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sldIdLst>
    <p:sldId id="256" r:id="rId5"/>
    <p:sldId id="274" r:id="rId6"/>
    <p:sldId id="273" r:id="rId7"/>
    <p:sldId id="287" r:id="rId8"/>
    <p:sldId id="283" r:id="rId9"/>
    <p:sldId id="288" r:id="rId10"/>
    <p:sldId id="278" r:id="rId11"/>
    <p:sldId id="2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FED096-AA87-4974-9753-B5C0A79ADB63}" v="613" dt="2023-04-19T02:48:54.729"/>
    <p1510:client id="{38AFDB42-3D99-471B-8221-B2554AB042DB}" v="359" dt="2023-04-19T14:21:08.538"/>
    <p1510:client id="{44EB7B7E-241C-448E-BCD0-031A92FE35D2}" v="11" dt="2023-04-19T02:16:51.449"/>
    <p1510:client id="{74A42B04-FBA3-401F-B05A-695A62BD59FB}" v="595" dt="2023-04-19T15:18:57.304"/>
    <p1510:client id="{9BC8E778-4C5D-4DBC-8401-8631E14A8F82}" v="2386" dt="2023-04-19T15:23:16.930"/>
    <p1510:client id="{D0349F47-3028-4B33-90CC-ACA1AB0D2503}" v="335" dt="2023-04-19T02:30:50.080"/>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yacheslav Lazurenko" userId="754178b2adb5319d" providerId="Windows Live" clId="Web-{44EB7B7E-241C-448E-BCD0-031A92FE35D2}"/>
    <pc:docChg chg="modSld">
      <pc:chgData name="Vyacheslav Lazurenko" userId="754178b2adb5319d" providerId="Windows Live" clId="Web-{44EB7B7E-241C-448E-BCD0-031A92FE35D2}" dt="2023-04-19T02:16:51.449" v="7"/>
      <pc:docMkLst>
        <pc:docMk/>
      </pc:docMkLst>
      <pc:sldChg chg="modSp">
        <pc:chgData name="Vyacheslav Lazurenko" userId="754178b2adb5319d" providerId="Windows Live" clId="Web-{44EB7B7E-241C-448E-BCD0-031A92FE35D2}" dt="2023-04-19T02:15:02.305" v="4" actId="20577"/>
        <pc:sldMkLst>
          <pc:docMk/>
          <pc:sldMk cId="509943936" sldId="256"/>
        </pc:sldMkLst>
        <pc:spChg chg="mod">
          <ac:chgData name="Vyacheslav Lazurenko" userId="754178b2adb5319d" providerId="Windows Live" clId="Web-{44EB7B7E-241C-448E-BCD0-031A92FE35D2}" dt="2023-04-19T02:15:02.305" v="4" actId="20577"/>
          <ac:spMkLst>
            <pc:docMk/>
            <pc:sldMk cId="509943936" sldId="256"/>
            <ac:spMk id="3" creationId="{30A2FD73-4108-A149-AFB5-8087DB842A9E}"/>
          </ac:spMkLst>
        </pc:spChg>
      </pc:sldChg>
      <pc:sldChg chg="addSp delSp modSp">
        <pc:chgData name="Vyacheslav Lazurenko" userId="754178b2adb5319d" providerId="Windows Live" clId="Web-{44EB7B7E-241C-448E-BCD0-031A92FE35D2}" dt="2023-04-19T02:16:51.449" v="7"/>
        <pc:sldMkLst>
          <pc:docMk/>
          <pc:sldMk cId="440650955" sldId="273"/>
        </pc:sldMkLst>
        <pc:spChg chg="add mod">
          <ac:chgData name="Vyacheslav Lazurenko" userId="754178b2adb5319d" providerId="Windows Live" clId="Web-{44EB7B7E-241C-448E-BCD0-031A92FE35D2}" dt="2023-04-19T02:16:51.449" v="7"/>
          <ac:spMkLst>
            <pc:docMk/>
            <pc:sldMk cId="440650955" sldId="273"/>
            <ac:spMk id="5" creationId="{F55EA33D-BB78-1664-799B-051479776538}"/>
          </ac:spMkLst>
        </pc:spChg>
        <pc:spChg chg="del">
          <ac:chgData name="Vyacheslav Lazurenko" userId="754178b2adb5319d" providerId="Windows Live" clId="Web-{44EB7B7E-241C-448E-BCD0-031A92FE35D2}" dt="2023-04-19T02:16:47.214" v="5"/>
          <ac:spMkLst>
            <pc:docMk/>
            <pc:sldMk cId="440650955" sldId="273"/>
            <ac:spMk id="7" creationId="{5BAA802D-DFB5-FF46-BBA2-0391AEEC06BD}"/>
          </ac:spMkLst>
        </pc:spChg>
        <pc:picChg chg="add del mod ord">
          <ac:chgData name="Vyacheslav Lazurenko" userId="754178b2adb5319d" providerId="Windows Live" clId="Web-{44EB7B7E-241C-448E-BCD0-031A92FE35D2}" dt="2023-04-19T02:16:51.449" v="7"/>
          <ac:picMkLst>
            <pc:docMk/>
            <pc:sldMk cId="440650955" sldId="273"/>
            <ac:picMk id="3" creationId="{F5A87CE0-EBED-CE02-0543-711518D65BFD}"/>
          </ac:picMkLst>
        </pc:picChg>
      </pc:sldChg>
    </pc:docChg>
  </pc:docChgLst>
  <pc:docChgLst>
    <pc:chgData name="Guest User" providerId="Windows Live" clId="Web-{D0349F47-3028-4B33-90CC-ACA1AB0D2503}"/>
    <pc:docChg chg="modSld">
      <pc:chgData name="Guest User" userId="" providerId="Windows Live" clId="Web-{D0349F47-3028-4B33-90CC-ACA1AB0D2503}" dt="2023-04-19T02:30:50.080" v="332"/>
      <pc:docMkLst>
        <pc:docMk/>
      </pc:docMkLst>
      <pc:sldChg chg="modSp">
        <pc:chgData name="Guest User" userId="" providerId="Windows Live" clId="Web-{D0349F47-3028-4B33-90CC-ACA1AB0D2503}" dt="2023-04-19T02:17:12.225" v="188" actId="20577"/>
        <pc:sldMkLst>
          <pc:docMk/>
          <pc:sldMk cId="509943936" sldId="256"/>
        </pc:sldMkLst>
        <pc:spChg chg="mod">
          <ac:chgData name="Guest User" userId="" providerId="Windows Live" clId="Web-{D0349F47-3028-4B33-90CC-ACA1AB0D2503}" dt="2023-04-19T02:14:12.095" v="32" actId="20577"/>
          <ac:spMkLst>
            <pc:docMk/>
            <pc:sldMk cId="509943936" sldId="256"/>
            <ac:spMk id="2" creationId="{D4E803C8-CF51-AE4E-8945-7CA22578B99D}"/>
          </ac:spMkLst>
        </pc:spChg>
        <pc:spChg chg="mod">
          <ac:chgData name="Guest User" userId="" providerId="Windows Live" clId="Web-{D0349F47-3028-4B33-90CC-ACA1AB0D2503}" dt="2023-04-19T02:17:12.225" v="188" actId="20577"/>
          <ac:spMkLst>
            <pc:docMk/>
            <pc:sldMk cId="509943936" sldId="256"/>
            <ac:spMk id="3" creationId="{30A2FD73-4108-A149-AFB5-8087DB842A9E}"/>
          </ac:spMkLst>
        </pc:spChg>
      </pc:sldChg>
      <pc:sldChg chg="delSp modSp">
        <pc:chgData name="Guest User" userId="" providerId="Windows Live" clId="Web-{D0349F47-3028-4B33-90CC-ACA1AB0D2503}" dt="2023-04-19T02:21:49.654" v="305" actId="20577"/>
        <pc:sldMkLst>
          <pc:docMk/>
          <pc:sldMk cId="2576431516" sldId="274"/>
        </pc:sldMkLst>
        <pc:spChg chg="mod">
          <ac:chgData name="Guest User" userId="" providerId="Windows Live" clId="Web-{D0349F47-3028-4B33-90CC-ACA1AB0D2503}" dt="2023-04-19T02:18:06.133" v="198" actId="20577"/>
          <ac:spMkLst>
            <pc:docMk/>
            <pc:sldMk cId="2576431516" sldId="274"/>
            <ac:spMk id="2" creationId="{D54D12B4-64C1-4E4C-B14C-F62F63640FC8}"/>
          </ac:spMkLst>
        </pc:spChg>
        <pc:spChg chg="mod">
          <ac:chgData name="Guest User" userId="" providerId="Windows Live" clId="Web-{D0349F47-3028-4B33-90CC-ACA1AB0D2503}" dt="2023-04-19T02:21:49.654" v="305" actId="20577"/>
          <ac:spMkLst>
            <pc:docMk/>
            <pc:sldMk cId="2576431516" sldId="274"/>
            <ac:spMk id="3" creationId="{CF81B23B-0799-154D-92E9-8AB70F2367E0}"/>
          </ac:spMkLst>
        </pc:spChg>
        <pc:spChg chg="del">
          <ac:chgData name="Guest User" userId="" providerId="Windows Live" clId="Web-{D0349F47-3028-4B33-90CC-ACA1AB0D2503}" dt="2023-04-19T02:18:11.024" v="199"/>
          <ac:spMkLst>
            <pc:docMk/>
            <pc:sldMk cId="2576431516" sldId="274"/>
            <ac:spMk id="4" creationId="{D3D3444D-1D6F-B149-9454-ED62B28740C9}"/>
          </ac:spMkLst>
        </pc:spChg>
      </pc:sldChg>
      <pc:sldChg chg="addSp delSp modSp">
        <pc:chgData name="Guest User" userId="" providerId="Windows Live" clId="Web-{D0349F47-3028-4B33-90CC-ACA1AB0D2503}" dt="2023-04-19T02:30:50.080" v="332"/>
        <pc:sldMkLst>
          <pc:docMk/>
          <pc:sldMk cId="1693595" sldId="275"/>
        </pc:sldMkLst>
        <pc:spChg chg="add del">
          <ac:chgData name="Guest User" userId="" providerId="Windows Live" clId="Web-{D0349F47-3028-4B33-90CC-ACA1AB0D2503}" dt="2023-04-19T02:28:56.062" v="324"/>
          <ac:spMkLst>
            <pc:docMk/>
            <pc:sldMk cId="1693595" sldId="275"/>
            <ac:spMk id="2" creationId="{7EABA67F-8674-AA4F-AA77-07A0B93C3D3F}"/>
          </ac:spMkLst>
        </pc:spChg>
        <pc:spChg chg="del mod">
          <ac:chgData name="Guest User" userId="" providerId="Windows Live" clId="Web-{D0349F47-3028-4B33-90CC-ACA1AB0D2503}" dt="2023-04-19T02:28:51.843" v="323"/>
          <ac:spMkLst>
            <pc:docMk/>
            <pc:sldMk cId="1693595" sldId="275"/>
            <ac:spMk id="3" creationId="{D4D4AECC-87A5-AB4E-BE41-0A74066D975C}"/>
          </ac:spMkLst>
        </pc:spChg>
        <pc:spChg chg="del">
          <ac:chgData name="Guest User" userId="" providerId="Windows Live" clId="Web-{D0349F47-3028-4B33-90CC-ACA1AB0D2503}" dt="2023-04-19T02:28:25.311" v="315"/>
          <ac:spMkLst>
            <pc:docMk/>
            <pc:sldMk cId="1693595" sldId="275"/>
            <ac:spMk id="4" creationId="{32C9EBED-A161-FB4B-922A-8DC1C446BCB5}"/>
          </ac:spMkLst>
        </pc:spChg>
        <pc:spChg chg="add del mod">
          <ac:chgData name="Guest User" userId="" providerId="Windows Live" clId="Web-{D0349F47-3028-4B33-90CC-ACA1AB0D2503}" dt="2023-04-19T02:30:50.080" v="332"/>
          <ac:spMkLst>
            <pc:docMk/>
            <pc:sldMk cId="1693595" sldId="275"/>
            <ac:spMk id="5" creationId="{435618A8-726A-A644-8CF4-3D6C9DACAB5E}"/>
          </ac:spMkLst>
        </pc:spChg>
        <pc:spChg chg="del mod">
          <ac:chgData name="Guest User" userId="" providerId="Windows Live" clId="Web-{D0349F47-3028-4B33-90CC-ACA1AB0D2503}" dt="2023-04-19T02:28:50.858" v="322"/>
          <ac:spMkLst>
            <pc:docMk/>
            <pc:sldMk cId="1693595" sldId="275"/>
            <ac:spMk id="6" creationId="{55B498D4-23B8-F849-A7C8-599C37A9E8E8}"/>
          </ac:spMkLst>
        </pc:spChg>
        <pc:spChg chg="add mod">
          <ac:chgData name="Guest User" userId="" providerId="Windows Live" clId="Web-{D0349F47-3028-4B33-90CC-ACA1AB0D2503}" dt="2023-04-19T02:29:12.078" v="330" actId="20577"/>
          <ac:spMkLst>
            <pc:docMk/>
            <pc:sldMk cId="1693595" sldId="275"/>
            <ac:spMk id="8" creationId="{11B8B4C8-97FD-C441-FA93-75526EFF79B6}"/>
          </ac:spMkLst>
        </pc:spChg>
        <pc:picChg chg="add del mod ord">
          <ac:chgData name="Guest User" userId="" providerId="Windows Live" clId="Web-{D0349F47-3028-4B33-90CC-ACA1AB0D2503}" dt="2023-04-19T02:30:50.080" v="332"/>
          <ac:picMkLst>
            <pc:docMk/>
            <pc:sldMk cId="1693595" sldId="275"/>
            <ac:picMk id="9" creationId="{86888E9E-B7ED-DFB2-63A5-4B7C6D6FA65D}"/>
          </ac:picMkLst>
        </pc:picChg>
      </pc:sldChg>
    </pc:docChg>
  </pc:docChgLst>
  <pc:docChgLst>
    <pc:chgData name="Vyacheslav Lazurenko" userId="754178b2adb5319d" providerId="LiveId" clId="{74A42B04-FBA3-401F-B05A-695A62BD59FB}"/>
    <pc:docChg chg="undo custSel addSld modSld sldOrd">
      <pc:chgData name="Vyacheslav Lazurenko" userId="754178b2adb5319d" providerId="LiveId" clId="{74A42B04-FBA3-401F-B05A-695A62BD59FB}" dt="2023-04-19T15:18:57.302" v="603"/>
      <pc:docMkLst>
        <pc:docMk/>
      </pc:docMkLst>
      <pc:sldChg chg="addSp delSp modSp mod modTransition modAnim">
        <pc:chgData name="Vyacheslav Lazurenko" userId="754178b2adb5319d" providerId="LiveId" clId="{74A42B04-FBA3-401F-B05A-695A62BD59FB}" dt="2023-04-19T14:22:23.858" v="571" actId="478"/>
        <pc:sldMkLst>
          <pc:docMk/>
          <pc:sldMk cId="509943936" sldId="256"/>
        </pc:sldMkLst>
        <pc:spChg chg="mod">
          <ac:chgData name="Vyacheslav Lazurenko" userId="754178b2adb5319d" providerId="LiveId" clId="{74A42B04-FBA3-401F-B05A-695A62BD59FB}" dt="2023-04-19T02:52:23.111" v="423" actId="20577"/>
          <ac:spMkLst>
            <pc:docMk/>
            <pc:sldMk cId="509943936" sldId="256"/>
            <ac:spMk id="3" creationId="{30A2FD73-4108-A149-AFB5-8087DB842A9E}"/>
          </ac:spMkLst>
        </pc:spChg>
        <pc:picChg chg="add del mod">
          <ac:chgData name="Vyacheslav Lazurenko" userId="754178b2adb5319d" providerId="LiveId" clId="{74A42B04-FBA3-401F-B05A-695A62BD59FB}" dt="2023-04-19T14:21:56.621" v="570"/>
          <ac:picMkLst>
            <pc:docMk/>
            <pc:sldMk cId="509943936" sldId="256"/>
            <ac:picMk id="6" creationId="{543CC7E0-F364-AEC2-F9FD-4C96AF865DB7}"/>
          </ac:picMkLst>
        </pc:picChg>
        <pc:picChg chg="add del mod ord">
          <ac:chgData name="Vyacheslav Lazurenko" userId="754178b2adb5319d" providerId="LiveId" clId="{74A42B04-FBA3-401F-B05A-695A62BD59FB}" dt="2023-04-19T14:22:23.858" v="571" actId="478"/>
          <ac:picMkLst>
            <pc:docMk/>
            <pc:sldMk cId="509943936" sldId="256"/>
            <ac:picMk id="10" creationId="{1E4FC7E3-0702-6117-AB12-B85BE761517D}"/>
          </ac:picMkLst>
        </pc:picChg>
        <pc:picChg chg="add del mod">
          <ac:chgData name="Vyacheslav Lazurenko" userId="754178b2adb5319d" providerId="LiveId" clId="{74A42B04-FBA3-401F-B05A-695A62BD59FB}" dt="2023-04-19T14:20:48.043" v="567"/>
          <ac:picMkLst>
            <pc:docMk/>
            <pc:sldMk cId="509943936" sldId="256"/>
            <ac:picMk id="11" creationId="{40199D43-65F1-2E0B-59CE-A07E1260C69D}"/>
          </ac:picMkLst>
        </pc:picChg>
      </pc:sldChg>
      <pc:sldChg chg="addSp delSp modSp mod ord modTransition delAnim">
        <pc:chgData name="Vyacheslav Lazurenko" userId="754178b2adb5319d" providerId="LiveId" clId="{74A42B04-FBA3-401F-B05A-695A62BD59FB}" dt="2023-04-19T14:22:26.114" v="572" actId="478"/>
        <pc:sldMkLst>
          <pc:docMk/>
          <pc:sldMk cId="440650955" sldId="273"/>
        </pc:sldMkLst>
        <pc:spChg chg="mod">
          <ac:chgData name="Vyacheslav Lazurenko" userId="754178b2adb5319d" providerId="LiveId" clId="{74A42B04-FBA3-401F-B05A-695A62BD59FB}" dt="2023-04-19T14:13:57.152" v="556" actId="20577"/>
          <ac:spMkLst>
            <pc:docMk/>
            <pc:sldMk cId="440650955" sldId="273"/>
            <ac:spMk id="2" creationId="{086CCC36-F873-1D4D-AA2C-38EC1515CF54}"/>
          </ac:spMkLst>
        </pc:spChg>
        <pc:spChg chg="add mod">
          <ac:chgData name="Vyacheslav Lazurenko" userId="754178b2adb5319d" providerId="LiveId" clId="{74A42B04-FBA3-401F-B05A-695A62BD59FB}" dt="2023-04-19T02:17:36.920" v="12" actId="1076"/>
          <ac:spMkLst>
            <pc:docMk/>
            <pc:sldMk cId="440650955" sldId="273"/>
            <ac:spMk id="4" creationId="{AD914B86-0CD8-0571-A10E-A3F9E297AB2A}"/>
          </ac:spMkLst>
        </pc:spChg>
        <pc:spChg chg="del">
          <ac:chgData name="Vyacheslav Lazurenko" userId="754178b2adb5319d" providerId="LiveId" clId="{74A42B04-FBA3-401F-B05A-695A62BD59FB}" dt="2023-04-19T02:17:34.482" v="11" actId="478"/>
          <ac:spMkLst>
            <pc:docMk/>
            <pc:sldMk cId="440650955" sldId="273"/>
            <ac:spMk id="5" creationId="{F55EA33D-BB78-1664-799B-051479776538}"/>
          </ac:spMkLst>
        </pc:spChg>
        <pc:spChg chg="add mod">
          <ac:chgData name="Vyacheslav Lazurenko" userId="754178b2adb5319d" providerId="LiveId" clId="{74A42B04-FBA3-401F-B05A-695A62BD59FB}" dt="2023-04-19T02:21:40.818" v="63" actId="14100"/>
          <ac:spMkLst>
            <pc:docMk/>
            <pc:sldMk cId="440650955" sldId="273"/>
            <ac:spMk id="6" creationId="{A4D7DB55-F22A-E236-AC14-25F41BFD11D1}"/>
          </ac:spMkLst>
        </pc:spChg>
        <pc:picChg chg="add mod">
          <ac:chgData name="Vyacheslav Lazurenko" userId="754178b2adb5319d" providerId="LiveId" clId="{74A42B04-FBA3-401F-B05A-695A62BD59FB}" dt="2023-04-19T02:18:25.546" v="25" actId="1076"/>
          <ac:picMkLst>
            <pc:docMk/>
            <pc:sldMk cId="440650955" sldId="273"/>
            <ac:picMk id="3" creationId="{77A4E74D-E4A7-A3CF-AE19-292ACB80AD2E}"/>
          </ac:picMkLst>
        </pc:picChg>
        <pc:picChg chg="add mod">
          <ac:chgData name="Vyacheslav Lazurenko" userId="754178b2adb5319d" providerId="LiveId" clId="{74A42B04-FBA3-401F-B05A-695A62BD59FB}" dt="2023-04-19T02:17:11.316" v="1" actId="14100"/>
          <ac:picMkLst>
            <pc:docMk/>
            <pc:sldMk cId="440650955" sldId="273"/>
            <ac:picMk id="5" creationId="{DD4C5098-9BD8-70F9-50B4-534FCC525F60}"/>
          </ac:picMkLst>
        </pc:picChg>
        <pc:picChg chg="mod">
          <ac:chgData name="Vyacheslav Lazurenko" userId="754178b2adb5319d" providerId="LiveId" clId="{74A42B04-FBA3-401F-B05A-695A62BD59FB}" dt="2023-04-19T02:18:26.760" v="27" actId="1076"/>
          <ac:picMkLst>
            <pc:docMk/>
            <pc:sldMk cId="440650955" sldId="273"/>
            <ac:picMk id="8" creationId="{DD4C5098-9BD8-70F9-50B4-534FCC525F60}"/>
          </ac:picMkLst>
        </pc:picChg>
        <pc:picChg chg="add del mod">
          <ac:chgData name="Vyacheslav Lazurenko" userId="754178b2adb5319d" providerId="LiveId" clId="{74A42B04-FBA3-401F-B05A-695A62BD59FB}" dt="2023-04-19T14:12:46.252" v="549" actId="478"/>
          <ac:picMkLst>
            <pc:docMk/>
            <pc:sldMk cId="440650955" sldId="273"/>
            <ac:picMk id="11" creationId="{D8FE432D-D48F-FB3D-C49C-AC550B88571A}"/>
          </ac:picMkLst>
        </pc:picChg>
        <pc:picChg chg="add del mod">
          <ac:chgData name="Vyacheslav Lazurenko" userId="754178b2adb5319d" providerId="LiveId" clId="{74A42B04-FBA3-401F-B05A-695A62BD59FB}" dt="2023-04-19T14:22:26.114" v="572" actId="478"/>
          <ac:picMkLst>
            <pc:docMk/>
            <pc:sldMk cId="440650955" sldId="273"/>
            <ac:picMk id="17" creationId="{FE6C6F11-6DAA-188C-11EF-F94D72220804}"/>
          </ac:picMkLst>
        </pc:picChg>
      </pc:sldChg>
      <pc:sldChg chg="modSp mod modTransition">
        <pc:chgData name="Vyacheslav Lazurenko" userId="754178b2adb5319d" providerId="LiveId" clId="{74A42B04-FBA3-401F-B05A-695A62BD59FB}" dt="2023-04-19T14:21:56.621" v="570"/>
        <pc:sldMkLst>
          <pc:docMk/>
          <pc:sldMk cId="2576431516" sldId="274"/>
        </pc:sldMkLst>
        <pc:spChg chg="mod">
          <ac:chgData name="Vyacheslav Lazurenko" userId="754178b2adb5319d" providerId="LiveId" clId="{74A42B04-FBA3-401F-B05A-695A62BD59FB}" dt="2023-04-19T02:56:09.655" v="437" actId="20577"/>
          <ac:spMkLst>
            <pc:docMk/>
            <pc:sldMk cId="2576431516" sldId="274"/>
            <ac:spMk id="3" creationId="{CF81B23B-0799-154D-92E9-8AB70F2367E0}"/>
          </ac:spMkLst>
        </pc:spChg>
      </pc:sldChg>
      <pc:sldChg chg="modTransition">
        <pc:chgData name="Vyacheslav Lazurenko" userId="754178b2adb5319d" providerId="LiveId" clId="{74A42B04-FBA3-401F-B05A-695A62BD59FB}" dt="2023-04-19T14:21:56.621" v="570"/>
        <pc:sldMkLst>
          <pc:docMk/>
          <pc:sldMk cId="3801245647" sldId="278"/>
        </pc:sldMkLst>
      </pc:sldChg>
      <pc:sldChg chg="addSp delSp modSp mod ord modTransition modAnim">
        <pc:chgData name="Vyacheslav Lazurenko" userId="754178b2adb5319d" providerId="LiveId" clId="{74A42B04-FBA3-401F-B05A-695A62BD59FB}" dt="2023-04-19T15:11:47.449" v="599"/>
        <pc:sldMkLst>
          <pc:docMk/>
          <pc:sldMk cId="809882388" sldId="283"/>
        </pc:sldMkLst>
        <pc:spChg chg="del">
          <ac:chgData name="Vyacheslav Lazurenko" userId="754178b2adb5319d" providerId="LiveId" clId="{74A42B04-FBA3-401F-B05A-695A62BD59FB}" dt="2023-04-19T02:29:56.899" v="183" actId="478"/>
          <ac:spMkLst>
            <pc:docMk/>
            <pc:sldMk cId="809882388" sldId="283"/>
            <ac:spMk id="2" creationId="{22B5715F-E9C9-1D4D-9583-18347D3A7BA2}"/>
          </ac:spMkLst>
        </pc:spChg>
        <pc:spChg chg="mod">
          <ac:chgData name="Vyacheslav Lazurenko" userId="754178b2adb5319d" providerId="LiveId" clId="{74A42B04-FBA3-401F-B05A-695A62BD59FB}" dt="2023-04-19T02:38:46.812" v="347" actId="20577"/>
          <ac:spMkLst>
            <pc:docMk/>
            <pc:sldMk cId="809882388" sldId="283"/>
            <ac:spMk id="3" creationId="{B5D239BE-7595-C945-8B49-59119C2E49F8}"/>
          </ac:spMkLst>
        </pc:spChg>
        <pc:spChg chg="add del mod">
          <ac:chgData name="Vyacheslav Lazurenko" userId="754178b2adb5319d" providerId="LiveId" clId="{74A42B04-FBA3-401F-B05A-695A62BD59FB}" dt="2023-04-19T02:31:36.265" v="222" actId="478"/>
          <ac:spMkLst>
            <pc:docMk/>
            <pc:sldMk cId="809882388" sldId="283"/>
            <ac:spMk id="4" creationId="{7818E703-8C65-6431-9AB6-2575B0AF3428}"/>
          </ac:spMkLst>
        </pc:spChg>
        <pc:spChg chg="add mod">
          <ac:chgData name="Vyacheslav Lazurenko" userId="754178b2adb5319d" providerId="LiveId" clId="{74A42B04-FBA3-401F-B05A-695A62BD59FB}" dt="2023-04-19T03:03:57.763" v="545" actId="20577"/>
          <ac:spMkLst>
            <pc:docMk/>
            <pc:sldMk cId="809882388" sldId="283"/>
            <ac:spMk id="5" creationId="{C8C3F1F9-DB6C-23BC-6321-0B259C8E47DD}"/>
          </ac:spMkLst>
        </pc:spChg>
        <pc:spChg chg="add mod">
          <ac:chgData name="Vyacheslav Lazurenko" userId="754178b2adb5319d" providerId="LiveId" clId="{74A42B04-FBA3-401F-B05A-695A62BD59FB}" dt="2023-04-19T15:06:00.513" v="595" actId="1076"/>
          <ac:spMkLst>
            <pc:docMk/>
            <pc:sldMk cId="809882388" sldId="283"/>
            <ac:spMk id="17" creationId="{D40F9223-61F2-5185-BA57-522E45B45FAA}"/>
          </ac:spMkLst>
        </pc:spChg>
        <pc:spChg chg="add mod">
          <ac:chgData name="Vyacheslav Lazurenko" userId="754178b2adb5319d" providerId="LiveId" clId="{74A42B04-FBA3-401F-B05A-695A62BD59FB}" dt="2023-04-19T15:06:05.891" v="596" actId="1076"/>
          <ac:spMkLst>
            <pc:docMk/>
            <pc:sldMk cId="809882388" sldId="283"/>
            <ac:spMk id="18" creationId="{294C3978-A84B-1B81-41CE-A7C9A7146DE7}"/>
          </ac:spMkLst>
        </pc:spChg>
        <pc:spChg chg="mod">
          <ac:chgData name="Vyacheslav Lazurenko" userId="754178b2adb5319d" providerId="LiveId" clId="{74A42B04-FBA3-401F-B05A-695A62BD59FB}" dt="2023-04-19T03:02:15.716" v="451" actId="1076"/>
          <ac:spMkLst>
            <pc:docMk/>
            <pc:sldMk cId="809882388" sldId="283"/>
            <ac:spMk id="19" creationId="{08D99C79-3CDA-CECF-21DE-D041B245A910}"/>
          </ac:spMkLst>
        </pc:spChg>
        <pc:grpChg chg="add mod">
          <ac:chgData name="Vyacheslav Lazurenko" userId="754178b2adb5319d" providerId="LiveId" clId="{74A42B04-FBA3-401F-B05A-695A62BD59FB}" dt="2023-04-19T02:39:26.484" v="361" actId="1076"/>
          <ac:grpSpMkLst>
            <pc:docMk/>
            <pc:sldMk cId="809882388" sldId="283"/>
            <ac:grpSpMk id="6" creationId="{A401BD97-CE07-3B73-5114-259643A0FFAC}"/>
          </ac:grpSpMkLst>
        </pc:grpChg>
        <pc:grpChg chg="add mod">
          <ac:chgData name="Vyacheslav Lazurenko" userId="754178b2adb5319d" providerId="LiveId" clId="{74A42B04-FBA3-401F-B05A-695A62BD59FB}" dt="2023-04-19T15:06:05.891" v="596" actId="1076"/>
          <ac:grpSpMkLst>
            <pc:docMk/>
            <pc:sldMk cId="809882388" sldId="283"/>
            <ac:grpSpMk id="11" creationId="{C8A85C9A-C39C-6740-C657-6D582593D9F8}"/>
          </ac:grpSpMkLst>
        </pc:grpChg>
        <pc:grpChg chg="add mod">
          <ac:chgData name="Vyacheslav Lazurenko" userId="754178b2adb5319d" providerId="LiveId" clId="{74A42B04-FBA3-401F-B05A-695A62BD59FB}" dt="2023-04-19T15:06:00.513" v="595" actId="1076"/>
          <ac:grpSpMkLst>
            <pc:docMk/>
            <pc:sldMk cId="809882388" sldId="283"/>
            <ac:grpSpMk id="14" creationId="{B71459FE-62B3-49DA-07E0-374567832A1D}"/>
          </ac:grpSpMkLst>
        </pc:grpChg>
        <pc:picChg chg="mod">
          <ac:chgData name="Vyacheslav Lazurenko" userId="754178b2adb5319d" providerId="LiveId" clId="{74A42B04-FBA3-401F-B05A-695A62BD59FB}" dt="2023-04-19T03:04:54.633" v="547" actId="1076"/>
          <ac:picMkLst>
            <pc:docMk/>
            <pc:sldMk cId="809882388" sldId="283"/>
            <ac:picMk id="2" creationId="{1364DB81-FE4A-CEFF-D73D-1E9951411F46}"/>
          </ac:picMkLst>
        </pc:picChg>
        <pc:picChg chg="mod">
          <ac:chgData name="Vyacheslav Lazurenko" userId="754178b2adb5319d" providerId="LiveId" clId="{74A42B04-FBA3-401F-B05A-695A62BD59FB}" dt="2023-04-19T02:29:57.722" v="184"/>
          <ac:picMkLst>
            <pc:docMk/>
            <pc:sldMk cId="809882388" sldId="283"/>
            <ac:picMk id="7" creationId="{CFEA17B5-CFC7-8856-A2C3-223E12E1AD13}"/>
          </ac:picMkLst>
        </pc:picChg>
        <pc:picChg chg="mod">
          <ac:chgData name="Vyacheslav Lazurenko" userId="754178b2adb5319d" providerId="LiveId" clId="{74A42B04-FBA3-401F-B05A-695A62BD59FB}" dt="2023-04-19T02:29:57.722" v="184"/>
          <ac:picMkLst>
            <pc:docMk/>
            <pc:sldMk cId="809882388" sldId="283"/>
            <ac:picMk id="8" creationId="{B6EFCB0A-CE1A-D569-54DB-BAEC3DCC373A}"/>
          </ac:picMkLst>
        </pc:picChg>
        <pc:picChg chg="mod">
          <ac:chgData name="Vyacheslav Lazurenko" userId="754178b2adb5319d" providerId="LiveId" clId="{74A42B04-FBA3-401F-B05A-695A62BD59FB}" dt="2023-04-19T02:29:57.722" v="184"/>
          <ac:picMkLst>
            <pc:docMk/>
            <pc:sldMk cId="809882388" sldId="283"/>
            <ac:picMk id="9" creationId="{A7BFB220-7BE8-E0AB-2B29-1FBA4B18F249}"/>
          </ac:picMkLst>
        </pc:picChg>
        <pc:picChg chg="mod">
          <ac:chgData name="Vyacheslav Lazurenko" userId="754178b2adb5319d" providerId="LiveId" clId="{74A42B04-FBA3-401F-B05A-695A62BD59FB}" dt="2023-04-19T02:29:57.722" v="184"/>
          <ac:picMkLst>
            <pc:docMk/>
            <pc:sldMk cId="809882388" sldId="283"/>
            <ac:picMk id="10" creationId="{CCA67165-E1F9-7EE8-A6E3-7373A656B92B}"/>
          </ac:picMkLst>
        </pc:picChg>
        <pc:picChg chg="mod">
          <ac:chgData name="Vyacheslav Lazurenko" userId="754178b2adb5319d" providerId="LiveId" clId="{74A42B04-FBA3-401F-B05A-695A62BD59FB}" dt="2023-04-19T02:29:57.722" v="184"/>
          <ac:picMkLst>
            <pc:docMk/>
            <pc:sldMk cId="809882388" sldId="283"/>
            <ac:picMk id="12" creationId="{1971243B-F5CD-51CA-F63B-9B7471141792}"/>
          </ac:picMkLst>
        </pc:picChg>
        <pc:picChg chg="mod">
          <ac:chgData name="Vyacheslav Lazurenko" userId="754178b2adb5319d" providerId="LiveId" clId="{74A42B04-FBA3-401F-B05A-695A62BD59FB}" dt="2023-04-19T02:29:57.722" v="184"/>
          <ac:picMkLst>
            <pc:docMk/>
            <pc:sldMk cId="809882388" sldId="283"/>
            <ac:picMk id="13" creationId="{F2B72753-4863-612E-E666-75491614C06B}"/>
          </ac:picMkLst>
        </pc:picChg>
        <pc:picChg chg="mod">
          <ac:chgData name="Vyacheslav Lazurenko" userId="754178b2adb5319d" providerId="LiveId" clId="{74A42B04-FBA3-401F-B05A-695A62BD59FB}" dt="2023-04-19T02:29:57.722" v="184"/>
          <ac:picMkLst>
            <pc:docMk/>
            <pc:sldMk cId="809882388" sldId="283"/>
            <ac:picMk id="15" creationId="{B5ACFD1E-4144-C8A6-B4DA-0C8697A7A939}"/>
          </ac:picMkLst>
        </pc:picChg>
        <pc:picChg chg="mod">
          <ac:chgData name="Vyacheslav Lazurenko" userId="754178b2adb5319d" providerId="LiveId" clId="{74A42B04-FBA3-401F-B05A-695A62BD59FB}" dt="2023-04-19T02:29:57.722" v="184"/>
          <ac:picMkLst>
            <pc:docMk/>
            <pc:sldMk cId="809882388" sldId="283"/>
            <ac:picMk id="16" creationId="{95F0461E-C996-C9FE-F866-853031447742}"/>
          </ac:picMkLst>
        </pc:picChg>
        <pc:picChg chg="add del mod">
          <ac:chgData name="Vyacheslav Lazurenko" userId="754178b2adb5319d" providerId="LiveId" clId="{74A42B04-FBA3-401F-B05A-695A62BD59FB}" dt="2023-04-19T15:00:45.914" v="590"/>
          <ac:picMkLst>
            <pc:docMk/>
            <pc:sldMk cId="809882388" sldId="283"/>
            <ac:picMk id="42" creationId="{65A99E64-5180-780D-F1A1-C2873A6DA211}"/>
          </ac:picMkLst>
        </pc:picChg>
        <pc:picChg chg="add del mod ord">
          <ac:chgData name="Vyacheslav Lazurenko" userId="754178b2adb5319d" providerId="LiveId" clId="{74A42B04-FBA3-401F-B05A-695A62BD59FB}" dt="2023-04-19T15:04:59.917" v="591"/>
          <ac:picMkLst>
            <pc:docMk/>
            <pc:sldMk cId="809882388" sldId="283"/>
            <ac:picMk id="78" creationId="{8E97E459-9FDC-787B-B303-10EB11BDE14E}"/>
          </ac:picMkLst>
        </pc:picChg>
        <pc:picChg chg="add del mod">
          <ac:chgData name="Vyacheslav Lazurenko" userId="754178b2adb5319d" providerId="LiveId" clId="{74A42B04-FBA3-401F-B05A-695A62BD59FB}" dt="2023-04-19T15:06:24.635" v="598"/>
          <ac:picMkLst>
            <pc:docMk/>
            <pc:sldMk cId="809882388" sldId="283"/>
            <ac:picMk id="79" creationId="{EA68D643-879B-95CB-9F5B-744687CFC105}"/>
          </ac:picMkLst>
        </pc:picChg>
        <pc:picChg chg="add del mod ord">
          <ac:chgData name="Vyacheslav Lazurenko" userId="754178b2adb5319d" providerId="LiveId" clId="{74A42B04-FBA3-401F-B05A-695A62BD59FB}" dt="2023-04-19T15:11:47.449" v="599"/>
          <ac:picMkLst>
            <pc:docMk/>
            <pc:sldMk cId="809882388" sldId="283"/>
            <ac:picMk id="84" creationId="{73F70001-ED71-4C70-E48B-FB8D715E74AB}"/>
          </ac:picMkLst>
        </pc:picChg>
        <pc:picChg chg="add mod">
          <ac:chgData name="Vyacheslav Lazurenko" userId="754178b2adb5319d" providerId="LiveId" clId="{74A42B04-FBA3-401F-B05A-695A62BD59FB}" dt="2023-04-19T15:11:47.449" v="599"/>
          <ac:picMkLst>
            <pc:docMk/>
            <pc:sldMk cId="809882388" sldId="283"/>
            <ac:picMk id="85" creationId="{C0E0F4CE-787C-2944-C049-36C7599B8806}"/>
          </ac:picMkLst>
        </pc:picChg>
      </pc:sldChg>
      <pc:sldChg chg="modTransition">
        <pc:chgData name="Vyacheslav Lazurenko" userId="754178b2adb5319d" providerId="LiveId" clId="{74A42B04-FBA3-401F-B05A-695A62BD59FB}" dt="2023-04-19T14:21:56.621" v="570"/>
        <pc:sldMkLst>
          <pc:docMk/>
          <pc:sldMk cId="3979784861" sldId="284"/>
        </pc:sldMkLst>
      </pc:sldChg>
      <pc:sldChg chg="addSp delSp modSp mod ord modTransition modClrScheme modAnim chgLayout">
        <pc:chgData name="Vyacheslav Lazurenko" userId="754178b2adb5319d" providerId="LiveId" clId="{74A42B04-FBA3-401F-B05A-695A62BD59FB}" dt="2023-04-19T14:54:54.700" v="588"/>
        <pc:sldMkLst>
          <pc:docMk/>
          <pc:sldMk cId="1335522194" sldId="287"/>
        </pc:sldMkLst>
        <pc:spChg chg="mod ord">
          <ac:chgData name="Vyacheslav Lazurenko" userId="754178b2adb5319d" providerId="LiveId" clId="{74A42B04-FBA3-401F-B05A-695A62BD59FB}" dt="2023-04-19T02:38:31.365" v="329" actId="20577"/>
          <ac:spMkLst>
            <pc:docMk/>
            <pc:sldMk cId="1335522194" sldId="287"/>
            <ac:spMk id="2" creationId="{4C627748-57CD-4753-A2CD-03F053246031}"/>
          </ac:spMkLst>
        </pc:spChg>
        <pc:spChg chg="del">
          <ac:chgData name="Vyacheslav Lazurenko" userId="754178b2adb5319d" providerId="LiveId" clId="{74A42B04-FBA3-401F-B05A-695A62BD59FB}" dt="2023-04-19T02:23:11.030" v="134"/>
          <ac:spMkLst>
            <pc:docMk/>
            <pc:sldMk cId="1335522194" sldId="287"/>
            <ac:spMk id="3" creationId="{71C8BC60-8B6F-43C0-B8A1-05577F05A6CE}"/>
          </ac:spMkLst>
        </pc:spChg>
        <pc:spChg chg="add del mod">
          <ac:chgData name="Vyacheslav Lazurenko" userId="754178b2adb5319d" providerId="LiveId" clId="{74A42B04-FBA3-401F-B05A-695A62BD59FB}" dt="2023-04-19T02:23:35.861" v="137" actId="931"/>
          <ac:spMkLst>
            <pc:docMk/>
            <pc:sldMk cId="1335522194" sldId="287"/>
            <ac:spMk id="6" creationId="{4C6A77A0-3F59-C81A-BACA-C026334BFE0E}"/>
          </ac:spMkLst>
        </pc:spChg>
        <pc:spChg chg="add del mod ord">
          <ac:chgData name="Vyacheslav Lazurenko" userId="754178b2adb5319d" providerId="LiveId" clId="{74A42B04-FBA3-401F-B05A-695A62BD59FB}" dt="2023-04-19T02:25:01.675" v="148" actId="478"/>
          <ac:spMkLst>
            <pc:docMk/>
            <pc:sldMk cId="1335522194" sldId="287"/>
            <ac:spMk id="9" creationId="{7E00F54B-20E4-6CC0-02A7-8C950681B9C0}"/>
          </ac:spMkLst>
        </pc:spChg>
        <pc:spChg chg="add mod">
          <ac:chgData name="Vyacheslav Lazurenko" userId="754178b2adb5319d" providerId="LiveId" clId="{74A42B04-FBA3-401F-B05A-695A62BD59FB}" dt="2023-04-19T02:29:01.702" v="177" actId="1076"/>
          <ac:spMkLst>
            <pc:docMk/>
            <pc:sldMk cId="1335522194" sldId="287"/>
            <ac:spMk id="10" creationId="{CBEA81C4-3BBD-92FF-C499-C1578078C265}"/>
          </ac:spMkLst>
        </pc:spChg>
        <pc:picChg chg="add del mod">
          <ac:chgData name="Vyacheslav Lazurenko" userId="754178b2adb5319d" providerId="LiveId" clId="{74A42B04-FBA3-401F-B05A-695A62BD59FB}" dt="2023-04-19T02:23:15.476" v="136" actId="478"/>
          <ac:picMkLst>
            <pc:docMk/>
            <pc:sldMk cId="1335522194" sldId="287"/>
            <ac:picMk id="4" creationId="{84E263EF-6C65-3985-6729-C2E3317F590A}"/>
          </ac:picMkLst>
        </pc:picChg>
        <pc:picChg chg="add mod ord modCrop">
          <ac:chgData name="Vyacheslav Lazurenko" userId="754178b2adb5319d" providerId="LiveId" clId="{74A42B04-FBA3-401F-B05A-695A62BD59FB}" dt="2023-04-19T02:29:04.045" v="178" actId="1076"/>
          <ac:picMkLst>
            <pc:docMk/>
            <pc:sldMk cId="1335522194" sldId="287"/>
            <ac:picMk id="8" creationId="{EF1F5215-F006-4A4E-18DC-17E503757483}"/>
          </ac:picMkLst>
        </pc:picChg>
        <pc:picChg chg="add del mod">
          <ac:chgData name="Vyacheslav Lazurenko" userId="754178b2adb5319d" providerId="LiveId" clId="{74A42B04-FBA3-401F-B05A-695A62BD59FB}" dt="2023-04-19T14:21:56.621" v="570"/>
          <ac:picMkLst>
            <pc:docMk/>
            <pc:sldMk cId="1335522194" sldId="287"/>
            <ac:picMk id="9" creationId="{2C2AEF0B-D17F-C30F-3A68-AF449F390DD3}"/>
          </ac:picMkLst>
        </pc:picChg>
        <pc:picChg chg="add del mod">
          <ac:chgData name="Vyacheslav Lazurenko" userId="754178b2adb5319d" providerId="LiveId" clId="{74A42B04-FBA3-401F-B05A-695A62BD59FB}" dt="2023-04-19T14:38:41.947" v="577"/>
          <ac:picMkLst>
            <pc:docMk/>
            <pc:sldMk cId="1335522194" sldId="287"/>
            <ac:picMk id="12" creationId="{248B2340-C404-B3AA-C537-4260A472B6E8}"/>
          </ac:picMkLst>
        </pc:picChg>
        <pc:picChg chg="add del mod ord">
          <ac:chgData name="Vyacheslav Lazurenko" userId="754178b2adb5319d" providerId="LiveId" clId="{74A42B04-FBA3-401F-B05A-695A62BD59FB}" dt="2023-04-19T14:43:07.623" v="578"/>
          <ac:picMkLst>
            <pc:docMk/>
            <pc:sldMk cId="1335522194" sldId="287"/>
            <ac:picMk id="15" creationId="{B07D2E0D-FC3A-E785-58FC-DC86C6B23B6F}"/>
          </ac:picMkLst>
        </pc:picChg>
        <pc:picChg chg="add del mod">
          <ac:chgData name="Vyacheslav Lazurenko" userId="754178b2adb5319d" providerId="LiveId" clId="{74A42B04-FBA3-401F-B05A-695A62BD59FB}" dt="2023-04-19T14:48:41.038" v="581"/>
          <ac:picMkLst>
            <pc:docMk/>
            <pc:sldMk cId="1335522194" sldId="287"/>
            <ac:picMk id="16" creationId="{87EA0479-864D-3244-97A9-E355AA3A8B6B}"/>
          </ac:picMkLst>
        </pc:picChg>
        <pc:picChg chg="add del mod ord">
          <ac:chgData name="Vyacheslav Lazurenko" userId="754178b2adb5319d" providerId="LiveId" clId="{74A42B04-FBA3-401F-B05A-695A62BD59FB}" dt="2023-04-19T14:49:01.469" v="582"/>
          <ac:picMkLst>
            <pc:docMk/>
            <pc:sldMk cId="1335522194" sldId="287"/>
            <ac:picMk id="21" creationId="{DBE06208-A32B-A6D9-B416-6FC8070BAFBF}"/>
          </ac:picMkLst>
        </pc:picChg>
        <pc:picChg chg="add del mod">
          <ac:chgData name="Vyacheslav Lazurenko" userId="754178b2adb5319d" providerId="LiveId" clId="{74A42B04-FBA3-401F-B05A-695A62BD59FB}" dt="2023-04-19T14:49:02.764" v="584"/>
          <ac:picMkLst>
            <pc:docMk/>
            <pc:sldMk cId="1335522194" sldId="287"/>
            <ac:picMk id="22" creationId="{E9457478-B7B8-E7D0-DF4E-E19B7A379697}"/>
          </ac:picMkLst>
        </pc:picChg>
        <pc:picChg chg="add del mod ord">
          <ac:chgData name="Vyacheslav Lazurenko" userId="754178b2adb5319d" providerId="LiveId" clId="{74A42B04-FBA3-401F-B05A-695A62BD59FB}" dt="2023-04-19T14:49:31.763" v="585"/>
          <ac:picMkLst>
            <pc:docMk/>
            <pc:sldMk cId="1335522194" sldId="287"/>
            <ac:picMk id="25" creationId="{CF133AE1-41DE-1CA5-044D-C63A32FF6CCD}"/>
          </ac:picMkLst>
        </pc:picChg>
        <pc:picChg chg="add del mod">
          <ac:chgData name="Vyacheslav Lazurenko" userId="754178b2adb5319d" providerId="LiveId" clId="{74A42B04-FBA3-401F-B05A-695A62BD59FB}" dt="2023-04-19T14:49:33.143" v="587"/>
          <ac:picMkLst>
            <pc:docMk/>
            <pc:sldMk cId="1335522194" sldId="287"/>
            <ac:picMk id="26" creationId="{682DF5CF-96E6-0004-1ACC-0BFC2EEDBCFD}"/>
          </ac:picMkLst>
        </pc:picChg>
        <pc:picChg chg="add del mod ord">
          <ac:chgData name="Vyacheslav Lazurenko" userId="754178b2adb5319d" providerId="LiveId" clId="{74A42B04-FBA3-401F-B05A-695A62BD59FB}" dt="2023-04-19T14:54:54.700" v="588"/>
          <ac:picMkLst>
            <pc:docMk/>
            <pc:sldMk cId="1335522194" sldId="287"/>
            <ac:picMk id="29" creationId="{AE90D036-E6A7-D5FE-A602-B33D16E2D23D}"/>
          </ac:picMkLst>
        </pc:picChg>
        <pc:picChg chg="add mod">
          <ac:chgData name="Vyacheslav Lazurenko" userId="754178b2adb5319d" providerId="LiveId" clId="{74A42B04-FBA3-401F-B05A-695A62BD59FB}" dt="2023-04-19T14:54:54.700" v="588"/>
          <ac:picMkLst>
            <pc:docMk/>
            <pc:sldMk cId="1335522194" sldId="287"/>
            <ac:picMk id="30" creationId="{9F768969-9BAE-12E8-AAB8-7683370822F8}"/>
          </ac:picMkLst>
        </pc:picChg>
      </pc:sldChg>
      <pc:sldChg chg="addSp delSp modSp new mod modTransition modAnim">
        <pc:chgData name="Vyacheslav Lazurenko" userId="754178b2adb5319d" providerId="LiveId" clId="{74A42B04-FBA3-401F-B05A-695A62BD59FB}" dt="2023-04-19T15:18:57.302" v="603"/>
        <pc:sldMkLst>
          <pc:docMk/>
          <pc:sldMk cId="1592665230" sldId="288"/>
        </pc:sldMkLst>
        <pc:spChg chg="del">
          <ac:chgData name="Vyacheslav Lazurenko" userId="754178b2adb5319d" providerId="LiveId" clId="{74A42B04-FBA3-401F-B05A-695A62BD59FB}" dt="2023-04-19T02:36:16.443" v="284" actId="478"/>
          <ac:spMkLst>
            <pc:docMk/>
            <pc:sldMk cId="1592665230" sldId="288"/>
            <ac:spMk id="2" creationId="{802E10FE-4709-3C08-349F-F0731AEDA51A}"/>
          </ac:spMkLst>
        </pc:spChg>
        <pc:spChg chg="mod">
          <ac:chgData name="Vyacheslav Lazurenko" userId="754178b2adb5319d" providerId="LiveId" clId="{74A42B04-FBA3-401F-B05A-695A62BD59FB}" dt="2023-04-19T02:36:32.755" v="291" actId="20577"/>
          <ac:spMkLst>
            <pc:docMk/>
            <pc:sldMk cId="1592665230" sldId="288"/>
            <ac:spMk id="3" creationId="{F453A0E5-BE6D-C222-A62B-3BFF5ACAE8E2}"/>
          </ac:spMkLst>
        </pc:spChg>
        <pc:spChg chg="add del mod">
          <ac:chgData name="Vyacheslav Lazurenko" userId="754178b2adb5319d" providerId="LiveId" clId="{74A42B04-FBA3-401F-B05A-695A62BD59FB}" dt="2023-04-19T02:36:33.865" v="293"/>
          <ac:spMkLst>
            <pc:docMk/>
            <pc:sldMk cId="1592665230" sldId="288"/>
            <ac:spMk id="4" creationId="{21368413-CD61-9BA8-6990-AA652A869016}"/>
          </ac:spMkLst>
        </pc:spChg>
        <pc:spChg chg="add mod">
          <ac:chgData name="Vyacheslav Lazurenko" userId="754178b2adb5319d" providerId="LiveId" clId="{74A42B04-FBA3-401F-B05A-695A62BD59FB}" dt="2023-04-19T02:40:00.508" v="363" actId="1076"/>
          <ac:spMkLst>
            <pc:docMk/>
            <pc:sldMk cId="1592665230" sldId="288"/>
            <ac:spMk id="5" creationId="{C23EB72B-0BFD-979E-3ED9-69AB61191DB2}"/>
          </ac:spMkLst>
        </pc:spChg>
        <pc:spChg chg="mod">
          <ac:chgData name="Vyacheslav Lazurenko" userId="754178b2adb5319d" providerId="LiveId" clId="{74A42B04-FBA3-401F-B05A-695A62BD59FB}" dt="2023-04-19T02:36:16.871" v="285"/>
          <ac:spMkLst>
            <pc:docMk/>
            <pc:sldMk cId="1592665230" sldId="288"/>
            <ac:spMk id="8" creationId="{DA9A8483-A287-AC6B-6E2C-AE98D6F0B042}"/>
          </ac:spMkLst>
        </pc:spChg>
        <pc:spChg chg="add mod">
          <ac:chgData name="Vyacheslav Lazurenko" userId="754178b2adb5319d" providerId="LiveId" clId="{74A42B04-FBA3-401F-B05A-695A62BD59FB}" dt="2023-04-19T02:40:32.128" v="369" actId="1076"/>
          <ac:spMkLst>
            <pc:docMk/>
            <pc:sldMk cId="1592665230" sldId="288"/>
            <ac:spMk id="9" creationId="{31C6220F-E4C7-715C-BB13-9F371AC63C12}"/>
          </ac:spMkLst>
        </pc:spChg>
        <pc:spChg chg="mod">
          <ac:chgData name="Vyacheslav Lazurenko" userId="754178b2adb5319d" providerId="LiveId" clId="{74A42B04-FBA3-401F-B05A-695A62BD59FB}" dt="2023-04-19T02:36:16.871" v="285"/>
          <ac:spMkLst>
            <pc:docMk/>
            <pc:sldMk cId="1592665230" sldId="288"/>
            <ac:spMk id="12" creationId="{DE1B1F87-CC06-3681-B0A8-E3FF6517CCDB}"/>
          </ac:spMkLst>
        </pc:spChg>
        <pc:spChg chg="mod">
          <ac:chgData name="Vyacheslav Lazurenko" userId="754178b2adb5319d" providerId="LiveId" clId="{74A42B04-FBA3-401F-B05A-695A62BD59FB}" dt="2023-04-19T02:36:16.871" v="285"/>
          <ac:spMkLst>
            <pc:docMk/>
            <pc:sldMk cId="1592665230" sldId="288"/>
            <ac:spMk id="13" creationId="{7E9E1E1A-08E0-3849-1E38-BE97569470DC}"/>
          </ac:spMkLst>
        </pc:spChg>
        <pc:spChg chg="mod">
          <ac:chgData name="Vyacheslav Lazurenko" userId="754178b2adb5319d" providerId="LiveId" clId="{74A42B04-FBA3-401F-B05A-695A62BD59FB}" dt="2023-04-19T02:36:16.871" v="285"/>
          <ac:spMkLst>
            <pc:docMk/>
            <pc:sldMk cId="1592665230" sldId="288"/>
            <ac:spMk id="14" creationId="{8905EBF3-81F3-BB28-AFC5-5096686A9940}"/>
          </ac:spMkLst>
        </pc:spChg>
        <pc:grpChg chg="add mod">
          <ac:chgData name="Vyacheslav Lazurenko" userId="754178b2adb5319d" providerId="LiveId" clId="{74A42B04-FBA3-401F-B05A-695A62BD59FB}" dt="2023-04-19T02:40:22.929" v="367" actId="1076"/>
          <ac:grpSpMkLst>
            <pc:docMk/>
            <pc:sldMk cId="1592665230" sldId="288"/>
            <ac:grpSpMk id="6" creationId="{09AB889A-32DA-34BA-5C10-3615C4ED2E8D}"/>
          </ac:grpSpMkLst>
        </pc:grpChg>
        <pc:grpChg chg="add mod">
          <ac:chgData name="Vyacheslav Lazurenko" userId="754178b2adb5319d" providerId="LiveId" clId="{74A42B04-FBA3-401F-B05A-695A62BD59FB}" dt="2023-04-19T02:40:13.693" v="365" actId="1076"/>
          <ac:grpSpMkLst>
            <pc:docMk/>
            <pc:sldMk cId="1592665230" sldId="288"/>
            <ac:grpSpMk id="10" creationId="{E3641A27-20AE-8936-F508-97E01C7B12D9}"/>
          </ac:grpSpMkLst>
        </pc:grpChg>
        <pc:picChg chg="mod">
          <ac:chgData name="Vyacheslav Lazurenko" userId="754178b2adb5319d" providerId="LiveId" clId="{74A42B04-FBA3-401F-B05A-695A62BD59FB}" dt="2023-04-19T02:36:16.871" v="285"/>
          <ac:picMkLst>
            <pc:docMk/>
            <pc:sldMk cId="1592665230" sldId="288"/>
            <ac:picMk id="7" creationId="{AFA45651-2332-4C8E-EF6B-7C07F9EAE1F1}"/>
          </ac:picMkLst>
        </pc:picChg>
        <pc:picChg chg="mod">
          <ac:chgData name="Vyacheslav Lazurenko" userId="754178b2adb5319d" providerId="LiveId" clId="{74A42B04-FBA3-401F-B05A-695A62BD59FB}" dt="2023-04-19T02:36:16.871" v="285"/>
          <ac:picMkLst>
            <pc:docMk/>
            <pc:sldMk cId="1592665230" sldId="288"/>
            <ac:picMk id="11" creationId="{D881A02D-17DF-5240-DC32-4FD7248A44BB}"/>
          </ac:picMkLst>
        </pc:picChg>
        <pc:picChg chg="add del mod">
          <ac:chgData name="Vyacheslav Lazurenko" userId="754178b2adb5319d" providerId="LiveId" clId="{74A42B04-FBA3-401F-B05A-695A62BD59FB}" dt="2023-04-19T15:16:41.279" v="602"/>
          <ac:picMkLst>
            <pc:docMk/>
            <pc:sldMk cId="1592665230" sldId="288"/>
            <ac:picMk id="64" creationId="{10DFD470-681A-CAC6-BE6B-5FB5C270B581}"/>
          </ac:picMkLst>
        </pc:picChg>
        <pc:picChg chg="add del mod ord">
          <ac:chgData name="Vyacheslav Lazurenko" userId="754178b2adb5319d" providerId="LiveId" clId="{74A42B04-FBA3-401F-B05A-695A62BD59FB}" dt="2023-04-19T15:18:57.302" v="603"/>
          <ac:picMkLst>
            <pc:docMk/>
            <pc:sldMk cId="1592665230" sldId="288"/>
            <ac:picMk id="67" creationId="{B36A9963-5FC7-1AF6-CA1C-1B11A72CE937}"/>
          </ac:picMkLst>
        </pc:picChg>
        <pc:picChg chg="add mod">
          <ac:chgData name="Vyacheslav Lazurenko" userId="754178b2adb5319d" providerId="LiveId" clId="{74A42B04-FBA3-401F-B05A-695A62BD59FB}" dt="2023-04-19T15:18:57.302" v="603"/>
          <ac:picMkLst>
            <pc:docMk/>
            <pc:sldMk cId="1592665230" sldId="288"/>
            <ac:picMk id="68" creationId="{50071345-E1AE-AC62-1950-530554F99C24}"/>
          </ac:picMkLst>
        </pc:picChg>
      </pc:sldChg>
    </pc:docChg>
  </pc:docChgLst>
  <pc:docChgLst>
    <pc:chgData name="anthony abello" userId="fbe9bd10634a4217" providerId="LiveId" clId="{9BC8E778-4C5D-4DBC-8401-8631E14A8F82}"/>
    <pc:docChg chg="custSel modSld">
      <pc:chgData name="anthony abello" userId="fbe9bd10634a4217" providerId="LiveId" clId="{9BC8E778-4C5D-4DBC-8401-8631E14A8F82}" dt="2023-04-19T15:23:16.929" v="2385"/>
      <pc:docMkLst>
        <pc:docMk/>
      </pc:docMkLst>
      <pc:sldChg chg="addSp delSp modSp mod modTransition delAnim modAnim modNotesTx">
        <pc:chgData name="anthony abello" userId="fbe9bd10634a4217" providerId="LiveId" clId="{9BC8E778-4C5D-4DBC-8401-8631E14A8F82}" dt="2023-04-19T14:54:58.660" v="1455"/>
        <pc:sldMkLst>
          <pc:docMk/>
          <pc:sldMk cId="509943936" sldId="256"/>
        </pc:sldMkLst>
        <pc:picChg chg="add del mod">
          <ac:chgData name="anthony abello" userId="fbe9bd10634a4217" providerId="LiveId" clId="{9BC8E778-4C5D-4DBC-8401-8631E14A8F82}" dt="2023-04-19T14:34:24.199" v="1" actId="478"/>
          <ac:picMkLst>
            <pc:docMk/>
            <pc:sldMk cId="509943936" sldId="256"/>
            <ac:picMk id="6" creationId="{2B0B8AAD-A6D2-95AA-D427-68490960080C}"/>
          </ac:picMkLst>
        </pc:picChg>
        <pc:picChg chg="add del mod">
          <ac:chgData name="anthony abello" userId="fbe9bd10634a4217" providerId="LiveId" clId="{9BC8E778-4C5D-4DBC-8401-8631E14A8F82}" dt="2023-04-19T14:36:12.329" v="6"/>
          <ac:picMkLst>
            <pc:docMk/>
            <pc:sldMk cId="509943936" sldId="256"/>
            <ac:picMk id="15" creationId="{0522C40E-C4C0-77CD-98CC-EBE9E784EC78}"/>
          </ac:picMkLst>
        </pc:picChg>
        <pc:picChg chg="add del mod">
          <ac:chgData name="anthony abello" userId="fbe9bd10634a4217" providerId="LiveId" clId="{9BC8E778-4C5D-4DBC-8401-8631E14A8F82}" dt="2023-04-19T14:46:29.449" v="1369" actId="478"/>
          <ac:picMkLst>
            <pc:docMk/>
            <pc:sldMk cId="509943936" sldId="256"/>
            <ac:picMk id="16" creationId="{26896FC3-C309-AE40-7018-9CFA5573787F}"/>
          </ac:picMkLst>
        </pc:picChg>
        <pc:picChg chg="add del mod">
          <ac:chgData name="anthony abello" userId="fbe9bd10634a4217" providerId="LiveId" clId="{9BC8E778-4C5D-4DBC-8401-8631E14A8F82}" dt="2023-04-19T14:50:58.426" v="1443"/>
          <ac:picMkLst>
            <pc:docMk/>
            <pc:sldMk cId="509943936" sldId="256"/>
            <ac:picMk id="21" creationId="{8B8A6C1F-6866-9967-1E6E-AB9A56BCC578}"/>
          </ac:picMkLst>
        </pc:picChg>
        <pc:picChg chg="add del mod">
          <ac:chgData name="anthony abello" userId="fbe9bd10634a4217" providerId="LiveId" clId="{9BC8E778-4C5D-4DBC-8401-8631E14A8F82}" dt="2023-04-19T14:51:07.905" v="1445"/>
          <ac:picMkLst>
            <pc:docMk/>
            <pc:sldMk cId="509943936" sldId="256"/>
            <ac:picMk id="22" creationId="{7AF16538-A9A5-F532-29FC-4BD2064C8104}"/>
          </ac:picMkLst>
        </pc:picChg>
        <pc:picChg chg="add del mod ord">
          <ac:chgData name="anthony abello" userId="fbe9bd10634a4217" providerId="LiveId" clId="{9BC8E778-4C5D-4DBC-8401-8631E14A8F82}" dt="2023-04-19T14:51:24.919" v="1446"/>
          <ac:picMkLst>
            <pc:docMk/>
            <pc:sldMk cId="509943936" sldId="256"/>
            <ac:picMk id="25" creationId="{47895704-B334-1514-ED40-4E07340AA4A6}"/>
          </ac:picMkLst>
        </pc:picChg>
        <pc:picChg chg="add del mod">
          <ac:chgData name="anthony abello" userId="fbe9bd10634a4217" providerId="LiveId" clId="{9BC8E778-4C5D-4DBC-8401-8631E14A8F82}" dt="2023-04-19T14:51:27.056" v="1448"/>
          <ac:picMkLst>
            <pc:docMk/>
            <pc:sldMk cId="509943936" sldId="256"/>
            <ac:picMk id="26" creationId="{FDCB2589-1B92-E909-6806-69F21312F906}"/>
          </ac:picMkLst>
        </pc:picChg>
        <pc:picChg chg="add del mod ord">
          <ac:chgData name="anthony abello" userId="fbe9bd10634a4217" providerId="LiveId" clId="{9BC8E778-4C5D-4DBC-8401-8631E14A8F82}" dt="2023-04-19T14:52:30.600" v="1449"/>
          <ac:picMkLst>
            <pc:docMk/>
            <pc:sldMk cId="509943936" sldId="256"/>
            <ac:picMk id="29" creationId="{1E607C74-8B26-B7E0-6359-81C0C52DDA5E}"/>
          </ac:picMkLst>
        </pc:picChg>
        <pc:picChg chg="add del mod">
          <ac:chgData name="anthony abello" userId="fbe9bd10634a4217" providerId="LiveId" clId="{9BC8E778-4C5D-4DBC-8401-8631E14A8F82}" dt="2023-04-19T14:53:10.325" v="1451"/>
          <ac:picMkLst>
            <pc:docMk/>
            <pc:sldMk cId="509943936" sldId="256"/>
            <ac:picMk id="30" creationId="{67893B06-B38D-B718-475D-5FE1D9A4F0C0}"/>
          </ac:picMkLst>
        </pc:picChg>
        <pc:picChg chg="add del mod ord">
          <ac:chgData name="anthony abello" userId="fbe9bd10634a4217" providerId="LiveId" clId="{9BC8E778-4C5D-4DBC-8401-8631E14A8F82}" dt="2023-04-19T14:53:38.633" v="1452"/>
          <ac:picMkLst>
            <pc:docMk/>
            <pc:sldMk cId="509943936" sldId="256"/>
            <ac:picMk id="34" creationId="{6763750C-3077-E276-A411-791877D62F9D}"/>
          </ac:picMkLst>
        </pc:picChg>
        <pc:picChg chg="add del mod">
          <ac:chgData name="anthony abello" userId="fbe9bd10634a4217" providerId="LiveId" clId="{9BC8E778-4C5D-4DBC-8401-8631E14A8F82}" dt="2023-04-19T14:54:31.090" v="1454"/>
          <ac:picMkLst>
            <pc:docMk/>
            <pc:sldMk cId="509943936" sldId="256"/>
            <ac:picMk id="35" creationId="{85955075-283B-A2CA-5563-DE06D7E1B9F3}"/>
          </ac:picMkLst>
        </pc:picChg>
        <pc:picChg chg="add del mod ord">
          <ac:chgData name="anthony abello" userId="fbe9bd10634a4217" providerId="LiveId" clId="{9BC8E778-4C5D-4DBC-8401-8631E14A8F82}" dt="2023-04-19T14:54:58.660" v="1455"/>
          <ac:picMkLst>
            <pc:docMk/>
            <pc:sldMk cId="509943936" sldId="256"/>
            <ac:picMk id="40" creationId="{84122A44-5ABD-DF54-5D7B-38ECDB0E9C58}"/>
          </ac:picMkLst>
        </pc:picChg>
        <pc:picChg chg="add mod">
          <ac:chgData name="anthony abello" userId="fbe9bd10634a4217" providerId="LiveId" clId="{9BC8E778-4C5D-4DBC-8401-8631E14A8F82}" dt="2023-04-19T14:54:58.660" v="1455"/>
          <ac:picMkLst>
            <pc:docMk/>
            <pc:sldMk cId="509943936" sldId="256"/>
            <ac:picMk id="41" creationId="{1060EF58-9FB8-AE84-CA3D-499D496CC545}"/>
          </ac:picMkLst>
        </pc:picChg>
      </pc:sldChg>
      <pc:sldChg chg="addSp delSp modSp mod modTransition modAnim modNotesTx">
        <pc:chgData name="anthony abello" userId="fbe9bd10634a4217" providerId="LiveId" clId="{9BC8E778-4C5D-4DBC-8401-8631E14A8F82}" dt="2023-04-19T15:05:40.380" v="1585"/>
        <pc:sldMkLst>
          <pc:docMk/>
          <pc:sldMk cId="440650955" sldId="273"/>
        </pc:sldMkLst>
        <pc:picChg chg="add del mod">
          <ac:chgData name="anthony abello" userId="fbe9bd10634a4217" providerId="LiveId" clId="{9BC8E778-4C5D-4DBC-8401-8631E14A8F82}" dt="2023-04-19T15:01:57.347" v="1572"/>
          <ac:picMkLst>
            <pc:docMk/>
            <pc:sldMk cId="440650955" sldId="273"/>
            <ac:picMk id="14" creationId="{C2ADC767-9E28-B20E-CDBD-C63404E926BB}"/>
          </ac:picMkLst>
        </pc:picChg>
        <pc:picChg chg="add del mod ord">
          <ac:chgData name="anthony abello" userId="fbe9bd10634a4217" providerId="LiveId" clId="{9BC8E778-4C5D-4DBC-8401-8631E14A8F82}" dt="2023-04-19T15:02:22.435" v="1573"/>
          <ac:picMkLst>
            <pc:docMk/>
            <pc:sldMk cId="440650955" sldId="273"/>
            <ac:picMk id="20" creationId="{2DBB42EC-073C-E904-F7A6-C55B57B4DBFC}"/>
          </ac:picMkLst>
        </pc:picChg>
        <pc:picChg chg="add del mod">
          <ac:chgData name="anthony abello" userId="fbe9bd10634a4217" providerId="LiveId" clId="{9BC8E778-4C5D-4DBC-8401-8631E14A8F82}" dt="2023-04-19T15:03:26.356" v="1575"/>
          <ac:picMkLst>
            <pc:docMk/>
            <pc:sldMk cId="440650955" sldId="273"/>
            <ac:picMk id="21" creationId="{6BA27A4D-8225-78A2-1853-606490F08F73}"/>
          </ac:picMkLst>
        </pc:picChg>
        <pc:picChg chg="add del mod ord">
          <ac:chgData name="anthony abello" userId="fbe9bd10634a4217" providerId="LiveId" clId="{9BC8E778-4C5D-4DBC-8401-8631E14A8F82}" dt="2023-04-19T15:03:35.025" v="1576"/>
          <ac:picMkLst>
            <pc:docMk/>
            <pc:sldMk cId="440650955" sldId="273"/>
            <ac:picMk id="27" creationId="{045FB30D-0462-B2A6-1001-64B1B7A56B19}"/>
          </ac:picMkLst>
        </pc:picChg>
        <pc:picChg chg="add del mod">
          <ac:chgData name="anthony abello" userId="fbe9bd10634a4217" providerId="LiveId" clId="{9BC8E778-4C5D-4DBC-8401-8631E14A8F82}" dt="2023-04-19T15:03:37.015" v="1578"/>
          <ac:picMkLst>
            <pc:docMk/>
            <pc:sldMk cId="440650955" sldId="273"/>
            <ac:picMk id="28" creationId="{3047A8D2-84C1-2F99-5200-E2E435E1B213}"/>
          </ac:picMkLst>
        </pc:picChg>
        <pc:picChg chg="add del mod ord">
          <ac:chgData name="anthony abello" userId="fbe9bd10634a4217" providerId="LiveId" clId="{9BC8E778-4C5D-4DBC-8401-8631E14A8F82}" dt="2023-04-19T15:03:58.111" v="1579"/>
          <ac:picMkLst>
            <pc:docMk/>
            <pc:sldMk cId="440650955" sldId="273"/>
            <ac:picMk id="31" creationId="{D1516D26-1A59-7D10-2455-0EBF22959F2C}"/>
          </ac:picMkLst>
        </pc:picChg>
        <pc:picChg chg="add del mod">
          <ac:chgData name="anthony abello" userId="fbe9bd10634a4217" providerId="LiveId" clId="{9BC8E778-4C5D-4DBC-8401-8631E14A8F82}" dt="2023-04-19T15:04:30.871" v="1581"/>
          <ac:picMkLst>
            <pc:docMk/>
            <pc:sldMk cId="440650955" sldId="273"/>
            <ac:picMk id="32" creationId="{B06D65B0-C6DE-EFA0-5171-C5EB67793D07}"/>
          </ac:picMkLst>
        </pc:picChg>
        <pc:picChg chg="add del mod ord">
          <ac:chgData name="anthony abello" userId="fbe9bd10634a4217" providerId="LiveId" clId="{9BC8E778-4C5D-4DBC-8401-8631E14A8F82}" dt="2023-04-19T15:04:45.253" v="1582"/>
          <ac:picMkLst>
            <pc:docMk/>
            <pc:sldMk cId="440650955" sldId="273"/>
            <ac:picMk id="37" creationId="{E23DA711-0A6E-2A73-76B0-9E5BE9D625C1}"/>
          </ac:picMkLst>
        </pc:picChg>
        <pc:picChg chg="add del mod">
          <ac:chgData name="anthony abello" userId="fbe9bd10634a4217" providerId="LiveId" clId="{9BC8E778-4C5D-4DBC-8401-8631E14A8F82}" dt="2023-04-19T15:05:18.506" v="1584"/>
          <ac:picMkLst>
            <pc:docMk/>
            <pc:sldMk cId="440650955" sldId="273"/>
            <ac:picMk id="38" creationId="{60E6A44A-B3A6-896E-2082-BA7A5EFA943B}"/>
          </ac:picMkLst>
        </pc:picChg>
        <pc:picChg chg="add del mod ord">
          <ac:chgData name="anthony abello" userId="fbe9bd10634a4217" providerId="LiveId" clId="{9BC8E778-4C5D-4DBC-8401-8631E14A8F82}" dt="2023-04-19T15:05:40.380" v="1585"/>
          <ac:picMkLst>
            <pc:docMk/>
            <pc:sldMk cId="440650955" sldId="273"/>
            <ac:picMk id="41" creationId="{040D0380-E5D5-683F-414D-5326A84A8B26}"/>
          </ac:picMkLst>
        </pc:picChg>
        <pc:picChg chg="add mod">
          <ac:chgData name="anthony abello" userId="fbe9bd10634a4217" providerId="LiveId" clId="{9BC8E778-4C5D-4DBC-8401-8631E14A8F82}" dt="2023-04-19T15:05:40.380" v="1585"/>
          <ac:picMkLst>
            <pc:docMk/>
            <pc:sldMk cId="440650955" sldId="273"/>
            <ac:picMk id="42" creationId="{BF480E10-30A6-68B7-1037-DE37C4A98D96}"/>
          </ac:picMkLst>
        </pc:picChg>
      </pc:sldChg>
      <pc:sldChg chg="addSp delSp modSp mod modTransition delAnim modAnim modNotesTx">
        <pc:chgData name="anthony abello" userId="fbe9bd10634a4217" providerId="LiveId" clId="{9BC8E778-4C5D-4DBC-8401-8631E14A8F82}" dt="2023-04-19T14:58:14.918" v="1490"/>
        <pc:sldMkLst>
          <pc:docMk/>
          <pc:sldMk cId="2576431516" sldId="274"/>
        </pc:sldMkLst>
        <pc:picChg chg="add del mod">
          <ac:chgData name="anthony abello" userId="fbe9bd10634a4217" providerId="LiveId" clId="{9BC8E778-4C5D-4DBC-8401-8631E14A8F82}" dt="2023-04-19T14:34:26.525" v="2" actId="478"/>
          <ac:picMkLst>
            <pc:docMk/>
            <pc:sldMk cId="2576431516" sldId="274"/>
            <ac:picMk id="6" creationId="{F8BC4B60-994D-21D0-CA5D-D077AA417B38}"/>
          </ac:picMkLst>
        </pc:picChg>
        <pc:picChg chg="add del mod">
          <ac:chgData name="anthony abello" userId="fbe9bd10634a4217" providerId="LiveId" clId="{9BC8E778-4C5D-4DBC-8401-8631E14A8F82}" dt="2023-04-19T14:46:26.864" v="1368" actId="478"/>
          <ac:picMkLst>
            <pc:docMk/>
            <pc:sldMk cId="2576431516" sldId="274"/>
            <ac:picMk id="11" creationId="{158A1AAE-D4CF-654B-5A0E-37D5E8408758}"/>
          </ac:picMkLst>
        </pc:picChg>
        <pc:picChg chg="add del mod">
          <ac:chgData name="anthony abello" userId="fbe9bd10634a4217" providerId="LiveId" clId="{9BC8E778-4C5D-4DBC-8401-8631E14A8F82}" dt="2023-04-19T14:56:54.134" v="1458"/>
          <ac:picMkLst>
            <pc:docMk/>
            <pc:sldMk cId="2576431516" sldId="274"/>
            <ac:picMk id="25" creationId="{A98BFD94-A961-7917-E8AA-AFEA634904E5}"/>
          </ac:picMkLst>
        </pc:picChg>
        <pc:picChg chg="add del mod ord">
          <ac:chgData name="anthony abello" userId="fbe9bd10634a4217" providerId="LiveId" clId="{9BC8E778-4C5D-4DBC-8401-8631E14A8F82}" dt="2023-04-19T14:57:19.470" v="1459"/>
          <ac:picMkLst>
            <pc:docMk/>
            <pc:sldMk cId="2576431516" sldId="274"/>
            <ac:picMk id="28" creationId="{C4A8BFB0-DE60-483E-2E5E-EC5108DC91EF}"/>
          </ac:picMkLst>
        </pc:picChg>
        <pc:picChg chg="add del mod">
          <ac:chgData name="anthony abello" userId="fbe9bd10634a4217" providerId="LiveId" clId="{9BC8E778-4C5D-4DBC-8401-8631E14A8F82}" dt="2023-04-19T14:57:40.514" v="1489"/>
          <ac:picMkLst>
            <pc:docMk/>
            <pc:sldMk cId="2576431516" sldId="274"/>
            <ac:picMk id="29" creationId="{78FB9003-BFAD-E1FD-F89A-3B417883B8D5}"/>
          </ac:picMkLst>
        </pc:picChg>
        <pc:picChg chg="add del mod ord">
          <ac:chgData name="anthony abello" userId="fbe9bd10634a4217" providerId="LiveId" clId="{9BC8E778-4C5D-4DBC-8401-8631E14A8F82}" dt="2023-04-19T14:58:14.918" v="1490"/>
          <ac:picMkLst>
            <pc:docMk/>
            <pc:sldMk cId="2576431516" sldId="274"/>
            <ac:picMk id="33" creationId="{A7795486-D3D2-67E3-8A99-661E754CD7C1}"/>
          </ac:picMkLst>
        </pc:picChg>
        <pc:picChg chg="add mod">
          <ac:chgData name="anthony abello" userId="fbe9bd10634a4217" providerId="LiveId" clId="{9BC8E778-4C5D-4DBC-8401-8631E14A8F82}" dt="2023-04-19T14:58:14.918" v="1490"/>
          <ac:picMkLst>
            <pc:docMk/>
            <pc:sldMk cId="2576431516" sldId="274"/>
            <ac:picMk id="34" creationId="{FD934041-1A32-0EDD-71A5-9C307447D428}"/>
          </ac:picMkLst>
        </pc:picChg>
      </pc:sldChg>
      <pc:sldChg chg="addSp delSp modSp mod modTransition modAnim modNotesTx">
        <pc:chgData name="anthony abello" userId="fbe9bd10634a4217" providerId="LiveId" clId="{9BC8E778-4C5D-4DBC-8401-8631E14A8F82}" dt="2023-04-19T15:10:30.783" v="1854"/>
        <pc:sldMkLst>
          <pc:docMk/>
          <pc:sldMk cId="3801245647" sldId="278"/>
        </pc:sldMkLst>
        <pc:picChg chg="add del mod">
          <ac:chgData name="anthony abello" userId="fbe9bd10634a4217" providerId="LiveId" clId="{9BC8E778-4C5D-4DBC-8401-8631E14A8F82}" dt="2023-04-19T15:10:09.858" v="1853"/>
          <ac:picMkLst>
            <pc:docMk/>
            <pc:sldMk cId="3801245647" sldId="278"/>
            <ac:picMk id="8" creationId="{90ED7BA4-3FD7-6600-92E3-91C5D1C1CC90}"/>
          </ac:picMkLst>
        </pc:picChg>
        <pc:picChg chg="add del mod ord">
          <ac:chgData name="anthony abello" userId="fbe9bd10634a4217" providerId="LiveId" clId="{9BC8E778-4C5D-4DBC-8401-8631E14A8F82}" dt="2023-04-19T15:10:30.783" v="1854"/>
          <ac:picMkLst>
            <pc:docMk/>
            <pc:sldMk cId="3801245647" sldId="278"/>
            <ac:picMk id="17" creationId="{EC61B357-9BB8-AE4C-3EC7-1501EA194EA2}"/>
          </ac:picMkLst>
        </pc:picChg>
        <pc:picChg chg="add mod">
          <ac:chgData name="anthony abello" userId="fbe9bd10634a4217" providerId="LiveId" clId="{9BC8E778-4C5D-4DBC-8401-8631E14A8F82}" dt="2023-04-19T15:10:30.783" v="1854"/>
          <ac:picMkLst>
            <pc:docMk/>
            <pc:sldMk cId="3801245647" sldId="278"/>
            <ac:picMk id="19" creationId="{0DC20FA2-510C-250C-F027-FF9552D5C2F4}"/>
          </ac:picMkLst>
        </pc:picChg>
      </pc:sldChg>
      <pc:sldChg chg="modTransition">
        <pc:chgData name="anthony abello" userId="fbe9bd10634a4217" providerId="LiveId" clId="{9BC8E778-4C5D-4DBC-8401-8631E14A8F82}" dt="2023-04-19T14:35:32.611" v="5"/>
        <pc:sldMkLst>
          <pc:docMk/>
          <pc:sldMk cId="809882388" sldId="283"/>
        </pc:sldMkLst>
      </pc:sldChg>
      <pc:sldChg chg="addSp delSp modSp mod modTransition modAnim modNotesTx">
        <pc:chgData name="anthony abello" userId="fbe9bd10634a4217" providerId="LiveId" clId="{9BC8E778-4C5D-4DBC-8401-8631E14A8F82}" dt="2023-04-19T15:23:16.929" v="2385"/>
        <pc:sldMkLst>
          <pc:docMk/>
          <pc:sldMk cId="3979784861" sldId="284"/>
        </pc:sldMkLst>
        <pc:picChg chg="add del mod">
          <ac:chgData name="anthony abello" userId="fbe9bd10634a4217" providerId="LiveId" clId="{9BC8E778-4C5D-4DBC-8401-8631E14A8F82}" dt="2023-04-19T15:20:19.546" v="2369"/>
          <ac:picMkLst>
            <pc:docMk/>
            <pc:sldMk cId="3979784861" sldId="284"/>
            <ac:picMk id="14" creationId="{223C3C7F-3FD4-2D7D-04C0-9CAA0FA3D482}"/>
          </ac:picMkLst>
        </pc:picChg>
        <pc:picChg chg="add del mod ord">
          <ac:chgData name="anthony abello" userId="fbe9bd10634a4217" providerId="LiveId" clId="{9BC8E778-4C5D-4DBC-8401-8631E14A8F82}" dt="2023-04-19T15:20:26.092" v="2370"/>
          <ac:picMkLst>
            <pc:docMk/>
            <pc:sldMk cId="3979784861" sldId="284"/>
            <ac:picMk id="18" creationId="{CC644E8D-843C-F73F-28B7-CFB6AB2D6825}"/>
          </ac:picMkLst>
        </pc:picChg>
        <pc:picChg chg="add del mod">
          <ac:chgData name="anthony abello" userId="fbe9bd10634a4217" providerId="LiveId" clId="{9BC8E778-4C5D-4DBC-8401-8631E14A8F82}" dt="2023-04-19T15:20:27.511" v="2372"/>
          <ac:picMkLst>
            <pc:docMk/>
            <pc:sldMk cId="3979784861" sldId="284"/>
            <ac:picMk id="19" creationId="{7891C2FD-F58F-38F7-2D82-7527E7BE2C06}"/>
          </ac:picMkLst>
        </pc:picChg>
        <pc:picChg chg="add del mod ord">
          <ac:chgData name="anthony abello" userId="fbe9bd10634a4217" providerId="LiveId" clId="{9BC8E778-4C5D-4DBC-8401-8631E14A8F82}" dt="2023-04-19T15:20:35.469" v="2373"/>
          <ac:picMkLst>
            <pc:docMk/>
            <pc:sldMk cId="3979784861" sldId="284"/>
            <ac:picMk id="22" creationId="{D799892B-767E-4C19-8411-2F155D11A708}"/>
          </ac:picMkLst>
        </pc:picChg>
        <pc:picChg chg="add del mod">
          <ac:chgData name="anthony abello" userId="fbe9bd10634a4217" providerId="LiveId" clId="{9BC8E778-4C5D-4DBC-8401-8631E14A8F82}" dt="2023-04-19T15:20:39.236" v="2375"/>
          <ac:picMkLst>
            <pc:docMk/>
            <pc:sldMk cId="3979784861" sldId="284"/>
            <ac:picMk id="23" creationId="{FE8FDEDF-B50E-B9CA-9004-5AF7D54DB310}"/>
          </ac:picMkLst>
        </pc:picChg>
        <pc:picChg chg="add del mod ord">
          <ac:chgData name="anthony abello" userId="fbe9bd10634a4217" providerId="LiveId" clId="{9BC8E778-4C5D-4DBC-8401-8631E14A8F82}" dt="2023-04-19T15:20:59.684" v="2376"/>
          <ac:picMkLst>
            <pc:docMk/>
            <pc:sldMk cId="3979784861" sldId="284"/>
            <ac:picMk id="26" creationId="{1DEED325-E682-D006-7D04-13E4A2F75380}"/>
          </ac:picMkLst>
        </pc:picChg>
        <pc:picChg chg="add del mod">
          <ac:chgData name="anthony abello" userId="fbe9bd10634a4217" providerId="LiveId" clId="{9BC8E778-4C5D-4DBC-8401-8631E14A8F82}" dt="2023-04-19T15:21:01.355" v="2378"/>
          <ac:picMkLst>
            <pc:docMk/>
            <pc:sldMk cId="3979784861" sldId="284"/>
            <ac:picMk id="27" creationId="{55C0B9E0-7D79-FFC7-DFE5-FC97994C35AD}"/>
          </ac:picMkLst>
        </pc:picChg>
        <pc:picChg chg="add del mod ord">
          <ac:chgData name="anthony abello" userId="fbe9bd10634a4217" providerId="LiveId" clId="{9BC8E778-4C5D-4DBC-8401-8631E14A8F82}" dt="2023-04-19T15:21:06.719" v="2379"/>
          <ac:picMkLst>
            <pc:docMk/>
            <pc:sldMk cId="3979784861" sldId="284"/>
            <ac:picMk id="30" creationId="{14A515F3-C8FF-F380-FEC6-E9A0FF498BFB}"/>
          </ac:picMkLst>
        </pc:picChg>
        <pc:picChg chg="add del mod">
          <ac:chgData name="anthony abello" userId="fbe9bd10634a4217" providerId="LiveId" clId="{9BC8E778-4C5D-4DBC-8401-8631E14A8F82}" dt="2023-04-19T15:21:08.190" v="2381"/>
          <ac:picMkLst>
            <pc:docMk/>
            <pc:sldMk cId="3979784861" sldId="284"/>
            <ac:picMk id="31" creationId="{C5ADD857-E771-FCEE-1FDB-883D8B01A787}"/>
          </ac:picMkLst>
        </pc:picChg>
        <pc:picChg chg="add del mod ord">
          <ac:chgData name="anthony abello" userId="fbe9bd10634a4217" providerId="LiveId" clId="{9BC8E778-4C5D-4DBC-8401-8631E14A8F82}" dt="2023-04-19T15:21:31.457" v="2382"/>
          <ac:picMkLst>
            <pc:docMk/>
            <pc:sldMk cId="3979784861" sldId="284"/>
            <ac:picMk id="34" creationId="{8EAD4157-AC23-23F5-B197-C8B11588AFB2}"/>
          </ac:picMkLst>
        </pc:picChg>
        <pc:picChg chg="add del mod">
          <ac:chgData name="anthony abello" userId="fbe9bd10634a4217" providerId="LiveId" clId="{9BC8E778-4C5D-4DBC-8401-8631E14A8F82}" dt="2023-04-19T15:22:53.248" v="2384"/>
          <ac:picMkLst>
            <pc:docMk/>
            <pc:sldMk cId="3979784861" sldId="284"/>
            <ac:picMk id="35" creationId="{ADFF3878-D78C-A604-7D6B-35C38D65F292}"/>
          </ac:picMkLst>
        </pc:picChg>
        <pc:picChg chg="add del mod ord">
          <ac:chgData name="anthony abello" userId="fbe9bd10634a4217" providerId="LiveId" clId="{9BC8E778-4C5D-4DBC-8401-8631E14A8F82}" dt="2023-04-19T15:23:16.929" v="2385"/>
          <ac:picMkLst>
            <pc:docMk/>
            <pc:sldMk cId="3979784861" sldId="284"/>
            <ac:picMk id="39" creationId="{EE36F4A6-7BD6-B656-C214-4D773B449750}"/>
          </ac:picMkLst>
        </pc:picChg>
        <pc:picChg chg="add mod">
          <ac:chgData name="anthony abello" userId="fbe9bd10634a4217" providerId="LiveId" clId="{9BC8E778-4C5D-4DBC-8401-8631E14A8F82}" dt="2023-04-19T15:23:16.929" v="2385"/>
          <ac:picMkLst>
            <pc:docMk/>
            <pc:sldMk cId="3979784861" sldId="284"/>
            <ac:picMk id="40" creationId="{CD49BA55-86F1-BF69-E448-59BC2BA44091}"/>
          </ac:picMkLst>
        </pc:picChg>
      </pc:sldChg>
      <pc:sldChg chg="modTransition">
        <pc:chgData name="anthony abello" userId="fbe9bd10634a4217" providerId="LiveId" clId="{9BC8E778-4C5D-4DBC-8401-8631E14A8F82}" dt="2023-04-19T14:35:32.611" v="5"/>
        <pc:sldMkLst>
          <pc:docMk/>
          <pc:sldMk cId="1335522194" sldId="287"/>
        </pc:sldMkLst>
      </pc:sldChg>
      <pc:sldChg chg="modTransition">
        <pc:chgData name="anthony abello" userId="fbe9bd10634a4217" providerId="LiveId" clId="{9BC8E778-4C5D-4DBC-8401-8631E14A8F82}" dt="2023-04-19T14:35:32.611" v="5"/>
        <pc:sldMkLst>
          <pc:docMk/>
          <pc:sldMk cId="1592665230" sldId="288"/>
        </pc:sldMkLst>
      </pc:sldChg>
    </pc:docChg>
  </pc:docChgLst>
  <pc:docChgLst>
    <pc:chgData name="Guest User" providerId="Windows Live" clId="Web-{0AFED096-AA87-4974-9753-B5C0A79ADB63}"/>
    <pc:docChg chg="delSld modSld">
      <pc:chgData name="Guest User" userId="" providerId="Windows Live" clId="Web-{0AFED096-AA87-4974-9753-B5C0A79ADB63}" dt="2023-04-19T02:48:54.729" v="347"/>
      <pc:docMkLst>
        <pc:docMk/>
      </pc:docMkLst>
      <pc:sldChg chg="del">
        <pc:chgData name="Guest User" userId="" providerId="Windows Live" clId="Web-{0AFED096-AA87-4974-9753-B5C0A79ADB63}" dt="2023-04-19T02:43:01.516" v="342"/>
        <pc:sldMkLst>
          <pc:docMk/>
          <pc:sldMk cId="300979282" sldId="268"/>
        </pc:sldMkLst>
      </pc:sldChg>
      <pc:sldChg chg="del">
        <pc:chgData name="Guest User" userId="" providerId="Windows Live" clId="Web-{0AFED096-AA87-4974-9753-B5C0A79ADB63}" dt="2023-04-19T02:43:01.829" v="343"/>
        <pc:sldMkLst>
          <pc:docMk/>
          <pc:sldMk cId="4244184770" sldId="271"/>
        </pc:sldMkLst>
      </pc:sldChg>
      <pc:sldChg chg="del">
        <pc:chgData name="Guest User" userId="" providerId="Windows Live" clId="Web-{0AFED096-AA87-4974-9753-B5C0A79ADB63}" dt="2023-04-19T02:43:02.954" v="344"/>
        <pc:sldMkLst>
          <pc:docMk/>
          <pc:sldMk cId="1716332695" sldId="272"/>
        </pc:sldMkLst>
      </pc:sldChg>
      <pc:sldChg chg="addSp delSp modSp del">
        <pc:chgData name="Guest User" userId="" providerId="Windows Live" clId="Web-{0AFED096-AA87-4974-9753-B5C0A79ADB63}" dt="2023-04-19T02:34:56.378" v="122"/>
        <pc:sldMkLst>
          <pc:docMk/>
          <pc:sldMk cId="1693595" sldId="275"/>
        </pc:sldMkLst>
        <pc:spChg chg="add mod">
          <ac:chgData name="Guest User" userId="" providerId="Windows Live" clId="Web-{0AFED096-AA87-4974-9753-B5C0A79ADB63}" dt="2023-04-19T02:34:42.581" v="121" actId="20577"/>
          <ac:spMkLst>
            <pc:docMk/>
            <pc:sldMk cId="1693595" sldId="275"/>
            <ac:spMk id="3" creationId="{96C5A1B6-83CB-8F29-DCB3-54EF6AE3F416}"/>
          </ac:spMkLst>
        </pc:spChg>
        <pc:spChg chg="del">
          <ac:chgData name="Guest User" userId="" providerId="Windows Live" clId="Web-{0AFED096-AA87-4974-9753-B5C0A79ADB63}" dt="2023-04-19T02:31:04.918" v="0"/>
          <ac:spMkLst>
            <pc:docMk/>
            <pc:sldMk cId="1693595" sldId="275"/>
            <ac:spMk id="5" creationId="{435618A8-726A-A644-8CF4-3D6C9DACAB5E}"/>
          </ac:spMkLst>
        </pc:spChg>
        <pc:picChg chg="add mod ord">
          <ac:chgData name="Guest User" userId="" providerId="Windows Live" clId="Web-{0AFED096-AA87-4974-9753-B5C0A79ADB63}" dt="2023-04-19T02:33:37.688" v="95" actId="1076"/>
          <ac:picMkLst>
            <pc:docMk/>
            <pc:sldMk cId="1693595" sldId="275"/>
            <ac:picMk id="2" creationId="{789950B9-2191-652C-26D1-FC56A283745C}"/>
          </ac:picMkLst>
        </pc:picChg>
        <pc:picChg chg="add mod">
          <ac:chgData name="Guest User" userId="" providerId="Windows Live" clId="Web-{0AFED096-AA87-4974-9753-B5C0A79ADB63}" dt="2023-04-19T02:33:31" v="88" actId="1076"/>
          <ac:picMkLst>
            <pc:docMk/>
            <pc:sldMk cId="1693595" sldId="275"/>
            <ac:picMk id="4" creationId="{442ED839-BD67-F3E8-BB84-1FD3FCCAAC46}"/>
          </ac:picMkLst>
        </pc:picChg>
        <pc:picChg chg="add del mod">
          <ac:chgData name="Guest User" userId="" providerId="Windows Live" clId="Web-{0AFED096-AA87-4974-9753-B5C0A79ADB63}" dt="2023-04-19T02:34:24.080" v="109"/>
          <ac:picMkLst>
            <pc:docMk/>
            <pc:sldMk cId="1693595" sldId="275"/>
            <ac:picMk id="6" creationId="{F2AE65B7-57B4-886B-41E0-407E207AEB5A}"/>
          </ac:picMkLst>
        </pc:picChg>
        <pc:picChg chg="add mod">
          <ac:chgData name="Guest User" userId="" providerId="Windows Live" clId="Web-{0AFED096-AA87-4974-9753-B5C0A79ADB63}" dt="2023-04-19T02:34:29.080" v="113" actId="1076"/>
          <ac:picMkLst>
            <pc:docMk/>
            <pc:sldMk cId="1693595" sldId="275"/>
            <ac:picMk id="7" creationId="{00DC33DB-FC4E-44AA-69B0-FF94E2085AC4}"/>
          </ac:picMkLst>
        </pc:picChg>
      </pc:sldChg>
      <pc:sldChg chg="del">
        <pc:chgData name="Guest User" userId="" providerId="Windows Live" clId="Web-{0AFED096-AA87-4974-9753-B5C0A79ADB63}" dt="2023-04-19T02:48:54.729" v="347"/>
        <pc:sldMkLst>
          <pc:docMk/>
          <pc:sldMk cId="558101335" sldId="276"/>
        </pc:sldMkLst>
      </pc:sldChg>
      <pc:sldChg chg="del">
        <pc:chgData name="Guest User" userId="" providerId="Windows Live" clId="Web-{0AFED096-AA87-4974-9753-B5C0A79ADB63}" dt="2023-04-19T02:43:29.142" v="346"/>
        <pc:sldMkLst>
          <pc:docMk/>
          <pc:sldMk cId="261122234" sldId="277"/>
        </pc:sldMkLst>
      </pc:sldChg>
      <pc:sldChg chg="del">
        <pc:chgData name="Guest User" userId="" providerId="Windows Live" clId="Web-{0AFED096-AA87-4974-9753-B5C0A79ADB63}" dt="2023-04-19T02:42:58.672" v="338"/>
        <pc:sldMkLst>
          <pc:docMk/>
          <pc:sldMk cId="63704059" sldId="279"/>
        </pc:sldMkLst>
      </pc:sldChg>
      <pc:sldChg chg="del">
        <pc:chgData name="Guest User" userId="" providerId="Windows Live" clId="Web-{0AFED096-AA87-4974-9753-B5C0A79ADB63}" dt="2023-04-19T02:42:59.828" v="339"/>
        <pc:sldMkLst>
          <pc:docMk/>
          <pc:sldMk cId="2411053601" sldId="280"/>
        </pc:sldMkLst>
      </pc:sldChg>
      <pc:sldChg chg="del">
        <pc:chgData name="Guest User" userId="" providerId="Windows Live" clId="Web-{0AFED096-AA87-4974-9753-B5C0A79ADB63}" dt="2023-04-19T02:43:00.328" v="340"/>
        <pc:sldMkLst>
          <pc:docMk/>
          <pc:sldMk cId="921295119" sldId="281"/>
        </pc:sldMkLst>
      </pc:sldChg>
      <pc:sldChg chg="del">
        <pc:chgData name="Guest User" userId="" providerId="Windows Live" clId="Web-{0AFED096-AA87-4974-9753-B5C0A79ADB63}" dt="2023-04-19T02:43:01.485" v="341"/>
        <pc:sldMkLst>
          <pc:docMk/>
          <pc:sldMk cId="1345470704" sldId="282"/>
        </pc:sldMkLst>
      </pc:sldChg>
      <pc:sldChg chg="addSp modSp">
        <pc:chgData name="Guest User" userId="" providerId="Windows Live" clId="Web-{0AFED096-AA87-4974-9753-B5C0A79ADB63}" dt="2023-04-19T02:42:16.890" v="337" actId="20577"/>
        <pc:sldMkLst>
          <pc:docMk/>
          <pc:sldMk cId="809882388" sldId="283"/>
        </pc:sldMkLst>
        <pc:spChg chg="mod">
          <ac:chgData name="Guest User" userId="" providerId="Windows Live" clId="Web-{0AFED096-AA87-4974-9753-B5C0A79ADB63}" dt="2023-04-19T02:42:16.890" v="337" actId="20577"/>
          <ac:spMkLst>
            <pc:docMk/>
            <pc:sldMk cId="809882388" sldId="283"/>
            <ac:spMk id="5" creationId="{C8C3F1F9-DB6C-23BC-6321-0B259C8E47DD}"/>
          </ac:spMkLst>
        </pc:spChg>
        <pc:spChg chg="add mod">
          <ac:chgData name="Guest User" userId="" providerId="Windows Live" clId="Web-{0AFED096-AA87-4974-9753-B5C0A79ADB63}" dt="2023-04-19T02:42:10.733" v="335" actId="20577"/>
          <ac:spMkLst>
            <pc:docMk/>
            <pc:sldMk cId="809882388" sldId="283"/>
            <ac:spMk id="19" creationId="{08D99C79-3CDA-CECF-21DE-D041B245A910}"/>
          </ac:spMkLst>
        </pc:spChg>
        <pc:picChg chg="add mod">
          <ac:chgData name="Guest User" userId="" providerId="Windows Live" clId="Web-{0AFED096-AA87-4974-9753-B5C0A79ADB63}" dt="2023-04-19T02:35:34.348" v="128" actId="1076"/>
          <ac:picMkLst>
            <pc:docMk/>
            <pc:sldMk cId="809882388" sldId="283"/>
            <ac:picMk id="2" creationId="{1364DB81-FE4A-CEFF-D73D-1E9951411F46}"/>
          </ac:picMkLst>
        </pc:picChg>
      </pc:sldChg>
      <pc:sldChg chg="del">
        <pc:chgData name="Guest User" userId="" providerId="Windows Live" clId="Web-{0AFED096-AA87-4974-9753-B5C0A79ADB63}" dt="2023-04-19T02:43:04.938" v="345"/>
        <pc:sldMkLst>
          <pc:docMk/>
          <pc:sldMk cId="2283968879" sldId="286"/>
        </pc:sldMkLst>
      </pc:sldChg>
    </pc:docChg>
  </pc:docChgLst>
  <pc:docChgLst>
    <pc:chgData name="anthony abello" userId="fbe9bd10634a4217" providerId="Windows Live" clId="Web-{38AFDB42-3D99-471B-8221-B2554AB042DB}"/>
    <pc:docChg chg="modSld sldOrd">
      <pc:chgData name="anthony abello" userId="fbe9bd10634a4217" providerId="Windows Live" clId="Web-{38AFDB42-3D99-471B-8221-B2554AB042DB}" dt="2023-04-19T14:21:08.538" v="293" actId="1076"/>
      <pc:docMkLst>
        <pc:docMk/>
      </pc:docMkLst>
      <pc:sldChg chg="modSp">
        <pc:chgData name="anthony abello" userId="fbe9bd10634a4217" providerId="Windows Live" clId="Web-{38AFDB42-3D99-471B-8221-B2554AB042DB}" dt="2023-04-19T14:21:08.538" v="293" actId="1076"/>
        <pc:sldMkLst>
          <pc:docMk/>
          <pc:sldMk cId="440650955" sldId="273"/>
        </pc:sldMkLst>
        <pc:spChg chg="mod">
          <ac:chgData name="anthony abello" userId="fbe9bd10634a4217" providerId="Windows Live" clId="Web-{38AFDB42-3D99-471B-8221-B2554AB042DB}" dt="2023-04-19T02:41:33.529" v="237" actId="20577"/>
          <ac:spMkLst>
            <pc:docMk/>
            <pc:sldMk cId="440650955" sldId="273"/>
            <ac:spMk id="4" creationId="{AD914B86-0CD8-0571-A10E-A3F9E297AB2A}"/>
          </ac:spMkLst>
        </pc:spChg>
        <pc:picChg chg="mod">
          <ac:chgData name="anthony abello" userId="fbe9bd10634a4217" providerId="Windows Live" clId="Web-{38AFDB42-3D99-471B-8221-B2554AB042DB}" dt="2023-04-19T14:21:08.538" v="293" actId="1076"/>
          <ac:picMkLst>
            <pc:docMk/>
            <pc:sldMk cId="440650955" sldId="273"/>
            <ac:picMk id="17" creationId="{FE6C6F11-6DAA-188C-11EF-F94D72220804}"/>
          </ac:picMkLst>
        </pc:picChg>
      </pc:sldChg>
      <pc:sldChg chg="modSp ord">
        <pc:chgData name="anthony abello" userId="fbe9bd10634a4217" providerId="Windows Live" clId="Web-{38AFDB42-3D99-471B-8221-B2554AB042DB}" dt="2023-04-19T02:32:55.907" v="215" actId="20577"/>
        <pc:sldMkLst>
          <pc:docMk/>
          <pc:sldMk cId="261122234" sldId="277"/>
        </pc:sldMkLst>
        <pc:spChg chg="mod">
          <ac:chgData name="anthony abello" userId="fbe9bd10634a4217" providerId="Windows Live" clId="Web-{38AFDB42-3D99-471B-8221-B2554AB042DB}" dt="2023-04-19T02:32:55.907" v="215" actId="20577"/>
          <ac:spMkLst>
            <pc:docMk/>
            <pc:sldMk cId="261122234" sldId="277"/>
            <ac:spMk id="2" creationId="{E3D3F0E3-D2EA-0448-8656-7A7A5F88AAFF}"/>
          </ac:spMkLst>
        </pc:spChg>
      </pc:sldChg>
      <pc:sldChg chg="addSp delSp modSp">
        <pc:chgData name="anthony abello" userId="fbe9bd10634a4217" providerId="Windows Live" clId="Web-{38AFDB42-3D99-471B-8221-B2554AB042DB}" dt="2023-04-19T02:55:58.346" v="291" actId="1076"/>
        <pc:sldMkLst>
          <pc:docMk/>
          <pc:sldMk cId="3801245647" sldId="278"/>
        </pc:sldMkLst>
        <pc:spChg chg="mod">
          <ac:chgData name="anthony abello" userId="fbe9bd10634a4217" providerId="Windows Live" clId="Web-{38AFDB42-3D99-471B-8221-B2554AB042DB}" dt="2023-04-19T02:53:06.967" v="260" actId="1076"/>
          <ac:spMkLst>
            <pc:docMk/>
            <pc:sldMk cId="3801245647" sldId="278"/>
            <ac:spMk id="2" creationId="{C1AE64B2-B58E-CC48-96F4-ED5360ABA160}"/>
          </ac:spMkLst>
        </pc:spChg>
        <pc:spChg chg="mod">
          <ac:chgData name="anthony abello" userId="fbe9bd10634a4217" providerId="Windows Live" clId="Web-{38AFDB42-3D99-471B-8221-B2554AB042DB}" dt="2023-04-19T02:24:08.332" v="51" actId="1076"/>
          <ac:spMkLst>
            <pc:docMk/>
            <pc:sldMk cId="3801245647" sldId="278"/>
            <ac:spMk id="3" creationId="{375FDA22-4283-5441-AF77-C54110171EC2}"/>
          </ac:spMkLst>
        </pc:spChg>
        <pc:spChg chg="del mod">
          <ac:chgData name="anthony abello" userId="fbe9bd10634a4217" providerId="Windows Live" clId="Web-{38AFDB42-3D99-471B-8221-B2554AB042DB}" dt="2023-04-19T02:23:56.644" v="48"/>
          <ac:spMkLst>
            <pc:docMk/>
            <pc:sldMk cId="3801245647" sldId="278"/>
            <ac:spMk id="4" creationId="{BDC49590-36C5-5F40-88B8-AE8D57E0A2D8}"/>
          </ac:spMkLst>
        </pc:spChg>
        <pc:spChg chg="del">
          <ac:chgData name="anthony abello" userId="fbe9bd10634a4217" providerId="Windows Live" clId="Web-{38AFDB42-3D99-471B-8221-B2554AB042DB}" dt="2023-04-19T02:24:50.114" v="64"/>
          <ac:spMkLst>
            <pc:docMk/>
            <pc:sldMk cId="3801245647" sldId="278"/>
            <ac:spMk id="5" creationId="{12505634-B39B-E54E-BF4D-D6E233F1299D}"/>
          </ac:spMkLst>
        </pc:spChg>
        <pc:spChg chg="mod">
          <ac:chgData name="anthony abello" userId="fbe9bd10634a4217" providerId="Windows Live" clId="Web-{38AFDB42-3D99-471B-8221-B2554AB042DB}" dt="2023-04-19T02:28:14.228" v="135" actId="1076"/>
          <ac:spMkLst>
            <pc:docMk/>
            <pc:sldMk cId="3801245647" sldId="278"/>
            <ac:spMk id="6" creationId="{A0BAA700-9133-884E-8CEE-C63E8770A947}"/>
          </ac:spMkLst>
        </pc:spChg>
        <pc:spChg chg="add del mod">
          <ac:chgData name="anthony abello" userId="fbe9bd10634a4217" providerId="Windows Live" clId="Web-{38AFDB42-3D99-471B-8221-B2554AB042DB}" dt="2023-04-19T02:24:00.301" v="49"/>
          <ac:spMkLst>
            <pc:docMk/>
            <pc:sldMk cId="3801245647" sldId="278"/>
            <ac:spMk id="8" creationId="{1B08E278-895D-2E61-037A-454CC6A161BC}"/>
          </ac:spMkLst>
        </pc:spChg>
        <pc:spChg chg="add mod">
          <ac:chgData name="anthony abello" userId="fbe9bd10634a4217" providerId="Windows Live" clId="Web-{38AFDB42-3D99-471B-8221-B2554AB042DB}" dt="2023-04-19T02:53:53.499" v="270" actId="1076"/>
          <ac:spMkLst>
            <pc:docMk/>
            <pc:sldMk cId="3801245647" sldId="278"/>
            <ac:spMk id="9" creationId="{6EF8B1A2-17B2-C3D4-6DB3-3136A70FAE03}"/>
          </ac:spMkLst>
        </pc:spChg>
        <pc:spChg chg="add mod">
          <ac:chgData name="anthony abello" userId="fbe9bd10634a4217" providerId="Windows Live" clId="Web-{38AFDB42-3D99-471B-8221-B2554AB042DB}" dt="2023-04-19T02:54:50.703" v="287" actId="20577"/>
          <ac:spMkLst>
            <pc:docMk/>
            <pc:sldMk cId="3801245647" sldId="278"/>
            <ac:spMk id="14" creationId="{5271F3D8-2D2D-31AB-13C0-96710EEC17EC}"/>
          </ac:spMkLst>
        </pc:spChg>
        <pc:spChg chg="add del">
          <ac:chgData name="anthony abello" userId="fbe9bd10634a4217" providerId="Windows Live" clId="Web-{38AFDB42-3D99-471B-8221-B2554AB042DB}" dt="2023-04-19T02:53:15.451" v="264"/>
          <ac:spMkLst>
            <pc:docMk/>
            <pc:sldMk cId="3801245647" sldId="278"/>
            <ac:spMk id="16" creationId="{60AE42A3-C898-B72B-44F3-8B8639DECFCC}"/>
          </ac:spMkLst>
        </pc:spChg>
        <pc:picChg chg="add mod">
          <ac:chgData name="anthony abello" userId="fbe9bd10634a4217" providerId="Windows Live" clId="Web-{38AFDB42-3D99-471B-8221-B2554AB042DB}" dt="2023-04-19T02:53:08.576" v="261" actId="1076"/>
          <ac:picMkLst>
            <pc:docMk/>
            <pc:sldMk cId="3801245647" sldId="278"/>
            <ac:picMk id="10" creationId="{C0403DC6-088D-5911-3C38-9939E96B8378}"/>
          </ac:picMkLst>
        </pc:picChg>
        <pc:picChg chg="add mod">
          <ac:chgData name="anthony abello" userId="fbe9bd10634a4217" providerId="Windows Live" clId="Web-{38AFDB42-3D99-471B-8221-B2554AB042DB}" dt="2023-04-19T02:53:09.639" v="262" actId="1076"/>
          <ac:picMkLst>
            <pc:docMk/>
            <pc:sldMk cId="3801245647" sldId="278"/>
            <ac:picMk id="11" creationId="{AE49976A-6A87-2DFE-7AF7-6EE04A10A4D0}"/>
          </ac:picMkLst>
        </pc:picChg>
        <pc:picChg chg="add mod">
          <ac:chgData name="anthony abello" userId="fbe9bd10634a4217" providerId="Windows Live" clId="Web-{38AFDB42-3D99-471B-8221-B2554AB042DB}" dt="2023-04-19T02:53:47.983" v="269" actId="1076"/>
          <ac:picMkLst>
            <pc:docMk/>
            <pc:sldMk cId="3801245647" sldId="278"/>
            <ac:picMk id="12" creationId="{E356B508-51DE-B0FC-AE8F-FDADF4D4B8DD}"/>
          </ac:picMkLst>
        </pc:picChg>
        <pc:picChg chg="add del mod">
          <ac:chgData name="anthony abello" userId="fbe9bd10634a4217" providerId="Windows Live" clId="Web-{38AFDB42-3D99-471B-8221-B2554AB042DB}" dt="2023-04-19T02:54:58.797" v="289"/>
          <ac:picMkLst>
            <pc:docMk/>
            <pc:sldMk cId="3801245647" sldId="278"/>
            <ac:picMk id="17" creationId="{22AD70FE-7FFB-5A4B-C715-A65DFB4BF309}"/>
          </ac:picMkLst>
        </pc:picChg>
        <pc:picChg chg="add mod">
          <ac:chgData name="anthony abello" userId="fbe9bd10634a4217" providerId="Windows Live" clId="Web-{38AFDB42-3D99-471B-8221-B2554AB042DB}" dt="2023-04-19T02:55:58.346" v="291" actId="1076"/>
          <ac:picMkLst>
            <pc:docMk/>
            <pc:sldMk cId="3801245647" sldId="278"/>
            <ac:picMk id="18" creationId="{81E3B1AA-B687-D531-C8FC-5AB71F239FFF}"/>
          </ac:picMkLst>
        </pc:picChg>
      </pc:sldChg>
      <pc:sldChg chg="addSp delSp modSp">
        <pc:chgData name="anthony abello" userId="fbe9bd10634a4217" providerId="Windows Live" clId="Web-{38AFDB42-3D99-471B-8221-B2554AB042DB}" dt="2023-04-19T02:37:54.758" v="236" actId="20577"/>
        <pc:sldMkLst>
          <pc:docMk/>
          <pc:sldMk cId="3979784861" sldId="284"/>
        </pc:sldMkLst>
        <pc:spChg chg="mod">
          <ac:chgData name="anthony abello" userId="fbe9bd10634a4217" providerId="Windows Live" clId="Web-{38AFDB42-3D99-471B-8221-B2554AB042DB}" dt="2023-04-19T02:33:39.971" v="225" actId="14100"/>
          <ac:spMkLst>
            <pc:docMk/>
            <pc:sldMk cId="3979784861" sldId="284"/>
            <ac:spMk id="2" creationId="{7532F013-1BA4-6346-BC55-D30202B9B4F4}"/>
          </ac:spMkLst>
        </pc:spChg>
        <pc:spChg chg="mod">
          <ac:chgData name="anthony abello" userId="fbe9bd10634a4217" providerId="Windows Live" clId="Web-{38AFDB42-3D99-471B-8221-B2554AB042DB}" dt="2023-04-19T02:33:59.784" v="228" actId="14100"/>
          <ac:spMkLst>
            <pc:docMk/>
            <pc:sldMk cId="3979784861" sldId="284"/>
            <ac:spMk id="3" creationId="{BA88C7B9-BC36-1948-8760-9745640CEB4E}"/>
          </ac:spMkLst>
        </pc:spChg>
        <pc:spChg chg="mod">
          <ac:chgData name="anthony abello" userId="fbe9bd10634a4217" providerId="Windows Live" clId="Web-{38AFDB42-3D99-471B-8221-B2554AB042DB}" dt="2023-04-19T02:33:08.423" v="218" actId="20577"/>
          <ac:spMkLst>
            <pc:docMk/>
            <pc:sldMk cId="3979784861" sldId="284"/>
            <ac:spMk id="4" creationId="{56ADCA63-C4CB-8A4A-9320-5722E69F7467}"/>
          </ac:spMkLst>
        </pc:spChg>
        <pc:spChg chg="add del">
          <ac:chgData name="anthony abello" userId="fbe9bd10634a4217" providerId="Windows Live" clId="Web-{38AFDB42-3D99-471B-8221-B2554AB042DB}" dt="2023-04-19T02:35:10.598" v="230"/>
          <ac:spMkLst>
            <pc:docMk/>
            <pc:sldMk cId="3979784861" sldId="284"/>
            <ac:spMk id="5" creationId="{BDB07CF8-1161-C940-154E-FBFEB174F9C9}"/>
          </ac:spMkLst>
        </pc:spChg>
        <pc:spChg chg="add mod">
          <ac:chgData name="anthony abello" userId="fbe9bd10634a4217" providerId="Windows Live" clId="Web-{38AFDB42-3D99-471B-8221-B2554AB042DB}" dt="2023-04-19T02:37:54.758" v="236" actId="20577"/>
          <ac:spMkLst>
            <pc:docMk/>
            <pc:sldMk cId="3979784861" sldId="284"/>
            <ac:spMk id="7" creationId="{E01C6BCB-A312-4C33-98DE-1ABC8F761A7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44589C-88C3-4D1F-838D-C3FBE3F2AF8D}" type="datetimeFigureOut">
              <a:rPr lang="en-US" smtClean="0"/>
              <a:t>4/19/2023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318907-124B-4E5B-BA76-3CF6C5F7DC58}" type="slidenum">
              <a:rPr lang="en-US" smtClean="0"/>
              <a:t>‹#›</a:t>
            </a:fld>
            <a:endParaRPr lang="en-US"/>
          </a:p>
        </p:txBody>
      </p:sp>
    </p:spTree>
    <p:extLst>
      <p:ext uri="{BB962C8B-B14F-4D97-AF65-F5344CB8AC3E}">
        <p14:creationId xmlns:p14="http://schemas.microsoft.com/office/powerpoint/2010/main" val="1848376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Hello every one this is anthony abello presenting for </a:t>
            </a:r>
            <a:r>
              <a:rPr lang="en-US" err="1"/>
              <a:t>cyfinder</a:t>
            </a:r>
            <a:r>
              <a:rPr lang="en-US"/>
              <a:t>- app development for analyzing biological networks a spring 2023 senior design project</a:t>
            </a:r>
          </a:p>
          <a:p>
            <a:r>
              <a:rPr lang="en-US"/>
              <a:t>Team: </a:t>
            </a:r>
            <a:r>
              <a:rPr lang="en-US" err="1"/>
              <a:t>slav</a:t>
            </a:r>
            <a:r>
              <a:rPr lang="en-US"/>
              <a:t>, </a:t>
            </a:r>
            <a:r>
              <a:rPr lang="en-US" err="1"/>
              <a:t>kyle</a:t>
            </a:r>
            <a:r>
              <a:rPr lang="en-US"/>
              <a:t> brindle anthony abello </a:t>
            </a:r>
            <a:r>
              <a:rPr lang="en-US" err="1"/>
              <a:t>osmany</a:t>
            </a:r>
            <a:r>
              <a:rPr lang="en-US"/>
              <a:t> </a:t>
            </a:r>
            <a:r>
              <a:rPr lang="en-US" err="1"/>
              <a:t>pujol</a:t>
            </a:r>
            <a:r>
              <a:rPr lang="en-US"/>
              <a:t> and sage pages</a:t>
            </a:r>
          </a:p>
          <a:p>
            <a:r>
              <a:rPr lang="en-US"/>
              <a:t>With the guidance of our product owner Ananda </a:t>
            </a:r>
            <a:r>
              <a:rPr lang="en-US" err="1"/>
              <a:t>mondal</a:t>
            </a:r>
            <a:endParaRPr lang="en-US"/>
          </a:p>
          <a:p>
            <a:r>
              <a:rPr lang="en-US"/>
              <a:t>And support of </a:t>
            </a:r>
            <a:r>
              <a:rPr lang="en-US" err="1"/>
              <a:t>masoud</a:t>
            </a:r>
            <a:r>
              <a:rPr lang="en-US"/>
              <a:t> </a:t>
            </a:r>
            <a:r>
              <a:rPr lang="en-US" err="1"/>
              <a:t>sadjadi</a:t>
            </a:r>
            <a:endParaRPr lang="en-US"/>
          </a:p>
        </p:txBody>
      </p:sp>
      <p:sp>
        <p:nvSpPr>
          <p:cNvPr id="4" name="Slide Number Placeholder 3"/>
          <p:cNvSpPr>
            <a:spLocks noGrp="1"/>
          </p:cNvSpPr>
          <p:nvPr>
            <p:ph type="sldNum" sz="quarter" idx="5"/>
          </p:nvPr>
        </p:nvSpPr>
        <p:spPr/>
        <p:txBody>
          <a:bodyPr/>
          <a:lstStyle/>
          <a:p>
            <a:fld id="{2A318907-124B-4E5B-BA76-3CF6C5F7DC58}" type="slidenum">
              <a:rPr lang="en-US" smtClean="0"/>
              <a:t>1</a:t>
            </a:fld>
            <a:endParaRPr lang="en-US"/>
          </a:p>
        </p:txBody>
      </p:sp>
    </p:spTree>
    <p:extLst>
      <p:ext uri="{BB962C8B-B14F-4D97-AF65-F5344CB8AC3E}">
        <p14:creationId xmlns:p14="http://schemas.microsoft.com/office/powerpoint/2010/main" val="1799704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I will describe the software component of what </a:t>
            </a:r>
            <a:r>
              <a:rPr lang="en-US" err="1"/>
              <a:t>Cyfinder</a:t>
            </a:r>
            <a:r>
              <a:rPr lang="en-US"/>
              <a:t> is.</a:t>
            </a:r>
          </a:p>
          <a:p>
            <a:r>
              <a:rPr lang="en-US"/>
              <a:t>Cytoscape is a software that receives data to visualize complex networks and it allows for plug-ins to created for this platform</a:t>
            </a:r>
          </a:p>
          <a:p>
            <a:r>
              <a:rPr lang="en-US" err="1"/>
              <a:t>Cyfinder</a:t>
            </a:r>
            <a:r>
              <a:rPr lang="en-US"/>
              <a:t> is a plug in for Cytoscape and allows for additional algorithms that are not </a:t>
            </a:r>
            <a:r>
              <a:rPr lang="en-US" err="1"/>
              <a:t>inplace</a:t>
            </a:r>
            <a:r>
              <a:rPr lang="en-US"/>
              <a:t> in the base Cytoscape; this will be used to find various types of subnetworks with the purpose of finding biomarkers in disease networks</a:t>
            </a:r>
          </a:p>
          <a:p>
            <a:r>
              <a:rPr lang="en-US" err="1"/>
              <a:t>SubgraphFinder</a:t>
            </a:r>
            <a:r>
              <a:rPr lang="en-US"/>
              <a:t>- the project containing the logic for the algorithms used by </a:t>
            </a:r>
            <a:r>
              <a:rPr lang="en-US" err="1"/>
              <a:t>cyfinder</a:t>
            </a:r>
            <a:endParaRPr lang="en-US"/>
          </a:p>
        </p:txBody>
      </p:sp>
      <p:sp>
        <p:nvSpPr>
          <p:cNvPr id="4" name="Slide Number Placeholder 3"/>
          <p:cNvSpPr>
            <a:spLocks noGrp="1"/>
          </p:cNvSpPr>
          <p:nvPr>
            <p:ph type="sldNum" sz="quarter" idx="5"/>
          </p:nvPr>
        </p:nvSpPr>
        <p:spPr/>
        <p:txBody>
          <a:bodyPr/>
          <a:lstStyle/>
          <a:p>
            <a:fld id="{2A318907-124B-4E5B-BA76-3CF6C5F7DC58}" type="slidenum">
              <a:rPr lang="en-US" smtClean="0"/>
              <a:t>2</a:t>
            </a:fld>
            <a:endParaRPr lang="en-US"/>
          </a:p>
        </p:txBody>
      </p:sp>
    </p:spTree>
    <p:extLst>
      <p:ext uri="{BB962C8B-B14F-4D97-AF65-F5344CB8AC3E}">
        <p14:creationId xmlns:p14="http://schemas.microsoft.com/office/powerpoint/2010/main" val="94494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problem we are facing with our project is an input of a graph in which we then must identify efficient communities. In this example we see a simple graph input turns into output where nodes in that graph were placed in specific modules or communities</a:t>
            </a:r>
          </a:p>
          <a:p>
            <a:r>
              <a:rPr lang="en-US"/>
              <a:t>I am now </a:t>
            </a:r>
            <a:r>
              <a:rPr lang="en-US" err="1"/>
              <a:t>gonna</a:t>
            </a:r>
            <a:r>
              <a:rPr lang="en-US"/>
              <a:t> pass it on to our team leader </a:t>
            </a:r>
            <a:r>
              <a:rPr lang="en-US" err="1"/>
              <a:t>slav</a:t>
            </a:r>
            <a:r>
              <a:rPr lang="en-US"/>
              <a:t> to describe the solution.</a:t>
            </a:r>
          </a:p>
        </p:txBody>
      </p:sp>
      <p:sp>
        <p:nvSpPr>
          <p:cNvPr id="4" name="Slide Number Placeholder 3"/>
          <p:cNvSpPr>
            <a:spLocks noGrp="1"/>
          </p:cNvSpPr>
          <p:nvPr>
            <p:ph type="sldNum" sz="quarter" idx="5"/>
          </p:nvPr>
        </p:nvSpPr>
        <p:spPr/>
        <p:txBody>
          <a:bodyPr/>
          <a:lstStyle/>
          <a:p>
            <a:fld id="{2A318907-124B-4E5B-BA76-3CF6C5F7DC58}" type="slidenum">
              <a:rPr lang="en-US" smtClean="0"/>
              <a:t>3</a:t>
            </a:fld>
            <a:endParaRPr lang="en-US"/>
          </a:p>
        </p:txBody>
      </p:sp>
    </p:spTree>
    <p:extLst>
      <p:ext uri="{BB962C8B-B14F-4D97-AF65-F5344CB8AC3E}">
        <p14:creationId xmlns:p14="http://schemas.microsoft.com/office/powerpoint/2010/main" val="2921650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A318907-124B-4E5B-BA76-3CF6C5F7DC58}" type="slidenum">
              <a:rPr lang="en-US" smtClean="0"/>
              <a:t>5</a:t>
            </a:fld>
            <a:endParaRPr lang="en-US"/>
          </a:p>
        </p:txBody>
      </p:sp>
    </p:spTree>
    <p:extLst>
      <p:ext uri="{BB962C8B-B14F-4D97-AF65-F5344CB8AC3E}">
        <p14:creationId xmlns:p14="http://schemas.microsoft.com/office/powerpoint/2010/main" val="1247972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software requirements to use </a:t>
            </a:r>
            <a:r>
              <a:rPr lang="en-US" err="1"/>
              <a:t>cyfinder</a:t>
            </a:r>
            <a:r>
              <a:rPr lang="en-US"/>
              <a:t> are</a:t>
            </a:r>
          </a:p>
          <a:p>
            <a:r>
              <a:rPr lang="en-US"/>
              <a:t>Java 11 which is the language the logic was written in</a:t>
            </a:r>
          </a:p>
          <a:p>
            <a:r>
              <a:rPr lang="en-US"/>
              <a:t>Apache ant which was used to create jar files</a:t>
            </a:r>
          </a:p>
          <a:p>
            <a:r>
              <a:rPr lang="en-US"/>
              <a:t>Apache maven for managing the project’s build</a:t>
            </a:r>
          </a:p>
          <a:p>
            <a:r>
              <a:rPr lang="en-US"/>
              <a:t>And Cytoscape 3.9.1 to run the </a:t>
            </a:r>
            <a:r>
              <a:rPr lang="en-US" err="1"/>
              <a:t>cyfinder</a:t>
            </a:r>
            <a:r>
              <a:rPr lang="en-US"/>
              <a:t> plug in</a:t>
            </a:r>
          </a:p>
        </p:txBody>
      </p:sp>
      <p:sp>
        <p:nvSpPr>
          <p:cNvPr id="4" name="Slide Number Placeholder 3"/>
          <p:cNvSpPr>
            <a:spLocks noGrp="1"/>
          </p:cNvSpPr>
          <p:nvPr>
            <p:ph type="sldNum" sz="quarter" idx="5"/>
          </p:nvPr>
        </p:nvSpPr>
        <p:spPr/>
        <p:txBody>
          <a:bodyPr/>
          <a:lstStyle/>
          <a:p>
            <a:fld id="{2A318907-124B-4E5B-BA76-3CF6C5F7DC58}" type="slidenum">
              <a:rPr lang="en-US" smtClean="0"/>
              <a:t>7</a:t>
            </a:fld>
            <a:endParaRPr lang="en-US"/>
          </a:p>
        </p:txBody>
      </p:sp>
    </p:spTree>
    <p:extLst>
      <p:ext uri="{BB962C8B-B14F-4D97-AF65-F5344CB8AC3E}">
        <p14:creationId xmlns:p14="http://schemas.microsoft.com/office/powerpoint/2010/main" val="98876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references are </a:t>
            </a:r>
          </a:p>
          <a:p>
            <a:r>
              <a:rPr lang="en-US"/>
              <a:t>“mapping higher order networks in </a:t>
            </a:r>
            <a:r>
              <a:rPr lang="en-US" err="1"/>
              <a:t>mempry</a:t>
            </a:r>
            <a:r>
              <a:rPr lang="en-US"/>
              <a:t> and multilayer networks with infomap” by </a:t>
            </a:r>
            <a:r>
              <a:rPr lang="en-US" err="1"/>
              <a:t>edler</a:t>
            </a:r>
            <a:r>
              <a:rPr lang="en-US"/>
              <a:t>, Bohlin and </a:t>
            </a:r>
            <a:r>
              <a:rPr lang="en-US" err="1"/>
              <a:t>rosvall</a:t>
            </a:r>
            <a:endParaRPr lang="en-US"/>
          </a:p>
          <a:p>
            <a:r>
              <a:rPr lang="en-US"/>
              <a:t>“the map equation” by </a:t>
            </a:r>
            <a:r>
              <a:rPr lang="en-US" err="1"/>
              <a:t>rosvall</a:t>
            </a:r>
            <a:r>
              <a:rPr lang="en-US"/>
              <a:t> and </a:t>
            </a:r>
            <a:r>
              <a:rPr lang="en-US" err="1"/>
              <a:t>axelsson</a:t>
            </a:r>
            <a:endParaRPr lang="en-US"/>
          </a:p>
          <a:p>
            <a:r>
              <a:rPr lang="en-US"/>
              <a:t>And the map equation software package available at mapequation.org by </a:t>
            </a:r>
            <a:r>
              <a:rPr lang="en-US" err="1"/>
              <a:t>edler</a:t>
            </a:r>
            <a:r>
              <a:rPr lang="en-US"/>
              <a:t> Holmgren and </a:t>
            </a:r>
            <a:r>
              <a:rPr lang="en-US" err="1"/>
              <a:t>rosvall</a:t>
            </a:r>
            <a:endParaRPr lang="en-US"/>
          </a:p>
          <a:p>
            <a:endParaRPr lang="en-US"/>
          </a:p>
          <a:p>
            <a:r>
              <a:rPr lang="en-US"/>
              <a:t>We hope you </a:t>
            </a:r>
            <a:r>
              <a:rPr lang="en-US" err="1"/>
              <a:t>emjoyed</a:t>
            </a:r>
            <a:r>
              <a:rPr lang="en-US"/>
              <a:t> the presentation and thank you for you time.</a:t>
            </a:r>
          </a:p>
        </p:txBody>
      </p:sp>
      <p:sp>
        <p:nvSpPr>
          <p:cNvPr id="4" name="Slide Number Placeholder 3"/>
          <p:cNvSpPr>
            <a:spLocks noGrp="1"/>
          </p:cNvSpPr>
          <p:nvPr>
            <p:ph type="sldNum" sz="quarter" idx="5"/>
          </p:nvPr>
        </p:nvSpPr>
        <p:spPr/>
        <p:txBody>
          <a:bodyPr/>
          <a:lstStyle/>
          <a:p>
            <a:fld id="{2A318907-124B-4E5B-BA76-3CF6C5F7DC58}" type="slidenum">
              <a:rPr lang="en-US" smtClean="0"/>
              <a:t>8</a:t>
            </a:fld>
            <a:endParaRPr lang="en-US"/>
          </a:p>
        </p:txBody>
      </p:sp>
    </p:spTree>
    <p:extLst>
      <p:ext uri="{BB962C8B-B14F-4D97-AF65-F5344CB8AC3E}">
        <p14:creationId xmlns:p14="http://schemas.microsoft.com/office/powerpoint/2010/main" val="1256498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4/19/2023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6.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1.xml"/><Relationship Id="rId7" Type="http://schemas.openxmlformats.org/officeDocument/2006/relationships/image" Target="../media/image12.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4.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6.png"/><Relationship Id="rId4" Type="http://schemas.openxmlformats.org/officeDocument/2006/relationships/notesSlide" Target="../notesSlides/notesSlide5.xml"/><Relationship Id="rId9" Type="http://schemas.openxmlformats.org/officeDocument/2006/relationships/image" Target="../media/image20.sv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6.png"/><Relationship Id="rId5" Type="http://schemas.openxmlformats.org/officeDocument/2006/relationships/hyperlink" Target="https://www.mapequation.org/" TargetMode="External"/><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normAutofit/>
          </a:bodyPr>
          <a:lstStyle/>
          <a:p>
            <a:r>
              <a:rPr lang="en-US" sz="4800">
                <a:cs typeface="Arial"/>
              </a:rPr>
              <a:t>App Development for Analyzing Biological Networks</a:t>
            </a:r>
            <a:endParaRPr lang="en-US" sz="480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vert="horz" lIns="91440" tIns="45720" rIns="91440" bIns="45720" rtlCol="0" anchor="t">
            <a:normAutofit fontScale="92500" lnSpcReduction="20000"/>
          </a:bodyPr>
          <a:lstStyle/>
          <a:p>
            <a:r>
              <a:rPr lang="en-US" i="1">
                <a:cs typeface="Arial"/>
              </a:rPr>
              <a:t>Spring 2023 Senior Design Project</a:t>
            </a:r>
          </a:p>
          <a:p>
            <a:endParaRPr lang="en-US">
              <a:cs typeface="Arial"/>
            </a:endParaRPr>
          </a:p>
          <a:p>
            <a:r>
              <a:rPr lang="en-US" sz="1800" b="1">
                <a:cs typeface="Arial" panose="020B0604020202020204"/>
              </a:rPr>
              <a:t>Team: </a:t>
            </a:r>
            <a:r>
              <a:rPr lang="en-US" sz="1800">
                <a:cs typeface="Arial" panose="020B0604020202020204"/>
              </a:rPr>
              <a:t>Vyacheslav Lazurenko, Kyle Brindle, Anthony </a:t>
            </a:r>
            <a:r>
              <a:rPr lang="en-US" sz="1800" err="1">
                <a:cs typeface="Arial" panose="020B0604020202020204"/>
              </a:rPr>
              <a:t>Abello</a:t>
            </a:r>
            <a:r>
              <a:rPr lang="en-US" sz="1800">
                <a:cs typeface="Arial" panose="020B0604020202020204"/>
              </a:rPr>
              <a:t>, </a:t>
            </a:r>
            <a:r>
              <a:rPr lang="en-US" sz="1800" err="1">
                <a:cs typeface="Arial" panose="020B0604020202020204"/>
              </a:rPr>
              <a:t>Osmany</a:t>
            </a:r>
            <a:r>
              <a:rPr lang="en-US" sz="1800">
                <a:cs typeface="Arial" panose="020B0604020202020204"/>
              </a:rPr>
              <a:t> Pujol, Sage Pages</a:t>
            </a:r>
          </a:p>
          <a:p>
            <a:r>
              <a:rPr lang="en-US" sz="1800" b="1">
                <a:cs typeface="Arial" panose="020B0604020202020204"/>
              </a:rPr>
              <a:t>Product Owner: </a:t>
            </a:r>
            <a:r>
              <a:rPr lang="en-US" sz="1800">
                <a:cs typeface="Arial" panose="020B0604020202020204"/>
              </a:rPr>
              <a:t>Ananda Mondal</a:t>
            </a:r>
            <a:endParaRPr lang="en-US" sz="1800" b="1">
              <a:cs typeface="Arial" panose="020B0604020202020204"/>
            </a:endParaRPr>
          </a:p>
          <a:p>
            <a:r>
              <a:rPr lang="en-US" sz="1800" b="1">
                <a:cs typeface="Arial" panose="020B0604020202020204"/>
              </a:rPr>
              <a:t>Instructor: </a:t>
            </a:r>
            <a:r>
              <a:rPr lang="en-US" sz="1800">
                <a:cs typeface="Arial" panose="020B0604020202020204"/>
              </a:rPr>
              <a:t>Masoud Sadjadi</a:t>
            </a:r>
          </a:p>
          <a:p>
            <a:endParaRPr lang="en-US" sz="1800" b="1">
              <a:cs typeface="Arial" panose="020B0604020202020204"/>
            </a:endParaRPr>
          </a:p>
        </p:txBody>
      </p:sp>
      <p:pic>
        <p:nvPicPr>
          <p:cNvPr id="41" name="Audio 40">
            <a:hlinkClick r:id="" action="ppaction://media"/>
            <a:extLst>
              <a:ext uri="{FF2B5EF4-FFF2-40B4-BE49-F238E27FC236}">
                <a16:creationId xmlns:a16="http://schemas.microsoft.com/office/drawing/2014/main" id="{1060EF58-9FB8-AE84-CA3D-499D496CC54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509943936"/>
      </p:ext>
    </p:extLst>
  </p:cSld>
  <p:clrMapOvr>
    <a:masterClrMapping/>
  </p:clrMapOvr>
  <mc:AlternateContent xmlns:mc="http://schemas.openxmlformats.org/markup-compatibility/2006">
    <mc:Choice xmlns:p14="http://schemas.microsoft.com/office/powerpoint/2010/main" Requires="p14">
      <p:transition spd="slow" p14:dur="2000" advTm="24301"/>
    </mc:Choice>
    <mc:Fallback>
      <p:transition spd="slow" advTm="243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a:cs typeface="Arial"/>
              </a:rPr>
              <a:t>Software Components</a:t>
            </a:r>
            <a:endParaRPr lang="en-US"/>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a:xfrm>
            <a:off x="1917998" y="1825625"/>
            <a:ext cx="9868235" cy="3982309"/>
          </a:xfrm>
        </p:spPr>
        <p:txBody>
          <a:bodyPr vert="horz" lIns="91440" tIns="45720" rIns="91440" bIns="45720" rtlCol="0" anchor="t">
            <a:normAutofit/>
          </a:bodyPr>
          <a:lstStyle/>
          <a:p>
            <a:r>
              <a:rPr lang="en-US" sz="2800" b="1">
                <a:cs typeface="Arial"/>
              </a:rPr>
              <a:t>Cytoscape </a:t>
            </a:r>
            <a:r>
              <a:rPr lang="en-US" sz="2800">
                <a:cs typeface="Arial"/>
              </a:rPr>
              <a:t>- </a:t>
            </a:r>
            <a:r>
              <a:rPr lang="en-US" sz="2400">
                <a:cs typeface="Arial"/>
              </a:rPr>
              <a:t>Cytoscape is an open-source software platform for visualizing complex networks and integrating these with any type of attribute data.</a:t>
            </a:r>
          </a:p>
          <a:p>
            <a:r>
              <a:rPr lang="en-US" sz="2800" b="1">
                <a:cs typeface="Arial"/>
              </a:rPr>
              <a:t>CyFinder </a:t>
            </a:r>
            <a:r>
              <a:rPr lang="en-US" sz="2800">
                <a:cs typeface="Arial"/>
              </a:rPr>
              <a:t>- </a:t>
            </a:r>
            <a:r>
              <a:rPr lang="en-US" sz="2400">
                <a:cs typeface="Arial"/>
              </a:rPr>
              <a:t>CyFinder is a plugin for Cytoscape. CyFinder is used to find various types of subnetworks with the purpose of identifying biomarkers in disease networks</a:t>
            </a:r>
          </a:p>
          <a:p>
            <a:r>
              <a:rPr lang="en-US" sz="2800" b="1">
                <a:cs typeface="Arial"/>
              </a:rPr>
              <a:t>SubgraphFinder</a:t>
            </a:r>
            <a:r>
              <a:rPr lang="en-US" sz="2800">
                <a:cs typeface="Arial"/>
              </a:rPr>
              <a:t> - </a:t>
            </a:r>
            <a:r>
              <a:rPr lang="en-US" sz="2400">
                <a:cs typeface="Arial"/>
              </a:rPr>
              <a:t>The project containing the logic for the algorithms used by CyFinder.</a:t>
            </a:r>
          </a:p>
        </p:txBody>
      </p:sp>
      <p:pic>
        <p:nvPicPr>
          <p:cNvPr id="34" name="Audio 33">
            <a:hlinkClick r:id="" action="ppaction://media"/>
            <a:extLst>
              <a:ext uri="{FF2B5EF4-FFF2-40B4-BE49-F238E27FC236}">
                <a16:creationId xmlns:a16="http://schemas.microsoft.com/office/drawing/2014/main" id="{FD934041-1A32-0EDD-71A5-9C307447D42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576431516"/>
      </p:ext>
    </p:extLst>
  </p:cSld>
  <p:clrMapOvr>
    <a:masterClrMapping/>
  </p:clrMapOvr>
  <mc:AlternateContent xmlns:mc="http://schemas.openxmlformats.org/markup-compatibility/2006">
    <mc:Choice xmlns:p14="http://schemas.microsoft.com/office/powerpoint/2010/main" Requires="p14">
      <p:transition spd="slow" p14:dur="2000" advTm="31135"/>
    </mc:Choice>
    <mc:Fallback>
      <p:transition spd="slow" advTm="311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a:t>Problem</a:t>
            </a:r>
          </a:p>
        </p:txBody>
      </p:sp>
      <p:pic>
        <p:nvPicPr>
          <p:cNvPr id="3" name="Picture 2">
            <a:extLst>
              <a:ext uri="{FF2B5EF4-FFF2-40B4-BE49-F238E27FC236}">
                <a16:creationId xmlns:a16="http://schemas.microsoft.com/office/drawing/2014/main" id="{77A4E74D-E4A7-A3CF-AE19-292ACB80AD2E}"/>
              </a:ext>
            </a:extLst>
          </p:cNvPr>
          <p:cNvPicPr>
            <a:picLocks noChangeAspect="1"/>
          </p:cNvPicPr>
          <p:nvPr/>
        </p:nvPicPr>
        <p:blipFill rotWithShape="1">
          <a:blip r:embed="rId5"/>
          <a:srcRect l="9547" t="19776" r="20687" b="16899"/>
          <a:stretch/>
        </p:blipFill>
        <p:spPr>
          <a:xfrm rot="1800000">
            <a:off x="7762820" y="3385074"/>
            <a:ext cx="2539347" cy="2304884"/>
          </a:xfrm>
          <a:prstGeom prst="rect">
            <a:avLst/>
          </a:prstGeom>
        </p:spPr>
      </p:pic>
      <p:sp>
        <p:nvSpPr>
          <p:cNvPr id="4" name="TextBox 3">
            <a:extLst>
              <a:ext uri="{FF2B5EF4-FFF2-40B4-BE49-F238E27FC236}">
                <a16:creationId xmlns:a16="http://schemas.microsoft.com/office/drawing/2014/main" id="{AD914B86-0CD8-0571-A10E-A3F9E297AB2A}"/>
              </a:ext>
            </a:extLst>
          </p:cNvPr>
          <p:cNvSpPr txBox="1"/>
          <p:nvPr/>
        </p:nvSpPr>
        <p:spPr>
          <a:xfrm>
            <a:off x="1920239" y="1935628"/>
            <a:ext cx="9484192" cy="1015663"/>
          </a:xfrm>
          <a:prstGeom prst="rect">
            <a:avLst/>
          </a:prstGeom>
          <a:noFill/>
        </p:spPr>
        <p:txBody>
          <a:bodyPr wrap="square" lIns="91440" tIns="45720" rIns="91440" bIns="45720" rtlCol="0" anchor="t">
            <a:spAutoFit/>
          </a:bodyPr>
          <a:lstStyle/>
          <a:p>
            <a:r>
              <a:rPr lang="en-US" sz="2000">
                <a:solidFill>
                  <a:schemeClr val="bg1">
                    <a:lumMod val="95000"/>
                  </a:schemeClr>
                </a:solidFill>
              </a:rPr>
              <a:t>The main goal is to identify clusters (communities) in a graph (biological network). Example below shows input, a graph structure, and output, same graph but where each node is assigned to a community.</a:t>
            </a:r>
          </a:p>
        </p:txBody>
      </p:sp>
      <p:pic>
        <p:nvPicPr>
          <p:cNvPr id="8" name="Picture 4" descr="Schematic&#10;&#10;Description automatically generated">
            <a:extLst>
              <a:ext uri="{FF2B5EF4-FFF2-40B4-BE49-F238E27FC236}">
                <a16:creationId xmlns:a16="http://schemas.microsoft.com/office/drawing/2014/main" id="{DD4C5098-9BD8-70F9-50B4-534FCC525F60}"/>
              </a:ext>
            </a:extLst>
          </p:cNvPr>
          <p:cNvPicPr>
            <a:picLocks noChangeAspect="1"/>
          </p:cNvPicPr>
          <p:nvPr/>
        </p:nvPicPr>
        <p:blipFill rotWithShape="1">
          <a:blip r:embed="rId6"/>
          <a:srcRect l="25099" t="22544" r="24951" b="18280"/>
          <a:stretch/>
        </p:blipFill>
        <p:spPr>
          <a:xfrm rot="19800000">
            <a:off x="3084298" y="3306807"/>
            <a:ext cx="2356840" cy="2792131"/>
          </a:xfrm>
          <a:prstGeom prst="rect">
            <a:avLst/>
          </a:prstGeom>
        </p:spPr>
      </p:pic>
      <p:sp>
        <p:nvSpPr>
          <p:cNvPr id="6" name="Arrow: Right 5">
            <a:extLst>
              <a:ext uri="{FF2B5EF4-FFF2-40B4-BE49-F238E27FC236}">
                <a16:creationId xmlns:a16="http://schemas.microsoft.com/office/drawing/2014/main" id="{A4D7DB55-F22A-E236-AC14-25F41BFD11D1}"/>
              </a:ext>
            </a:extLst>
          </p:cNvPr>
          <p:cNvSpPr/>
          <p:nvPr/>
        </p:nvSpPr>
        <p:spPr>
          <a:xfrm>
            <a:off x="6195344" y="4421080"/>
            <a:ext cx="819705" cy="352597"/>
          </a:xfrm>
          <a:prstGeom prst="rightArrow">
            <a:avLst>
              <a:gd name="adj1" fmla="val 44933"/>
              <a:gd name="adj2" fmla="val 61299"/>
            </a:avLst>
          </a:prstGeom>
          <a:solidFill>
            <a:srgbClr val="F8C93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Audio 41">
            <a:hlinkClick r:id="" action="ppaction://media"/>
            <a:extLst>
              <a:ext uri="{FF2B5EF4-FFF2-40B4-BE49-F238E27FC236}">
                <a16:creationId xmlns:a16="http://schemas.microsoft.com/office/drawing/2014/main" id="{BF480E10-30A6-68B7-1037-DE37C4A98D9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440650955"/>
      </p:ext>
    </p:extLst>
  </p:cSld>
  <p:clrMapOvr>
    <a:masterClrMapping/>
  </p:clrMapOvr>
  <mc:AlternateContent xmlns:mc="http://schemas.openxmlformats.org/markup-compatibility/2006">
    <mc:Choice xmlns:p14="http://schemas.microsoft.com/office/powerpoint/2010/main" Requires="p14">
      <p:transition spd="slow" p14:dur="2000" advTm="18611"/>
    </mc:Choice>
    <mc:Fallback>
      <p:transition spd="slow" advTm="186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picture containing chart&#10;&#10;Description automatically generated">
            <a:extLst>
              <a:ext uri="{FF2B5EF4-FFF2-40B4-BE49-F238E27FC236}">
                <a16:creationId xmlns:a16="http://schemas.microsoft.com/office/drawing/2014/main" id="{EF1F5215-F006-4A4E-18DC-17E503757483}"/>
              </a:ext>
            </a:extLst>
          </p:cNvPr>
          <p:cNvPicPr>
            <a:picLocks noGrp="1" noChangeAspect="1"/>
          </p:cNvPicPr>
          <p:nvPr>
            <p:ph sz="half" idx="14"/>
          </p:nvPr>
        </p:nvPicPr>
        <p:blipFill rotWithShape="1">
          <a:blip r:embed="rId4"/>
          <a:srcRect l="6180" t="5741" r="5305" b="70067"/>
          <a:stretch/>
        </p:blipFill>
        <p:spPr>
          <a:xfrm>
            <a:off x="3262434" y="1557326"/>
            <a:ext cx="6994064" cy="2473741"/>
          </a:xfrm>
        </p:spPr>
      </p:pic>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a:t>Map Equation: Concept</a:t>
            </a:r>
          </a:p>
        </p:txBody>
      </p:sp>
      <p:sp>
        <p:nvSpPr>
          <p:cNvPr id="10" name="TextBox 9">
            <a:extLst>
              <a:ext uri="{FF2B5EF4-FFF2-40B4-BE49-F238E27FC236}">
                <a16:creationId xmlns:a16="http://schemas.microsoft.com/office/drawing/2014/main" id="{CBEA81C4-3BBD-92FF-C499-C1578078C265}"/>
              </a:ext>
            </a:extLst>
          </p:cNvPr>
          <p:cNvSpPr txBox="1"/>
          <p:nvPr/>
        </p:nvSpPr>
        <p:spPr>
          <a:xfrm>
            <a:off x="1935502" y="4244778"/>
            <a:ext cx="9465923" cy="1864421"/>
          </a:xfrm>
          <a:prstGeom prst="rect">
            <a:avLst/>
          </a:prstGeom>
          <a:noFill/>
        </p:spPr>
        <p:txBody>
          <a:bodyPr wrap="square" rtlCol="0">
            <a:spAutoFit/>
          </a:bodyPr>
          <a:lstStyle/>
          <a:p>
            <a:pPr>
              <a:lnSpc>
                <a:spcPts val="2000"/>
              </a:lnSpc>
            </a:pPr>
            <a:r>
              <a:rPr lang="en-US" sz="1400" b="1"/>
              <a:t>Map Equation is used to evaluate efficiency of graph partition.</a:t>
            </a:r>
            <a:r>
              <a:rPr lang="en-US" sz="1400"/>
              <a:t> Logical concept of Map Equation:</a:t>
            </a:r>
          </a:p>
          <a:p>
            <a:pPr marL="514350" indent="-514350">
              <a:lnSpc>
                <a:spcPts val="2000"/>
              </a:lnSpc>
              <a:buFont typeface="+mj-lt"/>
              <a:buAutoNum type="alphaLcParenR"/>
            </a:pPr>
            <a:r>
              <a:rPr lang="en-US" sz="1400" u="sng"/>
              <a:t>Random walker</a:t>
            </a:r>
            <a:r>
              <a:rPr lang="en-US" sz="1400"/>
              <a:t>: roam the graph and store its path to identify frequency with which each node is visited.</a:t>
            </a:r>
          </a:p>
          <a:p>
            <a:pPr marL="514350" indent="-514350">
              <a:lnSpc>
                <a:spcPts val="2000"/>
              </a:lnSpc>
              <a:buFont typeface="+mj-lt"/>
              <a:buAutoNum type="alphaLcParenR"/>
            </a:pPr>
            <a:r>
              <a:rPr lang="en-US" sz="1400"/>
              <a:t>Each node is assigned a binary code using Huffman Encoding algorithm, that is most frequent nodes will receive shorter codes. These codes are used to describe random walker’s path.</a:t>
            </a:r>
          </a:p>
          <a:p>
            <a:pPr marL="514350" indent="-514350">
              <a:lnSpc>
                <a:spcPts val="2000"/>
              </a:lnSpc>
              <a:buFont typeface="+mj-lt"/>
              <a:buAutoNum type="alphaLcParenR"/>
            </a:pPr>
            <a:r>
              <a:rPr lang="en-US" sz="1400"/>
              <a:t>Split the graph into subgraphs (communities), each will have its own Huffman Encoding for nodes, and unique entrance and exit codes. This decreases the total length of random walker’s path description.</a:t>
            </a:r>
          </a:p>
          <a:p>
            <a:pPr marL="514350" indent="-514350">
              <a:lnSpc>
                <a:spcPts val="2000"/>
              </a:lnSpc>
              <a:buFont typeface="+mj-lt"/>
              <a:buAutoNum type="alphaLcParenR"/>
            </a:pPr>
            <a:r>
              <a:rPr lang="en-US" sz="1400"/>
              <a:t>Each subgraph represents a node at higher-level graph, process is repeated.</a:t>
            </a:r>
          </a:p>
        </p:txBody>
      </p:sp>
      <p:pic>
        <p:nvPicPr>
          <p:cNvPr id="30" name="Audio 29">
            <a:hlinkClick r:id="" action="ppaction://media"/>
            <a:extLst>
              <a:ext uri="{FF2B5EF4-FFF2-40B4-BE49-F238E27FC236}">
                <a16:creationId xmlns:a16="http://schemas.microsoft.com/office/drawing/2014/main" id="{9F768969-9BAE-12E8-AAB8-7683370822F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335522194"/>
      </p:ext>
    </p:extLst>
  </p:cSld>
  <p:clrMapOvr>
    <a:masterClrMapping/>
  </p:clrMapOvr>
  <mc:AlternateContent xmlns:mc="http://schemas.openxmlformats.org/markup-compatibility/2006">
    <mc:Choice xmlns:p14="http://schemas.microsoft.com/office/powerpoint/2010/main" Requires="p14">
      <p:transition spd="slow" p14:dur="2000" advTm="318298"/>
    </mc:Choice>
    <mc:Fallback>
      <p:transition spd="slow" advTm="3182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0"/>
                </p:tgtEl>
              </p:cMediaNode>
            </p:audio>
          </p:childTnLst>
        </p:cTn>
      </p:par>
    </p:tnLst>
  </p:timing>
  <p:extLst>
    <p:ext uri="{3A86A75C-4F4B-4683-9AE1-C65F6400EC91}">
      <p14:laserTraceLst xmlns:p14="http://schemas.microsoft.com/office/powerpoint/2010/main">
        <p14:tracePtLst>
          <p14:tracePt t="48127" x="3460750" y="6432550"/>
          <p14:tracePt t="48459" x="4808538" y="6781800"/>
          <p14:tracePt t="48461" x="4824413" y="6723063"/>
          <p14:tracePt t="48462" x="4824413" y="6699250"/>
          <p14:tracePt t="48463" x="4833938" y="6673850"/>
          <p14:tracePt t="48464" x="4841875" y="6630988"/>
          <p14:tracePt t="48465" x="4849813" y="6605588"/>
          <p14:tracePt t="48467" x="4857750" y="6538913"/>
          <p14:tracePt t="48468" x="4867275" y="6488113"/>
          <p14:tracePt t="48469" x="4883150" y="6454775"/>
          <p14:tracePt t="48470" x="4883150" y="6413500"/>
          <p14:tracePt t="48471" x="4892675" y="6370638"/>
          <p14:tracePt t="48473" x="4908550" y="6286500"/>
          <p14:tracePt t="48474" x="4916488" y="6253163"/>
          <p14:tracePt t="48475" x="4916488" y="6203950"/>
          <p14:tracePt t="48479" x="4941888" y="6076950"/>
          <p14:tracePt t="48481" x="4941888" y="6002338"/>
          <p14:tracePt t="48482" x="4951413" y="5918200"/>
          <p14:tracePt t="48484" x="4967288" y="5834063"/>
          <p14:tracePt t="48486" x="4967288" y="5791200"/>
          <p14:tracePt t="48487" x="4975225" y="5757863"/>
          <p14:tracePt t="48489" x="4984750" y="5699125"/>
          <p14:tracePt t="48489" x="4984750" y="5665788"/>
          <p14:tracePt t="48490" x="4992688" y="5624513"/>
          <p14:tracePt t="48491" x="4992688" y="5581650"/>
          <p14:tracePt t="48492" x="5000625" y="5548313"/>
          <p14:tracePt t="48494" x="5000625" y="5473700"/>
          <p14:tracePt t="48495" x="5010150" y="5430838"/>
          <p14:tracePt t="48496" x="5010150" y="5397500"/>
          <p14:tracePt t="48498" x="5018088" y="5356225"/>
          <p14:tracePt t="48500" x="5018088" y="5262563"/>
          <p14:tracePt t="48501" x="5018088" y="5195888"/>
          <p14:tracePt t="48503" x="5018088" y="5111750"/>
          <p14:tracePt t="48504" x="5018088" y="5070475"/>
          <p14:tracePt t="48505" x="5018088" y="5037138"/>
          <p14:tracePt t="48507" x="5018088" y="4986338"/>
          <p14:tracePt t="48508" x="5018088" y="4953000"/>
          <p14:tracePt t="48510" x="5018088" y="4826000"/>
          <p14:tracePt t="48511" x="5018088" y="4792663"/>
          <p14:tracePt t="48512" x="5018088" y="4733925"/>
          <p14:tracePt t="48513" x="5018088" y="4700588"/>
          <p14:tracePt t="48514" x="5018088" y="4667250"/>
          <p14:tracePt t="48516" x="5018088" y="4591050"/>
          <p14:tracePt t="48518" x="5018088" y="4506913"/>
          <p14:tracePt t="48520" x="5018088" y="4432300"/>
          <p14:tracePt t="48521" x="5018088" y="4389438"/>
          <p14:tracePt t="48523" x="5018088" y="4348163"/>
          <p14:tracePt t="48524" x="5018088" y="4289425"/>
          <p14:tracePt t="48525" x="5018088" y="4256088"/>
          <p14:tracePt t="48527" x="5018088" y="4222750"/>
          <p14:tracePt t="48528" x="5018088" y="4138613"/>
          <p14:tracePt t="48529" x="5018088" y="4105275"/>
          <p14:tracePt t="48530" x="5018088" y="4054475"/>
          <p14:tracePt t="48533" x="5010150" y="3929063"/>
          <p14:tracePt t="48534" x="5000625" y="3886200"/>
          <p14:tracePt t="48535" x="5000625" y="3852863"/>
          <p14:tracePt t="48537" x="5000625" y="3802063"/>
          <p14:tracePt t="48538" x="5000625" y="3743325"/>
          <p14:tracePt t="48538" x="4992688" y="3709988"/>
          <p14:tracePt t="48539" x="4992688" y="3668713"/>
          <p14:tracePt t="48540" x="4984750" y="3625850"/>
          <p14:tracePt t="48541" x="4984750" y="3584575"/>
          <p14:tracePt t="48542" x="4975225" y="3551238"/>
          <p14:tracePt t="48543" x="4975225" y="3508375"/>
          <p14:tracePt t="48544" x="4967288" y="3467100"/>
          <p14:tracePt t="48545" x="4967288" y="3416300"/>
          <p14:tracePt t="48546" x="4959350" y="3375025"/>
          <p14:tracePt t="48547" x="4951413" y="3324225"/>
          <p14:tracePt t="48549" x="4951413" y="3240088"/>
          <p14:tracePt t="48551" x="4941888" y="3163888"/>
          <p14:tracePt t="48552" x="4933950" y="3122613"/>
          <p14:tracePt t="48553" x="4926013" y="3081338"/>
          <p14:tracePt t="48554" x="4916488" y="3038475"/>
          <p14:tracePt t="48555" x="4908550" y="2979738"/>
          <p14:tracePt t="48556" x="4900613" y="2946400"/>
          <p14:tracePt t="48557" x="4892675" y="2887663"/>
          <p14:tracePt t="48558" x="4883150" y="2846388"/>
          <p14:tracePt t="48559" x="4875213" y="2803525"/>
          <p14:tracePt t="48560" x="4867275" y="2762250"/>
          <p14:tracePt t="48561" x="4857750" y="2719388"/>
          <p14:tracePt t="48562" x="4849813" y="2686050"/>
          <p14:tracePt t="48563" x="4841875" y="2644775"/>
          <p14:tracePt t="48564" x="4833938" y="2609850"/>
          <p14:tracePt t="48566" x="4808538" y="2517775"/>
          <p14:tracePt t="48568" x="4799013" y="2476500"/>
          <p14:tracePt t="48569" x="4783138" y="2409825"/>
          <p14:tracePt t="48571" x="4757738" y="2341563"/>
          <p14:tracePt t="48572" x="4740275" y="2300288"/>
          <p14:tracePt t="48573" x="4732338" y="2266950"/>
          <p14:tracePt t="48574" x="4724400" y="2241550"/>
          <p14:tracePt t="48575" x="4716463" y="2198688"/>
          <p14:tracePt t="48576" x="4699000" y="2165350"/>
          <p14:tracePt t="48577" x="4681538" y="2124075"/>
          <p14:tracePt t="48578" x="4673600" y="2098675"/>
          <p14:tracePt t="48579" x="4665663" y="2073275"/>
          <p14:tracePt t="48580" x="4648200" y="2047875"/>
          <p14:tracePt t="48582" x="4632325" y="1989138"/>
          <p14:tracePt t="48583" x="4614863" y="1963738"/>
          <p14:tracePt t="48585" x="4589463" y="1922463"/>
          <p14:tracePt t="48587" x="4573588" y="1871663"/>
          <p14:tracePt t="48588" x="4548188" y="1820863"/>
          <p14:tracePt t="48589" x="4530725" y="1797050"/>
          <p14:tracePt t="48590" x="4522788" y="1779588"/>
          <p14:tracePt t="48591" x="4505325" y="1754188"/>
          <p14:tracePt t="48592" x="4497388" y="1738313"/>
          <p14:tracePt t="48594" x="4481513" y="1703388"/>
          <p14:tracePt t="48595" x="4464050" y="1687513"/>
          <p14:tracePt t="48596" x="4456113" y="1662113"/>
          <p14:tracePt t="48597" x="4438650" y="1644650"/>
          <p14:tracePt t="48600" x="4405313" y="1595438"/>
          <p14:tracePt t="48600" x="4397375" y="1577975"/>
          <p14:tracePt t="48602" x="4364038" y="1536700"/>
          <p14:tracePt t="48604" x="4354513" y="1519238"/>
          <p14:tracePt t="48605" x="4321175" y="1485900"/>
          <p14:tracePt t="48606" x="4305300" y="1460500"/>
          <p14:tracePt t="48607" x="4295775" y="1443038"/>
          <p14:tracePt t="48608" x="4279900" y="1427163"/>
          <p14:tracePt t="48609" x="4262438" y="1409700"/>
          <p14:tracePt t="48610" x="4254500" y="1393825"/>
          <p14:tracePt t="48611" x="4229100" y="1384300"/>
          <p14:tracePt t="48612" x="4211638" y="1350963"/>
          <p14:tracePt t="48613" x="4203700" y="1343025"/>
          <p14:tracePt t="48614" x="4178300" y="1325563"/>
          <p14:tracePt t="48617" x="4144963" y="1292225"/>
          <p14:tracePt t="48618" x="4119563" y="1258888"/>
          <p14:tracePt t="48620" x="4103688" y="1250950"/>
          <p14:tracePt t="48622" x="4052888" y="1208088"/>
          <p14:tracePt t="48624" x="4044950" y="1200150"/>
          <p14:tracePt t="48625" x="4011613" y="1174750"/>
          <p14:tracePt t="48626" x="4002088" y="1166813"/>
          <p14:tracePt t="48628" x="3994150" y="1158875"/>
          <p14:tracePt t="48629" x="3960813" y="1141413"/>
          <p14:tracePt t="48631" x="3943350" y="1125538"/>
          <p14:tracePt t="48634" x="3910013" y="1100138"/>
          <p14:tracePt t="48636" x="3884613" y="1090613"/>
          <p14:tracePt t="48637" x="3868738" y="1082675"/>
          <p14:tracePt t="48638" x="3859213" y="1082675"/>
          <p14:tracePt t="48639" x="3843338" y="1066800"/>
          <p14:tracePt t="48640" x="3835400" y="1066800"/>
          <p14:tracePt t="48641" x="3817938" y="1057275"/>
          <p14:tracePt t="48642" x="3817938" y="1049338"/>
          <p14:tracePt t="48644" x="3792538" y="1049338"/>
          <p14:tracePt t="48646" x="3792538" y="1041400"/>
          <p14:tracePt t="48648" x="3784600" y="1041400"/>
          <p14:tracePt t="48650" x="3767138" y="1031875"/>
          <p14:tracePt t="48652" x="3759200" y="1031875"/>
          <p14:tracePt t="48654" x="3751263" y="1031875"/>
          <p14:tracePt t="48655" x="3741738" y="1031875"/>
          <p14:tracePt t="48657" x="3733800" y="1031875"/>
          <p14:tracePt t="48659" x="3725863" y="1031875"/>
          <p14:tracePt t="48662" x="3717925" y="1031875"/>
          <p14:tracePt t="48668" x="3708400" y="1031875"/>
          <p14:tracePt t="48670" x="3700463" y="1031875"/>
          <p14:tracePt t="48676" x="3692525" y="1031875"/>
          <p14:tracePt t="48678" x="3692525" y="1041400"/>
          <p14:tracePt t="48683" x="3683000" y="1049338"/>
          <p14:tracePt t="48685" x="3675063" y="1049338"/>
          <p14:tracePt t="48686" x="3667125" y="1057275"/>
          <p14:tracePt t="48690" x="3667125" y="1066800"/>
          <p14:tracePt t="48691" x="3659188" y="1074738"/>
          <p14:tracePt t="48694" x="3649663" y="1082675"/>
          <p14:tracePt t="48699" x="3641725" y="1090613"/>
          <p14:tracePt t="48701" x="3633788" y="1100138"/>
          <p14:tracePt t="48703" x="3633788" y="1108075"/>
          <p14:tracePt t="48706" x="3624263" y="1116013"/>
          <p14:tracePt t="48713" x="3624263" y="1125538"/>
          <p14:tracePt t="48721" x="3616325" y="1125538"/>
          <p14:tracePt t="48730" x="3616325" y="1133475"/>
          <p14:tracePt t="48738" x="3608388" y="1133475"/>
          <p14:tracePt t="48740" x="3608388" y="1141413"/>
          <p14:tracePt t="48742" x="3600450" y="1141413"/>
          <p14:tracePt t="48749" x="3590925" y="1141413"/>
          <p14:tracePt t="48752" x="3590925" y="1149350"/>
          <p14:tracePt t="48753" x="3582988" y="1149350"/>
          <p14:tracePt t="48758" x="3575050" y="1149350"/>
          <p14:tracePt t="48759" x="3565525" y="1158875"/>
          <p14:tracePt t="48763" x="3557588" y="1158875"/>
          <p14:tracePt t="48764" x="3557588" y="1166813"/>
          <p14:tracePt t="48766" x="3549650" y="1174750"/>
          <p14:tracePt t="48770" x="3541713" y="1174750"/>
          <p14:tracePt t="48771" x="3541713" y="1184275"/>
          <p14:tracePt t="48772" x="3532188" y="1184275"/>
          <p14:tracePt t="48773" x="3532188" y="1192213"/>
          <p14:tracePt t="48775" x="3524250" y="1192213"/>
          <p14:tracePt t="48777" x="3524250" y="1200150"/>
          <p14:tracePt t="48780" x="3516313" y="1208088"/>
          <p14:tracePt t="48783" x="3506788" y="1217613"/>
          <p14:tracePt t="48784" x="3498850" y="1225550"/>
          <p14:tracePt t="48786" x="3498850" y="1233488"/>
          <p14:tracePt t="48788" x="3490913" y="1243013"/>
          <p14:tracePt t="48791" x="3482975" y="1250950"/>
          <p14:tracePt t="48794" x="3482975" y="1258888"/>
          <p14:tracePt t="48795" x="3473450" y="1258888"/>
          <p14:tracePt t="48797" x="3473450" y="1266825"/>
          <p14:tracePt t="48799" x="3465513" y="1276350"/>
          <p14:tracePt t="48801" x="3465513" y="1284288"/>
          <p14:tracePt t="48802" x="3457575" y="1284288"/>
          <p14:tracePt t="48803" x="3457575" y="1292225"/>
          <p14:tracePt t="48806" x="3457575" y="1301750"/>
          <p14:tracePt t="48807" x="3448050" y="1301750"/>
          <p14:tracePt t="48808" x="3448050" y="1309688"/>
          <p14:tracePt t="48810" x="3448050" y="1317625"/>
          <p14:tracePt t="48811" x="3440113" y="1317625"/>
          <p14:tracePt t="48812" x="3440113" y="1325563"/>
          <p14:tracePt t="48814" x="3432175" y="1335088"/>
          <p14:tracePt t="48816" x="3424238" y="1335088"/>
          <p14:tracePt t="48817" x="3424238" y="1343025"/>
          <p14:tracePt t="48818" x="3424238" y="1350963"/>
          <p14:tracePt t="48820" x="3414713" y="1360488"/>
          <p14:tracePt t="48822" x="3414713" y="1368425"/>
          <p14:tracePt t="48825" x="3406775" y="1376363"/>
          <p14:tracePt t="48826" x="3406775" y="1384300"/>
          <p14:tracePt t="48828" x="3406775" y="1393825"/>
          <p14:tracePt t="48830" x="3398838" y="1401763"/>
          <p14:tracePt t="48832" x="3398838" y="1409700"/>
          <p14:tracePt t="48834" x="3389313" y="1427163"/>
          <p14:tracePt t="48836" x="3389313" y="1443038"/>
          <p14:tracePt t="48839" x="3389313" y="1452563"/>
          <p14:tracePt t="48841" x="3389313" y="1460500"/>
          <p14:tracePt t="48842" x="3389313" y="1468438"/>
          <p14:tracePt t="48843" x="3389313" y="1485900"/>
          <p14:tracePt t="48844" x="3389313" y="1493838"/>
          <p14:tracePt t="48847" x="3389313" y="1511300"/>
          <p14:tracePt t="48850" x="3389313" y="1519238"/>
          <p14:tracePt t="48851" x="3389313" y="1544638"/>
          <p14:tracePt t="48854" x="3389313" y="1562100"/>
          <p14:tracePt t="48856" x="3389313" y="1570038"/>
          <p14:tracePt t="48857" x="3389313" y="1585913"/>
          <p14:tracePt t="48859" x="3389313" y="1603375"/>
          <p14:tracePt t="48860" x="3398838" y="1611313"/>
          <p14:tracePt t="48862" x="3398838" y="1620838"/>
          <p14:tracePt t="48863" x="3398838" y="1628775"/>
          <p14:tracePt t="48866" x="3398838" y="1644650"/>
          <p14:tracePt t="48868" x="3398838" y="1654175"/>
          <p14:tracePt t="48869" x="3398838" y="1662113"/>
          <p14:tracePt t="48870" x="3406775" y="1662113"/>
          <p14:tracePt t="48871" x="3406775" y="1679575"/>
          <p14:tracePt t="48873" x="3414713" y="1695450"/>
          <p14:tracePt t="48874" x="3414713" y="1703388"/>
          <p14:tracePt t="48876" x="3414713" y="1720850"/>
          <p14:tracePt t="48878" x="3424238" y="1720850"/>
          <p14:tracePt t="48879" x="3424238" y="1728788"/>
          <p14:tracePt t="48880" x="3424238" y="1738313"/>
          <p14:tracePt t="48882" x="3424238" y="1746250"/>
          <p14:tracePt t="48884" x="3432175" y="1754188"/>
          <p14:tracePt t="48886" x="3432175" y="1762125"/>
          <p14:tracePt t="48888" x="3432175" y="1771650"/>
          <p14:tracePt t="48889" x="3432175" y="1779588"/>
          <p14:tracePt t="48890" x="3440113" y="1779588"/>
          <p14:tracePt t="48891" x="3440113" y="1787525"/>
          <p14:tracePt t="48893" x="3448050" y="1787525"/>
          <p14:tracePt t="48894" x="3448050" y="1797050"/>
          <p14:tracePt t="48897" x="3457575" y="1804988"/>
          <p14:tracePt t="48901" x="3457575" y="1812925"/>
          <p14:tracePt t="48903" x="3465513" y="1820863"/>
          <p14:tracePt t="48907" x="3465513" y="1830388"/>
          <p14:tracePt t="48908" x="3473450" y="1830388"/>
          <p14:tracePt t="48911" x="3482975" y="1838325"/>
          <p14:tracePt t="48915" x="3490913" y="1838325"/>
          <p14:tracePt t="48917" x="3490913" y="1846263"/>
          <p14:tracePt t="48920" x="3490913" y="1855788"/>
          <p14:tracePt t="48921" x="3498850" y="1855788"/>
          <p14:tracePt t="48929" x="3506788" y="1855788"/>
          <p14:tracePt t="48930" x="3506788" y="1863725"/>
          <p14:tracePt t="48933" x="3516313" y="1863725"/>
          <p14:tracePt t="48945" x="3524250" y="1863725"/>
          <p14:tracePt t="48947" x="3524250" y="1871663"/>
          <p14:tracePt t="48952" x="3532188" y="1871663"/>
          <p14:tracePt t="48957" x="3532188" y="1879600"/>
          <p14:tracePt t="48959" x="3541713" y="1879600"/>
          <p14:tracePt t="48960" x="3541713" y="1889125"/>
          <p14:tracePt t="48961" x="3549650" y="1889125"/>
          <p14:tracePt t="48968" x="3557588" y="1897063"/>
          <p14:tracePt t="48972" x="3565525" y="1897063"/>
          <p14:tracePt t="48975" x="3565525" y="1905000"/>
          <p14:tracePt t="48980" x="3575050" y="1905000"/>
          <p14:tracePt t="48987" x="3582988" y="1905000"/>
          <p14:tracePt t="49011" x="3582988" y="1914525"/>
          <p14:tracePt t="49025" x="3590925" y="1922463"/>
          <p14:tracePt t="49038" x="3590925" y="1930400"/>
          <p14:tracePt t="49043" x="3600450" y="1930400"/>
          <p14:tracePt t="49051" x="3600450" y="1938338"/>
          <p14:tracePt t="49098" x="3608388" y="1938338"/>
          <p14:tracePt t="49129" x="3616325" y="1938338"/>
          <p14:tracePt t="49139" x="3624263" y="1938338"/>
          <p14:tracePt t="49157" x="3624263" y="1947863"/>
          <p14:tracePt t="49160" x="3633788" y="1947863"/>
          <p14:tracePt t="49166" x="3633788" y="1955800"/>
          <p14:tracePt t="49186" x="3633788" y="1963738"/>
          <p14:tracePt t="49190" x="3641725" y="1963738"/>
          <p14:tracePt t="49207" x="3641725" y="1973263"/>
          <p14:tracePt t="49227" x="3641725" y="1981200"/>
          <p14:tracePt t="49232" x="3649663" y="1981200"/>
          <p14:tracePt t="49243" x="3649663" y="1989138"/>
          <p14:tracePt t="49261" x="3659188" y="1989138"/>
          <p14:tracePt t="49288" x="3659188" y="1997075"/>
          <p14:tracePt t="49346" x="3667125" y="1997075"/>
          <p14:tracePt t="49370" x="3667125" y="2006600"/>
          <p14:tracePt t="49444" x="3675063" y="2006600"/>
          <p14:tracePt t="49491" x="3683000" y="2006600"/>
          <p14:tracePt t="49499" x="3692525" y="2006600"/>
          <p14:tracePt t="49508" x="3700463" y="2006600"/>
          <p14:tracePt t="49511" x="3700463" y="2014538"/>
          <p14:tracePt t="49517" x="3708400" y="2014538"/>
          <p14:tracePt t="49524" x="3717925" y="2014538"/>
          <p14:tracePt t="49527" x="3725863" y="2014538"/>
          <p14:tracePt t="49529" x="3725863" y="2022475"/>
          <p14:tracePt t="49535" x="3733800" y="2022475"/>
          <p14:tracePt t="49543" x="3741738" y="2022475"/>
          <p14:tracePt t="49551" x="3751263" y="2022475"/>
          <p14:tracePt t="49555" x="3759200" y="2022475"/>
          <p14:tracePt t="49562" x="3767138" y="2022475"/>
          <p14:tracePt t="49569" x="3776663" y="2022475"/>
          <p14:tracePt t="49574" x="3784600" y="2022475"/>
          <p14:tracePt t="49576" x="3792538" y="2022475"/>
          <p14:tracePt t="49582" x="3800475" y="2022475"/>
          <p14:tracePt t="49586" x="3810000" y="2022475"/>
          <p14:tracePt t="49590" x="3817938" y="2022475"/>
          <p14:tracePt t="49592" x="3825875" y="2022475"/>
          <p14:tracePt t="49598" x="3835400" y="2014538"/>
          <p14:tracePt t="49603" x="3843338" y="2014538"/>
          <p14:tracePt t="49608" x="3851275" y="2014538"/>
          <p14:tracePt t="49611" x="3859213" y="2014538"/>
          <p14:tracePt t="49614" x="3859213" y="2006600"/>
          <p14:tracePt t="49617" x="3868738" y="2006600"/>
          <p14:tracePt t="49625" x="3876675" y="2006600"/>
          <p14:tracePt t="49633" x="3884613" y="1997075"/>
          <p14:tracePt t="49638" x="3894138" y="1997075"/>
          <p14:tracePt t="49642" x="3902075" y="1997075"/>
          <p14:tracePt t="49650" x="3910013" y="1997075"/>
          <p14:tracePt t="49654" x="3910013" y="1989138"/>
          <p14:tracePt t="49655" x="3917950" y="1989138"/>
          <p14:tracePt t="49660" x="3927475" y="1981200"/>
          <p14:tracePt t="49663" x="3935413" y="1981200"/>
          <p14:tracePt t="49668" x="3943350" y="1981200"/>
          <p14:tracePt t="49674" x="3952875" y="1981200"/>
          <p14:tracePt t="49675" x="3952875" y="1973263"/>
          <p14:tracePt t="49679" x="3960813" y="1973263"/>
          <p14:tracePt t="49683" x="3968750" y="1973263"/>
          <p14:tracePt t="49687" x="3968750" y="1963738"/>
          <p14:tracePt t="49689" x="3976688" y="1963738"/>
          <p14:tracePt t="49695" x="3986213" y="1963738"/>
          <p14:tracePt t="49697" x="3986213" y="1955800"/>
          <p14:tracePt t="49703" x="3994150" y="1955800"/>
          <p14:tracePt t="49704" x="3994150" y="1947863"/>
          <p14:tracePt t="49705" x="4002088" y="1947863"/>
          <p14:tracePt t="49713" x="4011613" y="1947863"/>
          <p14:tracePt t="49716" x="4011613" y="1938338"/>
          <p14:tracePt t="49722" x="4019550" y="1938338"/>
          <p14:tracePt t="49727" x="4019550" y="1930400"/>
          <p14:tracePt t="49733" x="4027488" y="1930400"/>
          <p14:tracePt t="49740" x="4035425" y="1930400"/>
          <p14:tracePt t="49751" x="4035425" y="1922463"/>
          <p14:tracePt t="49764" x="4044950" y="1922463"/>
          <p14:tracePt t="49769" x="4044950" y="1914525"/>
          <p14:tracePt t="49783" x="4052888" y="1914525"/>
          <p14:tracePt t="49803" x="4060825" y="1914525"/>
          <p14:tracePt t="49804" x="4060825" y="1905000"/>
          <p14:tracePt t="49822" x="4070350" y="1905000"/>
          <p14:tracePt t="49851" x="4078288" y="1905000"/>
          <p14:tracePt t="49852" x="4078288" y="1897063"/>
          <p14:tracePt t="49865" x="4086225" y="1897063"/>
          <p14:tracePt t="49884" x="4094163" y="1897063"/>
          <p14:tracePt t="49892" x="4103688" y="1889125"/>
          <p14:tracePt t="49906" x="4103688" y="1879600"/>
          <p14:tracePt t="49922" x="4111625" y="1879600"/>
          <p14:tracePt t="49976" x="4119563" y="1871663"/>
          <p14:tracePt t="49995" x="4129088" y="1871663"/>
          <p14:tracePt t="49999" x="4129088" y="1863725"/>
          <p14:tracePt t="50004" x="4137025" y="1863725"/>
          <p14:tracePt t="50015" x="4137025" y="1855788"/>
          <p14:tracePt t="50022" x="4144963" y="1855788"/>
          <p14:tracePt t="50033" x="4144963" y="1846263"/>
          <p14:tracePt t="50151" x="4144963" y="1855788"/>
          <p14:tracePt t="50158" x="4144963" y="1863725"/>
          <p14:tracePt t="50164" x="4144963" y="1871663"/>
          <p14:tracePt t="50171" x="4144963" y="1879600"/>
          <p14:tracePt t="50175" x="4144963" y="1889125"/>
          <p14:tracePt t="50183" x="4144963" y="1897063"/>
          <p14:tracePt t="50192" x="4144963" y="1905000"/>
          <p14:tracePt t="50204" x="4144963" y="1914525"/>
          <p14:tracePt t="50209" x="4144963" y="1922463"/>
          <p14:tracePt t="50220" x="4144963" y="1930400"/>
          <p14:tracePt t="50227" x="4144963" y="1938338"/>
          <p14:tracePt t="50233" x="4144963" y="1947863"/>
          <p14:tracePt t="50237" x="4144963" y="1955800"/>
          <p14:tracePt t="50246" x="4144963" y="1963738"/>
          <p14:tracePt t="50251" x="4137025" y="1963738"/>
          <p14:tracePt t="50254" x="4137025" y="1973263"/>
          <p14:tracePt t="50265" x="4129088" y="1973263"/>
          <p14:tracePt t="50268" x="4129088" y="1981200"/>
          <p14:tracePt t="50274" x="4129088" y="1989138"/>
          <p14:tracePt t="50292" x="4129088" y="1997075"/>
          <p14:tracePt t="50300" x="4119563" y="1997075"/>
          <p14:tracePt t="50308" x="4119563" y="2006600"/>
          <p14:tracePt t="50349" x="4119563" y="2014538"/>
          <p14:tracePt t="50356" x="4119563" y="2022475"/>
          <p14:tracePt t="50363" x="4111625" y="2022475"/>
          <p14:tracePt t="50367" x="4111625" y="2032000"/>
          <p14:tracePt t="50383" x="4103688" y="2047875"/>
          <p14:tracePt t="50385" x="4094163" y="2055813"/>
          <p14:tracePt t="50391" x="4094163" y="2065338"/>
          <p14:tracePt t="50395" x="4086225" y="2065338"/>
          <p14:tracePt t="50397" x="4086225" y="2073275"/>
          <p14:tracePt t="50402" x="4086225" y="2081213"/>
          <p14:tracePt t="50404" x="4078288" y="2081213"/>
          <p14:tracePt t="50407" x="4078288" y="2090738"/>
          <p14:tracePt t="50410" x="4078288" y="2098675"/>
          <p14:tracePt t="50412" x="4070350" y="2098675"/>
          <p14:tracePt t="50416" x="4070350" y="2106613"/>
          <p14:tracePt t="50420" x="4060825" y="2106613"/>
          <p14:tracePt t="50422" x="4060825" y="2114550"/>
          <p14:tracePt t="50429" x="4052888" y="2124075"/>
          <p14:tracePt t="50434" x="4052888" y="2132013"/>
          <p14:tracePt t="50439" x="4044950" y="2132013"/>
          <p14:tracePt t="50442" x="4044950" y="2139950"/>
          <p14:tracePt t="50450" x="4035425" y="2149475"/>
          <p14:tracePt t="50456" x="4027488" y="2149475"/>
          <p14:tracePt t="50458" x="4027488" y="2157413"/>
          <p14:tracePt t="50460" x="4027488" y="2165350"/>
          <p14:tracePt t="50467" x="4027488" y="2173288"/>
          <p14:tracePt t="50468" x="4019550" y="2173288"/>
          <p14:tracePt t="50471" x="4019550" y="2182813"/>
          <p14:tracePt t="50475" x="4019550" y="2190750"/>
          <p14:tracePt t="50477" x="4011613" y="2190750"/>
          <p14:tracePt t="50478" x="4011613" y="2198688"/>
          <p14:tracePt t="50483" x="4011613" y="2208213"/>
          <p14:tracePt t="50484" x="4002088" y="2208213"/>
          <p14:tracePt t="50486" x="4002088" y="2216150"/>
          <p14:tracePt t="50488" x="3994150" y="2216150"/>
          <p14:tracePt t="50490" x="3994150" y="2224088"/>
          <p14:tracePt t="50492" x="3994150" y="2233613"/>
          <p14:tracePt t="50495" x="3986213" y="2233613"/>
          <p14:tracePt t="50496" x="3986213" y="2241550"/>
          <p14:tracePt t="50503" x="3986213" y="2249488"/>
          <p14:tracePt t="50504" x="3976688" y="2249488"/>
          <p14:tracePt t="50508" x="3976688" y="2257425"/>
          <p14:tracePt t="50513" x="3976688" y="2266950"/>
          <p14:tracePt t="50514" x="3968750" y="2266950"/>
          <p14:tracePt t="50522" x="3960813" y="2266950"/>
          <p14:tracePt t="50526" x="3960813" y="2274888"/>
          <p14:tracePt t="50548" x="3952875" y="2274888"/>
          <p14:tracePt t="50549" x="3952875" y="2282825"/>
          <p14:tracePt t="50575" x="3943350" y="2282825"/>
          <p14:tracePt t="50580" x="3943350" y="2292350"/>
          <p14:tracePt t="50586" x="3943350" y="2300288"/>
          <p14:tracePt t="50592" x="3935413" y="2300288"/>
          <p14:tracePt t="50599" x="3927475" y="2300288"/>
          <p14:tracePt t="50602" x="3927475" y="2308225"/>
          <p14:tracePt t="50609" x="3917950" y="2308225"/>
          <p14:tracePt t="50618" x="3917950" y="2316163"/>
          <p14:tracePt t="50621" x="3910013" y="2316163"/>
          <p14:tracePt t="50633" x="3902075" y="2316163"/>
          <p14:tracePt t="50637" x="3894138" y="2316163"/>
          <p14:tracePt t="50645" x="3884613" y="2316163"/>
          <p14:tracePt t="50652" x="3876675" y="2316163"/>
          <p14:tracePt t="50658" x="3868738" y="2316163"/>
          <p14:tracePt t="50664" x="3859213" y="2316163"/>
          <p14:tracePt t="50669" x="3851275" y="2316163"/>
          <p14:tracePt t="50686" x="3843338" y="2316163"/>
          <p14:tracePt t="50723" x="3835400" y="2316163"/>
          <p14:tracePt t="50751" x="3825875" y="2316163"/>
          <p14:tracePt t="50770" x="3825875" y="2308225"/>
          <p14:tracePt t="50779" x="3817938" y="2308225"/>
          <p14:tracePt t="50782" x="3817938" y="2300288"/>
          <p14:tracePt t="50786" x="3817938" y="2292350"/>
          <p14:tracePt t="50792" x="3817938" y="2282825"/>
          <p14:tracePt t="50798" x="3817938" y="2274888"/>
          <p14:tracePt t="50803" x="3817938" y="2266950"/>
          <p14:tracePt t="50805" x="3817938" y="2257425"/>
          <p14:tracePt t="50813" x="3817938" y="2249488"/>
          <p14:tracePt t="50887" x="3817938" y="2241550"/>
          <p14:tracePt t="50893" x="3825875" y="2241550"/>
          <p14:tracePt t="50905" x="3835400" y="2241550"/>
          <p14:tracePt t="50906" x="3835400" y="2233613"/>
          <p14:tracePt t="50915" x="3843338" y="2233613"/>
          <p14:tracePt t="50919" x="3843338" y="2224088"/>
          <p14:tracePt t="50926" x="3851275" y="2224088"/>
          <p14:tracePt t="50931" x="3859213" y="2224088"/>
          <p14:tracePt t="50940" x="3868738" y="2224088"/>
          <p14:tracePt t="50949" x="3876675" y="2224088"/>
          <p14:tracePt t="50955" x="3884613" y="2224088"/>
          <p14:tracePt t="50962" x="3894138" y="2224088"/>
          <p14:tracePt t="50966" x="3902075" y="2216150"/>
          <p14:tracePt t="50974" x="3910013" y="2216150"/>
          <p14:tracePt t="50981" x="3917950" y="2216150"/>
          <p14:tracePt t="50991" x="3927475" y="2216150"/>
          <p14:tracePt t="50995" x="3935413" y="2216150"/>
          <p14:tracePt t="51004" x="3943350" y="2216150"/>
          <p14:tracePt t="51011" x="3952875" y="2216150"/>
          <p14:tracePt t="51018" x="3960813" y="2216150"/>
          <p14:tracePt t="51019" x="3960813" y="2208213"/>
          <p14:tracePt t="51021" x="3968750" y="2208213"/>
          <p14:tracePt t="51029" x="3976688" y="2208213"/>
          <p14:tracePt t="51034" x="3986213" y="2208213"/>
          <p14:tracePt t="51040" x="3994150" y="2198688"/>
          <p14:tracePt t="51043" x="4002088" y="2198688"/>
          <p14:tracePt t="51050" x="4011613" y="2198688"/>
          <p14:tracePt t="51051" x="4011613" y="2190750"/>
          <p14:tracePt t="51056" x="4019550" y="2190750"/>
          <p14:tracePt t="51062" x="4027488" y="2190750"/>
          <p14:tracePt t="51066" x="4035425" y="2190750"/>
          <p14:tracePt t="51072" x="4044950" y="2190750"/>
          <p14:tracePt t="51074" x="4044950" y="2182813"/>
          <p14:tracePt t="51077" x="4052888" y="2182813"/>
          <p14:tracePt t="51084" x="4060825" y="2182813"/>
          <p14:tracePt t="51087" x="4070350" y="2173288"/>
          <p14:tracePt t="51095" x="4078288" y="2173288"/>
          <p14:tracePt t="51100" x="4078288" y="2165350"/>
          <p14:tracePt t="51103" x="4086225" y="2157413"/>
          <p14:tracePt t="51111" x="4094163" y="2149475"/>
          <p14:tracePt t="51113" x="4103688" y="2149475"/>
          <p14:tracePt t="51117" x="4103688" y="2139950"/>
          <p14:tracePt t="51121" x="4111625" y="2139950"/>
          <p14:tracePt t="51124" x="4111625" y="2132013"/>
          <p14:tracePt t="51126" x="4111625" y="2124075"/>
          <p14:tracePt t="51129" x="4119563" y="2124075"/>
          <p14:tracePt t="51131" x="4119563" y="2114550"/>
          <p14:tracePt t="51136" x="4119563" y="2106613"/>
          <p14:tracePt t="51138" x="4129088" y="2106613"/>
          <p14:tracePt t="51141" x="4137025" y="2098675"/>
          <p14:tracePt t="51143" x="4137025" y="2090738"/>
          <p14:tracePt t="51147" x="4137025" y="2081213"/>
          <p14:tracePt t="51150" x="4144963" y="2081213"/>
          <p14:tracePt t="51151" x="4144963" y="2073275"/>
          <p14:tracePt t="51155" x="4144963" y="2065338"/>
          <p14:tracePt t="51159" x="4144963" y="2055813"/>
          <p14:tracePt t="51160" x="4144963" y="2047875"/>
          <p14:tracePt t="51162" x="4152900" y="2047875"/>
          <p14:tracePt t="51165" x="4152900" y="2039938"/>
          <p14:tracePt t="51167" x="4152900" y="2032000"/>
          <p14:tracePt t="51171" x="4152900" y="2022475"/>
          <p14:tracePt t="51173" x="4152900" y="2014538"/>
          <p14:tracePt t="51178" x="4152900" y="2006600"/>
          <p14:tracePt t="51183" x="4152900" y="1997075"/>
          <p14:tracePt t="51187" x="4152900" y="1989138"/>
          <p14:tracePt t="51190" x="4152900" y="1981200"/>
          <p14:tracePt t="51196" x="4152900" y="1973263"/>
          <p14:tracePt t="51201" x="4152900" y="1963738"/>
          <p14:tracePt t="51208" x="4152900" y="1955800"/>
          <p14:tracePt t="51210" x="4152900" y="1947863"/>
          <p14:tracePt t="51216" x="4162425" y="1938338"/>
          <p14:tracePt t="51222" x="4162425" y="1930400"/>
          <p14:tracePt t="51230" x="4162425" y="1922463"/>
          <p14:tracePt t="51235" x="4162425" y="1914525"/>
          <p14:tracePt t="51245" x="4162425" y="1905000"/>
          <p14:tracePt t="51266" x="4170363" y="1897063"/>
          <p14:tracePt t="51274" x="4178300" y="1889125"/>
          <p14:tracePt t="51342" x="4187825" y="1889125"/>
          <p14:tracePt t="51344" x="4187825" y="1879600"/>
          <p14:tracePt t="51361" x="4195763" y="1879600"/>
          <p14:tracePt t="51377" x="4203700" y="1879600"/>
          <p14:tracePt t="51382" x="4203700" y="1871663"/>
          <p14:tracePt t="51385" x="4211638" y="1871663"/>
          <p14:tracePt t="51411" x="4221163" y="1871663"/>
          <p14:tracePt t="51710" x="4229100" y="1871663"/>
          <p14:tracePt t="51719" x="4237038" y="1871663"/>
          <p14:tracePt t="51723" x="4246563" y="1871663"/>
          <p14:tracePt t="51732" x="4254500" y="1871663"/>
          <p14:tracePt t="51733" x="4254500" y="1879600"/>
          <p14:tracePt t="51738" x="4262438" y="1889125"/>
          <p14:tracePt t="51746" x="4270375" y="1889125"/>
          <p14:tracePt t="51750" x="4279900" y="1889125"/>
          <p14:tracePt t="51752" x="4279900" y="1897063"/>
          <p14:tracePt t="51758" x="4287838" y="1897063"/>
          <p14:tracePt t="51764" x="4295775" y="1905000"/>
          <p14:tracePt t="51775" x="4305300" y="1905000"/>
          <p14:tracePt t="51782" x="4313238" y="1905000"/>
          <p14:tracePt t="51794" x="4313238" y="1914525"/>
          <p14:tracePt t="51799" x="4321175" y="1914525"/>
          <p14:tracePt t="51813" x="4329113" y="1914525"/>
          <p14:tracePt t="51822" x="4329113" y="1922463"/>
          <p14:tracePt t="51825" x="4338638" y="1922463"/>
          <p14:tracePt t="51829" x="4346575" y="1922463"/>
          <p14:tracePt t="51836" x="4354513" y="1922463"/>
          <p14:tracePt t="51843" x="4364038" y="1922463"/>
          <p14:tracePt t="51850" x="4371975" y="1922463"/>
          <p14:tracePt t="51854" x="4379913" y="1922463"/>
          <p14:tracePt t="51861" x="4387850" y="1922463"/>
          <p14:tracePt t="51868" x="4397375" y="1922463"/>
          <p14:tracePt t="51875" x="4405313" y="1922463"/>
          <p14:tracePt t="51883" x="4413250" y="1922463"/>
          <p14:tracePt t="51888" x="4422775" y="1922463"/>
          <p14:tracePt t="51897" x="4430713" y="1922463"/>
          <p14:tracePt t="51910" x="4438650" y="1922463"/>
          <p14:tracePt t="51921" x="4438650" y="1914525"/>
          <p14:tracePt t="51938" x="4438650" y="1905000"/>
          <p14:tracePt t="51950" x="4438650" y="1897063"/>
          <p14:tracePt t="51960" x="4438650" y="1889125"/>
          <p14:tracePt t="51966" x="4438650" y="1879600"/>
          <p14:tracePt t="52025" x="4438650" y="1871663"/>
          <p14:tracePt t="52046" x="4430713" y="1871663"/>
          <p14:tracePt t="52066" x="4422775" y="1871663"/>
          <p14:tracePt t="52072" x="4413250" y="1871663"/>
          <p14:tracePt t="52085" x="4405313" y="1871663"/>
          <p14:tracePt t="52104" x="4397375" y="1871663"/>
          <p14:tracePt t="52125" x="4387850" y="1871663"/>
          <p14:tracePt t="52142" x="4379913" y="1871663"/>
          <p14:tracePt t="52149" x="4371975" y="1871663"/>
          <p14:tracePt t="52159" x="4364038" y="1879600"/>
          <p14:tracePt t="52168" x="4364038" y="1889125"/>
          <p14:tracePt t="52170" x="4354513" y="1889125"/>
          <p14:tracePt t="52178" x="4346575" y="1889125"/>
          <p14:tracePt t="52182" x="4346575" y="1897063"/>
          <p14:tracePt t="52185" x="4338638" y="1897063"/>
          <p14:tracePt t="52193" x="4329113" y="1905000"/>
          <p14:tracePt t="52203" x="4321175" y="1905000"/>
          <p14:tracePt t="52208" x="4321175" y="1914525"/>
          <p14:tracePt t="52216" x="4313238" y="1914525"/>
          <p14:tracePt t="52219" x="4313238" y="1922463"/>
          <p14:tracePt t="52223" x="4305300" y="1922463"/>
          <p14:tracePt t="52240" x="4305300" y="1930400"/>
          <p14:tracePt t="52243" x="4295775" y="1930400"/>
          <p14:tracePt t="52256" x="4295775" y="1938338"/>
          <p14:tracePt t="52261" x="4287838" y="1938338"/>
          <p14:tracePt t="52268" x="4287838" y="1947863"/>
          <p14:tracePt t="52272" x="4287838" y="1955800"/>
          <p14:tracePt t="52283" x="4287838" y="1963738"/>
          <p14:tracePt t="52294" x="4287838" y="1973263"/>
          <p14:tracePt t="52307" x="4287838" y="1981200"/>
          <p14:tracePt t="52313" x="4287838" y="1989138"/>
          <p14:tracePt t="52321" x="4295775" y="1989138"/>
          <p14:tracePt t="52331" x="4295775" y="1997075"/>
          <p14:tracePt t="52333" x="4305300" y="1997075"/>
          <p14:tracePt t="52338" x="4313238" y="1997075"/>
          <p14:tracePt t="52348" x="4321175" y="2006600"/>
          <p14:tracePt t="52361" x="4329113" y="2006600"/>
          <p14:tracePt t="52373" x="4338638" y="2006600"/>
          <p14:tracePt t="52380" x="4346575" y="2006600"/>
          <p14:tracePt t="52392" x="4354513" y="2006600"/>
          <p14:tracePt t="52403" x="4364038" y="2006600"/>
          <p14:tracePt t="52411" x="4371975" y="2006600"/>
          <p14:tracePt t="52416" x="4379913" y="2006600"/>
          <p14:tracePt t="52428" x="4387850" y="1997075"/>
          <p14:tracePt t="52440" x="4387850" y="1989138"/>
          <p14:tracePt t="52443" x="4397375" y="1989138"/>
          <p14:tracePt t="52445" x="4397375" y="1981200"/>
          <p14:tracePt t="52455" x="4397375" y="1973263"/>
          <p14:tracePt t="52462" x="4397375" y="1963738"/>
          <p14:tracePt t="52467" x="4405313" y="1963738"/>
          <p14:tracePt t="52469" x="4405313" y="1955800"/>
          <p14:tracePt t="52471" x="4405313" y="1947863"/>
          <p14:tracePt t="52479" x="4405313" y="1938338"/>
          <p14:tracePt t="52483" x="4405313" y="1930400"/>
          <p14:tracePt t="52488" x="4405313" y="1922463"/>
          <p14:tracePt t="52492" x="4405313" y="1914525"/>
          <p14:tracePt t="52499" x="4405313" y="1905000"/>
          <p14:tracePt t="52501" x="4397375" y="1905000"/>
          <p14:tracePt t="52506" x="4397375" y="1897063"/>
          <p14:tracePt t="52513" x="4387850" y="1897063"/>
          <p14:tracePt t="52527" x="4379913" y="1897063"/>
          <p14:tracePt t="52533" x="4371975" y="1897063"/>
          <p14:tracePt t="52541" x="4364038" y="1897063"/>
          <p14:tracePt t="52546" x="4354513" y="1897063"/>
          <p14:tracePt t="52552" x="4346575" y="1897063"/>
          <p14:tracePt t="52555" x="4338638" y="1897063"/>
          <p14:tracePt t="52560" x="4329113" y="1897063"/>
          <p14:tracePt t="52568" x="4321175" y="1897063"/>
          <p14:tracePt t="52569" x="4321175" y="1905000"/>
          <p14:tracePt t="52574" x="4313238" y="1905000"/>
          <p14:tracePt t="52576" x="4313238" y="1914525"/>
          <p14:tracePt t="52578" x="4305300" y="1914525"/>
          <p14:tracePt t="52580" x="4305300" y="1922463"/>
          <p14:tracePt t="52588" x="4295775" y="1930400"/>
          <p14:tracePt t="52597" x="4295775" y="1938338"/>
          <p14:tracePt t="52605" x="4287838" y="1938338"/>
          <p14:tracePt t="52606" x="4287838" y="1947863"/>
          <p14:tracePt t="52608" x="4287838" y="1955800"/>
          <p14:tracePt t="52616" x="4287838" y="1963738"/>
          <p14:tracePt t="52624" x="4287838" y="1973263"/>
          <p14:tracePt t="52625" x="4279900" y="1973263"/>
          <p14:tracePt t="52630" x="4279900" y="1981200"/>
          <p14:tracePt t="52636" x="4279900" y="1989138"/>
          <p14:tracePt t="52643" x="4270375" y="1989138"/>
          <p14:tracePt t="52648" x="4270375" y="1997075"/>
          <p14:tracePt t="52665" x="4270375" y="2006600"/>
          <p14:tracePt t="52679" x="4270375" y="2014538"/>
          <p14:tracePt t="52684" x="4270375" y="2022475"/>
          <p14:tracePt t="52700" x="4270375" y="2032000"/>
          <p14:tracePt t="52712" x="4270375" y="2039938"/>
          <p14:tracePt t="52722" x="4270375" y="2047875"/>
          <p14:tracePt t="52726" x="4270375" y="2055813"/>
          <p14:tracePt t="52736" x="4270375" y="2065338"/>
          <p14:tracePt t="52823" x="4279900" y="2065338"/>
          <p14:tracePt t="52869" x="4279900" y="2073275"/>
          <p14:tracePt t="52910" x="4287838" y="2073275"/>
          <p14:tracePt t="52911" x="4287838" y="2081213"/>
          <p14:tracePt t="52924" x="4287838" y="2090738"/>
          <p14:tracePt t="52929" x="4287838" y="2098675"/>
          <p14:tracePt t="52935" x="4295775" y="2106613"/>
          <p14:tracePt t="52943" x="4295775" y="2114550"/>
          <p14:tracePt t="52953" x="4295775" y="2124075"/>
          <p14:tracePt t="52956" x="4305300" y="2124075"/>
          <p14:tracePt t="52959" x="4305300" y="2132013"/>
          <p14:tracePt t="52970" x="4305300" y="2139950"/>
          <p14:tracePt t="52971" x="4313238" y="2139950"/>
          <p14:tracePt t="52977" x="4313238" y="2149475"/>
          <p14:tracePt t="52983" x="4313238" y="2157413"/>
          <p14:tracePt t="52986" x="4313238" y="2165350"/>
          <p14:tracePt t="52991" x="4313238" y="2173288"/>
          <p14:tracePt t="52996" x="4313238" y="2182813"/>
          <p14:tracePt t="53000" x="4313238" y="2190750"/>
          <p14:tracePt t="53002" x="4313238" y="2198688"/>
          <p14:tracePt t="53006" x="4313238" y="2208213"/>
          <p14:tracePt t="53009" x="4313238" y="2216150"/>
          <p14:tracePt t="53013" x="4313238" y="2224088"/>
          <p14:tracePt t="53016" x="4313238" y="2233613"/>
          <p14:tracePt t="53019" x="4313238" y="2241550"/>
          <p14:tracePt t="53021" x="4313238" y="2249488"/>
          <p14:tracePt t="53025" x="4313238" y="2257425"/>
          <p14:tracePt t="53026" x="4313238" y="2266950"/>
          <p14:tracePt t="53029" x="4313238" y="2274888"/>
          <p14:tracePt t="53033" x="4313238" y="2282825"/>
          <p14:tracePt t="53035" x="4313238" y="2292350"/>
          <p14:tracePt t="53037" x="4313238" y="2300288"/>
          <p14:tracePt t="53041" x="4313238" y="2308225"/>
          <p14:tracePt t="53043" x="4313238" y="2316163"/>
          <p14:tracePt t="53045" x="4305300" y="2316163"/>
          <p14:tracePt t="53046" x="4305300" y="2325688"/>
          <p14:tracePt t="53050" x="4305300" y="2333625"/>
          <p14:tracePt t="53051" x="4305300" y="2341563"/>
          <p14:tracePt t="53054" x="4305300" y="2351088"/>
          <p14:tracePt t="53058" x="4305300" y="2359025"/>
          <p14:tracePt t="53059" x="4295775" y="2359025"/>
          <p14:tracePt t="53061" x="4295775" y="2366963"/>
          <p14:tracePt t="53064" x="4295775" y="2374900"/>
          <p14:tracePt t="53068" x="4295775" y="2384425"/>
          <p14:tracePt t="53073" x="4295775" y="2392363"/>
          <p14:tracePt t="53077" x="4287838" y="2392363"/>
          <p14:tracePt t="53079" x="4287838" y="2400300"/>
          <p14:tracePt t="53083" x="4287838" y="2409825"/>
          <p14:tracePt t="53097" x="4287838" y="2417763"/>
          <p14:tracePt t="53251" x="4287838" y="2409825"/>
          <p14:tracePt t="53256" x="4287838" y="2400300"/>
          <p14:tracePt t="53264" x="4295775" y="2400300"/>
          <p14:tracePt t="53268" x="4295775" y="2392363"/>
          <p14:tracePt t="53276" x="4295775" y="2384425"/>
          <p14:tracePt t="53279" x="4305300" y="2384425"/>
          <p14:tracePt t="53282" x="4313238" y="2374900"/>
          <p14:tracePt t="53284" x="4313238" y="2366963"/>
          <p14:tracePt t="53289" x="4313238" y="2359025"/>
          <p14:tracePt t="53291" x="4321175" y="2359025"/>
          <p14:tracePt t="53293" x="4321175" y="2351088"/>
          <p14:tracePt t="53299" x="4329113" y="2341563"/>
          <p14:tracePt t="53301" x="4329113" y="2333625"/>
          <p14:tracePt t="53305" x="4329113" y="2325688"/>
          <p14:tracePt t="53308" x="4338638" y="2325688"/>
          <p14:tracePt t="53310" x="4338638" y="2316163"/>
          <p14:tracePt t="53316" x="4346575" y="2308225"/>
          <p14:tracePt t="53321" x="4346575" y="2300288"/>
          <p14:tracePt t="53324" x="4346575" y="2292350"/>
          <p14:tracePt t="53332" x="4346575" y="2282825"/>
          <p14:tracePt t="53338" x="4346575" y="2274888"/>
          <p14:tracePt t="53347" x="4346575" y="2266950"/>
          <p14:tracePt t="53350" x="4354513" y="2257425"/>
          <p14:tracePt t="53362" x="4354513" y="2249488"/>
          <p14:tracePt t="53372" x="4354513" y="2241550"/>
          <p14:tracePt t="53383" x="4354513" y="2233613"/>
          <p14:tracePt t="53389" x="4354513" y="2224088"/>
          <p14:tracePt t="53400" x="4354513" y="2216150"/>
          <p14:tracePt t="53411" x="4354513" y="2208213"/>
          <p14:tracePt t="53423" x="4354513" y="2198688"/>
          <p14:tracePt t="53428" x="4354513" y="2190750"/>
          <p14:tracePt t="53442" x="4354513" y="2182813"/>
          <p14:tracePt t="53453" x="4354513" y="2173288"/>
          <p14:tracePt t="53455" x="4346575" y="2173288"/>
          <p14:tracePt t="53462" x="4338638" y="2165350"/>
          <p14:tracePt t="53466" x="4338638" y="2157413"/>
          <p14:tracePt t="53476" x="4338638" y="2149475"/>
          <p14:tracePt t="53484" x="4329113" y="2149475"/>
          <p14:tracePt t="53494" x="4329113" y="2139950"/>
          <p14:tracePt t="53510" x="4321175" y="2139950"/>
          <p14:tracePt t="53519" x="4321175" y="2132013"/>
          <p14:tracePt t="53524" x="4313238" y="2132013"/>
          <p14:tracePt t="53530" x="4305300" y="2132013"/>
          <p14:tracePt t="53534" x="4305300" y="2124075"/>
          <p14:tracePt t="53540" x="4295775" y="2124075"/>
          <p14:tracePt t="53557" x="4287838" y="2124075"/>
          <p14:tracePt t="53572" x="4279900" y="2124075"/>
          <p14:tracePt t="53577" x="4270375" y="2124075"/>
          <p14:tracePt t="53587" x="4262438" y="2124075"/>
          <p14:tracePt t="53596" x="4254500" y="2124075"/>
          <p14:tracePt t="53605" x="4246563" y="2124075"/>
          <p14:tracePt t="53608" x="4237038" y="2124075"/>
          <p14:tracePt t="53611" x="4237038" y="2132013"/>
          <p14:tracePt t="53617" x="4229100" y="2132013"/>
          <p14:tracePt t="53624" x="4221163" y="2132013"/>
          <p14:tracePt t="53628" x="4221163" y="2139950"/>
          <p14:tracePt t="53630" x="4211638" y="2139950"/>
          <p14:tracePt t="53634" x="4203700" y="2139950"/>
          <p14:tracePt t="53638" x="4203700" y="2149475"/>
          <p14:tracePt t="53643" x="4195763" y="2149475"/>
          <p14:tracePt t="53653" x="4187825" y="2157413"/>
          <p14:tracePt t="53658" x="4187825" y="2165350"/>
          <p14:tracePt t="53665" x="4178300" y="2165350"/>
          <p14:tracePt t="53669" x="4178300" y="2173288"/>
          <p14:tracePt t="53670" x="4170363" y="2173288"/>
          <p14:tracePt t="53680" x="4170363" y="2182813"/>
          <p14:tracePt t="53685" x="4162425" y="2182813"/>
          <p14:tracePt t="53692" x="4162425" y="2190750"/>
          <p14:tracePt t="53698" x="4162425" y="2198688"/>
          <p14:tracePt t="53700" x="4152900" y="2198688"/>
          <p14:tracePt t="53709" x="4152900" y="2208213"/>
          <p14:tracePt t="53715" x="4144963" y="2208213"/>
          <p14:tracePt t="53721" x="4144963" y="2216150"/>
          <p14:tracePt t="53730" x="4137025" y="2216150"/>
          <p14:tracePt t="53734" x="4137025" y="2224088"/>
          <p14:tracePt t="53739" x="4129088" y="2224088"/>
          <p14:tracePt t="53740" x="4129088" y="2233613"/>
          <p14:tracePt t="53746" x="4129088" y="2241550"/>
          <p14:tracePt t="53749" x="4119563" y="2241550"/>
          <p14:tracePt t="53753" x="4119563" y="2249488"/>
          <p14:tracePt t="53760" x="4119563" y="2257425"/>
          <p14:tracePt t="53761" x="4111625" y="2257425"/>
          <p14:tracePt t="53763" x="4111625" y="2266950"/>
          <p14:tracePt t="53771" x="4111625" y="2274888"/>
          <p14:tracePt t="53778" x="4111625" y="2282825"/>
          <p14:tracePt t="53780" x="4103688" y="2282825"/>
          <p14:tracePt t="53786" x="4103688" y="2292350"/>
          <p14:tracePt t="53790" x="4103688" y="2300288"/>
          <p14:tracePt t="53800" x="4103688" y="2308225"/>
          <p14:tracePt t="53813" x="4103688" y="2316163"/>
          <p14:tracePt t="53849" x="4103688" y="2325688"/>
          <p14:tracePt t="53862" x="4111625" y="2325688"/>
          <p14:tracePt t="53874" x="4119563" y="2333625"/>
          <p14:tracePt t="53885" x="4129088" y="2333625"/>
          <p14:tracePt t="53888" x="4137025" y="2341563"/>
          <p14:tracePt t="53896" x="4144963" y="2341563"/>
          <p14:tracePt t="53902" x="4152900" y="2341563"/>
          <p14:tracePt t="53910" x="4162425" y="2341563"/>
          <p14:tracePt t="53917" x="4170363" y="2341563"/>
          <p14:tracePt t="53921" x="4178300" y="2341563"/>
          <p14:tracePt t="53928" x="4187825" y="2341563"/>
          <p14:tracePt t="53938" x="4195763" y="2341563"/>
          <p14:tracePt t="53950" x="4203700" y="2341563"/>
          <p14:tracePt t="53952" x="4211638" y="2341563"/>
          <p14:tracePt t="53964" x="4221163" y="2341563"/>
          <p14:tracePt t="53976" x="4229100" y="2341563"/>
          <p14:tracePt t="53984" x="4237038" y="2341563"/>
          <p14:tracePt t="53986" x="4246563" y="2341563"/>
          <p14:tracePt t="53994" x="4254500" y="2341563"/>
          <p14:tracePt t="54001" x="4262438" y="2341563"/>
          <p14:tracePt t="54008" x="4270375" y="2341563"/>
          <p14:tracePt t="54012" x="4270375" y="2333625"/>
          <p14:tracePt t="54013" x="4279900" y="2333625"/>
          <p14:tracePt t="54021" x="4287838" y="2333625"/>
          <p14:tracePt t="54029" x="4287838" y="2325688"/>
          <p14:tracePt t="54031" x="4295775" y="2325688"/>
          <p14:tracePt t="54044" x="4305300" y="2325688"/>
          <p14:tracePt t="54046" x="4305300" y="2316163"/>
          <p14:tracePt t="54052" x="4313238" y="2316163"/>
          <p14:tracePt t="54060" x="4313238" y="2308225"/>
          <p14:tracePt t="54069" x="4321175" y="2308225"/>
          <p14:tracePt t="54071" x="4321175" y="2300288"/>
          <p14:tracePt t="54079" x="4321175" y="2292350"/>
          <p14:tracePt t="54096" x="4321175" y="2282825"/>
          <p14:tracePt t="54111" x="4321175" y="2274888"/>
          <p14:tracePt t="54122" x="4321175" y="2266950"/>
          <p14:tracePt t="54126" x="4321175" y="2257425"/>
          <p14:tracePt t="54135" x="4321175" y="2249488"/>
          <p14:tracePt t="54147" x="4321175" y="2241550"/>
          <p14:tracePt t="54160" x="4321175" y="2233613"/>
          <p14:tracePt t="54171" x="4321175" y="2224088"/>
          <p14:tracePt t="54193" x="4313238" y="2224088"/>
          <p14:tracePt t="54211" x="4305300" y="2224088"/>
          <p14:tracePt t="54223" x="4295775" y="2224088"/>
          <p14:tracePt t="54224" x="4295775" y="2216150"/>
          <p14:tracePt t="54233" x="4287838" y="2216150"/>
          <p14:tracePt t="54238" x="4279900" y="2216150"/>
          <p14:tracePt t="54242" x="4270375" y="2216150"/>
          <p14:tracePt t="54252" x="4270375" y="2208213"/>
          <p14:tracePt t="54254" x="4262438" y="2208213"/>
          <p14:tracePt t="54273" x="4254500" y="2208213"/>
          <p14:tracePt t="54299" x="4246563" y="2208213"/>
          <p14:tracePt t="54307" x="4237038" y="2208213"/>
          <p14:tracePt t="54340" x="4229100" y="2208213"/>
          <p14:tracePt t="54364" x="4221163" y="2208213"/>
          <p14:tracePt t="54373" x="4221163" y="2216150"/>
          <p14:tracePt t="54376" x="4211638" y="2216150"/>
          <p14:tracePt t="54384" x="4203700" y="2224088"/>
          <p14:tracePt t="54387" x="4203700" y="2233613"/>
          <p14:tracePt t="54395" x="4195763" y="2233613"/>
          <p14:tracePt t="54397" x="4195763" y="2241550"/>
          <p14:tracePt t="54403" x="4195763" y="2249488"/>
          <p14:tracePt t="54408" x="4187825" y="2249488"/>
          <p14:tracePt t="54412" x="4187825" y="2257425"/>
          <p14:tracePt t="54417" x="4187825" y="2266950"/>
          <p14:tracePt t="54423" x="4187825" y="2274888"/>
          <p14:tracePt t="54431" x="4187825" y="2282825"/>
          <p14:tracePt t="54439" x="4187825" y="2292350"/>
          <p14:tracePt t="54442" x="4187825" y="2300288"/>
          <p14:tracePt t="54450" x="4187825" y="2308225"/>
          <p14:tracePt t="54459" x="4187825" y="2316163"/>
          <p14:tracePt t="54470" x="4187825" y="2325688"/>
          <p14:tracePt t="54506" x="4195763" y="2325688"/>
          <p14:tracePt t="54541" x="4203700" y="2325688"/>
          <p14:tracePt t="54551" x="4211638" y="2325688"/>
          <p14:tracePt t="54566" x="4221163" y="2325688"/>
          <p14:tracePt t="54573" x="4229100" y="2325688"/>
          <p14:tracePt t="54580" x="4237038" y="2325688"/>
          <p14:tracePt t="54581" x="4237038" y="2316163"/>
          <p14:tracePt t="54584" x="4246563" y="2316163"/>
          <p14:tracePt t="54591" x="4246563" y="2308225"/>
          <p14:tracePt t="54593" x="4254500" y="2308225"/>
          <p14:tracePt t="54599" x="4254500" y="2300288"/>
          <p14:tracePt t="54603" x="4254500" y="2292350"/>
          <p14:tracePt t="54604" x="4262438" y="2292350"/>
          <p14:tracePt t="54611" x="4262438" y="2282825"/>
          <p14:tracePt t="54620" x="4262438" y="2274888"/>
          <p14:tracePt t="54628" x="4262438" y="2266950"/>
          <p14:tracePt t="54633" x="4262438" y="2257425"/>
          <p14:tracePt t="54641" x="4262438" y="2249488"/>
          <p14:tracePt t="54653" x="4262438" y="2241550"/>
          <p14:tracePt t="54666" x="4254500" y="2241550"/>
          <p14:tracePt t="54679" x="4246563" y="2241550"/>
          <p14:tracePt t="54684" x="4237038" y="2241550"/>
          <p14:tracePt t="54696" x="4229100" y="2241550"/>
          <p14:tracePt t="54712" x="4221163" y="2241550"/>
          <p14:tracePt t="54731" x="4211638" y="2241550"/>
          <p14:tracePt t="54738" x="4203700" y="2241550"/>
          <p14:tracePt t="54748" x="4203700" y="2249488"/>
          <p14:tracePt t="54751" x="4195763" y="2249488"/>
          <p14:tracePt t="54756" x="4195763" y="2257425"/>
          <p14:tracePt t="54760" x="4195763" y="2266950"/>
          <p14:tracePt t="54763" x="4187825" y="2266950"/>
          <p14:tracePt t="54767" x="4187825" y="2274888"/>
          <p14:tracePt t="54772" x="4187825" y="2282825"/>
          <p14:tracePt t="54778" x="4187825" y="2292350"/>
          <p14:tracePt t="54781" x="4187825" y="2300288"/>
          <p14:tracePt t="54786" x="4187825" y="2308225"/>
          <p14:tracePt t="54792" x="4187825" y="2316163"/>
          <p14:tracePt t="54800" x="4187825" y="2325688"/>
          <p14:tracePt t="54811" x="4187825" y="2333625"/>
          <p14:tracePt t="54816" x="4195763" y="2341563"/>
          <p14:tracePt t="54829" x="4203700" y="2341563"/>
          <p14:tracePt t="54830" x="4203700" y="2351088"/>
          <p14:tracePt t="54834" x="4211638" y="2351088"/>
          <p14:tracePt t="54891" x="4211638" y="2341563"/>
          <p14:tracePt t="54894" x="4211638" y="2333625"/>
          <p14:tracePt t="54899" x="4211638" y="2325688"/>
          <p14:tracePt t="54903" x="4211638" y="2316163"/>
          <p14:tracePt t="54907" x="4211638" y="2308225"/>
          <p14:tracePt t="54911" x="4211638" y="2300288"/>
          <p14:tracePt t="54913" x="4211638" y="2292350"/>
          <p14:tracePt t="54917" x="4203700" y="2282825"/>
          <p14:tracePt t="54921" x="4203700" y="2274888"/>
          <p14:tracePt t="54923" x="4195763" y="2274888"/>
          <p14:tracePt t="54926" x="4195763" y="2266950"/>
          <p14:tracePt t="54929" x="4187825" y="2266950"/>
          <p14:tracePt t="54930" x="4187825" y="2257425"/>
          <p14:tracePt t="54933" x="4178300" y="2257425"/>
          <p14:tracePt t="54934" x="4170363" y="2257425"/>
          <p14:tracePt t="54936" x="4170363" y="2249488"/>
          <p14:tracePt t="54938" x="4162425" y="2249488"/>
          <p14:tracePt t="54943" x="4152900" y="2249488"/>
          <p14:tracePt t="54945" x="4152900" y="2241550"/>
          <p14:tracePt t="54946" x="4144963" y="2241550"/>
          <p14:tracePt t="54950" x="4137025" y="2241550"/>
          <p14:tracePt t="54951" x="4129088" y="2241550"/>
          <p14:tracePt t="54953" x="4119563" y="2241550"/>
          <p14:tracePt t="54957" x="4111625" y="2233613"/>
          <p14:tracePt t="54961" x="4103688" y="2233613"/>
          <p14:tracePt t="54964" x="4094163" y="2233613"/>
          <p14:tracePt t="54970" x="4086225" y="2233613"/>
          <p14:tracePt t="54997" x="4078288" y="2233613"/>
          <p14:tracePt t="55006" x="4078288" y="2241550"/>
          <p14:tracePt t="55013" x="4078288" y="2249488"/>
          <p14:tracePt t="55018" x="4078288" y="2257425"/>
          <p14:tracePt t="55021" x="4078288" y="2266950"/>
          <p14:tracePt t="55029" x="4078288" y="2274888"/>
          <p14:tracePt t="55036" x="4078288" y="2282825"/>
          <p14:tracePt t="55043" x="4078288" y="2292350"/>
          <p14:tracePt t="55047" x="4078288" y="2300288"/>
          <p14:tracePt t="55057" x="4086225" y="2308225"/>
          <p14:tracePt t="55066" x="4094163" y="2316163"/>
          <p14:tracePt t="55070" x="4103688" y="2316163"/>
          <p14:tracePt t="55076" x="4111625" y="2316163"/>
          <p14:tracePt t="55079" x="4111625" y="2325688"/>
          <p14:tracePt t="55083" x="4119563" y="2325688"/>
          <p14:tracePt t="55088" x="4129088" y="2325688"/>
          <p14:tracePt t="55091" x="4137025" y="2325688"/>
          <p14:tracePt t="55096" x="4144963" y="2325688"/>
          <p14:tracePt t="55103" x="4152900" y="2325688"/>
          <p14:tracePt t="55110" x="4162425" y="2325688"/>
          <p14:tracePt t="55118" x="4170363" y="2325688"/>
          <p14:tracePt t="55124" x="4178300" y="2325688"/>
          <p14:tracePt t="55134" x="4187825" y="2325688"/>
          <p14:tracePt t="55136" x="4187825" y="2316163"/>
          <p14:tracePt t="55150" x="4187825" y="2308225"/>
          <p14:tracePt t="55158" x="4195763" y="2308225"/>
          <p14:tracePt t="55159" x="4195763" y="2300288"/>
          <p14:tracePt t="55167" x="4195763" y="2292350"/>
          <p14:tracePt t="55226" x="4187825" y="2292350"/>
          <p14:tracePt t="55233" x="4187825" y="2300288"/>
          <p14:tracePt t="55250" x="4187825" y="2308225"/>
          <p14:tracePt t="55258" x="4178300" y="2308225"/>
          <p14:tracePt t="55269" x="4178300" y="2316163"/>
          <p14:tracePt t="55298" x="4187825" y="2316163"/>
          <p14:tracePt t="55308" x="4195763" y="2316163"/>
          <p14:tracePt t="55317" x="4203700" y="2316163"/>
          <p14:tracePt t="55323" x="4211638" y="2316163"/>
          <p14:tracePt t="55333" x="4221163" y="2316163"/>
          <p14:tracePt t="55358" x="4221163" y="2308225"/>
          <p14:tracePt t="55366" x="4221163" y="2300288"/>
          <p14:tracePt t="55369" x="4221163" y="2292350"/>
          <p14:tracePt t="55379" x="4221163" y="2282825"/>
          <p14:tracePt t="55383" x="4211638" y="2282825"/>
          <p14:tracePt t="55386" x="4203700" y="2282825"/>
          <p14:tracePt t="55392" x="4195763" y="2274888"/>
          <p14:tracePt t="55396" x="4187825" y="2274888"/>
          <p14:tracePt t="55400" x="4178300" y="2274888"/>
          <p14:tracePt t="55402" x="4170363" y="2274888"/>
          <p14:tracePt t="55406" x="4162425" y="2274888"/>
          <p14:tracePt t="55411" x="4152900" y="2274888"/>
          <p14:tracePt t="55416" x="4144963" y="2274888"/>
          <p14:tracePt t="55420" x="4137025" y="2274888"/>
          <p14:tracePt t="55422" x="4129088" y="2274888"/>
          <p14:tracePt t="55428" x="4119563" y="2274888"/>
          <p14:tracePt t="55434" x="4111625" y="2274888"/>
          <p14:tracePt t="55444" x="4103688" y="2274888"/>
          <p14:tracePt t="55446" x="4103688" y="2282825"/>
          <p14:tracePt t="55449" x="4094163" y="2282825"/>
          <p14:tracePt t="55454" x="4094163" y="2292350"/>
          <p14:tracePt t="55458" x="4094163" y="2300288"/>
          <p14:tracePt t="55464" x="4094163" y="2308225"/>
          <p14:tracePt t="55470" x="4094163" y="2316163"/>
          <p14:tracePt t="55476" x="4094163" y="2325688"/>
          <p14:tracePt t="55483" x="4094163" y="2333625"/>
          <p14:tracePt t="55486" x="4094163" y="2341563"/>
          <p14:tracePt t="55491" x="4103688" y="2341563"/>
          <p14:tracePt t="55494" x="4103688" y="2351088"/>
          <p14:tracePt t="55499" x="4111625" y="2351088"/>
          <p14:tracePt t="55505" x="4111625" y="2359025"/>
          <p14:tracePt t="55506" x="4119563" y="2359025"/>
          <p14:tracePt t="55512" x="4129088" y="2359025"/>
          <p14:tracePt t="55516" x="4137025" y="2359025"/>
          <p14:tracePt t="55520" x="4144963" y="2359025"/>
          <p14:tracePt t="55525" x="4152900" y="2359025"/>
          <p14:tracePt t="55529" x="4162425" y="2359025"/>
          <p14:tracePt t="55533" x="4170363" y="2359025"/>
          <p14:tracePt t="55535" x="4178300" y="2359025"/>
          <p14:tracePt t="55540" x="4187825" y="2359025"/>
          <p14:tracePt t="55544" x="4195763" y="2359025"/>
          <p14:tracePt t="55546" x="4195763" y="2351088"/>
          <p14:tracePt t="55548" x="4203700" y="2351088"/>
          <p14:tracePt t="55551" x="4211638" y="2341563"/>
          <p14:tracePt t="55553" x="4211638" y="2333625"/>
          <p14:tracePt t="55556" x="4221163" y="2325688"/>
          <p14:tracePt t="55560" x="4221163" y="2316163"/>
          <p14:tracePt t="55563" x="4229100" y="2316163"/>
          <p14:tracePt t="55564" x="4229100" y="2308225"/>
          <p14:tracePt t="55568" x="4229100" y="2300288"/>
          <p14:tracePt t="55570" x="4229100" y="2292350"/>
          <p14:tracePt t="55575" x="4229100" y="2282825"/>
          <p14:tracePt t="55583" x="4229100" y="2274888"/>
          <p14:tracePt t="55593" x="4229100" y="2266950"/>
          <p14:tracePt t="55602" x="4229100" y="2257425"/>
          <p14:tracePt t="55616" x="4221163" y="2257425"/>
          <p14:tracePt t="55627" x="4211638" y="2257425"/>
          <p14:tracePt t="55633" x="4203700" y="2257425"/>
          <p14:tracePt t="55641" x="4195763" y="2257425"/>
          <p14:tracePt t="55645" x="4195763" y="2266950"/>
          <p14:tracePt t="55649" x="4187825" y="2266950"/>
          <p14:tracePt t="55655" x="4178300" y="2274888"/>
          <p14:tracePt t="55659" x="4170363" y="2274888"/>
          <p14:tracePt t="55663" x="4170363" y="2282825"/>
          <p14:tracePt t="55672" x="4162425" y="2292350"/>
          <p14:tracePt t="55675" x="4162425" y="2300288"/>
          <p14:tracePt t="55684" x="4162425" y="2308225"/>
          <p14:tracePt t="55694" x="4162425" y="2316163"/>
          <p14:tracePt t="55730" x="4162425" y="2325688"/>
          <p14:tracePt t="55734" x="4170363" y="2325688"/>
          <p14:tracePt t="55752" x="4178300" y="2325688"/>
          <p14:tracePt t="55778" x="4187825" y="2325688"/>
          <p14:tracePt t="55797" x="4195763" y="2325688"/>
          <p14:tracePt t="55806" x="4203700" y="2325688"/>
          <p14:tracePt t="55808" x="4211638" y="2325688"/>
          <p14:tracePt t="55816" x="4221163" y="2325688"/>
          <p14:tracePt t="55823" x="4229100" y="2325688"/>
          <p14:tracePt t="55827" x="4237038" y="2325688"/>
          <p14:tracePt t="55830" x="4246563" y="2325688"/>
          <p14:tracePt t="55834" x="4254500" y="2325688"/>
          <p14:tracePt t="55838" x="4262438" y="2325688"/>
          <p14:tracePt t="55843" x="4270375" y="2325688"/>
          <p14:tracePt t="55845" x="4279900" y="2325688"/>
          <p14:tracePt t="55850" x="4287838" y="2325688"/>
          <p14:tracePt t="55853" x="4295775" y="2325688"/>
          <p14:tracePt t="55858" x="4305300" y="2325688"/>
          <p14:tracePt t="55860" x="4313238" y="2325688"/>
          <p14:tracePt t="55866" x="4321175" y="2325688"/>
          <p14:tracePt t="55870" x="4329113" y="2325688"/>
          <p14:tracePt t="55873" x="4329113" y="2316163"/>
          <p14:tracePt t="55875" x="4338638" y="2316163"/>
          <p14:tracePt t="55878" x="4346575" y="2316163"/>
          <p14:tracePt t="55883" x="4354513" y="2316163"/>
          <p14:tracePt t="55887" x="4364038" y="2308225"/>
          <p14:tracePt t="55892" x="4371975" y="2308225"/>
          <p14:tracePt t="55894" x="4379913" y="2308225"/>
          <p14:tracePt t="55899" x="4387850" y="2308225"/>
          <p14:tracePt t="55903" x="4387850" y="2300288"/>
          <p14:tracePt t="55905" x="4397375" y="2300288"/>
          <p14:tracePt t="55908" x="4397375" y="2292350"/>
          <p14:tracePt t="55911" x="4405313" y="2292350"/>
          <p14:tracePt t="55917" x="4413250" y="2292350"/>
          <p14:tracePt t="55920" x="4422775" y="2292350"/>
          <p14:tracePt t="55921" x="4422775" y="2282825"/>
          <p14:tracePt t="55925" x="4430713" y="2282825"/>
          <p14:tracePt t="55931" x="4438650" y="2274888"/>
          <p14:tracePt t="55938" x="4446588" y="2274888"/>
          <p14:tracePt t="55940" x="4446588" y="2266950"/>
          <p14:tracePt t="55941" x="4456113" y="2266950"/>
          <p14:tracePt t="55945" x="4456113" y="2257425"/>
          <p14:tracePt t="55949" x="4464050" y="2257425"/>
          <p14:tracePt t="55953" x="4464050" y="2249488"/>
          <p14:tracePt t="55955" x="4471988" y="2249488"/>
          <p14:tracePt t="55959" x="4471988" y="2241550"/>
          <p14:tracePt t="55961" x="4481513" y="2241550"/>
          <p14:tracePt t="55964" x="4489450" y="2241550"/>
          <p14:tracePt t="55966" x="4489450" y="2233613"/>
          <p14:tracePt t="55971" x="4489450" y="2224088"/>
          <p14:tracePt t="55972" x="4497388" y="2224088"/>
          <p14:tracePt t="55980" x="4497388" y="2216150"/>
          <p14:tracePt t="55981" x="4505325" y="2216150"/>
          <p14:tracePt t="55989" x="4505325" y="2208213"/>
          <p14:tracePt t="55991" x="4514850" y="2208213"/>
          <p14:tracePt t="55996" x="4522788" y="2208213"/>
          <p14:tracePt t="56000" x="4522788" y="2198688"/>
          <p14:tracePt t="56006" x="4522788" y="2190750"/>
          <p14:tracePt t="56017" x="4522788" y="2182813"/>
          <p14:tracePt t="56026" x="4522788" y="2173288"/>
          <p14:tracePt t="56035" x="4522788" y="2165350"/>
          <p14:tracePt t="56040" x="4522788" y="2157413"/>
          <p14:tracePt t="56054" x="4522788" y="2149475"/>
          <p14:tracePt t="56070" x="4522788" y="2139950"/>
          <p14:tracePt t="56075" x="4514850" y="2139950"/>
          <p14:tracePt t="56086" x="4514850" y="2132013"/>
          <p14:tracePt t="56092" x="4514850" y="2124075"/>
          <p14:tracePt t="56099" x="4505325" y="2124075"/>
          <p14:tracePt t="56102" x="4505325" y="2114550"/>
          <p14:tracePt t="56111" x="4505325" y="2106613"/>
          <p14:tracePt t="56112" x="4497388" y="2106613"/>
          <p14:tracePt t="56117" x="4497388" y="2098675"/>
          <p14:tracePt t="56121" x="4497388" y="2090738"/>
          <p14:tracePt t="56122" x="4489450" y="2090738"/>
          <p14:tracePt t="56127" x="4489450" y="2081213"/>
          <p14:tracePt t="56129" x="4481513" y="2081213"/>
          <p14:tracePt t="56133" x="4481513" y="2073275"/>
          <p14:tracePt t="56137" x="4471988" y="2065338"/>
          <p14:tracePt t="56143" x="4471988" y="2055813"/>
          <p14:tracePt t="56145" x="4471988" y="2047875"/>
          <p14:tracePt t="56149" x="4464050" y="2047875"/>
          <p14:tracePt t="56151" x="4464050" y="2039938"/>
          <p14:tracePt t="56154" x="4464050" y="2032000"/>
          <p14:tracePt t="56157" x="4456113" y="2032000"/>
          <p14:tracePt t="56161" x="4456113" y="2022475"/>
          <p14:tracePt t="56164" x="4456113" y="2014538"/>
          <p14:tracePt t="56169" x="4446588" y="2014538"/>
          <p14:tracePt t="56171" x="4446588" y="2006600"/>
          <p14:tracePt t="56183" x="4446588" y="1997075"/>
          <p14:tracePt t="56193" x="4438650" y="1997075"/>
          <p14:tracePt t="56197" x="4438650" y="1989138"/>
          <p14:tracePt t="56206" x="4438650" y="1981200"/>
          <p14:tracePt t="56233" x="4438650" y="1973263"/>
          <p14:tracePt t="56237" x="4430713" y="1973263"/>
          <p14:tracePt t="56257" x="4430713" y="1963738"/>
          <p14:tracePt t="56271" x="4422775" y="1963738"/>
          <p14:tracePt t="56275" x="4422775" y="1955800"/>
          <p14:tracePt t="56280" x="4413250" y="1955800"/>
          <p14:tracePt t="56284" x="4413250" y="1947863"/>
          <p14:tracePt t="56291" x="4405313" y="1947863"/>
          <p14:tracePt t="56297" x="4405313" y="1938338"/>
          <p14:tracePt t="56301" x="4397375" y="1938338"/>
          <p14:tracePt t="56317" x="4387850" y="1938338"/>
          <p14:tracePt t="56411" x="4387850" y="1947863"/>
          <p14:tracePt t="56420" x="4387850" y="1955800"/>
          <p14:tracePt t="56467" x="4397375" y="1955800"/>
          <p14:tracePt t="56483" x="4405313" y="1947863"/>
          <p14:tracePt t="56488" x="4405313" y="1938338"/>
          <p14:tracePt t="56495" x="4405313" y="1930400"/>
          <p14:tracePt t="56497" x="4413250" y="1930400"/>
          <p14:tracePt t="56499" x="4413250" y="1922463"/>
          <p14:tracePt t="56501" x="4413250" y="1914525"/>
          <p14:tracePt t="56506" x="4413250" y="1905000"/>
          <p14:tracePt t="56510" x="4413250" y="1897063"/>
          <p14:tracePt t="56517" x="4413250" y="1889125"/>
          <p14:tracePt t="56518" x="4413250" y="1879600"/>
          <p14:tracePt t="56521" x="4413250" y="1871663"/>
          <p14:tracePt t="56527" x="4413250" y="1863725"/>
          <p14:tracePt t="56533" x="4413250" y="1855788"/>
          <p14:tracePt t="56537" x="4413250" y="1846263"/>
          <p14:tracePt t="56544" x="4413250" y="1838325"/>
          <p14:tracePt t="56547" x="4405313" y="1838325"/>
          <p14:tracePt t="56562" x="4397375" y="1838325"/>
          <p14:tracePt t="56578" x="4387850" y="1838325"/>
          <p14:tracePt t="56587" x="4379913" y="1838325"/>
          <p14:tracePt t="56591" x="4371975" y="1838325"/>
          <p14:tracePt t="56597" x="4364038" y="1838325"/>
          <p14:tracePt t="56603" x="4354513" y="1838325"/>
          <p14:tracePt t="56604" x="4354513" y="1846263"/>
          <p14:tracePt t="56607" x="4346575" y="1855788"/>
          <p14:tracePt t="56610" x="4338638" y="1855788"/>
          <p14:tracePt t="56612" x="4338638" y="1863725"/>
          <p14:tracePt t="56617" x="4329113" y="1863725"/>
          <p14:tracePt t="56618" x="4329113" y="1871663"/>
          <p14:tracePt t="56624" x="4329113" y="1879600"/>
          <p14:tracePt t="56626" x="4329113" y="1889125"/>
          <p14:tracePt t="56628" x="4321175" y="1889125"/>
          <p14:tracePt t="56631" x="4321175" y="1897063"/>
          <p14:tracePt t="56635" x="4321175" y="1905000"/>
          <p14:tracePt t="56640" x="4321175" y="1914525"/>
          <p14:tracePt t="56643" x="4321175" y="1922463"/>
          <p14:tracePt t="56649" x="4321175" y="1930400"/>
          <p14:tracePt t="56653" x="4321175" y="1938338"/>
          <p14:tracePt t="56657" x="4321175" y="1947863"/>
          <p14:tracePt t="56660" x="4321175" y="1955800"/>
          <p14:tracePt t="56667" x="4321175" y="1963738"/>
          <p14:tracePt t="56673" x="4321175" y="1973263"/>
          <p14:tracePt t="56676" x="4329113" y="1973263"/>
          <p14:tracePt t="56685" x="4338638" y="1981200"/>
          <p14:tracePt t="56691" x="4346575" y="1981200"/>
          <p14:tracePt t="56702" x="4354513" y="1981200"/>
          <p14:tracePt t="56713" x="4364038" y="1981200"/>
          <p14:tracePt t="56721" x="4371975" y="1981200"/>
          <p14:tracePt t="56724" x="4379913" y="1981200"/>
          <p14:tracePt t="56729" x="4379913" y="1973263"/>
          <p14:tracePt t="56731" x="4387850" y="1973263"/>
          <p14:tracePt t="56734" x="4387850" y="1963738"/>
          <p14:tracePt t="56739" x="4397375" y="1955800"/>
          <p14:tracePt t="56741" x="4397375" y="1947863"/>
          <p14:tracePt t="56745" x="4397375" y="1938338"/>
          <p14:tracePt t="56748" x="4397375" y="1930400"/>
          <p14:tracePt t="56751" x="4405313" y="1922463"/>
          <p14:tracePt t="56753" x="4405313" y="1914525"/>
          <p14:tracePt t="56758" x="4405313" y="1905000"/>
          <p14:tracePt t="56761" x="4405313" y="1897063"/>
          <p14:tracePt t="56767" x="4405313" y="1889125"/>
          <p14:tracePt t="56771" x="4405313" y="1879600"/>
          <p14:tracePt t="56786" x="4405313" y="1871663"/>
          <p14:tracePt t="56796" x="4397375" y="1871663"/>
          <p14:tracePt t="56844" x="4387850" y="1871663"/>
          <p14:tracePt t="56858" x="4379913" y="1871663"/>
          <p14:tracePt t="56862" x="4371975" y="1871663"/>
          <p14:tracePt t="56868" x="4371975" y="1879600"/>
          <p14:tracePt t="56870" x="4364038" y="1879600"/>
          <p14:tracePt t="56871" x="4364038" y="1889125"/>
          <p14:tracePt t="56879" x="4364038" y="1897063"/>
          <p14:tracePt t="56880" x="4354513" y="1897063"/>
          <p14:tracePt t="56887" x="4354513" y="1905000"/>
          <p14:tracePt t="56894" x="4354513" y="1914525"/>
          <p14:tracePt t="56898" x="4354513" y="1922463"/>
          <p14:tracePt t="56906" x="4354513" y="1930400"/>
          <p14:tracePt t="56926" x="4354513" y="1938338"/>
          <p14:tracePt t="56936" x="4364038" y="1938338"/>
          <p14:tracePt t="56950" x="4371975" y="1938338"/>
          <p14:tracePt t="56956" x="4379913" y="1938338"/>
          <p14:tracePt t="56967" x="4387850" y="1938338"/>
          <p14:tracePt t="57151" x="4379913" y="1938338"/>
          <p14:tracePt t="57156" x="4371975" y="1947863"/>
          <p14:tracePt t="57160" x="4371975" y="1955800"/>
          <p14:tracePt t="57164" x="4364038" y="1955800"/>
          <p14:tracePt t="57167" x="4364038" y="1963738"/>
          <p14:tracePt t="57169" x="4354513" y="1973263"/>
          <p14:tracePt t="57172" x="4354513" y="1981200"/>
          <p14:tracePt t="57174" x="4346575" y="1989138"/>
          <p14:tracePt t="57177" x="4338638" y="1989138"/>
          <p14:tracePt t="57178" x="4338638" y="1997075"/>
          <p14:tracePt t="57180" x="4329113" y="2006600"/>
          <p14:tracePt t="57183" x="4329113" y="2014538"/>
          <p14:tracePt t="57185" x="4321175" y="2022475"/>
          <p14:tracePt t="57187" x="4313238" y="2032000"/>
          <p14:tracePt t="57189" x="4305300" y="2039938"/>
          <p14:tracePt t="57192" x="4295775" y="2047875"/>
          <p14:tracePt t="57193" x="4295775" y="2055813"/>
          <p14:tracePt t="57195" x="4287838" y="2065338"/>
          <p14:tracePt t="57197" x="4287838" y="2073275"/>
          <p14:tracePt t="57199" x="4279900" y="2081213"/>
          <p14:tracePt t="57201" x="4270375" y="2090738"/>
          <p14:tracePt t="57203" x="4262438" y="2098675"/>
          <p14:tracePt t="57204" x="4262438" y="2106613"/>
          <p14:tracePt t="57205" x="4254500" y="2106613"/>
          <p14:tracePt t="57206" x="4246563" y="2124075"/>
          <p14:tracePt t="57208" x="4237038" y="2132013"/>
          <p14:tracePt t="57210" x="4229100" y="2149475"/>
          <p14:tracePt t="57212" x="4221163" y="2157413"/>
          <p14:tracePt t="57213" x="4211638" y="2165350"/>
          <p14:tracePt t="57215" x="4211638" y="2173288"/>
          <p14:tracePt t="57217" x="4203700" y="2182813"/>
          <p14:tracePt t="57219" x="4195763" y="2198688"/>
          <p14:tracePt t="57220" x="4187825" y="2216150"/>
          <p14:tracePt t="57223" x="4178300" y="2224088"/>
          <p14:tracePt t="57224" x="4170363" y="2241550"/>
          <p14:tracePt t="57225" x="4162425" y="2241550"/>
          <p14:tracePt t="57226" x="4162425" y="2257425"/>
          <p14:tracePt t="57229" x="4152900" y="2257425"/>
          <p14:tracePt t="57229" x="4144963" y="2266950"/>
          <p14:tracePt t="57231" x="4144963" y="2274888"/>
          <p14:tracePt t="57233" x="4137025" y="2282825"/>
          <p14:tracePt t="57236" x="4129088" y="2292350"/>
          <p14:tracePt t="57237" x="4129088" y="2300288"/>
          <p14:tracePt t="57251" x="4086225" y="2359025"/>
          <p14:tracePt t="57253" x="4078288" y="2359025"/>
          <p14:tracePt t="57254" x="4078288" y="2366963"/>
          <p14:tracePt t="57256" x="4070350" y="2374900"/>
          <p14:tracePt t="57260" x="4070350" y="2384425"/>
          <p14:tracePt t="57261" x="4060825" y="2384425"/>
          <p14:tracePt t="57262" x="4060825" y="2392363"/>
          <p14:tracePt t="57268" x="4052888" y="2400300"/>
          <p14:tracePt t="57269" x="4044950" y="2400300"/>
          <p14:tracePt t="57272" x="4044950" y="2409825"/>
          <p14:tracePt t="57278" x="4035425" y="2409825"/>
          <p14:tracePt t="57279" x="4035425" y="2417763"/>
          <p14:tracePt t="57284" x="4035425" y="2425700"/>
          <p14:tracePt t="57290" x="4027488" y="2425700"/>
          <p14:tracePt t="57291" x="4027488" y="2433638"/>
          <p14:tracePt t="57304" x="4027488" y="2443163"/>
          <p14:tracePt t="57310" x="4019550" y="2443163"/>
          <p14:tracePt t="57317" x="4019550" y="2451100"/>
          <p14:tracePt t="57326" x="4019550" y="2459038"/>
          <p14:tracePt t="57344" x="4011613" y="2459038"/>
          <p14:tracePt t="57358" x="4002088" y="2459038"/>
          <p14:tracePt t="57363" x="4002088" y="2468563"/>
          <p14:tracePt t="57372" x="3994150" y="2468563"/>
          <p14:tracePt t="57416" x="3986213" y="2468563"/>
          <p14:tracePt t="57430" x="3986213" y="2476500"/>
          <p14:tracePt t="57437" x="3976688" y="2476500"/>
          <p14:tracePt t="57441" x="3968750" y="2476500"/>
          <p14:tracePt t="57445" x="3968750" y="2484438"/>
          <p14:tracePt t="57449" x="3960813" y="2484438"/>
          <p14:tracePt t="57451" x="3960813" y="2492375"/>
          <p14:tracePt t="57454" x="3952875" y="2492375"/>
          <p14:tracePt t="57457" x="3943350" y="2492375"/>
          <p14:tracePt t="57459" x="3935413" y="2501900"/>
          <p14:tracePt t="57463" x="3927475" y="2501900"/>
          <p14:tracePt t="57467" x="3917950" y="2501900"/>
          <p14:tracePt t="57468" x="3917950" y="2509838"/>
          <p14:tracePt t="57469" x="3910013" y="2509838"/>
          <p14:tracePt t="57470" x="3902075" y="2509838"/>
          <p14:tracePt t="57474" x="3894138" y="2509838"/>
          <p14:tracePt t="57476" x="3884613" y="2517775"/>
          <p14:tracePt t="57478" x="3876675" y="2517775"/>
          <p14:tracePt t="57479" x="3868738" y="2527300"/>
          <p14:tracePt t="57483" x="3859213" y="2527300"/>
          <p14:tracePt t="57485" x="3851275" y="2527300"/>
          <p14:tracePt t="57487" x="3843338" y="2527300"/>
          <p14:tracePt t="57488" x="3835400" y="2527300"/>
          <p14:tracePt t="57491" x="3825875" y="2527300"/>
          <p14:tracePt t="57494" x="3817938" y="2527300"/>
          <p14:tracePt t="57496" x="3810000" y="2527300"/>
          <p14:tracePt t="57498" x="3800475" y="2527300"/>
          <p14:tracePt t="57500" x="3792538" y="2527300"/>
          <p14:tracePt t="57502" x="3792538" y="2535238"/>
          <p14:tracePt t="57503" x="3784600" y="2535238"/>
          <p14:tracePt t="57505" x="3776663" y="2535238"/>
          <p14:tracePt t="57507" x="3767138" y="2535238"/>
          <p14:tracePt t="57510" x="3759200" y="2535238"/>
          <p14:tracePt t="57517" x="3751263" y="2535238"/>
          <p14:tracePt t="57562" x="3741738" y="2527300"/>
          <p14:tracePt t="57569" x="3741738" y="2517775"/>
          <p14:tracePt t="57575" x="3741738" y="2509838"/>
          <p14:tracePt t="57580" x="3733800" y="2509838"/>
          <p14:tracePt t="57581" x="3733800" y="2501900"/>
          <p14:tracePt t="57584" x="3725863" y="2501900"/>
          <p14:tracePt t="57586" x="3725863" y="2492375"/>
          <p14:tracePt t="57589" x="3725863" y="2484438"/>
          <p14:tracePt t="57593" x="3717925" y="2484438"/>
          <p14:tracePt t="57595" x="3717925" y="2476500"/>
          <p14:tracePt t="57601" x="3708400" y="2468563"/>
          <p14:tracePt t="57608" x="3700463" y="2459038"/>
          <p14:tracePt t="57613" x="3692525" y="2451100"/>
          <p14:tracePt t="57620" x="3683000" y="2451100"/>
          <p14:tracePt t="57621" x="3683000" y="2443163"/>
          <p14:tracePt t="57629" x="3675063" y="2443163"/>
          <p14:tracePt t="57643" x="3667125" y="2443163"/>
          <p14:tracePt t="57649" x="3667125" y="2433638"/>
          <p14:tracePt t="57656" x="3659188" y="2433638"/>
          <p14:tracePt t="57671" x="3649663" y="2433638"/>
          <p14:tracePt t="57682" x="3641725" y="2433638"/>
          <p14:tracePt t="57689" x="3633788" y="2433638"/>
          <p14:tracePt t="57692" x="3624263" y="2433638"/>
          <p14:tracePt t="57694" x="3624263" y="2443163"/>
          <p14:tracePt t="57700" x="3616325" y="2443163"/>
          <p14:tracePt t="57703" x="3616325" y="2451100"/>
          <p14:tracePt t="57706" x="3608388" y="2451100"/>
          <p14:tracePt t="57708" x="3608388" y="2459038"/>
          <p14:tracePt t="57714" x="3608388" y="2468563"/>
          <p14:tracePt t="57717" x="3600450" y="2468563"/>
          <p14:tracePt t="57721" x="3590925" y="2476500"/>
          <p14:tracePt t="57726" x="3590925" y="2484438"/>
          <p14:tracePt t="57728" x="3590925" y="2492375"/>
          <p14:tracePt t="57733" x="3590925" y="2501900"/>
          <p14:tracePt t="57737" x="3590925" y="2509838"/>
          <p14:tracePt t="57743" x="3590925" y="2517775"/>
          <p14:tracePt t="57745" x="3590925" y="2527300"/>
          <p14:tracePt t="57752" x="3590925" y="2535238"/>
          <p14:tracePt t="57762" x="3590925" y="2543175"/>
          <p14:tracePt t="57767" x="3600450" y="2543175"/>
          <p14:tracePt t="57775" x="3600450" y="2551113"/>
          <p14:tracePt t="57778" x="3608388" y="2551113"/>
          <p14:tracePt t="57790" x="3616325" y="2551113"/>
          <p14:tracePt t="57801" x="3624263" y="2551113"/>
          <p14:tracePt t="57807" x="3633788" y="2551113"/>
          <p14:tracePt t="57816" x="3641725" y="2551113"/>
          <p14:tracePt t="57821" x="3649663" y="2543175"/>
          <p14:tracePt t="57826" x="3649663" y="2535238"/>
          <p14:tracePt t="57827" x="3659188" y="2535238"/>
          <p14:tracePt t="57829" x="3667125" y="2527300"/>
          <p14:tracePt t="57831" x="3667125" y="2517775"/>
          <p14:tracePt t="57836" x="3675063" y="2509838"/>
          <p14:tracePt t="57841" x="3675063" y="2501900"/>
          <p14:tracePt t="57850" x="3675063" y="2492375"/>
          <p14:tracePt t="57853" x="3683000" y="2492375"/>
          <p14:tracePt t="57855" x="3683000" y="2484438"/>
          <p14:tracePt t="57866" x="3683000" y="2476500"/>
          <p14:tracePt t="58038" x="3683000" y="2484438"/>
          <p14:tracePt t="58044" x="3683000" y="2492375"/>
          <p14:tracePt t="58047" x="3692525" y="2492375"/>
          <p14:tracePt t="58053" x="3700463" y="2492375"/>
          <p14:tracePt t="58057" x="3700463" y="2501900"/>
          <p14:tracePt t="58064" x="3708400" y="2501900"/>
          <p14:tracePt t="58067" x="3708400" y="2509838"/>
          <p14:tracePt t="58073" x="3717925" y="2517775"/>
          <p14:tracePt t="58076" x="3717925" y="2527300"/>
          <p14:tracePt t="58083" x="3725863" y="2535238"/>
          <p14:tracePt t="58087" x="3733800" y="2535238"/>
          <p14:tracePt t="58089" x="3733800" y="2543175"/>
          <p14:tracePt t="58095" x="3733800" y="2551113"/>
          <p14:tracePt t="58098" x="3741738" y="2551113"/>
          <p14:tracePt t="58102" x="3741738" y="2560638"/>
          <p14:tracePt t="58105" x="3741738" y="2568575"/>
          <p14:tracePt t="58112" x="3741738" y="2576513"/>
          <p14:tracePt t="58113" x="3751263" y="2576513"/>
          <p14:tracePt t="58118" x="3751263" y="2586038"/>
          <p14:tracePt t="58124" x="3759200" y="2586038"/>
          <p14:tracePt t="58126" x="3759200" y="2593975"/>
          <p14:tracePt t="58129" x="3759200" y="2601913"/>
          <p14:tracePt t="58136" x="3767138" y="2609850"/>
          <p14:tracePt t="58142" x="3776663" y="2609850"/>
          <p14:tracePt t="58144" x="3776663" y="2619375"/>
          <p14:tracePt t="58153" x="3784600" y="2619375"/>
          <p14:tracePt t="58155" x="3784600" y="2627313"/>
          <p14:tracePt t="58162" x="3792538" y="2635250"/>
          <p14:tracePt t="58169" x="3800475" y="2635250"/>
          <p14:tracePt t="58172" x="3810000" y="2635250"/>
          <p14:tracePt t="58180" x="3817938" y="2635250"/>
          <p14:tracePt t="58187" x="3825875" y="2644775"/>
          <p14:tracePt t="58231" x="3835400" y="2644775"/>
          <p14:tracePt t="58252" x="3843338" y="2644775"/>
          <p14:tracePt t="58284" x="3851275" y="2652713"/>
          <p14:tracePt t="58303" x="3851275" y="2660650"/>
          <p14:tracePt t="58311" x="3851275" y="2668588"/>
          <p14:tracePt t="58313" x="3859213" y="2668588"/>
          <p14:tracePt t="58330" x="3859213" y="2678113"/>
          <p14:tracePt t="58349" x="3859213" y="2686050"/>
          <p14:tracePt t="58350" x="3868738" y="2686050"/>
          <p14:tracePt t="58360" x="3876675" y="2686050"/>
          <p14:tracePt t="58363" x="3876675" y="2693988"/>
          <p14:tracePt t="58369" x="3876675" y="2703513"/>
          <p14:tracePt t="58373" x="3884613" y="2703513"/>
          <p14:tracePt t="58384" x="3884613" y="2711450"/>
          <p14:tracePt t="58388" x="3894138" y="2711450"/>
          <p14:tracePt t="58413" x="3902075" y="2711450"/>
          <p14:tracePt t="58457" x="3910013" y="2711450"/>
          <p14:tracePt t="58512" x="3902075" y="2711450"/>
          <p14:tracePt t="58605" x="3902075" y="2719388"/>
          <p14:tracePt t="58653" x="3910013" y="2719388"/>
          <p14:tracePt t="58670" x="3917950" y="2719388"/>
          <p14:tracePt t="58683" x="3917950" y="2711450"/>
          <p14:tracePt t="58686" x="3927475" y="2711450"/>
          <p14:tracePt t="58698" x="3927475" y="2703513"/>
          <p14:tracePt t="58706" x="3927475" y="2693988"/>
          <p14:tracePt t="58739" x="3927475" y="2686050"/>
          <p14:tracePt t="58743" x="3917950" y="2686050"/>
          <p14:tracePt t="58751" x="3910013" y="2686050"/>
          <p14:tracePt t="58755" x="3902075" y="2686050"/>
          <p14:tracePt t="58763" x="3894138" y="2686050"/>
          <p14:tracePt t="58778" x="3884613" y="2686050"/>
          <p14:tracePt t="58787" x="3884613" y="2693988"/>
          <p14:tracePt t="58798" x="3884613" y="2703513"/>
          <p14:tracePt t="58828" x="3876675" y="2703513"/>
          <p14:tracePt t="59123" x="3876675" y="2711450"/>
          <p14:tracePt t="59131" x="3876675" y="2719388"/>
          <p14:tracePt t="59137" x="3876675" y="2727325"/>
          <p14:tracePt t="59139" x="3884613" y="2727325"/>
          <p14:tracePt t="59140" x="3884613" y="2736850"/>
          <p14:tracePt t="59144" x="3884613" y="2744788"/>
          <p14:tracePt t="59145" x="3894138" y="2744788"/>
          <p14:tracePt t="59150" x="3894138" y="2752725"/>
          <p14:tracePt t="59151" x="3902075" y="2752725"/>
          <p14:tracePt t="59153" x="3910013" y="2762250"/>
          <p14:tracePt t="59156" x="3910013" y="2770188"/>
          <p14:tracePt t="59158" x="3917950" y="2770188"/>
          <p14:tracePt t="59160" x="3917950" y="2778125"/>
          <p14:tracePt t="59163" x="3927475" y="2778125"/>
          <p14:tracePt t="59165" x="3927475" y="2786063"/>
          <p14:tracePt t="59169" x="3935413" y="2786063"/>
          <p14:tracePt t="59171" x="3935413" y="2795588"/>
          <p14:tracePt t="59173" x="3943350" y="2795588"/>
          <p14:tracePt t="59174" x="3943350" y="2803525"/>
          <p14:tracePt t="59178" x="3952875" y="2803525"/>
          <p14:tracePt t="59184" x="3960813" y="2811463"/>
          <p14:tracePt t="59190" x="3968750" y="2811463"/>
          <p14:tracePt t="59193" x="3976688" y="2811463"/>
          <p14:tracePt t="59199" x="3986213" y="2811463"/>
          <p14:tracePt t="59201" x="3986213" y="2820988"/>
          <p14:tracePt t="59203" x="3994150" y="2820988"/>
          <p14:tracePt t="59207" x="4002088" y="2820988"/>
          <p14:tracePt t="59209" x="4011613" y="2820988"/>
          <p14:tracePt t="59212" x="4019550" y="2820988"/>
          <p14:tracePt t="59215" x="4027488" y="2820988"/>
          <p14:tracePt t="59218" x="4035425" y="2820988"/>
          <p14:tracePt t="59234" x="4094163" y="2820988"/>
          <p14:tracePt t="59237" x="4103688" y="2820988"/>
          <p14:tracePt t="59238" x="4111625" y="2820988"/>
          <p14:tracePt t="59240" x="4119563" y="2820988"/>
          <p14:tracePt t="59242" x="4129088" y="2820988"/>
          <p14:tracePt t="59244" x="4137025" y="2820988"/>
          <p14:tracePt t="59245" x="4144963" y="2820988"/>
          <p14:tracePt t="59246" x="4144963" y="2811463"/>
          <p14:tracePt t="59247" x="4152900" y="2811463"/>
          <p14:tracePt t="59250" x="4162425" y="2811463"/>
          <p14:tracePt t="59252" x="4170363" y="2811463"/>
          <p14:tracePt t="59253" x="4170363" y="2803525"/>
          <p14:tracePt t="59255" x="4178300" y="2803525"/>
          <p14:tracePt t="59256" x="4187825" y="2803525"/>
          <p14:tracePt t="59257" x="4187825" y="2795588"/>
          <p14:tracePt t="59258" x="4195763" y="2795588"/>
          <p14:tracePt t="59261" x="4203700" y="2795588"/>
          <p14:tracePt t="59262" x="4203700" y="2786063"/>
          <p14:tracePt t="59263" x="4211638" y="2786063"/>
          <p14:tracePt t="59264" x="4221163" y="2786063"/>
          <p14:tracePt t="59267" x="4229100" y="2778125"/>
          <p14:tracePt t="59270" x="4237038" y="2778125"/>
          <p14:tracePt t="59272" x="4237038" y="2770188"/>
          <p14:tracePt t="59274" x="4246563" y="2762250"/>
          <p14:tracePt t="59275" x="4254500" y="2762250"/>
          <p14:tracePt t="59278" x="4262438" y="2752725"/>
          <p14:tracePt t="59284" x="4270375" y="2744788"/>
          <p14:tracePt t="59287" x="4279900" y="2736850"/>
          <p14:tracePt t="59288" x="4287838" y="2736850"/>
          <p14:tracePt t="59291" x="4295775" y="2727325"/>
          <p14:tracePt t="59294" x="4295775" y="2719388"/>
          <p14:tracePt t="59296" x="4305300" y="2719388"/>
          <p14:tracePt t="59298" x="4305300" y="2711450"/>
          <p14:tracePt t="59301" x="4313238" y="2703513"/>
          <p14:tracePt t="59304" x="4313238" y="2693988"/>
          <p14:tracePt t="59305" x="4321175" y="2693988"/>
          <p14:tracePt t="59307" x="4321175" y="2686050"/>
          <p14:tracePt t="59311" x="4329113" y="2686050"/>
          <p14:tracePt t="59312" x="4329113" y="2678113"/>
          <p14:tracePt t="59317" x="4329113" y="2668588"/>
          <p14:tracePt t="59319" x="4329113" y="2660650"/>
          <p14:tracePt t="59323" x="4338638" y="2660650"/>
          <p14:tracePt t="59325" x="4338638" y="2652713"/>
          <p14:tracePt t="59335" x="4338638" y="2644775"/>
          <p14:tracePt t="59345" x="4338638" y="2635250"/>
          <p14:tracePt t="59358" x="4338638" y="2627313"/>
          <p14:tracePt t="59418" x="4329113" y="2627313"/>
          <p14:tracePt t="59442" x="4321175" y="2627313"/>
          <p14:tracePt t="59447" x="4313238" y="2627313"/>
          <p14:tracePt t="59457" x="4305300" y="2627313"/>
          <p14:tracePt t="59468" x="4295775" y="2627313"/>
          <p14:tracePt t="59480" x="4287838" y="2627313"/>
          <p14:tracePt t="59485" x="4279900" y="2627313"/>
          <p14:tracePt t="59494" x="4270375" y="2627313"/>
          <p14:tracePt t="59504" x="4262438" y="2627313"/>
          <p14:tracePt t="59505" x="4262438" y="2619375"/>
          <p14:tracePt t="59513" x="4254500" y="2619375"/>
          <p14:tracePt t="59518" x="4246563" y="2619375"/>
          <p14:tracePt t="59524" x="4237038" y="2609850"/>
          <p14:tracePt t="59531" x="4229100" y="2609850"/>
          <p14:tracePt t="59534" x="4229100" y="2601913"/>
          <p14:tracePt t="59538" x="4221163" y="2593975"/>
          <p14:tracePt t="59543" x="4211638" y="2593975"/>
          <p14:tracePt t="59554" x="4203700" y="2593975"/>
          <p14:tracePt t="59560" x="4203700" y="2586038"/>
          <p14:tracePt t="59564" x="4195763" y="2586038"/>
          <p14:tracePt t="59572" x="4187825" y="2586038"/>
          <p14:tracePt t="59575" x="4178300" y="2586038"/>
          <p14:tracePt t="59583" x="4170363" y="2586038"/>
          <p14:tracePt t="59591" x="4162425" y="2586038"/>
          <p14:tracePt t="59601" x="4152900" y="2586038"/>
          <p14:tracePt t="59614" x="4144963" y="2586038"/>
          <p14:tracePt t="59620" x="4137025" y="2586038"/>
          <p14:tracePt t="59630" x="4129088" y="2593975"/>
          <p14:tracePt t="59634" x="4129088" y="2601913"/>
          <p14:tracePt t="59638" x="4129088" y="2609850"/>
          <p14:tracePt t="59644" x="4129088" y="2619375"/>
          <p14:tracePt t="59650" x="4119563" y="2627313"/>
          <p14:tracePt t="59652" x="4119563" y="2635250"/>
          <p14:tracePt t="59656" x="4119563" y="2644775"/>
          <p14:tracePt t="59661" x="4119563" y="2652713"/>
          <p14:tracePt t="59667" x="4119563" y="2660650"/>
          <p14:tracePt t="59668" x="4119563" y="2668588"/>
          <p14:tracePt t="59673" x="4119563" y="2678113"/>
          <p14:tracePt t="59676" x="4119563" y="2686050"/>
          <p14:tracePt t="59680" x="4119563" y="2693988"/>
          <p14:tracePt t="59681" x="4119563" y="2703513"/>
          <p14:tracePt t="59686" x="4129088" y="2711450"/>
          <p14:tracePt t="59691" x="4129088" y="2719388"/>
          <p14:tracePt t="59696" x="4137025" y="2719388"/>
          <p14:tracePt t="59697" x="4137025" y="2727325"/>
          <p14:tracePt t="59701" x="4137025" y="2736850"/>
          <p14:tracePt t="59702" x="4144963" y="2736850"/>
          <p14:tracePt t="59707" x="4144963" y="2744788"/>
          <p14:tracePt t="59710" x="4152900" y="2744788"/>
          <p14:tracePt t="59718" x="4162425" y="2752725"/>
          <p14:tracePt t="59725" x="4170363" y="2752725"/>
          <p14:tracePt t="59731" x="4178300" y="2752725"/>
          <p14:tracePt t="59735" x="4187825" y="2752725"/>
          <p14:tracePt t="59741" x="4195763" y="2752725"/>
          <p14:tracePt t="59747" x="4203700" y="2752725"/>
          <p14:tracePt t="59752" x="4211638" y="2752725"/>
          <p14:tracePt t="59755" x="4221163" y="2752725"/>
          <p14:tracePt t="59759" x="4229100" y="2752725"/>
          <p14:tracePt t="59764" x="4237038" y="2752725"/>
          <p14:tracePt t="59769" x="4246563" y="2752725"/>
          <p14:tracePt t="59771" x="4254500" y="2752725"/>
          <p14:tracePt t="59773" x="4254500" y="2744788"/>
          <p14:tracePt t="59774" x="4262438" y="2744788"/>
          <p14:tracePt t="59777" x="4262438" y="2736850"/>
          <p14:tracePt t="59778" x="4270375" y="2727325"/>
          <p14:tracePt t="59781" x="4279900" y="2727325"/>
          <p14:tracePt t="59784" x="4287838" y="2719388"/>
          <p14:tracePt t="59786" x="4295775" y="2711450"/>
          <p14:tracePt t="59789" x="4295775" y="2703513"/>
          <p14:tracePt t="59792" x="4305300" y="2703513"/>
          <p14:tracePt t="59793" x="4305300" y="2693988"/>
          <p14:tracePt t="59796" x="4313238" y="2686050"/>
          <p14:tracePt t="59800" x="4321175" y="2678113"/>
          <p14:tracePt t="59803" x="4321175" y="2668588"/>
          <p14:tracePt t="59805" x="4321175" y="2660650"/>
          <p14:tracePt t="59809" x="4321175" y="2652713"/>
          <p14:tracePt t="59812" x="4329113" y="2644775"/>
          <p14:tracePt t="59815" x="4329113" y="2635250"/>
          <p14:tracePt t="59818" x="4329113" y="2627313"/>
          <p14:tracePt t="59821" x="4329113" y="2619375"/>
          <p14:tracePt t="59824" x="4329113" y="2609850"/>
          <p14:tracePt t="59828" x="4329113" y="2601913"/>
          <p14:tracePt t="59830" x="4329113" y="2593975"/>
          <p14:tracePt t="59834" x="4329113" y="2586038"/>
          <p14:tracePt t="59838" x="4329113" y="2576513"/>
          <p14:tracePt t="59842" x="4321175" y="2568575"/>
          <p14:tracePt t="59846" x="4313238" y="2560638"/>
          <p14:tracePt t="59852" x="4313238" y="2551113"/>
          <p14:tracePt t="59854" x="4305300" y="2551113"/>
          <p14:tracePt t="59861" x="4295775" y="2543175"/>
          <p14:tracePt t="59868" x="4287838" y="2543175"/>
          <p14:tracePt t="59872" x="4279900" y="2543175"/>
          <p14:tracePt t="59880" x="4270375" y="2543175"/>
          <p14:tracePt t="59886" x="4262438" y="2543175"/>
          <p14:tracePt t="59891" x="4254500" y="2543175"/>
          <p14:tracePt t="59893" x="4246563" y="2543175"/>
          <p14:tracePt t="59898" x="4237038" y="2543175"/>
          <p14:tracePt t="59901" x="4229100" y="2543175"/>
          <p14:tracePt t="59906" x="4221163" y="2543175"/>
          <p14:tracePt t="59908" x="4211638" y="2543175"/>
          <p14:tracePt t="59911" x="4203700" y="2543175"/>
          <p14:tracePt t="59912" x="4203700" y="2551113"/>
          <p14:tracePt t="59917" x="4195763" y="2551113"/>
          <p14:tracePt t="59919" x="4195763" y="2560638"/>
          <p14:tracePt t="59920" x="4187825" y="2560638"/>
          <p14:tracePt t="59922" x="4178300" y="2568575"/>
          <p14:tracePt t="59927" x="4170363" y="2568575"/>
          <p14:tracePt t="59929" x="4170363" y="2576513"/>
          <p14:tracePt t="59933" x="4162425" y="2586038"/>
          <p14:tracePt t="59937" x="4152900" y="2586038"/>
          <p14:tracePt t="59938" x="4152900" y="2593975"/>
          <p14:tracePt t="59940" x="4152900" y="2601913"/>
          <p14:tracePt t="59945" x="4144963" y="2609850"/>
          <p14:tracePt t="59950" x="4137025" y="2619375"/>
          <p14:tracePt t="59956" x="4137025" y="2627313"/>
          <p14:tracePt t="59957" x="4129088" y="2627313"/>
          <p14:tracePt t="59958" x="4129088" y="2635250"/>
          <p14:tracePt t="59962" x="4129088" y="2644775"/>
          <p14:tracePt t="59968" x="4129088" y="2652713"/>
          <p14:tracePt t="59972" x="4129088" y="2660650"/>
          <p14:tracePt t="59975" x="4129088" y="2668588"/>
          <p14:tracePt t="59979" x="4129088" y="2678113"/>
          <p14:tracePt t="59984" x="4129088" y="2686050"/>
          <p14:tracePt t="59989" x="4129088" y="2693988"/>
          <p14:tracePt t="59991" x="4129088" y="2703513"/>
          <p14:tracePt t="59996" x="4129088" y="2711450"/>
          <p14:tracePt t="60001" x="4129088" y="2719388"/>
          <p14:tracePt t="60007" x="4129088" y="2727325"/>
          <p14:tracePt t="60010" x="4129088" y="2736850"/>
          <p14:tracePt t="60015" x="4129088" y="2744788"/>
          <p14:tracePt t="60019" x="4137025" y="2744788"/>
          <p14:tracePt t="60023" x="4137025" y="2752725"/>
          <p14:tracePt t="60024" x="4144963" y="2752725"/>
          <p14:tracePt t="60034" x="4152900" y="2752725"/>
          <p14:tracePt t="60036" x="4152900" y="2762250"/>
          <p14:tracePt t="60042" x="4162425" y="2762250"/>
          <p14:tracePt t="60046" x="4162425" y="2770188"/>
          <p14:tracePt t="60050" x="4170363" y="2770188"/>
          <p14:tracePt t="60056" x="4178300" y="2770188"/>
          <p14:tracePt t="60059" x="4187825" y="2770188"/>
          <p14:tracePt t="60065" x="4195763" y="2770188"/>
          <p14:tracePt t="60072" x="4203700" y="2770188"/>
          <p14:tracePt t="60078" x="4211638" y="2770188"/>
          <p14:tracePt t="60081" x="4221163" y="2770188"/>
          <p14:tracePt t="60088" x="4229100" y="2770188"/>
          <p14:tracePt t="60091" x="4237038" y="2770188"/>
          <p14:tracePt t="60093" x="4237038" y="2762250"/>
          <p14:tracePt t="60097" x="4246563" y="2762250"/>
          <p14:tracePt t="60100" x="4254500" y="2762250"/>
          <p14:tracePt t="60102" x="4254500" y="2752725"/>
          <p14:tracePt t="60105" x="4262438" y="2752725"/>
          <p14:tracePt t="60107" x="4262438" y="2744788"/>
          <p14:tracePt t="60111" x="4270375" y="2744788"/>
          <p14:tracePt t="60112" x="4270375" y="2736850"/>
          <p14:tracePt t="60114" x="4270375" y="2727325"/>
          <p14:tracePt t="60117" x="4279900" y="2727325"/>
          <p14:tracePt t="60119" x="4287838" y="2719388"/>
          <p14:tracePt t="60122" x="4287838" y="2711450"/>
          <p14:tracePt t="60125" x="4295775" y="2711450"/>
          <p14:tracePt t="60126" x="4295775" y="2703513"/>
          <p14:tracePt t="60128" x="4295775" y="2693988"/>
          <p14:tracePt t="60131" x="4295775" y="2686050"/>
          <p14:tracePt t="60133" x="4305300" y="2686050"/>
          <p14:tracePt t="60135" x="4305300" y="2678113"/>
          <p14:tracePt t="60139" x="4305300" y="2668588"/>
          <p14:tracePt t="60140" x="4305300" y="2660650"/>
          <p14:tracePt t="60144" x="4305300" y="2652713"/>
          <p14:tracePt t="60150" x="4305300" y="2644775"/>
          <p14:tracePt t="60153" x="4305300" y="2635250"/>
          <p14:tracePt t="60156" x="4305300" y="2627313"/>
          <p14:tracePt t="60163" x="4305300" y="2619375"/>
          <p14:tracePt t="60174" x="4295775" y="2609850"/>
          <p14:tracePt t="60183" x="4287838" y="2609850"/>
          <p14:tracePt t="60186" x="4279900" y="2609850"/>
          <p14:tracePt t="60193" x="4270375" y="2601913"/>
          <p14:tracePt t="60200" x="4262438" y="2601913"/>
          <p14:tracePt t="60206" x="4254500" y="2601913"/>
          <p14:tracePt t="60209" x="4246563" y="2601913"/>
          <p14:tracePt t="60218" x="4237038" y="2601913"/>
          <p14:tracePt t="60226" x="4229100" y="2601913"/>
          <p14:tracePt t="60233" x="4221163" y="2601913"/>
          <p14:tracePt t="60237" x="4211638" y="2601913"/>
          <p14:tracePt t="60242" x="4211638" y="2609850"/>
          <p14:tracePt t="60244" x="4203700" y="2609850"/>
          <p14:tracePt t="60250" x="4195763" y="2609850"/>
          <p14:tracePt t="60253" x="4195763" y="2619375"/>
          <p14:tracePt t="60256" x="4187825" y="2619375"/>
          <p14:tracePt t="60259" x="4178300" y="2619375"/>
          <p14:tracePt t="60260" x="4178300" y="2627313"/>
          <p14:tracePt t="60264" x="4178300" y="2635250"/>
          <p14:tracePt t="60265" x="4170363" y="2635250"/>
          <p14:tracePt t="60269" x="4170363" y="2644775"/>
          <p14:tracePt t="60270" x="4162425" y="2644775"/>
          <p14:tracePt t="60272" x="4162425" y="2652713"/>
          <p14:tracePt t="60276" x="4152900" y="2660650"/>
          <p14:tracePt t="60278" x="4152900" y="2668588"/>
          <p14:tracePt t="60283" x="4152900" y="2678113"/>
          <p14:tracePt t="60284" x="4144963" y="2678113"/>
          <p14:tracePt t="60286" x="4144963" y="2686050"/>
          <p14:tracePt t="60289" x="4137025" y="2686050"/>
          <p14:tracePt t="60290" x="4137025" y="2693988"/>
          <p14:tracePt t="60292" x="4137025" y="2703513"/>
          <p14:tracePt t="60295" x="4137025" y="2711450"/>
          <p14:tracePt t="60298" x="4129088" y="2719388"/>
          <p14:tracePt t="60302" x="4129088" y="2727325"/>
          <p14:tracePt t="60303" x="4129088" y="2736850"/>
          <p14:tracePt t="60306" x="4129088" y="2744788"/>
          <p14:tracePt t="60309" x="4129088" y="2752725"/>
          <p14:tracePt t="60312" x="4129088" y="2762250"/>
          <p14:tracePt t="60314" x="4129088" y="2770188"/>
          <p14:tracePt t="60318" x="4129088" y="2778125"/>
          <p14:tracePt t="60323" x="4129088" y="2786063"/>
          <p14:tracePt t="60332" x="4129088" y="2795588"/>
          <p14:tracePt t="60339" x="4129088" y="2803525"/>
          <p14:tracePt t="60385" x="4137025" y="2803525"/>
          <p14:tracePt t="60390" x="4144963" y="2811463"/>
          <p14:tracePt t="60402" x="4144963" y="2820988"/>
          <p14:tracePt t="60405" x="4152900" y="2820988"/>
          <p14:tracePt t="60410" x="4152900" y="2828925"/>
          <p14:tracePt t="60417" x="4152900" y="2836863"/>
          <p14:tracePt t="60421" x="4152900" y="2846388"/>
          <p14:tracePt t="60425" x="4152900" y="2854325"/>
          <p14:tracePt t="60430" x="4152900" y="2862263"/>
          <p14:tracePt t="60433" x="4152900" y="2870200"/>
          <p14:tracePt t="60435" x="4152900" y="2879725"/>
          <p14:tracePt t="60437" x="4152900" y="2887663"/>
          <p14:tracePt t="60440" x="4152900" y="2895600"/>
          <p14:tracePt t="60443" x="4152900" y="2905125"/>
          <p14:tracePt t="60445" x="4152900" y="2913063"/>
          <p14:tracePt t="60449" x="4152900" y="2921000"/>
          <p14:tracePt t="60451" x="4152900" y="2928938"/>
          <p14:tracePt t="60453" x="4152900" y="2938463"/>
          <p14:tracePt t="60455" x="4152900" y="2946400"/>
          <p14:tracePt t="60457" x="4152900" y="2954338"/>
          <p14:tracePt t="60460" x="4152900" y="2963863"/>
          <p14:tracePt t="60463" x="4152900" y="2971800"/>
          <p14:tracePt t="60464" x="4152900" y="2979738"/>
          <p14:tracePt t="60467" x="4152900" y="2987675"/>
          <p14:tracePt t="60469" x="4152900" y="2997200"/>
          <p14:tracePt t="60472" x="4152900" y="3005138"/>
          <p14:tracePt t="60474" x="4152900" y="3013075"/>
          <p14:tracePt t="60477" x="4152900" y="3022600"/>
          <p14:tracePt t="60481" x="4152900" y="3030538"/>
          <p14:tracePt t="60484" x="4152900" y="3038475"/>
          <p14:tracePt t="60487" x="4152900" y="3046413"/>
          <p14:tracePt t="60490" x="4152900" y="3055938"/>
          <p14:tracePt t="60494" x="4152900" y="3063875"/>
          <p14:tracePt t="60498" x="4152900" y="3071813"/>
          <p14:tracePt t="60500" x="4152900" y="3081338"/>
          <p14:tracePt t="60501" x="4162425" y="3081338"/>
          <p14:tracePt t="60503" x="4162425" y="3089275"/>
          <p14:tracePt t="60505" x="4170363" y="3089275"/>
          <p14:tracePt t="60507" x="4170363" y="3097213"/>
          <p14:tracePt t="60510" x="4178300" y="3097213"/>
          <p14:tracePt t="60511" x="4178300" y="3105150"/>
          <p14:tracePt t="60512" x="4187825" y="3105150"/>
          <p14:tracePt t="60515" x="4187825" y="3114675"/>
          <p14:tracePt t="60518" x="4195763" y="3122613"/>
          <p14:tracePt t="60519" x="4203700" y="3122613"/>
          <p14:tracePt t="60520" x="4203700" y="3130550"/>
          <p14:tracePt t="60523" x="4211638" y="3130550"/>
          <p14:tracePt t="60524" x="4221163" y="3140075"/>
          <p14:tracePt t="60527" x="4229100" y="3140075"/>
          <p14:tracePt t="60529" x="4229100" y="3148013"/>
          <p14:tracePt t="60530" x="4237038" y="3155950"/>
          <p14:tracePt t="60533" x="4246563" y="3155950"/>
          <p14:tracePt t="60535" x="4254500" y="3155950"/>
          <p14:tracePt t="60536" x="4254500" y="3163888"/>
          <p14:tracePt t="60539" x="4262438" y="3163888"/>
          <p14:tracePt t="60541" x="4270375" y="3173413"/>
          <p14:tracePt t="60544" x="4287838" y="3181350"/>
          <p14:tracePt t="60547" x="4295775" y="3181350"/>
          <p14:tracePt t="60550" x="4305300" y="3189288"/>
          <p14:tracePt t="60551" x="4313238" y="3189288"/>
          <p14:tracePt t="60554" x="4321175" y="3189288"/>
          <p14:tracePt t="60556" x="4329113" y="3189288"/>
          <p14:tracePt t="60557" x="4329113" y="3198813"/>
          <p14:tracePt t="60558" x="4338638" y="3198813"/>
          <p14:tracePt t="60559" x="4346575" y="3198813"/>
          <p14:tracePt t="60561" x="4354513" y="3198813"/>
          <p14:tracePt t="60563" x="4364038" y="3198813"/>
          <p14:tracePt t="60564" x="4371975" y="3206750"/>
          <p14:tracePt t="60565" x="4379913" y="3206750"/>
          <p14:tracePt t="60568" x="4387850" y="3206750"/>
          <p14:tracePt t="60569" x="4397375" y="3214688"/>
          <p14:tracePt t="60570" x="4405313" y="3214688"/>
          <p14:tracePt t="60571" x="4413250" y="3214688"/>
          <p14:tracePt t="60573" x="4430713" y="3214688"/>
          <p14:tracePt t="60576" x="4438650" y="3214688"/>
          <p14:tracePt t="60577" x="4446588" y="3222625"/>
          <p14:tracePt t="60579" x="4456113" y="3222625"/>
          <p14:tracePt t="60581" x="4464050" y="3222625"/>
          <p14:tracePt t="60583" x="4471988" y="3222625"/>
          <p14:tracePt t="60585" x="4489450" y="3222625"/>
          <p14:tracePt t="60587" x="4497388" y="3222625"/>
          <p14:tracePt t="60589" x="4505325" y="3222625"/>
          <p14:tracePt t="60590" x="4514850" y="3222625"/>
          <p14:tracePt t="60592" x="4522788" y="3222625"/>
          <p14:tracePt t="60593" x="4530725" y="3222625"/>
          <p14:tracePt t="60596" x="4540250" y="3222625"/>
          <p14:tracePt t="60597" x="4548188" y="3222625"/>
          <p14:tracePt t="60600" x="4556125" y="3222625"/>
          <p14:tracePt t="60602" x="4564063" y="3222625"/>
          <p14:tracePt t="60604" x="4573588" y="3222625"/>
          <p14:tracePt t="60605" x="4581525" y="3222625"/>
          <p14:tracePt t="60607" x="4581525" y="3214688"/>
          <p14:tracePt t="60608" x="4589463" y="3214688"/>
          <p14:tracePt t="60610" x="4598988" y="3206750"/>
          <p14:tracePt t="60613" x="4606925" y="3206750"/>
          <p14:tracePt t="60615" x="4614863" y="3206750"/>
          <p14:tracePt t="60617" x="4614863" y="3198813"/>
          <p14:tracePt t="60618" x="4622800" y="3198813"/>
          <p14:tracePt t="60619" x="4632325" y="3189288"/>
          <p14:tracePt t="60622" x="4640263" y="3189288"/>
          <p14:tracePt t="60624" x="4648200" y="3181350"/>
          <p14:tracePt t="60626" x="4657725" y="3173413"/>
          <p14:tracePt t="60629" x="4665663" y="3173413"/>
          <p14:tracePt t="60630" x="4665663" y="3163888"/>
          <p14:tracePt t="60634" x="4673600" y="3163888"/>
          <p14:tracePt t="60636" x="4681538" y="3163888"/>
          <p14:tracePt t="60637" x="4691063" y="3155950"/>
          <p14:tracePt t="60640" x="4699000" y="3155950"/>
          <p14:tracePt t="60641" x="4699000" y="3148013"/>
          <p14:tracePt t="60644" x="4706938" y="3148013"/>
          <p14:tracePt t="60646" x="4706938" y="3140075"/>
          <p14:tracePt t="60649" x="4706938" y="3130550"/>
          <p14:tracePt t="60651" x="4716463" y="3130550"/>
          <p14:tracePt t="60653" x="4724400" y="3122613"/>
          <p14:tracePt t="60657" x="4724400" y="3114675"/>
          <p14:tracePt t="60662" x="4724400" y="3105150"/>
          <p14:tracePt t="60664" x="4724400" y="3097213"/>
          <p14:tracePt t="60669" x="4724400" y="3089275"/>
          <p14:tracePt t="60672" x="4724400" y="3081338"/>
          <p14:tracePt t="60676" x="4724400" y="3071813"/>
          <p14:tracePt t="60678" x="4724400" y="3063875"/>
          <p14:tracePt t="60683" x="4724400" y="3055938"/>
          <p14:tracePt t="60686" x="4724400" y="3046413"/>
          <p14:tracePt t="60690" x="4724400" y="3038475"/>
          <p14:tracePt t="60691" x="4724400" y="3030538"/>
          <p14:tracePt t="60695" x="4724400" y="3022600"/>
          <p14:tracePt t="60698" x="4724400" y="3013075"/>
          <p14:tracePt t="60702" x="4716463" y="3005138"/>
          <p14:tracePt t="60704" x="4716463" y="2997200"/>
          <p14:tracePt t="60708" x="4716463" y="2987675"/>
          <p14:tracePt t="60713" x="4716463" y="2979738"/>
          <p14:tracePt t="60719" x="4706938" y="2971800"/>
          <p14:tracePt t="60725" x="4706938" y="2963863"/>
          <p14:tracePt t="60733" x="4706938" y="2954338"/>
          <p14:tracePt t="60739" x="4706938" y="2946400"/>
          <p14:tracePt t="60741" x="4699000" y="2946400"/>
          <p14:tracePt t="60746" x="4699000" y="2938463"/>
          <p14:tracePt t="60750" x="4699000" y="2928938"/>
          <p14:tracePt t="60756" x="4691063" y="2928938"/>
          <p14:tracePt t="60757" x="4691063" y="2921000"/>
          <p14:tracePt t="60761" x="4681538" y="2921000"/>
          <p14:tracePt t="60767" x="4681538" y="2913063"/>
          <p14:tracePt t="60774" x="4673600" y="2913063"/>
          <p14:tracePt t="60785" x="4673600" y="2905125"/>
          <p14:tracePt t="60794" x="4665663" y="2905125"/>
          <p14:tracePt t="60827" x="4657725" y="2905125"/>
          <p14:tracePt t="60850" x="4648200" y="2905125"/>
          <p14:tracePt t="60859" x="4640263" y="2905125"/>
          <p14:tracePt t="60879" x="4632325" y="2905125"/>
          <p14:tracePt t="60893" x="4622800" y="2905125"/>
          <p14:tracePt t="60900" x="4622800" y="2913063"/>
          <p14:tracePt t="60903" x="4614863" y="2913063"/>
          <p14:tracePt t="60907" x="4614863" y="2921000"/>
          <p14:tracePt t="60909" x="4606925" y="2921000"/>
          <p14:tracePt t="60914" x="4606925" y="2928938"/>
          <p14:tracePt t="60917" x="4606925" y="2938463"/>
          <p14:tracePt t="60924" x="4606925" y="2946400"/>
          <p14:tracePt t="60931" x="4606925" y="2954338"/>
          <p14:tracePt t="60938" x="4606925" y="2963863"/>
          <p14:tracePt t="60942" x="4606925" y="2971800"/>
          <p14:tracePt t="60951" x="4606925" y="2979738"/>
          <p14:tracePt t="60964" x="4606925" y="2987675"/>
          <p14:tracePt t="60978" x="4614863" y="2987675"/>
          <p14:tracePt t="60999" x="4622800" y="2987675"/>
          <p14:tracePt t="61007" x="4632325" y="2987675"/>
          <p14:tracePt t="61013" x="4640263" y="2987675"/>
          <p14:tracePt t="61017" x="4648200" y="2987675"/>
          <p14:tracePt t="61023" x="4657725" y="2987675"/>
          <p14:tracePt t="61028" x="4665663" y="2979738"/>
          <p14:tracePt t="61033" x="4673600" y="2979738"/>
          <p14:tracePt t="61037" x="4673600" y="2971800"/>
          <p14:tracePt t="61038" x="4681538" y="2971800"/>
          <p14:tracePt t="61039" x="4691063" y="2971800"/>
          <p14:tracePt t="61041" x="4691063" y="2963863"/>
          <p14:tracePt t="61044" x="4699000" y="2963863"/>
          <p14:tracePt t="61049" x="4706938" y="2954338"/>
          <p14:tracePt t="61053" x="4716463" y="2954338"/>
          <p14:tracePt t="61055" x="4716463" y="2946400"/>
          <p14:tracePt t="61056" x="4724400" y="2946400"/>
          <p14:tracePt t="61061" x="4732338" y="2938463"/>
          <p14:tracePt t="61063" x="4732338" y="2928938"/>
          <p14:tracePt t="61068" x="4740275" y="2928938"/>
          <p14:tracePt t="61069" x="4740275" y="2921000"/>
          <p14:tracePt t="61073" x="4740275" y="2913063"/>
          <p14:tracePt t="61074" x="4749800" y="2913063"/>
          <p14:tracePt t="61078" x="4749800" y="2905125"/>
          <p14:tracePt t="61080" x="4757738" y="2895600"/>
          <p14:tracePt t="61084" x="4757738" y="2887663"/>
          <p14:tracePt t="61088" x="4757738" y="2879725"/>
          <p14:tracePt t="61092" x="4757738" y="2870200"/>
          <p14:tracePt t="61096" x="4757738" y="2862263"/>
          <p14:tracePt t="61099" x="4757738" y="2854325"/>
          <p14:tracePt t="61104" x="4757738" y="2846388"/>
          <p14:tracePt t="61108" x="4757738" y="2836863"/>
          <p14:tracePt t="61114" x="4749800" y="2828925"/>
          <p14:tracePt t="61117" x="4749800" y="2820988"/>
          <p14:tracePt t="61122" x="4740275" y="2820988"/>
          <p14:tracePt t="61123" x="4740275" y="2811463"/>
          <p14:tracePt t="61129" x="4732338" y="2811463"/>
          <p14:tracePt t="61130" x="4732338" y="2803525"/>
          <p14:tracePt t="61135" x="4724400" y="2803525"/>
          <p14:tracePt t="61138" x="4716463" y="2803525"/>
          <p14:tracePt t="61141" x="4716463" y="2795588"/>
          <p14:tracePt t="61143" x="4706938" y="2795588"/>
          <p14:tracePt t="61147" x="4706938" y="2786063"/>
          <p14:tracePt t="61150" x="4699000" y="2786063"/>
          <p14:tracePt t="61154" x="4691063" y="2786063"/>
          <p14:tracePt t="61156" x="4681538" y="2786063"/>
          <p14:tracePt t="61161" x="4673600" y="2786063"/>
          <p14:tracePt t="61167" x="4665663" y="2786063"/>
          <p14:tracePt t="61170" x="4657725" y="2786063"/>
          <p14:tracePt t="61174" x="4648200" y="2786063"/>
          <p14:tracePt t="61177" x="4640263" y="2786063"/>
          <p14:tracePt t="61179" x="4632325" y="2786063"/>
          <p14:tracePt t="61183" x="4622800" y="2786063"/>
          <p14:tracePt t="61185" x="4614863" y="2786063"/>
          <p14:tracePt t="61187" x="4606925" y="2786063"/>
          <p14:tracePt t="61190" x="4598988" y="2786063"/>
          <p14:tracePt t="61192" x="4589463" y="2786063"/>
          <p14:tracePt t="61195" x="4581525" y="2786063"/>
          <p14:tracePt t="61196" x="4573588" y="2786063"/>
          <p14:tracePt t="61200" x="4564063" y="2786063"/>
          <p14:tracePt t="61201" x="4556125" y="2786063"/>
          <p14:tracePt t="61205" x="4548188" y="2786063"/>
          <p14:tracePt t="61206" x="4540250" y="2786063"/>
          <p14:tracePt t="61209" x="4530725" y="2786063"/>
          <p14:tracePt t="61212" x="4522788" y="2786063"/>
          <p14:tracePt t="61217" x="4514850" y="2795588"/>
          <p14:tracePt t="61218" x="4505325" y="2795588"/>
          <p14:tracePt t="61222" x="4497388" y="2795588"/>
          <p14:tracePt t="61226" x="4489450" y="2795588"/>
          <p14:tracePt t="61231" x="4481513" y="2803525"/>
          <p14:tracePt t="61233" x="4471988" y="2803525"/>
          <p14:tracePt t="61251" x="4438650" y="2820988"/>
          <p14:tracePt t="61253" x="4438650" y="2828925"/>
          <p14:tracePt t="61256" x="4430713" y="2828925"/>
          <p14:tracePt t="61259" x="4430713" y="2836863"/>
          <p14:tracePt t="61261" x="4422775" y="2836863"/>
          <p14:tracePt t="61264" x="4422775" y="2846388"/>
          <p14:tracePt t="61267" x="4413250" y="2846388"/>
          <p14:tracePt t="61269" x="4405313" y="2854325"/>
          <p14:tracePt t="61271" x="4405313" y="2862263"/>
          <p14:tracePt t="61275" x="4397375" y="2870200"/>
          <p14:tracePt t="61280" x="4397375" y="2879725"/>
          <p14:tracePt t="61281" x="4387850" y="2879725"/>
          <p14:tracePt t="61284" x="4387850" y="2887663"/>
          <p14:tracePt t="61288" x="4379913" y="2887663"/>
          <p14:tracePt t="61289" x="4379913" y="2895600"/>
          <p14:tracePt t="61292" x="4379913" y="2905125"/>
          <p14:tracePt t="61297" x="4371975" y="2913063"/>
          <p14:tracePt t="61302" x="4371975" y="2921000"/>
          <p14:tracePt t="61304" x="4364038" y="2921000"/>
          <p14:tracePt t="61306" x="4364038" y="2928938"/>
          <p14:tracePt t="61309" x="4364038" y="2938463"/>
          <p14:tracePt t="61315" x="4364038" y="2946400"/>
          <p14:tracePt t="61318" x="4354513" y="2946400"/>
          <p14:tracePt t="61321" x="4354513" y="2954338"/>
          <p14:tracePt t="61328" x="4354513" y="2963863"/>
          <p14:tracePt t="61333" x="4354513" y="2971800"/>
          <p14:tracePt t="61339" x="4354513" y="2979738"/>
          <p14:tracePt t="61348" x="4354513" y="2987675"/>
          <p14:tracePt t="61359" x="4354513" y="2997200"/>
          <p14:tracePt t="61367" x="4354513" y="3005138"/>
          <p14:tracePt t="61384" x="4354513" y="3013075"/>
          <p14:tracePt t="63036" x="4364038" y="3022600"/>
          <p14:tracePt t="63040" x="4371975" y="3030538"/>
          <p14:tracePt t="63041" x="4371975" y="3038475"/>
          <p14:tracePt t="63044" x="4371975" y="3046413"/>
          <p14:tracePt t="63046" x="4379913" y="3046413"/>
          <p14:tracePt t="63046" x="4379913" y="3055938"/>
          <p14:tracePt t="63050" x="4387850" y="3071813"/>
          <p14:tracePt t="63053" x="4387850" y="3081338"/>
          <p14:tracePt t="63054" x="4387850" y="3089275"/>
          <p14:tracePt t="63055" x="4397375" y="3089275"/>
          <p14:tracePt t="63056" x="4397375" y="3097213"/>
          <p14:tracePt t="63057" x="4397375" y="3105150"/>
          <p14:tracePt t="63058" x="4405313" y="3114675"/>
          <p14:tracePt t="63060" x="4405313" y="3122613"/>
          <p14:tracePt t="63062" x="4405313" y="3130550"/>
          <p14:tracePt t="63063" x="4413250" y="3140075"/>
          <p14:tracePt t="63067" x="4413250" y="3148013"/>
          <p14:tracePt t="63068" x="4413250" y="3155950"/>
          <p14:tracePt t="63071" x="4422775" y="3163888"/>
          <p14:tracePt t="63074" x="4422775" y="3173413"/>
          <p14:tracePt t="63076" x="4422775" y="3181350"/>
          <p14:tracePt t="63080" x="4422775" y="3189288"/>
          <p14:tracePt t="63085" x="4430713" y="3189288"/>
          <p14:tracePt t="63086" x="4430713" y="3198813"/>
          <p14:tracePt t="63089" x="4430713" y="3206750"/>
          <p14:tracePt t="63095" x="4438650" y="3206750"/>
          <p14:tracePt t="63100" x="4438650" y="3214688"/>
          <p14:tracePt t="63116" x="4438650" y="3222625"/>
          <p14:tracePt t="63122" x="4446588" y="3222625"/>
          <p14:tracePt t="63127" x="4446588" y="3232150"/>
          <p14:tracePt t="63131" x="4446588" y="3240088"/>
          <p14:tracePt t="63135" x="4456113" y="3240088"/>
          <p14:tracePt t="63138" x="4456113" y="3248025"/>
          <p14:tracePt t="63143" x="4456113" y="3257550"/>
          <p14:tracePt t="63145" x="4464050" y="3257550"/>
          <p14:tracePt t="63150" x="4471988" y="3265488"/>
          <p14:tracePt t="63152" x="4471988" y="3273425"/>
          <p14:tracePt t="63155" x="4481513" y="3281363"/>
          <p14:tracePt t="63159" x="4481513" y="3290888"/>
          <p14:tracePt t="63161" x="4489450" y="3298825"/>
          <p14:tracePt t="63163" x="4489450" y="3306763"/>
          <p14:tracePt t="63164" x="4489450" y="3316288"/>
          <p14:tracePt t="63167" x="4489450" y="3324225"/>
          <p14:tracePt t="63168" x="4497388" y="3324225"/>
          <p14:tracePt t="63169" x="4497388" y="3332163"/>
          <p14:tracePt t="63171" x="4505325" y="3340100"/>
          <p14:tracePt t="63173" x="4505325" y="3349625"/>
          <p14:tracePt t="63175" x="4505325" y="3357563"/>
          <p14:tracePt t="63178" x="4514850" y="3365500"/>
          <p14:tracePt t="63180" x="4514850" y="3375025"/>
          <p14:tracePt t="63181" x="4514850" y="3382963"/>
          <p14:tracePt t="63184" x="4514850" y="3390900"/>
          <p14:tracePt t="63187" x="4514850" y="3398838"/>
          <p14:tracePt t="63189" x="4522788" y="3398838"/>
          <p14:tracePt t="63190" x="4522788" y="3408363"/>
          <p14:tracePt t="63192" x="4522788" y="3416300"/>
          <p14:tracePt t="63195" x="4522788" y="3424238"/>
          <p14:tracePt t="63200" x="4522788" y="3433763"/>
          <p14:tracePt t="63203" x="4522788" y="3441700"/>
          <p14:tracePt t="63206" x="4522788" y="3449638"/>
          <p14:tracePt t="63209" x="4530725" y="3449638"/>
          <p14:tracePt t="63210" x="4530725" y="3459163"/>
          <p14:tracePt t="63216" x="4530725" y="3467100"/>
          <p14:tracePt t="63220" x="4530725" y="3475038"/>
          <p14:tracePt t="63221" x="4530725" y="3482975"/>
          <p14:tracePt t="63227" x="4530725" y="3492500"/>
          <p14:tracePt t="63251" x="4540250" y="3500438"/>
          <p14:tracePt t="63258" x="4540250" y="3508375"/>
          <p14:tracePt t="63273" x="4540250" y="3517900"/>
          <p14:tracePt t="63278" x="4548188" y="3517900"/>
          <p14:tracePt t="63280" x="4548188" y="3525838"/>
          <p14:tracePt t="63286" x="4548188" y="3533775"/>
          <p14:tracePt t="63290" x="4548188" y="3541713"/>
          <p14:tracePt t="63292" x="4548188" y="3551238"/>
          <p14:tracePt t="63296" x="4548188" y="3559175"/>
          <p14:tracePt t="63301" x="4548188" y="3567113"/>
          <p14:tracePt t="63303" x="4548188" y="3576638"/>
          <p14:tracePt t="63304" x="4556125" y="3584575"/>
          <p14:tracePt t="63310" x="4556125" y="3592513"/>
          <p14:tracePt t="63317" x="4556125" y="3600450"/>
          <p14:tracePt t="63322" x="4556125" y="3609975"/>
          <p14:tracePt t="63326" x="4556125" y="3617913"/>
          <p14:tracePt t="63334" x="4556125" y="3625850"/>
          <p14:tracePt t="63418" x="4556125" y="3635375"/>
          <p14:tracePt t="63427" x="4564063" y="3635375"/>
          <p14:tracePt t="63429" x="4564063" y="3643313"/>
          <p14:tracePt t="63433" x="4564063" y="3651250"/>
          <p14:tracePt t="63434" x="4564063" y="3659188"/>
          <p14:tracePt t="63438" x="4564063" y="3668713"/>
          <p14:tracePt t="63441" x="4573588" y="3676650"/>
          <p14:tracePt t="63444" x="4573588" y="3684588"/>
          <p14:tracePt t="63446" x="4581525" y="3694113"/>
          <p14:tracePt t="63450" x="4581525" y="3702050"/>
          <p14:tracePt t="63453" x="4581525" y="3709988"/>
          <p14:tracePt t="63456" x="4581525" y="3717925"/>
          <p14:tracePt t="63459" x="4581525" y="3727450"/>
          <p14:tracePt t="63460" x="4589463" y="3727450"/>
          <p14:tracePt t="63463" x="4589463" y="3735388"/>
          <p14:tracePt t="63470" x="4589463" y="3743325"/>
          <p14:tracePt t="63651" x="4589463" y="3752850"/>
          <p14:tracePt t="63653" x="4598988" y="3760788"/>
          <p14:tracePt t="63656" x="4598988" y="3768725"/>
          <p14:tracePt t="63657" x="4606925" y="3776663"/>
          <p14:tracePt t="63659" x="4614863" y="3786188"/>
          <p14:tracePt t="63661" x="4614863" y="3794125"/>
          <p14:tracePt t="63663" x="4622800" y="3802063"/>
          <p14:tracePt t="63664" x="4632325" y="3819525"/>
          <p14:tracePt t="63666" x="4632325" y="3827463"/>
          <p14:tracePt t="63668" x="4640263" y="3844925"/>
          <p14:tracePt t="63670" x="4640263" y="3852863"/>
          <p14:tracePt t="63671" x="4648200" y="3860800"/>
          <p14:tracePt t="63672" x="4657725" y="3886200"/>
          <p14:tracePt t="63674" x="4665663" y="3886200"/>
          <p14:tracePt t="63675" x="4665663" y="3894138"/>
          <p14:tracePt t="63676" x="4673600" y="3919538"/>
          <p14:tracePt t="63677" x="4681538" y="3929063"/>
          <p14:tracePt t="63679" x="4691063" y="3937000"/>
          <p14:tracePt t="63680" x="4699000" y="3952875"/>
          <p14:tracePt t="63682" x="4699000" y="3962400"/>
          <p14:tracePt t="63685" x="4706938" y="3970338"/>
          <p14:tracePt t="63687" x="4706938" y="3987800"/>
          <p14:tracePt t="63688" x="4716463" y="4003675"/>
          <p14:tracePt t="63690" x="4724400" y="4011613"/>
          <p14:tracePt t="63692" x="4724400" y="4021138"/>
          <p14:tracePt t="63693" x="4724400" y="4029075"/>
          <p14:tracePt t="63696" x="4724400" y="4037013"/>
          <p14:tracePt t="63698" x="4732338" y="4037013"/>
          <p14:tracePt t="63700" x="4732338" y="4046538"/>
          <p14:tracePt t="63706" x="4732338" y="4054475"/>
          <p14:tracePt t="63713" x="4740275" y="4054475"/>
          <p14:tracePt t="63717" x="4740275" y="4062413"/>
          <p14:tracePt t="63719" x="4740275" y="4071938"/>
          <p14:tracePt t="63723" x="4749800" y="4071938"/>
          <p14:tracePt t="63725" x="4749800" y="4079875"/>
          <p14:tracePt t="63730" x="4749800" y="4087813"/>
          <p14:tracePt t="63732" x="4757738" y="4087813"/>
          <p14:tracePt t="63734" x="4757738" y="4095750"/>
          <p14:tracePt t="63735" x="4757738" y="4105275"/>
          <p14:tracePt t="63737" x="4765675" y="4105275"/>
          <p14:tracePt t="63739" x="4765675" y="4113213"/>
          <p14:tracePt t="63743" x="4775200" y="4121150"/>
          <p14:tracePt t="63745" x="4783138" y="4121150"/>
          <p14:tracePt t="63747" x="4783138" y="4130675"/>
          <p14:tracePt t="63750" x="4791075" y="4138613"/>
          <p14:tracePt t="63755" x="4799013" y="4146550"/>
          <p14:tracePt t="63759" x="4808538" y="4154488"/>
          <p14:tracePt t="63763" x="4816475" y="4154488"/>
          <p14:tracePt t="63765" x="4824413" y="4164013"/>
          <p14:tracePt t="63768" x="4824413" y="4171950"/>
          <p14:tracePt t="63770" x="4833938" y="4171950"/>
          <p14:tracePt t="63772" x="4841875" y="4179888"/>
          <p14:tracePt t="63774" x="4841875" y="4189413"/>
          <p14:tracePt t="63775" x="4849813" y="4189413"/>
          <p14:tracePt t="63776" x="4857750" y="4189413"/>
          <p14:tracePt t="63778" x="4857750" y="4197350"/>
          <p14:tracePt t="63779" x="4867275" y="4205288"/>
          <p14:tracePt t="63782" x="4875213" y="4205288"/>
          <p14:tracePt t="63784" x="4883150" y="4213225"/>
          <p14:tracePt t="63786" x="4892675" y="4222750"/>
          <p14:tracePt t="63788" x="4900613" y="4230688"/>
          <p14:tracePt t="63789" x="4900613" y="4238625"/>
          <p14:tracePt t="63790" x="4908550" y="4238625"/>
          <p14:tracePt t="63791" x="4908550" y="4248150"/>
          <p14:tracePt t="63792" x="4916488" y="4248150"/>
          <p14:tracePt t="63793" x="4926013" y="4256088"/>
          <p14:tracePt t="63795" x="4933950" y="4264025"/>
          <p14:tracePt t="63796" x="4933950" y="4271963"/>
          <p14:tracePt t="63797" x="4951413" y="4271963"/>
          <p14:tracePt t="63800" x="4959350" y="4281488"/>
          <p14:tracePt t="63802" x="4967288" y="4289425"/>
          <p14:tracePt t="63804" x="4967288" y="4297363"/>
          <p14:tracePt t="63805" x="4984750" y="4306888"/>
          <p14:tracePt t="63807" x="4992688" y="4314825"/>
          <p14:tracePt t="63808" x="5000625" y="4322763"/>
          <p14:tracePt t="63809" x="5010150" y="4322763"/>
          <p14:tracePt t="63810" x="5010150" y="4330700"/>
          <p14:tracePt t="63812" x="5018088" y="4330700"/>
          <p14:tracePt t="63814" x="5018088" y="4340225"/>
          <p14:tracePt t="63815" x="5026025" y="4348163"/>
          <p14:tracePt t="63818" x="5043488" y="4348163"/>
          <p14:tracePt t="63819" x="5043488" y="4356100"/>
          <p14:tracePt t="63820" x="5051425" y="4365625"/>
          <p14:tracePt t="63821" x="5059363" y="4365625"/>
          <p14:tracePt t="63822" x="5059363" y="4373563"/>
          <p14:tracePt t="63823" x="5068888" y="4373563"/>
          <p14:tracePt t="63825" x="5076825" y="4381500"/>
          <p14:tracePt t="63828" x="5084763" y="4381500"/>
          <p14:tracePt t="63829" x="5084763" y="4389438"/>
          <p14:tracePt t="63831" x="5092700" y="4389438"/>
          <p14:tracePt t="63834" x="5092700" y="4398963"/>
          <p14:tracePt t="63835" x="5102225" y="4406900"/>
          <p14:tracePt t="63837" x="5110163" y="4406900"/>
          <p14:tracePt t="63841" x="5110163" y="4414838"/>
          <p14:tracePt t="63843" x="5118100" y="4414838"/>
          <p14:tracePt t="63852" x="5118100" y="4424363"/>
          <p14:tracePt t="63859" x="5127625" y="4424363"/>
          <p14:tracePt t="63925" x="5127625" y="4432300"/>
          <p14:tracePt t="63930" x="5127625" y="4440238"/>
          <p14:tracePt t="63940" x="5127625" y="4448175"/>
          <p14:tracePt t="63952" x="5127625" y="4457700"/>
          <p14:tracePt t="63968" x="5127625" y="4465638"/>
          <p14:tracePt t="63978" x="5127625" y="4473575"/>
          <p14:tracePt t="63995" x="5127625" y="4483100"/>
          <p14:tracePt t="64006" x="5127625" y="4491038"/>
          <p14:tracePt t="64012" x="5127625" y="4498975"/>
          <p14:tracePt t="64014" x="5127625" y="4506913"/>
          <p14:tracePt t="64018" x="5127625" y="4516438"/>
          <p14:tracePt t="64021" x="5127625" y="4524375"/>
          <p14:tracePt t="64023" x="5127625" y="4532313"/>
          <p14:tracePt t="64025" x="5127625" y="4541838"/>
          <p14:tracePt t="64027" x="5127625" y="4549775"/>
          <p14:tracePt t="64029" x="5127625" y="4557713"/>
          <p14:tracePt t="64031" x="5127625" y="4565650"/>
          <p14:tracePt t="64032" x="5127625" y="4575175"/>
          <p14:tracePt t="64035" x="5127625" y="4583113"/>
          <p14:tracePt t="64037" x="5127625" y="4591050"/>
          <p14:tracePt t="64040" x="5127625" y="4600575"/>
          <p14:tracePt t="64041" x="5127625" y="4608513"/>
          <p14:tracePt t="64043" x="5127625" y="4616450"/>
          <p14:tracePt t="64045" x="5127625" y="4624388"/>
          <p14:tracePt t="64048" x="5127625" y="4633913"/>
          <p14:tracePt t="64051" x="5118100" y="4641850"/>
          <p14:tracePt t="64052" x="5118100" y="4649788"/>
          <p14:tracePt t="64055" x="5118100" y="4659313"/>
          <p14:tracePt t="64059" x="5118100" y="4667250"/>
          <p14:tracePt t="64063" x="5118100" y="4675188"/>
          <p14:tracePt t="64065" x="5110163" y="4675188"/>
          <p14:tracePt t="64067" x="5110163" y="4684713"/>
          <p14:tracePt t="64075" x="5110163" y="4692650"/>
          <p14:tracePt t="64076" x="5102225" y="4692650"/>
          <p14:tracePt t="64126" x="5092700" y="4700588"/>
          <p14:tracePt t="64134" x="5084763" y="4700588"/>
          <p14:tracePt t="64139" x="5076825" y="4700588"/>
          <p14:tracePt t="64141" x="5068888" y="4700588"/>
          <p14:tracePt t="64145" x="5059363" y="4700588"/>
          <p14:tracePt t="64150" x="5051425" y="4700588"/>
          <p14:tracePt t="64152" x="5043488" y="4700588"/>
          <p14:tracePt t="64154" x="5033963" y="4700588"/>
          <p14:tracePt t="64157" x="5026025" y="4700588"/>
          <p14:tracePt t="64160" x="5018088" y="4692650"/>
          <p14:tracePt t="64164" x="5010150" y="4692650"/>
          <p14:tracePt t="64165" x="5000625" y="4684713"/>
          <p14:tracePt t="64168" x="5000625" y="4675188"/>
          <p14:tracePt t="64169" x="4992688" y="4675188"/>
          <p14:tracePt t="64172" x="4984750" y="4667250"/>
          <p14:tracePt t="64176" x="4975225" y="4659313"/>
          <p14:tracePt t="64177" x="4967288" y="4659313"/>
          <p14:tracePt t="64179" x="4959350" y="4659313"/>
          <p14:tracePt t="64181" x="4959350" y="4649788"/>
          <p14:tracePt t="64183" x="4951413" y="4641850"/>
          <p14:tracePt t="64186" x="4941888" y="4641850"/>
          <p14:tracePt t="64187" x="4933950" y="4633913"/>
          <p14:tracePt t="64191" x="4926013" y="4624388"/>
          <p14:tracePt t="64194" x="4916488" y="4624388"/>
          <p14:tracePt t="64195" x="4916488" y="4616450"/>
          <p14:tracePt t="64197" x="4908550" y="4616450"/>
          <p14:tracePt t="64199" x="4900613" y="4608513"/>
          <p14:tracePt t="64202" x="4892675" y="4600575"/>
          <p14:tracePt t="64204" x="4883150" y="4591050"/>
          <p14:tracePt t="64206" x="4875213" y="4591050"/>
          <p14:tracePt t="64207" x="4875213" y="4583113"/>
          <p14:tracePt t="64208" x="4867275" y="4583113"/>
          <p14:tracePt t="64210" x="4857750" y="4575175"/>
          <p14:tracePt t="64213" x="4849813" y="4565650"/>
          <p14:tracePt t="64214" x="4849813" y="4557713"/>
          <p14:tracePt t="64217" x="4841875" y="4549775"/>
          <p14:tracePt t="64219" x="4833938" y="4549775"/>
          <p14:tracePt t="64220" x="4824413" y="4541838"/>
          <p14:tracePt t="64221" x="4824413" y="4532313"/>
          <p14:tracePt t="64223" x="4816475" y="4524375"/>
          <p14:tracePt t="64224" x="4808538" y="4524375"/>
          <p14:tracePt t="64225" x="4808538" y="4516438"/>
          <p14:tracePt t="64235" x="4765675" y="4465638"/>
          <p14:tracePt t="64237" x="4765675" y="4448175"/>
          <p14:tracePt t="64239" x="4749800" y="4440238"/>
          <p14:tracePt t="64241" x="4749800" y="4424363"/>
          <p14:tracePt t="64242" x="4740275" y="4406900"/>
          <p14:tracePt t="64243" x="4732338" y="4406900"/>
          <p14:tracePt t="64244" x="4724400" y="4389438"/>
          <p14:tracePt t="64246" x="4716463" y="4381500"/>
          <p14:tracePt t="64248" x="4716463" y="4373563"/>
          <p14:tracePt t="64249" x="4706938" y="4365625"/>
          <p14:tracePt t="64251" x="4699000" y="4348163"/>
          <p14:tracePt t="64252" x="4691063" y="4330700"/>
          <p14:tracePt t="64253" x="4681538" y="4330700"/>
          <p14:tracePt t="64254" x="4681538" y="4314825"/>
          <p14:tracePt t="64255" x="4673600" y="4306888"/>
          <p14:tracePt t="64256" x="4673600" y="4297363"/>
          <p14:tracePt t="64258" x="4665663" y="4297363"/>
          <p14:tracePt t="64259" x="4665663" y="4289425"/>
          <p14:tracePt t="64260" x="4648200" y="4271963"/>
          <p14:tracePt t="64262" x="4648200" y="4264025"/>
          <p14:tracePt t="64264" x="4640263" y="4264025"/>
          <p14:tracePt t="64264" x="4640263" y="4256088"/>
          <p14:tracePt t="64265" x="4632325" y="4256088"/>
          <p14:tracePt t="64268" x="4622800" y="4238625"/>
          <p14:tracePt t="64270" x="4614863" y="4230688"/>
          <p14:tracePt t="64272" x="4614863" y="4222750"/>
          <p14:tracePt t="64273" x="4606925" y="4222750"/>
          <p14:tracePt t="64274" x="4606925" y="4213225"/>
          <p14:tracePt t="64275" x="4606925" y="4205288"/>
          <p14:tracePt t="64277" x="4598988" y="4205288"/>
          <p14:tracePt t="64279" x="4598988" y="4197350"/>
          <p14:tracePt t="64281" x="4589463" y="4189413"/>
          <p14:tracePt t="64282" x="4581525" y="4189413"/>
          <p14:tracePt t="64285" x="4581525" y="4171950"/>
          <p14:tracePt t="64288" x="4573588" y="4164013"/>
          <p14:tracePt t="64290" x="4573588" y="4154488"/>
          <p14:tracePt t="64292" x="4564063" y="4146550"/>
          <p14:tracePt t="64293" x="4564063" y="4138613"/>
          <p14:tracePt t="64295" x="4564063" y="4130675"/>
          <p14:tracePt t="64297" x="4556125" y="4121150"/>
          <p14:tracePt t="64301" x="4556125" y="4105275"/>
          <p14:tracePt t="64303" x="4548188" y="4095750"/>
          <p14:tracePt t="64304" x="4548188" y="4079875"/>
          <p14:tracePt t="64306" x="4548188" y="4071938"/>
          <p14:tracePt t="64307" x="4540250" y="4062413"/>
          <p14:tracePt t="64308" x="4540250" y="4054475"/>
          <p14:tracePt t="64309" x="4540250" y="4046538"/>
          <p14:tracePt t="64311" x="4540250" y="4029075"/>
          <p14:tracePt t="64314" x="4540250" y="4021138"/>
          <p14:tracePt t="64315" x="4540250" y="4011613"/>
          <p14:tracePt t="64318" x="4540250" y="4003675"/>
          <p14:tracePt t="64319" x="4540250" y="3987800"/>
          <p14:tracePt t="64322" x="4540250" y="3978275"/>
          <p14:tracePt t="64324" x="4540250" y="3970338"/>
          <p14:tracePt t="64325" x="4540250" y="3962400"/>
          <p14:tracePt t="64328" x="4540250" y="3952875"/>
          <p14:tracePt t="64332" x="4540250" y="3944938"/>
          <p14:tracePt t="64341" x="4540250" y="3937000"/>
          <p14:tracePt t="64356" x="4540250" y="3929063"/>
          <p14:tracePt t="64385" x="4548188" y="3929063"/>
          <p14:tracePt t="64389" x="4548188" y="3919538"/>
          <p14:tracePt t="64393" x="4556125" y="3919538"/>
          <p14:tracePt t="64396" x="4564063" y="3919538"/>
          <p14:tracePt t="64404" x="4573588" y="3919538"/>
          <p14:tracePt t="64411" x="4573588" y="3911600"/>
          <p14:tracePt t="64415" x="4581525" y="3911600"/>
          <p14:tracePt t="72596" x="4581525" y="3919538"/>
          <p14:tracePt t="72602" x="4581525" y="3929063"/>
          <p14:tracePt t="72605" x="4581525" y="3937000"/>
          <p14:tracePt t="72609" x="4581525" y="3944938"/>
          <p14:tracePt t="72612" x="4581525" y="3952875"/>
          <p14:tracePt t="72615" x="4573588" y="3962400"/>
          <p14:tracePt t="72616" x="4573588" y="3970338"/>
          <p14:tracePt t="72619" x="4573588" y="3978275"/>
          <p14:tracePt t="72620" x="4573588" y="3987800"/>
          <p14:tracePt t="72623" x="4564063" y="3995738"/>
          <p14:tracePt t="72626" x="4564063" y="4003675"/>
          <p14:tracePt t="72627" x="4556125" y="4011613"/>
          <p14:tracePt t="72629" x="4556125" y="4021138"/>
          <p14:tracePt t="72630" x="4556125" y="4037013"/>
          <p14:tracePt t="72632" x="4556125" y="4046538"/>
          <p14:tracePt t="72636" x="4548188" y="4062413"/>
          <p14:tracePt t="72637" x="4548188" y="4071938"/>
          <p14:tracePt t="72638" x="4548188" y="4079875"/>
          <p14:tracePt t="72641" x="4540250" y="4095750"/>
          <p14:tracePt t="72642" x="4540250" y="4105275"/>
          <p14:tracePt t="72644" x="4540250" y="4113213"/>
          <p14:tracePt t="72646" x="4530725" y="4138613"/>
          <p14:tracePt t="72647" x="4530725" y="4146550"/>
          <p14:tracePt t="72649" x="4530725" y="4164013"/>
          <p14:tracePt t="72652" x="4522788" y="4171950"/>
          <p14:tracePt t="72653" x="4522788" y="4197350"/>
          <p14:tracePt t="72655" x="4522788" y="4213225"/>
          <p14:tracePt t="72656" x="4522788" y="4222750"/>
          <p14:tracePt t="72658" x="4522788" y="4230688"/>
          <p14:tracePt t="72659" x="4514850" y="4238625"/>
          <p14:tracePt t="72660" x="4514850" y="4256088"/>
          <p14:tracePt t="72663" x="4514850" y="4271963"/>
          <p14:tracePt t="72664" x="4505325" y="4297363"/>
          <p14:tracePt t="72665" x="4505325" y="4306888"/>
          <p14:tracePt t="72666" x="4505325" y="4314825"/>
          <p14:tracePt t="72668" x="4505325" y="4340225"/>
          <p14:tracePt t="72670" x="4505325" y="4348163"/>
          <p14:tracePt t="72673" x="4497388" y="4381500"/>
          <p14:tracePt t="72674" x="4497388" y="4406900"/>
          <p14:tracePt t="72676" x="4489450" y="4432300"/>
          <p14:tracePt t="72678" x="4489450" y="4440238"/>
          <p14:tracePt t="72679" x="4489450" y="4457700"/>
          <p14:tracePt t="72680" x="4489450" y="4483100"/>
          <p14:tracePt t="72681" x="4489450" y="4491038"/>
          <p14:tracePt t="72682" x="4489450" y="4498975"/>
          <p14:tracePt t="72684" x="4481513" y="4532313"/>
          <p14:tracePt t="72686" x="4481513" y="4549775"/>
          <p14:tracePt t="72687" x="4471988" y="4565650"/>
          <p14:tracePt t="72690" x="4464050" y="4591050"/>
          <p14:tracePt t="72691" x="4464050" y="4600575"/>
          <p14:tracePt t="72692" x="4464050" y="4616450"/>
          <p14:tracePt t="72693" x="4464050" y="4641850"/>
          <p14:tracePt t="72694" x="4464050" y="4649788"/>
          <p14:tracePt t="72695" x="4464050" y="4659313"/>
          <p14:tracePt t="72696" x="4456113" y="4675188"/>
          <p14:tracePt t="72697" x="4456113" y="4692650"/>
          <p14:tracePt t="72698" x="4456113" y="4700588"/>
          <p14:tracePt t="72699" x="4446588" y="4718050"/>
          <p14:tracePt t="72702" x="4446588" y="4751388"/>
          <p14:tracePt t="72703" x="4446588" y="4776788"/>
          <p14:tracePt t="72705" x="4438650" y="4802188"/>
          <p14:tracePt t="72706" x="4430713" y="4835525"/>
          <p14:tracePt t="72707" x="4430713" y="4860925"/>
          <p14:tracePt t="72709" x="4430713" y="4868863"/>
          <p14:tracePt t="72710" x="4422775" y="4884738"/>
          <p14:tracePt t="72711" x="4422775" y="4919663"/>
          <p14:tracePt t="72712" x="4422775" y="4943475"/>
          <p14:tracePt t="72713" x="4422775" y="4968875"/>
          <p14:tracePt t="72714" x="4422775" y="4986338"/>
          <p14:tracePt t="72715" x="4413250" y="5002213"/>
          <p14:tracePt t="72717" x="4413250" y="5027613"/>
          <p14:tracePt t="72719" x="4405313" y="5060950"/>
          <p14:tracePt t="72720" x="4405313" y="5103813"/>
          <p14:tracePt t="72721" x="4405313" y="5119688"/>
          <p14:tracePt t="72722" x="4397375" y="5154613"/>
          <p14:tracePt t="72723" x="4397375" y="5170488"/>
          <p14:tracePt t="72724" x="4397375" y="5195888"/>
          <p14:tracePt t="72725" x="4397375" y="5221288"/>
          <p14:tracePt t="72726" x="4397375" y="5246688"/>
          <p14:tracePt t="72728" x="4397375" y="5262563"/>
          <p14:tracePt t="72729" x="4397375" y="5287963"/>
          <p14:tracePt t="72730" x="4397375" y="5330825"/>
          <p14:tracePt t="72731" x="4397375" y="5356225"/>
          <p14:tracePt t="72733" x="4397375" y="5380038"/>
          <p14:tracePt t="72734" x="4397375" y="5422900"/>
          <p14:tracePt t="72736" x="4397375" y="5464175"/>
          <p14:tracePt t="72738" x="4397375" y="5489575"/>
          <p14:tracePt t="72738" x="4397375" y="5514975"/>
          <p14:tracePt t="72739" x="4397375" y="5548313"/>
          <p14:tracePt t="72740" x="4397375" y="5573713"/>
          <p14:tracePt t="72741" x="4397375" y="5591175"/>
          <p14:tracePt t="72744" x="4397375" y="5640388"/>
          <p14:tracePt t="72745" x="4397375" y="5665788"/>
          <p14:tracePt t="72746" x="4397375" y="5716588"/>
          <p14:tracePt t="72747" x="4397375" y="5741988"/>
          <p14:tracePt t="72748" x="4397375" y="5767388"/>
          <p14:tracePt t="72749" x="4397375" y="5791200"/>
          <p14:tracePt t="72751" x="4397375" y="5849938"/>
          <p14:tracePt t="72753" x="4397375" y="5900738"/>
          <p14:tracePt t="72754" x="4397375" y="5926138"/>
          <p14:tracePt t="72755" x="4405313" y="5951538"/>
          <p14:tracePt t="72756" x="4405313" y="5976938"/>
          <p14:tracePt t="72757" x="4405313" y="6002338"/>
          <p14:tracePt t="72758" x="4405313" y="6027738"/>
          <p14:tracePt t="72759" x="4405313" y="6051550"/>
          <p14:tracePt t="72760" x="4413250" y="6069013"/>
          <p14:tracePt t="72761" x="4413250" y="6094413"/>
          <p14:tracePt t="72762" x="4413250" y="6119813"/>
          <p14:tracePt t="72763" x="4413250" y="6135688"/>
          <p14:tracePt t="72764" x="4413250" y="6161088"/>
          <p14:tracePt t="72765" x="4413250" y="6194425"/>
          <p14:tracePt t="72766" x="4413250" y="6211888"/>
          <p14:tracePt t="72769" x="4413250" y="6278563"/>
          <p14:tracePt t="72770" x="4413250" y="6296025"/>
          <p14:tracePt t="72771" x="4422775" y="6321425"/>
          <p14:tracePt t="72772" x="4422775" y="6345238"/>
          <p14:tracePt t="72773" x="4422775" y="6362700"/>
          <p14:tracePt t="72774" x="4422775" y="6380163"/>
          <p14:tracePt t="72775" x="4422775" y="6396038"/>
          <p14:tracePt t="72776" x="4430713" y="6413500"/>
          <p14:tracePt t="72777" x="4430713" y="6429375"/>
          <p14:tracePt t="72778" x="4430713" y="6446838"/>
          <p14:tracePt t="72779" x="4430713" y="6472238"/>
          <p14:tracePt t="72780" x="4430713" y="6488113"/>
          <p14:tracePt t="72781" x="4438650" y="6497638"/>
          <p14:tracePt t="72782" x="4438650" y="6521450"/>
          <p14:tracePt t="72784" x="4438650" y="6546850"/>
          <p14:tracePt t="72786" x="4438650" y="6572250"/>
          <p14:tracePt t="72786" x="4438650" y="6589713"/>
          <p14:tracePt t="72788" x="4438650" y="6597650"/>
          <p14:tracePt t="72788" x="4438650" y="6615113"/>
          <p14:tracePt t="72789" x="4438650" y="6630988"/>
          <p14:tracePt t="72790" x="4438650" y="6648450"/>
          <p14:tracePt t="72791" x="4438650" y="6656388"/>
          <p14:tracePt t="72792" x="4438650" y="6673850"/>
          <p14:tracePt t="72793" x="4438650" y="6689725"/>
          <p14:tracePt t="72794" x="4446588" y="6715125"/>
          <p14:tracePt t="72795" x="4446588" y="6732588"/>
          <p14:tracePt t="72796" x="4446588" y="6748463"/>
          <p14:tracePt t="72797" x="4446588" y="6757988"/>
          <p14:tracePt t="72798" x="4446588" y="6765925"/>
          <p14:tracePt t="72799" x="4446588" y="6781800"/>
          <p14:tracePt t="72801" x="4446588" y="6799263"/>
          <p14:tracePt t="72802" x="4456113" y="6807200"/>
          <p14:tracePt t="72804" x="4456113" y="6824663"/>
          <p14:tracePt t="72804" x="4456113" y="6832600"/>
          <p14:tracePt t="72805" x="4456113" y="6840538"/>
          <p14:tracePt t="73286" x="0" y="0"/>
        </p14:tracePtLst>
        <p14:tracePtLst>
          <p14:tracePt t="90208" x="3435350" y="6445250"/>
          <p14:tracePt t="90698" x="6578600" y="6832600"/>
          <p14:tracePt t="90699" x="6678613" y="6791325"/>
          <p14:tracePt t="90700" x="6721475" y="6773863"/>
          <p14:tracePt t="90702" x="6821488" y="6740525"/>
          <p14:tracePt t="90703" x="6880225" y="6723063"/>
          <p14:tracePt t="90704" x="6931025" y="6699250"/>
          <p14:tracePt t="90705" x="6981825" y="6681788"/>
          <p14:tracePt t="90707" x="7015163" y="6664325"/>
          <p14:tracePt t="90708" x="7064375" y="6640513"/>
          <p14:tracePt t="90709" x="7107238" y="6623050"/>
          <p14:tracePt t="90710" x="7140575" y="6605588"/>
          <p14:tracePt t="90711" x="7191375" y="6581775"/>
          <p14:tracePt t="90712" x="7232650" y="6572250"/>
          <p14:tracePt t="90713" x="7265988" y="6556375"/>
          <p14:tracePt t="90714" x="7308850" y="6530975"/>
          <p14:tracePt t="90715" x="7342188" y="6513513"/>
          <p14:tracePt t="90716" x="7383463" y="6488113"/>
          <p14:tracePt t="90717" x="7434263" y="6462713"/>
          <p14:tracePt t="90719" x="7500938" y="6429375"/>
          <p14:tracePt t="90720" x="7534275" y="6413500"/>
          <p14:tracePt t="90722" x="7602538" y="6380163"/>
          <p14:tracePt t="90723" x="7635875" y="6362700"/>
          <p14:tracePt t="90724" x="7661275" y="6337300"/>
          <p14:tracePt t="90725" x="7702550" y="6329363"/>
          <p14:tracePt t="90726" x="7727950" y="6303963"/>
          <p14:tracePt t="90727" x="7753350" y="6286500"/>
          <p14:tracePt t="90728" x="7786688" y="6270625"/>
          <p14:tracePt t="90729" x="7827963" y="6245225"/>
          <p14:tracePt t="90730" x="7853363" y="6227763"/>
          <p14:tracePt t="90731" x="7878763" y="6211888"/>
          <p14:tracePt t="90732" x="7912100" y="6194425"/>
          <p14:tracePt t="90733" x="7937500" y="6169025"/>
          <p14:tracePt t="90734" x="7962900" y="6161088"/>
          <p14:tracePt t="90736" x="7996238" y="6135688"/>
          <p14:tracePt t="90737" x="8039100" y="6102350"/>
          <p14:tracePt t="90743" x="8197850" y="5992813"/>
          <p14:tracePt t="90744" x="8223250" y="5976938"/>
          <p14:tracePt t="90745" x="8248650" y="5959475"/>
          <p14:tracePt t="90746" x="8264525" y="5943600"/>
          <p14:tracePt t="90747" x="8297863" y="5918200"/>
          <p14:tracePt t="90748" x="8323263" y="5900738"/>
          <p14:tracePt t="90749" x="8348663" y="5875338"/>
          <p14:tracePt t="90750" x="8374063" y="5859463"/>
          <p14:tracePt t="90752" x="8424863" y="5816600"/>
          <p14:tracePt t="90753" x="8450263" y="5791200"/>
          <p14:tracePt t="90756" x="8499475" y="5749925"/>
          <p14:tracePt t="90758" x="8575675" y="5683250"/>
          <p14:tracePt t="90759" x="8609013" y="5657850"/>
          <p14:tracePt t="90760" x="8626475" y="5640388"/>
          <p14:tracePt t="90761" x="8650288" y="5607050"/>
          <p14:tracePt t="90762" x="8675688" y="5591175"/>
          <p14:tracePt t="90763" x="8701088" y="5565775"/>
          <p14:tracePt t="90764" x="8718550" y="5548313"/>
          <p14:tracePt t="90765" x="8734425" y="5532438"/>
          <p14:tracePt t="90766" x="8767763" y="5497513"/>
          <p14:tracePt t="90767" x="8785225" y="5473700"/>
          <p14:tracePt t="90769" x="8826500" y="5422900"/>
          <p14:tracePt t="90770" x="8851900" y="5405438"/>
          <p14:tracePt t="90772" x="8869363" y="5372100"/>
          <p14:tracePt t="90774" x="8928100" y="5295900"/>
          <p14:tracePt t="90776" x="8936038" y="5280025"/>
          <p14:tracePt t="90777" x="8961438" y="5254625"/>
          <p14:tracePt t="90778" x="8986838" y="5203825"/>
          <p14:tracePt t="90779" x="9012238" y="5170488"/>
          <p14:tracePt t="90780" x="9020175" y="5154613"/>
          <p14:tracePt t="90781" x="9037638" y="5129213"/>
          <p14:tracePt t="90783" x="9061450" y="5078413"/>
          <p14:tracePt t="90784" x="9061450" y="5060950"/>
          <p14:tracePt t="90787" x="9096375" y="4994275"/>
          <p14:tracePt t="90790" x="9120188" y="4927600"/>
          <p14:tracePt t="90791" x="9129713" y="4902200"/>
          <p14:tracePt t="90792" x="9137650" y="4876800"/>
          <p14:tracePt t="90793" x="9145588" y="4851400"/>
          <p14:tracePt t="90794" x="9145588" y="4835525"/>
          <p14:tracePt t="90795" x="9155113" y="4810125"/>
          <p14:tracePt t="90796" x="9163050" y="4784725"/>
          <p14:tracePt t="90797" x="9170988" y="4767263"/>
          <p14:tracePt t="90798" x="9170988" y="4743450"/>
          <p14:tracePt t="90799" x="9178925" y="4725988"/>
          <p14:tracePt t="90800" x="9178925" y="4700588"/>
          <p14:tracePt t="90803" x="9196388" y="4667250"/>
          <p14:tracePt t="90804" x="9196388" y="4616450"/>
          <p14:tracePt t="90806" x="9204325" y="4565650"/>
          <p14:tracePt t="90807" x="9204325" y="4549775"/>
          <p14:tracePt t="90808" x="9204325" y="4524375"/>
          <p14:tracePt t="90809" x="9204325" y="4506913"/>
          <p14:tracePt t="90810" x="9213850" y="4491038"/>
          <p14:tracePt t="90811" x="9213850" y="4465638"/>
          <p14:tracePt t="90812" x="9213850" y="4448175"/>
          <p14:tracePt t="90813" x="9213850" y="4424363"/>
          <p14:tracePt t="90814" x="9213850" y="4398963"/>
          <p14:tracePt t="90815" x="9213850" y="4373563"/>
          <p14:tracePt t="90816" x="9213850" y="4356100"/>
          <p14:tracePt t="90817" x="9213850" y="4330700"/>
          <p14:tracePt t="90819" x="9213850" y="4297363"/>
          <p14:tracePt t="90822" x="9213850" y="4256088"/>
          <p14:tracePt t="90823" x="9213850" y="4213225"/>
          <p14:tracePt t="90824" x="9213850" y="4197350"/>
          <p14:tracePt t="90825" x="9213850" y="4171950"/>
          <p14:tracePt t="90826" x="9213850" y="4146550"/>
          <p14:tracePt t="90828" x="9213850" y="4130675"/>
          <p14:tracePt t="90829" x="9204325" y="4113213"/>
          <p14:tracePt t="90830" x="9204325" y="4087813"/>
          <p14:tracePt t="90831" x="9196388" y="4046538"/>
          <p14:tracePt t="90832" x="9188450" y="4029075"/>
          <p14:tracePt t="90833" x="9178925" y="4003675"/>
          <p14:tracePt t="90834" x="9178925" y="3978275"/>
          <p14:tracePt t="90840" x="9145588" y="3886200"/>
          <p14:tracePt t="90841" x="9129713" y="3852863"/>
          <p14:tracePt t="90842" x="9120188" y="3827463"/>
          <p14:tracePt t="90843" x="9112250" y="3811588"/>
          <p14:tracePt t="90844" x="9104313" y="3786188"/>
          <p14:tracePt t="90845" x="9086850" y="3768725"/>
          <p14:tracePt t="90846" x="9078913" y="3752850"/>
          <p14:tracePt t="90853" x="9012238" y="3635375"/>
          <p14:tracePt t="90855" x="8969375" y="3584575"/>
          <p14:tracePt t="90856" x="8953500" y="3567113"/>
          <p14:tracePt t="90858" x="8928100" y="3541713"/>
          <p14:tracePt t="90859" x="8920163" y="3517900"/>
          <p14:tracePt t="90860" x="8894763" y="3500438"/>
          <p14:tracePt t="90861" x="8885238" y="3492500"/>
          <p14:tracePt t="90862" x="8869363" y="3467100"/>
          <p14:tracePt t="90863" x="8851900" y="3449638"/>
          <p14:tracePt t="90864" x="8836025" y="3433763"/>
          <p14:tracePt t="90865" x="8810625" y="3408363"/>
          <p14:tracePt t="90866" x="8793163" y="3390900"/>
          <p14:tracePt t="90867" x="8785225" y="3382963"/>
          <p14:tracePt t="90869" x="8734425" y="3332163"/>
          <p14:tracePt t="90870" x="8718550" y="3316288"/>
          <p14:tracePt t="90874" x="8626475" y="3240088"/>
          <p14:tracePt t="90875" x="8609013" y="3222625"/>
          <p14:tracePt t="90876" x="8583613" y="3198813"/>
          <p14:tracePt t="90878" x="8550275" y="3181350"/>
          <p14:tracePt t="90879" x="8532813" y="3155950"/>
          <p14:tracePt t="90880" x="8509000" y="3148013"/>
          <p14:tracePt t="90881" x="8432800" y="3089275"/>
          <p14:tracePt t="90882" x="8407400" y="3071813"/>
          <p14:tracePt t="90883" x="8382000" y="3055938"/>
          <p14:tracePt t="90884" x="8348663" y="3030538"/>
          <p14:tracePt t="90887" x="8289925" y="2997200"/>
          <p14:tracePt t="90888" x="8231188" y="2954338"/>
          <p14:tracePt t="90891" x="8180388" y="2921000"/>
          <p14:tracePt t="90893" x="8113713" y="2879725"/>
          <p14:tracePt t="90894" x="8039100" y="2836863"/>
          <p14:tracePt t="90896" x="7970838" y="2795588"/>
          <p14:tracePt t="90898" x="7921625" y="2762250"/>
          <p14:tracePt t="90899" x="7886700" y="2744788"/>
          <p14:tracePt t="90900" x="7853363" y="2736850"/>
          <p14:tracePt t="90902" x="7794625" y="2693988"/>
          <p14:tracePt t="90923" x="7132638" y="2417763"/>
          <p14:tracePt t="90924" x="7099300" y="2409825"/>
          <p14:tracePt t="90926" x="7064375" y="2392363"/>
          <p14:tracePt t="90927" x="7040563" y="2384425"/>
          <p14:tracePt t="90927" x="7015163" y="2384425"/>
          <p14:tracePt t="90928" x="6972300" y="2366963"/>
          <p14:tracePt t="90929" x="6946900" y="2359025"/>
          <p14:tracePt t="90930" x="6913563" y="2341563"/>
          <p14:tracePt t="90931" x="6880225" y="2333625"/>
          <p14:tracePt t="90932" x="6854825" y="2333625"/>
          <p14:tracePt t="90934" x="6805613" y="2308225"/>
          <p14:tracePt t="90936" x="6746875" y="2300288"/>
          <p14:tracePt t="90938" x="6688138" y="2282825"/>
          <p14:tracePt t="90939" x="6662738" y="2274888"/>
          <p14:tracePt t="90940" x="6629400" y="2266950"/>
          <p14:tracePt t="90941" x="6604000" y="2266950"/>
          <p14:tracePt t="90942" x="6570663" y="2249488"/>
          <p14:tracePt t="90944" x="6527800" y="2233613"/>
          <p14:tracePt t="90946" x="6477000" y="2233613"/>
          <p14:tracePt t="90947" x="6453188" y="2224088"/>
          <p14:tracePt t="90949" x="6402388" y="2208213"/>
          <p14:tracePt t="90952" x="6384925" y="2208213"/>
          <p14:tracePt t="90953" x="6292850" y="2198688"/>
          <p14:tracePt t="90955" x="6251575" y="2182813"/>
          <p14:tracePt t="90978" x="5789613" y="2139950"/>
          <p14:tracePt t="90979" x="5756275" y="2139950"/>
          <p14:tracePt t="90980" x="5738813" y="2139950"/>
          <p14:tracePt t="90981" x="5722938" y="2139950"/>
          <p14:tracePt t="90982" x="5705475" y="2139950"/>
          <p14:tracePt t="91010" x="5513388" y="2149475"/>
          <p14:tracePt t="91014" x="5503863" y="2149475"/>
          <p14:tracePt t="91222" x="5327650" y="1997075"/>
          <p14:tracePt t="91229" x="5327650" y="1989138"/>
          <p14:tracePt t="91246" x="5327650" y="1981200"/>
          <p14:tracePt t="91259" x="5327650" y="1973263"/>
          <p14:tracePt t="91278" x="5327650" y="1963738"/>
          <p14:tracePt t="91287" x="5327650" y="1955800"/>
          <p14:tracePt t="91298" x="5337175" y="1955800"/>
          <p14:tracePt t="91305" x="5337175" y="1947863"/>
          <p14:tracePt t="91308" x="5345113" y="1947863"/>
          <p14:tracePt t="91316" x="5345113" y="1938338"/>
          <p14:tracePt t="91326" x="5353050" y="1930400"/>
          <p14:tracePt t="91330" x="5353050" y="1922463"/>
          <p14:tracePt t="91338" x="5353050" y="1914525"/>
          <p14:tracePt t="91345" x="5353050" y="1905000"/>
          <p14:tracePt t="91353" x="5353050" y="1897063"/>
          <p14:tracePt t="91357" x="5353050" y="1889125"/>
          <p14:tracePt t="91364" x="5353050" y="1879600"/>
          <p14:tracePt t="91372" x="5353050" y="1871663"/>
          <p14:tracePt t="91380" x="5353050" y="1863725"/>
          <p14:tracePt t="91383" x="5353050" y="1855788"/>
          <p14:tracePt t="91393" x="5353050" y="1846263"/>
          <p14:tracePt t="91403" x="5353050" y="1838325"/>
          <p14:tracePt t="91417" x="5353050" y="1830388"/>
          <p14:tracePt t="91429" x="5353050" y="1820863"/>
          <p14:tracePt t="91577" x="5353050" y="1830388"/>
          <p14:tracePt t="91581" x="5362575" y="1830388"/>
          <p14:tracePt t="91594" x="5370513" y="1830388"/>
          <p14:tracePt t="91602" x="5378450" y="1830388"/>
          <p14:tracePt t="91612" x="5386388" y="1830388"/>
          <p14:tracePt t="91614" x="5386388" y="1838325"/>
          <p14:tracePt t="91623" x="5395913" y="1838325"/>
          <p14:tracePt t="91632" x="5403850" y="1838325"/>
          <p14:tracePt t="91641" x="5411788" y="1838325"/>
          <p14:tracePt t="91644" x="5421313" y="1846263"/>
          <p14:tracePt t="91651" x="5429250" y="1846263"/>
          <p14:tracePt t="91655" x="5437188" y="1846263"/>
          <p14:tracePt t="91660" x="5445125" y="1846263"/>
          <p14:tracePt t="91662" x="5454650" y="1846263"/>
          <p14:tracePt t="91667" x="5462588" y="1846263"/>
          <p14:tracePt t="91673" x="5470525" y="1846263"/>
          <p14:tracePt t="91677" x="5480050" y="1846263"/>
          <p14:tracePt t="91680" x="5487988" y="1846263"/>
          <p14:tracePt t="91686" x="5495925" y="1846263"/>
          <p14:tracePt t="91692" x="5503863" y="1846263"/>
          <p14:tracePt t="91700" x="5513388" y="1846263"/>
          <p14:tracePt t="91704" x="5521325" y="1846263"/>
          <p14:tracePt t="91712" x="5529263" y="1846263"/>
          <p14:tracePt t="91721" x="5538788" y="1846263"/>
          <p14:tracePt t="91730" x="5546725" y="1846263"/>
          <p14:tracePt t="91734" x="5554663" y="1846263"/>
          <p14:tracePt t="91740" x="5562600" y="1846263"/>
          <p14:tracePt t="91748" x="5572125" y="1846263"/>
          <p14:tracePt t="91756" x="5580063" y="1846263"/>
          <p14:tracePt t="91759" x="5588000" y="1846263"/>
          <p14:tracePt t="91766" x="5597525" y="1846263"/>
          <p14:tracePt t="91777" x="5605463" y="1846263"/>
          <p14:tracePt t="91792" x="5613400" y="1846263"/>
          <p14:tracePt t="91801" x="5621338" y="1846263"/>
          <p14:tracePt t="91804" x="5621338" y="1838325"/>
          <p14:tracePt t="91854" x="5621338" y="1830388"/>
          <p14:tracePt t="91860" x="5630863" y="1830388"/>
          <p14:tracePt t="91863" x="5630863" y="1820863"/>
          <p14:tracePt t="91875" x="5638800" y="1820863"/>
          <p14:tracePt t="91877" x="5638800" y="1812925"/>
          <p14:tracePt t="91886" x="5638800" y="1804988"/>
          <p14:tracePt t="91890" x="5646738" y="1804988"/>
          <p14:tracePt t="91897" x="5646738" y="1797050"/>
          <p14:tracePt t="91903" x="5646738" y="1787525"/>
          <p14:tracePt t="91906" x="5656263" y="1787525"/>
          <p14:tracePt t="91918" x="5656263" y="1779588"/>
          <p14:tracePt t="91931" x="5656263" y="1771650"/>
          <p14:tracePt t="91943" x="5656263" y="1762125"/>
          <p14:tracePt t="91950" x="5656263" y="1754188"/>
          <p14:tracePt t="91961" x="5656263" y="1746250"/>
          <p14:tracePt t="91973" x="5656263" y="1738313"/>
          <p14:tracePt t="91981" x="5656263" y="1728788"/>
          <p14:tracePt t="91989" x="5656263" y="1720850"/>
          <p14:tracePt t="91993" x="5656263" y="1712913"/>
          <p14:tracePt t="92001" x="5656263" y="1703388"/>
          <p14:tracePt t="92008" x="5656263" y="1695450"/>
          <p14:tracePt t="92016" x="5656263" y="1687513"/>
          <p14:tracePt t="92021" x="5656263" y="1679575"/>
          <p14:tracePt t="92035" x="5646738" y="1679575"/>
          <p14:tracePt t="92037" x="5646738" y="1670050"/>
          <p14:tracePt t="92053" x="5646738" y="1662113"/>
          <p14:tracePt t="92061" x="5638800" y="1662113"/>
          <p14:tracePt t="92067" x="5638800" y="1654175"/>
          <p14:tracePt t="92073" x="5630863" y="1654175"/>
          <p14:tracePt t="92073" x="5630863" y="1644650"/>
          <p14:tracePt t="92082" x="5621338" y="1644650"/>
          <p14:tracePt t="92086" x="5613400" y="1644650"/>
          <p14:tracePt t="92089" x="5613400" y="1636713"/>
          <p14:tracePt t="92092" x="5605463" y="1636713"/>
          <p14:tracePt t="92099" x="5597525" y="1636713"/>
          <p14:tracePt t="92106" x="5588000" y="1636713"/>
          <p14:tracePt t="92110" x="5588000" y="1628775"/>
          <p14:tracePt t="92111" x="5580063" y="1628775"/>
          <p14:tracePt t="92117" x="5572125" y="1628775"/>
          <p14:tracePt t="92122" x="5562600" y="1628775"/>
          <p14:tracePt t="92127" x="5554663" y="1628775"/>
          <p14:tracePt t="92130" x="5546725" y="1628775"/>
          <p14:tracePt t="92135" x="5538788" y="1628775"/>
          <p14:tracePt t="92137" x="5538788" y="1620838"/>
          <p14:tracePt t="92140" x="5529263" y="1620838"/>
          <p14:tracePt t="92144" x="5521325" y="1620838"/>
          <p14:tracePt t="92146" x="5513388" y="1620838"/>
          <p14:tracePt t="92153" x="5503863" y="1620838"/>
          <p14:tracePt t="92157" x="5495925" y="1620838"/>
          <p14:tracePt t="92164" x="5487988" y="1620838"/>
          <p14:tracePt t="92168" x="5480050" y="1620838"/>
          <p14:tracePt t="92175" x="5470525" y="1620838"/>
          <p14:tracePt t="92183" x="5462588" y="1620838"/>
          <p14:tracePt t="92191" x="5454650" y="1620838"/>
          <p14:tracePt t="92193" x="5454650" y="1628775"/>
          <p14:tracePt t="92194" x="5445125" y="1628775"/>
          <p14:tracePt t="92205" x="5437188" y="1628775"/>
          <p14:tracePt t="92206" x="5437188" y="1636713"/>
          <p14:tracePt t="92217" x="5429250" y="1636713"/>
          <p14:tracePt t="92220" x="5429250" y="1644650"/>
          <p14:tracePt t="92226" x="5429250" y="1654175"/>
          <p14:tracePt t="92237" x="5421313" y="1662113"/>
          <p14:tracePt t="92254" x="5411788" y="1670050"/>
          <p14:tracePt t="92259" x="5411788" y="1679575"/>
          <p14:tracePt t="92264" x="5403850" y="1679575"/>
          <p14:tracePt t="92266" x="5403850" y="1687513"/>
          <p14:tracePt t="92312" x="5403850" y="1695450"/>
          <p14:tracePt t="92330" x="5403850" y="1703388"/>
          <p14:tracePt t="92340" x="5403850" y="1712913"/>
          <p14:tracePt t="92343" x="5403850" y="1720850"/>
          <p14:tracePt t="92352" x="5403850" y="1728788"/>
          <p14:tracePt t="92359" x="5403850" y="1738313"/>
          <p14:tracePt t="92368" x="5403850" y="1746250"/>
          <p14:tracePt t="92378" x="5403850" y="1754188"/>
          <p14:tracePt t="92383" x="5403850" y="1762125"/>
          <p14:tracePt t="92399" x="5403850" y="1771650"/>
          <p14:tracePt t="92404" x="5411788" y="1771650"/>
          <p14:tracePt t="92425" x="5421313" y="1771650"/>
          <p14:tracePt t="92430" x="5421313" y="1779588"/>
          <p14:tracePt t="92437" x="5429250" y="1779588"/>
          <p14:tracePt t="92444" x="5429250" y="1787525"/>
          <p14:tracePt t="92445" x="5437188" y="1787525"/>
          <p14:tracePt t="92451" x="5445125" y="1797050"/>
          <p14:tracePt t="92453" x="5454650" y="1797050"/>
          <p14:tracePt t="92459" x="5462588" y="1797050"/>
          <p14:tracePt t="92464" x="5470525" y="1797050"/>
          <p14:tracePt t="92470" x="5480050" y="1797050"/>
          <p14:tracePt t="92471" x="5480050" y="1804988"/>
          <p14:tracePt t="92474" x="5487988" y="1804988"/>
          <p14:tracePt t="92478" x="5495925" y="1804988"/>
          <p14:tracePt t="92485" x="5503863" y="1804988"/>
          <p14:tracePt t="92491" x="5513388" y="1804988"/>
          <p14:tracePt t="92493" x="5521325" y="1804988"/>
          <p14:tracePt t="92503" x="5529263" y="1804988"/>
          <p14:tracePt t="92504" x="5529263" y="1812925"/>
          <p14:tracePt t="92509" x="5538788" y="1812925"/>
          <p14:tracePt t="92518" x="5546725" y="1812925"/>
          <p14:tracePt t="92520" x="5554663" y="1812925"/>
          <p14:tracePt t="92527" x="5562600" y="1812925"/>
          <p14:tracePt t="92532" x="5572125" y="1812925"/>
          <p14:tracePt t="92540" x="5580063" y="1812925"/>
          <p14:tracePt t="92542" x="5588000" y="1812925"/>
          <p14:tracePt t="92548" x="5597525" y="1812925"/>
          <p14:tracePt t="92554" x="5605463" y="1812925"/>
          <p14:tracePt t="92560" x="5613400" y="1812925"/>
          <p14:tracePt t="92564" x="5621338" y="1812925"/>
          <p14:tracePt t="92570" x="5630863" y="1812925"/>
          <p14:tracePt t="92575" x="5638800" y="1812925"/>
          <p14:tracePt t="92583" x="5646738" y="1812925"/>
          <p14:tracePt t="92588" x="5656263" y="1812925"/>
          <p14:tracePt t="92594" x="5656263" y="1804988"/>
          <p14:tracePt t="92599" x="5664200" y="1804988"/>
          <p14:tracePt t="92617" x="5672138" y="1804988"/>
          <p14:tracePt t="92623" x="5672138" y="1797050"/>
          <p14:tracePt t="92632" x="5672138" y="1787525"/>
          <p14:tracePt t="92637" x="5680075" y="1787525"/>
          <p14:tracePt t="92652" x="5680075" y="1779588"/>
          <p14:tracePt t="92664" x="5689600" y="1771650"/>
          <p14:tracePt t="92674" x="5689600" y="1762125"/>
          <p14:tracePt t="92678" x="5689600" y="1754188"/>
          <p14:tracePt t="92683" x="5697538" y="1754188"/>
          <p14:tracePt t="92688" x="5697538" y="1746250"/>
          <p14:tracePt t="92697" x="5697538" y="1738313"/>
          <p14:tracePt t="92707" x="5697538" y="1728788"/>
          <p14:tracePt t="92726" x="5697538" y="1720850"/>
          <p14:tracePt t="92734" x="5697538" y="1712913"/>
          <p14:tracePt t="92746" x="5689600" y="1712913"/>
          <p14:tracePt t="92753" x="5689600" y="1703388"/>
          <p14:tracePt t="92767" x="5680075" y="1703388"/>
          <p14:tracePt t="92768" x="5680075" y="1695450"/>
          <p14:tracePt t="92778" x="5672138" y="1695450"/>
          <p14:tracePt t="92780" x="5672138" y="1687513"/>
          <p14:tracePt t="92788" x="5664200" y="1679575"/>
          <p14:tracePt t="92798" x="5656263" y="1679575"/>
          <p14:tracePt t="92804" x="5646738" y="1679575"/>
          <p14:tracePt t="92813" x="5646738" y="1670050"/>
          <p14:tracePt t="92816" x="5638800" y="1670050"/>
          <p14:tracePt t="92826" x="5630863" y="1670050"/>
          <p14:tracePt t="92833" x="5621338" y="1670050"/>
          <p14:tracePt t="92837" x="5613400" y="1670050"/>
          <p14:tracePt t="92844" x="5605463" y="1670050"/>
          <p14:tracePt t="92849" x="5597525" y="1670050"/>
          <p14:tracePt t="92853" x="5597525" y="1662113"/>
          <p14:tracePt t="92854" x="5588000" y="1662113"/>
          <p14:tracePt t="92856" x="5580063" y="1662113"/>
          <p14:tracePt t="92860" x="5572125" y="1662113"/>
          <p14:tracePt t="92864" x="5562600" y="1662113"/>
          <p14:tracePt t="92867" x="5554663" y="1662113"/>
          <p14:tracePt t="92870" x="5546725" y="1662113"/>
          <p14:tracePt t="92873" x="5538788" y="1662113"/>
          <p14:tracePt t="92877" x="5529263" y="1662113"/>
          <p14:tracePt t="92879" x="5521325" y="1662113"/>
          <p14:tracePt t="92881" x="5513388" y="1662113"/>
          <p14:tracePt t="92884" x="5503863" y="1662113"/>
          <p14:tracePt t="92887" x="5495925" y="1662113"/>
          <p14:tracePt t="92891" x="5487988" y="1662113"/>
          <p14:tracePt t="92893" x="5480050" y="1662113"/>
          <p14:tracePt t="92898" x="5470525" y="1662113"/>
          <p14:tracePt t="92903" x="5462588" y="1662113"/>
          <p14:tracePt t="92909" x="5454650" y="1662113"/>
          <p14:tracePt t="92913" x="5445125" y="1662113"/>
          <p14:tracePt t="92923" x="5437188" y="1662113"/>
          <p14:tracePt t="92928" x="5437188" y="1670050"/>
          <p14:tracePt t="92936" x="5429250" y="1670050"/>
          <p14:tracePt t="92952" x="5429250" y="1679575"/>
          <p14:tracePt t="92959" x="5421313" y="1679575"/>
          <p14:tracePt t="92970" x="5421313" y="1687513"/>
          <p14:tracePt t="92971" x="5411788" y="1687513"/>
          <p14:tracePt t="92987" x="5403850" y="1687513"/>
          <p14:tracePt t="93293" x="5403850" y="1695450"/>
          <p14:tracePt t="93311" x="5395913" y="1703388"/>
          <p14:tracePt t="93324" x="5395913" y="1712913"/>
          <p14:tracePt t="93328" x="5395913" y="1720850"/>
          <p14:tracePt t="93336" x="5386388" y="1728788"/>
          <p14:tracePt t="93346" x="5386388" y="1738313"/>
          <p14:tracePt t="93356" x="5386388" y="1746250"/>
          <p14:tracePt t="93358" x="5378450" y="1746250"/>
          <p14:tracePt t="93368" x="5378450" y="1754188"/>
          <p14:tracePt t="93373" x="5370513" y="1762125"/>
          <p14:tracePt t="93385" x="5370513" y="1771650"/>
          <p14:tracePt t="93396" x="5370513" y="1779588"/>
          <p14:tracePt t="93403" x="5362575" y="1779588"/>
          <p14:tracePt t="93407" x="5362575" y="1787525"/>
          <p14:tracePt t="93415" x="5362575" y="1797050"/>
          <p14:tracePt t="93424" x="5362575" y="1804988"/>
          <p14:tracePt t="93432" x="5353050" y="1812925"/>
          <p14:tracePt t="93440" x="5353050" y="1820863"/>
          <p14:tracePt t="93444" x="5353050" y="1830388"/>
          <p14:tracePt t="93453" x="5345113" y="1838325"/>
          <p14:tracePt t="93463" x="5345113" y="1846263"/>
          <p14:tracePt t="93465" x="5337175" y="1846263"/>
          <p14:tracePt t="93476" x="5337175" y="1855788"/>
          <p14:tracePt t="93482" x="5337175" y="1863725"/>
          <p14:tracePt t="93499" x="5327650" y="1863725"/>
          <p14:tracePt t="93506" x="5327650" y="1871663"/>
          <p14:tracePt t="93520" x="5327650" y="1879600"/>
          <p14:tracePt t="93528" x="5327650" y="1889125"/>
          <p14:tracePt t="93531" x="5319713" y="1889125"/>
          <p14:tracePt t="93532" x="5319713" y="1897063"/>
          <p14:tracePt t="93541" x="5319713" y="1905000"/>
          <p14:tracePt t="93551" x="5319713" y="1914525"/>
          <p14:tracePt t="93563" x="5311775" y="1922463"/>
          <p14:tracePt t="93570" x="5311775" y="1930400"/>
          <p14:tracePt t="93587" x="5311775" y="1938338"/>
          <p14:tracePt t="93599" x="5303838" y="1938338"/>
          <p14:tracePt t="93607" x="5303838" y="1947863"/>
          <p14:tracePt t="93621" x="5303838" y="1955800"/>
          <p14:tracePt t="93629" x="5303838" y="1963738"/>
          <p14:tracePt t="93638" x="5303838" y="1973263"/>
          <p14:tracePt t="93647" x="5303838" y="1981200"/>
          <p14:tracePt t="93653" x="5294313" y="1981200"/>
          <p14:tracePt t="93660" x="5294313" y="1989138"/>
          <p14:tracePt t="93666" x="5294313" y="1997075"/>
          <p14:tracePt t="93765" x="5294313" y="2006600"/>
          <p14:tracePt t="93790" x="5294313" y="2014538"/>
          <p14:tracePt t="93822" x="5294313" y="2022475"/>
          <p14:tracePt t="93843" x="5303838" y="2032000"/>
          <p14:tracePt t="93848" x="5311775" y="2032000"/>
          <p14:tracePt t="93853" x="5311775" y="2039938"/>
          <p14:tracePt t="93859" x="5319713" y="2039938"/>
          <p14:tracePt t="93870" x="5327650" y="2039938"/>
          <p14:tracePt t="93873" x="5327650" y="2047875"/>
          <p14:tracePt t="93877" x="5337175" y="2047875"/>
          <p14:tracePt t="93882" x="5345113" y="2047875"/>
          <p14:tracePt t="93890" x="5353050" y="2047875"/>
          <p14:tracePt t="93894" x="5353050" y="2055813"/>
          <p14:tracePt t="93898" x="5362575" y="2055813"/>
          <p14:tracePt t="93907" x="5370513" y="2055813"/>
          <p14:tracePt t="93909" x="5378450" y="2055813"/>
          <p14:tracePt t="93918" x="5386388" y="2055813"/>
          <p14:tracePt t="93924" x="5395913" y="2055813"/>
          <p14:tracePt t="93929" x="5403850" y="2055813"/>
          <p14:tracePt t="93935" x="5411788" y="2055813"/>
          <p14:tracePt t="93937" x="5421313" y="2055813"/>
          <p14:tracePt t="93943" x="5429250" y="2055813"/>
          <p14:tracePt t="93952" x="5437188" y="2055813"/>
          <p14:tracePt t="93958" x="5445125" y="2055813"/>
          <p14:tracePt t="93964" x="5454650" y="2055813"/>
          <p14:tracePt t="93977" x="5462588" y="2055813"/>
          <p14:tracePt t="93991" x="5470525" y="2055813"/>
          <p14:tracePt t="93994" x="5470525" y="2047875"/>
          <p14:tracePt t="94001" x="5480050" y="2047875"/>
          <p14:tracePt t="94006" x="5487988" y="2039938"/>
          <p14:tracePt t="94013" x="5487988" y="2032000"/>
          <p14:tracePt t="94015" x="5495925" y="2032000"/>
          <p14:tracePt t="94027" x="5495925" y="2022475"/>
          <p14:tracePt t="94029" x="5503863" y="2022475"/>
          <p14:tracePt t="94037" x="5503863" y="2014538"/>
          <p14:tracePt t="94049" x="5503863" y="2006600"/>
          <p14:tracePt t="94058" x="5503863" y="1997075"/>
          <p14:tracePt t="94061" x="5503863" y="1989138"/>
          <p14:tracePt t="94073" x="5503863" y="1981200"/>
          <p14:tracePt t="94091" x="5503863" y="1973263"/>
          <p14:tracePt t="94106" x="5503863" y="1963738"/>
          <p14:tracePt t="94110" x="5503863" y="1955800"/>
          <p14:tracePt t="94113" x="5495925" y="1955800"/>
          <p14:tracePt t="94121" x="5487988" y="1955800"/>
          <p14:tracePt t="94123" x="5487988" y="1947863"/>
          <p14:tracePt t="94124" x="5480050" y="1947863"/>
          <p14:tracePt t="94130" x="5470525" y="1947863"/>
          <p14:tracePt t="94135" x="5470525" y="1938338"/>
          <p14:tracePt t="94137" x="5462588" y="1938338"/>
          <p14:tracePt t="94142" x="5454650" y="1938338"/>
          <p14:tracePt t="94144" x="5445125" y="1938338"/>
          <p14:tracePt t="94145" x="5445125" y="1930400"/>
          <p14:tracePt t="94149" x="5437188" y="1930400"/>
          <p14:tracePt t="94154" x="5429250" y="1930400"/>
          <p14:tracePt t="94157" x="5429250" y="1922463"/>
          <p14:tracePt t="94162" x="5421313" y="1922463"/>
          <p14:tracePt t="94166" x="5411788" y="1922463"/>
          <p14:tracePt t="94173" x="5403850" y="1922463"/>
          <p14:tracePt t="94181" x="5395913" y="1922463"/>
          <p14:tracePt t="94188" x="5386388" y="1922463"/>
          <p14:tracePt t="94195" x="5378450" y="1922463"/>
          <p14:tracePt t="94199" x="5370513" y="1922463"/>
          <p14:tracePt t="94209" x="5362575" y="1922463"/>
          <p14:tracePt t="94219" x="5353050" y="1922463"/>
          <p14:tracePt t="94229" x="5345113" y="1922463"/>
          <p14:tracePt t="94237" x="5337175" y="1922463"/>
          <p14:tracePt t="94253" x="5327650" y="1930400"/>
          <p14:tracePt t="94265" x="5319713" y="1930400"/>
          <p14:tracePt t="94274" x="5319713" y="1938338"/>
          <p14:tracePt t="94277" x="5311775" y="1938338"/>
          <p14:tracePt t="94281" x="5303838" y="1938338"/>
          <p14:tracePt t="94288" x="5303838" y="1947863"/>
          <p14:tracePt t="94292" x="5294313" y="1947863"/>
          <p14:tracePt t="94303" x="5294313" y="1955800"/>
          <p14:tracePt t="94306" x="5286375" y="1955800"/>
          <p14:tracePt t="94314" x="5286375" y="1963738"/>
          <p14:tracePt t="94987" x="5278438" y="1963738"/>
          <p14:tracePt t="94994" x="5278438" y="1973263"/>
          <p14:tracePt t="95002" x="5268913" y="1973263"/>
          <p14:tracePt t="95018" x="5260975" y="1973263"/>
          <p14:tracePt t="95019" x="5260975" y="1981200"/>
          <p14:tracePt t="95030" x="5253038" y="1981200"/>
          <p14:tracePt t="95038" x="5253038" y="1989138"/>
          <p14:tracePt t="95049" x="5245100" y="1989138"/>
          <p14:tracePt t="95051" x="5245100" y="1997075"/>
          <p14:tracePt t="95057" x="5235575" y="1997075"/>
          <p14:tracePt t="95070" x="5227638" y="1997075"/>
          <p14:tracePt t="95072" x="5227638" y="2006600"/>
          <p14:tracePt t="95087" x="5219700" y="2006600"/>
          <p14:tracePt t="95103" x="5219700" y="2014538"/>
          <p14:tracePt t="95249" x="5210175" y="2014538"/>
          <p14:tracePt t="95262" x="5202238" y="2014538"/>
          <p14:tracePt t="95290" x="5202238" y="2022475"/>
          <p14:tracePt t="95295" x="5194300" y="2022475"/>
          <p14:tracePt t="95312" x="5186363" y="2022475"/>
          <p14:tracePt t="95318" x="5186363" y="2032000"/>
          <p14:tracePt t="95325" x="5176838" y="2032000"/>
          <p14:tracePt t="95330" x="5176838" y="2039938"/>
          <p14:tracePt t="95332" x="5168900" y="2039938"/>
          <p14:tracePt t="95344" x="5160963" y="2039938"/>
          <p14:tracePt t="95354" x="5160963" y="2047875"/>
          <p14:tracePt t="95356" x="5151438" y="2047875"/>
          <p14:tracePt t="95370" x="5143500" y="2047875"/>
          <p14:tracePt t="95371" x="5135563" y="2047875"/>
          <p14:tracePt t="95379" x="5135563" y="2055813"/>
          <p14:tracePt t="95383" x="5127625" y="2055813"/>
          <p14:tracePt t="95393" x="5118100" y="2055813"/>
          <p14:tracePt t="95394" x="5118100" y="2065338"/>
          <p14:tracePt t="95401" x="5110163" y="2073275"/>
          <p14:tracePt t="95410" x="5102225" y="2073275"/>
          <p14:tracePt t="95414" x="5092700" y="2073275"/>
          <p14:tracePt t="95416" x="5092700" y="2081213"/>
          <p14:tracePt t="95422" x="5084763" y="2081213"/>
          <p14:tracePt t="95428" x="5076825" y="2081213"/>
          <p14:tracePt t="95429" x="5076825" y="2090738"/>
          <p14:tracePt t="95437" x="5068888" y="2090738"/>
          <p14:tracePt t="95439" x="5059363" y="2090738"/>
          <p14:tracePt t="95441" x="5059363" y="2098675"/>
          <p14:tracePt t="95445" x="5051425" y="2098675"/>
          <p14:tracePt t="95448" x="5051425" y="2106613"/>
          <p14:tracePt t="95452" x="5043488" y="2106613"/>
          <p14:tracePt t="95459" x="5033963" y="2106613"/>
          <p14:tracePt t="95460" x="5033963" y="2114550"/>
          <p14:tracePt t="95463" x="5026025" y="2114550"/>
          <p14:tracePt t="95468" x="5026025" y="2124075"/>
          <p14:tracePt t="95470" x="5018088" y="2124075"/>
          <p14:tracePt t="95476" x="5010150" y="2124075"/>
          <p14:tracePt t="95477" x="5010150" y="2132013"/>
          <p14:tracePt t="95482" x="5010150" y="2139950"/>
          <p14:tracePt t="95483" x="5000625" y="2139950"/>
          <p14:tracePt t="95488" x="4992688" y="2139950"/>
          <p14:tracePt t="95490" x="4992688" y="2149475"/>
          <p14:tracePt t="95494" x="4984750" y="2149475"/>
          <p14:tracePt t="95497" x="4984750" y="2157413"/>
          <p14:tracePt t="95502" x="4975225" y="2157413"/>
          <p14:tracePt t="95505" x="4975225" y="2165350"/>
          <p14:tracePt t="95508" x="4975225" y="2173288"/>
          <p14:tracePt t="95510" x="4967288" y="2173288"/>
          <p14:tracePt t="95512" x="4959350" y="2173288"/>
          <p14:tracePt t="95515" x="4959350" y="2182813"/>
          <p14:tracePt t="95520" x="4951413" y="2182813"/>
          <p14:tracePt t="95521" x="4951413" y="2190750"/>
          <p14:tracePt t="95528" x="4941888" y="2190750"/>
          <p14:tracePt t="95529" x="4941888" y="2198688"/>
          <p14:tracePt t="95531" x="4941888" y="2208213"/>
          <p14:tracePt t="95537" x="4933950" y="2208213"/>
          <p14:tracePt t="95539" x="4926013" y="2216150"/>
          <p14:tracePt t="95544" x="4916488" y="2224088"/>
          <p14:tracePt t="95552" x="4916488" y="2233613"/>
          <p14:tracePt t="95554" x="4908550" y="2233613"/>
          <p14:tracePt t="95555" x="4908550" y="2241550"/>
          <p14:tracePt t="95559" x="4900613" y="2241550"/>
          <p14:tracePt t="95561" x="4900613" y="2249488"/>
          <p14:tracePt t="95562" x="4892675" y="2249488"/>
          <p14:tracePt t="95568" x="4892675" y="2257425"/>
          <p14:tracePt t="95571" x="4883150" y="2257425"/>
          <p14:tracePt t="95573" x="4883150" y="2266950"/>
          <p14:tracePt t="95576" x="4875213" y="2274888"/>
          <p14:tracePt t="95582" x="4875213" y="2282825"/>
          <p14:tracePt t="95583" x="4867275" y="2282825"/>
          <p14:tracePt t="95586" x="4857750" y="2292350"/>
          <p14:tracePt t="95591" x="4857750" y="2300288"/>
          <p14:tracePt t="95592" x="4849813" y="2300288"/>
          <p14:tracePt t="95596" x="4849813" y="2308225"/>
          <p14:tracePt t="95598" x="4849813" y="2316163"/>
          <p14:tracePt t="95599" x="4841875" y="2316163"/>
          <p14:tracePt t="95602" x="4841875" y="2325688"/>
          <p14:tracePt t="95607" x="4833938" y="2333625"/>
          <p14:tracePt t="95609" x="4833938" y="2341563"/>
          <p14:tracePt t="95611" x="4833938" y="2351088"/>
          <p14:tracePt t="95613" x="4824413" y="2351088"/>
          <p14:tracePt t="95616" x="4816475" y="2359025"/>
          <p14:tracePt t="95620" x="4816475" y="2366963"/>
          <p14:tracePt t="95625" x="4808538" y="2374900"/>
          <p14:tracePt t="95626" x="4808538" y="2384425"/>
          <p14:tracePt t="95630" x="4799013" y="2392363"/>
          <p14:tracePt t="95635" x="4799013" y="2400300"/>
          <p14:tracePt t="95640" x="4791075" y="2409825"/>
          <p14:tracePt t="95643" x="4791075" y="2417763"/>
          <p14:tracePt t="95644" x="4783138" y="2417763"/>
          <p14:tracePt t="95648" x="4783138" y="2425700"/>
          <p14:tracePt t="95656" x="4775200" y="2433638"/>
          <p14:tracePt t="95665" x="4775200" y="2443163"/>
          <p14:tracePt t="95668" x="4765675" y="2451100"/>
          <p14:tracePt t="95680" x="4765675" y="2459038"/>
          <p14:tracePt t="95690" x="4757738" y="2459038"/>
          <p14:tracePt t="95696" x="4757738" y="2468563"/>
          <p14:tracePt t="95701" x="4749800" y="2468563"/>
          <p14:tracePt t="95712" x="4749800" y="2476500"/>
          <p14:tracePt t="95723" x="4749800" y="2484438"/>
          <p14:tracePt t="95725" x="4740275" y="2484438"/>
          <p14:tracePt t="95738" x="4740275" y="2492375"/>
          <p14:tracePt t="95761" x="4740275" y="2501900"/>
          <p14:tracePt t="95775" x="4732338" y="2501900"/>
          <p14:tracePt t="95782" x="4732338" y="2509838"/>
          <p14:tracePt t="95791" x="4732338" y="2517775"/>
          <p14:tracePt t="96013" x="4740275" y="2517775"/>
          <p14:tracePt t="96023" x="4749800" y="2517775"/>
          <p14:tracePt t="96027" x="4757738" y="2517775"/>
          <p14:tracePt t="96034" x="4765675" y="2517775"/>
          <p14:tracePt t="96040" x="4775200" y="2517775"/>
          <p14:tracePt t="96044" x="4783138" y="2517775"/>
          <p14:tracePt t="96048" x="4791075" y="2517775"/>
          <p14:tracePt t="96054" x="4799013" y="2517775"/>
          <p14:tracePt t="96058" x="4808538" y="2517775"/>
          <p14:tracePt t="96060" x="4808538" y="2509838"/>
          <p14:tracePt t="96061" x="4816475" y="2509838"/>
          <p14:tracePt t="96063" x="4824413" y="2509838"/>
          <p14:tracePt t="96066" x="4833938" y="2509838"/>
          <p14:tracePt t="96071" x="4841875" y="2501900"/>
          <p14:tracePt t="96074" x="4849813" y="2501900"/>
          <p14:tracePt t="96077" x="4857750" y="2501900"/>
          <p14:tracePt t="96078" x="4867275" y="2501900"/>
          <p14:tracePt t="96080" x="4875213" y="2492375"/>
          <p14:tracePt t="96083" x="4883150" y="2492375"/>
          <p14:tracePt t="96087" x="4892675" y="2492375"/>
          <p14:tracePt t="96089" x="4900613" y="2492375"/>
          <p14:tracePt t="96091" x="4908550" y="2484438"/>
          <p14:tracePt t="96093" x="4916488" y="2476500"/>
          <p14:tracePt t="96095" x="4926013" y="2476500"/>
          <p14:tracePt t="96096" x="4933950" y="2476500"/>
          <p14:tracePt t="96099" x="4941888" y="2468563"/>
          <p14:tracePt t="96103" x="4951413" y="2468563"/>
          <p14:tracePt t="96105" x="4959350" y="2468563"/>
          <p14:tracePt t="96106" x="4967288" y="2468563"/>
          <p14:tracePt t="96107" x="4967288" y="2459038"/>
          <p14:tracePt t="96109" x="4975225" y="2459038"/>
          <p14:tracePt t="96110" x="4984750" y="2459038"/>
          <p14:tracePt t="96111" x="4984750" y="2451100"/>
          <p14:tracePt t="96113" x="4992688" y="2451100"/>
          <p14:tracePt t="96114" x="5000625" y="2443163"/>
          <p14:tracePt t="96118" x="5010150" y="2443163"/>
          <p14:tracePt t="96120" x="5018088" y="2433638"/>
          <p14:tracePt t="96122" x="5026025" y="2433638"/>
          <p14:tracePt t="96124" x="5033963" y="2425700"/>
          <p14:tracePt t="96126" x="5043488" y="2425700"/>
          <p14:tracePt t="96129" x="5051425" y="2425700"/>
          <p14:tracePt t="96131" x="5051425" y="2417763"/>
          <p14:tracePt t="96133" x="5068888" y="2409825"/>
          <p14:tracePt t="96137" x="5076825" y="2409825"/>
          <p14:tracePt t="96139" x="5084763" y="2400300"/>
          <p14:tracePt t="96141" x="5092700" y="2392363"/>
          <p14:tracePt t="96144" x="5102225" y="2392363"/>
          <p14:tracePt t="96146" x="5110163" y="2392363"/>
          <p14:tracePt t="96149" x="5110163" y="2384425"/>
          <p14:tracePt t="96151" x="5118100" y="2384425"/>
          <p14:tracePt t="96152" x="5118100" y="2374900"/>
          <p14:tracePt t="96155" x="5127625" y="2374900"/>
          <p14:tracePt t="96159" x="5127625" y="2366963"/>
          <p14:tracePt t="96161" x="5135563" y="2366963"/>
          <p14:tracePt t="96163" x="5143500" y="2366963"/>
          <p14:tracePt t="96170" x="5151438" y="2366963"/>
          <p14:tracePt t="96171" x="5151438" y="2359025"/>
          <p14:tracePt t="96182" x="5160963" y="2359025"/>
          <p14:tracePt t="96186" x="5160963" y="2351088"/>
          <p14:tracePt t="96190" x="5168900" y="2351088"/>
          <p14:tracePt t="96193" x="5168900" y="2341563"/>
          <p14:tracePt t="96194" x="5176838" y="2341563"/>
          <p14:tracePt t="96202" x="5186363" y="2333625"/>
          <p14:tracePt t="96208" x="5194300" y="2333625"/>
          <p14:tracePt t="96210" x="5194300" y="2325688"/>
          <p14:tracePt t="96214" x="5202238" y="2325688"/>
          <p14:tracePt t="96217" x="5210175" y="2316163"/>
          <p14:tracePt t="96220" x="5210175" y="2308225"/>
          <p14:tracePt t="96224" x="5219700" y="2308225"/>
          <p14:tracePt t="96237" x="5235575" y="2300288"/>
          <p14:tracePt t="96238" x="5245100" y="2300288"/>
          <p14:tracePt t="96241" x="5245100" y="2292350"/>
          <p14:tracePt t="96243" x="5253038" y="2292350"/>
          <p14:tracePt t="96247" x="5260975" y="2292350"/>
          <p14:tracePt t="96249" x="5260975" y="2282825"/>
          <p14:tracePt t="96253" x="5268913" y="2282825"/>
          <p14:tracePt t="96255" x="5278438" y="2282825"/>
          <p14:tracePt t="96256" x="5278438" y="2274888"/>
          <p14:tracePt t="96260" x="5286375" y="2266950"/>
          <p14:tracePt t="96264" x="5294313" y="2266950"/>
          <p14:tracePt t="96268" x="5303838" y="2257425"/>
          <p14:tracePt t="96271" x="5311775" y="2257425"/>
          <p14:tracePt t="96276" x="5319713" y="2257425"/>
          <p14:tracePt t="96278" x="5319713" y="2249488"/>
          <p14:tracePt t="96281" x="5327650" y="2249488"/>
          <p14:tracePt t="96286" x="5337175" y="2241550"/>
          <p14:tracePt t="96288" x="5345113" y="2241550"/>
          <p14:tracePt t="96291" x="5345113" y="2233613"/>
          <p14:tracePt t="96293" x="5353050" y="2233613"/>
          <p14:tracePt t="96298" x="5362575" y="2233613"/>
          <p14:tracePt t="96299" x="5362575" y="2224088"/>
          <p14:tracePt t="96303" x="5370513" y="2224088"/>
          <p14:tracePt t="96306" x="5378450" y="2224088"/>
          <p14:tracePt t="96307" x="5378450" y="2216150"/>
          <p14:tracePt t="96309" x="5386388" y="2216150"/>
          <p14:tracePt t="96313" x="5395913" y="2216150"/>
          <p14:tracePt t="96315" x="5395913" y="2208213"/>
          <p14:tracePt t="96318" x="5403850" y="2208213"/>
          <p14:tracePt t="96320" x="5403850" y="2198688"/>
          <p14:tracePt t="96323" x="5411788" y="2198688"/>
          <p14:tracePt t="96324" x="5421313" y="2198688"/>
          <p14:tracePt t="96326" x="5421313" y="2190750"/>
          <p14:tracePt t="96330" x="5429250" y="2190750"/>
          <p14:tracePt t="96334" x="5437188" y="2190750"/>
          <p14:tracePt t="96334" x="5437188" y="2182813"/>
          <p14:tracePt t="96338" x="5445125" y="2182813"/>
          <p14:tracePt t="96341" x="5454650" y="2182813"/>
          <p14:tracePt t="96345" x="5462588" y="2173288"/>
          <p14:tracePt t="96350" x="5470525" y="2173288"/>
          <p14:tracePt t="96351" x="5470525" y="2165350"/>
          <p14:tracePt t="96355" x="5480050" y="2165350"/>
          <p14:tracePt t="96359" x="5487988" y="2165350"/>
          <p14:tracePt t="96364" x="5495925" y="2165350"/>
          <p14:tracePt t="96369" x="5495925" y="2157413"/>
          <p14:tracePt t="96371" x="5503863" y="2157413"/>
          <p14:tracePt t="96377" x="5513388" y="2157413"/>
          <p14:tracePt t="96383" x="5521325" y="2157413"/>
          <p14:tracePt t="96394" x="5521325" y="2149475"/>
          <p14:tracePt t="96394" x="5529263" y="2149475"/>
          <p14:tracePt t="96413" x="5538788" y="2149475"/>
          <p14:tracePt t="96416" x="5538788" y="2139950"/>
          <p14:tracePt t="96424" x="5538788" y="2132013"/>
          <p14:tracePt t="96425" x="5546725" y="2132013"/>
          <p14:tracePt t="96430" x="5554663" y="2132013"/>
          <p14:tracePt t="96432" x="5554663" y="2124075"/>
          <p14:tracePt t="96439" x="5562600" y="2114550"/>
          <p14:tracePt t="96445" x="5562600" y="2106613"/>
          <p14:tracePt t="96448" x="5572125" y="2098675"/>
          <p14:tracePt t="96453" x="5572125" y="2090738"/>
          <p14:tracePt t="96457" x="5572125" y="2081213"/>
          <p14:tracePt t="96460" x="5580063" y="2081213"/>
          <p14:tracePt t="96463" x="5580063" y="2073275"/>
          <p14:tracePt t="96466" x="5580063" y="2065338"/>
          <p14:tracePt t="96466" x="5588000" y="2065338"/>
          <p14:tracePt t="96473" x="5588000" y="2055813"/>
          <p14:tracePt t="96487" x="5588000" y="2047875"/>
          <p14:tracePt t="96573" x="5597525" y="2047875"/>
          <p14:tracePt t="96598" x="5605463" y="2047875"/>
          <p14:tracePt t="96641" x="5613400" y="2047875"/>
          <p14:tracePt t="96651" x="5621338" y="2047875"/>
          <p14:tracePt t="96669" x="5630863" y="2047875"/>
          <p14:tracePt t="96684" x="5638800" y="2047875"/>
          <p14:tracePt t="96723" x="5638800" y="2039938"/>
          <p14:tracePt t="96736" x="5638800" y="2032000"/>
          <p14:tracePt t="96755" x="5638800" y="2022475"/>
          <p14:tracePt t="96772" x="5638800" y="2014538"/>
          <p14:tracePt t="96779" x="5630863" y="2014538"/>
          <p14:tracePt t="96782" x="5630863" y="2006600"/>
          <p14:tracePt t="96786" x="5621338" y="2006600"/>
          <p14:tracePt t="96789" x="5613400" y="2006600"/>
          <p14:tracePt t="96795" x="5605463" y="1997075"/>
          <p14:tracePt t="96803" x="5597525" y="1997075"/>
          <p14:tracePt t="96805" x="5597525" y="1989138"/>
          <p14:tracePt t="96816" x="5588000" y="1989138"/>
          <p14:tracePt t="96824" x="5580063" y="1989138"/>
          <p14:tracePt t="96836" x="5572125" y="1989138"/>
          <p14:tracePt t="96843" x="5562600" y="1989138"/>
          <p14:tracePt t="96849" x="5554663" y="1989138"/>
          <p14:tracePt t="96851" x="5546725" y="1989138"/>
          <p14:tracePt t="96858" x="5538788" y="1989138"/>
          <p14:tracePt t="96864" x="5529263" y="1989138"/>
          <p14:tracePt t="96869" x="5521325" y="1989138"/>
          <p14:tracePt t="96871" x="5513388" y="1989138"/>
          <p14:tracePt t="96878" x="5503863" y="1989138"/>
          <p14:tracePt t="96879" x="5503863" y="1997075"/>
          <p14:tracePt t="96885" x="5495925" y="1997075"/>
          <p14:tracePt t="96890" x="5495925" y="2006600"/>
          <p14:tracePt t="96892" x="5487988" y="2006600"/>
          <p14:tracePt t="96896" x="5480050" y="2006600"/>
          <p14:tracePt t="96901" x="5480050" y="2014538"/>
          <p14:tracePt t="96904" x="5470525" y="2014538"/>
          <p14:tracePt t="96910" x="5470525" y="2022475"/>
          <p14:tracePt t="96919" x="5462588" y="2022475"/>
          <p14:tracePt t="96925" x="5462588" y="2032000"/>
          <p14:tracePt t="96936" x="5462588" y="2039938"/>
          <p14:tracePt t="96976" x="5462588" y="2047875"/>
          <p14:tracePt t="97010" x="5454650" y="2047875"/>
          <p14:tracePt t="97018" x="5454650" y="2055813"/>
          <p14:tracePt t="97020" x="5445125" y="2055813"/>
          <p14:tracePt t="97027" x="5445125" y="2065338"/>
          <p14:tracePt t="97031" x="5445125" y="2073275"/>
          <p14:tracePt t="97037" x="5437188" y="2081213"/>
          <p14:tracePt t="97042" x="5437188" y="2090738"/>
          <p14:tracePt t="97048" x="5437188" y="2098675"/>
          <p14:tracePt t="97050" x="5437188" y="2106613"/>
          <p14:tracePt t="97054" x="5429250" y="2106613"/>
          <p14:tracePt t="97056" x="5429250" y="2114550"/>
          <p14:tracePt t="97062" x="5429250" y="2124075"/>
          <p14:tracePt t="97064" x="5421313" y="2124075"/>
          <p14:tracePt t="97067" x="5411788" y="2132013"/>
          <p14:tracePt t="97070" x="5411788" y="2139950"/>
          <p14:tracePt t="97074" x="5411788" y="2149475"/>
          <p14:tracePt t="97078" x="5403850" y="2149475"/>
          <p14:tracePt t="97081" x="5403850" y="2157413"/>
          <p14:tracePt t="97087" x="5395913" y="2165350"/>
          <p14:tracePt t="97088" x="5395913" y="2173288"/>
          <p14:tracePt t="97092" x="5386388" y="2173288"/>
          <p14:tracePt t="97094" x="5386388" y="2182813"/>
          <p14:tracePt t="97100" x="5378450" y="2190750"/>
          <p14:tracePt t="97105" x="5370513" y="2190750"/>
          <p14:tracePt t="97106" x="5370513" y="2198688"/>
          <p14:tracePt t="97108" x="5370513" y="2208213"/>
          <p14:tracePt t="97110" x="5362575" y="2208213"/>
          <p14:tracePt t="97113" x="5362575" y="2216150"/>
          <p14:tracePt t="97115" x="5353050" y="2216150"/>
          <p14:tracePt t="97119" x="5353050" y="2224088"/>
          <p14:tracePt t="97123" x="5337175" y="2233613"/>
          <p14:tracePt t="97125" x="5337175" y="2241550"/>
          <p14:tracePt t="97127" x="5327650" y="2241550"/>
          <p14:tracePt t="97130" x="5327650" y="2249488"/>
          <p14:tracePt t="97132" x="5319713" y="2249488"/>
          <p14:tracePt t="97134" x="5319713" y="2257425"/>
          <p14:tracePt t="97137" x="5311775" y="2257425"/>
          <p14:tracePt t="97138" x="5311775" y="2266950"/>
          <p14:tracePt t="97141" x="5303838" y="2274888"/>
          <p14:tracePt t="97144" x="5294313" y="2282825"/>
          <p14:tracePt t="97149" x="5286375" y="2292350"/>
          <p14:tracePt t="97153" x="5286375" y="2300288"/>
          <p14:tracePt t="97155" x="5278438" y="2300288"/>
          <p14:tracePt t="97158" x="5268913" y="2300288"/>
          <p14:tracePt t="97159" x="5268913" y="2308225"/>
          <p14:tracePt t="97161" x="5268913" y="2316163"/>
          <p14:tracePt t="97163" x="5260975" y="2316163"/>
          <p14:tracePt t="97167" x="5260975" y="2325688"/>
          <p14:tracePt t="97168" x="5253038" y="2325688"/>
          <p14:tracePt t="97171" x="5253038" y="2333625"/>
          <p14:tracePt t="97176" x="5245100" y="2333625"/>
          <p14:tracePt t="97177" x="5245100" y="2341563"/>
          <p14:tracePt t="97178" x="5235575" y="2341563"/>
          <p14:tracePt t="97180" x="5235575" y="2351088"/>
          <p14:tracePt t="97196" x="5227638" y="2351088"/>
          <p14:tracePt t="97198" x="5227638" y="2359025"/>
          <p14:tracePt t="97253" x="5227638" y="2366963"/>
          <p14:tracePt t="97260" x="5219700" y="2366963"/>
          <p14:tracePt t="97265" x="5219700" y="2374900"/>
          <p14:tracePt t="97270" x="5219700" y="2384425"/>
          <p14:tracePt t="97276" x="5210175" y="2384425"/>
          <p14:tracePt t="97277" x="5210175" y="2392363"/>
          <p14:tracePt t="97285" x="5202238" y="2392363"/>
          <p14:tracePt t="97287" x="5202238" y="2400300"/>
          <p14:tracePt t="97294" x="5202238" y="2409825"/>
          <p14:tracePt t="97300" x="5202238" y="2417763"/>
          <p14:tracePt t="97306" x="5194300" y="2417763"/>
          <p14:tracePt t="97309" x="5194300" y="2425700"/>
          <p14:tracePt t="97317" x="5194300" y="2433638"/>
          <p14:tracePt t="97323" x="5194300" y="2443163"/>
          <p14:tracePt t="97326" x="5194300" y="2451100"/>
          <p14:tracePt t="97328" x="5186363" y="2451100"/>
          <p14:tracePt t="97329" x="5186363" y="2459038"/>
          <p14:tracePt t="97335" x="5186363" y="2468563"/>
          <p14:tracePt t="97338" x="5186363" y="2476500"/>
          <p14:tracePt t="97341" x="5186363" y="2484438"/>
          <p14:tracePt t="97344" x="5186363" y="2492375"/>
          <p14:tracePt t="97348" x="5176838" y="2492375"/>
          <p14:tracePt t="97350" x="5176838" y="2501900"/>
          <p14:tracePt t="97354" x="5176838" y="2509838"/>
          <p14:tracePt t="97357" x="5176838" y="2517775"/>
          <p14:tracePt t="97364" x="5168900" y="2517775"/>
          <p14:tracePt t="97365" x="5168900" y="2527300"/>
          <p14:tracePt t="97371" x="5168900" y="2535238"/>
          <p14:tracePt t="97376" x="5168900" y="2543175"/>
          <p14:tracePt t="97380" x="5160963" y="2543175"/>
          <p14:tracePt t="97381" x="5160963" y="2551113"/>
          <p14:tracePt t="97382" x="5160963" y="2560638"/>
          <p14:tracePt t="97387" x="5160963" y="2568575"/>
          <p14:tracePt t="97391" x="5151438" y="2576513"/>
          <p14:tracePt t="97398" x="5151438" y="2586038"/>
          <p14:tracePt t="97400" x="5151438" y="2593975"/>
          <p14:tracePt t="97406" x="5151438" y="2601913"/>
          <p14:tracePt t="97408" x="5143500" y="2601913"/>
          <p14:tracePt t="97413" x="5143500" y="2609850"/>
          <p14:tracePt t="97416" x="5135563" y="2609850"/>
          <p14:tracePt t="97420" x="5135563" y="2619375"/>
          <p14:tracePt t="97423" x="5135563" y="2627313"/>
          <p14:tracePt t="97429" x="5135563" y="2635250"/>
          <p14:tracePt t="97434" x="5135563" y="2644775"/>
          <p14:tracePt t="97440" x="5127625" y="2644775"/>
          <p14:tracePt t="97441" x="5127625" y="2652713"/>
          <p14:tracePt t="97444" x="5127625" y="2660650"/>
          <p14:tracePt t="97453" x="5127625" y="2668588"/>
          <p14:tracePt t="97461" x="5127625" y="2678113"/>
          <p14:tracePt t="97469" x="5127625" y="2686050"/>
          <p14:tracePt t="97474" x="5127625" y="2693988"/>
          <p14:tracePt t="97487" x="5127625" y="2703513"/>
          <p14:tracePt t="105460" x="5135563" y="2693988"/>
          <p14:tracePt t="105464" x="5143500" y="2686050"/>
          <p14:tracePt t="105469" x="5160963" y="2668588"/>
          <p14:tracePt t="105472" x="5168900" y="2668588"/>
          <p14:tracePt t="105475" x="5176838" y="2652713"/>
          <p14:tracePt t="105479" x="5194300" y="2644775"/>
          <p14:tracePt t="105483" x="5219700" y="2619375"/>
          <p14:tracePt t="105486" x="5227638" y="2619375"/>
          <p14:tracePt t="105488" x="5253038" y="2601913"/>
          <p14:tracePt t="105490" x="5260975" y="2601913"/>
          <p14:tracePt t="105491" x="5260975" y="2593975"/>
          <p14:tracePt t="105493" x="5278438" y="2586038"/>
          <p14:tracePt t="105495" x="5294313" y="2576513"/>
          <p14:tracePt t="105497" x="5303838" y="2568575"/>
          <p14:tracePt t="105499" x="5319713" y="2560638"/>
          <p14:tracePt t="105500" x="5327650" y="2551113"/>
          <p14:tracePt t="105502" x="5337175" y="2551113"/>
          <p14:tracePt t="105505" x="5345113" y="2535238"/>
          <p14:tracePt t="105507" x="5362575" y="2527300"/>
          <p14:tracePt t="105508" x="5378450" y="2517775"/>
          <p14:tracePt t="105509" x="5386388" y="2509838"/>
          <p14:tracePt t="105510" x="5395913" y="2509838"/>
          <p14:tracePt t="105512" x="5403850" y="2501900"/>
          <p14:tracePt t="105513" x="5411788" y="2492375"/>
          <p14:tracePt t="105514" x="5421313" y="2492375"/>
          <p14:tracePt t="105515" x="5429250" y="2484438"/>
          <p14:tracePt t="105519" x="5445125" y="2476500"/>
          <p14:tracePt t="105521" x="5462588" y="2468563"/>
          <p14:tracePt t="105524" x="5480050" y="2451100"/>
          <p14:tracePt t="105525" x="5487988" y="2443163"/>
          <p14:tracePt t="105526" x="5495925" y="2443163"/>
          <p14:tracePt t="105528" x="5503863" y="2433638"/>
          <p14:tracePt t="105530" x="5513388" y="2433638"/>
          <p14:tracePt t="105531" x="5513388" y="2425700"/>
          <p14:tracePt t="105532" x="5521325" y="2425700"/>
          <p14:tracePt t="105533" x="5529263" y="2417763"/>
          <p14:tracePt t="105535" x="5538788" y="2409825"/>
          <p14:tracePt t="105538" x="5546725" y="2409825"/>
          <p14:tracePt t="105539" x="5554663" y="2400300"/>
          <p14:tracePt t="105542" x="5572125" y="2392363"/>
          <p14:tracePt t="105544" x="5572125" y="2384425"/>
          <p14:tracePt t="105545" x="5580063" y="2384425"/>
          <p14:tracePt t="105546" x="5580063" y="2374900"/>
          <p14:tracePt t="105548" x="5588000" y="2366963"/>
          <p14:tracePt t="105550" x="5597525" y="2366963"/>
          <p14:tracePt t="105552" x="5605463" y="2366963"/>
          <p14:tracePt t="105554" x="5613400" y="2359025"/>
          <p14:tracePt t="105556" x="5621338" y="2351088"/>
          <p14:tracePt t="105558" x="5621338" y="2341563"/>
          <p14:tracePt t="105559" x="5630863" y="2341563"/>
          <p14:tracePt t="105562" x="5638800" y="2341563"/>
          <p14:tracePt t="105563" x="5646738" y="2333625"/>
          <p14:tracePt t="105566" x="5656263" y="2325688"/>
          <p14:tracePt t="105570" x="5664200" y="2316163"/>
          <p14:tracePt t="105573" x="5672138" y="2308225"/>
          <p14:tracePt t="105575" x="5680075" y="2300288"/>
          <p14:tracePt t="105580" x="5689600" y="2300288"/>
          <p14:tracePt t="105581" x="5689600" y="2292350"/>
          <p14:tracePt t="105584" x="5697538" y="2292350"/>
          <p14:tracePt t="105585" x="5697538" y="2282825"/>
          <p14:tracePt t="105588" x="5705475" y="2282825"/>
          <p14:tracePt t="105590" x="5715000" y="2274888"/>
          <p14:tracePt t="105591" x="5715000" y="2266950"/>
          <p14:tracePt t="105597" x="5722938" y="2257425"/>
          <p14:tracePt t="105601" x="5722938" y="2249488"/>
          <p14:tracePt t="105604" x="5730875" y="2249488"/>
          <p14:tracePt t="105607" x="5730875" y="2241550"/>
          <p14:tracePt t="105610" x="5738813" y="2241550"/>
          <p14:tracePt t="105611" x="5738813" y="2233613"/>
          <p14:tracePt t="105618" x="5738813" y="2224088"/>
          <p14:tracePt t="105627" x="5748338" y="2216150"/>
          <p14:tracePt t="105633" x="5748338" y="2208213"/>
          <p14:tracePt t="105637" x="5748338" y="2198688"/>
          <p14:tracePt t="105643" x="5748338" y="2190750"/>
          <p14:tracePt t="105647" x="5756275" y="2190750"/>
          <p14:tracePt t="105650" x="5756275" y="2182813"/>
          <p14:tracePt t="105656" x="5756275" y="2173288"/>
          <p14:tracePt t="105659" x="5764213" y="2165350"/>
          <p14:tracePt t="105666" x="5773738" y="2157413"/>
          <p14:tracePt t="105674" x="5773738" y="2149475"/>
          <p14:tracePt t="105677" x="5781675" y="2149475"/>
          <p14:tracePt t="105678" x="5781675" y="2139950"/>
          <p14:tracePt t="105680" x="5781675" y="2132013"/>
          <p14:tracePt t="105686" x="5781675" y="2124075"/>
          <p14:tracePt t="105689" x="5789613" y="2124075"/>
          <p14:tracePt t="105690" x="5789613" y="2114550"/>
          <p14:tracePt t="105695" x="5789613" y="2106613"/>
          <p14:tracePt t="105697" x="5789613" y="2098675"/>
          <p14:tracePt t="105700" x="5797550" y="2098675"/>
          <p14:tracePt t="105704" x="5797550" y="2090738"/>
          <p14:tracePt t="105709" x="5807075" y="2081213"/>
          <p14:tracePt t="105714" x="5807075" y="2073275"/>
          <p14:tracePt t="105719" x="5807075" y="2065338"/>
          <p14:tracePt t="105727" x="5807075" y="2055813"/>
          <p14:tracePt t="105732" x="5807075" y="2047875"/>
          <p14:tracePt t="105739" x="5807075" y="2039938"/>
          <p14:tracePt t="105746" x="5807075" y="2032000"/>
          <p14:tracePt t="105749" x="5807075" y="2022475"/>
          <p14:tracePt t="105754" x="5807075" y="2014538"/>
          <p14:tracePt t="105762" x="5807075" y="2006600"/>
          <p14:tracePt t="105769" x="5807075" y="1997075"/>
          <p14:tracePt t="105772" x="5807075" y="1989138"/>
          <p14:tracePt t="105780" x="5807075" y="1981200"/>
          <p14:tracePt t="105788" x="5807075" y="1973263"/>
          <p14:tracePt t="105796" x="5807075" y="1963738"/>
          <p14:tracePt t="105800" x="5815013" y="1955800"/>
          <p14:tracePt t="105811" x="5815013" y="1947863"/>
          <p14:tracePt t="105913" x="5807075" y="1947863"/>
          <p14:tracePt t="105920" x="5797550" y="1947863"/>
          <p14:tracePt t="105926" x="5797550" y="1938338"/>
          <p14:tracePt t="105939" x="5789613" y="1938338"/>
          <p14:tracePt t="105954" x="5789613" y="1930400"/>
          <p14:tracePt t="105958" x="5781675" y="1930400"/>
          <p14:tracePt t="105963" x="5781675" y="1922463"/>
          <p14:tracePt t="106043" x="5773738" y="1922463"/>
          <p14:tracePt t="106136" x="5781675" y="1930400"/>
          <p14:tracePt t="106153" x="5789613" y="1930400"/>
          <p14:tracePt t="106170" x="5797550" y="1930400"/>
          <p14:tracePt t="106174" x="5807075" y="1930400"/>
          <p14:tracePt t="106184" x="5815013" y="1930400"/>
          <p14:tracePt t="106190" x="5822950" y="1930400"/>
          <p14:tracePt t="106196" x="5832475" y="1930400"/>
          <p14:tracePt t="106201" x="5840413" y="1930400"/>
          <p14:tracePt t="106204" x="5848350" y="1938338"/>
          <p14:tracePt t="106209" x="5856288" y="1938338"/>
          <p14:tracePt t="106215" x="5865813" y="1938338"/>
          <p14:tracePt t="106222" x="5873750" y="1938338"/>
          <p14:tracePt t="106223" x="5881688" y="1938338"/>
          <p14:tracePt t="106227" x="5891213" y="1938338"/>
          <p14:tracePt t="106233" x="5899150" y="1938338"/>
          <p14:tracePt t="106240" x="5907088" y="1938338"/>
          <p14:tracePt t="106242" x="5915025" y="1938338"/>
          <p14:tracePt t="106249" x="5924550" y="1938338"/>
          <p14:tracePt t="106256" x="5932488" y="1938338"/>
          <p14:tracePt t="106264" x="5940425" y="1938338"/>
          <p14:tracePt t="106271" x="5949950" y="1938338"/>
          <p14:tracePt t="106275" x="5949950" y="1930400"/>
          <p14:tracePt t="106284" x="5957888" y="1930400"/>
          <p14:tracePt t="106287" x="5957888" y="1922463"/>
          <p14:tracePt t="106307" x="5957888" y="1914525"/>
          <p14:tracePt t="106311" x="5965825" y="1914525"/>
          <p14:tracePt t="106323" x="5965825" y="1905000"/>
          <p14:tracePt t="106337" x="5973763" y="1905000"/>
          <p14:tracePt t="106339" x="5973763" y="1897063"/>
          <p14:tracePt t="106351" x="5973763" y="1889125"/>
          <p14:tracePt t="106364" x="5973763" y="1879600"/>
          <p14:tracePt t="106374" x="5973763" y="1871663"/>
          <p14:tracePt t="106385" x="5973763" y="1863725"/>
          <p14:tracePt t="106389" x="5973763" y="1855788"/>
          <p14:tracePt t="106405" x="5973763" y="1846263"/>
          <p14:tracePt t="106424" x="5973763" y="1838325"/>
          <p14:tracePt t="106425" x="5965825" y="1838325"/>
          <p14:tracePt t="106438" x="5957888" y="1830388"/>
          <p14:tracePt t="106446" x="5957888" y="1820863"/>
          <p14:tracePt t="106447" x="5949950" y="1820863"/>
          <p14:tracePt t="106450" x="5940425" y="1820863"/>
          <p14:tracePt t="106458" x="5932488" y="1820863"/>
          <p14:tracePt t="106459" x="5932488" y="1812925"/>
          <p14:tracePt t="106464" x="5924550" y="1812925"/>
          <p14:tracePt t="106471" x="5924550" y="1804988"/>
          <p14:tracePt t="106474" x="5915025" y="1804988"/>
          <p14:tracePt t="106477" x="5907088" y="1804988"/>
          <p14:tracePt t="106487" x="5899150" y="1797050"/>
          <p14:tracePt t="106496" x="5891213" y="1797050"/>
          <p14:tracePt t="106504" x="5891213" y="1787525"/>
          <p14:tracePt t="106506" x="5881688" y="1787525"/>
          <p14:tracePt t="106516" x="5873750" y="1787525"/>
          <p14:tracePt t="106522" x="5873750" y="1779588"/>
          <p14:tracePt t="106529" x="5865813" y="1779588"/>
          <p14:tracePt t="106541" x="5856288" y="1779588"/>
          <p14:tracePt t="106553" x="5848350" y="1779588"/>
          <p14:tracePt t="106558" x="5840413" y="1779588"/>
          <p14:tracePt t="106571" x="5832475" y="1779588"/>
          <p14:tracePt t="106586" x="5822950" y="1779588"/>
          <p14:tracePt t="106605" x="5815013" y="1779588"/>
          <p14:tracePt t="106627" x="5807075" y="1779588"/>
          <p14:tracePt t="106636" x="5797550" y="1779588"/>
          <p14:tracePt t="106648" x="5789613" y="1779588"/>
          <p14:tracePt t="106657" x="5781675" y="1779588"/>
          <p14:tracePt t="106660" x="5781675" y="1787525"/>
          <p14:tracePt t="106663" x="5773738" y="1787525"/>
          <p14:tracePt t="106666" x="5764213" y="1787525"/>
          <p14:tracePt t="106672" x="5756275" y="1787525"/>
          <p14:tracePt t="106675" x="5756275" y="1797050"/>
          <p14:tracePt t="106678" x="5748338" y="1797050"/>
          <p14:tracePt t="106685" x="5738813" y="1797050"/>
          <p14:tracePt t="106688" x="5730875" y="1797050"/>
          <p14:tracePt t="106692" x="5730875" y="1804988"/>
          <p14:tracePt t="106704" x="5722938" y="1804988"/>
          <p14:tracePt t="106779" x="5722938" y="1812925"/>
          <p14:tracePt t="106798" x="5722938" y="1820863"/>
          <p14:tracePt t="106808" x="5722938" y="1830388"/>
          <p14:tracePt t="106821" x="5722938" y="1838325"/>
          <p14:tracePt t="106832" x="5730875" y="1838325"/>
          <p14:tracePt t="106834" x="5730875" y="1846263"/>
          <p14:tracePt t="106838" x="5738813" y="1846263"/>
          <p14:tracePt t="106850" x="5738813" y="1855788"/>
          <p14:tracePt t="106852" x="5748338" y="1855788"/>
          <p14:tracePt t="106857" x="5748338" y="1863725"/>
          <p14:tracePt t="106863" x="5756275" y="1863725"/>
          <p14:tracePt t="106872" x="5764213" y="1863725"/>
          <p14:tracePt t="106874" x="5773738" y="1863725"/>
          <p14:tracePt t="106882" x="5781675" y="1863725"/>
          <p14:tracePt t="106889" x="5789613" y="1863725"/>
          <p14:tracePt t="106895" x="5797550" y="1863725"/>
          <p14:tracePt t="106898" x="5807075" y="1863725"/>
          <p14:tracePt t="106904" x="5815013" y="1863725"/>
          <p14:tracePt t="106909" x="5822950" y="1863725"/>
          <p14:tracePt t="106916" x="5832475" y="1863725"/>
          <p14:tracePt t="106921" x="5840413" y="1863725"/>
          <p14:tracePt t="106925" x="5848350" y="1863725"/>
          <p14:tracePt t="106932" x="5856288" y="1863725"/>
          <p14:tracePt t="106939" x="5865813" y="1863725"/>
          <p14:tracePt t="106951" x="5873750" y="1863725"/>
          <p14:tracePt t="106961" x="5881688" y="1855788"/>
          <p14:tracePt t="106982" x="5881688" y="1846263"/>
          <p14:tracePt t="106988" x="5891213" y="1846263"/>
          <p14:tracePt t="106999" x="5891213" y="1838325"/>
          <p14:tracePt t="107007" x="5899150" y="1838325"/>
          <p14:tracePt t="107014" x="5899150" y="1830388"/>
          <p14:tracePt t="107021" x="5899150" y="1820863"/>
          <p14:tracePt t="107029" x="5899150" y="1812925"/>
          <p14:tracePt t="107040" x="5899150" y="1804988"/>
          <p14:tracePt t="107061" x="5899150" y="1797050"/>
          <p14:tracePt t="107238" x="5891213" y="1797050"/>
          <p14:tracePt t="107244" x="5881688" y="1797050"/>
          <p14:tracePt t="107246" x="5873750" y="1797050"/>
          <p14:tracePt t="107252" x="5865813" y="1797050"/>
          <p14:tracePt t="107254" x="5856288" y="1797050"/>
          <p14:tracePt t="107257" x="5848350" y="1797050"/>
          <p14:tracePt t="107258" x="5840413" y="1797050"/>
          <p14:tracePt t="107260" x="5832475" y="1797050"/>
          <p14:tracePt t="107262" x="5822950" y="1797050"/>
          <p14:tracePt t="107263" x="5815013" y="1797050"/>
          <p14:tracePt t="107264" x="5807075" y="1797050"/>
          <p14:tracePt t="107266" x="5797550" y="1804988"/>
          <p14:tracePt t="107268" x="5789613" y="1804988"/>
          <p14:tracePt t="107271" x="5773738" y="1804988"/>
          <p14:tracePt t="107273" x="5756275" y="1804988"/>
          <p14:tracePt t="107274" x="5748338" y="1804988"/>
          <p14:tracePt t="107275" x="5730875" y="1812925"/>
          <p14:tracePt t="107276" x="5722938" y="1812925"/>
          <p14:tracePt t="107278" x="5715000" y="1812925"/>
          <p14:tracePt t="107280" x="5697538" y="1820863"/>
          <p14:tracePt t="107281" x="5689600" y="1820863"/>
          <p14:tracePt t="107282" x="5672138" y="1820863"/>
          <p14:tracePt t="107283" x="5664200" y="1820863"/>
          <p14:tracePt t="107284" x="5656263" y="1820863"/>
          <p14:tracePt t="107285" x="5638800" y="1820863"/>
          <p14:tracePt t="107288" x="5621338" y="1830388"/>
          <p14:tracePt t="107289" x="5613400" y="1830388"/>
          <p14:tracePt t="107290" x="5588000" y="1838325"/>
          <p14:tracePt t="107292" x="5580063" y="1838325"/>
          <p14:tracePt t="107293" x="5562600" y="1846263"/>
          <p14:tracePt t="107294" x="5554663" y="1846263"/>
          <p14:tracePt t="107295" x="5546725" y="1846263"/>
          <p14:tracePt t="107296" x="5521325" y="1846263"/>
          <p14:tracePt t="107297" x="5513388" y="1846263"/>
          <p14:tracePt t="107298" x="5503863" y="1846263"/>
          <p14:tracePt t="107299" x="5495925" y="1846263"/>
          <p14:tracePt t="107300" x="5480050" y="1855788"/>
          <p14:tracePt t="107301" x="5470525" y="1855788"/>
          <p14:tracePt t="107302" x="5462588" y="1855788"/>
          <p14:tracePt t="107304" x="5437188" y="1863725"/>
          <p14:tracePt t="107305" x="5411788" y="1863725"/>
          <p14:tracePt t="107306" x="5403850" y="1863725"/>
          <p14:tracePt t="107307" x="5395913" y="1863725"/>
          <p14:tracePt t="107308" x="5386388" y="1863725"/>
          <p14:tracePt t="107309" x="5362575" y="1863725"/>
          <p14:tracePt t="107310" x="5353050" y="1871663"/>
          <p14:tracePt t="107311" x="5345113" y="1871663"/>
          <p14:tracePt t="107312" x="5327650" y="1871663"/>
          <p14:tracePt t="107313" x="5311775" y="1871663"/>
          <p14:tracePt t="107314" x="5303838" y="1879600"/>
          <p14:tracePt t="107315" x="5294313" y="1879600"/>
          <p14:tracePt t="107316" x="5278438" y="1879600"/>
          <p14:tracePt t="107317" x="5260975" y="1879600"/>
          <p14:tracePt t="107318" x="5253038" y="1879600"/>
          <p14:tracePt t="107321" x="5227638" y="1879600"/>
          <p14:tracePt t="107323" x="5194300" y="1879600"/>
          <p14:tracePt t="107324" x="5176838" y="1889125"/>
          <p14:tracePt t="107325" x="5160963" y="1889125"/>
          <p14:tracePt t="107326" x="5151438" y="1889125"/>
          <p14:tracePt t="107328" x="5143500" y="1889125"/>
          <p14:tracePt t="107329" x="5127625" y="1889125"/>
          <p14:tracePt t="107330" x="5118100" y="1889125"/>
          <p14:tracePt t="107331" x="5110163" y="1897063"/>
          <p14:tracePt t="107332" x="5092700" y="1897063"/>
          <p14:tracePt t="107333" x="5084763" y="1897063"/>
          <p14:tracePt t="107334" x="5076825" y="1897063"/>
          <p14:tracePt t="107335" x="5068888" y="1897063"/>
          <p14:tracePt t="107337" x="5043488" y="1897063"/>
          <p14:tracePt t="107339" x="5033963" y="1897063"/>
          <p14:tracePt t="107340" x="5018088" y="1897063"/>
          <p14:tracePt t="107340" x="5010150" y="1897063"/>
          <p14:tracePt t="107341" x="5000625" y="1897063"/>
          <p14:tracePt t="107342" x="4992688" y="1897063"/>
          <p14:tracePt t="107343" x="4984750" y="1897063"/>
          <p14:tracePt t="107344" x="4975225" y="1897063"/>
          <p14:tracePt t="107345" x="4967288" y="1897063"/>
          <p14:tracePt t="107346" x="4959350" y="1897063"/>
          <p14:tracePt t="107348" x="4951413" y="1897063"/>
          <p14:tracePt t="107349" x="4941888" y="1897063"/>
          <p14:tracePt t="107351" x="4926013" y="1897063"/>
          <p14:tracePt t="107353" x="4916488" y="1897063"/>
          <p14:tracePt t="107354" x="4908550" y="1897063"/>
          <p14:tracePt t="107355" x="4900613" y="1905000"/>
          <p14:tracePt t="107357" x="4892675" y="1905000"/>
          <p14:tracePt t="107358" x="4883150" y="1905000"/>
          <p14:tracePt t="107361" x="4875213" y="1905000"/>
          <p14:tracePt t="107362" x="4867275" y="1905000"/>
          <p14:tracePt t="107364" x="4857750" y="1905000"/>
          <p14:tracePt t="107366" x="4849813" y="1905000"/>
          <p14:tracePt t="107369" x="4841875" y="1905000"/>
          <p14:tracePt t="107372" x="4833938" y="1905000"/>
          <p14:tracePt t="107374" x="4824413" y="1905000"/>
          <p14:tracePt t="107381" x="4816475" y="1905000"/>
          <p14:tracePt t="107439" x="4808538" y="1905000"/>
          <p14:tracePt t="107443" x="4799013" y="1905000"/>
          <p14:tracePt t="107446" x="4791075" y="1905000"/>
          <p14:tracePt t="107451" x="4783138" y="1905000"/>
          <p14:tracePt t="107454" x="4775200" y="1905000"/>
          <p14:tracePt t="107456" x="4765675" y="1905000"/>
          <p14:tracePt t="107458" x="4757738" y="1905000"/>
          <p14:tracePt t="107460" x="4749800" y="1905000"/>
          <p14:tracePt t="107463" x="4740275" y="1905000"/>
          <p14:tracePt t="107465" x="4732338" y="1905000"/>
          <p14:tracePt t="107466" x="4724400" y="1905000"/>
          <p14:tracePt t="107469" x="4716463" y="1905000"/>
          <p14:tracePt t="107472" x="4706938" y="1905000"/>
          <p14:tracePt t="107473" x="4699000" y="1905000"/>
          <p14:tracePt t="107475" x="4691063" y="1905000"/>
          <p14:tracePt t="107477" x="4681538" y="1905000"/>
          <p14:tracePt t="107479" x="4673600" y="1905000"/>
          <p14:tracePt t="107482" x="4665663" y="1905000"/>
          <p14:tracePt t="107483" x="4657725" y="1905000"/>
          <p14:tracePt t="107485" x="4648200" y="1905000"/>
          <p14:tracePt t="107488" x="4640263" y="1905000"/>
          <p14:tracePt t="107491" x="4632325" y="1905000"/>
          <p14:tracePt t="107493" x="4622800" y="1905000"/>
          <p14:tracePt t="107495" x="4614863" y="1905000"/>
          <p14:tracePt t="107499" x="4606925" y="1905000"/>
          <p14:tracePt t="107505" x="4589463" y="1905000"/>
          <p14:tracePt t="107511" x="4581525" y="1905000"/>
          <p14:tracePt t="107515" x="4573588" y="1905000"/>
          <p14:tracePt t="107521" x="4564063" y="1905000"/>
          <p14:tracePt t="107526" x="4556125" y="1905000"/>
          <p14:tracePt t="107528" x="4548188" y="1905000"/>
          <p14:tracePt t="107534" x="4540250" y="1905000"/>
          <p14:tracePt t="107539" x="4530725" y="1905000"/>
          <p14:tracePt t="107540" x="4522788" y="1905000"/>
          <p14:tracePt t="107546" x="4514850" y="1905000"/>
          <p14:tracePt t="107550" x="4505325" y="1905000"/>
          <p14:tracePt t="107553" x="4497388" y="1905000"/>
          <p14:tracePt t="107557" x="4481513" y="1905000"/>
          <p14:tracePt t="107561" x="4471988" y="1905000"/>
          <p14:tracePt t="107564" x="4464050" y="1905000"/>
          <p14:tracePt t="107567" x="4456113" y="1905000"/>
          <p14:tracePt t="107569" x="4446588" y="1905000"/>
          <p14:tracePt t="107571" x="4438650" y="1905000"/>
          <p14:tracePt t="107575" x="4430713" y="1905000"/>
          <p14:tracePt t="107576" x="4422775" y="1905000"/>
          <p14:tracePt t="107578" x="4413250" y="1905000"/>
          <p14:tracePt t="107581" x="4405313" y="1905000"/>
          <p14:tracePt t="107583" x="4397375" y="1905000"/>
          <p14:tracePt t="107585" x="4397375" y="1914525"/>
          <p14:tracePt t="107589" x="4379913" y="1914525"/>
          <p14:tracePt t="107593" x="4371975" y="1914525"/>
          <p14:tracePt t="107598" x="4364038" y="1914525"/>
          <p14:tracePt t="107604" x="4354513" y="1914525"/>
          <p14:tracePt t="107606" x="4354513" y="1922463"/>
          <p14:tracePt t="107614" x="4346575" y="1922463"/>
          <p14:tracePt t="107653" x="4346575" y="1930400"/>
          <p14:tracePt t="107676" x="4346575" y="1938338"/>
          <p14:tracePt t="107681" x="4346575" y="1947863"/>
          <p14:tracePt t="107691" x="4346575" y="1955800"/>
          <p14:tracePt t="107707" x="4346575" y="1963738"/>
          <p14:tracePt t="107711" x="4354513" y="1963738"/>
          <p14:tracePt t="107721" x="4364038" y="1963738"/>
          <p14:tracePt t="107727" x="4371975" y="1963738"/>
          <p14:tracePt t="107732" x="4379913" y="1963738"/>
          <p14:tracePt t="107734" x="4387850" y="1963738"/>
          <p14:tracePt t="107740" x="4397375" y="1963738"/>
          <p14:tracePt t="107743" x="4405313" y="1963738"/>
          <p14:tracePt t="107748" x="4413250" y="1963738"/>
          <p14:tracePt t="107749" x="4422775" y="1963738"/>
          <p14:tracePt t="107752" x="4430713" y="1963738"/>
          <p14:tracePt t="107755" x="4438650" y="1963738"/>
          <p14:tracePt t="107757" x="4438650" y="1955800"/>
          <p14:tracePt t="107759" x="4446588" y="1955800"/>
          <p14:tracePt t="107760" x="4456113" y="1955800"/>
          <p14:tracePt t="107765" x="4464050" y="1955800"/>
          <p14:tracePt t="107766" x="4464050" y="1947863"/>
          <p14:tracePt t="107768" x="4471988" y="1947863"/>
          <p14:tracePt t="107770" x="4471988" y="1938338"/>
          <p14:tracePt t="107771" x="4481513" y="1938338"/>
          <p14:tracePt t="107775" x="4489450" y="1938338"/>
          <p14:tracePt t="107778" x="4497388" y="1938338"/>
          <p14:tracePt t="107779" x="4497388" y="1930400"/>
          <p14:tracePt t="107783" x="4505325" y="1930400"/>
          <p14:tracePt t="107789" x="4505325" y="1922463"/>
          <p14:tracePt t="107792" x="4514850" y="1922463"/>
          <p14:tracePt t="107800" x="4514850" y="1914525"/>
          <p14:tracePt t="107807" x="4514850" y="1905000"/>
          <p14:tracePt t="107811" x="4522788" y="1905000"/>
          <p14:tracePt t="107815" x="4522788" y="1897063"/>
          <p14:tracePt t="107822" x="4530725" y="1889125"/>
          <p14:tracePt t="107830" x="4530725" y="1879600"/>
          <p14:tracePt t="107835" x="4530725" y="1871663"/>
          <p14:tracePt t="107844" x="4530725" y="1863725"/>
          <p14:tracePt t="107852" x="4530725" y="1855788"/>
          <p14:tracePt t="107860" x="4530725" y="1846263"/>
          <p14:tracePt t="107869" x="4530725" y="1838325"/>
          <p14:tracePt t="107871" x="4530725" y="1830388"/>
          <p14:tracePt t="107875" x="4522788" y="1830388"/>
          <p14:tracePt t="107879" x="4522788" y="1820863"/>
          <p14:tracePt t="107888" x="4514850" y="1812925"/>
          <p14:tracePt t="107895" x="4514850" y="1804988"/>
          <p14:tracePt t="107898" x="4505325" y="1804988"/>
          <p14:tracePt t="107901" x="4505325" y="1797050"/>
          <p14:tracePt t="107905" x="4497388" y="1797050"/>
          <p14:tracePt t="107909" x="4489450" y="1797050"/>
          <p14:tracePt t="107912" x="4489450" y="1787525"/>
          <p14:tracePt t="107917" x="4481513" y="1787525"/>
          <p14:tracePt t="107926" x="4471988" y="1787525"/>
          <p14:tracePt t="107938" x="4464050" y="1787525"/>
          <p14:tracePt t="107946" x="4456113" y="1787525"/>
          <p14:tracePt t="107950" x="4446588" y="1787525"/>
          <p14:tracePt t="107957" x="4438650" y="1787525"/>
          <p14:tracePt t="107964" x="4430713" y="1787525"/>
          <p14:tracePt t="107971" x="4422775" y="1787525"/>
          <p14:tracePt t="107973" x="4413250" y="1787525"/>
          <p14:tracePt t="107981" x="4405313" y="1787525"/>
          <p14:tracePt t="107988" x="4397375" y="1787525"/>
          <p14:tracePt t="107997" x="4387850" y="1787525"/>
          <p14:tracePt t="108000" x="4379913" y="1787525"/>
          <p14:tracePt t="108008" x="4379913" y="1797050"/>
          <p14:tracePt t="108008" x="4371975" y="1797050"/>
          <p14:tracePt t="108014" x="4371975" y="1804988"/>
          <p14:tracePt t="108016" x="4364038" y="1804988"/>
          <p14:tracePt t="108023" x="4364038" y="1812925"/>
          <p14:tracePt t="108025" x="4354513" y="1812925"/>
          <p14:tracePt t="108030" x="4346575" y="1812925"/>
          <p14:tracePt t="108033" x="4346575" y="1820863"/>
          <p14:tracePt t="108039" x="4338638" y="1820863"/>
          <p14:tracePt t="108040" x="4338638" y="1830388"/>
          <p14:tracePt t="108044" x="4338638" y="1838325"/>
          <p14:tracePt t="108047" x="4329113" y="1838325"/>
          <p14:tracePt t="108050" x="4329113" y="1846263"/>
          <p14:tracePt t="108056" x="4321175" y="1846263"/>
          <p14:tracePt t="108058" x="4321175" y="1855788"/>
          <p14:tracePt t="108059" x="4313238" y="1855788"/>
          <p14:tracePt t="108063" x="4313238" y="1863725"/>
          <p14:tracePt t="108066" x="4305300" y="1863725"/>
          <p14:tracePt t="108068" x="4305300" y="1871663"/>
          <p14:tracePt t="108072" x="4305300" y="1879600"/>
          <p14:tracePt t="108073" x="4295775" y="1879600"/>
          <p14:tracePt t="108076" x="4295775" y="1889125"/>
          <p14:tracePt t="108079" x="4287838" y="1889125"/>
          <p14:tracePt t="108082" x="4287838" y="1897063"/>
          <p14:tracePt t="108084" x="4279900" y="1897063"/>
          <p14:tracePt t="108088" x="4279900" y="1905000"/>
          <p14:tracePt t="108092" x="4279900" y="1914525"/>
          <p14:tracePt t="108095" x="4270375" y="1914525"/>
          <p14:tracePt t="108102" x="4270375" y="1922463"/>
          <p14:tracePt t="108111" x="4270375" y="1930400"/>
          <p14:tracePt t="108124" x="4270375" y="1938338"/>
          <p14:tracePt t="108130" x="4270375" y="1947863"/>
          <p14:tracePt t="108142" x="4270375" y="1955800"/>
          <p14:tracePt t="108155" x="4270375" y="1963738"/>
          <p14:tracePt t="108164" x="4270375" y="1973263"/>
          <p14:tracePt t="108171" x="4279900" y="1973263"/>
          <p14:tracePt t="108172" x="4279900" y="1981200"/>
          <p14:tracePt t="108174" x="4287838" y="1981200"/>
          <p14:tracePt t="108179" x="4295775" y="1981200"/>
          <p14:tracePt t="108183" x="4295775" y="1989138"/>
          <p14:tracePt t="108186" x="4305300" y="1989138"/>
          <p14:tracePt t="108189" x="4313238" y="1989138"/>
          <p14:tracePt t="108192" x="4321175" y="1989138"/>
          <p14:tracePt t="108196" x="4329113" y="1989138"/>
          <p14:tracePt t="108200" x="4338638" y="1989138"/>
          <p14:tracePt t="108205" x="4346575" y="1989138"/>
          <p14:tracePt t="108208" x="4354513" y="1989138"/>
          <p14:tracePt t="108210" x="4364038" y="1989138"/>
          <p14:tracePt t="108215" x="4371975" y="1989138"/>
          <p14:tracePt t="108221" x="4387850" y="1989138"/>
          <p14:tracePt t="108225" x="4397375" y="1989138"/>
          <p14:tracePt t="108239" x="4422775" y="1989138"/>
          <p14:tracePt t="108240" x="4430713" y="1989138"/>
          <p14:tracePt t="108245" x="4438650" y="1989138"/>
          <p14:tracePt t="108252" x="4456113" y="1989138"/>
          <p14:tracePt t="108255" x="4464050" y="1989138"/>
          <p14:tracePt t="108258" x="4471988" y="1981200"/>
          <p14:tracePt t="108262" x="4481513" y="1981200"/>
          <p14:tracePt t="108265" x="4481513" y="1973263"/>
          <p14:tracePt t="108266" x="4489450" y="1973263"/>
          <p14:tracePt t="108269" x="4497388" y="1973263"/>
          <p14:tracePt t="108275" x="4505325" y="1973263"/>
          <p14:tracePt t="108277" x="4505325" y="1963738"/>
          <p14:tracePt t="108284" x="4514850" y="1955800"/>
          <p14:tracePt t="108292" x="4514850" y="1947863"/>
          <p14:tracePt t="108296" x="4514850" y="1938338"/>
          <p14:tracePt t="108319" x="4522788" y="1905000"/>
          <p14:tracePt t="108321" x="4522788" y="1897063"/>
          <p14:tracePt t="108326" x="4522788" y="1889125"/>
          <p14:tracePt t="108354" x="4522788" y="1863725"/>
          <p14:tracePt t="108404" x="4481513" y="1838325"/>
          <p14:tracePt t="108409" x="4471988" y="1838325"/>
          <p14:tracePt t="108665" x="4514850" y="1997075"/>
          <p14:tracePt t="108668" x="4522788" y="1997075"/>
          <p14:tracePt t="108674" x="4530725" y="1989138"/>
          <p14:tracePt t="108682" x="4530725" y="1981200"/>
          <p14:tracePt t="108688" x="4530725" y="1973263"/>
          <p14:tracePt t="108697" x="4530725" y="1963738"/>
          <p14:tracePt t="108708" x="4530725" y="1955800"/>
          <p14:tracePt t="108715" x="4530725" y="1947863"/>
          <p14:tracePt t="108721" x="4530725" y="1938338"/>
          <p14:tracePt t="108731" x="4530725" y="1930400"/>
          <p14:tracePt t="108741" x="4522788" y="1930400"/>
          <p14:tracePt t="108744" x="4522788" y="1922463"/>
          <p14:tracePt t="108756" x="4514850" y="1922463"/>
          <p14:tracePt t="108760" x="4514850" y="1914525"/>
          <p14:tracePt t="108764" x="4505325" y="1914525"/>
          <p14:tracePt t="108771" x="4497388" y="1905000"/>
          <p14:tracePt t="108774" x="4489450" y="1905000"/>
          <p14:tracePt t="108779" x="4481513" y="1905000"/>
          <p14:tracePt t="108785" x="4471988" y="1905000"/>
          <p14:tracePt t="108791" x="4464050" y="1905000"/>
          <p14:tracePt t="108799" x="4456113" y="1905000"/>
          <p14:tracePt t="108802" x="4446588" y="1905000"/>
          <p14:tracePt t="108812" x="4438650" y="1905000"/>
          <p14:tracePt t="108824" x="4430713" y="1905000"/>
          <p14:tracePt t="108843" x="4422775" y="1905000"/>
          <p14:tracePt t="108845" x="4422775" y="1914525"/>
          <p14:tracePt t="108856" x="4413250" y="1914525"/>
          <p14:tracePt t="108866" x="4413250" y="1922463"/>
          <p14:tracePt t="108869" x="4405313" y="1922463"/>
          <p14:tracePt t="108879" x="4397375" y="1922463"/>
          <p14:tracePt t="108881" x="4397375" y="1930400"/>
          <p14:tracePt t="108888" x="4387850" y="1930400"/>
          <p14:tracePt t="108893" x="4379913" y="1930400"/>
          <p14:tracePt t="108895" x="4379913" y="1938338"/>
          <p14:tracePt t="108903" x="4371975" y="1947863"/>
          <p14:tracePt t="108914" x="4364038" y="1947863"/>
          <p14:tracePt t="108915" x="4364038" y="1955800"/>
          <p14:tracePt t="108932" x="4364038" y="1963738"/>
          <p14:tracePt t="108948" x="4354513" y="1963738"/>
          <p14:tracePt t="108956" x="4354513" y="1973263"/>
          <p14:tracePt t="108963" x="4354513" y="1981200"/>
          <p14:tracePt t="108974" x="4354513" y="1989138"/>
          <p14:tracePt t="108987" x="4354513" y="1997075"/>
          <p14:tracePt t="108997" x="4364038" y="1997075"/>
          <p14:tracePt t="109002" x="4364038" y="2006600"/>
          <p14:tracePt t="109007" x="4371975" y="2006600"/>
          <p14:tracePt t="109010" x="4371975" y="2014538"/>
          <p14:tracePt t="109017" x="4379913" y="2014538"/>
          <p14:tracePt t="109021" x="4387850" y="2014538"/>
          <p14:tracePt t="109027" x="4397375" y="2014538"/>
          <p14:tracePt t="109032" x="4405313" y="2014538"/>
          <p14:tracePt t="109038" x="4413250" y="2014538"/>
          <p14:tracePt t="109040" x="4413250" y="2022475"/>
          <p14:tracePt t="109041" x="4422775" y="2022475"/>
          <p14:tracePt t="109045" x="4430713" y="2022475"/>
          <p14:tracePt t="109049" x="4438650" y="2022475"/>
          <p14:tracePt t="109054" x="4446588" y="2022475"/>
          <p14:tracePt t="109056" x="4456113" y="2022475"/>
          <p14:tracePt t="109059" x="4464050" y="2022475"/>
          <p14:tracePt t="109065" x="4471988" y="2022475"/>
          <p14:tracePt t="109070" x="4481513" y="2022475"/>
          <p14:tracePt t="109077" x="4489450" y="2022475"/>
          <p14:tracePt t="109082" x="4497388" y="2022475"/>
          <p14:tracePt t="109085" x="4497388" y="2014538"/>
          <p14:tracePt t="109094" x="4497388" y="2006600"/>
          <p14:tracePt t="109096" x="4505325" y="2006600"/>
          <p14:tracePt t="109105" x="4505325" y="1997075"/>
          <p14:tracePt t="109114" x="4505325" y="1989138"/>
          <p14:tracePt t="109122" x="4514850" y="1981200"/>
          <p14:tracePt t="109124" x="4514850" y="1973263"/>
          <p14:tracePt t="109130" x="4514850" y="1963738"/>
          <p14:tracePt t="109138" x="4522788" y="1955800"/>
          <p14:tracePt t="109146" x="4522788" y="1947863"/>
          <p14:tracePt t="109151" x="4522788" y="1938338"/>
          <p14:tracePt t="109161" x="4522788" y="1930400"/>
          <p14:tracePt t="109167" x="4522788" y="1922463"/>
          <p14:tracePt t="109175" x="4522788" y="1914525"/>
          <p14:tracePt t="109179" x="4522788" y="1905000"/>
          <p14:tracePt t="109188" x="4522788" y="1897063"/>
          <p14:tracePt t="109194" x="4522788" y="1889125"/>
          <p14:tracePt t="109204" x="4514850" y="1879600"/>
          <p14:tracePt t="109209" x="4514850" y="1871663"/>
          <p14:tracePt t="109222" x="4505325" y="1871663"/>
          <p14:tracePt t="109225" x="4505325" y="1863725"/>
          <p14:tracePt t="109240" x="4497388" y="1863725"/>
          <p14:tracePt t="109245" x="4497388" y="1855788"/>
          <p14:tracePt t="109249" x="4489450" y="1855788"/>
          <p14:tracePt t="109259" x="4481513" y="1855788"/>
          <p14:tracePt t="109264" x="4481513" y="1846263"/>
          <p14:tracePt t="109266" x="4471988" y="1846263"/>
          <p14:tracePt t="109272" x="4464050" y="1846263"/>
          <p14:tracePt t="109277" x="4456113" y="1846263"/>
          <p14:tracePt t="109280" x="4446588" y="1846263"/>
          <p14:tracePt t="109284" x="4438650" y="1838325"/>
          <p14:tracePt t="109291" x="4430713" y="1838325"/>
          <p14:tracePt t="109293" x="4430713" y="1830388"/>
          <p14:tracePt t="109298" x="4422775" y="1830388"/>
          <p14:tracePt t="109301" x="4413250" y="1830388"/>
          <p14:tracePt t="109308" x="4405313" y="1830388"/>
          <p14:tracePt t="109316" x="4397375" y="1830388"/>
          <p14:tracePt t="109317" x="4397375" y="1820863"/>
          <p14:tracePt t="109328" x="4387850" y="1820863"/>
          <p14:tracePt t="109343" x="4379913" y="1820863"/>
          <p14:tracePt t="109359" x="4371975" y="1820863"/>
          <p14:tracePt t="109371" x="4364038" y="1820863"/>
          <p14:tracePt t="109381" x="4354513" y="1820863"/>
          <p14:tracePt t="109388" x="4346575" y="1820863"/>
          <p14:tracePt t="109398" x="4338638" y="1820863"/>
          <p14:tracePt t="109409" x="4329113" y="1820863"/>
          <p14:tracePt t="109417" x="4321175" y="1820863"/>
          <p14:tracePt t="109426" x="4313238" y="1820863"/>
          <p14:tracePt t="109431" x="4313238" y="1830388"/>
          <p14:tracePt t="109446" x="4313238" y="1838325"/>
          <p14:tracePt t="109458" x="4313238" y="1846263"/>
          <p14:tracePt t="109469" x="4305300" y="1855788"/>
          <p14:tracePt t="109477" x="4305300" y="1863725"/>
          <p14:tracePt t="109483" x="4295775" y="1863725"/>
          <p14:tracePt t="109485" x="4295775" y="1871663"/>
          <p14:tracePt t="109489" x="4295775" y="1879600"/>
          <p14:tracePt t="109495" x="4287838" y="1879600"/>
          <p14:tracePt t="109497" x="4287838" y="1889125"/>
          <p14:tracePt t="109499" x="4279900" y="1889125"/>
          <p14:tracePt t="109504" x="4279900" y="1897063"/>
          <p14:tracePt t="109510" x="4270375" y="1897063"/>
          <p14:tracePt t="109511" x="4270375" y="1905000"/>
          <p14:tracePt t="109515" x="4270375" y="1914525"/>
          <p14:tracePt t="109521" x="4270375" y="1922463"/>
          <p14:tracePt t="109524" x="4262438" y="1922463"/>
          <p14:tracePt t="109528" x="4262438" y="1930400"/>
          <p14:tracePt t="109535" x="4262438" y="1938338"/>
          <p14:tracePt t="109540" x="4262438" y="1947863"/>
          <p14:tracePt t="109543" x="4254500" y="1947863"/>
          <p14:tracePt t="109546" x="4254500" y="1955800"/>
          <p14:tracePt t="109549" x="4246563" y="1955800"/>
          <p14:tracePt t="109551" x="4246563" y="1963738"/>
          <p14:tracePt t="109558" x="4246563" y="1973263"/>
          <p14:tracePt t="109560" x="4246563" y="1981200"/>
          <p14:tracePt t="109565" x="4237038" y="1981200"/>
          <p14:tracePt t="109567" x="4237038" y="1989138"/>
          <p14:tracePt t="109574" x="4237038" y="1997075"/>
          <p14:tracePt t="109577" x="4229100" y="1997075"/>
          <p14:tracePt t="109583" x="4229100" y="2006600"/>
          <p14:tracePt t="109587" x="4229100" y="2014538"/>
          <p14:tracePt t="109594" x="4221163" y="2014538"/>
          <p14:tracePt t="109600" x="4221163" y="2022475"/>
          <p14:tracePt t="109627" x="4221163" y="2032000"/>
          <p14:tracePt t="109651" x="4221163" y="2039938"/>
          <p14:tracePt t="109661" x="4221163" y="2047875"/>
          <p14:tracePt t="109675" x="4221163" y="2055813"/>
          <p14:tracePt t="109684" x="4229100" y="2055813"/>
          <p14:tracePt t="109691" x="4229100" y="2065338"/>
          <p14:tracePt t="109696" x="4237038" y="2065338"/>
          <p14:tracePt t="109706" x="4246563" y="2065338"/>
          <p14:tracePt t="109708" x="4254500" y="2065338"/>
          <p14:tracePt t="109713" x="4254500" y="2073275"/>
          <p14:tracePt t="109714" x="4262438" y="2073275"/>
          <p14:tracePt t="109722" x="4270375" y="2073275"/>
          <p14:tracePt t="109727" x="4279900" y="2073275"/>
          <p14:tracePt t="109730" x="4287838" y="2073275"/>
          <p14:tracePt t="109738" x="4295775" y="2073275"/>
          <p14:tracePt t="109741" x="4305300" y="2073275"/>
          <p14:tracePt t="109748" x="4313238" y="2073275"/>
          <p14:tracePt t="109750" x="4321175" y="2073275"/>
          <p14:tracePt t="109755" x="4329113" y="2073275"/>
          <p14:tracePt t="109760" x="4338638" y="2073275"/>
          <p14:tracePt t="109765" x="4346575" y="2073275"/>
          <p14:tracePt t="109767" x="4354513" y="2073275"/>
          <p14:tracePt t="109773" x="4364038" y="2073275"/>
          <p14:tracePt t="109777" x="4371975" y="2073275"/>
          <p14:tracePt t="109783" x="4379913" y="2073275"/>
          <p14:tracePt t="109785" x="4387850" y="2073275"/>
          <p14:tracePt t="109791" x="4397375" y="2073275"/>
          <p14:tracePt t="109796" x="4405313" y="2073275"/>
          <p14:tracePt t="109801" x="4413250" y="2065338"/>
          <p14:tracePt t="109804" x="4422775" y="2065338"/>
          <p14:tracePt t="109810" x="4430713" y="2065338"/>
          <p14:tracePt t="109814" x="4438650" y="2065338"/>
          <p14:tracePt t="109817" x="4438650" y="2055813"/>
          <p14:tracePt t="109821" x="4446588" y="2055813"/>
          <p14:tracePt t="109824" x="4456113" y="2055813"/>
          <p14:tracePt t="109833" x="4464050" y="2047875"/>
          <p14:tracePt t="109841" x="4464050" y="2039938"/>
          <p14:tracePt t="109846" x="4471988" y="2039938"/>
          <p14:tracePt t="109855" x="4471988" y="2032000"/>
          <p14:tracePt t="109862" x="4481513" y="2032000"/>
          <p14:tracePt t="109864" x="4481513" y="2022475"/>
          <p14:tracePt t="109874" x="4481513" y="2014538"/>
          <p14:tracePt t="109876" x="4489450" y="2014538"/>
          <p14:tracePt t="109879" x="4489450" y="2006600"/>
          <p14:tracePt t="109881" x="4497388" y="2006600"/>
          <p14:tracePt t="109891" x="4497388" y="1997075"/>
          <p14:tracePt t="109895" x="4505325" y="1997075"/>
          <p14:tracePt t="109902" x="4505325" y="1989138"/>
          <p14:tracePt t="109913" x="4505325" y="1981200"/>
          <p14:tracePt t="109915" x="4514850" y="1981200"/>
          <p14:tracePt t="109917" x="4514850" y="1973263"/>
          <p14:tracePt t="109927" x="4514850" y="1963738"/>
          <p14:tracePt t="109936" x="4514850" y="1955800"/>
          <p14:tracePt t="109942" x="4514850" y="1947863"/>
          <p14:tracePt t="109946" x="4514850" y="1938338"/>
          <p14:tracePt t="109951" x="4514850" y="1930400"/>
          <p14:tracePt t="109955" x="4514850" y="1922463"/>
          <p14:tracePt t="109961" x="4514850" y="1914525"/>
          <p14:tracePt t="109967" x="4505325" y="1905000"/>
          <p14:tracePt t="109969" x="4505325" y="1897063"/>
          <p14:tracePt t="109976" x="4505325" y="1889125"/>
          <p14:tracePt t="109980" x="4497388" y="1889125"/>
          <p14:tracePt t="109984" x="4497388" y="1879600"/>
          <p14:tracePt t="109988" x="4497388" y="1871663"/>
          <p14:tracePt t="109993" x="4489450" y="1871663"/>
          <p14:tracePt t="109998" x="4489450" y="1863725"/>
          <p14:tracePt t="110023" x="4481513" y="1846263"/>
          <p14:tracePt t="110031" x="4471988" y="1846263"/>
          <p14:tracePt t="110043" x="4471988" y="1838325"/>
          <p14:tracePt t="110048" x="4464050" y="1838325"/>
          <p14:tracePt t="110071" x="4446588" y="1830388"/>
          <p14:tracePt t="110105" x="4405313" y="1812925"/>
          <p14:tracePt t="110110" x="4397375" y="1812925"/>
          <p14:tracePt t="110333" x="4229100" y="1897063"/>
          <p14:tracePt t="110344" x="4229100" y="1905000"/>
          <p14:tracePt t="110351" x="4229100" y="1914525"/>
          <p14:tracePt t="110363" x="4229100" y="1922463"/>
          <p14:tracePt t="110371" x="4221163" y="1922463"/>
          <p14:tracePt t="110376" x="4221163" y="1930400"/>
          <p14:tracePt t="110389" x="4221163" y="1938338"/>
          <p14:tracePt t="110395" x="4221163" y="1947863"/>
          <p14:tracePt t="110410" x="4221163" y="1955800"/>
          <p14:tracePt t="110588" x="4221163" y="1963738"/>
          <p14:tracePt t="110630" x="4229100" y="1973263"/>
          <p14:tracePt t="110644" x="4229100" y="1981200"/>
          <p14:tracePt t="110657" x="4237038" y="1981200"/>
          <p14:tracePt t="110659" x="4237038" y="1989138"/>
          <p14:tracePt t="110671" x="4237038" y="1997075"/>
          <p14:tracePt t="110673" x="4246563" y="1997075"/>
          <p14:tracePt t="110675" x="4254500" y="1997075"/>
          <p14:tracePt t="110679" x="4254500" y="2006600"/>
          <p14:tracePt t="110682" x="4262438" y="2014538"/>
          <p14:tracePt t="110690" x="4270375" y="2022475"/>
          <p14:tracePt t="110696" x="4279900" y="2032000"/>
          <p14:tracePt t="110699" x="4287838" y="2032000"/>
          <p14:tracePt t="110700" x="4287838" y="2039938"/>
          <p14:tracePt t="110704" x="4295775" y="2047875"/>
          <p14:tracePt t="110707" x="4305300" y="2055813"/>
          <p14:tracePt t="110711" x="4305300" y="2065338"/>
          <p14:tracePt t="110712" x="4313238" y="2065338"/>
          <p14:tracePt t="110714" x="4321175" y="2065338"/>
          <p14:tracePt t="110715" x="4321175" y="2073275"/>
          <p14:tracePt t="110716" x="4321175" y="2081213"/>
          <p14:tracePt t="110717" x="4329113" y="2081213"/>
          <p14:tracePt t="110719" x="4329113" y="2090738"/>
          <p14:tracePt t="110722" x="4338638" y="2090738"/>
          <p14:tracePt t="110724" x="4346575" y="2106613"/>
          <p14:tracePt t="110726" x="4354513" y="2114550"/>
          <p14:tracePt t="110729" x="4364038" y="2124075"/>
          <p14:tracePt t="110731" x="4364038" y="2132013"/>
          <p14:tracePt t="110732" x="4371975" y="2132013"/>
          <p14:tracePt t="110733" x="4371975" y="2139950"/>
          <p14:tracePt t="110735" x="4379913" y="2149475"/>
          <p14:tracePt t="110738" x="4387850" y="2157413"/>
          <p14:tracePt t="110741" x="4397375" y="2173288"/>
          <p14:tracePt t="110743" x="4405313" y="2182813"/>
          <p14:tracePt t="110744" x="4405313" y="2190750"/>
          <p14:tracePt t="110746" x="4413250" y="2198688"/>
          <p14:tracePt t="110748" x="4422775" y="2208213"/>
          <p14:tracePt t="110750" x="4422775" y="2224088"/>
          <p14:tracePt t="110751" x="4430713" y="2224088"/>
          <p14:tracePt t="110752" x="4430713" y="2233613"/>
          <p14:tracePt t="110754" x="4438650" y="2249488"/>
          <p14:tracePt t="110757" x="4438650" y="2257425"/>
          <p14:tracePt t="110758" x="4446588" y="2266950"/>
          <p14:tracePt t="110759" x="4456113" y="2274888"/>
          <p14:tracePt t="110761" x="4456113" y="2282825"/>
          <p14:tracePt t="110762" x="4464050" y="2292350"/>
          <p14:tracePt t="110764" x="4464050" y="2300288"/>
          <p14:tracePt t="110765" x="4471988" y="2308225"/>
          <p14:tracePt t="110766" x="4481513" y="2316163"/>
          <p14:tracePt t="110768" x="4481513" y="2333625"/>
          <p14:tracePt t="110770" x="4489450" y="2333625"/>
          <p14:tracePt t="110774" x="4505325" y="2359025"/>
          <p14:tracePt t="110776" x="4505325" y="2366963"/>
          <p14:tracePt t="110777" x="4514850" y="2384425"/>
          <p14:tracePt t="110779" x="4522788" y="2392363"/>
          <p14:tracePt t="110780" x="4522788" y="2400300"/>
          <p14:tracePt t="110782" x="4530725" y="2409825"/>
          <p14:tracePt t="110783" x="4540250" y="2417763"/>
          <p14:tracePt t="110784" x="4540250" y="2425700"/>
          <p14:tracePt t="110787" x="4548188" y="2433638"/>
          <p14:tracePt t="110791" x="4564063" y="2459038"/>
          <p14:tracePt t="110793" x="4564063" y="2468563"/>
          <p14:tracePt t="110794" x="4573588" y="2476500"/>
          <p14:tracePt t="110796" x="4573588" y="2484438"/>
          <p14:tracePt t="110797" x="4581525" y="2484438"/>
          <p14:tracePt t="110799" x="4581525" y="2492375"/>
          <p14:tracePt t="110801" x="4589463" y="2501900"/>
          <p14:tracePt t="110802" x="4598988" y="2509838"/>
          <p14:tracePt t="110805" x="4598988" y="2517775"/>
          <p14:tracePt t="110806" x="4606925" y="2517775"/>
          <p14:tracePt t="110808" x="4606925" y="2527300"/>
          <p14:tracePt t="110809" x="4614863" y="2527300"/>
          <p14:tracePt t="110811" x="4614863" y="2535238"/>
          <p14:tracePt t="110812" x="4622800" y="2535238"/>
          <p14:tracePt t="110813" x="4622800" y="2543175"/>
          <p14:tracePt t="110814" x="4632325" y="2551113"/>
          <p14:tracePt t="110817" x="4640263" y="2560638"/>
          <p14:tracePt t="110823" x="4648200" y="2568575"/>
          <p14:tracePt t="110824" x="4657725" y="2576513"/>
          <p14:tracePt t="110825" x="4657725" y="2586038"/>
          <p14:tracePt t="110826" x="4665663" y="2586038"/>
          <p14:tracePt t="110828" x="4665663" y="2593975"/>
          <p14:tracePt t="110829" x="4673600" y="2593975"/>
          <p14:tracePt t="110831" x="4673600" y="2601913"/>
          <p14:tracePt t="110833" x="4681538" y="2601913"/>
          <p14:tracePt t="110835" x="4681538" y="2609850"/>
          <p14:tracePt t="110838" x="4691063" y="2619375"/>
          <p14:tracePt t="110840" x="4699000" y="2619375"/>
          <p14:tracePt t="110841" x="4699000" y="2627313"/>
          <p14:tracePt t="110842" x="4706938" y="2627313"/>
          <p14:tracePt t="110845" x="4716463" y="2635250"/>
          <p14:tracePt t="110850" x="4724400" y="2652713"/>
          <p14:tracePt t="110851" x="4732338" y="2652713"/>
          <p14:tracePt t="110855" x="4740275" y="2660650"/>
          <p14:tracePt t="110858" x="4749800" y="2660650"/>
          <p14:tracePt t="110861" x="4749800" y="2668588"/>
          <p14:tracePt t="110863" x="4757738" y="2668588"/>
          <p14:tracePt t="110866" x="4765675" y="2678113"/>
          <p14:tracePt t="110868" x="4775200" y="2678113"/>
          <p14:tracePt t="110869" x="4775200" y="2686050"/>
          <p14:tracePt t="110874" x="4783138" y="2686050"/>
          <p14:tracePt t="110876" x="4791075" y="2693988"/>
          <p14:tracePt t="110879" x="4799013" y="2693988"/>
          <p14:tracePt t="110881" x="4808538" y="2693988"/>
          <p14:tracePt t="110883" x="4808538" y="2703513"/>
          <p14:tracePt t="110885" x="4816475" y="2703513"/>
          <p14:tracePt t="110889" x="4824413" y="2711450"/>
          <p14:tracePt t="110891" x="4833938" y="2719388"/>
          <p14:tracePt t="110894" x="4841875" y="2719388"/>
          <p14:tracePt t="110898" x="4849813" y="2727325"/>
          <p14:tracePt t="110900" x="4857750" y="2727325"/>
          <p14:tracePt t="110902" x="4867275" y="2736850"/>
          <p14:tracePt t="110905" x="4875213" y="2736850"/>
          <p14:tracePt t="110906" x="4883150" y="2736850"/>
          <p14:tracePt t="110907" x="4883150" y="2744788"/>
          <p14:tracePt t="110908" x="4892675" y="2752725"/>
          <p14:tracePt t="110911" x="4900613" y="2752725"/>
          <p14:tracePt t="110912" x="4908550" y="2752725"/>
          <p14:tracePt t="110913" x="4908550" y="2762250"/>
          <p14:tracePt t="110914" x="4916488" y="2762250"/>
          <p14:tracePt t="110916" x="4926013" y="2762250"/>
          <p14:tracePt t="110917" x="4926013" y="2770188"/>
          <p14:tracePt t="110918" x="4933950" y="2770188"/>
          <p14:tracePt t="110919" x="4941888" y="2770188"/>
          <p14:tracePt t="110923" x="4959350" y="2786063"/>
          <p14:tracePt t="110925" x="4967288" y="2786063"/>
          <p14:tracePt t="110926" x="4975225" y="2786063"/>
          <p14:tracePt t="110927" x="4984750" y="2786063"/>
          <p14:tracePt t="110928" x="4984750" y="2795588"/>
          <p14:tracePt t="110929" x="4992688" y="2795588"/>
          <p14:tracePt t="110931" x="5000625" y="2795588"/>
          <p14:tracePt t="110933" x="5010150" y="2795588"/>
          <p14:tracePt t="110935" x="5018088" y="2803525"/>
          <p14:tracePt t="110939" x="5026025" y="2803525"/>
          <p14:tracePt t="110940" x="5033963" y="2803525"/>
          <p14:tracePt t="110941" x="5043488" y="2803525"/>
          <p14:tracePt t="110944" x="5051425" y="2811463"/>
          <p14:tracePt t="110946" x="5059363" y="2811463"/>
          <p14:tracePt t="110949" x="5068888" y="2811463"/>
          <p14:tracePt t="110951" x="5076825" y="2811463"/>
          <p14:tracePt t="110954" x="5084763" y="2811463"/>
          <p14:tracePt t="110956" x="5092700" y="2811463"/>
          <p14:tracePt t="110960" x="5102225" y="2811463"/>
          <p14:tracePt t="110961" x="5110163" y="2811463"/>
          <p14:tracePt t="110965" x="5118100" y="2811463"/>
          <p14:tracePt t="110969" x="5127625" y="2811463"/>
          <p14:tracePt t="110972" x="5135563" y="2811463"/>
          <p14:tracePt t="110974" x="5143500" y="2811463"/>
          <p14:tracePt t="110978" x="5151438" y="2811463"/>
          <p14:tracePt t="110982" x="5160963" y="2811463"/>
          <p14:tracePt t="110986" x="5168900" y="2811463"/>
          <p14:tracePt t="110989" x="5176838" y="2811463"/>
          <p14:tracePt t="110994" x="5186363" y="2811463"/>
          <p14:tracePt t="110998" x="5194300" y="2811463"/>
          <p14:tracePt t="111005" x="5202238" y="2811463"/>
          <p14:tracePt t="111007" x="5210175" y="2811463"/>
          <p14:tracePt t="111011" x="5219700" y="2811463"/>
          <p14:tracePt t="111017" x="5227638" y="2811463"/>
          <p14:tracePt t="111023" x="5235575" y="2811463"/>
          <p14:tracePt t="111024" x="5235575" y="2803525"/>
          <p14:tracePt t="111025" x="5245100" y="2803525"/>
          <p14:tracePt t="111029" x="5245100" y="2795588"/>
          <p14:tracePt t="111030" x="5253038" y="2795588"/>
          <p14:tracePt t="111034" x="5260975" y="2786063"/>
          <p14:tracePt t="111039" x="5268913" y="2778125"/>
          <p14:tracePt t="111042" x="5278438" y="2770188"/>
          <p14:tracePt t="111046" x="5286375" y="2770188"/>
          <p14:tracePt t="111049" x="5294313" y="2762250"/>
          <p14:tracePt t="111055" x="5303838" y="2762250"/>
          <p14:tracePt t="111056" x="5303838" y="2752725"/>
          <p14:tracePt t="111058" x="5311775" y="2752725"/>
          <p14:tracePt t="111060" x="5319713" y="2744788"/>
          <p14:tracePt t="111065" x="5327650" y="2744788"/>
          <p14:tracePt t="111072" x="5337175" y="2736850"/>
          <p14:tracePt t="111074" x="5345113" y="2736850"/>
          <p14:tracePt t="111077" x="5353050" y="2736850"/>
          <p14:tracePt t="111082" x="5362575" y="2727325"/>
          <p14:tracePt t="111087" x="5370513" y="2727325"/>
          <p14:tracePt t="111091" x="5378450" y="2719388"/>
          <p14:tracePt t="111094" x="5386388" y="2719388"/>
          <p14:tracePt t="111096" x="5386388" y="2711450"/>
          <p14:tracePt t="111098" x="5395913" y="2711450"/>
          <p14:tracePt t="111104" x="5403850" y="2703513"/>
          <p14:tracePt t="111107" x="5411788" y="2703513"/>
          <p14:tracePt t="111110" x="5421313" y="2703513"/>
          <p14:tracePt t="111112" x="5421313" y="2693988"/>
          <p14:tracePt t="111114" x="5429250" y="2693988"/>
          <p14:tracePt t="111119" x="5437188" y="2693988"/>
          <p14:tracePt t="111123" x="5437188" y="2686050"/>
          <p14:tracePt t="111125" x="5445125" y="2686050"/>
          <p14:tracePt t="111126" x="5445125" y="2678113"/>
          <p14:tracePt t="111129" x="5454650" y="2678113"/>
          <p14:tracePt t="111136" x="5462588" y="2678113"/>
          <p14:tracePt t="111138" x="5462588" y="2668588"/>
          <p14:tracePt t="111143" x="5470525" y="2668588"/>
          <p14:tracePt t="111144" x="5470525" y="2660650"/>
          <p14:tracePt t="111148" x="5480050" y="2660650"/>
          <p14:tracePt t="111152" x="5487988" y="2660650"/>
          <p14:tracePt t="111156" x="5487988" y="2652713"/>
          <p14:tracePt t="111159" x="5495925" y="2652713"/>
          <p14:tracePt t="111160" x="5495925" y="2644775"/>
          <p14:tracePt t="111166" x="5503863" y="2644775"/>
          <p14:tracePt t="111171" x="5513388" y="2635250"/>
          <p14:tracePt t="111174" x="5521325" y="2635250"/>
          <p14:tracePt t="111179" x="5529263" y="2635250"/>
          <p14:tracePt t="111182" x="5529263" y="2627313"/>
          <p14:tracePt t="111184" x="5538788" y="2627313"/>
          <p14:tracePt t="111188" x="5546725" y="2627313"/>
          <p14:tracePt t="111193" x="5554663" y="2627313"/>
          <p14:tracePt t="111195" x="5554663" y="2619375"/>
          <p14:tracePt t="111196" x="5562600" y="2619375"/>
          <p14:tracePt t="111201" x="5572125" y="2619375"/>
          <p14:tracePt t="111203" x="5572125" y="2609850"/>
          <p14:tracePt t="111206" x="5580063" y="2609850"/>
          <p14:tracePt t="111209" x="5588000" y="2609850"/>
          <p14:tracePt t="111210" x="5597525" y="2609850"/>
          <p14:tracePt t="111213" x="5605463" y="2601913"/>
          <p14:tracePt t="111217" x="5613400" y="2601913"/>
          <p14:tracePt t="111222" x="5621338" y="2601913"/>
          <p14:tracePt t="111223" x="5630863" y="2593975"/>
          <p14:tracePt t="111229" x="5638800" y="2593975"/>
          <p14:tracePt t="111240" x="5656263" y="2576513"/>
          <p14:tracePt t="111244" x="5664200" y="2568575"/>
          <p14:tracePt t="111248" x="5664200" y="2560638"/>
          <p14:tracePt t="111249" x="5672138" y="2560638"/>
          <p14:tracePt t="111254" x="5672138" y="2551113"/>
          <p14:tracePt t="111255" x="5680075" y="2551113"/>
          <p14:tracePt t="111257" x="5680075" y="2543175"/>
          <p14:tracePt t="111261" x="5689600" y="2543175"/>
          <p14:tracePt t="111262" x="5689600" y="2535238"/>
          <p14:tracePt t="111264" x="5697538" y="2535238"/>
          <p14:tracePt t="111270" x="5697538" y="2527300"/>
          <p14:tracePt t="111274" x="5705475" y="2527300"/>
          <p14:tracePt t="111277" x="5705475" y="2517775"/>
          <p14:tracePt t="111280" x="5715000" y="2517775"/>
          <p14:tracePt t="111284" x="5715000" y="2509838"/>
          <p14:tracePt t="111289" x="5722938" y="2501900"/>
          <p14:tracePt t="111295" x="5730875" y="2501900"/>
          <p14:tracePt t="111299" x="5730875" y="2492375"/>
          <p14:tracePt t="111311" x="5730875" y="2484438"/>
          <p14:tracePt t="111323" x="5730875" y="2476500"/>
          <p14:tracePt t="111554" x="5730875" y="2468563"/>
          <p14:tracePt t="111556" x="5722938" y="2468563"/>
          <p14:tracePt t="111561" x="5715000" y="2468563"/>
          <p14:tracePt t="111565" x="5705475" y="2468563"/>
          <p14:tracePt t="111570" x="5705475" y="2459038"/>
          <p14:tracePt t="111572" x="5697538" y="2459038"/>
          <p14:tracePt t="111574" x="5689600" y="2459038"/>
          <p14:tracePt t="111578" x="5680075" y="2459038"/>
          <p14:tracePt t="111583" x="5672138" y="2459038"/>
          <p14:tracePt t="111588" x="5664200" y="2451100"/>
          <p14:tracePt t="111589" x="5656263" y="2451100"/>
          <p14:tracePt t="111593" x="5646738" y="2451100"/>
          <p14:tracePt t="111597" x="5638800" y="2451100"/>
          <p14:tracePt t="111600" x="5630863" y="2443163"/>
          <p14:tracePt t="111604" x="5621338" y="2443163"/>
          <p14:tracePt t="111606" x="5621338" y="2433638"/>
          <p14:tracePt t="111607" x="5613400" y="2433638"/>
          <p14:tracePt t="111608" x="5605463" y="2433638"/>
          <p14:tracePt t="111612" x="5597525" y="2433638"/>
          <p14:tracePt t="111613" x="5588000" y="2425700"/>
          <p14:tracePt t="111614" x="5580063" y="2425700"/>
          <p14:tracePt t="111617" x="5572125" y="2425700"/>
          <p14:tracePt t="111618" x="5562600" y="2425700"/>
          <p14:tracePt t="111620" x="5554663" y="2417763"/>
          <p14:tracePt t="111623" x="5529263" y="2409825"/>
          <p14:tracePt t="111625" x="5521325" y="2409825"/>
          <p14:tracePt t="111627" x="5495925" y="2400300"/>
          <p14:tracePt t="111631" x="5462588" y="2392363"/>
          <p14:tracePt t="111635" x="5421313" y="2384425"/>
          <p14:tracePt t="111637" x="5395913" y="2374900"/>
          <p14:tracePt t="111640" x="5378450" y="2366963"/>
          <p14:tracePt t="111642" x="5353050" y="2359025"/>
          <p14:tracePt t="111643" x="5319713" y="2359025"/>
          <p14:tracePt t="111645" x="5311775" y="2351088"/>
          <p14:tracePt t="111646" x="5286375" y="2341563"/>
          <p14:tracePt t="111648" x="5278438" y="2341563"/>
          <p14:tracePt t="111649" x="5253038" y="2333625"/>
          <p14:tracePt t="111650" x="5235575" y="2325688"/>
          <p14:tracePt t="111653" x="5210175" y="2325688"/>
          <p14:tracePt t="111655" x="5176838" y="2316163"/>
          <p14:tracePt t="111657" x="5160963" y="2308225"/>
          <p14:tracePt t="111658" x="5135563" y="2300288"/>
          <p14:tracePt t="111660" x="5110163" y="2300288"/>
          <p14:tracePt t="111663" x="5092700" y="2300288"/>
          <p14:tracePt t="111665" x="5068888" y="2292350"/>
          <p14:tracePt t="111666" x="5043488" y="2282825"/>
          <p14:tracePt t="111667" x="5033963" y="2282825"/>
          <p14:tracePt t="111669" x="5026025" y="2282825"/>
          <p14:tracePt t="111672" x="5000625" y="2282825"/>
          <p14:tracePt t="111674" x="4975225" y="2274888"/>
          <p14:tracePt t="111675" x="4967288" y="2274888"/>
          <p14:tracePt t="111677" x="4951413" y="2274888"/>
          <p14:tracePt t="111679" x="4941888" y="2266950"/>
          <p14:tracePt t="111681" x="4926013" y="2266950"/>
          <p14:tracePt t="111682" x="4916488" y="2257425"/>
          <p14:tracePt t="111683" x="4908550" y="2257425"/>
          <p14:tracePt t="111684" x="4900613" y="2257425"/>
          <p14:tracePt t="111686" x="4892675" y="2257425"/>
          <p14:tracePt t="111688" x="4883150" y="2257425"/>
          <p14:tracePt t="111690" x="4867275" y="2249488"/>
          <p14:tracePt t="111691" x="4857750" y="2249488"/>
          <p14:tracePt t="111693" x="4849813" y="2249488"/>
          <p14:tracePt t="111694" x="4841875" y="2249488"/>
          <p14:tracePt t="111696" x="4833938" y="2241550"/>
          <p14:tracePt t="111699" x="4824413" y="2241550"/>
          <p14:tracePt t="111701" x="4816475" y="2241550"/>
          <p14:tracePt t="111704" x="4808538" y="2233613"/>
          <p14:tracePt t="111705" x="4799013" y="2233613"/>
          <p14:tracePt t="111706" x="4799013" y="2224088"/>
          <p14:tracePt t="111709" x="4791075" y="2224088"/>
          <p14:tracePt t="111712" x="4783138" y="2224088"/>
          <p14:tracePt t="111714" x="4775200" y="2216150"/>
          <p14:tracePt t="111718" x="4765675" y="2216150"/>
          <p14:tracePt t="111721" x="4765675" y="2208213"/>
          <p14:tracePt t="111724" x="4757738" y="2208213"/>
          <p14:tracePt t="111728" x="4757738" y="2198688"/>
          <p14:tracePt t="111729" x="4749800" y="2198688"/>
          <p14:tracePt t="111732" x="4740275" y="2198688"/>
          <p14:tracePt t="111737" x="4740275" y="2190750"/>
          <p14:tracePt t="111739" x="4732338" y="2182813"/>
          <p14:tracePt t="111743" x="4724400" y="2182813"/>
          <p14:tracePt t="111748" x="4724400" y="2173288"/>
          <p14:tracePt t="111749" x="4716463" y="2173288"/>
          <p14:tracePt t="111754" x="4706938" y="2173288"/>
          <p14:tracePt t="111756" x="4699000" y="2165350"/>
          <p14:tracePt t="111761" x="4691063" y="2165350"/>
          <p14:tracePt t="111765" x="4691063" y="2157413"/>
          <p14:tracePt t="111766" x="4681538" y="2157413"/>
          <p14:tracePt t="111772" x="4673600" y="2149475"/>
          <p14:tracePt t="111776" x="4665663" y="2149475"/>
          <p14:tracePt t="111779" x="4657725" y="2149475"/>
          <p14:tracePt t="111781" x="4657725" y="2139950"/>
          <p14:tracePt t="111786" x="4648200" y="2139950"/>
          <p14:tracePt t="111791" x="4640263" y="2139950"/>
          <p14:tracePt t="111792" x="4632325" y="2139950"/>
          <p14:tracePt t="111793" x="4632325" y="2132013"/>
          <p14:tracePt t="111798" x="4622800" y="2132013"/>
          <p14:tracePt t="111804" x="4614863" y="2132013"/>
          <p14:tracePt t="111808" x="4614863" y="2124075"/>
          <p14:tracePt t="111812" x="4606925" y="2124075"/>
          <p14:tracePt t="111816" x="4606925" y="2114550"/>
          <p14:tracePt t="111818" x="4598988" y="2114550"/>
          <p14:tracePt t="111824" x="4589463" y="2114550"/>
          <p14:tracePt t="111830" x="4581525" y="2114550"/>
          <p14:tracePt t="111836" x="4581525" y="2106613"/>
          <p14:tracePt t="111839" x="4564063" y="2106613"/>
          <p14:tracePt t="111843" x="4556125" y="2106613"/>
          <p14:tracePt t="111847" x="4548188" y="2106613"/>
          <p14:tracePt t="111851" x="4540250" y="2106613"/>
          <p14:tracePt t="111853" x="4530725" y="2098675"/>
          <p14:tracePt t="111857" x="4522788" y="2098675"/>
          <p14:tracePt t="111863" x="4514850" y="2098675"/>
          <p14:tracePt t="111869" x="4505325" y="2098675"/>
          <p14:tracePt t="111872" x="4497388" y="2090738"/>
          <p14:tracePt t="111878" x="4497388" y="2081213"/>
          <p14:tracePt t="111881" x="4489450" y="2081213"/>
          <p14:tracePt t="111890" x="4481513" y="2081213"/>
          <p14:tracePt t="111894" x="4481513" y="2073275"/>
          <p14:tracePt t="111902" x="4471988" y="2073275"/>
          <p14:tracePt t="111907" x="4464050" y="2073275"/>
          <p14:tracePt t="111909" x="4464050" y="2065338"/>
          <p14:tracePt t="111919" x="4456113" y="2065338"/>
          <p14:tracePt t="111925" x="4456113" y="2055813"/>
          <p14:tracePt t="111929" x="4446588" y="2055813"/>
          <p14:tracePt t="111931" x="4446588" y="2047875"/>
          <p14:tracePt t="111938" x="4438650" y="2047875"/>
          <p14:tracePt t="111943" x="4438650" y="2039938"/>
          <p14:tracePt t="111944" x="4430713" y="2039938"/>
          <p14:tracePt t="111946" x="4422775" y="2039938"/>
          <p14:tracePt t="111950" x="4413250" y="2039938"/>
          <p14:tracePt t="111951" x="4413250" y="2032000"/>
          <p14:tracePt t="111956" x="4405313" y="2032000"/>
          <p14:tracePt t="111959" x="4405313" y="2022475"/>
          <p14:tracePt t="111961" x="4397375" y="2022475"/>
          <p14:tracePt t="111964" x="4387850" y="2014538"/>
          <p14:tracePt t="112002" x="4387850" y="2006600"/>
          <p14:tracePt t="112024" x="4379913" y="2006600"/>
          <p14:tracePt t="112053" x="4379913" y="1997075"/>
          <p14:tracePt t="112098" x="4387850" y="1997075"/>
          <p14:tracePt t="112103" x="4397375" y="1997075"/>
          <p14:tracePt t="112107" x="4405313" y="1997075"/>
          <p14:tracePt t="112111" x="4413250" y="1997075"/>
          <p14:tracePt t="112114" x="4422775" y="1997075"/>
          <p14:tracePt t="112116" x="4430713" y="1997075"/>
          <p14:tracePt t="112118" x="4438650" y="1997075"/>
          <p14:tracePt t="112121" x="4446588" y="1997075"/>
          <p14:tracePt t="112122" x="4456113" y="1997075"/>
          <p14:tracePt t="112124" x="4464050" y="1997075"/>
          <p14:tracePt t="112126" x="4471988" y="1997075"/>
          <p14:tracePt t="112127" x="4481513" y="1997075"/>
          <p14:tracePt t="112129" x="4497388" y="2006600"/>
          <p14:tracePt t="112132" x="4514850" y="2006600"/>
          <p14:tracePt t="112133" x="4514850" y="2014538"/>
          <p14:tracePt t="112134" x="4522788" y="2014538"/>
          <p14:tracePt t="112135" x="4540250" y="2014538"/>
          <p14:tracePt t="112138" x="4556125" y="2014538"/>
          <p14:tracePt t="112140" x="4573588" y="2022475"/>
          <p14:tracePt t="112141" x="4589463" y="2022475"/>
          <p14:tracePt t="112143" x="4598988" y="2022475"/>
          <p14:tracePt t="112144" x="4606925" y="2022475"/>
          <p14:tracePt t="112145" x="4622800" y="2022475"/>
          <p14:tracePt t="112146" x="4622800" y="2032000"/>
          <p14:tracePt t="112147" x="4640263" y="2032000"/>
          <p14:tracePt t="112149" x="4665663" y="2039938"/>
          <p14:tracePt t="112150" x="4673600" y="2039938"/>
          <p14:tracePt t="112151" x="4681538" y="2039938"/>
          <p14:tracePt t="112152" x="4699000" y="2039938"/>
          <p14:tracePt t="112154" x="4706938" y="2047875"/>
          <p14:tracePt t="112156" x="4724400" y="2055813"/>
          <p14:tracePt t="112156" x="4732338" y="2055813"/>
          <p14:tracePt t="112157" x="4740275" y="2055813"/>
          <p14:tracePt t="112158" x="4757738" y="2055813"/>
          <p14:tracePt t="112159" x="4765675" y="2065338"/>
          <p14:tracePt t="112160" x="4775200" y="2065338"/>
          <p14:tracePt t="112161" x="4791075" y="2073275"/>
          <p14:tracePt t="112162" x="4799013" y="2073275"/>
          <p14:tracePt t="112163" x="4808538" y="2073275"/>
          <p14:tracePt t="112164" x="4824413" y="2073275"/>
          <p14:tracePt t="112165" x="4833938" y="2081213"/>
          <p14:tracePt t="112166" x="4841875" y="2081213"/>
          <p14:tracePt t="112167" x="4857750" y="2090738"/>
          <p14:tracePt t="112168" x="4867275" y="2090738"/>
          <p14:tracePt t="112169" x="4883150" y="2090738"/>
          <p14:tracePt t="112172" x="4916488" y="2106613"/>
          <p14:tracePt t="112174" x="4951413" y="2114550"/>
          <p14:tracePt t="112175" x="4959350" y="2114550"/>
          <p14:tracePt t="112176" x="4967288" y="2114550"/>
          <p14:tracePt t="112177" x="4984750" y="2114550"/>
          <p14:tracePt t="112178" x="5000625" y="2124075"/>
          <p14:tracePt t="112179" x="5010150" y="2132013"/>
          <p14:tracePt t="112180" x="5026025" y="2132013"/>
          <p14:tracePt t="112181" x="5051425" y="2132013"/>
          <p14:tracePt t="112182" x="5059363" y="2132013"/>
          <p14:tracePt t="112183" x="5076825" y="2139950"/>
          <p14:tracePt t="112184" x="5084763" y="2139950"/>
          <p14:tracePt t="112185" x="5110163" y="2149475"/>
          <p14:tracePt t="112188" x="5127625" y="2149475"/>
          <p14:tracePt t="112191" x="5194300" y="2165350"/>
          <p14:tracePt t="112192" x="5210175" y="2173288"/>
          <p14:tracePt t="112193" x="5227638" y="2173288"/>
          <p14:tracePt t="112194" x="5253038" y="2173288"/>
          <p14:tracePt t="112195" x="5268913" y="2182813"/>
          <p14:tracePt t="112196" x="5286375" y="2182813"/>
          <p14:tracePt t="112197" x="5303838" y="2190750"/>
          <p14:tracePt t="112198" x="5327650" y="2190750"/>
          <p14:tracePt t="112199" x="5345113" y="2198688"/>
          <p14:tracePt t="112200" x="5362575" y="2198688"/>
          <p14:tracePt t="112201" x="5378450" y="2198688"/>
          <p14:tracePt t="112202" x="5395913" y="2198688"/>
          <p14:tracePt t="112204" x="5437188" y="2208213"/>
          <p14:tracePt t="112207" x="5495925" y="2216150"/>
          <p14:tracePt t="112208" x="5513388" y="2216150"/>
          <p14:tracePt t="112209" x="5521325" y="2216150"/>
          <p14:tracePt t="112210" x="5546725" y="2224088"/>
          <p14:tracePt t="112211" x="5562600" y="2224088"/>
          <p14:tracePt t="112212" x="5580063" y="2224088"/>
          <p14:tracePt t="112213" x="5597525" y="2224088"/>
          <p14:tracePt t="112214" x="5605463" y="2224088"/>
          <p14:tracePt t="112215" x="5621338" y="2224088"/>
          <p14:tracePt t="112216" x="5638800" y="2224088"/>
          <p14:tracePt t="112217" x="5646738" y="2224088"/>
          <p14:tracePt t="112221" x="5705475" y="2233613"/>
          <p14:tracePt t="112222" x="5715000" y="2233613"/>
          <p14:tracePt t="112223" x="5722938" y="2233613"/>
          <p14:tracePt t="112224" x="5748338" y="2233613"/>
          <p14:tracePt t="112225" x="5756275" y="2233613"/>
          <p14:tracePt t="112226" x="5764213" y="2233613"/>
          <p14:tracePt t="112228" x="5773738" y="2233613"/>
          <p14:tracePt t="112229" x="5781675" y="2233613"/>
          <p14:tracePt t="112230" x="5789613" y="2233613"/>
          <p14:tracePt t="112231" x="5807075" y="2233613"/>
          <p14:tracePt t="112232" x="5815013" y="2233613"/>
          <p14:tracePt t="112234" x="5832475" y="2233613"/>
          <p14:tracePt t="112238" x="5848350" y="2233613"/>
          <p14:tracePt t="112240" x="5856288" y="2233613"/>
          <p14:tracePt t="112241" x="5865813" y="2233613"/>
          <p14:tracePt t="112242" x="5873750" y="2233613"/>
          <p14:tracePt t="112244" x="5881688" y="2233613"/>
          <p14:tracePt t="112245" x="5891213" y="2233613"/>
          <p14:tracePt t="112248" x="5899150" y="2233613"/>
          <p14:tracePt t="112251" x="5907088" y="2233613"/>
          <p14:tracePt t="112254" x="5915025" y="2233613"/>
          <p14:tracePt t="112257" x="5924550" y="2233613"/>
          <p14:tracePt t="112264" x="5932488" y="2233613"/>
          <p14:tracePt t="112281" x="5932488" y="2224088"/>
          <p14:tracePt t="112294" x="5932488" y="2216150"/>
          <p14:tracePt t="112305" x="5932488" y="2208213"/>
          <p14:tracePt t="112308" x="5932488" y="2198688"/>
          <p14:tracePt t="112316" x="5932488" y="2190750"/>
          <p14:tracePt t="112321" x="5932488" y="2182813"/>
          <p14:tracePt t="112326" x="5932488" y="2173288"/>
          <p14:tracePt t="112330" x="5924550" y="2165350"/>
          <p14:tracePt t="112332" x="5924550" y="2157413"/>
          <p14:tracePt t="112338" x="5915025" y="2149475"/>
          <p14:tracePt t="112342" x="5915025" y="2139950"/>
          <p14:tracePt t="112346" x="5915025" y="2132013"/>
          <p14:tracePt t="112350" x="5915025" y="2124075"/>
          <p14:tracePt t="112356" x="5915025" y="2114550"/>
          <p14:tracePt t="112360" x="5915025" y="2106613"/>
          <p14:tracePt t="112365" x="5915025" y="2098675"/>
          <p14:tracePt t="112367" x="5915025" y="2090738"/>
          <p14:tracePt t="112373" x="5915025" y="2081213"/>
          <p14:tracePt t="112379" x="5915025" y="2073275"/>
          <p14:tracePt t="112382" x="5907088" y="2073275"/>
          <p14:tracePt t="112384" x="5907088" y="2065338"/>
          <p14:tracePt t="112387" x="5907088" y="2055813"/>
          <p14:tracePt t="112391" x="5907088" y="2047875"/>
          <p14:tracePt t="112394" x="5899150" y="2047875"/>
          <p14:tracePt t="112395" x="5899150" y="2039938"/>
          <p14:tracePt t="112400" x="5899150" y="2032000"/>
          <p14:tracePt t="112405" x="5891213" y="2022475"/>
          <p14:tracePt t="112407" x="5881688" y="2022475"/>
          <p14:tracePt t="112409" x="5881688" y="2014538"/>
          <p14:tracePt t="112417" x="5881688" y="2006600"/>
          <p14:tracePt t="112429" x="5881688" y="1997075"/>
          <p14:tracePt t="112437" x="5881688" y="1989138"/>
          <p14:tracePt t="112453" x="5881688" y="1981200"/>
          <p14:tracePt t="112466" x="5881688" y="1973263"/>
          <p14:tracePt t="112519" x="5891213" y="1973263"/>
          <p14:tracePt t="112566" x="5899150" y="1973263"/>
          <p14:tracePt t="112570" x="5907088" y="1973263"/>
          <p14:tracePt t="112575" x="5915025" y="1973263"/>
          <p14:tracePt t="112577" x="5924550" y="1973263"/>
          <p14:tracePt t="112578" x="5932488" y="1973263"/>
          <p14:tracePt t="112580" x="5940425" y="1973263"/>
          <p14:tracePt t="112583" x="5949950" y="1973263"/>
          <p14:tracePt t="112584" x="5957888" y="1981200"/>
          <p14:tracePt t="112586" x="5965825" y="1981200"/>
          <p14:tracePt t="112589" x="5973763" y="1981200"/>
          <p14:tracePt t="112591" x="5983288" y="1981200"/>
          <p14:tracePt t="112594" x="5991225" y="1981200"/>
          <p14:tracePt t="112594" x="5999163" y="1981200"/>
          <p14:tracePt t="112596" x="6008688" y="1981200"/>
          <p14:tracePt t="112599" x="6016625" y="1989138"/>
          <p14:tracePt t="112601" x="6024563" y="1989138"/>
          <p14:tracePt t="112605" x="6032500" y="1989138"/>
          <p14:tracePt t="112606" x="6042025" y="1989138"/>
          <p14:tracePt t="112610" x="6049963" y="1989138"/>
          <p14:tracePt t="112614" x="6057900" y="1989138"/>
          <p14:tracePt t="112617" x="6067425" y="1989138"/>
          <p14:tracePt t="112628" x="6075363" y="1989138"/>
          <p14:tracePt t="112649" x="6083300" y="1989138"/>
          <p14:tracePt t="112672" x="6091238" y="1989138"/>
          <p14:tracePt t="112677" x="6100763" y="1989138"/>
          <p14:tracePt t="112682" x="6108700" y="1989138"/>
          <p14:tracePt t="112688" x="6116638" y="1989138"/>
          <p14:tracePt t="112693" x="6124575" y="1997075"/>
          <p14:tracePt t="112696" x="6134100" y="1997075"/>
          <p14:tracePt t="112705" x="6142038" y="1997075"/>
          <p14:tracePt t="112780" x="6149975" y="1997075"/>
          <p14:tracePt t="112800" x="6149975" y="1989138"/>
          <p14:tracePt t="112814" x="6149975" y="1981200"/>
          <p14:tracePt t="112819" x="6159500" y="1981200"/>
          <p14:tracePt t="112826" x="6159500" y="1973263"/>
          <p14:tracePt t="112827" x="6167438" y="1973263"/>
          <p14:tracePt t="112836" x="6167438" y="1963738"/>
          <p14:tracePt t="112840" x="6167438" y="1955800"/>
          <p14:tracePt t="112855" x="6175375" y="1947863"/>
          <p14:tracePt t="112872" x="6175375" y="1938338"/>
          <p14:tracePt t="112886" x="6175375" y="1930400"/>
          <p14:tracePt t="112891" x="6175375" y="1922463"/>
          <p14:tracePt t="112905" x="6175375" y="1914525"/>
          <p14:tracePt t="112916" x="6175375" y="1905000"/>
          <p14:tracePt t="112926" x="6175375" y="1897063"/>
          <p14:tracePt t="112936" x="6175375" y="1889125"/>
          <p14:tracePt t="112941" x="6175375" y="1879600"/>
          <p14:tracePt t="112943" x="6167438" y="1879600"/>
          <p14:tracePt t="112958" x="6167438" y="1871663"/>
          <p14:tracePt t="112964" x="6159500" y="1871663"/>
          <p14:tracePt t="112980" x="6159500" y="1863725"/>
          <p14:tracePt t="112997" x="6159500" y="1855788"/>
          <p14:tracePt t="113001" x="6149975" y="1855788"/>
          <p14:tracePt t="113004" x="6149975" y="1846263"/>
          <p14:tracePt t="113021" x="6149975" y="1838325"/>
          <p14:tracePt t="113031" x="6142038" y="1838325"/>
          <p14:tracePt t="113048" x="6142038" y="1830388"/>
          <p14:tracePt t="113049" x="6134100" y="1830388"/>
          <p14:tracePt t="113058" x="6124575" y="1830388"/>
          <p14:tracePt t="113079" x="6116638" y="1830388"/>
          <p14:tracePt t="113092" x="6108700" y="1830388"/>
          <p14:tracePt t="113100" x="6100763" y="1830388"/>
          <p14:tracePt t="113104" x="6091238" y="1830388"/>
          <p14:tracePt t="113110" x="6083300" y="1830388"/>
          <p14:tracePt t="113117" x="6075363" y="1830388"/>
          <p14:tracePt t="113121" x="6067425" y="1830388"/>
          <p14:tracePt t="113123" x="6057900" y="1830388"/>
          <p14:tracePt t="113128" x="6049963" y="1830388"/>
          <p14:tracePt t="113133" x="6042025" y="1830388"/>
          <p14:tracePt t="113138" x="6032500" y="1830388"/>
          <p14:tracePt t="113142" x="6024563" y="1830388"/>
          <p14:tracePt t="113147" x="6016625" y="1830388"/>
          <p14:tracePt t="113157" x="6008688" y="1830388"/>
          <p14:tracePt t="113166" x="5999163" y="1830388"/>
          <p14:tracePt t="113172" x="5991225" y="1830388"/>
          <p14:tracePt t="113183" x="5983288" y="1830388"/>
          <p14:tracePt t="113188" x="5983288" y="1838325"/>
          <p14:tracePt t="113204" x="5973763" y="1838325"/>
          <p14:tracePt t="113216" x="5973763" y="1846263"/>
          <p14:tracePt t="113244" x="5973763" y="1855788"/>
          <p14:tracePt t="113246" x="5965825" y="1855788"/>
          <p14:tracePt t="113264" x="5965825" y="1863725"/>
          <p14:tracePt t="113277" x="5965825" y="1871663"/>
          <p14:tracePt t="113289" x="5965825" y="1879600"/>
          <p14:tracePt t="113291" x="5957888" y="1879600"/>
          <p14:tracePt t="113294" x="5957888" y="1889125"/>
          <p14:tracePt t="113305" x="5949950" y="1897063"/>
          <p14:tracePt t="113312" x="5949950" y="1905000"/>
          <p14:tracePt t="113322" x="5949950" y="1914525"/>
          <p14:tracePt t="113330" x="5949950" y="1922463"/>
          <p14:tracePt t="113334" x="5949950" y="1930400"/>
          <p14:tracePt t="113336" x="5957888" y="1930400"/>
          <p14:tracePt t="113342" x="5957888" y="1938338"/>
          <p14:tracePt t="113348" x="5965825" y="1938338"/>
          <p14:tracePt t="113351" x="5965825" y="1947863"/>
          <p14:tracePt t="113357" x="5965825" y="1955800"/>
          <p14:tracePt t="113359" x="5973763" y="1955800"/>
          <p14:tracePt t="113363" x="5973763" y="1963738"/>
          <p14:tracePt t="113367" x="5983288" y="1963738"/>
          <p14:tracePt t="113369" x="5983288" y="1973263"/>
          <p14:tracePt t="113374" x="5991225" y="1973263"/>
          <p14:tracePt t="113376" x="5999163" y="1973263"/>
          <p14:tracePt t="113378" x="5999163" y="1981200"/>
          <p14:tracePt t="113381" x="6008688" y="1981200"/>
          <p14:tracePt t="113386" x="6008688" y="1989138"/>
          <p14:tracePt t="113388" x="6016625" y="1989138"/>
          <p14:tracePt t="113391" x="6016625" y="1997075"/>
          <p14:tracePt t="113392" x="6024563" y="1997075"/>
          <p14:tracePt t="113394" x="6032500" y="1997075"/>
          <p14:tracePt t="113399" x="6042025" y="1997075"/>
          <p14:tracePt t="113405" x="6049963" y="1997075"/>
          <p14:tracePt t="113408" x="6049963" y="2006600"/>
          <p14:tracePt t="113409" x="6057900" y="2006600"/>
          <p14:tracePt t="113411" x="6067425" y="2006600"/>
          <p14:tracePt t="113416" x="6075363" y="2006600"/>
          <p14:tracePt t="113422" x="6083300" y="2006600"/>
          <p14:tracePt t="113428" x="6091238" y="2006600"/>
          <p14:tracePt t="113431" x="6100763" y="2006600"/>
          <p14:tracePt t="113438" x="6108700" y="2006600"/>
          <p14:tracePt t="113442" x="6116638" y="2006600"/>
          <p14:tracePt t="113448" x="6124575" y="2006600"/>
          <p14:tracePt t="113453" x="6134100" y="2006600"/>
          <p14:tracePt t="113459" x="6142038" y="2006600"/>
          <p14:tracePt t="113463" x="6149975" y="2006600"/>
          <p14:tracePt t="113468" x="6159500" y="2006600"/>
          <p14:tracePt t="113470" x="6167438" y="2006600"/>
          <p14:tracePt t="113474" x="6175375" y="2006600"/>
          <p14:tracePt t="113479" x="6183313" y="2006600"/>
          <p14:tracePt t="113484" x="6192838" y="2006600"/>
          <p14:tracePt t="113486" x="6192838" y="1997075"/>
          <p14:tracePt t="113488" x="6200775" y="1997075"/>
          <p14:tracePt t="113490" x="6200775" y="1989138"/>
          <p14:tracePt t="113493" x="6208713" y="1989138"/>
          <p14:tracePt t="113498" x="6218238" y="1989138"/>
          <p14:tracePt t="113506" x="6226175" y="1989138"/>
          <p14:tracePt t="113508" x="6226175" y="1981200"/>
          <p14:tracePt t="113509" x="6234113" y="1981200"/>
          <p14:tracePt t="113516" x="6242050" y="1981200"/>
          <p14:tracePt t="113527" x="6251575" y="1981200"/>
          <p14:tracePt t="113533" x="6251575" y="1973263"/>
          <p14:tracePt t="113539" x="6259513" y="1973263"/>
          <p14:tracePt t="113551" x="6259513" y="1963738"/>
          <p14:tracePt t="113558" x="6259513" y="1955800"/>
          <p14:tracePt t="113568" x="6267450" y="1955800"/>
          <p14:tracePt t="113572" x="6267450" y="1947863"/>
          <p14:tracePt t="113593" x="6267450" y="1938338"/>
          <p14:tracePt t="113607" x="6267450" y="1930400"/>
          <p14:tracePt t="113610" x="6267450" y="1922463"/>
          <p14:tracePt t="113623" x="6267450" y="1914525"/>
          <p14:tracePt t="113628" x="6259513" y="1914525"/>
          <p14:tracePt t="113631" x="6259513" y="1905000"/>
          <p14:tracePt t="113638" x="6251575" y="1905000"/>
          <p14:tracePt t="113640" x="6251575" y="1897063"/>
          <p14:tracePt t="113644" x="6242050" y="1897063"/>
          <p14:tracePt t="113649" x="6242050" y="1889125"/>
          <p14:tracePt t="113652" x="6234113" y="1889125"/>
          <p14:tracePt t="113655" x="6234113" y="1879600"/>
          <p14:tracePt t="113657" x="6226175" y="1879600"/>
          <p14:tracePt t="113666" x="6218238" y="1879600"/>
          <p14:tracePt t="113675" x="6218238" y="1871663"/>
          <p14:tracePt t="113677" x="6208713" y="1871663"/>
          <p14:tracePt t="113690" x="6200775" y="1871663"/>
          <p14:tracePt t="113693" x="6192838" y="1871663"/>
          <p14:tracePt t="113698" x="6192838" y="1863725"/>
          <p14:tracePt t="113701" x="6183313" y="1863725"/>
          <p14:tracePt t="113707" x="6175375" y="1863725"/>
          <p14:tracePt t="113710" x="6175375" y="1855788"/>
          <p14:tracePt t="113714" x="6167438" y="1855788"/>
          <p14:tracePt t="113717" x="6159500" y="1846263"/>
          <p14:tracePt t="113722" x="6149975" y="1846263"/>
          <p14:tracePt t="113729" x="6142038" y="1846263"/>
          <p14:tracePt t="113731" x="6142038" y="1838325"/>
          <p14:tracePt t="113734" x="6134100" y="1838325"/>
          <p14:tracePt t="113738" x="6124575" y="1838325"/>
          <p14:tracePt t="113742" x="6116638" y="1838325"/>
          <p14:tracePt t="113748" x="6108700" y="1838325"/>
          <p14:tracePt t="113752" x="6100763" y="1830388"/>
          <p14:tracePt t="113754" x="6091238" y="1830388"/>
          <p14:tracePt t="113759" x="6083300" y="1830388"/>
          <p14:tracePt t="113764" x="6075363" y="1830388"/>
          <p14:tracePt t="113770" x="6067425" y="1830388"/>
          <p14:tracePt t="113772" x="6057900" y="1830388"/>
          <p14:tracePt t="113779" x="6049963" y="1830388"/>
          <p14:tracePt t="113788" x="6042025" y="1830388"/>
          <p14:tracePt t="113798" x="6032500" y="1830388"/>
          <p14:tracePt t="113807" x="6024563" y="1830388"/>
          <p14:tracePt t="113821" x="6016625" y="1830388"/>
          <p14:tracePt t="113827" x="6016625" y="1838325"/>
          <p14:tracePt t="113830" x="6008688" y="1838325"/>
          <p14:tracePt t="113836" x="5999163" y="1838325"/>
          <p14:tracePt t="113839" x="5991225" y="1838325"/>
          <p14:tracePt t="113844" x="5983288" y="1846263"/>
          <p14:tracePt t="113850" x="5973763" y="1855788"/>
          <p14:tracePt t="113857" x="5965825" y="1855788"/>
          <p14:tracePt t="113862" x="5957888" y="1863725"/>
          <p14:tracePt t="113864" x="5949950" y="1863725"/>
          <p14:tracePt t="113872" x="5940425" y="1863725"/>
          <p14:tracePt t="113875" x="5940425" y="1871663"/>
          <p14:tracePt t="113881" x="5932488" y="1871663"/>
          <p14:tracePt t="113885" x="5932488" y="1879600"/>
          <p14:tracePt t="113889" x="5932488" y="1889125"/>
          <p14:tracePt t="113904" x="5932488" y="1897063"/>
          <p14:tracePt t="113913" x="5924550" y="1905000"/>
          <p14:tracePt t="113922" x="5924550" y="1914525"/>
          <p14:tracePt t="113930" x="5924550" y="1922463"/>
          <p14:tracePt t="113934" x="5924550" y="1930400"/>
          <p14:tracePt t="113939" x="5924550" y="1938338"/>
          <p14:tracePt t="113947" x="5924550" y="1947863"/>
          <p14:tracePt t="113955" x="5932488" y="1955800"/>
          <p14:tracePt t="113956" x="5932488" y="1963738"/>
          <p14:tracePt t="113962" x="5940425" y="1973263"/>
          <p14:tracePt t="113967" x="5940425" y="1981200"/>
          <p14:tracePt t="113969" x="5949950" y="1981200"/>
          <p14:tracePt t="113974" x="5957888" y="1981200"/>
          <p14:tracePt t="113974" x="5957888" y="1989138"/>
          <p14:tracePt t="113976" x="5957888" y="1997075"/>
          <p14:tracePt t="113979" x="5965825" y="1997075"/>
          <p14:tracePt t="113983" x="5965825" y="2006600"/>
          <p14:tracePt t="113985" x="5973763" y="2006600"/>
          <p14:tracePt t="113991" x="5983288" y="2014538"/>
          <p14:tracePt t="113997" x="5991225" y="2014538"/>
          <p14:tracePt t="114001" x="5999163" y="2014538"/>
          <p14:tracePt t="114002" x="5999163" y="2022475"/>
          <p14:tracePt t="114005" x="6008688" y="2022475"/>
          <p14:tracePt t="114012" x="6016625" y="2022475"/>
          <p14:tracePt t="114014" x="6016625" y="2032000"/>
          <p14:tracePt t="114018" x="6024563" y="2032000"/>
          <p14:tracePt t="114023" x="6032500" y="2032000"/>
          <p14:tracePt t="114031" x="6042025" y="2032000"/>
          <p14:tracePt t="114040" x="6049963" y="2032000"/>
          <p14:tracePt t="114048" x="6057900" y="2032000"/>
          <p14:tracePt t="114051" x="6067425" y="2032000"/>
          <p14:tracePt t="114055" x="6067425" y="2039938"/>
          <p14:tracePt t="114060" x="6075363" y="2039938"/>
          <p14:tracePt t="114065" x="6083300" y="2039938"/>
          <p14:tracePt t="114071" x="6091238" y="2039938"/>
          <p14:tracePt t="114073" x="6100763" y="2039938"/>
          <p14:tracePt t="114079" x="6108700" y="2039938"/>
          <p14:tracePt t="114085" x="6116638" y="2039938"/>
          <p14:tracePt t="114090" x="6124575" y="2039938"/>
          <p14:tracePt t="114094" x="6134100" y="2039938"/>
          <p14:tracePt t="114100" x="6142038" y="2039938"/>
          <p14:tracePt t="114108" x="6149975" y="2039938"/>
          <p14:tracePt t="114115" x="6159500" y="2039938"/>
          <p14:tracePt t="114121" x="6167438" y="2032000"/>
          <p14:tracePt t="114127" x="6175375" y="2022475"/>
          <p14:tracePt t="114138" x="6183313" y="2014538"/>
          <p14:tracePt t="114147" x="6192838" y="2006600"/>
          <p14:tracePt t="114153" x="6200775" y="2006600"/>
          <p14:tracePt t="114161" x="6200775" y="1997075"/>
          <p14:tracePt t="114259" x="6200775" y="1989138"/>
          <p14:tracePt t="115867" x="6208713" y="1989138"/>
          <p14:tracePt t="116099" x="6208713" y="1997075"/>
          <p14:tracePt t="116152" x="6208713" y="2006600"/>
          <p14:tracePt t="118913" x="6200775" y="2006600"/>
          <p14:tracePt t="118916" x="6192838" y="2006600"/>
          <p14:tracePt t="118918" x="6183313" y="2006600"/>
          <p14:tracePt t="118922" x="6175375" y="2006600"/>
          <p14:tracePt t="118923" x="6167438" y="2006600"/>
          <p14:tracePt t="118926" x="6159500" y="2006600"/>
          <p14:tracePt t="118927" x="6149975" y="2006600"/>
          <p14:tracePt t="118929" x="6142038" y="1997075"/>
          <p14:tracePt t="118931" x="6124575" y="1997075"/>
          <p14:tracePt t="118933" x="6116638" y="1989138"/>
          <p14:tracePt t="118934" x="6108700" y="1989138"/>
          <p14:tracePt t="118936" x="6100763" y="1989138"/>
          <p14:tracePt t="118938" x="6091238" y="1989138"/>
          <p14:tracePt t="118939" x="6083300" y="1989138"/>
          <p14:tracePt t="118941" x="6067425" y="1989138"/>
          <p14:tracePt t="118942" x="6057900" y="1981200"/>
          <p14:tracePt t="118943" x="6042025" y="1981200"/>
          <p14:tracePt t="118944" x="6032500" y="1981200"/>
          <p14:tracePt t="118945" x="6024563" y="1981200"/>
          <p14:tracePt t="118947" x="6016625" y="1981200"/>
          <p14:tracePt t="118948" x="6008688" y="1981200"/>
          <p14:tracePt t="118950" x="5991225" y="1981200"/>
          <p14:tracePt t="118951" x="5983288" y="1981200"/>
          <p14:tracePt t="118952" x="5973763" y="1973263"/>
          <p14:tracePt t="118953" x="5957888" y="1973263"/>
          <p14:tracePt t="118955" x="5940425" y="1973263"/>
          <p14:tracePt t="118957" x="5932488" y="1973263"/>
          <p14:tracePt t="118958" x="5915025" y="1963738"/>
          <p14:tracePt t="118960" x="5891213" y="1963738"/>
          <p14:tracePt t="118961" x="5881688" y="1963738"/>
          <p14:tracePt t="118962" x="5873750" y="1963738"/>
          <p14:tracePt t="118963" x="5856288" y="1963738"/>
          <p14:tracePt t="118964" x="5848350" y="1963738"/>
          <p14:tracePt t="118966" x="5832475" y="1955800"/>
          <p14:tracePt t="118967" x="5822950" y="1955800"/>
          <p14:tracePt t="118968" x="5815013" y="1955800"/>
          <p14:tracePt t="118969" x="5797550" y="1955800"/>
          <p14:tracePt t="118973" x="5789613" y="1955800"/>
          <p14:tracePt t="118975" x="5764213" y="1947863"/>
          <p14:tracePt t="118975" x="5756275" y="1947863"/>
          <p14:tracePt t="118976" x="5748338" y="1947863"/>
          <p14:tracePt t="118978" x="5738813" y="1947863"/>
          <p14:tracePt t="118978" x="5730875" y="1947863"/>
          <p14:tracePt t="118979" x="5722938" y="1947863"/>
          <p14:tracePt t="118980" x="5705475" y="1947863"/>
          <p14:tracePt t="118982" x="5689600" y="1947863"/>
          <p14:tracePt t="118983" x="5680075" y="1938338"/>
          <p14:tracePt t="118984" x="5672138" y="1938338"/>
          <p14:tracePt t="118985" x="5656263" y="1938338"/>
          <p14:tracePt t="118988" x="5646738" y="1930400"/>
          <p14:tracePt t="118989" x="5638800" y="1930400"/>
          <p14:tracePt t="118991" x="5621338" y="1930400"/>
          <p14:tracePt t="118992" x="5605463" y="1930400"/>
          <p14:tracePt t="118994" x="5588000" y="1930400"/>
          <p14:tracePt t="118995" x="5572125" y="1930400"/>
          <p14:tracePt t="118996" x="5572125" y="1922463"/>
          <p14:tracePt t="118997" x="5562600" y="1922463"/>
          <p14:tracePt t="118998" x="5554663" y="1922463"/>
          <p14:tracePt t="118999" x="5546725" y="1922463"/>
          <p14:tracePt t="119000" x="5529263" y="1914525"/>
          <p14:tracePt t="119002" x="5521325" y="1914525"/>
          <p14:tracePt t="119003" x="5503863" y="1914525"/>
          <p14:tracePt t="119005" x="5495925" y="1914525"/>
          <p14:tracePt t="119006" x="5487988" y="1914525"/>
          <p14:tracePt t="119010" x="5462588" y="1905000"/>
          <p14:tracePt t="119011" x="5454650" y="1897063"/>
          <p14:tracePt t="119012" x="5437188" y="1897063"/>
          <p14:tracePt t="119014" x="5429250" y="1889125"/>
          <p14:tracePt t="119015" x="5421313" y="1889125"/>
          <p14:tracePt t="119018" x="5411788" y="1889125"/>
          <p14:tracePt t="119020" x="5403850" y="1889125"/>
          <p14:tracePt t="119023" x="5395913" y="1879600"/>
          <p14:tracePt t="119025" x="5386388" y="1879600"/>
          <p14:tracePt t="119027" x="5386388" y="1871663"/>
          <p14:tracePt t="119029" x="5378450" y="1871663"/>
          <p14:tracePt t="119034" x="5370513" y="1871663"/>
          <p14:tracePt t="119038" x="5370513" y="1863725"/>
          <p14:tracePt t="119050" x="5370513" y="1855788"/>
          <p14:tracePt t="119066" x="5362575" y="1855788"/>
          <p14:tracePt t="119154" x="5362575" y="1846263"/>
          <p14:tracePt t="119179" x="5362575" y="1838325"/>
          <p14:tracePt t="119193" x="5362575" y="1830388"/>
          <p14:tracePt t="119197" x="5362575" y="1820863"/>
          <p14:tracePt t="119200" x="5353050" y="1820863"/>
          <p14:tracePt t="119204" x="5353050" y="1812925"/>
          <p14:tracePt t="119210" x="5353050" y="1804988"/>
          <p14:tracePt t="119213" x="5345113" y="1804988"/>
          <p14:tracePt t="119217" x="5345113" y="1797050"/>
          <p14:tracePt t="119222" x="5337175" y="1787525"/>
          <p14:tracePt t="119239" x="5337175" y="1779588"/>
          <p14:tracePt t="119296" x="5327650" y="1771650"/>
          <p14:tracePt t="119408" x="5327650" y="1762125"/>
          <p14:tracePt t="119469" x="5319713" y="1762125"/>
          <p14:tracePt t="119483" x="5311775" y="1762125"/>
          <p14:tracePt t="119486" x="5311775" y="1754188"/>
          <p14:tracePt t="119489" x="5303838" y="1754188"/>
          <p14:tracePt t="119497" x="5294313" y="1754188"/>
          <p14:tracePt t="119504" x="5286375" y="1754188"/>
          <p14:tracePt t="119508" x="5278438" y="1754188"/>
          <p14:tracePt t="119510" x="5268913" y="1754188"/>
          <p14:tracePt t="119514" x="5260975" y="1754188"/>
          <p14:tracePt t="119520" x="5253038" y="1754188"/>
          <p14:tracePt t="119525" x="5245100" y="1754188"/>
          <p14:tracePt t="119526" x="5235575" y="1754188"/>
          <p14:tracePt t="119530" x="5227638" y="1754188"/>
          <p14:tracePt t="119534" x="5219700" y="1754188"/>
          <p14:tracePt t="119539" x="5210175" y="1754188"/>
          <p14:tracePt t="119543" x="5202238" y="1754188"/>
          <p14:tracePt t="119546" x="5194300" y="1754188"/>
          <p14:tracePt t="119551" x="5186363" y="1754188"/>
          <p14:tracePt t="119564" x="5176838" y="1754188"/>
          <p14:tracePt t="119616" x="5168900" y="1754188"/>
          <p14:tracePt t="119622" x="5160963" y="1762125"/>
          <p14:tracePt t="119627" x="5151438" y="1771650"/>
          <p14:tracePt t="119635" x="5127625" y="1797050"/>
          <p14:tracePt t="119639" x="5127625" y="1804988"/>
          <p14:tracePt t="119647" x="5092700" y="1871663"/>
          <p14:tracePt t="119649" x="5076825" y="1889125"/>
          <p14:tracePt t="119653" x="5076825" y="1905000"/>
          <p14:tracePt t="119655" x="5068888" y="1922463"/>
          <p14:tracePt t="119658" x="5051425" y="1947863"/>
          <p14:tracePt t="119660" x="5043488" y="1973263"/>
          <p14:tracePt t="119662" x="5043488" y="1981200"/>
          <p14:tracePt t="119663" x="5033963" y="1997075"/>
          <p14:tracePt t="119665" x="5026025" y="2014538"/>
          <p14:tracePt t="119667" x="5018088" y="2039938"/>
          <p14:tracePt t="119670" x="5010150" y="2039938"/>
          <p14:tracePt t="119672" x="5010150" y="2065338"/>
          <p14:tracePt t="119673" x="4992688" y="2090738"/>
          <p14:tracePt t="119675" x="4992688" y="2098675"/>
          <p14:tracePt t="119677" x="4984750" y="2114550"/>
          <p14:tracePt t="119678" x="4984750" y="2124075"/>
          <p14:tracePt t="119679" x="4975225" y="2139950"/>
          <p14:tracePt t="119680" x="4967288" y="2149475"/>
          <p14:tracePt t="119681" x="4967288" y="2165350"/>
          <p14:tracePt t="119682" x="4959350" y="2173288"/>
          <p14:tracePt t="119683" x="4959350" y="2182813"/>
          <p14:tracePt t="119684" x="4951413" y="2198688"/>
          <p14:tracePt t="119686" x="4951413" y="2208213"/>
          <p14:tracePt t="119690" x="4926013" y="2257425"/>
          <p14:tracePt t="119693" x="4916488" y="2274888"/>
          <p14:tracePt t="119695" x="4908550" y="2308225"/>
          <p14:tracePt t="119696" x="4900613" y="2316163"/>
          <p14:tracePt t="119698" x="4900613" y="2325688"/>
          <p14:tracePt t="119698" x="4900613" y="2341563"/>
          <p14:tracePt t="119699" x="4892675" y="2351088"/>
          <p14:tracePt t="119700" x="4892675" y="2359025"/>
          <p14:tracePt t="119701" x="4883150" y="2374900"/>
          <p14:tracePt t="119702" x="4875213" y="2384425"/>
          <p14:tracePt t="119703" x="4875213" y="2392363"/>
          <p14:tracePt t="119705" x="4867275" y="2425700"/>
          <p14:tracePt t="119707" x="4857750" y="2451100"/>
          <p14:tracePt t="119708" x="4857750" y="2468563"/>
          <p14:tracePt t="119709" x="4857750" y="2484438"/>
          <p14:tracePt t="119710" x="4849813" y="2492375"/>
          <p14:tracePt t="119711" x="4849813" y="2501900"/>
          <p14:tracePt t="119712" x="4841875" y="2517775"/>
          <p14:tracePt t="119713" x="4841875" y="2535238"/>
          <p14:tracePt t="119714" x="4841875" y="2543175"/>
          <p14:tracePt t="119715" x="4841875" y="2560638"/>
          <p14:tracePt t="119716" x="4833938" y="2568575"/>
          <p14:tracePt t="119717" x="4833938" y="2586038"/>
          <p14:tracePt t="119718" x="4824413" y="2593975"/>
          <p14:tracePt t="119719" x="4824413" y="2609850"/>
          <p14:tracePt t="119721" x="4816475" y="2635250"/>
          <p14:tracePt t="119724" x="4816475" y="2678113"/>
          <p14:tracePt t="119725" x="4816475" y="2686050"/>
          <p14:tracePt t="119726" x="4808538" y="2703513"/>
          <p14:tracePt t="119727" x="4808538" y="2711450"/>
          <p14:tracePt t="119729" x="4808538" y="2727325"/>
          <p14:tracePt t="119730" x="4808538" y="2752725"/>
          <p14:tracePt t="119731" x="4808538" y="2762250"/>
          <p14:tracePt t="119732" x="4799013" y="2770188"/>
          <p14:tracePt t="119733" x="4799013" y="2786063"/>
          <p14:tracePt t="119734" x="4799013" y="2795588"/>
          <p14:tracePt t="119735" x="4791075" y="2803525"/>
          <p14:tracePt t="119737" x="4791075" y="2811463"/>
          <p14:tracePt t="119739" x="4783138" y="2836863"/>
          <p14:tracePt t="119742" x="4783138" y="2879725"/>
          <p14:tracePt t="119743" x="4783138" y="2895600"/>
          <p14:tracePt t="119745" x="4783138" y="2905125"/>
          <p14:tracePt t="119745" x="4775200" y="2913063"/>
          <p14:tracePt t="119746" x="4775200" y="2921000"/>
          <p14:tracePt t="119747" x="4775200" y="2938463"/>
          <p14:tracePt t="119748" x="4765675" y="2946400"/>
          <p14:tracePt t="119749" x="4765675" y="2954338"/>
          <p14:tracePt t="119750" x="4765675" y="2963863"/>
          <p14:tracePt t="119751" x="4765675" y="2971800"/>
          <p14:tracePt t="119752" x="4765675" y="2979738"/>
          <p14:tracePt t="119754" x="4765675" y="2997200"/>
          <p14:tracePt t="119756" x="4765675" y="3013075"/>
          <p14:tracePt t="119757" x="4765675" y="3022600"/>
          <p14:tracePt t="119758" x="4765675" y="3030538"/>
          <p14:tracePt t="119759" x="4765675" y="3038475"/>
          <p14:tracePt t="119761" x="4765675" y="3055938"/>
          <p14:tracePt t="119762" x="4757738" y="3063875"/>
          <p14:tracePt t="119763" x="4757738" y="3071813"/>
          <p14:tracePt t="119764" x="4757738" y="3081338"/>
          <p14:tracePt t="119766" x="4757738" y="3097213"/>
          <p14:tracePt t="119768" x="4757738" y="3105150"/>
          <p14:tracePt t="119769" x="4757738" y="3122613"/>
          <p14:tracePt t="119771" x="4757738" y="3130550"/>
          <p14:tracePt t="119773" x="4757738" y="3140075"/>
          <p14:tracePt t="119774" x="4757738" y="3155950"/>
          <p14:tracePt t="119776" x="4757738" y="3163888"/>
          <p14:tracePt t="119777" x="4757738" y="3173413"/>
          <p14:tracePt t="119778" x="4757738" y="3181350"/>
          <p14:tracePt t="119780" x="4757738" y="3189288"/>
          <p14:tracePt t="119782" x="4757738" y="3206750"/>
          <p14:tracePt t="119784" x="4757738" y="3214688"/>
          <p14:tracePt t="119785" x="4757738" y="3222625"/>
          <p14:tracePt t="119788" x="4757738" y="3240088"/>
          <p14:tracePt t="119790" x="4757738" y="3248025"/>
          <p14:tracePt t="119791" x="4757738" y="3257550"/>
          <p14:tracePt t="119793" x="4757738" y="3265488"/>
          <p14:tracePt t="119794" x="4757738" y="3273425"/>
          <p14:tracePt t="119796" x="4757738" y="3290888"/>
          <p14:tracePt t="119800" x="4757738" y="3298825"/>
          <p14:tracePt t="119802" x="4757738" y="3316288"/>
          <p14:tracePt t="119804" x="4757738" y="3324225"/>
          <p14:tracePt t="119806" x="4765675" y="3324225"/>
          <p14:tracePt t="119807" x="4765675" y="3332163"/>
          <p14:tracePt t="119808" x="4765675" y="3340100"/>
          <p14:tracePt t="119810" x="4765675" y="3349625"/>
          <p14:tracePt t="119811" x="4775200" y="3357563"/>
          <p14:tracePt t="119814" x="4775200" y="3365500"/>
          <p14:tracePt t="119815" x="4783138" y="3365500"/>
          <p14:tracePt t="119816" x="4783138" y="3375025"/>
          <p14:tracePt t="119819" x="4783138" y="3382963"/>
          <p14:tracePt t="119821" x="4783138" y="3390900"/>
          <p14:tracePt t="119823" x="4791075" y="3398838"/>
          <p14:tracePt t="119826" x="4791075" y="3408363"/>
          <p14:tracePt t="119830" x="4791075" y="3416300"/>
          <p14:tracePt t="119831" x="4791075" y="3424238"/>
          <p14:tracePt t="119835" x="4799013" y="3433763"/>
          <p14:tracePt t="119839" x="4799013" y="3441700"/>
          <p14:tracePt t="119842" x="4799013" y="3449638"/>
          <p14:tracePt t="119845" x="4799013" y="3459163"/>
          <p14:tracePt t="119848" x="4799013" y="3467100"/>
          <p14:tracePt t="119852" x="4799013" y="3475038"/>
          <p14:tracePt t="119857" x="4799013" y="3482975"/>
          <p14:tracePt t="119858" x="4799013" y="3492500"/>
          <p14:tracePt t="119860" x="4808538" y="3492500"/>
          <p14:tracePt t="119863" x="4808538" y="3500438"/>
          <p14:tracePt t="119868" x="4808538" y="3508375"/>
          <p14:tracePt t="119872" x="4808538" y="3517900"/>
          <p14:tracePt t="119873" x="4808538" y="3525838"/>
          <p14:tracePt t="119878" x="4808538" y="3533775"/>
          <p14:tracePt t="119881" x="4808538" y="3541713"/>
          <p14:tracePt t="119885" x="4808538" y="3551238"/>
          <p14:tracePt t="119887" x="4808538" y="3559175"/>
          <p14:tracePt t="119889" x="4808538" y="3567113"/>
          <p14:tracePt t="119893" x="4808538" y="3576638"/>
          <p14:tracePt t="119896" x="4808538" y="3584575"/>
          <p14:tracePt t="119897" x="4808538" y="3592513"/>
          <p14:tracePt t="119901" x="4808538" y="3600450"/>
          <p14:tracePt t="119903" x="4808538" y="3609975"/>
          <p14:tracePt t="119907" x="4808538" y="3617913"/>
          <p14:tracePt t="119910" x="4808538" y="3625850"/>
          <p14:tracePt t="119912" x="4808538" y="3635375"/>
          <p14:tracePt t="119915" x="4808538" y="3643313"/>
          <p14:tracePt t="119919" x="4808538" y="3651250"/>
          <p14:tracePt t="119923" x="4808538" y="3659188"/>
          <p14:tracePt t="119925" x="4808538" y="3668713"/>
          <p14:tracePt t="119930" x="4808538" y="3676650"/>
          <p14:tracePt t="119933" x="4808538" y="3684588"/>
          <p14:tracePt t="119938" x="4808538" y="3694113"/>
          <p14:tracePt t="119941" x="4808538" y="3702050"/>
          <p14:tracePt t="119945" x="4808538" y="3709988"/>
          <p14:tracePt t="119951" x="4808538" y="3717925"/>
          <p14:tracePt t="119956" x="4808538" y="3727450"/>
          <p14:tracePt t="119958" x="4808538" y="3735388"/>
          <p14:tracePt t="119964" x="4808538" y="3743325"/>
          <p14:tracePt t="119969" x="4808538" y="3752850"/>
          <p14:tracePt t="119974" x="4808538" y="3760788"/>
          <p14:tracePt t="119977" x="4808538" y="3768725"/>
          <p14:tracePt t="119981" x="4808538" y="3776663"/>
          <p14:tracePt t="119983" x="4816475" y="3776663"/>
          <p14:tracePt t="119986" x="4816475" y="3786188"/>
          <p14:tracePt t="119991" x="4816475" y="3794125"/>
          <p14:tracePt t="119993" x="4816475" y="3802063"/>
          <p14:tracePt t="119998" x="4816475" y="3811588"/>
          <p14:tracePt t="120004" x="4816475" y="3819525"/>
          <p14:tracePt t="120009" x="4816475" y="3827463"/>
          <p14:tracePt t="120013" x="4816475" y="3835400"/>
          <p14:tracePt t="120013" x="4824413" y="3835400"/>
          <p14:tracePt t="120018" x="4824413" y="3844925"/>
          <p14:tracePt t="120028" x="4824413" y="3852863"/>
          <p14:tracePt t="120203" x="4833938" y="3852863"/>
          <p14:tracePt t="120255" x="4833938" y="3844925"/>
          <p14:tracePt t="120256" x="4841875" y="3844925"/>
          <p14:tracePt t="120260" x="4849813" y="3844925"/>
          <p14:tracePt t="120276" x="4857750" y="3844925"/>
          <p14:tracePt t="120278" x="4857750" y="3835400"/>
          <p14:tracePt t="120294" x="4857750" y="3827463"/>
          <p14:tracePt t="120304" x="4867275" y="3827463"/>
          <p14:tracePt t="120312" x="4867275" y="3819525"/>
          <p14:tracePt t="120320" x="4875213" y="3819525"/>
          <p14:tracePt t="120333" x="4875213" y="3811588"/>
          <p14:tracePt t="120334" x="4883150" y="3811588"/>
          <p14:tracePt t="120339" x="4892675" y="3811588"/>
          <p14:tracePt t="120347" x="4900613" y="3802063"/>
          <p14:tracePt t="120355" x="4908550" y="3794125"/>
          <p14:tracePt t="120365" x="4916488" y="3794125"/>
          <p14:tracePt t="120369" x="4926013" y="3786188"/>
          <p14:tracePt t="120377" x="4933950" y="3786188"/>
          <p14:tracePt t="120389" x="4941888" y="3786188"/>
          <p14:tracePt t="120391" x="4941888" y="3776663"/>
          <p14:tracePt t="120401" x="4951413" y="3776663"/>
          <p14:tracePt t="120410" x="4959350" y="3776663"/>
          <p14:tracePt t="120411" x="4959350" y="3768725"/>
          <p14:tracePt t="120418" x="4967288" y="3768725"/>
          <p14:tracePt t="120420" x="4967288" y="3760788"/>
          <p14:tracePt t="120426" x="4975225" y="3760788"/>
          <p14:tracePt t="120430" x="4975225" y="3752850"/>
          <p14:tracePt t="120435" x="4984750" y="3752850"/>
          <p14:tracePt t="120440" x="4992688" y="3752850"/>
          <p14:tracePt t="120441" x="4992688" y="3743325"/>
          <p14:tracePt t="120451" x="5000625" y="3743325"/>
          <p14:tracePt t="120455" x="5000625" y="3735388"/>
          <p14:tracePt t="120470" x="5000625" y="3727450"/>
          <p14:tracePt t="120500" x="5000625" y="3717925"/>
          <p14:tracePt t="120517" x="5010150" y="3717925"/>
          <p14:tracePt t="120527" x="5010150" y="3709988"/>
          <p14:tracePt t="120539" x="5010150" y="3702050"/>
          <p14:tracePt t="120540" x="5018088" y="3702050"/>
          <p14:tracePt t="120542" x="5018088" y="3694113"/>
          <p14:tracePt t="120554" x="5018088" y="3684588"/>
          <p14:tracePt t="120564" x="5018088" y="3676650"/>
          <p14:tracePt t="120638" x="5018088" y="3668713"/>
          <p14:tracePt t="120643" x="5026025" y="3668713"/>
          <p14:tracePt t="120647" x="5026025" y="3659188"/>
          <p14:tracePt t="120694" x="5026025" y="3651250"/>
          <p14:tracePt t="120742" x="5033963" y="3651250"/>
          <p14:tracePt t="120744" x="5033963" y="3643313"/>
          <p14:tracePt t="120755" x="5033963" y="3635375"/>
          <p14:tracePt t="120757" x="5043488" y="3635375"/>
          <p14:tracePt t="120759" x="5043488" y="3625850"/>
          <p14:tracePt t="120769" x="5043488" y="3617913"/>
          <p14:tracePt t="120778" x="5051425" y="3617913"/>
          <p14:tracePt t="120782" x="5051425" y="3609975"/>
          <p14:tracePt t="120804" x="5059363" y="3600450"/>
          <p14:tracePt t="120825" x="5059363" y="3592513"/>
          <p14:tracePt t="120832" x="5059363" y="3584575"/>
          <p14:tracePt t="120847" x="5059363" y="3576638"/>
          <p14:tracePt t="120854" x="5068888" y="3576638"/>
          <p14:tracePt t="120863" x="5068888" y="3567113"/>
          <p14:tracePt t="120879" x="5068888" y="3559175"/>
          <p14:tracePt t="120893" x="5068888" y="3551238"/>
          <p14:tracePt t="120909" x="5068888" y="3541713"/>
          <p14:tracePt t="120919" x="5076825" y="3541713"/>
          <p14:tracePt t="120925" x="5076825" y="3533775"/>
          <p14:tracePt t="120935" x="5076825" y="3525838"/>
          <p14:tracePt t="120940" x="5076825" y="3517900"/>
          <p14:tracePt t="120944" x="5084763" y="3517900"/>
          <p14:tracePt t="121000" x="5084763" y="3508375"/>
          <p14:tracePt t="121016" x="5092700" y="3508375"/>
          <p14:tracePt t="121024" x="5092700" y="3500438"/>
          <p14:tracePt t="121166" x="5102225" y="3492500"/>
          <p14:tracePt t="121220" x="5110163" y="3492500"/>
          <p14:tracePt t="121224" x="5110163" y="3482975"/>
          <p14:tracePt t="121508" x="5110163" y="3475038"/>
          <p14:tracePt t="121513" x="5110163" y="3467100"/>
          <p14:tracePt t="121516" x="5102225" y="3459163"/>
          <p14:tracePt t="121518" x="5102225" y="3449638"/>
          <p14:tracePt t="121521" x="5092700" y="3441700"/>
          <p14:tracePt t="121525" x="5076825" y="3424238"/>
          <p14:tracePt t="121527" x="5076825" y="3416300"/>
          <p14:tracePt t="121529" x="5068888" y="3408363"/>
          <p14:tracePt t="121531" x="5068888" y="3398838"/>
          <p14:tracePt t="121532" x="5059363" y="3398838"/>
          <p14:tracePt t="121533" x="5059363" y="3390900"/>
          <p14:tracePt t="121534" x="5051425" y="3375025"/>
          <p14:tracePt t="121537" x="5043488" y="3375025"/>
          <p14:tracePt t="121539" x="5033963" y="3365500"/>
          <p14:tracePt t="121540" x="5033963" y="3349625"/>
          <p14:tracePt t="121541" x="5026025" y="3340100"/>
          <p14:tracePt t="121543" x="5018088" y="3332163"/>
          <p14:tracePt t="121544" x="5018088" y="3324225"/>
          <p14:tracePt t="121545" x="5010150" y="3316288"/>
          <p14:tracePt t="121546" x="5000625" y="3306763"/>
          <p14:tracePt t="121549" x="4992688" y="3298825"/>
          <p14:tracePt t="121550" x="4992688" y="3290888"/>
          <p14:tracePt t="121552" x="4984750" y="3281363"/>
          <p14:tracePt t="121553" x="4984750" y="3273425"/>
          <p14:tracePt t="121555" x="4975225" y="3265488"/>
          <p14:tracePt t="121558" x="4959350" y="3248025"/>
          <p14:tracePt t="121560" x="4951413" y="3240088"/>
          <p14:tracePt t="121561" x="4951413" y="3222625"/>
          <p14:tracePt t="121562" x="4941888" y="3222625"/>
          <p14:tracePt t="121563" x="4941888" y="3214688"/>
          <p14:tracePt t="121564" x="4933950" y="3214688"/>
          <p14:tracePt t="121565" x="4933950" y="3206750"/>
          <p14:tracePt t="121566" x="4926013" y="3198813"/>
          <p14:tracePt t="121568" x="4916488" y="3189288"/>
          <p14:tracePt t="121570" x="4908550" y="3173413"/>
          <p14:tracePt t="121572" x="4900613" y="3163888"/>
          <p14:tracePt t="121574" x="4892675" y="3163888"/>
          <p14:tracePt t="121575" x="4883150" y="3148013"/>
          <p14:tracePt t="121576" x="4875213" y="3140075"/>
          <p14:tracePt t="121577" x="4867275" y="3130550"/>
          <p14:tracePt t="121578" x="4857750" y="3130550"/>
          <p14:tracePt t="121579" x="4849813" y="3114675"/>
          <p14:tracePt t="121581" x="4841875" y="3105150"/>
          <p14:tracePt t="121582" x="4824413" y="3097213"/>
          <p14:tracePt t="121583" x="4816475" y="3081338"/>
          <p14:tracePt t="121585" x="4808538" y="3081338"/>
          <p14:tracePt t="121586" x="4791075" y="3063875"/>
          <p14:tracePt t="121588" x="4783138" y="3055938"/>
          <p14:tracePt t="121590" x="4765675" y="3046413"/>
          <p14:tracePt t="121591" x="4749800" y="3030538"/>
          <p14:tracePt t="121592" x="4740275" y="3030538"/>
          <p14:tracePt t="121593" x="4740275" y="3022600"/>
          <p14:tracePt t="121594" x="4724400" y="3022600"/>
          <p14:tracePt t="121595" x="4716463" y="3005138"/>
          <p14:tracePt t="121596" x="4706938" y="2997200"/>
          <p14:tracePt t="121597" x="4691063" y="2997200"/>
          <p14:tracePt t="121598" x="4681538" y="2979738"/>
          <p14:tracePt t="121599" x="4665663" y="2979738"/>
          <p14:tracePt t="121600" x="4657725" y="2971800"/>
          <p14:tracePt t="121601" x="4648200" y="2963863"/>
          <p14:tracePt t="121602" x="4632325" y="2954338"/>
          <p14:tracePt t="121603" x="4622800" y="2946400"/>
          <p14:tracePt t="121605" x="4598988" y="2938463"/>
          <p14:tracePt t="121606" x="4589463" y="2928938"/>
          <p14:tracePt t="121608" x="4573588" y="2921000"/>
          <p14:tracePt t="121609" x="4556125" y="2913063"/>
          <p14:tracePt t="121610" x="4548188" y="2913063"/>
          <p14:tracePt t="121611" x="4540250" y="2905125"/>
          <p14:tracePt t="121612" x="4530725" y="2905125"/>
          <p14:tracePt t="121613" x="4522788" y="2895600"/>
          <p14:tracePt t="121614" x="4514850" y="2887663"/>
          <p14:tracePt t="121615" x="4505325" y="2887663"/>
          <p14:tracePt t="121616" x="4497388" y="2887663"/>
          <p14:tracePt t="121618" x="4489450" y="2879725"/>
          <p14:tracePt t="121619" x="4481513" y="2879725"/>
          <p14:tracePt t="121621" x="4471988" y="2870200"/>
          <p14:tracePt t="121623" x="4446588" y="2862263"/>
          <p14:tracePt t="121628" x="4438650" y="2854325"/>
          <p14:tracePt t="121629" x="4430713" y="2854325"/>
          <p14:tracePt t="121631" x="4422775" y="2854325"/>
          <p14:tracePt t="121634" x="4413250" y="2846388"/>
          <p14:tracePt t="121642" x="4405313" y="2846388"/>
          <p14:tracePt t="121816" x="4413250" y="2846388"/>
          <p14:tracePt t="121822" x="4422775" y="2846388"/>
          <p14:tracePt t="121824" x="4430713" y="2846388"/>
          <p14:tracePt t="121829" x="4438650" y="2846388"/>
          <p14:tracePt t="121831" x="4438650" y="2836863"/>
          <p14:tracePt t="121833" x="4446588" y="2828925"/>
          <p14:tracePt t="121839" x="4456113" y="2828925"/>
          <p14:tracePt t="121840" x="4464050" y="2820988"/>
          <p14:tracePt t="121842" x="4471988" y="2820988"/>
          <p14:tracePt t="121843" x="4481513" y="2811463"/>
          <p14:tracePt t="121847" x="4489450" y="2811463"/>
          <p14:tracePt t="121849" x="4489450" y="2803525"/>
          <p14:tracePt t="121849" x="4497388" y="2795588"/>
          <p14:tracePt t="121852" x="4505325" y="2795588"/>
          <p14:tracePt t="121853" x="4514850" y="2786063"/>
          <p14:tracePt t="121856" x="4522788" y="2778125"/>
          <p14:tracePt t="121858" x="4530725" y="2778125"/>
          <p14:tracePt t="121859" x="4540250" y="2770188"/>
          <p14:tracePt t="121861" x="4548188" y="2762250"/>
          <p14:tracePt t="121863" x="4556125" y="2762250"/>
          <p14:tracePt t="121864" x="4556125" y="2752725"/>
          <p14:tracePt t="121865" x="4564063" y="2752725"/>
          <p14:tracePt t="121866" x="4573588" y="2752725"/>
          <p14:tracePt t="121867" x="4573588" y="2744788"/>
          <p14:tracePt t="121868" x="4581525" y="2744788"/>
          <p14:tracePt t="121869" x="4589463" y="2736850"/>
          <p14:tracePt t="121871" x="4598988" y="2727325"/>
          <p14:tracePt t="121873" x="4606925" y="2727325"/>
          <p14:tracePt t="121876" x="4632325" y="2711450"/>
          <p14:tracePt t="121877" x="4632325" y="2703513"/>
          <p14:tracePt t="121879" x="4640263" y="2703513"/>
          <p14:tracePt t="121880" x="4657725" y="2693988"/>
          <p14:tracePt t="121882" x="4665663" y="2686050"/>
          <p14:tracePt t="121884" x="4673600" y="2686050"/>
          <p14:tracePt t="121885" x="4681538" y="2678113"/>
          <p14:tracePt t="121886" x="4691063" y="2668588"/>
          <p14:tracePt t="121890" x="4699000" y="2660650"/>
          <p14:tracePt t="121891" x="4706938" y="2660650"/>
          <p14:tracePt t="121892" x="4716463" y="2652713"/>
          <p14:tracePt t="121894" x="4724400" y="2652713"/>
          <p14:tracePt t="121895" x="4724400" y="2644775"/>
          <p14:tracePt t="121896" x="4732338" y="2635250"/>
          <p14:tracePt t="121898" x="4740275" y="2635250"/>
          <p14:tracePt t="121899" x="4749800" y="2627313"/>
          <p14:tracePt t="121902" x="4757738" y="2619375"/>
          <p14:tracePt t="121904" x="4765675" y="2609850"/>
          <p14:tracePt t="121906" x="4775200" y="2601913"/>
          <p14:tracePt t="121908" x="4783138" y="2593975"/>
          <p14:tracePt t="121911" x="4791075" y="2586038"/>
          <p14:tracePt t="121914" x="4799013" y="2576513"/>
          <p14:tracePt t="121915" x="4799013" y="2568575"/>
          <p14:tracePt t="121918" x="4808538" y="2560638"/>
          <p14:tracePt t="121919" x="4816475" y="2560638"/>
          <p14:tracePt t="121920" x="4816475" y="2551113"/>
          <p14:tracePt t="121924" x="4824413" y="2535238"/>
          <p14:tracePt t="121926" x="4824413" y="2527300"/>
          <p14:tracePt t="121927" x="4833938" y="2527300"/>
          <p14:tracePt t="121928" x="4833938" y="2517775"/>
          <p14:tracePt t="121930" x="4833938" y="2509838"/>
          <p14:tracePt t="121931" x="4841875" y="2501900"/>
          <p14:tracePt t="121933" x="4841875" y="2492375"/>
          <p14:tracePt t="121934" x="4849813" y="2492375"/>
          <p14:tracePt t="121935" x="4849813" y="2484438"/>
          <p14:tracePt t="121939" x="4849813" y="2476500"/>
          <p14:tracePt t="121940" x="4849813" y="2468563"/>
          <p14:tracePt t="121942" x="4857750" y="2459038"/>
          <p14:tracePt t="121943" x="4857750" y="2451100"/>
          <p14:tracePt t="121944" x="4857750" y="2443163"/>
          <p14:tracePt t="121945" x="4857750" y="2433638"/>
          <p14:tracePt t="121946" x="4867275" y="2425700"/>
          <p14:tracePt t="121948" x="4867275" y="2417763"/>
          <p14:tracePt t="121949" x="4867275" y="2409825"/>
          <p14:tracePt t="121950" x="4867275" y="2400300"/>
          <p14:tracePt t="121952" x="4867275" y="2392363"/>
          <p14:tracePt t="121953" x="4875213" y="2384425"/>
          <p14:tracePt t="121957" x="4875213" y="2374900"/>
          <p14:tracePt t="121958" x="4883150" y="2366963"/>
          <p14:tracePt t="121961" x="4883150" y="2359025"/>
          <p14:tracePt t="121961" x="4883150" y="2351088"/>
          <p14:tracePt t="121963" x="4883150" y="2341563"/>
          <p14:tracePt t="121966" x="4892675" y="2333625"/>
          <p14:tracePt t="121968" x="4892675" y="2325688"/>
          <p14:tracePt t="121971" x="4892675" y="2316163"/>
          <p14:tracePt t="121973" x="4892675" y="2308225"/>
          <p14:tracePt t="121977" x="4892675" y="2300288"/>
          <p14:tracePt t="121980" x="4892675" y="2292350"/>
          <p14:tracePt t="121981" x="4892675" y="2282825"/>
          <p14:tracePt t="121984" x="4892675" y="2274888"/>
          <p14:tracePt t="121989" x="4892675" y="2266950"/>
          <p14:tracePt t="121990" x="4900613" y="2257425"/>
          <p14:tracePt t="121992" x="4900613" y="2249488"/>
          <p14:tracePt t="121994" x="4900613" y="2241550"/>
          <p14:tracePt t="121997" x="4900613" y="2233613"/>
          <p14:tracePt t="122002" x="4900613" y="2224088"/>
          <p14:tracePt t="122003" x="4900613" y="2216150"/>
          <p14:tracePt t="122006" x="4900613" y="2208213"/>
          <p14:tracePt t="122009" x="4900613" y="2198688"/>
          <p14:tracePt t="122012" x="4900613" y="2190750"/>
          <p14:tracePt t="122014" x="4900613" y="2182813"/>
          <p14:tracePt t="122017" x="4900613" y="2173288"/>
          <p14:tracePt t="122021" x="4900613" y="2165350"/>
          <p14:tracePt t="122024" x="4892675" y="2157413"/>
          <p14:tracePt t="122026" x="4892675" y="2149475"/>
          <p14:tracePt t="122028" x="4892675" y="2139950"/>
          <p14:tracePt t="122028" x="4883150" y="2139950"/>
          <p14:tracePt t="122030" x="4875213" y="2132013"/>
          <p14:tracePt t="122032" x="4875213" y="2124075"/>
          <p14:tracePt t="122033" x="4867275" y="2124075"/>
          <p14:tracePt t="122035" x="4867275" y="2114550"/>
          <p14:tracePt t="122036" x="4867275" y="2106613"/>
          <p14:tracePt t="122039" x="4857750" y="2106613"/>
          <p14:tracePt t="122040" x="4849813" y="2098675"/>
          <p14:tracePt t="122043" x="4841875" y="2081213"/>
          <p14:tracePt t="122045" x="4833938" y="2073275"/>
          <p14:tracePt t="122047" x="4824413" y="2065338"/>
          <p14:tracePt t="122049" x="4816475" y="2055813"/>
          <p14:tracePt t="122052" x="4808538" y="2047875"/>
          <p14:tracePt t="122054" x="4799013" y="2039938"/>
          <p14:tracePt t="122056" x="4791075" y="2032000"/>
          <p14:tracePt t="122059" x="4775200" y="2014538"/>
          <p14:tracePt t="122060" x="4765675" y="2014538"/>
          <p14:tracePt t="122062" x="4757738" y="2006600"/>
          <p14:tracePt t="122063" x="4757738" y="1997075"/>
          <p14:tracePt t="122064" x="4740275" y="1997075"/>
          <p14:tracePt t="122065" x="4740275" y="1989138"/>
          <p14:tracePt t="122066" x="4732338" y="1981200"/>
          <p14:tracePt t="122068" x="4724400" y="1973263"/>
          <p14:tracePt t="122069" x="4716463" y="1973263"/>
          <p14:tracePt t="122071" x="4706938" y="1963738"/>
          <p14:tracePt t="122074" x="4699000" y="1955800"/>
          <p14:tracePt t="122074" x="4699000" y="1947863"/>
          <p14:tracePt t="122075" x="4691063" y="1947863"/>
          <p14:tracePt t="122076" x="4681538" y="1938338"/>
          <p14:tracePt t="122078" x="4673600" y="1938338"/>
          <p14:tracePt t="122080" x="4665663" y="1930400"/>
          <p14:tracePt t="122081" x="4657725" y="1922463"/>
          <p14:tracePt t="122082" x="4648200" y="1914525"/>
          <p14:tracePt t="122084" x="4640263" y="1905000"/>
          <p14:tracePt t="122086" x="4632325" y="1905000"/>
          <p14:tracePt t="122089" x="4614863" y="1889125"/>
          <p14:tracePt t="122094" x="4598988" y="1871663"/>
          <p14:tracePt t="122095" x="4589463" y="1863725"/>
          <p14:tracePt t="122096" x="4581525" y="1863725"/>
          <p14:tracePt t="122098" x="4581525" y="1855788"/>
          <p14:tracePt t="122099" x="4564063" y="1846263"/>
          <p14:tracePt t="122102" x="4556125" y="1846263"/>
          <p14:tracePt t="122103" x="4556125" y="1838325"/>
          <p14:tracePt t="122106" x="4548188" y="1830388"/>
          <p14:tracePt t="122109" x="4522788" y="1820863"/>
          <p14:tracePt t="122111" x="4522788" y="1812925"/>
          <p14:tracePt t="122112" x="4514850" y="1812925"/>
          <p14:tracePt t="122114" x="4505325" y="1804988"/>
          <p14:tracePt t="122115" x="4497388" y="1804988"/>
          <p14:tracePt t="122117" x="4497388" y="1797050"/>
          <p14:tracePt t="122118" x="4489450" y="1797050"/>
          <p14:tracePt t="122119" x="4489450" y="1787525"/>
          <p14:tracePt t="122120" x="4481513" y="1787525"/>
          <p14:tracePt t="122122" x="4471988" y="1779588"/>
          <p14:tracePt t="122124" x="4464050" y="1779588"/>
          <p14:tracePt t="122126" x="4456113" y="1771650"/>
          <p14:tracePt t="122128" x="4446588" y="1771650"/>
          <p14:tracePt t="122129" x="4446588" y="1762125"/>
          <p14:tracePt t="122131" x="4438650" y="1762125"/>
          <p14:tracePt t="122132" x="4430713" y="1754188"/>
          <p14:tracePt t="122134" x="4422775" y="1754188"/>
          <p14:tracePt t="122135" x="4422775" y="1746250"/>
          <p14:tracePt t="122136" x="4413250" y="1746250"/>
          <p14:tracePt t="122140" x="4397375" y="1738313"/>
          <p14:tracePt t="122142" x="4387850" y="1738313"/>
          <p14:tracePt t="122143" x="4387850" y="1728788"/>
          <p14:tracePt t="122144" x="4379913" y="1728788"/>
          <p14:tracePt t="122146" x="4371975" y="1720850"/>
          <p14:tracePt t="122148" x="4364038" y="1720850"/>
          <p14:tracePt t="122150" x="4354513" y="1720850"/>
          <p14:tracePt t="122151" x="4354513" y="1712913"/>
          <p14:tracePt t="122152" x="4346575" y="1712913"/>
          <p14:tracePt t="122153" x="4338638" y="1712913"/>
          <p14:tracePt t="122156" x="4329113" y="1712913"/>
          <p14:tracePt t="122158" x="4321175" y="1703388"/>
          <p14:tracePt t="122159" x="4313238" y="1703388"/>
          <p14:tracePt t="122160" x="4295775" y="1695450"/>
          <p14:tracePt t="122163" x="4287838" y="1695450"/>
          <p14:tracePt t="122165" x="4279900" y="1687513"/>
          <p14:tracePt t="122166" x="4270375" y="1687513"/>
          <p14:tracePt t="122167" x="4262438" y="1687513"/>
          <p14:tracePt t="122168" x="4254500" y="1687513"/>
          <p14:tracePt t="122169" x="4246563" y="1679575"/>
          <p14:tracePt t="122170" x="4237038" y="1679575"/>
          <p14:tracePt t="122173" x="4221163" y="1670050"/>
          <p14:tracePt t="122176" x="4211638" y="1670050"/>
          <p14:tracePt t="122177" x="4195763" y="1670050"/>
          <p14:tracePt t="122179" x="4187825" y="1670050"/>
          <p14:tracePt t="122180" x="4178300" y="1670050"/>
          <p14:tracePt t="122182" x="4170363" y="1662113"/>
          <p14:tracePt t="122183" x="4162425" y="1662113"/>
          <p14:tracePt t="122184" x="4152900" y="1662113"/>
          <p14:tracePt t="122185" x="4144963" y="1662113"/>
          <p14:tracePt t="122189" x="4137025" y="1662113"/>
          <p14:tracePt t="122192" x="4111625" y="1662113"/>
          <p14:tracePt t="122192" x="4103688" y="1654175"/>
          <p14:tracePt t="122193" x="4094163" y="1654175"/>
          <p14:tracePt t="122195" x="4086225" y="1654175"/>
          <p14:tracePt t="122196" x="4078288" y="1654175"/>
          <p14:tracePt t="122197" x="4070350" y="1654175"/>
          <p14:tracePt t="122198" x="4060825" y="1654175"/>
          <p14:tracePt t="122200" x="4044950" y="1644650"/>
          <p14:tracePt t="122202" x="4035425" y="1644650"/>
          <p14:tracePt t="122205" x="4027488" y="1644650"/>
          <p14:tracePt t="122206" x="4011613" y="1644650"/>
          <p14:tracePt t="122207" x="4002088" y="1644650"/>
          <p14:tracePt t="122209" x="3986213" y="1644650"/>
          <p14:tracePt t="122211" x="3976688" y="1644650"/>
          <p14:tracePt t="122212" x="3968750" y="1644650"/>
          <p14:tracePt t="122213" x="3960813" y="1644650"/>
          <p14:tracePt t="122215" x="3943350" y="1644650"/>
          <p14:tracePt t="122217" x="3935413" y="1644650"/>
          <p14:tracePt t="122218" x="3917950" y="1644650"/>
          <p14:tracePt t="122220" x="3910013" y="1644650"/>
          <p14:tracePt t="122223" x="3894138" y="1644650"/>
          <p14:tracePt t="122224" x="3884613" y="1644650"/>
          <p14:tracePt t="122225" x="3876675" y="1644650"/>
          <p14:tracePt t="122226" x="3868738" y="1644650"/>
          <p14:tracePt t="122227" x="3859213" y="1644650"/>
          <p14:tracePt t="122228" x="3851275" y="1644650"/>
          <p14:tracePt t="122229" x="3843338" y="1644650"/>
          <p14:tracePt t="122230" x="3835400" y="1644650"/>
          <p14:tracePt t="122232" x="3825875" y="1644650"/>
          <p14:tracePt t="122239" x="3776663" y="1644650"/>
          <p14:tracePt t="122240" x="3767138" y="1644650"/>
          <p14:tracePt t="122241" x="3759200" y="1644650"/>
          <p14:tracePt t="122242" x="3751263" y="1644650"/>
          <p14:tracePt t="122243" x="3733800" y="1644650"/>
          <p14:tracePt t="122245" x="3725863" y="1644650"/>
          <p14:tracePt t="122246" x="3717925" y="1644650"/>
          <p14:tracePt t="122247" x="3708400" y="1644650"/>
          <p14:tracePt t="122249" x="3692525" y="1644650"/>
          <p14:tracePt t="122251" x="3675063" y="1644650"/>
          <p14:tracePt t="122255" x="3667125" y="1654175"/>
          <p14:tracePt t="122256" x="3649663" y="1654175"/>
          <p14:tracePt t="122258" x="3641725" y="1654175"/>
          <p14:tracePt t="122258" x="3633788" y="1654175"/>
          <p14:tracePt t="122259" x="3624263" y="1654175"/>
          <p14:tracePt t="122261" x="3616325" y="1654175"/>
          <p14:tracePt t="122261" x="3616325" y="1662113"/>
          <p14:tracePt t="122262" x="3608388" y="1662113"/>
          <p14:tracePt t="122263" x="3600450" y="1662113"/>
          <p14:tracePt t="122264" x="3590925" y="1670050"/>
          <p14:tracePt t="122266" x="3582988" y="1670050"/>
          <p14:tracePt t="122267" x="3575050" y="1670050"/>
          <p14:tracePt t="122269" x="3565525" y="1670050"/>
          <p14:tracePt t="122271" x="3557588" y="1679575"/>
          <p14:tracePt t="122273" x="3541713" y="1679575"/>
          <p14:tracePt t="122275" x="3532188" y="1687513"/>
          <p14:tracePt t="122276" x="3524250" y="1687513"/>
          <p14:tracePt t="122277" x="3516313" y="1695450"/>
          <p14:tracePt t="122279" x="3506788" y="1695450"/>
          <p14:tracePt t="122281" x="3498850" y="1695450"/>
          <p14:tracePt t="122282" x="3498850" y="1703388"/>
          <p14:tracePt t="122283" x="3490913" y="1703388"/>
          <p14:tracePt t="122284" x="3482975" y="1703388"/>
          <p14:tracePt t="122285" x="3482975" y="1712913"/>
          <p14:tracePt t="122286" x="3473450" y="1712913"/>
          <p14:tracePt t="122288" x="3457575" y="1720850"/>
          <p14:tracePt t="122290" x="3457575" y="1728788"/>
          <p14:tracePt t="122291" x="3448050" y="1728788"/>
          <p14:tracePt t="122293" x="3440113" y="1738313"/>
          <p14:tracePt t="122295" x="3432175" y="1746250"/>
          <p14:tracePt t="122297" x="3424238" y="1746250"/>
          <p14:tracePt t="122299" x="3414713" y="1754188"/>
          <p14:tracePt t="122299" x="3414713" y="1762125"/>
          <p14:tracePt t="122300" x="3406775" y="1762125"/>
          <p14:tracePt t="122301" x="3406775" y="1771650"/>
          <p14:tracePt t="122302" x="3398838" y="1771650"/>
          <p14:tracePt t="122305" x="3398838" y="1779588"/>
          <p14:tracePt t="122307" x="3381375" y="1797050"/>
          <p14:tracePt t="122309" x="3373438" y="1797050"/>
          <p14:tracePt t="122309" x="3373438" y="1804988"/>
          <p14:tracePt t="122310" x="3365500" y="1804988"/>
          <p14:tracePt t="122311" x="3365500" y="1812925"/>
          <p14:tracePt t="122313" x="3355975" y="1812925"/>
          <p14:tracePt t="122313" x="3348038" y="1820863"/>
          <p14:tracePt t="122314" x="3348038" y="1830388"/>
          <p14:tracePt t="122315" x="3340100" y="1838325"/>
          <p14:tracePt t="122318" x="3330575" y="1846263"/>
          <p14:tracePt t="122321" x="3314700" y="1863725"/>
          <p14:tracePt t="122323" x="3297238" y="1879600"/>
          <p14:tracePt t="122325" x="3289300" y="1889125"/>
          <p14:tracePt t="122326" x="3289300" y="1897063"/>
          <p14:tracePt t="122327" x="3281363" y="1897063"/>
          <p14:tracePt t="122328" x="3271838" y="1905000"/>
          <p14:tracePt t="122329" x="3271838" y="1914525"/>
          <p14:tracePt t="122330" x="3263900" y="1922463"/>
          <p14:tracePt t="122333" x="3255963" y="1930400"/>
          <p14:tracePt t="122334" x="3248025" y="1938338"/>
          <p14:tracePt t="122336" x="3238500" y="1947863"/>
          <p14:tracePt t="122339" x="3230563" y="1963738"/>
          <p14:tracePt t="122342" x="3213100" y="1981200"/>
          <p14:tracePt t="122343" x="3205163" y="1997075"/>
          <p14:tracePt t="122345" x="3197225" y="2014538"/>
          <p14:tracePt t="122346" x="3189288" y="2014538"/>
          <p14:tracePt t="122347" x="3189288" y="2022475"/>
          <p14:tracePt t="122348" x="3179763" y="2039938"/>
          <p14:tracePt t="122351" x="3171825" y="2055813"/>
          <p14:tracePt t="122352" x="3163888" y="2055813"/>
          <p14:tracePt t="122353" x="3163888" y="2065338"/>
          <p14:tracePt t="122356" x="3154363" y="2081213"/>
          <p14:tracePt t="122357" x="3154363" y="2098675"/>
          <p14:tracePt t="122359" x="3146425" y="2106613"/>
          <p14:tracePt t="122360" x="3138488" y="2106613"/>
          <p14:tracePt t="122361" x="3138488" y="2114550"/>
          <p14:tracePt t="122362" x="3138488" y="2124075"/>
          <p14:tracePt t="122363" x="3130550" y="2132013"/>
          <p14:tracePt t="122364" x="3130550" y="2139950"/>
          <p14:tracePt t="122365" x="3130550" y="2149475"/>
          <p14:tracePt t="122366" x="3121025" y="2157413"/>
          <p14:tracePt t="122367" x="3121025" y="2165350"/>
          <p14:tracePt t="122368" x="3113088" y="2173288"/>
          <p14:tracePt t="122369" x="3113088" y="2182813"/>
          <p14:tracePt t="122371" x="3113088" y="2198688"/>
          <p14:tracePt t="122375" x="3105150" y="2224088"/>
          <p14:tracePt t="122375" x="3105150" y="2233613"/>
          <p14:tracePt t="122376" x="3095625" y="2241550"/>
          <p14:tracePt t="122377" x="3095625" y="2249488"/>
          <p14:tracePt t="122378" x="3095625" y="2257425"/>
          <p14:tracePt t="122379" x="3087688" y="2266950"/>
          <p14:tracePt t="122380" x="3087688" y="2274888"/>
          <p14:tracePt t="122381" x="3087688" y="2282825"/>
          <p14:tracePt t="122382" x="3087688" y="2292350"/>
          <p14:tracePt t="122383" x="3087688" y="2308225"/>
          <p14:tracePt t="122386" x="3087688" y="2316163"/>
          <p14:tracePt t="122388" x="3087688" y="2341563"/>
          <p14:tracePt t="122390" x="3087688" y="2351088"/>
          <p14:tracePt t="122391" x="3079750" y="2359025"/>
          <p14:tracePt t="122392" x="3079750" y="2366963"/>
          <p14:tracePt t="122393" x="3079750" y="2374900"/>
          <p14:tracePt t="122394" x="3079750" y="2384425"/>
          <p14:tracePt t="122395" x="3079750" y="2392363"/>
          <p14:tracePt t="122396" x="3079750" y="2400300"/>
          <p14:tracePt t="122397" x="3079750" y="2409825"/>
          <p14:tracePt t="122398" x="3079750" y="2417763"/>
          <p14:tracePt t="122399" x="3079750" y="2425700"/>
          <p14:tracePt t="122402" x="3079750" y="2443163"/>
          <p14:tracePt t="122405" x="3079750" y="2451100"/>
          <p14:tracePt t="122406" x="3079750" y="2468563"/>
          <p14:tracePt t="122407" x="3079750" y="2476500"/>
          <p14:tracePt t="122409" x="3079750" y="2492375"/>
          <p14:tracePt t="122411" x="3079750" y="2501900"/>
          <p14:tracePt t="122413" x="3079750" y="2509838"/>
          <p14:tracePt t="122414" x="3079750" y="2517775"/>
          <p14:tracePt t="122415" x="3079750" y="2527300"/>
          <p14:tracePt t="122417" x="3079750" y="2543175"/>
          <p14:tracePt t="122419" x="3087688" y="2551113"/>
          <p14:tracePt t="122422" x="3087688" y="2560638"/>
          <p14:tracePt t="122423" x="3087688" y="2576513"/>
          <p14:tracePt t="122424" x="3087688" y="2586038"/>
          <p14:tracePt t="122426" x="3087688" y="2593975"/>
          <p14:tracePt t="122428" x="3087688" y="2601913"/>
          <p14:tracePt t="122430" x="3087688" y="2609850"/>
          <p14:tracePt t="122431" x="3087688" y="2619375"/>
          <p14:tracePt t="122432" x="3087688" y="2627313"/>
          <p14:tracePt t="122434" x="3087688" y="2635250"/>
          <p14:tracePt t="122435" x="3095625" y="2644775"/>
          <p14:tracePt t="122436" x="3095625" y="2652713"/>
          <p14:tracePt t="122439" x="3095625" y="2660650"/>
          <p14:tracePt t="122440" x="3095625" y="2678113"/>
          <p14:tracePt t="122443" x="3095625" y="2686050"/>
          <p14:tracePt t="122444" x="3105150" y="2686050"/>
          <p14:tracePt t="122445" x="3105150" y="2703513"/>
          <p14:tracePt t="122448" x="3105150" y="2711450"/>
          <p14:tracePt t="122449" x="3105150" y="2719388"/>
          <p14:tracePt t="122450" x="3105150" y="2727325"/>
          <p14:tracePt t="122452" x="3105150" y="2736850"/>
          <p14:tracePt t="122455" x="3105150" y="2744788"/>
          <p14:tracePt t="122456" x="3113088" y="2752725"/>
          <p14:tracePt t="122457" x="3113088" y="2762250"/>
          <p14:tracePt t="122458" x="3113088" y="2770188"/>
          <p14:tracePt t="122458" x="3113088" y="2778125"/>
          <p14:tracePt t="122460" x="3113088" y="2786063"/>
          <p14:tracePt t="122461" x="3121025" y="2786063"/>
          <p14:tracePt t="122462" x="3121025" y="2803525"/>
          <p14:tracePt t="122464" x="3130550" y="2811463"/>
          <p14:tracePt t="122465" x="3130550" y="2820988"/>
          <p14:tracePt t="122466" x="3130550" y="2828925"/>
          <p14:tracePt t="122467" x="3130550" y="2836863"/>
          <p14:tracePt t="122468" x="3138488" y="2846388"/>
          <p14:tracePt t="122469" x="3138488" y="2854325"/>
          <p14:tracePt t="122470" x="3138488" y="2862263"/>
          <p14:tracePt t="122473" x="3146425" y="2879725"/>
          <p14:tracePt t="122474" x="3154363" y="2879725"/>
          <p14:tracePt t="122475" x="3154363" y="2887663"/>
          <p14:tracePt t="122476" x="3154363" y="2895600"/>
          <p14:tracePt t="122477" x="3163888" y="2905125"/>
          <p14:tracePt t="122478" x="3163888" y="2913063"/>
          <p14:tracePt t="122481" x="3163888" y="2928938"/>
          <p14:tracePt t="122482" x="3171825" y="2928938"/>
          <p14:tracePt t="122483" x="3171825" y="2938463"/>
          <p14:tracePt t="122485" x="3171825" y="2946400"/>
          <p14:tracePt t="122486" x="3179763" y="2954338"/>
          <p14:tracePt t="122489" x="3189288" y="2971800"/>
          <p14:tracePt t="122491" x="3189288" y="2979738"/>
          <p14:tracePt t="122492" x="3197225" y="2987675"/>
          <p14:tracePt t="122494" x="3197225" y="2997200"/>
          <p14:tracePt t="122495" x="3205163" y="2997200"/>
          <p14:tracePt t="122496" x="3205163" y="3005138"/>
          <p14:tracePt t="122498" x="3205163" y="3013075"/>
          <p14:tracePt t="122499" x="3205163" y="3022600"/>
          <p14:tracePt t="122500" x="3213100" y="3022600"/>
          <p14:tracePt t="122502" x="3222625" y="3030538"/>
          <p14:tracePt t="122504" x="3222625" y="3038475"/>
          <p14:tracePt t="122506" x="3230563" y="3038475"/>
          <p14:tracePt t="122508" x="3230563" y="3046413"/>
          <p14:tracePt t="122508" x="3230563" y="3055938"/>
          <p14:tracePt t="122510" x="3238500" y="3055938"/>
          <p14:tracePt t="122511" x="3238500" y="3063875"/>
          <p14:tracePt t="122513" x="3248025" y="3071813"/>
          <p14:tracePt t="122515" x="3255963" y="3071813"/>
          <p14:tracePt t="122517" x="3255963" y="3081338"/>
          <p14:tracePt t="122518" x="3263900" y="3089275"/>
          <p14:tracePt t="122522" x="3263900" y="3097213"/>
          <p14:tracePt t="122523" x="3271838" y="3097213"/>
          <p14:tracePt t="122524" x="3271838" y="3105150"/>
          <p14:tracePt t="122525" x="3281363" y="3105150"/>
          <p14:tracePt t="122527" x="3289300" y="3114675"/>
          <p14:tracePt t="122528" x="3289300" y="3122613"/>
          <p14:tracePt t="122530" x="3297238" y="3122613"/>
          <p14:tracePt t="122531" x="3297238" y="3130550"/>
          <p14:tracePt t="122533" x="3306763" y="3130550"/>
          <p14:tracePt t="122534" x="3306763" y="3140075"/>
          <p14:tracePt t="122536" x="3314700" y="3140075"/>
          <p14:tracePt t="122539" x="3322638" y="3148013"/>
          <p14:tracePt t="122541" x="3330575" y="3155950"/>
          <p14:tracePt t="122542" x="3340100" y="3163888"/>
          <p14:tracePt t="122545" x="3348038" y="3173413"/>
          <p14:tracePt t="122546" x="3355975" y="3173413"/>
          <p14:tracePt t="122549" x="3365500" y="3181350"/>
          <p14:tracePt t="122550" x="3365500" y="3189288"/>
          <p14:tracePt t="122552" x="3373438" y="3189288"/>
          <p14:tracePt t="122555" x="3381375" y="3198813"/>
          <p14:tracePt t="122557" x="3389313" y="3198813"/>
          <p14:tracePt t="122558" x="3398838" y="3206750"/>
          <p14:tracePt t="122561" x="3406775" y="3206750"/>
          <p14:tracePt t="122562" x="3406775" y="3214688"/>
          <p14:tracePt t="122563" x="3414713" y="3222625"/>
          <p14:tracePt t="122564" x="3424238" y="3222625"/>
          <p14:tracePt t="122566" x="3432175" y="3232150"/>
          <p14:tracePt t="122568" x="3440113" y="3240088"/>
          <p14:tracePt t="122569" x="3448050" y="3240088"/>
          <p14:tracePt t="122570" x="3457575" y="3240088"/>
          <p14:tracePt t="122572" x="3465513" y="3248025"/>
          <p14:tracePt t="122574" x="3482975" y="3257550"/>
          <p14:tracePt t="122576" x="3490913" y="3265488"/>
          <p14:tracePt t="122577" x="3498850" y="3265488"/>
          <p14:tracePt t="122578" x="3506788" y="3273425"/>
          <p14:tracePt t="122579" x="3516313" y="3281363"/>
          <p14:tracePt t="122582" x="3532188" y="3290888"/>
          <p14:tracePt t="122583" x="3541713" y="3290888"/>
          <p14:tracePt t="122584" x="3549650" y="3298825"/>
          <p14:tracePt t="122585" x="3565525" y="3298825"/>
          <p14:tracePt t="122586" x="3565525" y="3306763"/>
          <p14:tracePt t="122589" x="3582988" y="3316288"/>
          <p14:tracePt t="122590" x="3608388" y="3324225"/>
          <p14:tracePt t="122591" x="3616325" y="3324225"/>
          <p14:tracePt t="122593" x="3624263" y="3332163"/>
          <p14:tracePt t="122594" x="3633788" y="3332163"/>
          <p14:tracePt t="122595" x="3641725" y="3340100"/>
          <p14:tracePt t="122596" x="3649663" y="3340100"/>
          <p14:tracePt t="122597" x="3667125" y="3349625"/>
          <p14:tracePt t="122599" x="3683000" y="3357563"/>
          <p14:tracePt t="122600" x="3700463" y="3357563"/>
          <p14:tracePt t="122602" x="3708400" y="3365500"/>
          <p14:tracePt t="122603" x="3717925" y="3365500"/>
          <p14:tracePt t="122606" x="3733800" y="3375025"/>
          <p14:tracePt t="122608" x="3751263" y="3375025"/>
          <p14:tracePt t="122609" x="3759200" y="3382963"/>
          <p14:tracePt t="122609" x="3776663" y="3382963"/>
          <p14:tracePt t="122610" x="3784600" y="3382963"/>
          <p14:tracePt t="122612" x="3800475" y="3382963"/>
          <p14:tracePt t="122613" x="3810000" y="3382963"/>
          <p14:tracePt t="122615" x="3817938" y="3382963"/>
          <p14:tracePt t="122617" x="3825875" y="3382963"/>
          <p14:tracePt t="122618" x="3843338" y="3390900"/>
          <p14:tracePt t="122619" x="3859213" y="3390900"/>
          <p14:tracePt t="122623" x="3884613" y="3390900"/>
          <p14:tracePt t="122625" x="3894138" y="3390900"/>
          <p14:tracePt t="122627" x="3910013" y="3390900"/>
          <p14:tracePt t="122628" x="3927475" y="3390900"/>
          <p14:tracePt t="122629" x="3935413" y="3390900"/>
          <p14:tracePt t="122630" x="3943350" y="3390900"/>
          <p14:tracePt t="122632" x="3960813" y="3390900"/>
          <p14:tracePt t="122633" x="3968750" y="3390900"/>
          <p14:tracePt t="122635" x="3976688" y="3390900"/>
          <p14:tracePt t="122636" x="3986213" y="3390900"/>
          <p14:tracePt t="122639" x="4011613" y="3390900"/>
          <p14:tracePt t="122642" x="4019550" y="3390900"/>
          <p14:tracePt t="122643" x="4035425" y="3390900"/>
          <p14:tracePt t="122644" x="4044950" y="3390900"/>
          <p14:tracePt t="122646" x="4060825" y="3390900"/>
          <p14:tracePt t="122647" x="4070350" y="3390900"/>
          <p14:tracePt t="122649" x="4078288" y="3390900"/>
          <p14:tracePt t="122650" x="4094163" y="3390900"/>
          <p14:tracePt t="122652" x="4103688" y="3390900"/>
          <p14:tracePt t="122656" x="4119563" y="3390900"/>
          <p14:tracePt t="122657" x="4137025" y="3390900"/>
          <p14:tracePt t="122659" x="4152900" y="3390900"/>
          <p14:tracePt t="122660" x="4162425" y="3390900"/>
          <p14:tracePt t="122661" x="4170363" y="3390900"/>
          <p14:tracePt t="122663" x="4187825" y="3390900"/>
          <p14:tracePt t="122664" x="4195763" y="3390900"/>
          <p14:tracePt t="122666" x="4203700" y="3390900"/>
          <p14:tracePt t="122667" x="4211638" y="3390900"/>
          <p14:tracePt t="122668" x="4221163" y="3390900"/>
          <p14:tracePt t="122670" x="4237038" y="3390900"/>
          <p14:tracePt t="122673" x="4246563" y="3390900"/>
          <p14:tracePt t="122674" x="4254500" y="3390900"/>
          <p14:tracePt t="122675" x="4262438" y="3390900"/>
          <p14:tracePt t="122677" x="4270375" y="3390900"/>
          <p14:tracePt t="122678" x="4279900" y="3390900"/>
          <p14:tracePt t="122679" x="4287838" y="3390900"/>
          <p14:tracePt t="122681" x="4295775" y="3390900"/>
          <p14:tracePt t="122683" x="4305300" y="3390900"/>
          <p14:tracePt t="122685" x="4313238" y="3390900"/>
          <p14:tracePt t="122686" x="4321175" y="3382963"/>
          <p14:tracePt t="122689" x="4329113" y="3382963"/>
          <p14:tracePt t="122690" x="4338638" y="3382963"/>
          <p14:tracePt t="122690" x="4346575" y="3375025"/>
          <p14:tracePt t="122693" x="4354513" y="3365500"/>
          <p14:tracePt t="122694" x="4364038" y="3365500"/>
          <p14:tracePt t="122697" x="4371975" y="3357563"/>
          <p14:tracePt t="122698" x="4379913" y="3357563"/>
          <p14:tracePt t="122700" x="4387850" y="3349625"/>
          <p14:tracePt t="122702" x="4397375" y="3340100"/>
          <p14:tracePt t="122703" x="4397375" y="3332163"/>
          <p14:tracePt t="122706" x="4405313" y="3332163"/>
          <p14:tracePt t="122707" x="4413250" y="3324225"/>
          <p14:tracePt t="122708" x="4422775" y="3324225"/>
          <p14:tracePt t="122709" x="4422775" y="3316288"/>
          <p14:tracePt t="122711" x="4430713" y="3316288"/>
          <p14:tracePt t="122712" x="4430713" y="3306763"/>
          <p14:tracePt t="122713" x="4430713" y="3298825"/>
          <p14:tracePt t="122715" x="4438650" y="3298825"/>
          <p14:tracePt t="122716" x="4446588" y="3290888"/>
          <p14:tracePt t="122720" x="4446588" y="3281363"/>
          <p14:tracePt t="122723" x="4456113" y="3281363"/>
          <p14:tracePt t="122725" x="4456113" y="3273425"/>
          <p14:tracePt t="122726" x="4456113" y="3265488"/>
          <p14:tracePt t="122729" x="4464050" y="3257550"/>
          <p14:tracePt t="122733" x="4464050" y="3248025"/>
          <p14:tracePt t="122738" x="4464050" y="3240088"/>
          <p14:tracePt t="122740" x="4464050" y="3232150"/>
          <p14:tracePt t="122742" x="4464050" y="3222625"/>
          <p14:tracePt t="122746" x="4464050" y="3214688"/>
          <p14:tracePt t="122749" x="4464050" y="3206750"/>
          <p14:tracePt t="122751" x="4464050" y="3198813"/>
          <p14:tracePt t="122755" x="4464050" y="3189288"/>
          <p14:tracePt t="122757" x="4464050" y="3181350"/>
          <p14:tracePt t="122760" x="4464050" y="3173413"/>
          <p14:tracePt t="122762" x="4464050" y="3163888"/>
          <p14:tracePt t="122764" x="4464050" y="3155950"/>
          <p14:tracePt t="122767" x="4464050" y="3148013"/>
          <p14:tracePt t="122771" x="4456113" y="3140075"/>
          <p14:tracePt t="122774" x="4456113" y="3122613"/>
          <p14:tracePt t="122776" x="4456113" y="3114675"/>
          <p14:tracePt t="122777" x="4446588" y="3114675"/>
          <p14:tracePt t="122779" x="4446588" y="3105150"/>
          <p14:tracePt t="122780" x="4438650" y="3105150"/>
          <p14:tracePt t="122781" x="4438650" y="3097213"/>
          <p14:tracePt t="122783" x="4438650" y="3089275"/>
          <p14:tracePt t="122784" x="4430713" y="3089275"/>
          <p14:tracePt t="122786" x="4430713" y="3081338"/>
          <p14:tracePt t="122789" x="4422775" y="3081338"/>
          <p14:tracePt t="122791" x="4413250" y="3071813"/>
          <p14:tracePt t="122792" x="4405313" y="3063875"/>
          <p14:tracePt t="122793" x="4405313" y="3055938"/>
          <p14:tracePt t="122794" x="4397375" y="3055938"/>
          <p14:tracePt t="122796" x="4387850" y="3046413"/>
          <p14:tracePt t="122798" x="4379913" y="3038475"/>
          <p14:tracePt t="122799" x="4371975" y="3038475"/>
          <p14:tracePt t="122800" x="4364038" y="3030538"/>
          <p14:tracePt t="122802" x="4364038" y="3022600"/>
          <p14:tracePt t="122803" x="4346575" y="3022600"/>
          <p14:tracePt t="122806" x="4338638" y="3013075"/>
          <p14:tracePt t="122807" x="4321175" y="3005138"/>
          <p14:tracePt t="122809" x="4313238" y="2997200"/>
          <p14:tracePt t="122810" x="4305300" y="2997200"/>
          <p14:tracePt t="122811" x="4295775" y="2987675"/>
          <p14:tracePt t="122812" x="4287838" y="2987675"/>
          <p14:tracePt t="122813" x="4279900" y="2987675"/>
          <p14:tracePt t="122814" x="4270375" y="2979738"/>
          <p14:tracePt t="122815" x="4262438" y="2971800"/>
          <p14:tracePt t="122817" x="4246563" y="2971800"/>
          <p14:tracePt t="122818" x="4237038" y="2963863"/>
          <p14:tracePt t="122819" x="4229100" y="2963863"/>
          <p14:tracePt t="122823" x="4203700" y="2954338"/>
          <p14:tracePt t="122826" x="4178300" y="2946400"/>
          <p14:tracePt t="122827" x="4162425" y="2938463"/>
          <p14:tracePt t="122828" x="4152900" y="2938463"/>
          <p14:tracePt t="122829" x="4144963" y="2938463"/>
          <p14:tracePt t="122830" x="4129088" y="2928938"/>
          <p14:tracePt t="122832" x="4119563" y="2928938"/>
          <p14:tracePt t="122833" x="4119563" y="2921000"/>
          <p14:tracePt t="122834" x="4103688" y="2921000"/>
          <p14:tracePt t="122836" x="4094163" y="2921000"/>
          <p14:tracePt t="122838" x="4078288" y="2913063"/>
          <p14:tracePt t="122841" x="4052888" y="2913063"/>
          <p14:tracePt t="122843" x="4044950" y="2913063"/>
          <p14:tracePt t="122846" x="4035425" y="2905125"/>
          <p14:tracePt t="122847" x="4027488" y="2905125"/>
          <p14:tracePt t="122849" x="4019550" y="2905125"/>
          <p14:tracePt t="122850" x="4011613" y="2905125"/>
          <p14:tracePt t="122851" x="4011613" y="2895600"/>
          <p14:tracePt t="122852" x="4002088" y="2895600"/>
          <p14:tracePt t="122855" x="3994150" y="2895600"/>
          <p14:tracePt t="122857" x="3986213" y="2895600"/>
          <p14:tracePt t="122858" x="3976688" y="2895600"/>
          <p14:tracePt t="122859" x="3968750" y="2895600"/>
          <p14:tracePt t="122861" x="3960813" y="2887663"/>
          <p14:tracePt t="122864" x="3952875" y="2887663"/>
          <p14:tracePt t="122866" x="3943350" y="2887663"/>
          <p14:tracePt t="122867" x="3935413" y="2887663"/>
          <p14:tracePt t="122870" x="3927475" y="2887663"/>
          <p14:tracePt t="122873" x="3917950" y="2879725"/>
          <p14:tracePt t="122875" x="3910013" y="2879725"/>
          <p14:tracePt t="122877" x="3902075" y="2879725"/>
          <p14:tracePt t="122878" x="3902075" y="2870200"/>
          <p14:tracePt t="122880" x="3894138" y="2862263"/>
          <p14:tracePt t="122883" x="3884613" y="2862263"/>
          <p14:tracePt t="122886" x="3876675" y="2854325"/>
          <p14:tracePt t="122888" x="3868738" y="2854325"/>
          <p14:tracePt t="122890" x="3868738" y="2846388"/>
          <p14:tracePt t="122891" x="3859213" y="2846388"/>
          <p14:tracePt t="122894" x="3851275" y="2836863"/>
          <p14:tracePt t="122896" x="3851275" y="2828925"/>
          <p14:tracePt t="122897" x="3843338" y="2828925"/>
          <p14:tracePt t="122899" x="3835400" y="2820988"/>
          <p14:tracePt t="122901" x="3825875" y="2811463"/>
          <p14:tracePt t="122903" x="3825875" y="2803525"/>
          <p14:tracePt t="122905" x="3817938" y="2795588"/>
          <p14:tracePt t="122907" x="3810000" y="2786063"/>
          <p14:tracePt t="122909" x="3810000" y="2778125"/>
          <p14:tracePt t="122909" x="3800475" y="2770188"/>
          <p14:tracePt t="122911" x="3792538" y="2762250"/>
          <p14:tracePt t="122912" x="3792538" y="2752725"/>
          <p14:tracePt t="122913" x="3784600" y="2752725"/>
          <p14:tracePt t="122914" x="3784600" y="2744788"/>
          <p14:tracePt t="122915" x="3776663" y="2736850"/>
          <p14:tracePt t="122916" x="3767138" y="2719388"/>
          <p14:tracePt t="122918" x="3759200" y="2711450"/>
          <p14:tracePt t="122920" x="3751263" y="2703513"/>
          <p14:tracePt t="122923" x="3741738" y="2678113"/>
          <p14:tracePt t="122924" x="3733800" y="2668588"/>
          <p14:tracePt t="122925" x="3733800" y="2652713"/>
          <p14:tracePt t="122926" x="3725863" y="2652713"/>
          <p14:tracePt t="122927" x="3725863" y="2635250"/>
          <p14:tracePt t="122928" x="3717925" y="2627313"/>
          <p14:tracePt t="122930" x="3708400" y="2609850"/>
          <p14:tracePt t="122932" x="3700463" y="2609850"/>
          <p14:tracePt t="122933" x="3700463" y="2601913"/>
          <p14:tracePt t="122934" x="3700463" y="2593975"/>
          <p14:tracePt t="122935" x="3692525" y="2586038"/>
          <p14:tracePt t="122936" x="3683000" y="2568575"/>
          <p14:tracePt t="122939" x="3675063" y="2560638"/>
          <p14:tracePt t="122940" x="3675063" y="2551113"/>
          <p14:tracePt t="122941" x="3675063" y="2543175"/>
          <p14:tracePt t="122942" x="3667125" y="2543175"/>
          <p14:tracePt t="122943" x="3667125" y="2535238"/>
          <p14:tracePt t="122944" x="3667125" y="2527300"/>
          <p14:tracePt t="122945" x="3659188" y="2517775"/>
          <p14:tracePt t="122947" x="3649663" y="2509838"/>
          <p14:tracePt t="122948" x="3649663" y="2501900"/>
          <p14:tracePt t="122949" x="3641725" y="2492375"/>
          <p14:tracePt t="122950" x="3641725" y="2484438"/>
          <p14:tracePt t="122951" x="3633788" y="2476500"/>
          <p14:tracePt t="122953" x="3624263" y="2468563"/>
          <p14:tracePt t="122955" x="3624263" y="2451100"/>
          <p14:tracePt t="122958" x="3608388" y="2433638"/>
          <p14:tracePt t="122959" x="3600450" y="2425700"/>
          <p14:tracePt t="122960" x="3600450" y="2417763"/>
          <p14:tracePt t="122962" x="3590925" y="2409825"/>
          <p14:tracePt t="122963" x="3590925" y="2400300"/>
          <p14:tracePt t="122964" x="3590925" y="2392363"/>
          <p14:tracePt t="122965" x="3575050" y="2384425"/>
          <p14:tracePt t="122966" x="3575050" y="2374900"/>
          <p14:tracePt t="122967" x="3565525" y="2366963"/>
          <p14:tracePt t="122968" x="3557588" y="2359025"/>
          <p14:tracePt t="122969" x="3557588" y="2341563"/>
          <p14:tracePt t="122970" x="3549650" y="2341563"/>
          <p14:tracePt t="122972" x="3541713" y="2333625"/>
          <p14:tracePt t="122974" x="3532188" y="2316163"/>
          <p14:tracePt t="122975" x="3532188" y="2308225"/>
          <p14:tracePt t="122976" x="3524250" y="2300288"/>
          <p14:tracePt t="122977" x="3516313" y="2292350"/>
          <p14:tracePt t="122978" x="3506788" y="2282825"/>
          <p14:tracePt t="122979" x="3498850" y="2274888"/>
          <p14:tracePt t="122980" x="3498850" y="2266950"/>
          <p14:tracePt t="122981" x="3490913" y="2257425"/>
          <p14:tracePt t="122983" x="3482975" y="2241550"/>
          <p14:tracePt t="122984" x="3473450" y="2241550"/>
          <p14:tracePt t="122985" x="3473450" y="2233613"/>
          <p14:tracePt t="122986" x="3465513" y="2224088"/>
          <p14:tracePt t="122989" x="3457575" y="2208213"/>
          <p14:tracePt t="122991" x="3448050" y="2198688"/>
          <p14:tracePt t="122991" x="3440113" y="2190750"/>
          <p14:tracePt t="122993" x="3440113" y="2182813"/>
          <p14:tracePt t="122994" x="3432175" y="2182813"/>
          <p14:tracePt t="122995" x="3432175" y="2165350"/>
          <p14:tracePt t="122997" x="3424238" y="2157413"/>
          <p14:tracePt t="122998" x="3414713" y="2157413"/>
          <p14:tracePt t="123000" x="3414713" y="2149475"/>
          <p14:tracePt t="123002" x="3406775" y="2139950"/>
          <p14:tracePt t="123003" x="3406775" y="2132013"/>
          <p14:tracePt t="123005" x="3406775" y="2124075"/>
          <p14:tracePt t="123007" x="3398838" y="2124075"/>
          <p14:tracePt t="123008" x="3398838" y="2114550"/>
          <p14:tracePt t="123012" x="3398838" y="2106613"/>
          <p14:tracePt t="123013" x="3389313" y="2106613"/>
          <p14:tracePt t="123014" x="3389313" y="2098675"/>
          <p14:tracePt t="123019" x="3389313" y="2090738"/>
          <p14:tracePt t="123030" x="3389313" y="2081213"/>
          <p14:tracePt t="123093" x="3389313" y="2073275"/>
          <p14:tracePt t="123096" x="3398838" y="2073275"/>
          <p14:tracePt t="123098" x="3398838" y="2065338"/>
          <p14:tracePt t="123102" x="3406775" y="2065338"/>
          <p14:tracePt t="123108" x="3414713" y="2055813"/>
          <p14:tracePt t="123110" x="3424238" y="2055813"/>
          <p14:tracePt t="123116" x="3432175" y="2055813"/>
          <p14:tracePt t="123116" x="3432175" y="2047875"/>
          <p14:tracePt t="123120" x="3440113" y="2047875"/>
          <p14:tracePt t="123126" x="3448050" y="2047875"/>
          <p14:tracePt t="123127" x="3448050" y="2039938"/>
          <p14:tracePt t="123129" x="3457575" y="2039938"/>
          <p14:tracePt t="123131" x="3457575" y="2032000"/>
          <p14:tracePt t="123134" x="3465513" y="2032000"/>
          <p14:tracePt t="123139" x="3473450" y="2032000"/>
          <p14:tracePt t="123140" x="3473450" y="2022475"/>
          <p14:tracePt t="123143" x="3482975" y="2022475"/>
          <p14:tracePt t="123146" x="3490913" y="2022475"/>
          <p14:tracePt t="123148" x="3498850" y="2022475"/>
          <p14:tracePt t="123152" x="3498850" y="2014538"/>
          <p14:tracePt t="123152" x="3506788" y="2014538"/>
          <p14:tracePt t="123156" x="3516313" y="2014538"/>
          <p14:tracePt t="123157" x="3524250" y="2014538"/>
          <p14:tracePt t="123159" x="3532188" y="2014538"/>
          <p14:tracePt t="123160" x="3532188" y="2006600"/>
          <p14:tracePt t="123161" x="3541713" y="2006600"/>
          <p14:tracePt t="123164" x="3549650" y="2006600"/>
          <p14:tracePt t="123167" x="3557588" y="2006600"/>
          <p14:tracePt t="123168" x="3565525" y="2006600"/>
          <p14:tracePt t="123170" x="3575050" y="2006600"/>
          <p14:tracePt t="123173" x="3582988" y="1997075"/>
          <p14:tracePt t="123175" x="3590925" y="1997075"/>
          <p14:tracePt t="123177" x="3600450" y="1997075"/>
          <p14:tracePt t="123178" x="3600450" y="1989138"/>
          <p14:tracePt t="123180" x="3608388" y="1989138"/>
          <p14:tracePt t="123183" x="3616325" y="1989138"/>
          <p14:tracePt t="123186" x="3624263" y="1989138"/>
          <p14:tracePt t="123189" x="3633788" y="1989138"/>
          <p14:tracePt t="123194" x="3641725" y="1989138"/>
          <p14:tracePt t="123203" x="3649663" y="1989138"/>
          <p14:tracePt t="123213" x="3659188" y="1989138"/>
          <p14:tracePt t="123217" x="3667125" y="1989138"/>
          <p14:tracePt t="123239" x="3700463" y="1989138"/>
          <p14:tracePt t="123241" x="3708400" y="1989138"/>
          <p14:tracePt t="123244" x="3717925" y="1989138"/>
          <p14:tracePt t="123248" x="3725863" y="1989138"/>
          <p14:tracePt t="123249" x="3733800" y="1989138"/>
          <p14:tracePt t="123253" x="3741738" y="1989138"/>
          <p14:tracePt t="123257" x="3751263" y="1989138"/>
          <p14:tracePt t="123261" x="3759200" y="1989138"/>
          <p14:tracePt t="123263" x="3767138" y="1989138"/>
          <p14:tracePt t="123266" x="3776663" y="1989138"/>
          <p14:tracePt t="123273" x="3784600" y="1989138"/>
          <p14:tracePt t="123274" x="3792538" y="1989138"/>
          <p14:tracePt t="123276" x="3800475" y="1989138"/>
          <p14:tracePt t="123281" x="3810000" y="1989138"/>
          <p14:tracePt t="123288" x="3817938" y="1989138"/>
          <p14:tracePt t="123294" x="3825875" y="1989138"/>
          <p14:tracePt t="123305" x="3835400" y="1989138"/>
          <p14:tracePt t="123311" x="3843338" y="1989138"/>
          <p14:tracePt t="123320" x="3851275" y="1989138"/>
          <p14:tracePt t="123326" x="3851275" y="1981200"/>
          <p14:tracePt t="123329" x="3859213" y="1981200"/>
          <p14:tracePt t="123336" x="3868738" y="1981200"/>
          <p14:tracePt t="123339" x="3876675" y="1973263"/>
          <p14:tracePt t="123346" x="3884613" y="1973263"/>
          <p14:tracePt t="123352" x="3894138" y="1973263"/>
          <p14:tracePt t="123355" x="3894138" y="1963738"/>
          <p14:tracePt t="123358" x="3902075" y="1963738"/>
          <p14:tracePt t="123362" x="3910013" y="1955800"/>
          <p14:tracePt t="123366" x="3917950" y="1955800"/>
          <p14:tracePt t="123372" x="3927475" y="1955800"/>
          <p14:tracePt t="123375" x="3935413" y="1947863"/>
          <p14:tracePt t="123377" x="3943350" y="1947863"/>
          <p14:tracePt t="123382" x="3952875" y="1947863"/>
          <p14:tracePt t="123386" x="3960813" y="1938338"/>
          <p14:tracePt t="123393" x="3968750" y="1938338"/>
          <p14:tracePt t="123394" x="3976688" y="1938338"/>
          <p14:tracePt t="123399" x="3986213" y="1930400"/>
          <p14:tracePt t="123405" x="3994150" y="1922463"/>
          <p14:tracePt t="123409" x="4002088" y="1922463"/>
          <p14:tracePt t="123411" x="4011613" y="1922463"/>
          <p14:tracePt t="123415" x="4019550" y="1922463"/>
          <p14:tracePt t="123416" x="4019550" y="1914525"/>
          <p14:tracePt t="123420" x="4027488" y="1914525"/>
          <p14:tracePt t="123424" x="4035425" y="1914525"/>
          <p14:tracePt t="123426" x="4044950" y="1914525"/>
          <p14:tracePt t="123427" x="4044950" y="1905000"/>
          <p14:tracePt t="123430" x="4052888" y="1905000"/>
          <p14:tracePt t="123434" x="4060825" y="1905000"/>
          <p14:tracePt t="123438" x="4070350" y="1897063"/>
          <p14:tracePt t="123441" x="4078288" y="1897063"/>
          <p14:tracePt t="123443" x="4086225" y="1897063"/>
          <p14:tracePt t="123446" x="4086225" y="1889125"/>
          <p14:tracePt t="123447" x="4094163" y="1889125"/>
          <p14:tracePt t="123449" x="4103688" y="1889125"/>
          <p14:tracePt t="123452" x="4111625" y="1889125"/>
          <p14:tracePt t="123455" x="4119563" y="1889125"/>
          <p14:tracePt t="123458" x="4129088" y="1889125"/>
          <p14:tracePt t="123459" x="4129088" y="1879600"/>
          <p14:tracePt t="123462" x="4137025" y="1879600"/>
          <p14:tracePt t="123467" x="4144963" y="1879600"/>
          <p14:tracePt t="123469" x="4152900" y="1879600"/>
          <p14:tracePt t="123475" x="4162425" y="1879600"/>
          <p14:tracePt t="123485" x="4170363" y="1879600"/>
          <p14:tracePt t="123542" x="4162425" y="1879600"/>
          <p14:tracePt t="123549" x="4162425" y="1889125"/>
          <p14:tracePt t="123551" x="4152900" y="1889125"/>
          <p14:tracePt t="123552" x="4152900" y="1897063"/>
          <p14:tracePt t="123556" x="4144963" y="1905000"/>
          <p14:tracePt t="123559" x="4144963" y="1914525"/>
          <p14:tracePt t="123562" x="4144963" y="1922463"/>
          <p14:tracePt t="123564" x="4144963" y="1930400"/>
          <p14:tracePt t="123565" x="4137025" y="1930400"/>
          <p14:tracePt t="123567" x="4137025" y="1938338"/>
          <p14:tracePt t="123570" x="4137025" y="1947863"/>
          <p14:tracePt t="123573" x="4137025" y="1963738"/>
          <p14:tracePt t="123574" x="4129088" y="1963738"/>
          <p14:tracePt t="123575" x="4129088" y="1973263"/>
          <p14:tracePt t="123578" x="4129088" y="1981200"/>
          <p14:tracePt t="123581" x="4129088" y="1989138"/>
          <p14:tracePt t="123582" x="4129088" y="1997075"/>
          <p14:tracePt t="123585" x="4129088" y="2006600"/>
          <p14:tracePt t="123589" x="4129088" y="2014538"/>
          <p14:tracePt t="123592" x="4129088" y="2022475"/>
          <p14:tracePt t="123593" x="4119563" y="2022475"/>
          <p14:tracePt t="123594" x="4119563" y="2032000"/>
          <p14:tracePt t="123596" x="4119563" y="2039938"/>
          <p14:tracePt t="123600" x="4119563" y="2047875"/>
          <p14:tracePt t="123603" x="4111625" y="2047875"/>
          <p14:tracePt t="123605" x="4111625" y="2055813"/>
          <p14:tracePt t="123608" x="4111625" y="2065338"/>
          <p14:tracePt t="123610" x="4111625" y="2073275"/>
          <p14:tracePt t="123614" x="4111625" y="2081213"/>
          <p14:tracePt t="123618" x="4111625" y="2090738"/>
          <p14:tracePt t="123620" x="4103688" y="2090738"/>
          <p14:tracePt t="123624" x="4103688" y="2098675"/>
          <p14:tracePt t="123626" x="4103688" y="2106613"/>
          <p14:tracePt t="123631" x="4103688" y="2114550"/>
          <p14:tracePt t="123633" x="4094163" y="2114550"/>
          <p14:tracePt t="123635" x="4094163" y="2124075"/>
          <p14:tracePt t="123642" x="4094163" y="2132013"/>
          <p14:tracePt t="123643" x="4086225" y="2132013"/>
          <p14:tracePt t="123644" x="4086225" y="2139950"/>
          <p14:tracePt t="123649" x="4078288" y="2149475"/>
          <p14:tracePt t="123656" x="4070350" y="2157413"/>
          <p14:tracePt t="123661" x="4070350" y="2165350"/>
          <p14:tracePt t="123663" x="4060825" y="2165350"/>
          <p14:tracePt t="123664" x="4060825" y="2173288"/>
          <p14:tracePt t="123667" x="4052888" y="2173288"/>
          <p14:tracePt t="123671" x="4052888" y="2182813"/>
          <p14:tracePt t="123673" x="4044950" y="2182813"/>
          <p14:tracePt t="123676" x="4035425" y="2190750"/>
          <p14:tracePt t="123680" x="4027488" y="2190750"/>
          <p14:tracePt t="123681" x="4027488" y="2198688"/>
          <p14:tracePt t="123684" x="4019550" y="2208213"/>
          <p14:tracePt t="123689" x="4002088" y="2216150"/>
          <p14:tracePt t="123694" x="3994150" y="2224088"/>
          <p14:tracePt t="123696" x="3986213" y="2224088"/>
          <p14:tracePt t="123699" x="3976688" y="2233613"/>
          <p14:tracePt t="123701" x="3968750" y="2241550"/>
          <p14:tracePt t="123706" x="3960813" y="2241550"/>
          <p14:tracePt t="123707" x="3960813" y="2249488"/>
          <p14:tracePt t="123708" x="3952875" y="2249488"/>
          <p14:tracePt t="123711" x="3943350" y="2257425"/>
          <p14:tracePt t="123713" x="3935413" y="2257425"/>
          <p14:tracePt t="123717" x="3927475" y="2266950"/>
          <p14:tracePt t="123720" x="3927475" y="2274888"/>
          <p14:tracePt t="123723" x="3917950" y="2274888"/>
          <p14:tracePt t="123726" x="3910013" y="2274888"/>
          <p14:tracePt t="123727" x="3902075" y="2282825"/>
          <p14:tracePt t="123732" x="3894138" y="2282825"/>
          <p14:tracePt t="123735" x="3894138" y="2292350"/>
          <p14:tracePt t="123739" x="3884613" y="2292350"/>
          <p14:tracePt t="123743" x="3876675" y="2292350"/>
          <p14:tracePt t="123744" x="3876675" y="2300288"/>
          <p14:tracePt t="123746" x="3868738" y="2300288"/>
          <p14:tracePt t="123754" x="3859213" y="2308225"/>
          <p14:tracePt t="123762" x="3851275" y="2316163"/>
          <p14:tracePt t="123773" x="3843338" y="2316163"/>
          <p14:tracePt t="123780" x="3835400" y="2316163"/>
          <p14:tracePt t="123794" x="3825875" y="2316163"/>
          <p14:tracePt t="123799" x="3825875" y="2325688"/>
          <p14:tracePt t="123807" x="3817938" y="2325688"/>
          <p14:tracePt t="123818" x="3810000" y="2325688"/>
          <p14:tracePt t="123823" x="3800475" y="2325688"/>
          <p14:tracePt t="123826" x="3792538" y="2325688"/>
          <p14:tracePt t="123830" x="3784600" y="2325688"/>
          <p14:tracePt t="123833" x="3784600" y="2316163"/>
          <p14:tracePt t="123837" x="3776663" y="2316163"/>
          <p14:tracePt t="123840" x="3776663" y="2308225"/>
          <p14:tracePt t="123841" x="3767138" y="2308225"/>
          <p14:tracePt t="123846" x="3759200" y="2300288"/>
          <p14:tracePt t="123851" x="3751263" y="2300288"/>
          <p14:tracePt t="123856" x="3751263" y="2292350"/>
          <p14:tracePt t="123860" x="3741738" y="2292350"/>
          <p14:tracePt t="123863" x="3741738" y="2282825"/>
          <p14:tracePt t="123871" x="3733800" y="2282825"/>
          <p14:tracePt t="123873" x="3733800" y="2274888"/>
          <p14:tracePt t="123875" x="3733800" y="2266950"/>
          <p14:tracePt t="123876" x="3725863" y="2266950"/>
          <p14:tracePt t="123883" x="3725863" y="2257425"/>
          <p14:tracePt t="123887" x="3725863" y="2249488"/>
          <p14:tracePt t="123890" x="3725863" y="2241550"/>
          <p14:tracePt t="123892" x="3725863" y="2233613"/>
          <p14:tracePt t="123896" x="3725863" y="2224088"/>
          <p14:tracePt t="123898" x="3725863" y="2216150"/>
          <p14:tracePt t="123901" x="3725863" y="2208213"/>
          <p14:tracePt t="123903" x="3725863" y="2198688"/>
          <p14:tracePt t="123907" x="3725863" y="2190750"/>
          <p14:tracePt t="123908" x="3725863" y="2182813"/>
          <p14:tracePt t="123911" x="3725863" y="2173288"/>
          <p14:tracePt t="123913" x="3733800" y="2165350"/>
          <p14:tracePt t="123914" x="3733800" y="2157413"/>
          <p14:tracePt t="123917" x="3741738" y="2149475"/>
          <p14:tracePt t="123920" x="3741738" y="2139950"/>
          <p14:tracePt t="123923" x="3751263" y="2132013"/>
          <p14:tracePt t="123924" x="3751263" y="2124075"/>
          <p14:tracePt t="123925" x="3759200" y="2124075"/>
          <p14:tracePt t="123926" x="3759200" y="2114550"/>
          <p14:tracePt t="123927" x="3767138" y="2114550"/>
          <p14:tracePt t="123929" x="3767138" y="2106613"/>
          <p14:tracePt t="123930" x="3767138" y="2098675"/>
          <p14:tracePt t="123931" x="3776663" y="2098675"/>
          <p14:tracePt t="123933" x="3776663" y="2090738"/>
          <p14:tracePt t="123934" x="3784600" y="2090738"/>
          <p14:tracePt t="123935" x="3784600" y="2081213"/>
          <p14:tracePt t="123939" x="3792538" y="2073275"/>
          <p14:tracePt t="123940" x="3800475" y="2065338"/>
          <p14:tracePt t="123943" x="3810000" y="2055813"/>
          <p14:tracePt t="123946" x="3817938" y="2047875"/>
          <p14:tracePt t="123950" x="3825875" y="2039938"/>
          <p14:tracePt t="123952" x="3825875" y="2032000"/>
          <p14:tracePt t="123953" x="3835400" y="2032000"/>
          <p14:tracePt t="123955" x="3843338" y="2032000"/>
          <p14:tracePt t="123957" x="3843338" y="2022475"/>
          <p14:tracePt t="123959" x="3851275" y="2022475"/>
          <p14:tracePt t="123963" x="3859213" y="2014538"/>
          <p14:tracePt t="123967" x="3868738" y="2014538"/>
          <p14:tracePt t="123969" x="3876675" y="2014538"/>
          <p14:tracePt t="123970" x="3876675" y="2006600"/>
          <p14:tracePt t="123974" x="3884613" y="2006600"/>
          <p14:tracePt t="123978" x="3894138" y="2006600"/>
          <p14:tracePt t="123980" x="3894138" y="1997075"/>
          <p14:tracePt t="123983" x="3902075" y="1997075"/>
          <p14:tracePt t="123984" x="3902075" y="1989138"/>
          <p14:tracePt t="123986" x="3910013" y="1989138"/>
          <p14:tracePt t="123990" x="3917950" y="1989138"/>
          <p14:tracePt t="123994" x="3927475" y="1989138"/>
          <p14:tracePt t="123998" x="3935413" y="1989138"/>
          <p14:tracePt t="124001" x="3943350" y="1981200"/>
          <p14:tracePt t="124006" x="3952875" y="1981200"/>
          <p14:tracePt t="124007" x="3960813" y="1981200"/>
          <p14:tracePt t="124013" x="3968750" y="1981200"/>
          <p14:tracePt t="124014" x="3976688" y="1981200"/>
          <p14:tracePt t="124020" x="3986213" y="1981200"/>
          <p14:tracePt t="124028" x="3994150" y="1981200"/>
          <p14:tracePt t="124043" x="4002088" y="1981200"/>
          <p14:tracePt t="124046" x="4011613" y="1981200"/>
          <p14:tracePt t="124054" x="4019550" y="1981200"/>
          <p14:tracePt t="124059" x="4027488" y="1981200"/>
          <p14:tracePt t="124061" x="4027488" y="1989138"/>
          <p14:tracePt t="124064" x="4035425" y="1989138"/>
          <p14:tracePt t="124067" x="4044950" y="1989138"/>
          <p14:tracePt t="124068" x="4044950" y="1997075"/>
          <p14:tracePt t="124072" x="4052888" y="1997075"/>
          <p14:tracePt t="124075" x="4060825" y="1997075"/>
          <p14:tracePt t="124079" x="4070350" y="1997075"/>
          <p14:tracePt t="124083" x="4078288" y="1997075"/>
          <p14:tracePt t="124085" x="4086225" y="1997075"/>
          <p14:tracePt t="124089" x="4094163" y="1997075"/>
          <p14:tracePt t="124093" x="4103688" y="1997075"/>
          <p14:tracePt t="124095" x="4111625" y="1997075"/>
          <p14:tracePt t="124098" x="4119563" y="1997075"/>
          <p14:tracePt t="124101" x="4129088" y="1997075"/>
          <p14:tracePt t="124105" x="4137025" y="1997075"/>
          <p14:tracePt t="124109" x="4144963" y="1997075"/>
          <p14:tracePt t="124111" x="4152900" y="1997075"/>
          <p14:tracePt t="124115" x="4162425" y="1997075"/>
          <p14:tracePt t="124122" x="4170363" y="1989138"/>
          <p14:tracePt t="124128" x="4178300" y="1989138"/>
          <p14:tracePt t="124131" x="4178300" y="1981200"/>
          <p14:tracePt t="124134" x="4187825" y="1981200"/>
          <p14:tracePt t="124139" x="4187825" y="1973263"/>
          <p14:tracePt t="124144" x="4195763" y="1973263"/>
          <p14:tracePt t="124145" x="4195763" y="1963738"/>
          <p14:tracePt t="124149" x="4195763" y="1955800"/>
          <p14:tracePt t="124156" x="4203700" y="1947863"/>
          <p14:tracePt t="124163" x="4203700" y="1938338"/>
          <p14:tracePt t="124170" x="4211638" y="1930400"/>
          <p14:tracePt t="124175" x="4211638" y="1922463"/>
          <p14:tracePt t="124176" x="4221163" y="1922463"/>
          <p14:tracePt t="124183" x="4221163" y="1914525"/>
          <p14:tracePt t="124185" x="4229100" y="1914525"/>
          <p14:tracePt t="124193" x="4237038" y="1914525"/>
          <p14:tracePt t="124195" x="4237038" y="1905000"/>
          <p14:tracePt t="124203" x="4246563" y="1905000"/>
          <p14:tracePt t="124206" x="4254500" y="1897063"/>
          <p14:tracePt t="124216" x="4254500" y="1889125"/>
          <p14:tracePt t="124217" x="4262438" y="1889125"/>
          <p14:tracePt t="124226" x="4270375" y="1889125"/>
          <p14:tracePt t="124240" x="4279900" y="1879600"/>
          <p14:tracePt t="124246" x="4287838" y="1879600"/>
          <p14:tracePt t="124252" x="4295775" y="1879600"/>
          <p14:tracePt t="124255" x="4295775" y="1871663"/>
          <p14:tracePt t="124258" x="4305300" y="1871663"/>
          <p14:tracePt t="124264" x="4313238" y="1871663"/>
          <p14:tracePt t="124267" x="4321175" y="1871663"/>
          <p14:tracePt t="124272" x="4329113" y="1863725"/>
          <p14:tracePt t="124275" x="4338638" y="1863725"/>
          <p14:tracePt t="124278" x="4346575" y="1863725"/>
          <p14:tracePt t="124281" x="4354513" y="1855788"/>
          <p14:tracePt t="124284" x="4364038" y="1855788"/>
          <p14:tracePt t="124286" x="4371975" y="1855788"/>
          <p14:tracePt t="124290" x="4379913" y="1855788"/>
          <p14:tracePt t="124293" x="4387850" y="1855788"/>
          <p14:tracePt t="124296" x="4397375" y="1855788"/>
          <p14:tracePt t="124298" x="4405313" y="1855788"/>
          <p14:tracePt t="124302" x="4413250" y="1855788"/>
          <p14:tracePt t="124306" x="4422775" y="1846263"/>
          <p14:tracePt t="124309" x="4430713" y="1846263"/>
          <p14:tracePt t="124314" x="4438650" y="1846263"/>
          <p14:tracePt t="124324" x="4446588" y="1846263"/>
          <p14:tracePt t="124407" x="4456113" y="1846263"/>
          <p14:tracePt t="124502" x="4456113" y="1855788"/>
          <p14:tracePt t="124527" x="4456113" y="1863725"/>
          <p14:tracePt t="124550" x="4456113" y="1871663"/>
          <p14:tracePt t="124564" x="4456113" y="1879600"/>
          <p14:tracePt t="124570" x="4456113" y="1889125"/>
          <p14:tracePt t="124575" x="4456113" y="1897063"/>
          <p14:tracePt t="124578" x="4456113" y="1905000"/>
          <p14:tracePt t="124582" x="4456113" y="1914525"/>
          <p14:tracePt t="124585" x="4456113" y="1930400"/>
          <p14:tracePt t="124590" x="4456113" y="1938338"/>
          <p14:tracePt t="124595" x="4456113" y="1963738"/>
          <p14:tracePt t="124597" x="4456113" y="1973263"/>
          <p14:tracePt t="124598" x="4456113" y="1981200"/>
          <p14:tracePt t="124599" x="4456113" y="1997075"/>
          <p14:tracePt t="124601" x="4456113" y="2006600"/>
          <p14:tracePt t="124602" x="4456113" y="2014538"/>
          <p14:tracePt t="124606" x="4456113" y="2032000"/>
          <p14:tracePt t="124607" x="4456113" y="2039938"/>
          <p14:tracePt t="124609" x="4456113" y="2047875"/>
          <p14:tracePt t="124611" x="4456113" y="2073275"/>
          <p14:tracePt t="124612" x="4456113" y="2081213"/>
          <p14:tracePt t="124613" x="4456113" y="2090738"/>
          <p14:tracePt t="124615" x="4456113" y="2098675"/>
          <p14:tracePt t="124616" x="4456113" y="2106613"/>
          <p14:tracePt t="124618" x="4456113" y="2132013"/>
          <p14:tracePt t="124620" x="4456113" y="2139950"/>
          <p14:tracePt t="124624" x="4456113" y="2190750"/>
          <p14:tracePt t="124625" x="4456113" y="2208213"/>
          <p14:tracePt t="124627" x="4456113" y="2216150"/>
          <p14:tracePt t="124628" x="4456113" y="2224088"/>
          <p14:tracePt t="124629" x="4456113" y="2241550"/>
          <p14:tracePt t="124631" x="4464050" y="2266950"/>
          <p14:tracePt t="124632" x="4464050" y="2274888"/>
          <p14:tracePt t="124634" x="4464050" y="2308225"/>
          <p14:tracePt t="124635" x="4471988" y="2316163"/>
          <p14:tracePt t="124637" x="4471988" y="2333625"/>
          <p14:tracePt t="124642" x="4481513" y="2417763"/>
          <p14:tracePt t="124644" x="4481513" y="2433638"/>
          <p14:tracePt t="124644" x="4489450" y="2443163"/>
          <p14:tracePt t="124646" x="4489450" y="2459038"/>
          <p14:tracePt t="124647" x="4489450" y="2484438"/>
          <p14:tracePt t="124649" x="4497388" y="2517775"/>
          <p14:tracePt t="124650" x="4497388" y="2535238"/>
          <p14:tracePt t="124651" x="4505325" y="2543175"/>
          <p14:tracePt t="124652" x="4514850" y="2560638"/>
          <p14:tracePt t="124654" x="4514850" y="2586038"/>
          <p14:tracePt t="124655" x="4514850" y="2609850"/>
          <p14:tracePt t="124657" x="4530725" y="2644775"/>
          <p14:tracePt t="124659" x="4530725" y="2660650"/>
          <p14:tracePt t="124660" x="4540250" y="2686050"/>
          <p14:tracePt t="124661" x="4548188" y="2703513"/>
          <p14:tracePt t="124662" x="4556125" y="2719388"/>
          <p14:tracePt t="124663" x="4556125" y="2727325"/>
          <p14:tracePt t="124664" x="4556125" y="2744788"/>
          <p14:tracePt t="124665" x="4564063" y="2762250"/>
          <p14:tracePt t="124666" x="4573588" y="2770188"/>
          <p14:tracePt t="124667" x="4573588" y="2778125"/>
          <p14:tracePt t="124669" x="4573588" y="2795588"/>
          <p14:tracePt t="124670" x="4581525" y="2803525"/>
          <p14:tracePt t="124672" x="4589463" y="2828925"/>
          <p14:tracePt t="124676" x="4606925" y="2879725"/>
          <p14:tracePt t="124678" x="4614863" y="2887663"/>
          <p14:tracePt t="124678" x="4622800" y="2895600"/>
          <p14:tracePt t="124679" x="4622800" y="2905125"/>
          <p14:tracePt t="124680" x="4632325" y="2921000"/>
          <p14:tracePt t="124681" x="4640263" y="2928938"/>
          <p14:tracePt t="124682" x="4640263" y="2938463"/>
          <p14:tracePt t="124683" x="4640263" y="2954338"/>
          <p14:tracePt t="124684" x="4648200" y="2963863"/>
          <p14:tracePt t="124685" x="4657725" y="2971800"/>
          <p14:tracePt t="124686" x="4657725" y="2987675"/>
          <p14:tracePt t="124689" x="4665663" y="3005138"/>
          <p14:tracePt t="124692" x="4691063" y="3038475"/>
          <p14:tracePt t="124693" x="4691063" y="3046413"/>
          <p14:tracePt t="124694" x="4691063" y="3055938"/>
          <p14:tracePt t="124695" x="4699000" y="3063875"/>
          <p14:tracePt t="124697" x="4699000" y="3071813"/>
          <p14:tracePt t="124698" x="4706938" y="3081338"/>
          <p14:tracePt t="124699" x="4716463" y="3089275"/>
          <p14:tracePt t="124700" x="4716463" y="3105150"/>
          <p14:tracePt t="124702" x="4724400" y="3114675"/>
          <p14:tracePt t="124703" x="4732338" y="3122613"/>
          <p14:tracePt t="124705" x="4740275" y="3130550"/>
          <p14:tracePt t="124709" x="4757738" y="3163888"/>
          <p14:tracePt t="124711" x="4765675" y="3173413"/>
          <p14:tracePt t="124712" x="4765675" y="3181350"/>
          <p14:tracePt t="124713" x="4775200" y="3189288"/>
          <p14:tracePt t="124714" x="4783138" y="3198813"/>
          <p14:tracePt t="124716" x="4791075" y="3206750"/>
          <p14:tracePt t="124718" x="4791075" y="3214688"/>
          <p14:tracePt t="124719" x="4799013" y="3222625"/>
          <p14:tracePt t="124721" x="4808538" y="3232150"/>
          <p14:tracePt t="124723" x="4816475" y="3248025"/>
          <p14:tracePt t="124725" x="4824413" y="3257550"/>
          <p14:tracePt t="124727" x="4824413" y="3265488"/>
          <p14:tracePt t="124728" x="4833938" y="3273425"/>
          <p14:tracePt t="124730" x="4833938" y="3281363"/>
          <p14:tracePt t="124731" x="4841875" y="3290888"/>
          <p14:tracePt t="124733" x="4849813" y="3298825"/>
          <p14:tracePt t="124735" x="4849813" y="3306763"/>
          <p14:tracePt t="124736" x="4857750" y="3306763"/>
          <p14:tracePt t="124739" x="4867275" y="3324225"/>
          <p14:tracePt t="124742" x="4875213" y="3340100"/>
          <p14:tracePt t="124745" x="4875213" y="3349625"/>
          <p14:tracePt t="124747" x="4883150" y="3357563"/>
          <p14:tracePt t="124748" x="4883150" y="3365500"/>
          <p14:tracePt t="124750" x="4883150" y="3375025"/>
          <p14:tracePt t="124752" x="4892675" y="3382963"/>
          <p14:tracePt t="124755" x="4892675" y="3390900"/>
          <p14:tracePt t="124756" x="4892675" y="3398838"/>
          <p14:tracePt t="124757" x="4892675" y="3408363"/>
          <p14:tracePt t="124759" x="4900613" y="3416300"/>
          <p14:tracePt t="124761" x="4900613" y="3424238"/>
          <p14:tracePt t="124762" x="4908550" y="3433763"/>
          <p14:tracePt t="124763" x="4908550" y="3441700"/>
          <p14:tracePt t="124765" x="4908550" y="3459163"/>
          <p14:tracePt t="124768" x="4916488" y="3467100"/>
          <p14:tracePt t="124769" x="4916488" y="3475038"/>
          <p14:tracePt t="124774" x="4926013" y="3500438"/>
          <p14:tracePt t="124775" x="4926013" y="3517900"/>
          <p14:tracePt t="124778" x="4933950" y="3525838"/>
          <p14:tracePt t="124779" x="4933950" y="3533775"/>
          <p14:tracePt t="124780" x="4933950" y="3541713"/>
          <p14:tracePt t="124782" x="4933950" y="3551238"/>
          <p14:tracePt t="124785" x="4933950" y="3559175"/>
          <p14:tracePt t="124787" x="4933950" y="3567113"/>
          <p14:tracePt t="124789" x="4941888" y="3576638"/>
          <p14:tracePt t="124792" x="4941888" y="3584575"/>
          <p14:tracePt t="124795" x="4941888" y="3592513"/>
          <p14:tracePt t="124800" x="4941888" y="3600450"/>
          <p14:tracePt t="124801" x="4951413" y="3600450"/>
          <p14:tracePt t="124802" x="4951413" y="3609975"/>
          <p14:tracePt t="124807" x="4951413" y="3617913"/>
          <p14:tracePt t="124813" x="4959350" y="3625850"/>
          <p14:tracePt t="124823" x="4959350" y="3635375"/>
          <p14:tracePt t="124826" x="4959350" y="3643313"/>
          <p14:tracePt t="124828" x="4967288" y="3643313"/>
          <p14:tracePt t="124834" x="4975225" y="3651250"/>
          <p14:tracePt t="124842" x="4975225" y="3659188"/>
          <p14:tracePt t="124846" x="4984750" y="3659188"/>
          <p14:tracePt t="124849" x="4984750" y="3668713"/>
          <p14:tracePt t="124852" x="4984750" y="3676650"/>
          <p14:tracePt t="124857" x="4992688" y="3676650"/>
          <p14:tracePt t="124859" x="4992688" y="3684588"/>
          <p14:tracePt t="124863" x="4992688" y="3694113"/>
          <p14:tracePt t="124866" x="5000625" y="3694113"/>
          <p14:tracePt t="124868" x="5000625" y="3702050"/>
          <p14:tracePt t="124869" x="5010150" y="3702050"/>
          <p14:tracePt t="124871" x="5010150" y="3709988"/>
          <p14:tracePt t="124874" x="5010150" y="3717925"/>
          <p14:tracePt t="124876" x="5018088" y="3717925"/>
          <p14:tracePt t="124878" x="5018088" y="3727450"/>
          <p14:tracePt t="124881" x="5026025" y="3727450"/>
          <p14:tracePt t="124883" x="5026025" y="3735388"/>
          <p14:tracePt t="124885" x="5026025" y="3743325"/>
          <p14:tracePt t="124886" x="5033963" y="3743325"/>
          <p14:tracePt t="124890" x="5043488" y="3743325"/>
          <p14:tracePt t="124891" x="5043488" y="3752850"/>
          <p14:tracePt t="124895" x="5051425" y="3752850"/>
          <p14:tracePt t="124900" x="5051425" y="3760788"/>
          <p14:tracePt t="124903" x="5059363" y="3760788"/>
          <p14:tracePt t="124954" x="5059363" y="3768725"/>
          <p14:tracePt t="124963" x="5059363" y="3776663"/>
          <p14:tracePt t="124967" x="5059363" y="3786188"/>
          <p14:tracePt t="124974" x="5059363" y="3794125"/>
          <p14:tracePt t="124984" x="5059363" y="3802063"/>
          <p14:tracePt t="125002" x="5059363" y="3811588"/>
          <p14:tracePt t="125012" x="5068888" y="3811588"/>
          <p14:tracePt t="125026" x="5076825" y="3811588"/>
          <p14:tracePt t="125039" x="5084763" y="3811588"/>
          <p14:tracePt t="125045" x="5084763" y="3802063"/>
          <p14:tracePt t="125047" x="5092700" y="3802063"/>
          <p14:tracePt t="125055" x="5092700" y="3794125"/>
          <p14:tracePt t="125058" x="5102225" y="3794125"/>
          <p14:tracePt t="125074" x="5102225" y="3786188"/>
          <p14:tracePt t="125077" x="5110163" y="3786188"/>
          <p14:tracePt t="125082" x="5110163" y="3776663"/>
          <p14:tracePt t="125095" x="5110163" y="3768725"/>
          <p14:tracePt t="125101" x="5110163" y="3760788"/>
          <p14:tracePt t="125107" x="5110163" y="3752850"/>
          <p14:tracePt t="125113" x="5110163" y="3743325"/>
          <p14:tracePt t="125116" x="5110163" y="3735388"/>
          <p14:tracePt t="125122" x="5110163" y="3727450"/>
          <p14:tracePt t="125129" x="5110163" y="3717925"/>
          <p14:tracePt t="125133" x="5118100" y="3717925"/>
          <p14:tracePt t="125141" x="5118100" y="3709988"/>
          <p14:tracePt t="125154" x="5118100" y="3702050"/>
          <p14:tracePt t="125198" x="5127625" y="3694113"/>
          <p14:tracePt t="125211" x="5135563" y="3694113"/>
          <p14:tracePt t="125215" x="5135563" y="3684588"/>
          <p14:tracePt t="125217" x="5143500" y="3684588"/>
          <p14:tracePt t="125367" x="5143500" y="3676650"/>
          <p14:tracePt t="125369" x="5151438" y="3676650"/>
          <p14:tracePt t="125401" x="5151438" y="3668713"/>
          <p14:tracePt t="125440" x="5151438" y="3659188"/>
          <p14:tracePt t="125456" x="5160963" y="3659188"/>
          <p14:tracePt t="125464" x="5160963" y="3651250"/>
          <p14:tracePt t="125485" x="5160963" y="3643313"/>
          <p14:tracePt t="125531" x="5160963" y="3635375"/>
          <p14:tracePt t="125731" x="5168900" y="3635375"/>
          <p14:tracePt t="125757" x="5168900" y="3625850"/>
          <p14:tracePt t="125918" x="5168900" y="3617913"/>
          <p14:tracePt t="125939" x="5176838" y="3617913"/>
          <p14:tracePt t="126325" x="5168900" y="3617913"/>
          <p14:tracePt t="126336" x="5160963" y="3617913"/>
          <p14:tracePt t="126340" x="5160963" y="3609975"/>
          <p14:tracePt t="126345" x="5151438" y="3609975"/>
          <p14:tracePt t="126356" x="5151438" y="3600450"/>
          <p14:tracePt t="126357" x="5143500" y="3600450"/>
          <p14:tracePt t="126361" x="5135563" y="3600450"/>
          <p14:tracePt t="126373" x="5127625" y="3600450"/>
          <p14:tracePt t="126376" x="5127625" y="3592513"/>
          <p14:tracePt t="126380" x="5118100" y="3592513"/>
          <p14:tracePt t="126389" x="5110163" y="3592513"/>
          <p14:tracePt t="126391" x="5110163" y="3584575"/>
          <p14:tracePt t="126393" x="5102225" y="3584575"/>
          <p14:tracePt t="126399" x="5092700" y="3584575"/>
          <p14:tracePt t="126409" x="5084763" y="3584575"/>
          <p14:tracePt t="126420" x="5084763" y="3576638"/>
          <p14:tracePt t="126423" x="5076825" y="3576638"/>
          <p14:tracePt t="126614" x="5076825" y="3567113"/>
          <p14:tracePt t="126631" x="5084763" y="3559175"/>
          <p14:tracePt t="126643" x="5092700" y="3551238"/>
          <p14:tracePt t="126651" x="5102225" y="3541713"/>
          <p14:tracePt t="126656" x="5102225" y="3533775"/>
          <p14:tracePt t="126659" x="5110163" y="3533775"/>
          <p14:tracePt t="126667" x="5110163" y="3525838"/>
          <p14:tracePt t="126673" x="5110163" y="3517900"/>
          <p14:tracePt t="126681" x="5110163" y="3508375"/>
          <p14:tracePt t="126684" x="5110163" y="3500438"/>
          <p14:tracePt t="126691" x="5110163" y="3492500"/>
          <p14:tracePt t="126697" x="5110163" y="3482975"/>
          <p14:tracePt t="126707" x="5110163" y="3475038"/>
          <p14:tracePt t="126795" x="5118100" y="3475038"/>
          <p14:tracePt t="126800" x="5127625" y="3475038"/>
          <p14:tracePt t="126804" x="5143500" y="3475038"/>
          <p14:tracePt t="126808" x="5160963" y="3482975"/>
          <p14:tracePt t="126812" x="5186363" y="3492500"/>
          <p14:tracePt t="126816" x="5202238" y="3508375"/>
          <p14:tracePt t="126818" x="5210175" y="3508375"/>
          <p14:tracePt t="126823" x="5245100" y="3525838"/>
          <p14:tracePt t="126827" x="5253038" y="3533775"/>
          <p14:tracePt t="126830" x="5278438" y="3541713"/>
          <p14:tracePt t="126833" x="5286375" y="3551238"/>
          <p14:tracePt t="126836" x="5303838" y="3559175"/>
          <p14:tracePt t="126839" x="5311775" y="3559175"/>
          <p14:tracePt t="126842" x="5337175" y="3567113"/>
          <p14:tracePt t="126847" x="5370513" y="3576638"/>
          <p14:tracePt t="126849" x="5378450" y="3576638"/>
          <p14:tracePt t="126850" x="5386388" y="3576638"/>
          <p14:tracePt t="126851" x="5403850" y="3576638"/>
          <p14:tracePt t="126856" x="5421313" y="3584575"/>
          <p14:tracePt t="126859" x="5437188" y="3584575"/>
          <p14:tracePt t="126860" x="5445125" y="3584575"/>
          <p14:tracePt t="126862" x="5454650" y="3584575"/>
          <p14:tracePt t="126864" x="5462588" y="3584575"/>
          <p14:tracePt t="126866" x="5470525" y="3584575"/>
          <p14:tracePt t="126868" x="5480050" y="3584575"/>
          <p14:tracePt t="126869" x="5487988" y="3584575"/>
          <p14:tracePt t="126872" x="5495925" y="3584575"/>
          <p14:tracePt t="126873" x="5503863" y="3584575"/>
          <p14:tracePt t="126874" x="5513388" y="3584575"/>
          <p14:tracePt t="126875" x="5521325" y="3584575"/>
          <p14:tracePt t="126878" x="5529263" y="3584575"/>
          <p14:tracePt t="126880" x="5538788" y="3584575"/>
          <p14:tracePt t="126882" x="5546725" y="3584575"/>
          <p14:tracePt t="126883" x="5554663" y="3584575"/>
          <p14:tracePt t="126886" x="5562600" y="3584575"/>
          <p14:tracePt t="126889" x="5572125" y="3584575"/>
          <p14:tracePt t="126891" x="5580063" y="3576638"/>
          <p14:tracePt t="126893" x="5588000" y="3576638"/>
          <p14:tracePt t="126895" x="5597525" y="3576638"/>
          <p14:tracePt t="126896" x="5597525" y="3567113"/>
          <p14:tracePt t="126898" x="5605463" y="3567113"/>
          <p14:tracePt t="126899" x="5605463" y="3559175"/>
          <p14:tracePt t="126901" x="5613400" y="3559175"/>
          <p14:tracePt t="126905" x="5621338" y="3551238"/>
          <p14:tracePt t="126907" x="5630863" y="3551238"/>
          <p14:tracePt t="126909" x="5630863" y="3541713"/>
          <p14:tracePt t="126911" x="5638800" y="3541713"/>
          <p14:tracePt t="126913" x="5638800" y="3533775"/>
          <p14:tracePt t="126915" x="5646738" y="3533775"/>
          <p14:tracePt t="126917" x="5646738" y="3525838"/>
          <p14:tracePt t="126919" x="5656263" y="3517900"/>
          <p14:tracePt t="126924" x="5664200" y="3508375"/>
          <p14:tracePt t="126927" x="5672138" y="3508375"/>
          <p14:tracePt t="126929" x="5672138" y="3500438"/>
          <p14:tracePt t="126931" x="5680075" y="3500438"/>
          <p14:tracePt t="126934" x="5680075" y="3492500"/>
          <p14:tracePt t="126936" x="5689600" y="3492500"/>
          <p14:tracePt t="126939" x="5697538" y="3482975"/>
          <p14:tracePt t="126942" x="5697538" y="3475038"/>
          <p14:tracePt t="126943" x="5705475" y="3475038"/>
          <p14:tracePt t="126946" x="5715000" y="3467100"/>
          <p14:tracePt t="126948" x="5722938" y="3467100"/>
          <p14:tracePt t="126950" x="5730875" y="3459163"/>
          <p14:tracePt t="126951" x="5730875" y="3449638"/>
          <p14:tracePt t="126952" x="5738813" y="3449638"/>
          <p14:tracePt t="126955" x="5748338" y="3441700"/>
          <p14:tracePt t="126958" x="5756275" y="3441700"/>
          <p14:tracePt t="126959" x="5764213" y="3433763"/>
          <p14:tracePt t="126960" x="5773738" y="3424238"/>
          <p14:tracePt t="126961" x="5773738" y="3416300"/>
          <p14:tracePt t="126962" x="5781675" y="3416300"/>
          <p14:tracePt t="126964" x="5789613" y="3408363"/>
          <p14:tracePt t="126966" x="5797550" y="3408363"/>
          <p14:tracePt t="126967" x="5797550" y="3398838"/>
          <p14:tracePt t="126968" x="5807075" y="3398838"/>
          <p14:tracePt t="126970" x="5815013" y="3390900"/>
          <p14:tracePt t="126974" x="5832475" y="3375025"/>
          <p14:tracePt t="126977" x="5840413" y="3365500"/>
          <p14:tracePt t="126978" x="5848350" y="3357563"/>
          <p14:tracePt t="126979" x="5848350" y="3349625"/>
          <p14:tracePt t="126980" x="5856288" y="3349625"/>
          <p14:tracePt t="126981" x="5865813" y="3340100"/>
          <p14:tracePt t="126982" x="5873750" y="3324225"/>
          <p14:tracePt t="126984" x="5881688" y="3324225"/>
          <p14:tracePt t="126985" x="5891213" y="3316288"/>
          <p14:tracePt t="126986" x="5891213" y="3306763"/>
          <p14:tracePt t="126988" x="5899150" y="3306763"/>
          <p14:tracePt t="126989" x="5907088" y="3290888"/>
          <p14:tracePt t="126992" x="5924550" y="3273425"/>
          <p14:tracePt t="126993" x="5924550" y="3265488"/>
          <p14:tracePt t="126994" x="5932488" y="3265488"/>
          <p14:tracePt t="126996" x="5940425" y="3248025"/>
          <p14:tracePt t="126996" x="5949950" y="3240088"/>
          <p14:tracePt t="126998" x="5957888" y="3222625"/>
          <p14:tracePt t="126999" x="5965825" y="3214688"/>
          <p14:tracePt t="127000" x="5965825" y="3206750"/>
          <p14:tracePt t="127001" x="5983288" y="3198813"/>
          <p14:tracePt t="127003" x="5983288" y="3189288"/>
          <p14:tracePt t="127006" x="6008688" y="3155950"/>
          <p14:tracePt t="127011" x="6042025" y="3097213"/>
          <p14:tracePt t="127012" x="6049963" y="3081338"/>
          <p14:tracePt t="127013" x="6057900" y="3063875"/>
          <p14:tracePt t="127015" x="6075363" y="3030538"/>
          <p14:tracePt t="127016" x="6083300" y="3013075"/>
          <p14:tracePt t="127017" x="6091238" y="3005138"/>
          <p14:tracePt t="127018" x="6100763" y="2979738"/>
          <p14:tracePt t="127019" x="6108700" y="2963863"/>
          <p14:tracePt t="127020" x="6116638" y="2938463"/>
          <p14:tracePt t="127022" x="6124575" y="2921000"/>
          <p14:tracePt t="127023" x="6124575" y="2905125"/>
          <p14:tracePt t="127024" x="6142038" y="2887663"/>
          <p14:tracePt t="127026" x="6149975" y="2854325"/>
          <p14:tracePt t="127027" x="6149975" y="2836863"/>
          <p14:tracePt t="127028" x="6159500" y="2820988"/>
          <p14:tracePt t="127029" x="6167438" y="2803525"/>
          <p14:tracePt t="127030" x="6167438" y="2786063"/>
          <p14:tracePt t="127031" x="6175375" y="2770188"/>
          <p14:tracePt t="127032" x="6183313" y="2752725"/>
          <p14:tracePt t="127033" x="6192838" y="2736850"/>
          <p14:tracePt t="127034" x="6192838" y="2719388"/>
          <p14:tracePt t="127035" x="6192838" y="2703513"/>
          <p14:tracePt t="127036" x="6200775" y="2693988"/>
          <p14:tracePt t="127037" x="6200775" y="2678113"/>
          <p14:tracePt t="127040" x="6208713" y="2635250"/>
          <p14:tracePt t="127041" x="6208713" y="2627313"/>
          <p14:tracePt t="127043" x="6218238" y="2576513"/>
          <p14:tracePt t="127044" x="6226175" y="2568575"/>
          <p14:tracePt t="127045" x="6226175" y="2560638"/>
          <p14:tracePt t="127046" x="6226175" y="2535238"/>
          <p14:tracePt t="127047" x="6226175" y="2527300"/>
          <p14:tracePt t="127048" x="6234113" y="2509838"/>
          <p14:tracePt t="127049" x="6234113" y="2501900"/>
          <p14:tracePt t="127050" x="6234113" y="2484438"/>
          <p14:tracePt t="127051" x="6234113" y="2476500"/>
          <p14:tracePt t="127052" x="6234113" y="2459038"/>
          <p14:tracePt t="127053" x="6234113" y="2451100"/>
          <p14:tracePt t="127055" x="6234113" y="2417763"/>
          <p14:tracePt t="127057" x="6234113" y="2392363"/>
          <p14:tracePt t="127058" x="6234113" y="2384425"/>
          <p14:tracePt t="127059" x="6234113" y="2366963"/>
          <p14:tracePt t="127060" x="6234113" y="2351088"/>
          <p14:tracePt t="127061" x="6234113" y="2341563"/>
          <p14:tracePt t="127062" x="6234113" y="2333625"/>
          <p14:tracePt t="127063" x="6234113" y="2316163"/>
          <p14:tracePt t="127064" x="6234113" y="2300288"/>
          <p14:tracePt t="127066" x="6234113" y="2292350"/>
          <p14:tracePt t="127067" x="6234113" y="2282825"/>
          <p14:tracePt t="127069" x="6234113" y="2266950"/>
          <p14:tracePt t="127070" x="6226175" y="2257425"/>
          <p14:tracePt t="127070" x="6226175" y="2249488"/>
          <p14:tracePt t="127073" x="6226175" y="2224088"/>
          <p14:tracePt t="127074" x="6218238" y="2198688"/>
          <p14:tracePt t="127075" x="6208713" y="2198688"/>
          <p14:tracePt t="127076" x="6208713" y="2190750"/>
          <p14:tracePt t="127077" x="6200775" y="2173288"/>
          <p14:tracePt t="127079" x="6192838" y="2157413"/>
          <p14:tracePt t="127080" x="6192838" y="2149475"/>
          <p14:tracePt t="127081" x="6192838" y="2139950"/>
          <p14:tracePt t="127082" x="6183313" y="2124075"/>
          <p14:tracePt t="127083" x="6175375" y="2124075"/>
          <p14:tracePt t="127084" x="6175375" y="2114550"/>
          <p14:tracePt t="127085" x="6167438" y="2098675"/>
          <p14:tracePt t="127086" x="6159500" y="2090738"/>
          <p14:tracePt t="127087" x="6159500" y="2073275"/>
          <p14:tracePt t="127089" x="6159500" y="2065338"/>
          <p14:tracePt t="127090" x="6149975" y="2065338"/>
          <p14:tracePt t="127092" x="6142038" y="2039938"/>
          <p14:tracePt t="127093" x="6134100" y="2032000"/>
          <p14:tracePt t="127094" x="6134100" y="2022475"/>
          <p14:tracePt t="127095" x="6124575" y="2014538"/>
          <p14:tracePt t="127096" x="6116638" y="1997075"/>
          <p14:tracePt t="127098" x="6116638" y="1989138"/>
          <p14:tracePt t="127098" x="6116638" y="1981200"/>
          <p14:tracePt t="127099" x="6100763" y="1973263"/>
          <p14:tracePt t="127100" x="6100763" y="1963738"/>
          <p14:tracePt t="127101" x="6100763" y="1947863"/>
          <p14:tracePt t="127102" x="6091238" y="1947863"/>
          <p14:tracePt t="127103" x="6083300" y="1938338"/>
          <p14:tracePt t="127105" x="6083300" y="1922463"/>
          <p14:tracePt t="127107" x="6067425" y="1905000"/>
          <p14:tracePt t="127109" x="6057900" y="1897063"/>
          <p14:tracePt t="127111" x="6057900" y="1889125"/>
          <p14:tracePt t="127112" x="6049963" y="1879600"/>
          <p14:tracePt t="127114" x="6049963" y="1871663"/>
          <p14:tracePt t="127115" x="6042025" y="1871663"/>
          <p14:tracePt t="127116" x="6032500" y="1863725"/>
          <p14:tracePt t="127120" x="6032500" y="1855788"/>
          <p14:tracePt t="127121" x="6024563" y="1855788"/>
          <p14:tracePt t="127123" x="6016625" y="1838325"/>
          <p14:tracePt t="127126" x="6008688" y="1838325"/>
          <p14:tracePt t="127127" x="5999163" y="1838325"/>
          <p14:tracePt t="127128" x="5999163" y="1830388"/>
          <p14:tracePt t="127130" x="5991225" y="1830388"/>
          <p14:tracePt t="127134" x="5983288" y="1830388"/>
          <p14:tracePt t="127140" x="5973763" y="1830388"/>
          <p14:tracePt t="127142" x="5973763" y="1820863"/>
          <p14:tracePt t="127144" x="5965825" y="1820863"/>
          <p14:tracePt t="127230" x="5957888" y="1820863"/>
          <p14:tracePt t="127238" x="5949950" y="1820863"/>
          <p14:tracePt t="127242" x="5949950" y="1812925"/>
          <p14:tracePt t="127244" x="5940425" y="1812925"/>
          <p14:tracePt t="127247" x="5932488" y="1812925"/>
          <p14:tracePt t="127256" x="5924550" y="1804988"/>
          <p14:tracePt t="127269" x="5915025" y="1804988"/>
          <p14:tracePt t="127279" x="5907088" y="1804988"/>
          <p14:tracePt t="127285" x="5899150" y="1804988"/>
          <p14:tracePt t="127287" x="5899150" y="1797050"/>
          <p14:tracePt t="127289" x="5891213" y="1797050"/>
          <p14:tracePt t="127296" x="5881688" y="1797050"/>
          <p14:tracePt t="127302" x="5873750" y="1797050"/>
          <p14:tracePt t="127309" x="5865813" y="1787525"/>
          <p14:tracePt t="127313" x="5856288" y="1787525"/>
          <p14:tracePt t="127318" x="5848350" y="1787525"/>
          <p14:tracePt t="127323" x="5840413" y="1787525"/>
          <p14:tracePt t="127327" x="5840413" y="1779588"/>
          <p14:tracePt t="127329" x="5832475" y="1779588"/>
          <p14:tracePt t="127330" x="5822950" y="1779588"/>
          <p14:tracePt t="127334" x="5815013" y="1771650"/>
          <p14:tracePt t="127340" x="5807075" y="1771650"/>
          <p14:tracePt t="127345" x="5797550" y="1771650"/>
          <p14:tracePt t="127349" x="5789613" y="1771650"/>
          <p14:tracePt t="127351" x="5789613" y="1762125"/>
          <p14:tracePt t="127359" x="5781675" y="1762125"/>
          <p14:tracePt t="127371" x="5773738" y="1762125"/>
          <p14:tracePt t="127381" x="5764213" y="1762125"/>
          <p14:tracePt t="127382" x="5764213" y="1754188"/>
          <p14:tracePt t="127383" x="5756275" y="1754188"/>
          <p14:tracePt t="127392" x="5748338" y="1754188"/>
          <p14:tracePt t="127406" x="5738813" y="1754188"/>
          <p14:tracePt t="127467" x="5730875" y="1746250"/>
          <p14:tracePt t="127468" x="5722938" y="1746250"/>
          <p14:tracePt t="127475" x="5715000" y="1746250"/>
          <p14:tracePt t="127478" x="5715000" y="1738313"/>
          <p14:tracePt t="127481" x="5705475" y="1738313"/>
          <p14:tracePt t="127487" x="5697538" y="1738313"/>
          <p14:tracePt t="127491" x="5689600" y="1738313"/>
          <p14:tracePt t="127509" x="5680075" y="1738313"/>
          <p14:tracePt t="127712" x="5680075" y="1728788"/>
          <p14:tracePt t="127725" x="5672138" y="1728788"/>
          <p14:tracePt t="127778" x="5672138" y="1720850"/>
          <p14:tracePt t="127800" x="5664200" y="1712913"/>
          <p14:tracePt t="127812" x="5664200" y="1703388"/>
          <p14:tracePt t="127816" x="5656263" y="1703388"/>
          <p14:tracePt t="127835" x="5646738" y="1703388"/>
          <p14:tracePt t="127842" x="5638800" y="1703388"/>
          <p14:tracePt t="127848" x="5630863" y="1703388"/>
          <p14:tracePt t="127853" x="5621338" y="1703388"/>
          <p14:tracePt t="127854" x="5613400" y="1703388"/>
          <p14:tracePt t="127859" x="5605463" y="1703388"/>
          <p14:tracePt t="127862" x="5588000" y="1712913"/>
          <p14:tracePt t="127864" x="5580063" y="1712913"/>
          <p14:tracePt t="127865" x="5572125" y="1712913"/>
          <p14:tracePt t="127869" x="5562600" y="1720850"/>
          <p14:tracePt t="127872" x="5554663" y="1720850"/>
          <p14:tracePt t="127877" x="5529263" y="1728788"/>
          <p14:tracePt t="127881" x="5513388" y="1746250"/>
          <p14:tracePt t="127883" x="5503863" y="1746250"/>
          <p14:tracePt t="127885" x="5503863" y="1754188"/>
          <p14:tracePt t="127887" x="5495925" y="1754188"/>
          <p14:tracePt t="127892" x="5480050" y="1762125"/>
          <p14:tracePt t="127894" x="5462588" y="1779588"/>
          <p14:tracePt t="127898" x="5445125" y="1797050"/>
          <p14:tracePt t="127899" x="5437188" y="1797050"/>
          <p14:tracePt t="127902" x="5429250" y="1804988"/>
          <p14:tracePt t="127903" x="5429250" y="1812925"/>
          <p14:tracePt t="127905" x="5411788" y="1820863"/>
          <p14:tracePt t="127908" x="5403850" y="1820863"/>
          <p14:tracePt t="127909" x="5403850" y="1830388"/>
          <p14:tracePt t="127910" x="5395913" y="1830388"/>
          <p14:tracePt t="127911" x="5395913" y="1838325"/>
          <p14:tracePt t="127912" x="5386388" y="1846263"/>
          <p14:tracePt t="127914" x="5378450" y="1846263"/>
          <p14:tracePt t="127915" x="5378450" y="1855788"/>
          <p14:tracePt t="127916" x="5370513" y="1855788"/>
          <p14:tracePt t="127917" x="5370513" y="1863725"/>
          <p14:tracePt t="127919" x="5362575" y="1863725"/>
          <p14:tracePt t="127919" x="5362575" y="1871663"/>
          <p14:tracePt t="127922" x="5353050" y="1879600"/>
          <p14:tracePt t="127923" x="5345113" y="1889125"/>
          <p14:tracePt t="127924" x="5337175" y="1889125"/>
          <p14:tracePt t="127925" x="5337175" y="1897063"/>
          <p14:tracePt t="127926" x="5327650" y="1897063"/>
          <p14:tracePt t="127927" x="5327650" y="1905000"/>
          <p14:tracePt t="127928" x="5319713" y="1914525"/>
          <p14:tracePt t="127931" x="5311775" y="1914525"/>
          <p14:tracePt t="127931" x="5311775" y="1922463"/>
          <p14:tracePt t="127933" x="5303838" y="1930400"/>
          <p14:tracePt t="127935" x="5294313" y="1938338"/>
          <p14:tracePt t="127936" x="5294313" y="1947863"/>
          <p14:tracePt t="127938" x="5286375" y="1947863"/>
          <p14:tracePt t="127940" x="5278438" y="1955800"/>
          <p14:tracePt t="127942" x="5268913" y="1963738"/>
          <p14:tracePt t="127943" x="5268913" y="1973263"/>
          <p14:tracePt t="127944" x="5268913" y="1981200"/>
          <p14:tracePt t="127945" x="5260975" y="1981200"/>
          <p14:tracePt t="127946" x="5260975" y="1989138"/>
          <p14:tracePt t="127948" x="5253038" y="1997075"/>
          <p14:tracePt t="127951" x="5253038" y="2006600"/>
          <p14:tracePt t="127952" x="5245100" y="2014538"/>
          <p14:tracePt t="127955" x="5235575" y="2014538"/>
          <p14:tracePt t="127957" x="5235575" y="2022475"/>
          <p14:tracePt t="127959" x="5235575" y="2032000"/>
          <p14:tracePt t="127961" x="5227638" y="2032000"/>
          <p14:tracePt t="127963" x="5227638" y="2039938"/>
          <p14:tracePt t="127966" x="5227638" y="2047875"/>
          <p14:tracePt t="127973" x="5219700" y="2055813"/>
          <p14:tracePt t="127981" x="5219700" y="2065338"/>
          <p14:tracePt t="128039" x="5219700" y="2073275"/>
          <p14:tracePt t="128051" x="5219700" y="2081213"/>
          <p14:tracePt t="128056" x="5219700" y="2090738"/>
          <p14:tracePt t="128059" x="5227638" y="2090738"/>
          <p14:tracePt t="128063" x="5227638" y="2098675"/>
          <p14:tracePt t="128065" x="5235575" y="2098675"/>
          <p14:tracePt t="128067" x="5245100" y="2098675"/>
          <p14:tracePt t="128074" x="5253038" y="2106613"/>
          <p14:tracePt t="128077" x="5260975" y="2114550"/>
          <p14:tracePt t="128081" x="5268913" y="2124075"/>
          <p14:tracePt t="128086" x="5278438" y="2124075"/>
          <p14:tracePt t="128089" x="5286375" y="2124075"/>
          <p14:tracePt t="128091" x="5286375" y="2132013"/>
          <p14:tracePt t="128094" x="5294313" y="2132013"/>
          <p14:tracePt t="128099" x="5303838" y="2132013"/>
          <p14:tracePt t="128107" x="5311775" y="2132013"/>
          <p14:tracePt t="128109" x="5319713" y="2132013"/>
          <p14:tracePt t="128116" x="5327650" y="2132013"/>
          <p14:tracePt t="128122" x="5337175" y="2132013"/>
          <p14:tracePt t="128128" x="5345113" y="2132013"/>
          <p14:tracePt t="128132" x="5353050" y="2132013"/>
          <p14:tracePt t="128135" x="5353050" y="2124075"/>
          <p14:tracePt t="128139" x="5362575" y="2114550"/>
          <p14:tracePt t="128142" x="5362575" y="2106613"/>
          <p14:tracePt t="128143" x="5370513" y="2106613"/>
          <p14:tracePt t="128147" x="5370513" y="2098675"/>
          <p14:tracePt t="128150" x="5378450" y="2090738"/>
          <p14:tracePt t="128151" x="5378450" y="2081213"/>
          <p14:tracePt t="128152" x="5386388" y="2081213"/>
          <p14:tracePt t="128155" x="5386388" y="2073275"/>
          <p14:tracePt t="128157" x="5386388" y="2065338"/>
          <p14:tracePt t="128158" x="5395913" y="2065338"/>
          <p14:tracePt t="128160" x="5395913" y="2055813"/>
          <p14:tracePt t="128162" x="5395913" y="2047875"/>
          <p14:tracePt t="128164" x="5395913" y="2039938"/>
          <p14:tracePt t="128166" x="5403850" y="2032000"/>
          <p14:tracePt t="128169" x="5403850" y="2022475"/>
          <p14:tracePt t="128172" x="5403850" y="2014538"/>
          <p14:tracePt t="128173" x="5403850" y="2006600"/>
          <p14:tracePt t="128175" x="5403850" y="1997075"/>
          <p14:tracePt t="128178" x="5403850" y="1989138"/>
          <p14:tracePt t="128179" x="5403850" y="1981200"/>
          <p14:tracePt t="128181" x="5403850" y="1973263"/>
          <p14:tracePt t="128183" x="5403850" y="1963738"/>
          <p14:tracePt t="128186" x="5403850" y="1955800"/>
          <p14:tracePt t="128187" x="5403850" y="1947863"/>
          <p14:tracePt t="128190" x="5403850" y="1938338"/>
          <p14:tracePt t="128194" x="5403850" y="1930400"/>
          <p14:tracePt t="128195" x="5403850" y="1922463"/>
          <p14:tracePt t="128198" x="5395913" y="1914525"/>
          <p14:tracePt t="128200" x="5395913" y="1905000"/>
          <p14:tracePt t="128202" x="5386388" y="1897063"/>
          <p14:tracePt t="128206" x="5378450" y="1897063"/>
          <p14:tracePt t="128207" x="5378450" y="1889125"/>
          <p14:tracePt t="128211" x="5370513" y="1879600"/>
          <p14:tracePt t="128215" x="5370513" y="1871663"/>
          <p14:tracePt t="128217" x="5362575" y="1871663"/>
          <p14:tracePt t="128239" x="5345113" y="1871663"/>
          <p14:tracePt t="128241" x="5337175" y="1871663"/>
          <p14:tracePt t="128247" x="5327650" y="1871663"/>
          <p14:tracePt t="128251" x="5319713" y="1871663"/>
          <p14:tracePt t="128253" x="5311775" y="1871663"/>
          <p14:tracePt t="128257" x="5303838" y="1879600"/>
          <p14:tracePt t="128260" x="5294313" y="1879600"/>
          <p14:tracePt t="128262" x="5294313" y="1889125"/>
          <p14:tracePt t="128264" x="5286375" y="1889125"/>
          <p14:tracePt t="128266" x="5278438" y="1897063"/>
          <p14:tracePt t="128268" x="5268913" y="1905000"/>
          <p14:tracePt t="128270" x="5268913" y="1914525"/>
          <p14:tracePt t="128275" x="5253038" y="1922463"/>
          <p14:tracePt t="128276" x="5245100" y="1930400"/>
          <p14:tracePt t="128278" x="5235575" y="1938338"/>
          <p14:tracePt t="128280" x="5227638" y="1938338"/>
          <p14:tracePt t="128281" x="5227638" y="1947863"/>
          <p14:tracePt t="128282" x="5219700" y="1955800"/>
          <p14:tracePt t="128284" x="5219700" y="1963738"/>
          <p14:tracePt t="128286" x="5210175" y="1963738"/>
          <p14:tracePt t="128286" x="5202238" y="1973263"/>
          <p14:tracePt t="128288" x="5194300" y="1981200"/>
          <p14:tracePt t="128291" x="5194300" y="1989138"/>
          <p14:tracePt t="128292" x="5186363" y="1997075"/>
          <p14:tracePt t="128293" x="5176838" y="1997075"/>
          <p14:tracePt t="128294" x="5168900" y="2014538"/>
          <p14:tracePt t="128296" x="5160963" y="2022475"/>
          <p14:tracePt t="128298" x="5160963" y="2032000"/>
          <p14:tracePt t="128299" x="5143500" y="2039938"/>
          <p14:tracePt t="128300" x="5143500" y="2055813"/>
          <p14:tracePt t="128302" x="5135563" y="2055813"/>
          <p14:tracePt t="128303" x="5127625" y="2065338"/>
          <p14:tracePt t="128305" x="5118100" y="2073275"/>
          <p14:tracePt t="128307" x="5118100" y="2090738"/>
          <p14:tracePt t="128308" x="5110163" y="2098675"/>
          <p14:tracePt t="128309" x="5102225" y="2106613"/>
          <p14:tracePt t="128311" x="5102225" y="2114550"/>
          <p14:tracePt t="128312" x="5092700" y="2124075"/>
          <p14:tracePt t="128313" x="5092700" y="2132013"/>
          <p14:tracePt t="128314" x="5084763" y="2149475"/>
          <p14:tracePt t="128317" x="5076825" y="2149475"/>
          <p14:tracePt t="128318" x="5076825" y="2157413"/>
          <p14:tracePt t="128318" x="5076825" y="2165350"/>
          <p14:tracePt t="128319" x="5068888" y="2173288"/>
          <p14:tracePt t="128321" x="5068888" y="2182813"/>
          <p14:tracePt t="128323" x="5059363" y="2198688"/>
          <p14:tracePt t="128326" x="5051425" y="2233613"/>
          <p14:tracePt t="128328" x="5051425" y="2241550"/>
          <p14:tracePt t="128329" x="5043488" y="2249488"/>
          <p14:tracePt t="128331" x="5033963" y="2266950"/>
          <p14:tracePt t="128333" x="5033963" y="2274888"/>
          <p14:tracePt t="128333" x="5033963" y="2282825"/>
          <p14:tracePt t="128334" x="5033963" y="2300288"/>
          <p14:tracePt t="128335" x="5033963" y="2308225"/>
          <p14:tracePt t="128336" x="5026025" y="2316163"/>
          <p14:tracePt t="128339" x="5026025" y="2333625"/>
          <p14:tracePt t="128342" x="5026025" y="2359025"/>
          <p14:tracePt t="128342" x="5026025" y="2366963"/>
          <p14:tracePt t="128343" x="5018088" y="2374900"/>
          <p14:tracePt t="128344" x="5018088" y="2384425"/>
          <p14:tracePt t="128345" x="5018088" y="2392363"/>
          <p14:tracePt t="128346" x="5018088" y="2400300"/>
          <p14:tracePt t="128347" x="5018088" y="2417763"/>
          <p14:tracePt t="128348" x="5018088" y="2425700"/>
          <p14:tracePt t="128350" x="5018088" y="2443163"/>
          <p14:tracePt t="128352" x="5018088" y="2459038"/>
          <p14:tracePt t="128356" x="5018088" y="2484438"/>
          <p14:tracePt t="128357" x="5018088" y="2501900"/>
          <p14:tracePt t="128358" x="5018088" y="2517775"/>
          <p14:tracePt t="128360" x="5018088" y="2535238"/>
          <p14:tracePt t="128361" x="5018088" y="2543175"/>
          <p14:tracePt t="128362" x="5018088" y="2560638"/>
          <p14:tracePt t="128363" x="5018088" y="2568575"/>
          <p14:tracePt t="128364" x="5018088" y="2576513"/>
          <p14:tracePt t="128365" x="5018088" y="2593975"/>
          <p14:tracePt t="128366" x="5018088" y="2601913"/>
          <p14:tracePt t="128368" x="5018088" y="2619375"/>
          <p14:tracePt t="128369" x="5018088" y="2627313"/>
          <p14:tracePt t="128370" x="5018088" y="2635250"/>
          <p14:tracePt t="128372" x="5018088" y="2668588"/>
          <p14:tracePt t="128373" x="5018088" y="2678113"/>
          <p14:tracePt t="128374" x="5018088" y="2686050"/>
          <p14:tracePt t="128375" x="5018088" y="2693988"/>
          <p14:tracePt t="128376" x="5018088" y="2711450"/>
          <p14:tracePt t="128377" x="5018088" y="2719388"/>
          <p14:tracePt t="128378" x="5018088" y="2727325"/>
          <p14:tracePt t="128379" x="5018088" y="2744788"/>
          <p14:tracePt t="128380" x="5018088" y="2762250"/>
          <p14:tracePt t="128381" x="5018088" y="2778125"/>
          <p14:tracePt t="128382" x="5018088" y="2786063"/>
          <p14:tracePt t="128383" x="5018088" y="2795588"/>
          <p14:tracePt t="128385" x="5018088" y="2811463"/>
          <p14:tracePt t="128386" x="5018088" y="2828925"/>
          <p14:tracePt t="128387" x="5018088" y="2836863"/>
          <p14:tracePt t="128389" x="5018088" y="2862263"/>
          <p14:tracePt t="128390" x="5018088" y="2887663"/>
          <p14:tracePt t="128391" x="5018088" y="2895600"/>
          <p14:tracePt t="128392" x="5018088" y="2913063"/>
          <p14:tracePt t="128393" x="5018088" y="2921000"/>
          <p14:tracePt t="128394" x="5018088" y="2938463"/>
          <p14:tracePt t="128395" x="5018088" y="2963863"/>
          <p14:tracePt t="128396" x="5018088" y="2971800"/>
          <p14:tracePt t="128397" x="5018088" y="2987675"/>
          <p14:tracePt t="128398" x="5018088" y="3005138"/>
          <p14:tracePt t="128399" x="5018088" y="3022600"/>
          <p14:tracePt t="128400" x="5018088" y="3038475"/>
          <p14:tracePt t="128401" x="5018088" y="3055938"/>
          <p14:tracePt t="128402" x="5018088" y="3071813"/>
          <p14:tracePt t="128403" x="5018088" y="3081338"/>
          <p14:tracePt t="128404" x="5018088" y="3097213"/>
          <p14:tracePt t="128406" x="5018088" y="3122613"/>
          <p14:tracePt t="128407" x="5018088" y="3130550"/>
          <p14:tracePt t="128408" x="5018088" y="3148013"/>
          <p14:tracePt t="128409" x="5018088" y="3163888"/>
          <p14:tracePt t="128410" x="5018088" y="3181350"/>
          <p14:tracePt t="128411" x="5018088" y="3198813"/>
          <p14:tracePt t="128412" x="5018088" y="3206750"/>
          <p14:tracePt t="128414" x="5018088" y="3214688"/>
          <p14:tracePt t="128415" x="5018088" y="3232150"/>
          <p14:tracePt t="128416" x="5018088" y="3240088"/>
          <p14:tracePt t="128418" x="5018088" y="3257550"/>
          <p14:tracePt t="128419" x="5018088" y="3265488"/>
          <p14:tracePt t="128420" x="5018088" y="3273425"/>
          <p14:tracePt t="128422" x="5018088" y="3298825"/>
          <p14:tracePt t="128424" x="5018088" y="3306763"/>
          <p14:tracePt t="128425" x="5018088" y="3316288"/>
          <p14:tracePt t="128427" x="5018088" y="3324225"/>
          <p14:tracePt t="128429" x="5018088" y="3332163"/>
          <p14:tracePt t="128430" x="5018088" y="3340100"/>
          <p14:tracePt t="128432" x="5018088" y="3349625"/>
          <p14:tracePt t="128435" x="5010150" y="3357563"/>
          <p14:tracePt t="128439" x="5010150" y="3365500"/>
          <p14:tracePt t="128441" x="5010150" y="3375025"/>
          <p14:tracePt t="128452" x="5010150" y="3382963"/>
          <p14:tracePt t="128506" x="5018088" y="3382963"/>
          <p14:tracePt t="128509" x="5018088" y="3390900"/>
          <p14:tracePt t="128517" x="5026025" y="3390900"/>
          <p14:tracePt t="128522" x="5026025" y="3398838"/>
          <p14:tracePt t="128526" x="5026025" y="3408363"/>
          <p14:tracePt t="128535" x="5026025" y="3416300"/>
          <p14:tracePt t="128536" x="5033963" y="3416300"/>
          <p14:tracePt t="128542" x="5033963" y="3424238"/>
          <p14:tracePt t="128549" x="5033963" y="3433763"/>
          <p14:tracePt t="128552" x="5043488" y="3441700"/>
          <p14:tracePt t="128559" x="5043488" y="3449638"/>
          <p14:tracePt t="128567" x="5043488" y="3459163"/>
          <p14:tracePt t="128580" x="5051425" y="3467100"/>
          <p14:tracePt t="128589" x="5051425" y="3475038"/>
          <p14:tracePt t="128624" x="5051425" y="3482975"/>
          <p14:tracePt t="128630" x="5051425" y="3492500"/>
          <p14:tracePt t="128631" x="5059363" y="3492500"/>
          <p14:tracePt t="128635" x="5059363" y="3500438"/>
          <p14:tracePt t="128638" x="5068888" y="3508375"/>
          <p14:tracePt t="128641" x="5068888" y="3517900"/>
          <p14:tracePt t="128645" x="5068888" y="3525838"/>
          <p14:tracePt t="128647" x="5076825" y="3533775"/>
          <p14:tracePt t="128652" x="5076825" y="3551238"/>
          <p14:tracePt t="128656" x="5076825" y="3559175"/>
          <p14:tracePt t="128657" x="5084763" y="3567113"/>
          <p14:tracePt t="128660" x="5084763" y="3576638"/>
          <p14:tracePt t="128661" x="5084763" y="3584575"/>
          <p14:tracePt t="128662" x="5092700" y="3584575"/>
          <p14:tracePt t="128664" x="5092700" y="3592513"/>
          <p14:tracePt t="128666" x="5102225" y="3600450"/>
          <p14:tracePt t="128668" x="5102225" y="3609975"/>
          <p14:tracePt t="128670" x="5102225" y="3617913"/>
          <p14:tracePt t="128672" x="5102225" y="3625850"/>
          <p14:tracePt t="128677" x="5110163" y="3635375"/>
          <p14:tracePt t="128679" x="5110163" y="3643313"/>
          <p14:tracePt t="128681" x="5110163" y="3651250"/>
          <p14:tracePt t="128687" x="5118100" y="3651250"/>
          <p14:tracePt t="128689" x="5118100" y="3659188"/>
          <p14:tracePt t="128912" x="5118100" y="3651250"/>
          <p14:tracePt t="128918" x="5118100" y="3643313"/>
          <p14:tracePt t="128927" x="5118100" y="3635375"/>
          <p14:tracePt t="128932" x="5118100" y="3625850"/>
          <p14:tracePt t="128938" x="5118100" y="3617913"/>
          <p14:tracePt t="128940" x="5118100" y="3609975"/>
          <p14:tracePt t="128945" x="5118100" y="3600450"/>
          <p14:tracePt t="128947" x="5110163" y="3592513"/>
          <p14:tracePt t="128950" x="5110163" y="3584575"/>
          <p14:tracePt t="128952" x="5110163" y="3576638"/>
          <p14:tracePt t="128956" x="5110163" y="3567113"/>
          <p14:tracePt t="128958" x="5110163" y="3559175"/>
          <p14:tracePt t="128961" x="5102225" y="3559175"/>
          <p14:tracePt t="128962" x="5102225" y="3551238"/>
          <p14:tracePt t="128963" x="5102225" y="3541713"/>
          <p14:tracePt t="128965" x="5092700" y="3533775"/>
          <p14:tracePt t="128969" x="5092700" y="3525838"/>
          <p14:tracePt t="128973" x="5092700" y="3517900"/>
          <p14:tracePt t="128974" x="5084763" y="3508375"/>
          <p14:tracePt t="128976" x="5084763" y="3500438"/>
          <p14:tracePt t="128979" x="5084763" y="3492500"/>
          <p14:tracePt t="128981" x="5076825" y="3492500"/>
          <p14:tracePt t="128982" x="5076825" y="3482975"/>
          <p14:tracePt t="128985" x="5076825" y="3475038"/>
          <p14:tracePt t="128987" x="5076825" y="3467100"/>
          <p14:tracePt t="128990" x="5059363" y="3459163"/>
          <p14:tracePt t="128992" x="5059363" y="3449638"/>
          <p14:tracePt t="128995" x="5051425" y="3441700"/>
          <p14:tracePt t="128996" x="5051425" y="3433763"/>
          <p14:tracePt t="128998" x="5043488" y="3424238"/>
          <p14:tracePt t="129001" x="5043488" y="3416300"/>
          <p14:tracePt t="129002" x="5033963" y="3416300"/>
          <p14:tracePt t="129003" x="5033963" y="3408363"/>
          <p14:tracePt t="129005" x="5026025" y="3398838"/>
          <p14:tracePt t="129007" x="5018088" y="3390900"/>
          <p14:tracePt t="129009" x="5010150" y="3375025"/>
          <p14:tracePt t="129010" x="5010150" y="3365500"/>
          <p14:tracePt t="129011" x="5000625" y="3365500"/>
          <p14:tracePt t="129012" x="4992688" y="3357563"/>
          <p14:tracePt t="129013" x="4992688" y="3349625"/>
          <p14:tracePt t="129014" x="4984750" y="3340100"/>
          <p14:tracePt t="129015" x="4984750" y="3332163"/>
          <p14:tracePt t="129016" x="4975225" y="3324225"/>
          <p14:tracePt t="129017" x="4975225" y="3316288"/>
          <p14:tracePt t="129018" x="4967288" y="3306763"/>
          <p14:tracePt t="129019" x="4959350" y="3306763"/>
          <p14:tracePt t="129020" x="4959350" y="3290888"/>
          <p14:tracePt t="129022" x="4941888" y="3273425"/>
          <p14:tracePt t="129024" x="4926013" y="3257550"/>
          <p14:tracePt t="129025" x="4926013" y="3248025"/>
          <p14:tracePt t="129026" x="4908550" y="3240088"/>
          <p14:tracePt t="129027" x="4908550" y="3232150"/>
          <p14:tracePt t="129028" x="4900613" y="3222625"/>
          <p14:tracePt t="129029" x="4892675" y="3206750"/>
          <p14:tracePt t="129030" x="4875213" y="3198813"/>
          <p14:tracePt t="129031" x="4867275" y="3181350"/>
          <p14:tracePt t="129033" x="4857750" y="3173413"/>
          <p14:tracePt t="129034" x="4849813" y="3155950"/>
          <p14:tracePt t="129035" x="4841875" y="3148013"/>
          <p14:tracePt t="129036" x="4824413" y="3130550"/>
          <p14:tracePt t="129037" x="4816475" y="3122613"/>
          <p14:tracePt t="129040" x="4799013" y="3097213"/>
          <p14:tracePt t="129042" x="4775200" y="3071813"/>
          <p14:tracePt t="129045" x="4732338" y="3022600"/>
          <p14:tracePt t="129047" x="4716463" y="2997200"/>
          <p14:tracePt t="129049" x="4691063" y="2971800"/>
          <p14:tracePt t="129051" x="4673600" y="2963863"/>
          <p14:tracePt t="129052" x="4657725" y="2946400"/>
          <p14:tracePt t="129053" x="4640263" y="2928938"/>
          <p14:tracePt t="129055" x="4614863" y="2905125"/>
          <p14:tracePt t="129056" x="4606925" y="2895600"/>
          <p14:tracePt t="129057" x="4589463" y="2887663"/>
          <p14:tracePt t="129058" x="4581525" y="2870200"/>
          <p14:tracePt t="129059" x="4573588" y="2862263"/>
          <p14:tracePt t="129060" x="4556125" y="2854325"/>
          <p14:tracePt t="129061" x="4548188" y="2846388"/>
          <p14:tracePt t="129063" x="4530725" y="2828925"/>
          <p14:tracePt t="129064" x="4505325" y="2811463"/>
          <p14:tracePt t="129065" x="4497388" y="2803525"/>
          <p14:tracePt t="129066" x="4489450" y="2803525"/>
          <p14:tracePt t="129067" x="4471988" y="2786063"/>
          <p14:tracePt t="129068" x="4464050" y="2778125"/>
          <p14:tracePt t="129069" x="4456113" y="2770188"/>
          <p14:tracePt t="129070" x="4446588" y="2770188"/>
          <p14:tracePt t="129072" x="4422775" y="2752725"/>
          <p14:tracePt t="129074" x="4413250" y="2736850"/>
          <p14:tracePt t="129075" x="4387850" y="2719388"/>
          <p14:tracePt t="129076" x="4379913" y="2711450"/>
          <p14:tracePt t="129077" x="4364038" y="2703513"/>
          <p14:tracePt t="129078" x="4364038" y="2693988"/>
          <p14:tracePt t="129079" x="4354513" y="2693988"/>
          <p14:tracePt t="129080" x="4338638" y="2678113"/>
          <p14:tracePt t="129081" x="4329113" y="2678113"/>
          <p14:tracePt t="129083" x="4313238" y="2660650"/>
          <p14:tracePt t="129085" x="4305300" y="2652713"/>
          <p14:tracePt t="129086" x="4287838" y="2644775"/>
          <p14:tracePt t="129088" x="4279900" y="2635250"/>
          <p14:tracePt t="129091" x="4254500" y="2609850"/>
          <p14:tracePt t="129092" x="4229100" y="2601913"/>
          <p14:tracePt t="129094" x="4211638" y="2586038"/>
          <p14:tracePt t="129095" x="4203700" y="2576513"/>
          <p14:tracePt t="129097" x="4187825" y="2568575"/>
          <p14:tracePt t="129098" x="4178300" y="2560638"/>
          <p14:tracePt t="129099" x="4170363" y="2551113"/>
          <p14:tracePt t="129100" x="4162425" y="2543175"/>
          <p14:tracePt t="129102" x="4162425" y="2535238"/>
          <p14:tracePt t="129103" x="4144963" y="2535238"/>
          <p14:tracePt t="129106" x="4129088" y="2517775"/>
          <p14:tracePt t="129110" x="4103688" y="2501900"/>
          <p14:tracePt t="129111" x="4094163" y="2492375"/>
          <p14:tracePt t="129113" x="4086225" y="2484438"/>
          <p14:tracePt t="129114" x="4086225" y="2476500"/>
          <p14:tracePt t="129115" x="4078288" y="2476500"/>
          <p14:tracePt t="129116" x="4070350" y="2468563"/>
          <p14:tracePt t="129117" x="4060825" y="2468563"/>
          <p14:tracePt t="129118" x="4060825" y="2459038"/>
          <p14:tracePt t="129119" x="4052888" y="2459038"/>
          <p14:tracePt t="129120" x="4052888" y="2451100"/>
          <p14:tracePt t="129122" x="4035425" y="2443163"/>
          <p14:tracePt t="129126" x="4019550" y="2425700"/>
          <p14:tracePt t="129128" x="4011613" y="2425700"/>
          <p14:tracePt t="129129" x="4002088" y="2417763"/>
          <p14:tracePt t="129130" x="3994150" y="2409825"/>
          <p14:tracePt t="129132" x="3986213" y="2409825"/>
          <p14:tracePt t="129133" x="3976688" y="2400300"/>
          <p14:tracePt t="129135" x="3968750" y="2392363"/>
          <p14:tracePt t="129139" x="3960813" y="2384425"/>
          <p14:tracePt t="129141" x="3952875" y="2384425"/>
          <p14:tracePt t="129143" x="3943350" y="2374900"/>
          <p14:tracePt t="129145" x="3935413" y="2374900"/>
          <p14:tracePt t="129146" x="3935413" y="2366963"/>
          <p14:tracePt t="129148" x="3927475" y="2366963"/>
          <p14:tracePt t="129151" x="3927475" y="2359025"/>
          <p14:tracePt t="129153" x="3917950" y="2359025"/>
          <p14:tracePt t="129157" x="3910013" y="2359025"/>
          <p14:tracePt t="129158" x="3910013" y="2351088"/>
          <p14:tracePt t="129161" x="3910013" y="2341563"/>
          <p14:tracePt t="129168" x="3902075" y="2341563"/>
          <p14:tracePt t="129173" x="3902075" y="2333625"/>
          <p14:tracePt t="129182" x="3902075" y="2325688"/>
          <p14:tracePt t="129184" x="3894138" y="2325688"/>
          <p14:tracePt t="129191" x="3894138" y="2316163"/>
          <p14:tracePt t="129196" x="3894138" y="2308225"/>
          <p14:tracePt t="129207" x="3894138" y="2300288"/>
          <p14:tracePt t="129217" x="3884613" y="2292350"/>
          <p14:tracePt t="129224" x="3884613" y="2282825"/>
          <p14:tracePt t="129227" x="3884613" y="2274888"/>
          <p14:tracePt t="129240" x="3859213" y="2257425"/>
          <p14:tracePt t="129241" x="3851275" y="2257425"/>
          <p14:tracePt t="129243" x="3851275" y="2249488"/>
          <p14:tracePt t="129244" x="3843338" y="2241550"/>
          <p14:tracePt t="129246" x="3835400" y="2241550"/>
          <p14:tracePt t="129248" x="3835400" y="2233613"/>
          <p14:tracePt t="129250" x="3825875" y="2233613"/>
          <p14:tracePt t="129253" x="3817938" y="2224088"/>
          <p14:tracePt t="129257" x="3810000" y="2216150"/>
          <p14:tracePt t="129260" x="3800475" y="2208213"/>
          <p14:tracePt t="129265" x="3792538" y="2198688"/>
          <p14:tracePt t="129272" x="3792538" y="2190750"/>
          <p14:tracePt t="129274" x="3784600" y="2190750"/>
          <p14:tracePt t="129276" x="3784600" y="2182813"/>
          <p14:tracePt t="129280" x="3784600" y="2173288"/>
          <p14:tracePt t="129286" x="3776663" y="2173288"/>
          <p14:tracePt t="129290" x="3776663" y="2165350"/>
          <p14:tracePt t="129297" x="3767138" y="2157413"/>
          <p14:tracePt t="129309" x="3767138" y="2149475"/>
          <p14:tracePt t="129313" x="3767138" y="2139950"/>
          <p14:tracePt t="129316" x="3759200" y="2139950"/>
          <p14:tracePt t="129328" x="3759200" y="2132013"/>
          <p14:tracePt t="129337" x="3751263" y="2132013"/>
          <p14:tracePt t="129380" x="3751263" y="2124075"/>
          <p14:tracePt t="129383" x="3741738" y="2124075"/>
          <p14:tracePt t="129386" x="3733800" y="2124075"/>
          <p14:tracePt t="129389" x="3733800" y="2114550"/>
          <p14:tracePt t="129392" x="3725863" y="2106613"/>
          <p14:tracePt t="129398" x="3717925" y="2106613"/>
          <p14:tracePt t="129400" x="3717925" y="2098675"/>
          <p14:tracePt t="129403" x="3708400" y="2098675"/>
          <p14:tracePt t="129406" x="3700463" y="2098675"/>
          <p14:tracePt t="129410" x="3692525" y="2098675"/>
          <p14:tracePt t="129413" x="3692525" y="2090738"/>
          <p14:tracePt t="129414" x="3683000" y="2090738"/>
          <p14:tracePt t="129419" x="3675063" y="2090738"/>
          <p14:tracePt t="129423" x="3667125" y="2090738"/>
          <p14:tracePt t="129427" x="3659188" y="2090738"/>
          <p14:tracePt t="129431" x="3659188" y="2081213"/>
          <p14:tracePt t="129435" x="3649663" y="2081213"/>
          <p14:tracePt t="129567" x="3659188" y="2081213"/>
          <p14:tracePt t="129580" x="3667125" y="2081213"/>
          <p14:tracePt t="129599" x="3675063" y="2081213"/>
          <p14:tracePt t="129638" x="3683000" y="2081213"/>
          <p14:tracePt t="129653" x="3692525" y="2081213"/>
          <p14:tracePt t="129670" x="3700463" y="2081213"/>
          <p14:tracePt t="129680" x="3708400" y="2081213"/>
          <p14:tracePt t="129703" x="3717925" y="2081213"/>
          <p14:tracePt t="129725" x="3725863" y="2081213"/>
          <p14:tracePt t="129738" x="3733800" y="2081213"/>
          <p14:tracePt t="129741" x="3741738" y="2081213"/>
          <p14:tracePt t="129750" x="3751263" y="2081213"/>
          <p14:tracePt t="129752" x="3751263" y="2073275"/>
          <p14:tracePt t="129758" x="3759200" y="2073275"/>
          <p14:tracePt t="129762" x="3759200" y="2065338"/>
          <p14:tracePt t="129765" x="3767138" y="2065338"/>
          <p14:tracePt t="129771" x="3776663" y="2065338"/>
          <p14:tracePt t="129789" x="3776663" y="2055813"/>
          <p14:tracePt t="129811" x="3776663" y="2047875"/>
          <p14:tracePt t="129825" x="3776663" y="2039938"/>
          <p14:tracePt t="129834" x="3776663" y="2032000"/>
          <p14:tracePt t="129853" x="3784600" y="2022475"/>
          <p14:tracePt t="129869" x="3784600" y="2014538"/>
          <p14:tracePt t="129896" x="3784600" y="2006600"/>
          <p14:tracePt t="129906" x="3784600" y="1997075"/>
          <p14:tracePt t="129921" x="3784600" y="1989138"/>
          <p14:tracePt t="129931" x="3784600" y="1981200"/>
          <p14:tracePt t="129943" x="3784600" y="1973263"/>
          <p14:tracePt t="129947" x="3776663" y="1973263"/>
          <p14:tracePt t="129951" x="3776663" y="1963738"/>
          <p14:tracePt t="129962" x="3767138" y="1955800"/>
          <p14:tracePt t="129974" x="3767138" y="1947863"/>
          <p14:tracePt t="129984" x="3759200" y="1938338"/>
          <p14:tracePt t="129990" x="3759200" y="1930400"/>
          <p14:tracePt t="129995" x="3751263" y="1930400"/>
          <p14:tracePt t="130000" x="3751263" y="1922463"/>
          <p14:tracePt t="130004" x="3741738" y="1922463"/>
          <p14:tracePt t="130008" x="3733800" y="1914525"/>
          <p14:tracePt t="130019" x="3725863" y="1914525"/>
          <p14:tracePt t="130023" x="3725863" y="1905000"/>
          <p14:tracePt t="130032" x="3725863" y="1897063"/>
          <p14:tracePt t="130040" x="3717925" y="1897063"/>
          <p14:tracePt t="130072" x="3717925" y="1889125"/>
          <p14:tracePt t="130083" x="3708400" y="1889125"/>
          <p14:tracePt t="130092" x="3700463" y="1889125"/>
          <p14:tracePt t="130107" x="3692525" y="1889125"/>
          <p14:tracePt t="130116" x="3692525" y="1879600"/>
          <p14:tracePt t="130118" x="3683000" y="1879600"/>
          <p14:tracePt t="130130" x="3675063" y="1879600"/>
          <p14:tracePt t="130135" x="3667125" y="1879600"/>
          <p14:tracePt t="130144" x="3659188" y="1879600"/>
          <p14:tracePt t="130153" x="3649663" y="1879600"/>
          <p14:tracePt t="130163" x="3641725" y="1879600"/>
          <p14:tracePt t="130168" x="3633788" y="1879600"/>
          <p14:tracePt t="130177" x="3624263" y="1879600"/>
          <p14:tracePt t="130186" x="3616325" y="1879600"/>
          <p14:tracePt t="130190" x="3616325" y="1889125"/>
          <p14:tracePt t="130194" x="3608388" y="1889125"/>
          <p14:tracePt t="130207" x="3600450" y="1897063"/>
          <p14:tracePt t="130212" x="3590925" y="1905000"/>
          <p14:tracePt t="130224" x="3582988" y="1914525"/>
          <p14:tracePt t="130234" x="3582988" y="1922463"/>
          <p14:tracePt t="130240" x="3575050" y="1922463"/>
          <p14:tracePt t="130243" x="3575050" y="1930400"/>
          <p14:tracePt t="130249" x="3565525" y="1930400"/>
          <p14:tracePt t="130253" x="3565525" y="1938338"/>
          <p14:tracePt t="130256" x="3557588" y="1938338"/>
          <p14:tracePt t="130269" x="3557588" y="1947863"/>
          <p14:tracePt t="130279" x="3549650" y="1947863"/>
          <p14:tracePt t="130282" x="3549650" y="1955800"/>
          <p14:tracePt t="130289" x="3541713" y="1955800"/>
          <p14:tracePt t="130297" x="3541713" y="1963738"/>
          <p14:tracePt t="130299" x="3532188" y="1963738"/>
          <p14:tracePt t="130306" x="3532188" y="1973263"/>
          <p14:tracePt t="130314" x="3524250" y="1973263"/>
          <p14:tracePt t="130334" x="3524250" y="1981200"/>
          <p14:tracePt t="130347" x="3524250" y="1989138"/>
          <p14:tracePt t="130356" x="3524250" y="1997075"/>
          <p14:tracePt t="130360" x="3524250" y="2006600"/>
          <p14:tracePt t="130367" x="3524250" y="2014538"/>
          <p14:tracePt t="130375" x="3524250" y="2022475"/>
          <p14:tracePt t="130381" x="3524250" y="2032000"/>
          <p14:tracePt t="130385" x="3524250" y="2039938"/>
          <p14:tracePt t="130392" x="3524250" y="2047875"/>
          <p14:tracePt t="130394" x="3532188" y="2047875"/>
          <p14:tracePt t="130400" x="3532188" y="2055813"/>
          <p14:tracePt t="130407" x="3541713" y="2055813"/>
          <p14:tracePt t="130409" x="3541713" y="2065338"/>
          <p14:tracePt t="130416" x="3549650" y="2073275"/>
          <p14:tracePt t="130424" x="3557588" y="2073275"/>
          <p14:tracePt t="130428" x="3565525" y="2081213"/>
          <p14:tracePt t="130437" x="3575050" y="2081213"/>
          <p14:tracePt t="130443" x="3575050" y="2090738"/>
          <p14:tracePt t="130447" x="3582988" y="2090738"/>
          <p14:tracePt t="130454" x="3590925" y="2090738"/>
          <p14:tracePt t="130457" x="3600450" y="2090738"/>
          <p14:tracePt t="130459" x="3600450" y="2098675"/>
          <p14:tracePt t="130463" x="3608388" y="2098675"/>
          <p14:tracePt t="130468" x="3616325" y="2098675"/>
          <p14:tracePt t="130474" x="3624263" y="2106613"/>
          <p14:tracePt t="130477" x="3633788" y="2106613"/>
          <p14:tracePt t="130480" x="3641725" y="2114550"/>
          <p14:tracePt t="130483" x="3649663" y="2114550"/>
          <p14:tracePt t="130487" x="3659188" y="2114550"/>
          <p14:tracePt t="130491" x="3667125" y="2114550"/>
          <p14:tracePt t="130493" x="3675063" y="2114550"/>
          <p14:tracePt t="130497" x="3683000" y="2114550"/>
          <p14:tracePt t="130501" x="3692525" y="2124075"/>
          <p14:tracePt t="130506" x="3700463" y="2124075"/>
          <p14:tracePt t="130507" x="3708400" y="2124075"/>
          <p14:tracePt t="130512" x="3717925" y="2124075"/>
          <p14:tracePt t="130519" x="3725863" y="2124075"/>
          <p14:tracePt t="130525" x="3733800" y="2124075"/>
          <p14:tracePt t="130528" x="3741738" y="2124075"/>
          <p14:tracePt t="130535" x="3751263" y="2124075"/>
          <p14:tracePt t="130543" x="3759200" y="2124075"/>
          <p14:tracePt t="130550" x="3767138" y="2124075"/>
          <p14:tracePt t="130552" x="3776663" y="2124075"/>
          <p14:tracePt t="130556" x="3776663" y="2114550"/>
          <p14:tracePt t="130559" x="3784600" y="2106613"/>
          <p14:tracePt t="130566" x="3792538" y="2098675"/>
          <p14:tracePt t="130574" x="3800475" y="2098675"/>
          <p14:tracePt t="130575" x="3800475" y="2090738"/>
          <p14:tracePt t="130577" x="3810000" y="2090738"/>
          <p14:tracePt t="130583" x="3817938" y="2090738"/>
          <p14:tracePt t="130584" x="3817938" y="2081213"/>
          <p14:tracePt t="130590" x="3825875" y="2081213"/>
          <p14:tracePt t="130594" x="3825875" y="2073275"/>
          <p14:tracePt t="130596" x="3835400" y="2073275"/>
          <p14:tracePt t="130598" x="3843338" y="2073275"/>
          <p14:tracePt t="130600" x="3843338" y="2065338"/>
          <p14:tracePt t="130604" x="3851275" y="2065338"/>
          <p14:tracePt t="130610" x="3859213" y="2055813"/>
          <p14:tracePt t="130619" x="3868738" y="2055813"/>
          <p14:tracePt t="130624" x="3868738" y="2047875"/>
          <p14:tracePt t="130627" x="3876675" y="2047875"/>
          <p14:tracePt t="130637" x="3876675" y="2039938"/>
          <p14:tracePt t="130647" x="3876675" y="2032000"/>
          <p14:tracePt t="130657" x="3876675" y="2022475"/>
          <p14:tracePt t="130669" x="3876675" y="2014538"/>
          <p14:tracePt t="130671" x="3868738" y="2014538"/>
          <p14:tracePt t="130680" x="3868738" y="2006600"/>
          <p14:tracePt t="130683" x="3868738" y="1997075"/>
          <p14:tracePt t="130690" x="3859213" y="1997075"/>
          <p14:tracePt t="130692" x="3859213" y="1989138"/>
          <p14:tracePt t="130700" x="3851275" y="1981200"/>
          <p14:tracePt t="130707" x="3851275" y="1973263"/>
          <p14:tracePt t="130710" x="3843338" y="1973263"/>
          <p14:tracePt t="130712" x="3843338" y="1963738"/>
          <p14:tracePt t="130714" x="3835400" y="1963738"/>
          <p14:tracePt t="130719" x="3835400" y="1955800"/>
          <p14:tracePt t="130723" x="3825875" y="1955800"/>
          <p14:tracePt t="130727" x="3825875" y="1947863"/>
          <p14:tracePt t="130731" x="3817938" y="1947863"/>
          <p14:tracePt t="130737" x="3817938" y="1938338"/>
          <p14:tracePt t="130740" x="3817938" y="1930400"/>
          <p14:tracePt t="130742" x="3810000" y="1930400"/>
          <p14:tracePt t="130751" x="3800475" y="1930400"/>
          <p14:tracePt t="130753" x="3800475" y="1922463"/>
          <p14:tracePt t="130766" x="3792538" y="1922463"/>
          <p14:tracePt t="130768" x="3792538" y="1914525"/>
          <p14:tracePt t="130778" x="3784600" y="1914525"/>
          <p14:tracePt t="130784" x="3784600" y="1905000"/>
          <p14:tracePt t="130790" x="3776663" y="1905000"/>
          <p14:tracePt t="130792" x="3776663" y="1897063"/>
          <p14:tracePt t="130793" x="3767138" y="1897063"/>
          <p14:tracePt t="130801" x="3759200" y="1897063"/>
          <p14:tracePt t="130809" x="3751263" y="1889125"/>
          <p14:tracePt t="130813" x="3741738" y="1889125"/>
          <p14:tracePt t="130815" x="3733800" y="1889125"/>
          <p14:tracePt t="130823" x="3725863" y="1889125"/>
          <p14:tracePt t="130825" x="3725863" y="1879600"/>
          <p14:tracePt t="130827" x="3717925" y="1879600"/>
          <p14:tracePt t="130834" x="3708400" y="1879600"/>
          <p14:tracePt t="130838" x="3700463" y="1879600"/>
          <p14:tracePt t="130847" x="3692525" y="1879600"/>
          <p14:tracePt t="130863" x="3683000" y="1879600"/>
          <p14:tracePt t="130880" x="3675063" y="1879600"/>
          <p14:tracePt t="130885" x="3667125" y="1879600"/>
          <p14:tracePt t="130895" x="3659188" y="1879600"/>
          <p14:tracePt t="130899" x="3659188" y="1889125"/>
          <p14:tracePt t="130901" x="3659188" y="1897063"/>
          <p14:tracePt t="130902" x="3649663" y="1897063"/>
          <p14:tracePt t="130903" x="3649663" y="1905000"/>
          <p14:tracePt t="130907" x="3649663" y="1914525"/>
          <p14:tracePt t="130910" x="3649663" y="1922463"/>
          <p14:tracePt t="130913" x="3649663" y="1930400"/>
          <p14:tracePt t="130914" x="3649663" y="1938338"/>
          <p14:tracePt t="130916" x="3641725" y="1938338"/>
          <p14:tracePt t="130917" x="3641725" y="1947863"/>
          <p14:tracePt t="130920" x="3641725" y="1955800"/>
          <p14:tracePt t="130924" x="3641725" y="1963738"/>
          <p14:tracePt t="130926" x="3633788" y="1973263"/>
          <p14:tracePt t="130927" x="3633788" y="1981200"/>
          <p14:tracePt t="130929" x="3633788" y="1989138"/>
          <p14:tracePt t="130932" x="3633788" y="1997075"/>
          <p14:tracePt t="130933" x="3633788" y="2006600"/>
          <p14:tracePt t="130935" x="3633788" y="2014538"/>
          <p14:tracePt t="130939" x="3633788" y="2022475"/>
          <p14:tracePt t="130941" x="3633788" y="2032000"/>
          <p14:tracePt t="130942" x="3633788" y="2039938"/>
          <p14:tracePt t="130946" x="3624263" y="2047875"/>
          <p14:tracePt t="130948" x="3624263" y="2055813"/>
          <p14:tracePt t="130951" x="3624263" y="2065338"/>
          <p14:tracePt t="130953" x="3624263" y="2073275"/>
          <p14:tracePt t="130957" x="3624263" y="2081213"/>
          <p14:tracePt t="130960" x="3624263" y="2090738"/>
          <p14:tracePt t="130964" x="3624263" y="2098675"/>
          <p14:tracePt t="130966" x="3624263" y="2106613"/>
          <p14:tracePt t="130970" x="3624263" y="2114550"/>
          <p14:tracePt t="130974" x="3624263" y="2124075"/>
          <p14:tracePt t="130979" x="3624263" y="2132013"/>
          <p14:tracePt t="130981" x="3624263" y="2139950"/>
          <p14:tracePt t="130986" x="3624263" y="2149475"/>
          <p14:tracePt t="130992" x="3624263" y="2157413"/>
          <p14:tracePt t="130996" x="3624263" y="2165350"/>
          <p14:tracePt t="131002" x="3624263" y="2173288"/>
          <p14:tracePt t="131007" x="3624263" y="2182813"/>
          <p14:tracePt t="131014" x="3624263" y="2190750"/>
          <p14:tracePt t="131022" x="3624263" y="2198688"/>
          <p14:tracePt t="131028" x="3624263" y="2208213"/>
          <p14:tracePt t="131095" x="3624263" y="2216150"/>
          <p14:tracePt t="131101" x="3624263" y="2224088"/>
          <p14:tracePt t="131105" x="3624263" y="2233613"/>
          <p14:tracePt t="131114" x="3624263" y="2257425"/>
          <p14:tracePt t="131115" x="3624263" y="2266950"/>
          <p14:tracePt t="131118" x="3624263" y="2274888"/>
          <p14:tracePt t="131119" x="3624263" y="2282825"/>
          <p14:tracePt t="131122" x="3633788" y="2292350"/>
          <p14:tracePt t="131123" x="3633788" y="2308225"/>
          <p14:tracePt t="131126" x="3633788" y="2316163"/>
          <p14:tracePt t="131127" x="3633788" y="2325688"/>
          <p14:tracePt t="131129" x="3633788" y="2333625"/>
          <p14:tracePt t="131130" x="3641725" y="2341563"/>
          <p14:tracePt t="131131" x="3641725" y="2351088"/>
          <p14:tracePt t="131133" x="3641725" y="2366963"/>
          <p14:tracePt t="131135" x="3641725" y="2374900"/>
          <p14:tracePt t="131136" x="3641725" y="2392363"/>
          <p14:tracePt t="131138" x="3641725" y="2400300"/>
          <p14:tracePt t="131140" x="3641725" y="2417763"/>
          <p14:tracePt t="131141" x="3641725" y="2425700"/>
          <p14:tracePt t="131143" x="3641725" y="2451100"/>
          <p14:tracePt t="131145" x="3641725" y="2459038"/>
          <p14:tracePt t="131146" x="3641725" y="2468563"/>
          <p14:tracePt t="131147" x="3649663" y="2484438"/>
          <p14:tracePt t="131149" x="3649663" y="2501900"/>
          <p14:tracePt t="131150" x="3649663" y="2509838"/>
          <p14:tracePt t="131151" x="3649663" y="2527300"/>
          <p14:tracePt t="131152" x="3649663" y="2535238"/>
          <p14:tracePt t="131154" x="3649663" y="2551113"/>
          <p14:tracePt t="131156" x="3649663" y="2568575"/>
          <p14:tracePt t="131157" x="3659188" y="2586038"/>
          <p14:tracePt t="131158" x="3659188" y="2593975"/>
          <p14:tracePt t="131159" x="3659188" y="2601913"/>
          <p14:tracePt t="131161" x="3659188" y="2627313"/>
          <p14:tracePt t="131163" x="3667125" y="2644775"/>
          <p14:tracePt t="131164" x="3667125" y="2660650"/>
          <p14:tracePt t="131165" x="3667125" y="2668588"/>
          <p14:tracePt t="131166" x="3667125" y="2678113"/>
          <p14:tracePt t="131167" x="3667125" y="2693988"/>
          <p14:tracePt t="131168" x="3667125" y="2703513"/>
          <p14:tracePt t="131169" x="3675063" y="2711450"/>
          <p14:tracePt t="131170" x="3675063" y="2719388"/>
          <p14:tracePt t="131172" x="3683000" y="2736850"/>
          <p14:tracePt t="131174" x="3692525" y="2762250"/>
          <p14:tracePt t="131176" x="3692525" y="2770188"/>
          <p14:tracePt t="131177" x="3692525" y="2786063"/>
          <p14:tracePt t="131178" x="3692525" y="2795588"/>
          <p14:tracePt t="131179" x="3692525" y="2803525"/>
          <p14:tracePt t="131180" x="3700463" y="2820988"/>
          <p14:tracePt t="131181" x="3700463" y="2828925"/>
          <p14:tracePt t="131183" x="3700463" y="2846388"/>
          <p14:tracePt t="131184" x="3700463" y="2854325"/>
          <p14:tracePt t="131185" x="3708400" y="2870200"/>
          <p14:tracePt t="131186" x="3708400" y="2879725"/>
          <p14:tracePt t="131187" x="3717925" y="2887663"/>
          <p14:tracePt t="131189" x="3717925" y="2905125"/>
          <p14:tracePt t="131193" x="3725863" y="2938463"/>
          <p14:tracePt t="131193" x="3733800" y="2938463"/>
          <p14:tracePt t="131195" x="3733800" y="2946400"/>
          <p14:tracePt t="131196" x="3733800" y="2963863"/>
          <p14:tracePt t="131197" x="3741738" y="2971800"/>
          <p14:tracePt t="131198" x="3741738" y="2979738"/>
          <p14:tracePt t="131199" x="3751263" y="2987675"/>
          <p14:tracePt t="131200" x="3751263" y="2997200"/>
          <p14:tracePt t="131201" x="3759200" y="3005138"/>
          <p14:tracePt t="131202" x="3767138" y="3013075"/>
          <p14:tracePt t="131203" x="3767138" y="3022600"/>
          <p14:tracePt t="131204" x="3767138" y="3030538"/>
          <p14:tracePt t="131207" x="3776663" y="3046413"/>
          <p14:tracePt t="131209" x="3792538" y="3063875"/>
          <p14:tracePt t="131211" x="3792538" y="3071813"/>
          <p14:tracePt t="131211" x="3800475" y="3081338"/>
          <p14:tracePt t="131212" x="3810000" y="3089275"/>
          <p14:tracePt t="131213" x="3810000" y="3097213"/>
          <p14:tracePt t="131214" x="3825875" y="3114675"/>
          <p14:tracePt t="131216" x="3835400" y="3130550"/>
          <p14:tracePt t="131217" x="3843338" y="3130550"/>
          <p14:tracePt t="131218" x="3843338" y="3148013"/>
          <p14:tracePt t="131219" x="3859213" y="3148013"/>
          <p14:tracePt t="131220" x="3859213" y="3155950"/>
          <p14:tracePt t="131223" x="3876675" y="3173413"/>
          <p14:tracePt t="131224" x="3884613" y="3181350"/>
          <p14:tracePt t="131225" x="3894138" y="3198813"/>
          <p14:tracePt t="131240" x="4002088" y="3281363"/>
          <p14:tracePt t="131243" x="4019550" y="3290888"/>
          <p14:tracePt t="131244" x="4027488" y="3298825"/>
          <p14:tracePt t="131245" x="4044950" y="3306763"/>
          <p14:tracePt t="131247" x="4060825" y="3316288"/>
          <p14:tracePt t="131248" x="4070350" y="3324225"/>
          <p14:tracePt t="131249" x="4078288" y="3324225"/>
          <p14:tracePt t="131251" x="4094163" y="3332163"/>
          <p14:tracePt t="131252" x="4094163" y="3340100"/>
          <p14:tracePt t="131254" x="4111625" y="3340100"/>
          <p14:tracePt t="131257" x="4129088" y="3357563"/>
          <p14:tracePt t="131258" x="4137025" y="3357563"/>
          <p14:tracePt t="131260" x="4152900" y="3365500"/>
          <p14:tracePt t="131262" x="4162425" y="3365500"/>
          <p14:tracePt t="131263" x="4170363" y="3375025"/>
          <p14:tracePt t="131264" x="4178300" y="3382963"/>
          <p14:tracePt t="131265" x="4187825" y="3382963"/>
          <p14:tracePt t="131266" x="4195763" y="3382963"/>
          <p14:tracePt t="131267" x="4211638" y="3390900"/>
          <p14:tracePt t="131269" x="4221163" y="3390900"/>
          <p14:tracePt t="131272" x="4237038" y="3398838"/>
          <p14:tracePt t="131275" x="4254500" y="3408363"/>
          <p14:tracePt t="131277" x="4262438" y="3408363"/>
          <p14:tracePt t="131279" x="4279900" y="3408363"/>
          <p14:tracePt t="131280" x="4279900" y="3416300"/>
          <p14:tracePt t="131281" x="4295775" y="3416300"/>
          <p14:tracePt t="131283" x="4305300" y="3416300"/>
          <p14:tracePt t="131284" x="4313238" y="3416300"/>
          <p14:tracePt t="131285" x="4321175" y="3416300"/>
          <p14:tracePt t="131287" x="4329113" y="3416300"/>
          <p14:tracePt t="131289" x="4338638" y="3424238"/>
          <p14:tracePt t="131292" x="4354513" y="3424238"/>
          <p14:tracePt t="131293" x="4364038" y="3424238"/>
          <p14:tracePt t="131295" x="4371975" y="3424238"/>
          <p14:tracePt t="131297" x="4379913" y="3424238"/>
          <p14:tracePt t="131298" x="4387850" y="3424238"/>
          <p14:tracePt t="131300" x="4397375" y="3424238"/>
          <p14:tracePt t="131302" x="4405313" y="3424238"/>
          <p14:tracePt t="131307" x="4422775" y="3424238"/>
          <p14:tracePt t="131309" x="4430713" y="3424238"/>
          <p14:tracePt t="131312" x="4438650" y="3424238"/>
          <p14:tracePt t="131316" x="4446588" y="3424238"/>
          <p14:tracePt t="131317" x="4456113" y="3424238"/>
          <p14:tracePt t="131320" x="4464050" y="3424238"/>
          <p14:tracePt t="131324" x="4471988" y="3424238"/>
          <p14:tracePt t="131329" x="4481513" y="3424238"/>
          <p14:tracePt t="131330" x="4489450" y="3424238"/>
          <p14:tracePt t="131334" x="4497388" y="3424238"/>
          <p14:tracePt t="131339" x="4505325" y="3424238"/>
          <p14:tracePt t="131343" x="4514850" y="3424238"/>
          <p14:tracePt t="131345" x="4522788" y="3424238"/>
          <p14:tracePt t="131349" x="4530725" y="3424238"/>
          <p14:tracePt t="131353" x="4540250" y="3424238"/>
          <p14:tracePt t="131357" x="4548188" y="3424238"/>
          <p14:tracePt t="131359" x="4556125" y="3424238"/>
          <p14:tracePt t="131362" x="4564063" y="3424238"/>
          <p14:tracePt t="131365" x="4573588" y="3424238"/>
          <p14:tracePt t="131368" x="4581525" y="3424238"/>
          <p14:tracePt t="131370" x="4589463" y="3424238"/>
          <p14:tracePt t="131373" x="4598988" y="3424238"/>
          <p14:tracePt t="131376" x="4606925" y="3424238"/>
          <p14:tracePt t="131379" x="4614863" y="3424238"/>
          <p14:tracePt t="131381" x="4622800" y="3424238"/>
          <p14:tracePt t="131384" x="4632325" y="3424238"/>
          <p14:tracePt t="131387" x="4640263" y="3424238"/>
          <p14:tracePt t="131391" x="4648200" y="3424238"/>
          <p14:tracePt t="131395" x="4657725" y="3424238"/>
          <p14:tracePt t="131398" x="4665663" y="3424238"/>
          <p14:tracePt t="131401" x="4673600" y="3424238"/>
          <p14:tracePt t="131406" x="4681538" y="3424238"/>
          <p14:tracePt t="131409" x="4691063" y="3424238"/>
          <p14:tracePt t="131411" x="4699000" y="3424238"/>
          <p14:tracePt t="131415" x="4706938" y="3424238"/>
          <p14:tracePt t="131419" x="4716463" y="3424238"/>
          <p14:tracePt t="131424" x="4724400" y="3424238"/>
          <p14:tracePt t="131426" x="4732338" y="3424238"/>
          <p14:tracePt t="131431" x="4740275" y="3424238"/>
          <p14:tracePt t="131437" x="4749800" y="3424238"/>
          <p14:tracePt t="131443" x="4757738" y="3424238"/>
          <p14:tracePt t="131447" x="4765675" y="3424238"/>
          <p14:tracePt t="131452" x="4775200" y="3424238"/>
          <p14:tracePt t="131457" x="4783138" y="3424238"/>
          <p14:tracePt t="131462" x="4791075" y="3424238"/>
          <p14:tracePt t="131464" x="4799013" y="3424238"/>
          <p14:tracePt t="131468" x="4808538" y="3424238"/>
          <p14:tracePt t="131473" x="4816475" y="3424238"/>
          <p14:tracePt t="131479" x="4824413" y="3424238"/>
          <p14:tracePt t="131482" x="4833938" y="3424238"/>
          <p14:tracePt t="131498" x="4841875" y="3424238"/>
          <p14:tracePt t="131502" x="4841875" y="3433763"/>
          <p14:tracePt t="131510" x="4849813" y="3433763"/>
          <p14:tracePt t="131516" x="4849813" y="3441700"/>
          <p14:tracePt t="131519" x="4857750" y="3441700"/>
          <p14:tracePt t="131523" x="4867275" y="3441700"/>
          <p14:tracePt t="131530" x="4875213" y="3441700"/>
          <p14:tracePt t="131532" x="4883150" y="3441700"/>
          <p14:tracePt t="131533" x="4883150" y="3433763"/>
          <p14:tracePt t="131536" x="4892675" y="3433763"/>
          <p14:tracePt t="131540" x="4900613" y="3424238"/>
          <p14:tracePt t="131542" x="4908550" y="3416300"/>
          <p14:tracePt t="131545" x="4916488" y="3416300"/>
          <p14:tracePt t="131547" x="4916488" y="3408363"/>
          <p14:tracePt t="131549" x="4926013" y="3408363"/>
          <p14:tracePt t="131550" x="4933950" y="3398838"/>
          <p14:tracePt t="131553" x="4941888" y="3390900"/>
          <p14:tracePt t="131557" x="4951413" y="3382963"/>
          <p14:tracePt t="131559" x="4959350" y="3375025"/>
          <p14:tracePt t="131560" x="4967288" y="3375025"/>
          <p14:tracePt t="131561" x="4975225" y="3365500"/>
          <p14:tracePt t="131562" x="4975225" y="3357563"/>
          <p14:tracePt t="131563" x="4984750" y="3357563"/>
          <p14:tracePt t="131564" x="4984750" y="3349625"/>
          <p14:tracePt t="131565" x="4992688" y="3349625"/>
          <p14:tracePt t="131567" x="4992688" y="3340100"/>
          <p14:tracePt t="131568" x="5000625" y="3340100"/>
          <p14:tracePt t="131569" x="5010150" y="3340100"/>
          <p14:tracePt t="131570" x="5010150" y="3332163"/>
          <p14:tracePt t="131572" x="5018088" y="3324225"/>
          <p14:tracePt t="131576" x="5026025" y="3316288"/>
          <p14:tracePt t="131577" x="5033963" y="3306763"/>
          <p14:tracePt t="131578" x="5043488" y="3298825"/>
          <p14:tracePt t="131580" x="5051425" y="3290888"/>
          <p14:tracePt t="131582" x="5059363" y="3281363"/>
          <p14:tracePt t="131584" x="5068888" y="3273425"/>
          <p14:tracePt t="131586" x="5076825" y="3273425"/>
          <p14:tracePt t="131587" x="5076825" y="3265488"/>
          <p14:tracePt t="131590" x="5084763" y="3257550"/>
          <p14:tracePt t="131593" x="5092700" y="3248025"/>
          <p14:tracePt t="131593" x="5102225" y="3240088"/>
          <p14:tracePt t="131595" x="5110163" y="3232150"/>
          <p14:tracePt t="131598" x="5110163" y="3222625"/>
          <p14:tracePt t="131601" x="5118100" y="3214688"/>
          <p14:tracePt t="131602" x="5127625" y="3206750"/>
          <p14:tracePt t="131603" x="5127625" y="3198813"/>
          <p14:tracePt t="131604" x="5127625" y="3189288"/>
          <p14:tracePt t="131606" x="5135563" y="3181350"/>
          <p14:tracePt t="131608" x="5143500" y="3163888"/>
          <p14:tracePt t="131610" x="5143500" y="3155950"/>
          <p14:tracePt t="131611" x="5143500" y="3148013"/>
          <p14:tracePt t="131612" x="5151438" y="3140075"/>
          <p14:tracePt t="131615" x="5151438" y="3130550"/>
          <p14:tracePt t="131616" x="5151438" y="3122613"/>
          <p14:tracePt t="131618" x="5160963" y="3105150"/>
          <p14:tracePt t="131620" x="5160963" y="3097213"/>
          <p14:tracePt t="131624" x="5168900" y="3063875"/>
          <p14:tracePt t="131626" x="5168900" y="3055938"/>
          <p14:tracePt t="131627" x="5168900" y="3038475"/>
          <p14:tracePt t="131629" x="5176838" y="3030538"/>
          <p14:tracePt t="131630" x="5176838" y="3013075"/>
          <p14:tracePt t="131631" x="5176838" y="3005138"/>
          <p14:tracePt t="131632" x="5176838" y="2997200"/>
          <p14:tracePt t="131633" x="5176838" y="2979738"/>
          <p14:tracePt t="131635" x="5176838" y="2963863"/>
          <p14:tracePt t="131636" x="5176838" y="2954338"/>
          <p14:tracePt t="131638" x="5176838" y="2938463"/>
          <p14:tracePt t="131639" x="5176838" y="2921000"/>
          <p14:tracePt t="131641" x="5176838" y="2895600"/>
          <p14:tracePt t="131643" x="5176838" y="2887663"/>
          <p14:tracePt t="131644" x="5176838" y="2862263"/>
          <p14:tracePt t="131647" x="5176838" y="2854325"/>
          <p14:tracePt t="131649" x="5176838" y="2820988"/>
          <p14:tracePt t="131650" x="5176838" y="2811463"/>
          <p14:tracePt t="131651" x="5176838" y="2803525"/>
          <p14:tracePt t="131652" x="5176838" y="2795588"/>
          <p14:tracePt t="131654" x="5176838" y="2778125"/>
          <p14:tracePt t="131657" x="5176838" y="2770188"/>
          <p14:tracePt t="131658" x="5176838" y="2762250"/>
          <p14:tracePt t="131660" x="5176838" y="2752725"/>
          <p14:tracePt t="131661" x="5176838" y="2744788"/>
          <p14:tracePt t="131663" x="5176838" y="2736850"/>
          <p14:tracePt t="131665" x="5176838" y="2727325"/>
          <p14:tracePt t="131666" x="5186363" y="2719388"/>
          <p14:tracePt t="131669" x="5186363" y="2711450"/>
          <p14:tracePt t="131672" x="5186363" y="2703513"/>
          <p14:tracePt t="131674" x="5194300" y="2703513"/>
          <p14:tracePt t="131675" x="5194300" y="2693988"/>
          <p14:tracePt t="131676" x="5194300" y="2686050"/>
          <p14:tracePt t="131678" x="5194300" y="2678113"/>
          <p14:tracePt t="131680" x="5202238" y="2678113"/>
          <p14:tracePt t="131681" x="5202238" y="2668588"/>
          <p14:tracePt t="131685" x="5202238" y="2660650"/>
          <p14:tracePt t="131686" x="5210175" y="2660650"/>
          <p14:tracePt t="131687" x="5210175" y="2652713"/>
          <p14:tracePt t="131691" x="5219700" y="2644775"/>
          <p14:tracePt t="131694" x="5227638" y="2644775"/>
          <p14:tracePt t="131698" x="5227638" y="2635250"/>
          <p14:tracePt t="131704" x="5227638" y="2627313"/>
          <p14:tracePt t="131714" x="5227638" y="2619375"/>
          <p14:tracePt t="131718" x="5227638" y="2609850"/>
          <p14:tracePt t="131726" x="5227638" y="2601913"/>
          <p14:tracePt t="131728" x="5219700" y="2601913"/>
          <p14:tracePt t="131731" x="5219700" y="2593975"/>
          <p14:tracePt t="131736" x="5210175" y="2593975"/>
          <p14:tracePt t="131737" x="5210175" y="2586038"/>
          <p14:tracePt t="131740" x="5210175" y="2576513"/>
          <p14:tracePt t="131744" x="5202238" y="2568575"/>
          <p14:tracePt t="131749" x="5202238" y="2560638"/>
          <p14:tracePt t="131751" x="5194300" y="2560638"/>
          <p14:tracePt t="131753" x="5194300" y="2551113"/>
          <p14:tracePt t="131754" x="5186363" y="2551113"/>
          <p14:tracePt t="131758" x="5186363" y="2543175"/>
          <p14:tracePt t="131763" x="5186363" y="2535238"/>
          <p14:tracePt t="131764" x="5176838" y="2535238"/>
          <p14:tracePt t="131772" x="5176838" y="2527300"/>
          <p14:tracePt t="131779" x="5176838" y="2517775"/>
          <p14:tracePt t="131781" x="5176838" y="2509838"/>
          <p14:tracePt t="131786" x="5186363" y="2509838"/>
          <p14:tracePt t="131788" x="5186363" y="2501900"/>
          <p14:tracePt t="131790" x="5194300" y="2501900"/>
          <p14:tracePt t="131792" x="5194300" y="2492375"/>
          <p14:tracePt t="131794" x="5202238" y="2492375"/>
          <p14:tracePt t="131796" x="5202238" y="2484438"/>
          <p14:tracePt t="131798" x="5202238" y="2476500"/>
          <p14:tracePt t="131799" x="5210175" y="2476500"/>
          <p14:tracePt t="131801" x="5210175" y="2468563"/>
          <p14:tracePt t="131804" x="5219700" y="2459038"/>
          <p14:tracePt t="131806" x="5227638" y="2459038"/>
          <p14:tracePt t="131807" x="5227638" y="2451100"/>
          <p14:tracePt t="131809" x="5227638" y="2443163"/>
          <p14:tracePt t="131810" x="5235575" y="2443163"/>
          <p14:tracePt t="131811" x="5235575" y="2433638"/>
          <p14:tracePt t="131814" x="5245100" y="2425700"/>
          <p14:tracePt t="131818" x="5253038" y="2409825"/>
          <p14:tracePt t="131819" x="5260975" y="2409825"/>
          <p14:tracePt t="131820" x="5260975" y="2400300"/>
          <p14:tracePt t="131823" x="5268913" y="2392363"/>
          <p14:tracePt t="131826" x="5268913" y="2384425"/>
          <p14:tracePt t="131827" x="5278438" y="2374900"/>
          <p14:tracePt t="131829" x="5286375" y="2366963"/>
          <p14:tracePt t="131830" x="5294313" y="2366963"/>
          <p14:tracePt t="131831" x="5294313" y="2359025"/>
          <p14:tracePt t="131833" x="5303838" y="2351088"/>
          <p14:tracePt t="131835" x="5303838" y="2341563"/>
          <p14:tracePt t="131839" x="5311775" y="2333625"/>
          <p14:tracePt t="131840" x="5319713" y="2325688"/>
          <p14:tracePt t="131842" x="5327650" y="2316163"/>
          <p14:tracePt t="131844" x="5327650" y="2308225"/>
          <p14:tracePt t="131846" x="5337175" y="2300288"/>
          <p14:tracePt t="131851" x="5337175" y="2292350"/>
          <p14:tracePt t="131852" x="5345113" y="2292350"/>
          <p14:tracePt t="131856" x="5345113" y="2282825"/>
          <p14:tracePt t="131857" x="5345113" y="2274888"/>
          <p14:tracePt t="131861" x="5345113" y="2266950"/>
          <p14:tracePt t="131863" x="5353050" y="2266950"/>
          <p14:tracePt t="131866" x="5353050" y="2257425"/>
          <p14:tracePt t="131874" x="5353050" y="2249488"/>
          <p14:tracePt t="131876" x="5353050" y="2241550"/>
          <p14:tracePt t="131883" x="5353050" y="2233613"/>
          <p14:tracePt t="131890" x="5353050" y="2224088"/>
          <p14:tracePt t="131898" x="5353050" y="2216150"/>
          <p14:tracePt t="131901" x="5353050" y="2208213"/>
          <p14:tracePt t="131905" x="5362575" y="2208213"/>
          <p14:tracePt t="131910" x="5362575" y="2198688"/>
          <p14:tracePt t="131920" x="5362575" y="2190750"/>
          <p14:tracePt t="131931" x="5362575" y="2182813"/>
          <p14:tracePt t="131937" x="5362575" y="2173288"/>
          <p14:tracePt t="131949" x="5362575" y="2165350"/>
          <p14:tracePt t="132016" x="5370513" y="2165350"/>
          <p14:tracePt t="132063" x="5378450" y="2165350"/>
          <p14:tracePt t="132072" x="5386388" y="2165350"/>
          <p14:tracePt t="132079" x="5395913" y="2165350"/>
          <p14:tracePt t="132082" x="5403850" y="2165350"/>
          <p14:tracePt t="132089" x="5411788" y="2165350"/>
          <p14:tracePt t="132097" x="5421313" y="2165350"/>
          <p14:tracePt t="132103" x="5429250" y="2165350"/>
          <p14:tracePt t="132108" x="5437188" y="2165350"/>
          <p14:tracePt t="132116" x="5445125" y="2165350"/>
          <p14:tracePt t="132123" x="5445125" y="2157413"/>
          <p14:tracePt t="132126" x="5454650" y="2157413"/>
          <p14:tracePt t="132133" x="5454650" y="2149475"/>
          <p14:tracePt t="132147" x="5454650" y="2139950"/>
          <p14:tracePt t="132156" x="5454650" y="2132013"/>
          <p14:tracePt t="132158" x="5462588" y="2132013"/>
          <p14:tracePt t="132163" x="5470525" y="2132013"/>
          <p14:tracePt t="132174" x="5480050" y="2132013"/>
          <p14:tracePt t="132178" x="5480050" y="2124075"/>
          <p14:tracePt t="132186" x="5487988" y="2124075"/>
          <p14:tracePt t="132194" x="5495925" y="2124075"/>
          <p14:tracePt t="132199" x="5503863" y="2114550"/>
          <p14:tracePt t="132227" x="5503863" y="2106613"/>
          <p14:tracePt t="132239" x="5503863" y="2098675"/>
          <p14:tracePt t="132247" x="5503863" y="2090738"/>
          <p14:tracePt t="132256" x="5503863" y="2081213"/>
          <p14:tracePt t="132266" x="5503863" y="2073275"/>
          <p14:tracePt t="132270" x="5503863" y="2065338"/>
          <p14:tracePt t="132280" x="5503863" y="2055813"/>
          <p14:tracePt t="132285" x="5495925" y="2055813"/>
          <p14:tracePt t="132288" x="5495925" y="2047875"/>
          <p14:tracePt t="132295" x="5495925" y="2039938"/>
          <p14:tracePt t="132299" x="5495925" y="2032000"/>
          <p14:tracePt t="132306" x="5495925" y="2022475"/>
          <p14:tracePt t="132307" x="5487988" y="2022475"/>
          <p14:tracePt t="132312" x="5487988" y="2014538"/>
          <p14:tracePt t="132323" x="5487988" y="2006600"/>
          <p14:tracePt t="132327" x="5487988" y="1997075"/>
          <p14:tracePt t="132335" x="5487988" y="1989138"/>
          <p14:tracePt t="132340" x="5480050" y="1989138"/>
          <p14:tracePt t="132343" x="5480050" y="1981200"/>
          <p14:tracePt t="132349" x="5470525" y="1973263"/>
          <p14:tracePt t="132352" x="5470525" y="1963738"/>
          <p14:tracePt t="132354" x="5462588" y="1963738"/>
          <p14:tracePt t="132359" x="5462588" y="1955800"/>
          <p14:tracePt t="132360" x="5454650" y="1955800"/>
          <p14:tracePt t="132364" x="5454650" y="1947863"/>
          <p14:tracePt t="132367" x="5445125" y="1947863"/>
          <p14:tracePt t="132373" x="5445125" y="1938338"/>
          <p14:tracePt t="132377" x="5445125" y="1930400"/>
          <p14:tracePt t="132378" x="5437188" y="1930400"/>
          <p14:tracePt t="132386" x="5437188" y="1922463"/>
          <p14:tracePt t="132400" x="5437188" y="1914525"/>
          <p14:tracePt t="132412" x="5429250" y="1914525"/>
          <p14:tracePt t="132416" x="5429250" y="1905000"/>
          <p14:tracePt t="132424" x="5429250" y="1897063"/>
          <p14:tracePt t="132435" x="5429250" y="1889125"/>
          <p14:tracePt t="132441" x="5421313" y="1889125"/>
          <p14:tracePt t="132448" x="5421313" y="1879600"/>
          <p14:tracePt t="132453" x="5411788" y="1879600"/>
          <p14:tracePt t="132460" x="5411788" y="1871663"/>
          <p14:tracePt t="132461" x="5403850" y="1871663"/>
          <p14:tracePt t="132465" x="5395913" y="1871663"/>
          <p14:tracePt t="132471" x="5395913" y="1863725"/>
          <p14:tracePt t="132473" x="5386388" y="1863725"/>
          <p14:tracePt t="132477" x="5386388" y="1855788"/>
          <p14:tracePt t="132480" x="5378450" y="1855788"/>
          <p14:tracePt t="132496" x="5378450" y="1846263"/>
          <p14:tracePt t="132497" x="5370513" y="1846263"/>
          <p14:tracePt t="132550" x="5362575" y="1846263"/>
          <p14:tracePt t="132556" x="5353050" y="1846263"/>
          <p14:tracePt t="132565" x="5345113" y="1846263"/>
          <p14:tracePt t="132573" x="5337175" y="1846263"/>
          <p14:tracePt t="132579" x="5327650" y="1846263"/>
          <p14:tracePt t="132580" x="5319713" y="1846263"/>
          <p14:tracePt t="132585" x="5311775" y="1846263"/>
          <p14:tracePt t="132590" x="5303838" y="1846263"/>
          <p14:tracePt t="132594" x="5294313" y="1846263"/>
          <p14:tracePt t="132598" x="5286375" y="1846263"/>
          <p14:tracePt t="132602" x="5278438" y="1846263"/>
          <p14:tracePt t="132608" x="5268913" y="1846263"/>
          <p14:tracePt t="132613" x="5260975" y="1855788"/>
          <p14:tracePt t="132616" x="5253038" y="1855788"/>
          <p14:tracePt t="132619" x="5253038" y="1863725"/>
          <p14:tracePt t="132627" x="5245100" y="1863725"/>
          <p14:tracePt t="132632" x="5245100" y="1871663"/>
          <p14:tracePt t="132634" x="5235575" y="1871663"/>
          <p14:tracePt t="132643" x="5235575" y="1879600"/>
          <p14:tracePt t="132645" x="5227638" y="1879600"/>
          <p14:tracePt t="132653" x="5219700" y="1889125"/>
          <p14:tracePt t="132662" x="5219700" y="1897063"/>
          <p14:tracePt t="132666" x="5219700" y="1905000"/>
          <p14:tracePt t="132670" x="5210175" y="1905000"/>
          <p14:tracePt t="132674" x="5210175" y="1914525"/>
          <p14:tracePt t="132680" x="5210175" y="1922463"/>
          <p14:tracePt t="132683" x="5202238" y="1922463"/>
          <p14:tracePt t="132685" x="5202238" y="1930400"/>
          <p14:tracePt t="132688" x="5202238" y="1938338"/>
          <p14:tracePt t="132693" x="5202238" y="1947863"/>
          <p14:tracePt t="132698" x="5194300" y="1955800"/>
          <p14:tracePt t="132703" x="5186363" y="1963738"/>
          <p14:tracePt t="132706" x="5186363" y="1973263"/>
          <p14:tracePt t="132713" x="5186363" y="1981200"/>
          <p14:tracePt t="132719" x="5186363" y="1989138"/>
          <p14:tracePt t="132731" x="5186363" y="1997075"/>
          <p14:tracePt t="132738" x="5186363" y="2006600"/>
          <p14:tracePt t="132749" x="5194300" y="2014538"/>
          <p14:tracePt t="132758" x="5202238" y="2014538"/>
          <p14:tracePt t="132759" x="5202238" y="2022475"/>
          <p14:tracePt t="132767" x="5210175" y="2022475"/>
          <p14:tracePt t="132771" x="5210175" y="2032000"/>
          <p14:tracePt t="132774" x="5219700" y="2032000"/>
          <p14:tracePt t="132775" x="5219700" y="2039938"/>
          <p14:tracePt t="132777" x="5227638" y="2039938"/>
          <p14:tracePt t="132784" x="5235575" y="2039938"/>
          <p14:tracePt t="132786" x="5235575" y="2047875"/>
          <p14:tracePt t="132790" x="5245100" y="2047875"/>
          <p14:tracePt t="132793" x="5253038" y="2047875"/>
          <p14:tracePt t="132795" x="5260975" y="2055813"/>
          <p14:tracePt t="132799" x="5268913" y="2055813"/>
          <p14:tracePt t="132802" x="5278438" y="2055813"/>
          <p14:tracePt t="132805" x="5278438" y="2065338"/>
          <p14:tracePt t="132808" x="5294313" y="2073275"/>
          <p14:tracePt t="132809" x="5303838" y="2073275"/>
          <p14:tracePt t="132811" x="5311775" y="2073275"/>
          <p14:tracePt t="132813" x="5319713" y="2073275"/>
          <p14:tracePt t="132815" x="5327650" y="2073275"/>
          <p14:tracePt t="132817" x="5337175" y="2081213"/>
          <p14:tracePt t="132819" x="5345113" y="2081213"/>
          <p14:tracePt t="132823" x="5362575" y="2081213"/>
          <p14:tracePt t="132825" x="5370513" y="2081213"/>
          <p14:tracePt t="132827" x="5378450" y="2090738"/>
          <p14:tracePt t="132830" x="5386388" y="2090738"/>
          <p14:tracePt t="132832" x="5395913" y="2090738"/>
          <p14:tracePt t="132834" x="5403850" y="2090738"/>
          <p14:tracePt t="132836" x="5411788" y="2090738"/>
          <p14:tracePt t="132840" x="5421313" y="2090738"/>
          <p14:tracePt t="132843" x="5429250" y="2090738"/>
          <p14:tracePt t="132845" x="5437188" y="2090738"/>
          <p14:tracePt t="132849" x="5445125" y="2090738"/>
          <p14:tracePt t="132856" x="5454650" y="2090738"/>
          <p14:tracePt t="132873" x="5462588" y="2090738"/>
          <p14:tracePt t="132874" x="5462588" y="2081213"/>
          <p14:tracePt t="132882" x="5462588" y="2073275"/>
          <p14:tracePt t="132885" x="5462588" y="2065338"/>
          <p14:tracePt t="132892" x="5462588" y="2055813"/>
          <p14:tracePt t="132899" x="5462588" y="2047875"/>
          <p14:tracePt t="132907" x="5462588" y="2039938"/>
          <p14:tracePt t="132911" x="5462588" y="2032000"/>
          <p14:tracePt t="132966" x="5454650" y="2032000"/>
          <p14:tracePt t="132967" x="5454650" y="2039938"/>
          <p14:tracePt t="132973" x="5445125" y="2047875"/>
          <p14:tracePt t="132976" x="5445125" y="2055813"/>
          <p14:tracePt t="132978" x="5437188" y="2065338"/>
          <p14:tracePt t="132980" x="5437188" y="2073275"/>
          <p14:tracePt t="132980" x="5429250" y="2073275"/>
          <p14:tracePt t="132981" x="5429250" y="2081213"/>
          <p14:tracePt t="132983" x="5429250" y="2090738"/>
          <p14:tracePt t="132984" x="5421313" y="2090738"/>
          <p14:tracePt t="132985" x="5421313" y="2098675"/>
          <p14:tracePt t="132986" x="5421313" y="2106613"/>
          <p14:tracePt t="132987" x="5411788" y="2106613"/>
          <p14:tracePt t="132990" x="5411788" y="2124075"/>
          <p14:tracePt t="132991" x="5403850" y="2124075"/>
          <p14:tracePt t="132993" x="5395913" y="2139950"/>
          <p14:tracePt t="132994" x="5395913" y="2149475"/>
          <p14:tracePt t="132995" x="5386388" y="2157413"/>
          <p14:tracePt t="132997" x="5386388" y="2165350"/>
          <p14:tracePt t="132998" x="5386388" y="2173288"/>
          <p14:tracePt t="132999" x="5378450" y="2182813"/>
          <p14:tracePt t="133000" x="5370513" y="2190750"/>
          <p14:tracePt t="133002" x="5370513" y="2208213"/>
          <p14:tracePt t="133003" x="5362575" y="2216150"/>
          <p14:tracePt t="133004" x="5353050" y="2224088"/>
          <p14:tracePt t="133006" x="5345113" y="2241550"/>
          <p14:tracePt t="133008" x="5345113" y="2249488"/>
          <p14:tracePt t="133011" x="5327650" y="2282825"/>
          <p14:tracePt t="133013" x="5319713" y="2292350"/>
          <p14:tracePt t="133014" x="5311775" y="2308225"/>
          <p14:tracePt t="133015" x="5311775" y="2316163"/>
          <p14:tracePt t="133016" x="5303838" y="2333625"/>
          <p14:tracePt t="133017" x="5294313" y="2341563"/>
          <p14:tracePt t="133018" x="5294313" y="2351088"/>
          <p14:tracePt t="133019" x="5294313" y="2359025"/>
          <p14:tracePt t="133020" x="5286375" y="2366963"/>
          <p14:tracePt t="133022" x="5268913" y="2400300"/>
          <p14:tracePt t="133024" x="5260975" y="2417763"/>
          <p14:tracePt t="133026" x="5260975" y="2425700"/>
          <p14:tracePt t="133026" x="5253038" y="2443163"/>
          <p14:tracePt t="133027" x="5245100" y="2451100"/>
          <p14:tracePt t="133028" x="5245100" y="2468563"/>
          <p14:tracePt t="133029" x="5235575" y="2476500"/>
          <p14:tracePt t="133031" x="5227638" y="2484438"/>
          <p14:tracePt t="133031" x="5227638" y="2501900"/>
          <p14:tracePt t="133032" x="5227638" y="2509838"/>
          <p14:tracePt t="133033" x="5219700" y="2517775"/>
          <p14:tracePt t="133034" x="5219700" y="2535238"/>
          <p14:tracePt t="133035" x="5210175" y="2543175"/>
          <p14:tracePt t="133036" x="5210175" y="2560638"/>
          <p14:tracePt t="133037" x="5202238" y="2568575"/>
          <p14:tracePt t="133039" x="5194300" y="2593975"/>
          <p14:tracePt t="133041" x="5186363" y="2627313"/>
          <p14:tracePt t="133043" x="5186363" y="2644775"/>
          <p14:tracePt t="133044" x="5176838" y="2652713"/>
          <p14:tracePt t="133045" x="5168900" y="2668588"/>
          <p14:tracePt t="133046" x="5168900" y="2678113"/>
          <p14:tracePt t="133047" x="5168900" y="2686050"/>
          <p14:tracePt t="133048" x="5168900" y="2693988"/>
          <p14:tracePt t="133049" x="5160963" y="2719388"/>
          <p14:tracePt t="133050" x="5160963" y="2727325"/>
          <p14:tracePt t="133051" x="5151438" y="2736850"/>
          <p14:tracePt t="133052" x="5151438" y="2752725"/>
          <p14:tracePt t="133053" x="5151438" y="2770188"/>
          <p14:tracePt t="133054" x="5151438" y="2778125"/>
          <p14:tracePt t="133056" x="5151438" y="2803525"/>
          <p14:tracePt t="133058" x="5143500" y="2828925"/>
          <p14:tracePt t="133059" x="5143500" y="2836863"/>
          <p14:tracePt t="133060" x="5143500" y="2854325"/>
          <p14:tracePt t="133061" x="5135563" y="2862263"/>
          <p14:tracePt t="133062" x="5135563" y="2879725"/>
          <p14:tracePt t="133063" x="5135563" y="2887663"/>
          <p14:tracePt t="133064" x="5135563" y="2905125"/>
          <p14:tracePt t="133065" x="5135563" y="2913063"/>
          <p14:tracePt t="133066" x="5135563" y="2921000"/>
          <p14:tracePt t="133067" x="5135563" y="2928938"/>
          <p14:tracePt t="133068" x="5135563" y="2946400"/>
          <p14:tracePt t="133069" x="5135563" y="2954338"/>
          <p14:tracePt t="133070" x="5135563" y="2963863"/>
          <p14:tracePt t="133072" x="5135563" y="2987675"/>
          <p14:tracePt t="133074" x="5135563" y="2997200"/>
          <p14:tracePt t="133075" x="5135563" y="3005138"/>
          <p14:tracePt t="133077" x="5135563" y="3022600"/>
          <p14:tracePt t="133078" x="5135563" y="3030538"/>
          <p14:tracePt t="133079" x="5135563" y="3046413"/>
          <p14:tracePt t="133081" x="5143500" y="3055938"/>
          <p14:tracePt t="133082" x="5143500" y="3063875"/>
          <p14:tracePt t="133083" x="5143500" y="3071813"/>
          <p14:tracePt t="133084" x="5143500" y="3081338"/>
          <p14:tracePt t="133085" x="5143500" y="3089275"/>
          <p14:tracePt t="133086" x="5143500" y="3097213"/>
          <p14:tracePt t="133089" x="5143500" y="3105150"/>
          <p14:tracePt t="133090" x="5151438" y="3114675"/>
          <p14:tracePt t="133091" x="5151438" y="3122613"/>
          <p14:tracePt t="133092" x="5151438" y="3130550"/>
          <p14:tracePt t="133093" x="5151438" y="3140075"/>
          <p14:tracePt t="133094" x="5151438" y="3148013"/>
          <p14:tracePt t="133096" x="5151438" y="3155950"/>
          <p14:tracePt t="133097" x="5160963" y="3155950"/>
          <p14:tracePt t="133098" x="5160963" y="3163888"/>
          <p14:tracePt t="133100" x="5160963" y="3173413"/>
          <p14:tracePt t="133101" x="5160963" y="3181350"/>
          <p14:tracePt t="133103" x="5168900" y="3189288"/>
          <p14:tracePt t="133107" x="5168900" y="3198813"/>
          <p14:tracePt t="133108" x="5176838" y="3198813"/>
          <p14:tracePt t="133109" x="5176838" y="3214688"/>
          <p14:tracePt t="133112" x="5186363" y="3222625"/>
          <p14:tracePt t="133115" x="5186363" y="3232150"/>
          <p14:tracePt t="133117" x="5194300" y="3232150"/>
          <p14:tracePt t="133118" x="5194300" y="3240088"/>
          <p14:tracePt t="133120" x="5194300" y="3248025"/>
          <p14:tracePt t="133122" x="5202238" y="3248025"/>
          <p14:tracePt t="133124" x="5202238" y="3257550"/>
          <p14:tracePt t="133125" x="5210175" y="3257550"/>
          <p14:tracePt t="133128" x="5210175" y="3265488"/>
          <p14:tracePt t="133130" x="5219700" y="3265488"/>
          <p14:tracePt t="133133" x="5219700" y="3273425"/>
          <p14:tracePt t="133135" x="5219700" y="3281363"/>
          <p14:tracePt t="133139" x="5227638" y="3281363"/>
          <p14:tracePt t="133141" x="5227638" y="3290888"/>
          <p14:tracePt t="133146" x="5235575" y="3298825"/>
          <p14:tracePt t="133151" x="5235575" y="3306763"/>
          <p14:tracePt t="133153" x="5245100" y="3306763"/>
          <p14:tracePt t="133157" x="5245100" y="3316288"/>
          <p14:tracePt t="133165" x="5245100" y="3324225"/>
          <p14:tracePt t="133168" x="5253038" y="3324225"/>
          <p14:tracePt t="133180" x="5253038" y="3332163"/>
          <p14:tracePt t="133207" x="5260975" y="3332163"/>
          <p14:tracePt t="133211" x="5260975" y="3340100"/>
          <p14:tracePt t="133224" x="5260975" y="3349625"/>
          <p14:tracePt t="133226" x="5260975" y="3357563"/>
          <p14:tracePt t="133231" x="5260975" y="3365500"/>
          <p14:tracePt t="133235" x="5260975" y="3375025"/>
          <p14:tracePt t="133239" x="5260975" y="3382963"/>
          <p14:tracePt t="133241" x="5260975" y="3390900"/>
          <p14:tracePt t="133246" x="5260975" y="3398838"/>
          <p14:tracePt t="133250" x="5260975" y="3408363"/>
          <p14:tracePt t="133253" x="5260975" y="3416300"/>
          <p14:tracePt t="133256" x="5260975" y="3424238"/>
          <p14:tracePt t="133260" x="5260975" y="3433763"/>
          <p14:tracePt t="133265" x="5260975" y="3441700"/>
          <p14:tracePt t="133270" x="5260975" y="3449638"/>
          <p14:tracePt t="133274" x="5260975" y="3459163"/>
          <p14:tracePt t="133306" x="5253038" y="3459163"/>
          <p14:tracePt t="133325" x="5253038" y="3467100"/>
          <p14:tracePt t="133333" x="5245100" y="3475038"/>
          <p14:tracePt t="133340" x="5235575" y="3482975"/>
          <p14:tracePt t="133342" x="5235575" y="3492500"/>
          <p14:tracePt t="133347" x="5235575" y="3500438"/>
          <p14:tracePt t="133353" x="5227638" y="3508375"/>
          <p14:tracePt t="133357" x="5227638" y="3517900"/>
          <p14:tracePt t="133360" x="5227638" y="3525838"/>
          <p14:tracePt t="133362" x="5219700" y="3525838"/>
          <p14:tracePt t="133365" x="5219700" y="3533775"/>
          <p14:tracePt t="133373" x="5210175" y="3541713"/>
          <p14:tracePt t="133376" x="5202238" y="3541713"/>
          <p14:tracePt t="133383" x="5202238" y="3551238"/>
          <p14:tracePt t="133387" x="5194300" y="3551238"/>
          <p14:tracePt t="133657" x="5202238" y="3551238"/>
          <p14:tracePt t="133659" x="5210175" y="3551238"/>
          <p14:tracePt t="133667" x="5219700" y="3559175"/>
          <p14:tracePt t="133677" x="5227638" y="3559175"/>
          <p14:tracePt t="133686" x="5235575" y="3559175"/>
          <p14:tracePt t="133689" x="5245100" y="3559175"/>
          <p14:tracePt t="133698" x="5253038" y="3559175"/>
          <p14:tracePt t="133708" x="5260975" y="3559175"/>
          <p14:tracePt t="133711" x="5260975" y="3551238"/>
          <p14:tracePt t="133729" x="5268913" y="3551238"/>
          <p14:tracePt t="133737" x="5278438" y="3551238"/>
          <p14:tracePt t="133747" x="5286375" y="3551238"/>
          <p14:tracePt t="133758" x="5294313" y="3551238"/>
          <p14:tracePt t="133768" x="5303838" y="3551238"/>
          <p14:tracePt t="133774" x="5311775" y="3551238"/>
          <p14:tracePt t="133782" x="5319713" y="3551238"/>
          <p14:tracePt t="133792" x="5327650" y="3551238"/>
          <p14:tracePt t="133806" x="5337175" y="3551238"/>
          <p14:tracePt t="133841" x="5345113" y="3551238"/>
          <p14:tracePt t="133847" x="5353050" y="3551238"/>
          <p14:tracePt t="133890" x="5362575" y="3551238"/>
          <p14:tracePt t="134009" x="5353050" y="3551238"/>
          <p14:tracePt t="134013" x="5345113" y="3551238"/>
          <p14:tracePt t="134019" x="5337175" y="3551238"/>
          <p14:tracePt t="134023" x="5337175" y="3541713"/>
          <p14:tracePt t="134024" x="5327650" y="3541713"/>
          <p14:tracePt t="134029" x="5319713" y="3541713"/>
          <p14:tracePt t="134034" x="5311775" y="3541713"/>
          <p14:tracePt t="134036" x="5303838" y="3541713"/>
          <p14:tracePt t="134042" x="5294313" y="3541713"/>
          <p14:tracePt t="134046" x="5286375" y="3541713"/>
          <p14:tracePt t="134052" x="5278438" y="3541713"/>
          <p14:tracePt t="134053" x="5268913" y="3541713"/>
          <p14:tracePt t="134059" x="5260975" y="3541713"/>
          <p14:tracePt t="134065" x="5253038" y="3541713"/>
          <p14:tracePt t="134069" x="5245100" y="3541713"/>
          <p14:tracePt t="134073" x="5235575" y="3541713"/>
          <p14:tracePt t="134079" x="5227638" y="3541713"/>
          <p14:tracePt t="134090" x="5219700" y="3541713"/>
          <p14:tracePt t="134091" x="5219700" y="3533775"/>
          <p14:tracePt t="134097" x="5210175" y="3533775"/>
          <p14:tracePt t="134102" x="5202238" y="3533775"/>
          <p14:tracePt t="134114" x="5194300" y="3533775"/>
          <p14:tracePt t="134130" x="5186363" y="3533775"/>
          <p14:tracePt t="134144" x="5176838" y="3533775"/>
          <p14:tracePt t="134149" x="5168900" y="3533775"/>
          <p14:tracePt t="134156" x="5160963" y="3533775"/>
          <p14:tracePt t="134162" x="5151438" y="3533775"/>
          <p14:tracePt t="134165" x="5151438" y="3541713"/>
          <p14:tracePt t="134167" x="5143500" y="3541713"/>
          <p14:tracePt t="134170" x="5135563" y="3541713"/>
          <p14:tracePt t="134175" x="5127625" y="3541713"/>
          <p14:tracePt t="134181" x="5118100" y="3541713"/>
          <p14:tracePt t="134188" x="5110163" y="3541713"/>
          <p14:tracePt t="134191" x="5102225" y="3541713"/>
          <p14:tracePt t="134239" x="5092700" y="3541713"/>
          <p14:tracePt t="134262" x="5092700" y="3551238"/>
          <p14:tracePt t="134279" x="5092700" y="3559175"/>
          <p14:tracePt t="134333" x="5102225" y="3559175"/>
          <p14:tracePt t="134339" x="5110163" y="3559175"/>
          <p14:tracePt t="134349" x="5118100" y="3559175"/>
          <p14:tracePt t="134356" x="5127625" y="3559175"/>
          <p14:tracePt t="134361" x="5135563" y="3559175"/>
          <p14:tracePt t="134364" x="5143500" y="3559175"/>
          <p14:tracePt t="134369" x="5151438" y="3559175"/>
          <p14:tracePt t="134374" x="5160963" y="3559175"/>
          <p14:tracePt t="134380" x="5168900" y="3559175"/>
          <p14:tracePt t="134383" x="5176838" y="3559175"/>
          <p14:tracePt t="134388" x="5186363" y="3559175"/>
          <p14:tracePt t="134393" x="5194300" y="3559175"/>
          <p14:tracePt t="134397" x="5202238" y="3559175"/>
          <p14:tracePt t="134399" x="5210175" y="3559175"/>
          <p14:tracePt t="134404" x="5219700" y="3559175"/>
          <p14:tracePt t="134410" x="5227638" y="3559175"/>
          <p14:tracePt t="134415" x="5235575" y="3559175"/>
          <p14:tracePt t="134419" x="5245100" y="3559175"/>
          <p14:tracePt t="134428" x="5253038" y="3559175"/>
          <p14:tracePt t="134461" x="5253038" y="3567113"/>
          <p14:tracePt t="134467" x="5260975" y="3567113"/>
          <p14:tracePt t="134488" x="5268913" y="3567113"/>
          <p14:tracePt t="134493" x="5278438" y="3567113"/>
          <p14:tracePt t="134502" x="5286375" y="3567113"/>
          <p14:tracePt t="134509" x="5294313" y="3567113"/>
          <p14:tracePt t="134516" x="5303838" y="3567113"/>
          <p14:tracePt t="134517" x="5311775" y="3567113"/>
          <p14:tracePt t="134523" x="5319713" y="3567113"/>
          <p14:tracePt t="134529" x="5327650" y="3567113"/>
          <p14:tracePt t="134535" x="5337175" y="3567113"/>
          <p14:tracePt t="134543" x="5345113" y="3567113"/>
          <p14:tracePt t="134549" x="5353050" y="3567113"/>
          <p14:tracePt t="134573" x="5362575" y="3567113"/>
          <p14:tracePt t="134587" x="5362575" y="3576638"/>
          <p14:tracePt t="134589" x="5370513" y="3576638"/>
          <p14:tracePt t="134601" x="5378450" y="3576638"/>
          <p14:tracePt t="134607" x="5386388" y="3576638"/>
          <p14:tracePt t="134619" x="5395913" y="3576638"/>
          <p14:tracePt t="134630" x="5403850" y="3576638"/>
          <p14:tracePt t="134689" x="5395913" y="3576638"/>
          <p14:tracePt t="134816" x="5386388" y="3576638"/>
          <p14:tracePt t="134823" x="5378450" y="3576638"/>
          <p14:tracePt t="134827" x="5378450" y="3567113"/>
          <p14:tracePt t="134832" x="5370513" y="3567113"/>
          <p14:tracePt t="134834" x="5370513" y="3559175"/>
          <p14:tracePt t="134836" x="5370513" y="3551238"/>
          <p14:tracePt t="134840" x="5362575" y="3551238"/>
          <p14:tracePt t="134841" x="5362575" y="3541713"/>
          <p14:tracePt t="134846" x="5353050" y="3533775"/>
          <p14:tracePt t="134847" x="5353050" y="3525838"/>
          <p14:tracePt t="134848" x="5345113" y="3517900"/>
          <p14:tracePt t="134851" x="5345113" y="3508375"/>
          <p14:tracePt t="134853" x="5337175" y="3508375"/>
          <p14:tracePt t="134854" x="5337175" y="3500438"/>
          <p14:tracePt t="134856" x="5337175" y="3492500"/>
          <p14:tracePt t="134858" x="5327650" y="3482975"/>
          <p14:tracePt t="134859" x="5327650" y="3475038"/>
          <p14:tracePt t="134860" x="5319713" y="3467100"/>
          <p14:tracePt t="134862" x="5311775" y="3459163"/>
          <p14:tracePt t="134864" x="5303838" y="3449638"/>
          <p14:tracePt t="134866" x="5303838" y="3433763"/>
          <p14:tracePt t="134867" x="5294313" y="3424238"/>
          <p14:tracePt t="134869" x="5286375" y="3408363"/>
          <p14:tracePt t="134870" x="5286375" y="3398838"/>
          <p14:tracePt t="134871" x="5278438" y="3390900"/>
          <p14:tracePt t="134873" x="5268913" y="3375025"/>
          <p14:tracePt t="134875" x="5260975" y="3349625"/>
          <p14:tracePt t="134877" x="5253038" y="3340100"/>
          <p14:tracePt t="134878" x="5253038" y="3324225"/>
          <p14:tracePt t="134879" x="5245100" y="3316288"/>
          <p14:tracePt t="134880" x="5235575" y="3306763"/>
          <p14:tracePt t="134881" x="5235575" y="3298825"/>
          <p14:tracePt t="134882" x="5235575" y="3290888"/>
          <p14:tracePt t="134883" x="5227638" y="3273425"/>
          <p14:tracePt t="134885" x="5219700" y="3265488"/>
          <p14:tracePt t="134886" x="5210175" y="3248025"/>
          <p14:tracePt t="134889" x="5210175" y="3232150"/>
          <p14:tracePt t="134892" x="5194300" y="3206750"/>
          <p14:tracePt t="134893" x="5194300" y="3198813"/>
          <p14:tracePt t="134894" x="5186363" y="3189288"/>
          <p14:tracePt t="134895" x="5186363" y="3181350"/>
          <p14:tracePt t="134896" x="5176838" y="3181350"/>
          <p14:tracePt t="134898" x="5168900" y="3155950"/>
          <p14:tracePt t="134899" x="5168900" y="3148013"/>
          <p14:tracePt t="134900" x="5160963" y="3140075"/>
          <p14:tracePt t="134901" x="5151438" y="3130550"/>
          <p14:tracePt t="134902" x="5151438" y="3114675"/>
          <p14:tracePt t="134904" x="5143500" y="3114675"/>
          <p14:tracePt t="134906" x="5143500" y="3097213"/>
          <p14:tracePt t="134908" x="5135563" y="3089275"/>
          <p14:tracePt t="134909" x="5127625" y="3071813"/>
          <p14:tracePt t="134910" x="5118100" y="3063875"/>
          <p14:tracePt t="134911" x="5110163" y="3055938"/>
          <p14:tracePt t="134913" x="5110163" y="3038475"/>
          <p14:tracePt t="134915" x="5102225" y="3038475"/>
          <p14:tracePt t="134915" x="5102225" y="3022600"/>
          <p14:tracePt t="134916" x="5092700" y="3022600"/>
          <p14:tracePt t="134917" x="5084763" y="3013075"/>
          <p14:tracePt t="134918" x="5084763" y="3005138"/>
          <p14:tracePt t="134920" x="5076825" y="2997200"/>
          <p14:tracePt t="134921" x="5068888" y="2987675"/>
          <p14:tracePt t="134924" x="5059363" y="2971800"/>
          <p14:tracePt t="134926" x="5051425" y="2963863"/>
          <p14:tracePt t="134927" x="5033963" y="2946400"/>
          <p14:tracePt t="134929" x="5033963" y="2938463"/>
          <p14:tracePt t="134930" x="5026025" y="2928938"/>
          <p14:tracePt t="134931" x="5018088" y="2921000"/>
          <p14:tracePt t="134932" x="5010150" y="2921000"/>
          <p14:tracePt t="134933" x="5010150" y="2905125"/>
          <p14:tracePt t="134934" x="5000625" y="2905125"/>
          <p14:tracePt t="134935" x="4992688" y="2895600"/>
          <p14:tracePt t="134936" x="4984750" y="2887663"/>
          <p14:tracePt t="134937" x="4984750" y="2879725"/>
          <p14:tracePt t="134939" x="4967288" y="2870200"/>
          <p14:tracePt t="134941" x="4951413" y="2854325"/>
          <p14:tracePt t="134942" x="4941888" y="2836863"/>
          <p14:tracePt t="134944" x="4926013" y="2828925"/>
          <p14:tracePt t="134945" x="4926013" y="2820988"/>
          <p14:tracePt t="134946" x="4908550" y="2811463"/>
          <p14:tracePt t="134947" x="4908550" y="2803525"/>
          <p14:tracePt t="134948" x="4892675" y="2795588"/>
          <p14:tracePt t="134949" x="4892675" y="2786063"/>
          <p14:tracePt t="134950" x="4875213" y="2778125"/>
          <p14:tracePt t="134952" x="4867275" y="2770188"/>
          <p14:tracePt t="134953" x="4857750" y="2762250"/>
          <p14:tracePt t="134954" x="4849813" y="2752725"/>
          <p14:tracePt t="134956" x="4833938" y="2736850"/>
          <p14:tracePt t="134961" x="4791075" y="2711450"/>
          <p14:tracePt t="134962" x="4765675" y="2693988"/>
          <p14:tracePt t="134963" x="4757738" y="2678113"/>
          <p14:tracePt t="134964" x="4749800" y="2678113"/>
          <p14:tracePt t="134966" x="4732338" y="2660650"/>
          <p14:tracePt t="134968" x="4716463" y="2652713"/>
          <p14:tracePt t="134969" x="4706938" y="2644775"/>
          <p14:tracePt t="134970" x="4699000" y="2635250"/>
          <p14:tracePt t="134971" x="4673600" y="2627313"/>
          <p14:tracePt t="134974" x="4648200" y="2601913"/>
          <p14:tracePt t="134976" x="4640263" y="2601913"/>
          <p14:tracePt t="134977" x="4606925" y="2586038"/>
          <p14:tracePt t="134978" x="4598988" y="2576513"/>
          <p14:tracePt t="134979" x="4581525" y="2568575"/>
          <p14:tracePt t="134980" x="4564063" y="2560638"/>
          <p14:tracePt t="134981" x="4556125" y="2560638"/>
          <p14:tracePt t="134982" x="4540250" y="2551113"/>
          <p14:tracePt t="134983" x="4522788" y="2543175"/>
          <p14:tracePt t="134985" x="4514850" y="2543175"/>
          <p14:tracePt t="134986" x="4489450" y="2527300"/>
          <p14:tracePt t="134987" x="4481513" y="2527300"/>
          <p14:tracePt t="134989" x="4456113" y="2517775"/>
          <p14:tracePt t="134991" x="4438650" y="2509838"/>
          <p14:tracePt t="134992" x="4413250" y="2501900"/>
          <p14:tracePt t="134993" x="4397375" y="2492375"/>
          <p14:tracePt t="134994" x="4387850" y="2492375"/>
          <p14:tracePt t="134995" x="4371975" y="2484438"/>
          <p14:tracePt t="134996" x="4354513" y="2484438"/>
          <p14:tracePt t="134997" x="4346575" y="2476500"/>
          <p14:tracePt t="134998" x="4329113" y="2468563"/>
          <p14:tracePt t="134999" x="4313238" y="2468563"/>
          <p14:tracePt t="135000" x="4295775" y="2459038"/>
          <p14:tracePt t="135001" x="4287838" y="2459038"/>
          <p14:tracePt t="135003" x="4279900" y="2459038"/>
          <p14:tracePt t="135004" x="4262438" y="2451100"/>
          <p14:tracePt t="135006" x="4229100" y="2443163"/>
          <p14:tracePt t="135008" x="4221163" y="2443163"/>
          <p14:tracePt t="135009" x="4187825" y="2425700"/>
          <p14:tracePt t="135010" x="4178300" y="2425700"/>
          <p14:tracePt t="135011" x="4170363" y="2425700"/>
          <p14:tracePt t="135012" x="4152900" y="2417763"/>
          <p14:tracePt t="135013" x="4144963" y="2417763"/>
          <p14:tracePt t="135014" x="4137025" y="2409825"/>
          <p14:tracePt t="135015" x="4119563" y="2409825"/>
          <p14:tracePt t="135016" x="4111625" y="2400300"/>
          <p14:tracePt t="135018" x="4086225" y="2400300"/>
          <p14:tracePt t="135019" x="4078288" y="2392363"/>
          <p14:tracePt t="135020" x="4070350" y="2392363"/>
          <p14:tracePt t="135021" x="4052888" y="2384425"/>
          <p14:tracePt t="135024" x="4035425" y="2384425"/>
          <p14:tracePt t="135025" x="4019550" y="2374900"/>
          <p14:tracePt t="135026" x="4011613" y="2374900"/>
          <p14:tracePt t="135027" x="4002088" y="2374900"/>
          <p14:tracePt t="135028" x="3994150" y="2366963"/>
          <p14:tracePt t="135029" x="3986213" y="2366963"/>
          <p14:tracePt t="135031" x="3976688" y="2359025"/>
          <p14:tracePt t="135032" x="3968750" y="2359025"/>
          <p14:tracePt t="135033" x="3960813" y="2359025"/>
          <p14:tracePt t="135034" x="3952875" y="2359025"/>
          <p14:tracePt t="135035" x="3943350" y="2351088"/>
          <p14:tracePt t="135036" x="3935413" y="2351088"/>
          <p14:tracePt t="135039" x="3927475" y="2351088"/>
          <p14:tracePt t="135041" x="3917950" y="2341563"/>
          <p14:tracePt t="135042" x="3910013" y="2341563"/>
          <p14:tracePt t="135043" x="3902075" y="2333625"/>
          <p14:tracePt t="135045" x="3894138" y="2333625"/>
          <p14:tracePt t="135047" x="3884613" y="2333625"/>
          <p14:tracePt t="135050" x="3876675" y="2333625"/>
          <p14:tracePt t="135051" x="3876675" y="2325688"/>
          <p14:tracePt t="135052" x="3868738" y="2325688"/>
          <p14:tracePt t="135053" x="3859213" y="2325688"/>
          <p14:tracePt t="135057" x="3851275" y="2325688"/>
          <p14:tracePt t="135059" x="3843338" y="2316163"/>
          <p14:tracePt t="135061" x="3835400" y="2316163"/>
          <p14:tracePt t="135063" x="3825875" y="2316163"/>
          <p14:tracePt t="135066" x="3817938" y="2316163"/>
          <p14:tracePt t="135072" x="3810000" y="2308225"/>
          <p14:tracePt t="135074" x="3800475" y="2308225"/>
          <p14:tracePt t="135075" x="3792538" y="2308225"/>
          <p14:tracePt t="135075" x="3792538" y="2300288"/>
          <p14:tracePt t="135077" x="3784600" y="2300288"/>
          <p14:tracePt t="135080" x="3776663" y="2300288"/>
          <p14:tracePt t="135083" x="3767138" y="2300288"/>
          <p14:tracePt t="135085" x="3759200" y="2300288"/>
          <p14:tracePt t="135087" x="3759200" y="2292350"/>
          <p14:tracePt t="135089" x="3751263" y="2292350"/>
          <p14:tracePt t="135095" x="3741738" y="2292350"/>
          <p14:tracePt t="135107" x="3741738" y="2282825"/>
          <p14:tracePt t="135125" x="3751263" y="2274888"/>
          <p14:tracePt t="135130" x="3751263" y="2266950"/>
          <p14:tracePt t="135134" x="3759200" y="2266950"/>
          <p14:tracePt t="135137" x="3759200" y="2257425"/>
          <p14:tracePt t="135140" x="3767138" y="2257425"/>
          <p14:tracePt t="135143" x="3767138" y="2249488"/>
          <p14:tracePt t="135147" x="3767138" y="2241550"/>
          <p14:tracePt t="135151" x="3767138" y="2233613"/>
          <p14:tracePt t="135154" x="3767138" y="2224088"/>
          <p14:tracePt t="135157" x="3767138" y="2216150"/>
          <p14:tracePt t="135161" x="3767138" y="2208213"/>
          <p14:tracePt t="135165" x="3767138" y="2198688"/>
          <p14:tracePt t="135167" x="3767138" y="2190750"/>
          <p14:tracePt t="135173" x="3767138" y="2182813"/>
          <p14:tracePt t="135177" x="3767138" y="2173288"/>
          <p14:tracePt t="135183" x="3767138" y="2165350"/>
          <p14:tracePt t="135186" x="3767138" y="2157413"/>
          <p14:tracePt t="135192" x="3767138" y="2149475"/>
          <p14:tracePt t="135193" x="3759200" y="2149475"/>
          <p14:tracePt t="135197" x="3759200" y="2139950"/>
          <p14:tracePt t="135203" x="3759200" y="2132013"/>
          <p14:tracePt t="135207" x="3759200" y="2124075"/>
          <p14:tracePt t="135215" x="3759200" y="2114550"/>
          <p14:tracePt t="135223" x="3759200" y="2106613"/>
          <p14:tracePt t="135239" x="3759200" y="2081213"/>
          <p14:tracePt t="135244" x="3759200" y="2073275"/>
          <p14:tracePt t="135251" x="3759200" y="2065338"/>
          <p14:tracePt t="135252" x="3759200" y="2055813"/>
          <p14:tracePt t="135254" x="3767138" y="2055813"/>
          <p14:tracePt t="135258" x="3767138" y="2047875"/>
          <p14:tracePt t="135265" x="3767138" y="2039938"/>
          <p14:tracePt t="135273" x="3776663" y="2032000"/>
          <p14:tracePt t="135279" x="3776663" y="2022475"/>
          <p14:tracePt t="135290" x="3776663" y="2014538"/>
          <p14:tracePt t="135297" x="3776663" y="2006600"/>
          <p14:tracePt t="135309" x="3776663" y="1997075"/>
          <p14:tracePt t="135323" x="3776663" y="1989138"/>
          <p14:tracePt t="135342" x="3767138" y="1989138"/>
          <p14:tracePt t="135351" x="3767138" y="1981200"/>
          <p14:tracePt t="135364" x="3767138" y="1973263"/>
          <p14:tracePt t="135366" x="3759200" y="1973263"/>
          <p14:tracePt t="135374" x="3759200" y="1963738"/>
          <p14:tracePt t="135404" x="3759200" y="1955800"/>
          <p14:tracePt t="135416" x="3751263" y="1955800"/>
          <p14:tracePt t="135533" x="3759200" y="1955800"/>
          <p14:tracePt t="135535" x="3759200" y="1963738"/>
          <p14:tracePt t="135537" x="3767138" y="1963738"/>
          <p14:tracePt t="135542" x="3776663" y="1963738"/>
          <p14:tracePt t="135547" x="3776663" y="1973263"/>
          <p14:tracePt t="135549" x="3784600" y="1973263"/>
          <p14:tracePt t="135555" x="3792538" y="1973263"/>
          <p14:tracePt t="135558" x="3800475" y="1973263"/>
          <p14:tracePt t="135567" x="3810000" y="1981200"/>
          <p14:tracePt t="135576" x="3817938" y="1981200"/>
          <p14:tracePt t="135584" x="3825875" y="1981200"/>
          <p14:tracePt t="135596" x="3835400" y="1981200"/>
          <p14:tracePt t="135639" x="3843338" y="1981200"/>
          <p14:tracePt t="135657" x="3851275" y="1981200"/>
          <p14:tracePt t="135676" x="3859213" y="1981200"/>
          <p14:tracePt t="135682" x="3868738" y="1981200"/>
          <p14:tracePt t="135695" x="3876675" y="1981200"/>
          <p14:tracePt t="135790" x="3876675" y="1973263"/>
          <p14:tracePt t="135812" x="3876675" y="1963738"/>
          <p14:tracePt t="135833" x="3876675" y="1955800"/>
          <p14:tracePt t="135864" x="3868738" y="1955800"/>
          <p14:tracePt t="135874" x="3859213" y="1955800"/>
          <p14:tracePt t="135888" x="3851275" y="1955800"/>
          <p14:tracePt t="135899" x="3843338" y="1955800"/>
          <p14:tracePt t="135911" x="3835400" y="1955800"/>
          <p14:tracePt t="135915" x="3825875" y="1955800"/>
          <p14:tracePt t="135925" x="3817938" y="1955800"/>
          <p14:tracePt t="135929" x="3817938" y="1963738"/>
          <p14:tracePt t="135934" x="3810000" y="1963738"/>
          <p14:tracePt t="135938" x="3810000" y="1973263"/>
          <p14:tracePt t="135943" x="3800475" y="1981200"/>
          <p14:tracePt t="135948" x="3800475" y="1989138"/>
          <p14:tracePt t="135950" x="3792538" y="1997075"/>
          <p14:tracePt t="135957" x="3792538" y="2006600"/>
          <p14:tracePt t="135964" x="3792538" y="2014538"/>
          <p14:tracePt t="135974" x="3792538" y="2022475"/>
          <p14:tracePt t="135977" x="3792538" y="2032000"/>
          <p14:tracePt t="135987" x="3792538" y="2039938"/>
          <p14:tracePt t="135993" x="3792538" y="2047875"/>
          <p14:tracePt t="135995" x="3800475" y="2047875"/>
          <p14:tracePt t="136002" x="3800475" y="2055813"/>
          <p14:tracePt t="136003" x="3810000" y="2055813"/>
          <p14:tracePt t="136006" x="3810000" y="2065338"/>
          <p14:tracePt t="136010" x="3817938" y="2065338"/>
          <p14:tracePt t="136012" x="3817938" y="2073275"/>
          <p14:tracePt t="136016" x="3825875" y="2073275"/>
          <p14:tracePt t="136018" x="3835400" y="2073275"/>
          <p14:tracePt t="136020" x="3835400" y="2081213"/>
          <p14:tracePt t="136024" x="3843338" y="2081213"/>
          <p14:tracePt t="136027" x="3851275" y="2081213"/>
          <p14:tracePt t="136031" x="3859213" y="2081213"/>
          <p14:tracePt t="136033" x="3859213" y="2090738"/>
          <p14:tracePt t="136034" x="3868738" y="2090738"/>
          <p14:tracePt t="136039" x="3876675" y="2090738"/>
          <p14:tracePt t="136043" x="3884613" y="2090738"/>
          <p14:tracePt t="136050" x="3894138" y="2090738"/>
          <p14:tracePt t="136060" x="3902075" y="2090738"/>
          <p14:tracePt t="136070" x="3910013" y="2090738"/>
          <p14:tracePt t="136087" x="3917950" y="2090738"/>
          <p14:tracePt t="136093" x="3917950" y="2081213"/>
          <p14:tracePt t="136101" x="3927475" y="2081213"/>
          <p14:tracePt t="136104" x="3927475" y="2073275"/>
          <p14:tracePt t="136114" x="3935413" y="2073275"/>
          <p14:tracePt t="136115" x="3935413" y="2065338"/>
          <p14:tracePt t="136118" x="3935413" y="2055813"/>
          <p14:tracePt t="136122" x="3943350" y="2055813"/>
          <p14:tracePt t="136130" x="3943350" y="2047875"/>
          <p14:tracePt t="136145" x="3943350" y="2039938"/>
          <p14:tracePt t="136156" x="3943350" y="2032000"/>
          <p14:tracePt t="136159" x="3935413" y="2032000"/>
          <p14:tracePt t="136161" x="3935413" y="2022475"/>
          <p14:tracePt t="136165" x="3927475" y="2022475"/>
          <p14:tracePt t="136170" x="3927475" y="2014538"/>
          <p14:tracePt t="136171" x="3917950" y="2014538"/>
          <p14:tracePt t="136176" x="3910013" y="2014538"/>
          <p14:tracePt t="136178" x="3902075" y="2014538"/>
          <p14:tracePt t="136183" x="3894138" y="2014538"/>
          <p14:tracePt t="136184" x="3894138" y="2006600"/>
          <p14:tracePt t="136188" x="3884613" y="2006600"/>
          <p14:tracePt t="136193" x="3876675" y="2006600"/>
          <p14:tracePt t="136196" x="3868738" y="2006600"/>
          <p14:tracePt t="136199" x="3859213" y="2006600"/>
          <p14:tracePt t="136203" x="3851275" y="2006600"/>
          <p14:tracePt t="136208" x="3843338" y="2006600"/>
          <p14:tracePt t="136217" x="3835400" y="2006600"/>
          <p14:tracePt t="136266" x="3843338" y="2006600"/>
          <p14:tracePt t="136270" x="3843338" y="2014538"/>
          <p14:tracePt t="136276" x="3851275" y="2014538"/>
          <p14:tracePt t="136281" x="3851275" y="2022475"/>
          <p14:tracePt t="136287" x="3851275" y="2032000"/>
          <p14:tracePt t="136288" x="3859213" y="2032000"/>
          <p14:tracePt t="136294" x="3868738" y="2032000"/>
          <p14:tracePt t="136296" x="3868738" y="2039938"/>
          <p14:tracePt t="136307" x="3876675" y="2039938"/>
          <p14:tracePt t="136317" x="3884613" y="2039938"/>
          <p14:tracePt t="136425" x="3894138" y="2039938"/>
          <p14:tracePt t="136443" x="3902075" y="2039938"/>
          <p14:tracePt t="136448" x="3910013" y="2039938"/>
          <p14:tracePt t="136456" x="3910013" y="2047875"/>
          <p14:tracePt t="136461" x="3917950" y="2047875"/>
          <p14:tracePt t="136467" x="3927475" y="2047875"/>
          <p14:tracePt t="136474" x="3935413" y="2047875"/>
          <p14:tracePt t="136477" x="3943350" y="2055813"/>
          <p14:tracePt t="136480" x="3952875" y="2055813"/>
          <p14:tracePt t="136481" x="3952875" y="2065338"/>
          <p14:tracePt t="136482" x="3960813" y="2065338"/>
          <p14:tracePt t="136486" x="3968750" y="2065338"/>
          <p14:tracePt t="136488" x="3976688" y="2065338"/>
          <p14:tracePt t="136494" x="4002088" y="2073275"/>
          <p14:tracePt t="136496" x="4011613" y="2081213"/>
          <p14:tracePt t="136498" x="4027488" y="2090738"/>
          <p14:tracePt t="136500" x="4044950" y="2090738"/>
          <p14:tracePt t="136503" x="4052888" y="2098675"/>
          <p14:tracePt t="136508" x="4086225" y="2106613"/>
          <p14:tracePt t="136510" x="4103688" y="2114550"/>
          <p14:tracePt t="136514" x="4137025" y="2124075"/>
          <p14:tracePt t="136517" x="4152900" y="2132013"/>
          <p14:tracePt t="136521" x="4178300" y="2139950"/>
          <p14:tracePt t="136524" x="4195763" y="2149475"/>
          <p14:tracePt t="136528" x="4237038" y="2165350"/>
          <p14:tracePt t="136532" x="4262438" y="2182813"/>
          <p14:tracePt t="136537" x="4287838" y="2182813"/>
          <p14:tracePt t="136540" x="4313238" y="2190750"/>
          <p14:tracePt t="136544" x="4338638" y="2198688"/>
          <p14:tracePt t="136546" x="4364038" y="2208213"/>
          <p14:tracePt t="136548" x="4371975" y="2208213"/>
          <p14:tracePt t="136551" x="4405313" y="2216150"/>
          <p14:tracePt t="136554" x="4430713" y="2224088"/>
          <p14:tracePt t="136556" x="4446588" y="2224088"/>
          <p14:tracePt t="136559" x="4481513" y="2233613"/>
          <p14:tracePt t="136561" x="4505325" y="2241550"/>
          <p14:tracePt t="136565" x="4522788" y="2241550"/>
          <p14:tracePt t="136567" x="4548188" y="2249488"/>
          <p14:tracePt t="136568" x="4556125" y="2249488"/>
          <p14:tracePt t="136569" x="4581525" y="2249488"/>
          <p14:tracePt t="136571" x="4589463" y="2249488"/>
          <p14:tracePt t="136574" x="4614863" y="2249488"/>
          <p14:tracePt t="136576" x="4632325" y="2257425"/>
          <p14:tracePt t="136580" x="4657725" y="2257425"/>
          <p14:tracePt t="136582" x="4673600" y="2257425"/>
          <p14:tracePt t="136583" x="4681538" y="2257425"/>
          <p14:tracePt t="136585" x="4681538" y="2266950"/>
          <p14:tracePt t="136586" x="4699000" y="2266950"/>
          <p14:tracePt t="136591" x="4724400" y="2266950"/>
          <p14:tracePt t="136593" x="4732338" y="2266950"/>
          <p14:tracePt t="136594" x="4740275" y="2266950"/>
          <p14:tracePt t="136596" x="4757738" y="2266950"/>
          <p14:tracePt t="136600" x="4775200" y="2266950"/>
          <p14:tracePt t="136603" x="4791075" y="2266950"/>
          <p14:tracePt t="136605" x="4799013" y="2266950"/>
          <p14:tracePt t="136610" x="4824413" y="2266950"/>
          <p14:tracePt t="136612" x="4841875" y="2266950"/>
          <p14:tracePt t="136613" x="4849813" y="2274888"/>
          <p14:tracePt t="136615" x="4867275" y="2274888"/>
          <p14:tracePt t="136616" x="4875213" y="2274888"/>
          <p14:tracePt t="136619" x="4892675" y="2274888"/>
          <p14:tracePt t="136624" x="4916488" y="2274888"/>
          <p14:tracePt t="136626" x="4926013" y="2274888"/>
          <p14:tracePt t="136628" x="4941888" y="2274888"/>
          <p14:tracePt t="136629" x="4951413" y="2274888"/>
          <p14:tracePt t="136632" x="4959350" y="2274888"/>
          <p14:tracePt t="136633" x="4967288" y="2274888"/>
          <p14:tracePt t="136635" x="4975225" y="2274888"/>
          <p14:tracePt t="136636" x="4984750" y="2274888"/>
          <p14:tracePt t="136640" x="5000625" y="2274888"/>
          <p14:tracePt t="136642" x="5010150" y="2274888"/>
          <p14:tracePt t="136644" x="5018088" y="2274888"/>
          <p14:tracePt t="136645" x="5026025" y="2274888"/>
          <p14:tracePt t="136648" x="5033963" y="2274888"/>
          <p14:tracePt t="136650" x="5043488" y="2274888"/>
          <p14:tracePt t="136655" x="5059363" y="2274888"/>
          <p14:tracePt t="136660" x="5068888" y="2274888"/>
          <p14:tracePt t="136664" x="5092700" y="2274888"/>
          <p14:tracePt t="136666" x="5102225" y="2274888"/>
          <p14:tracePt t="136670" x="5110163" y="2274888"/>
          <p14:tracePt t="136672" x="5118100" y="2274888"/>
          <p14:tracePt t="136676" x="5135563" y="2266950"/>
          <p14:tracePt t="136680" x="5143500" y="2266950"/>
          <p14:tracePt t="136682" x="5151438" y="2266950"/>
          <p14:tracePt t="136684" x="5160963" y="2266950"/>
          <p14:tracePt t="136686" x="5160963" y="2257425"/>
          <p14:tracePt t="136688" x="5168900" y="2257425"/>
          <p14:tracePt t="136690" x="5168900" y="2249488"/>
          <p14:tracePt t="136692" x="5176838" y="2249488"/>
          <p14:tracePt t="136696" x="5194300" y="2249488"/>
          <p14:tracePt t="136698" x="5194300" y="2241550"/>
          <p14:tracePt t="136701" x="5202238" y="2241550"/>
          <p14:tracePt t="136707" x="5210175" y="2233613"/>
          <p14:tracePt t="136711" x="5219700" y="2233613"/>
          <p14:tracePt t="136713" x="5219700" y="2224088"/>
          <p14:tracePt t="136716" x="5227638" y="2216150"/>
          <p14:tracePt t="136718" x="5235575" y="2216150"/>
          <p14:tracePt t="136720" x="5245100" y="2216150"/>
          <p14:tracePt t="136725" x="5253038" y="2216150"/>
          <p14:tracePt t="136727" x="5253038" y="2208213"/>
          <p14:tracePt t="136730" x="5260975" y="2208213"/>
          <p14:tracePt t="136731" x="5268913" y="2208213"/>
          <p14:tracePt t="136736" x="5278438" y="2208213"/>
          <p14:tracePt t="136740" x="5278438" y="2198688"/>
          <p14:tracePt t="136741" x="5286375" y="2198688"/>
          <p14:tracePt t="136745" x="5294313" y="2198688"/>
          <p14:tracePt t="136748" x="5303838" y="2190750"/>
          <p14:tracePt t="136753" x="5311775" y="2182813"/>
          <p14:tracePt t="136757" x="5319713" y="2182813"/>
          <p14:tracePt t="136761" x="5327650" y="2173288"/>
          <p14:tracePt t="136764" x="5337175" y="2173288"/>
          <p14:tracePt t="136769" x="5345113" y="2173288"/>
          <p14:tracePt t="136773" x="5345113" y="2165350"/>
          <p14:tracePt t="136776" x="5353050" y="2165350"/>
          <p14:tracePt t="136780" x="5362575" y="2165350"/>
          <p14:tracePt t="136784" x="5370513" y="2165350"/>
          <p14:tracePt t="136785" x="5370513" y="2157413"/>
          <p14:tracePt t="136788" x="5378450" y="2157413"/>
          <p14:tracePt t="136792" x="5378450" y="2149475"/>
          <p14:tracePt t="136796" x="5386388" y="2149475"/>
          <p14:tracePt t="136806" x="5395913" y="2149475"/>
          <p14:tracePt t="136810" x="5395913" y="2139950"/>
          <p14:tracePt t="136813" x="5403850" y="2139950"/>
          <p14:tracePt t="136828" x="5411788" y="2139950"/>
          <p14:tracePt t="136830" x="5411788" y="2132013"/>
          <p14:tracePt t="136837" x="5421313" y="2132013"/>
          <p14:tracePt t="136843" x="5429250" y="2132013"/>
          <p14:tracePt t="136846" x="5437188" y="2132013"/>
          <p14:tracePt t="136853" x="5445125" y="2124075"/>
          <p14:tracePt t="136856" x="5454650" y="2124075"/>
          <p14:tracePt t="136861" x="5462588" y="2124075"/>
          <p14:tracePt t="136863" x="5470525" y="2124075"/>
          <p14:tracePt t="136868" x="5480050" y="2124075"/>
          <p14:tracePt t="136871" x="5480050" y="2114550"/>
          <p14:tracePt t="136875" x="5487988" y="2114550"/>
          <p14:tracePt t="136877" x="5495925" y="2114550"/>
          <p14:tracePt t="136882" x="5503863" y="2114550"/>
          <p14:tracePt t="136884" x="5513388" y="2114550"/>
          <p14:tracePt t="136890" x="5521325" y="2114550"/>
          <p14:tracePt t="136899" x="5529263" y="2114550"/>
          <p14:tracePt t="136917" x="5538788" y="2114550"/>
          <p14:tracePt t="136964" x="5546725" y="2114550"/>
          <p14:tracePt t="136978" x="5554663" y="2114550"/>
          <p14:tracePt t="136982" x="5554663" y="2124075"/>
          <p14:tracePt t="136992" x="5562600" y="2124075"/>
          <p14:tracePt t="136995" x="5562600" y="2132013"/>
          <p14:tracePt t="137001" x="5572125" y="2132013"/>
          <p14:tracePt t="137004" x="5580063" y="2132013"/>
          <p14:tracePt t="137009" x="5588000" y="2139950"/>
          <p14:tracePt t="137014" x="5597525" y="2139950"/>
          <p14:tracePt t="137018" x="5605463" y="2139950"/>
          <p14:tracePt t="137021" x="5613400" y="2139950"/>
          <p14:tracePt t="137026" x="5621338" y="2139950"/>
          <p14:tracePt t="137032" x="5630863" y="2139950"/>
          <p14:tracePt t="137040" x="5638800" y="2139950"/>
          <p14:tracePt t="137044" x="5646738" y="2139950"/>
          <p14:tracePt t="137053" x="5656263" y="2139950"/>
          <p14:tracePt t="137103" x="5656263" y="2132013"/>
          <p14:tracePt t="137111" x="5664200" y="2132013"/>
          <p14:tracePt t="137125" x="5672138" y="2132013"/>
          <p14:tracePt t="137126" x="5680075" y="2132013"/>
          <p14:tracePt t="137156" x="5680075" y="2124075"/>
          <p14:tracePt t="137168" x="5680075" y="2114550"/>
          <p14:tracePt t="137181" x="5680075" y="2106613"/>
          <p14:tracePt t="137191" x="5680075" y="2098675"/>
          <p14:tracePt t="137201" x="5689600" y="2090738"/>
          <p14:tracePt t="137206" x="5689600" y="2081213"/>
          <p14:tracePt t="137224" x="5697538" y="2073275"/>
          <p14:tracePt t="137229" x="5697538" y="2065338"/>
          <p14:tracePt t="137240" x="5705475" y="2065338"/>
          <p14:tracePt t="137244" x="5705475" y="2055813"/>
          <p14:tracePt t="137257" x="5705475" y="2047875"/>
          <p14:tracePt t="137263" x="5705475" y="2039938"/>
          <p14:tracePt t="137271" x="5705475" y="2032000"/>
          <p14:tracePt t="137277" x="5697538" y="2032000"/>
          <p14:tracePt t="137278" x="5697538" y="2022475"/>
          <p14:tracePt t="137288" x="5697538" y="2014538"/>
          <p14:tracePt t="137290" x="5697538" y="2006600"/>
          <p14:tracePt t="137295" x="5689600" y="2006600"/>
          <p14:tracePt t="137300" x="5689600" y="1997075"/>
          <p14:tracePt t="137311" x="5680075" y="1997075"/>
          <p14:tracePt t="137311" x="5680075" y="1989138"/>
          <p14:tracePt t="137317" x="5672138" y="1989138"/>
          <p14:tracePt t="137339" x="5664200" y="1989138"/>
          <p14:tracePt t="137343" x="5664200" y="1981200"/>
          <p14:tracePt t="137355" x="5664200" y="1973263"/>
          <p14:tracePt t="137362" x="5656263" y="1973263"/>
          <p14:tracePt t="137374" x="5646738" y="1963738"/>
          <p14:tracePt t="137380" x="5638800" y="1963738"/>
          <p14:tracePt t="137383" x="5638800" y="1955800"/>
          <p14:tracePt t="137387" x="5630863" y="1955800"/>
          <p14:tracePt t="137394" x="5621338" y="1955800"/>
          <p14:tracePt t="137396" x="5621338" y="1947863"/>
          <p14:tracePt t="137401" x="5613400" y="1947863"/>
          <p14:tracePt t="137402" x="5613400" y="1938338"/>
          <p14:tracePt t="137406" x="5605463" y="1938338"/>
          <p14:tracePt t="137412" x="5597525" y="1938338"/>
          <p14:tracePt t="137422" x="5588000" y="1938338"/>
          <p14:tracePt t="137472" x="5580063" y="1930400"/>
          <p14:tracePt t="137481" x="5572125" y="1930400"/>
          <p14:tracePt t="137494" x="5562600" y="1930400"/>
          <p14:tracePt t="137504" x="5554663" y="1930400"/>
          <p14:tracePt t="137512" x="5546725" y="1930400"/>
          <p14:tracePt t="137516" x="5538788" y="1930400"/>
          <p14:tracePt t="137524" x="5529263" y="1930400"/>
          <p14:tracePt t="137530" x="5521325" y="1930400"/>
          <p14:tracePt t="137537" x="5513388" y="1930400"/>
          <p14:tracePt t="137540" x="5503863" y="1930400"/>
          <p14:tracePt t="137545" x="5495925" y="1930400"/>
          <p14:tracePt t="137547" x="5495925" y="1938338"/>
          <p14:tracePt t="137552" x="5487988" y="1947863"/>
          <p14:tracePt t="137560" x="5487988" y="1955800"/>
          <p14:tracePt t="137565" x="5480050" y="1955800"/>
          <p14:tracePt t="137570" x="5480050" y="1963738"/>
          <p14:tracePt t="137581" x="5480050" y="1973263"/>
          <p14:tracePt t="137588" x="5480050" y="1981200"/>
          <p14:tracePt t="137600" x="5480050" y="1989138"/>
          <p14:tracePt t="137613" x="5480050" y="1997075"/>
          <p14:tracePt t="137625" x="5480050" y="2006600"/>
          <p14:tracePt t="137629" x="5480050" y="2014538"/>
          <p14:tracePt t="137642" x="5480050" y="2022475"/>
          <p14:tracePt t="137655" x="5480050" y="2032000"/>
          <p14:tracePt t="137665" x="5480050" y="2039938"/>
          <p14:tracePt t="137671" x="5487988" y="2039938"/>
          <p14:tracePt t="137674" x="5487988" y="2047875"/>
          <p14:tracePt t="137680" x="5487988" y="2055813"/>
          <p14:tracePt t="137682" x="5495925" y="2055813"/>
          <p14:tracePt t="137690" x="5495925" y="2065338"/>
          <p14:tracePt t="137691" x="5503863" y="2065338"/>
          <p14:tracePt t="137693" x="5513388" y="2065338"/>
          <p14:tracePt t="137699" x="5513388" y="2073275"/>
          <p14:tracePt t="137700" x="5521325" y="2073275"/>
          <p14:tracePt t="137709" x="5529263" y="2073275"/>
          <p14:tracePt t="137719" x="5538788" y="2073275"/>
          <p14:tracePt t="137720" x="5538788" y="2081213"/>
          <p14:tracePt t="137723" x="5546725" y="2081213"/>
          <p14:tracePt t="137733" x="5554663" y="2081213"/>
          <p14:tracePt t="137744" x="5562600" y="2081213"/>
          <p14:tracePt t="137753" x="5572125" y="2090738"/>
          <p14:tracePt t="137757" x="5580063" y="2090738"/>
          <p14:tracePt t="137765" x="5588000" y="2090738"/>
          <p14:tracePt t="137776" x="5597525" y="2090738"/>
          <p14:tracePt t="137784" x="5605463" y="2090738"/>
          <p14:tracePt t="137788" x="5613400" y="2090738"/>
          <p14:tracePt t="137796" x="5621338" y="2090738"/>
          <p14:tracePt t="137801" x="5630863" y="2081213"/>
          <p14:tracePt t="137808" x="5638800" y="2081213"/>
          <p14:tracePt t="137812" x="5646738" y="2073275"/>
          <p14:tracePt t="137817" x="5656263" y="2073275"/>
          <p14:tracePt t="137824" x="5664200" y="2065338"/>
          <p14:tracePt t="137831" x="5672138" y="2065338"/>
          <p14:tracePt t="137832" x="5672138" y="2055813"/>
          <p14:tracePt t="137836" x="5680075" y="2055813"/>
          <p14:tracePt t="137842" x="5680075" y="2047875"/>
          <p14:tracePt t="137848" x="5680075" y="2039938"/>
          <p14:tracePt t="137861" x="5680075" y="2032000"/>
          <p14:tracePt t="137870" x="5689600" y="2032000"/>
          <p14:tracePt t="137887" x="5689600" y="2022475"/>
          <p14:tracePt t="137889" x="5697538" y="2022475"/>
          <p14:tracePt t="137915" x="5697538" y="2014538"/>
          <p14:tracePt t="137922" x="5697538" y="2006600"/>
          <p14:tracePt t="137931" x="5697538" y="1997075"/>
          <p14:tracePt t="137937" x="5697538" y="1989138"/>
          <p14:tracePt t="137943" x="5697538" y="1981200"/>
          <p14:tracePt t="137948" x="5697538" y="1973263"/>
          <p14:tracePt t="137957" x="5697538" y="1963738"/>
          <p14:tracePt t="137968" x="5697538" y="1955800"/>
          <p14:tracePt t="137980" x="5697538" y="1947863"/>
          <p14:tracePt t="137982" x="5689600" y="1947863"/>
          <p14:tracePt t="137984" x="5689600" y="1938338"/>
          <p14:tracePt t="137991" x="5680075" y="1938338"/>
          <p14:tracePt t="137994" x="5680075" y="1930400"/>
          <p14:tracePt t="137996" x="5672138" y="1930400"/>
          <p14:tracePt t="138005" x="5672138" y="1922463"/>
          <p14:tracePt t="138009" x="5664200" y="1922463"/>
          <p14:tracePt t="138014" x="5664200" y="1914525"/>
          <p14:tracePt t="138019" x="5664200" y="1905000"/>
          <p14:tracePt t="138023" x="5656263" y="1905000"/>
          <p14:tracePt t="138031" x="5646738" y="1897063"/>
          <p14:tracePt t="138035" x="5638800" y="1897063"/>
          <p14:tracePt t="138042" x="5630863" y="1897063"/>
          <p14:tracePt t="138043" x="5630863" y="1889125"/>
          <p14:tracePt t="138047" x="5621338" y="1889125"/>
          <p14:tracePt t="138053" x="5613400" y="1889125"/>
          <p14:tracePt t="138056" x="5605463" y="1889125"/>
          <p14:tracePt t="138059" x="5597525" y="1879600"/>
          <p14:tracePt t="138065" x="5588000" y="1879600"/>
          <p14:tracePt t="138071" x="5580063" y="1879600"/>
          <p14:tracePt t="138074" x="5572125" y="1879600"/>
          <p14:tracePt t="138077" x="5572125" y="1871663"/>
          <p14:tracePt t="138079" x="5562600" y="1871663"/>
          <p14:tracePt t="138085" x="5554663" y="1871663"/>
          <p14:tracePt t="138094" x="5546725" y="1871663"/>
          <p14:tracePt t="138097" x="5538788" y="1871663"/>
          <p14:tracePt t="138104" x="5529263" y="1871663"/>
          <p14:tracePt t="138110" x="5521325" y="1871663"/>
          <p14:tracePt t="138118" x="5513388" y="1871663"/>
          <p14:tracePt t="138121" x="5503863" y="1871663"/>
          <p14:tracePt t="138130" x="5495925" y="1871663"/>
          <p14:tracePt t="138144" x="5487988" y="1871663"/>
          <p14:tracePt t="138164" x="5480050" y="1871663"/>
          <p14:tracePt t="138179" x="5470525" y="1871663"/>
          <p14:tracePt t="138184" x="5462588" y="1871663"/>
          <p14:tracePt t="138200" x="5454650" y="1871663"/>
          <p14:tracePt t="138211" x="5445125" y="1871663"/>
          <p14:tracePt t="138217" x="5437188" y="1871663"/>
          <p14:tracePt t="138220" x="5429250" y="1871663"/>
          <p14:tracePt t="138224" x="5429250" y="1879600"/>
          <p14:tracePt t="138226" x="5421313" y="1879600"/>
          <p14:tracePt t="138230" x="5411788" y="1889125"/>
          <p14:tracePt t="138236" x="5403850" y="1889125"/>
          <p14:tracePt t="138238" x="5403850" y="1897063"/>
          <p14:tracePt t="138240" x="5395913" y="1897063"/>
          <p14:tracePt t="138245" x="5386388" y="1897063"/>
          <p14:tracePt t="138246" x="5386388" y="1905000"/>
          <p14:tracePt t="138248" x="5386388" y="1914525"/>
          <p14:tracePt t="138251" x="5378450" y="1914525"/>
          <p14:tracePt t="138256" x="5378450" y="1922463"/>
          <p14:tracePt t="138264" x="5378450" y="1930400"/>
          <p14:tracePt t="138273" x="5378450" y="1938338"/>
          <p14:tracePt t="138279" x="5378450" y="1947863"/>
          <p14:tracePt t="138290" x="5378450" y="1955800"/>
          <p14:tracePt t="138295" x="5378450" y="1963738"/>
          <p14:tracePt t="138302" x="5378450" y="1973263"/>
          <p14:tracePt t="138303" x="5378450" y="1981200"/>
          <p14:tracePt t="138308" x="5378450" y="1989138"/>
          <p14:tracePt t="138312" x="5378450" y="1997075"/>
          <p14:tracePt t="138316" x="5378450" y="2006600"/>
          <p14:tracePt t="138318" x="5378450" y="2014538"/>
          <p14:tracePt t="138323" x="5378450" y="2022475"/>
          <p14:tracePt t="138326" x="5378450" y="2032000"/>
          <p14:tracePt t="138331" x="5378450" y="2039938"/>
          <p14:tracePt t="138333" x="5378450" y="2047875"/>
          <p14:tracePt t="138340" x="5378450" y="2055813"/>
          <p14:tracePt t="138341" x="5386388" y="2055813"/>
          <p14:tracePt t="138343" x="5386388" y="2065338"/>
          <p14:tracePt t="138347" x="5386388" y="2073275"/>
          <p14:tracePt t="138349" x="5395913" y="2073275"/>
          <p14:tracePt t="138351" x="5403850" y="2073275"/>
          <p14:tracePt t="138353" x="5403850" y="2081213"/>
          <p14:tracePt t="138356" x="5403850" y="2090738"/>
          <p14:tracePt t="138358" x="5411788" y="2090738"/>
          <p14:tracePt t="138361" x="5411788" y="2098675"/>
          <p14:tracePt t="138363" x="5421313" y="2098675"/>
          <p14:tracePt t="138367" x="5421313" y="2106613"/>
          <p14:tracePt t="138370" x="5429250" y="2106613"/>
          <p14:tracePt t="138373" x="5437188" y="2106613"/>
          <p14:tracePt t="138391" x="5454650" y="2114550"/>
          <p14:tracePt t="138398" x="5454650" y="2124075"/>
          <p14:tracePt t="138399" x="5462588" y="2124075"/>
          <p14:tracePt t="138404" x="5470525" y="2124075"/>
          <p14:tracePt t="138424" x="5480050" y="2124075"/>
          <p14:tracePt t="138494" x="5487988" y="2124075"/>
          <p14:tracePt t="138513" x="5487988" y="2132013"/>
          <p14:tracePt t="138524" x="5487988" y="2139950"/>
          <p14:tracePt t="138531" x="5487988" y="2149475"/>
          <p14:tracePt t="138534" x="5487988" y="2157413"/>
          <p14:tracePt t="138543" x="5487988" y="2165350"/>
          <p14:tracePt t="138551" x="5487988" y="2173288"/>
          <p14:tracePt t="138557" x="5480050" y="2173288"/>
          <p14:tracePt t="138562" x="5480050" y="2182813"/>
          <p14:tracePt t="138568" x="5480050" y="2190750"/>
          <p14:tracePt t="138581" x="5480050" y="2198688"/>
          <p14:tracePt t="138590" x="5470525" y="2198688"/>
          <p14:tracePt t="138594" x="5470525" y="2208213"/>
          <p14:tracePt t="138601" x="5462588" y="2208213"/>
          <p14:tracePt t="138607" x="5462588" y="2216150"/>
          <p14:tracePt t="138612" x="5454650" y="2224088"/>
          <p14:tracePt t="138618" x="5454650" y="2233613"/>
          <p14:tracePt t="138621" x="5445125" y="2233613"/>
          <p14:tracePt t="138626" x="5445125" y="2241550"/>
          <p14:tracePt t="138628" x="5437188" y="2249488"/>
          <p14:tracePt t="138629" x="5429250" y="2257425"/>
          <p14:tracePt t="138633" x="5429250" y="2266950"/>
          <p14:tracePt t="138635" x="5421313" y="2266950"/>
          <p14:tracePt t="138637" x="5421313" y="2274888"/>
          <p14:tracePt t="138642" x="5411788" y="2292350"/>
          <p14:tracePt t="138644" x="5411788" y="2300288"/>
          <p14:tracePt t="138647" x="5403850" y="2308225"/>
          <p14:tracePt t="138650" x="5395913" y="2316163"/>
          <p14:tracePt t="138651" x="5395913" y="2325688"/>
          <p14:tracePt t="138652" x="5386388" y="2333625"/>
          <p14:tracePt t="138657" x="5386388" y="2341563"/>
          <p14:tracePt t="138661" x="5378450" y="2366963"/>
          <p14:tracePt t="138662" x="5370513" y="2374900"/>
          <p14:tracePt t="138664" x="5362575" y="2392363"/>
          <p14:tracePt t="138666" x="5362575" y="2400300"/>
          <p14:tracePt t="138667" x="5353050" y="2400300"/>
          <p14:tracePt t="138669" x="5353050" y="2409825"/>
          <p14:tracePt t="138671" x="5353050" y="2425700"/>
          <p14:tracePt t="138674" x="5345113" y="2433638"/>
          <p14:tracePt t="138676" x="5327650" y="2451100"/>
          <p14:tracePt t="138677" x="5327650" y="2459038"/>
          <p14:tracePt t="138678" x="5327650" y="2468563"/>
          <p14:tracePt t="138680" x="5319713" y="2468563"/>
          <p14:tracePt t="138681" x="5319713" y="2484438"/>
          <p14:tracePt t="138683" x="5319713" y="2492375"/>
          <p14:tracePt t="138684" x="5311775" y="2501900"/>
          <p14:tracePt t="138685" x="5303838" y="2509838"/>
          <p14:tracePt t="138686" x="5303838" y="2517775"/>
          <p14:tracePt t="138690" x="5303838" y="2535238"/>
          <p14:tracePt t="138692" x="5294313" y="2551113"/>
          <p14:tracePt t="138693" x="5294313" y="2560638"/>
          <p14:tracePt t="138694" x="5286375" y="2568575"/>
          <p14:tracePt t="138695" x="5286375" y="2576513"/>
          <p14:tracePt t="138697" x="5278438" y="2593975"/>
          <p14:tracePt t="138698" x="5278438" y="2601913"/>
          <p14:tracePt t="138699" x="5268913" y="2609850"/>
          <p14:tracePt t="138700" x="5268913" y="2619375"/>
          <p14:tracePt t="138701" x="5268913" y="2635250"/>
          <p14:tracePt t="138702" x="5260975" y="2635250"/>
          <p14:tracePt t="138703" x="5260975" y="2652713"/>
          <p14:tracePt t="138707" x="5253038" y="2678113"/>
          <p14:tracePt t="138709" x="5245100" y="2703513"/>
          <p14:tracePt t="138710" x="5235575" y="2711450"/>
          <p14:tracePt t="138711" x="5235575" y="2719388"/>
          <p14:tracePt t="138712" x="5227638" y="2727325"/>
          <p14:tracePt t="138713" x="5227638" y="2736850"/>
          <p14:tracePt t="138714" x="5227638" y="2752725"/>
          <p14:tracePt t="138715" x="5219700" y="2762250"/>
          <p14:tracePt t="138716" x="5219700" y="2770188"/>
          <p14:tracePt t="138717" x="5219700" y="2778125"/>
          <p14:tracePt t="138718" x="5219700" y="2786063"/>
          <p14:tracePt t="138719" x="5210175" y="2795588"/>
          <p14:tracePt t="138720" x="5210175" y="2803525"/>
          <p14:tracePt t="138721" x="5202238" y="2811463"/>
          <p14:tracePt t="138724" x="5202238" y="2828925"/>
          <p14:tracePt t="138725" x="5194300" y="2854325"/>
          <p14:tracePt t="138726" x="5194300" y="2862263"/>
          <p14:tracePt t="138727" x="5194300" y="2870200"/>
          <p14:tracePt t="138728" x="5186363" y="2879725"/>
          <p14:tracePt t="138729" x="5186363" y="2887663"/>
          <p14:tracePt t="138731" x="5186363" y="2895600"/>
          <p14:tracePt t="138732" x="5186363" y="2913063"/>
          <p14:tracePt t="138734" x="5176838" y="2928938"/>
          <p14:tracePt t="138735" x="5176838" y="2938463"/>
          <p14:tracePt t="138737" x="5176838" y="2954338"/>
          <p14:tracePt t="138739" x="5168900" y="2963863"/>
          <p14:tracePt t="138741" x="5168900" y="2979738"/>
          <p14:tracePt t="138743" x="5168900" y="2987675"/>
          <p14:tracePt t="138745" x="5168900" y="2997200"/>
          <p14:tracePt t="138747" x="5168900" y="3013075"/>
          <p14:tracePt t="138750" x="5168900" y="3022600"/>
          <p14:tracePt t="138752" x="5168900" y="3030538"/>
          <p14:tracePt t="138753" x="5168900" y="3038475"/>
          <p14:tracePt t="138756" x="5168900" y="3046413"/>
          <p14:tracePt t="138758" x="5168900" y="3055938"/>
          <p14:tracePt t="138762" x="5168900" y="3063875"/>
          <p14:tracePt t="138766" x="5168900" y="3071813"/>
          <p14:tracePt t="138767" x="5168900" y="3081338"/>
          <p14:tracePt t="138773" x="5168900" y="3089275"/>
          <p14:tracePt t="138777" x="5168900" y="3097213"/>
          <p14:tracePt t="138781" x="5168900" y="3105150"/>
          <p14:tracePt t="138784" x="5168900" y="3114675"/>
          <p14:tracePt t="138790" x="5168900" y="3122613"/>
          <p14:tracePt t="138796" x="5168900" y="3130550"/>
          <p14:tracePt t="138801" x="5176838" y="3140075"/>
          <p14:tracePt t="138804" x="5176838" y="3148013"/>
          <p14:tracePt t="138809" x="5176838" y="3155950"/>
          <p14:tracePt t="138810" x="5186363" y="3155950"/>
          <p14:tracePt t="138814" x="5186363" y="3163888"/>
          <p14:tracePt t="138818" x="5186363" y="3173413"/>
          <p14:tracePt t="138820" x="5194300" y="3173413"/>
          <p14:tracePt t="138822" x="5194300" y="3181350"/>
          <p14:tracePt t="138826" x="5194300" y="3189288"/>
          <p14:tracePt t="138829" x="5202238" y="3189288"/>
          <p14:tracePt t="138831" x="5202238" y="3198813"/>
          <p14:tracePt t="138834" x="5210175" y="3198813"/>
          <p14:tracePt t="138837" x="5210175" y="3206750"/>
          <p14:tracePt t="138841" x="5210175" y="3214688"/>
          <p14:tracePt t="138848" x="5210175" y="3222625"/>
          <p14:tracePt t="138859" x="5210175" y="3232150"/>
          <p14:tracePt t="138860" x="5219700" y="3232150"/>
          <p14:tracePt t="138869" x="5219700" y="3240088"/>
          <p14:tracePt t="138874" x="5219700" y="3248025"/>
          <p14:tracePt t="138880" x="5219700" y="3257550"/>
          <p14:tracePt t="138888" x="5219700" y="3265488"/>
          <p14:tracePt t="138893" x="5219700" y="3273425"/>
          <p14:tracePt t="138894" x="5219700" y="3281363"/>
          <p14:tracePt t="138899" x="5219700" y="3290888"/>
          <p14:tracePt t="138904" x="5219700" y="3298825"/>
          <p14:tracePt t="138909" x="5219700" y="3306763"/>
          <p14:tracePt t="138915" x="5219700" y="3316288"/>
          <p14:tracePt t="138916" x="5219700" y="3324225"/>
          <p14:tracePt t="138919" x="5219700" y="3332163"/>
          <p14:tracePt t="138923" x="5219700" y="3340100"/>
          <p14:tracePt t="138928" x="5219700" y="3349625"/>
          <p14:tracePt t="138929" x="5219700" y="3357563"/>
          <p14:tracePt t="138934" x="5219700" y="3365500"/>
          <p14:tracePt t="138938" x="5219700" y="3375025"/>
          <p14:tracePt t="138941" x="5210175" y="3382963"/>
          <p14:tracePt t="138943" x="5210175" y="3390900"/>
          <p14:tracePt t="138950" x="5210175" y="3398838"/>
          <p14:tracePt t="138957" x="5210175" y="3408363"/>
          <p14:tracePt t="138974" x="5210175" y="3416300"/>
          <p14:tracePt t="138979" x="5210175" y="3424238"/>
          <p14:tracePt t="138988" x="5210175" y="3433763"/>
          <p14:tracePt t="138995" x="5219700" y="3441700"/>
          <p14:tracePt t="139002" x="5219700" y="3449638"/>
          <p14:tracePt t="139006" x="5219700" y="3459163"/>
          <p14:tracePt t="139008" x="5227638" y="3459163"/>
          <p14:tracePt t="139011" x="5227638" y="3467100"/>
          <p14:tracePt t="139018" x="5227638" y="3475038"/>
          <p14:tracePt t="139024" x="5235575" y="3475038"/>
          <p14:tracePt t="139026" x="5235575" y="3482975"/>
          <p14:tracePt t="139030" x="5235575" y="3492500"/>
          <p14:tracePt t="139034" x="5245100" y="3492500"/>
          <p14:tracePt t="139041" x="5245100" y="3500438"/>
          <p14:tracePt t="139052" x="5245100" y="3508375"/>
          <p14:tracePt t="139056" x="5253038" y="3508375"/>
          <p14:tracePt t="139083" x="5253038" y="3517900"/>
          <p14:tracePt t="139085" x="5260975" y="3517900"/>
          <p14:tracePt t="139090" x="5260975" y="3525838"/>
          <p14:tracePt t="139098" x="5260975" y="3533775"/>
          <p14:tracePt t="139102" x="5268913" y="3533775"/>
          <p14:tracePt t="139107" x="5268913" y="3541713"/>
          <p14:tracePt t="139115" x="5268913" y="3551238"/>
          <p14:tracePt t="139119" x="5278438" y="3559175"/>
          <p14:tracePt t="139147" x="5286375" y="3559175"/>
          <p14:tracePt t="139150" x="5286375" y="3567113"/>
          <p14:tracePt t="139170" x="5294313" y="3567113"/>
          <p14:tracePt t="139184" x="5294313" y="3576638"/>
          <p14:tracePt t="139185" x="5303838" y="3576638"/>
          <p14:tracePt t="139194" x="5311775" y="3584575"/>
          <p14:tracePt t="139199" x="5319713" y="3584575"/>
          <p14:tracePt t="139202" x="5319713" y="3592513"/>
          <p14:tracePt t="139207" x="5327650" y="3600450"/>
          <p14:tracePt t="139218" x="5337175" y="3600450"/>
          <p14:tracePt t="139226" x="5337175" y="3609975"/>
          <p14:tracePt t="139300" x="5345113" y="3609975"/>
          <p14:tracePt t="139303" x="5345113" y="3617913"/>
          <p14:tracePt t="139309" x="5353050" y="3617913"/>
          <p14:tracePt t="139333" x="5362575" y="3617913"/>
          <p14:tracePt t="139391" x="5370513" y="3617913"/>
          <p14:tracePt t="139402" x="5378450" y="3617913"/>
          <p14:tracePt t="139409" x="5386388" y="3617913"/>
          <p14:tracePt t="139419" x="5395913" y="3617913"/>
          <p14:tracePt t="139420" x="5395913" y="3609975"/>
          <p14:tracePt t="139432" x="5403850" y="3609975"/>
          <p14:tracePt t="139448" x="5411788" y="3609975"/>
          <p14:tracePt t="139456" x="5421313" y="3609975"/>
          <p14:tracePt t="139463" x="5421313" y="3600450"/>
          <p14:tracePt t="139476" x="5429250" y="3600450"/>
          <p14:tracePt t="139489" x="5437188" y="3600450"/>
          <p14:tracePt t="139499" x="5445125" y="3600450"/>
          <p14:tracePt t="139504" x="5454650" y="3600450"/>
          <p14:tracePt t="139514" x="5462588" y="3600450"/>
          <p14:tracePt t="139555" x="5470525" y="3600450"/>
          <p14:tracePt t="139567" x="5480050" y="3600450"/>
          <p14:tracePt t="139574" x="5487988" y="3600450"/>
          <p14:tracePt t="139578" x="5487988" y="3592513"/>
          <p14:tracePt t="139584" x="5495925" y="3592513"/>
          <p14:tracePt t="139595" x="5495925" y="3584575"/>
          <p14:tracePt t="139610" x="5503863" y="3584575"/>
          <p14:tracePt t="139650" x="5503863" y="3576638"/>
          <p14:tracePt t="139678" x="5503863" y="3567113"/>
          <p14:tracePt t="139695" x="5503863" y="3559175"/>
          <p14:tracePt t="139709" x="5503863" y="3551238"/>
          <p14:tracePt t="139757" x="5503863" y="3541713"/>
          <p14:tracePt t="139766" x="5495925" y="3541713"/>
          <p14:tracePt t="139770" x="5495925" y="3533775"/>
          <p14:tracePt t="139776" x="5487988" y="3533775"/>
          <p14:tracePt t="139779" x="5480050" y="3533775"/>
          <p14:tracePt t="139782" x="5480050" y="3525838"/>
          <p14:tracePt t="139792" x="5470525" y="3525838"/>
          <p14:tracePt t="139795" x="5470525" y="3517900"/>
          <p14:tracePt t="139835" x="5462588" y="3517900"/>
          <p14:tracePt t="139844" x="5462588" y="3525838"/>
          <p14:tracePt t="139849" x="5454650" y="3525838"/>
          <p14:tracePt t="139854" x="5445125" y="3525838"/>
          <p14:tracePt t="139857" x="5445125" y="3533775"/>
          <p14:tracePt t="139864" x="5437188" y="3533775"/>
          <p14:tracePt t="139866" x="5437188" y="3541713"/>
          <p14:tracePt t="139874" x="5429250" y="3541713"/>
          <p14:tracePt t="139879" x="5429250" y="3551238"/>
          <p14:tracePt t="139883" x="5421313" y="3551238"/>
          <p14:tracePt t="139885" x="5421313" y="3559175"/>
          <p14:tracePt t="139891" x="5411788" y="3559175"/>
          <p14:tracePt t="139899" x="5411788" y="3567113"/>
          <p14:tracePt t="139911" x="5411788" y="3576638"/>
          <p14:tracePt t="139924" x="5411788" y="3584575"/>
          <p14:tracePt t="139936" x="5411788" y="3592513"/>
          <p14:tracePt t="139942" x="5411788" y="3600450"/>
          <p14:tracePt t="139957" x="5421313" y="3600450"/>
          <p14:tracePt t="139961" x="5421313" y="3609975"/>
          <p14:tracePt t="139974" x="5429250" y="3609975"/>
          <p14:tracePt t="139982" x="5437188" y="3609975"/>
          <p14:tracePt t="139990" x="5445125" y="3609975"/>
          <p14:tracePt t="139992" x="5454650" y="3609975"/>
          <p14:tracePt t="139999" x="5462588" y="3609975"/>
          <p14:tracePt t="140009" x="5470525" y="3609975"/>
          <p14:tracePt t="140016" x="5470525" y="3600450"/>
          <p14:tracePt t="140025" x="5480050" y="3592513"/>
          <p14:tracePt t="140041" x="5480050" y="3584575"/>
          <p14:tracePt t="140148" x="5470525" y="3584575"/>
          <p14:tracePt t="140156" x="5462588" y="3584575"/>
          <p14:tracePt t="140161" x="5454650" y="3584575"/>
          <p14:tracePt t="140167" x="5445125" y="3584575"/>
          <p14:tracePt t="140171" x="5429250" y="3584575"/>
          <p14:tracePt t="140176" x="5411788" y="3584575"/>
          <p14:tracePt t="140185" x="5378450" y="3584575"/>
          <p14:tracePt t="140190" x="5362575" y="3576638"/>
          <p14:tracePt t="140195" x="5337175" y="3567113"/>
          <p14:tracePt t="140198" x="5311775" y="3559175"/>
          <p14:tracePt t="140201" x="5303838" y="3551238"/>
          <p14:tracePt t="140202" x="5294313" y="3551238"/>
          <p14:tracePt t="140204" x="5286375" y="3541713"/>
          <p14:tracePt t="140207" x="5278438" y="3541713"/>
          <p14:tracePt t="140209" x="5268913" y="3533775"/>
          <p14:tracePt t="140210" x="5260975" y="3533775"/>
          <p14:tracePt t="140212" x="5253038" y="3525838"/>
          <p14:tracePt t="140215" x="5245100" y="3517900"/>
          <p14:tracePt t="140216" x="5235575" y="3517900"/>
          <p14:tracePt t="140219" x="5227638" y="3508375"/>
          <p14:tracePt t="140223" x="5219700" y="3508375"/>
          <p14:tracePt t="140224" x="5219700" y="3500438"/>
          <p14:tracePt t="140227" x="5210175" y="3500438"/>
          <p14:tracePt t="140241" x="5194300" y="3475038"/>
          <p14:tracePt t="140242" x="5186363" y="3475038"/>
          <p14:tracePt t="140244" x="5186363" y="3467100"/>
          <p14:tracePt t="140248" x="5176838" y="3459163"/>
          <p14:tracePt t="140251" x="5168900" y="3449638"/>
          <p14:tracePt t="140254" x="5168900" y="3441700"/>
          <p14:tracePt t="140258" x="5160963" y="3433763"/>
          <p14:tracePt t="140260" x="5160963" y="3424238"/>
          <p14:tracePt t="140262" x="5160963" y="3416300"/>
          <p14:tracePt t="140264" x="5151438" y="3408363"/>
          <p14:tracePt t="140267" x="5151438" y="3398838"/>
          <p14:tracePt t="140270" x="5151438" y="3390900"/>
          <p14:tracePt t="140271" x="5143500" y="3382963"/>
          <p14:tracePt t="140275" x="5135563" y="3375025"/>
          <p14:tracePt t="140276" x="5135563" y="3365500"/>
          <p14:tracePt t="140277" x="5135563" y="3357563"/>
          <p14:tracePt t="140278" x="5135563" y="3349625"/>
          <p14:tracePt t="140279" x="5127625" y="3349625"/>
          <p14:tracePt t="140280" x="5127625" y="3340100"/>
          <p14:tracePt t="140281" x="5127625" y="3332163"/>
          <p14:tracePt t="140284" x="5127625" y="3324225"/>
          <p14:tracePt t="140285" x="5118100" y="3316288"/>
          <p14:tracePt t="140286" x="5118100" y="3306763"/>
          <p14:tracePt t="140287" x="5110163" y="3298825"/>
          <p14:tracePt t="140290" x="5110163" y="3290888"/>
          <p14:tracePt t="140291" x="5110163" y="3281363"/>
          <p14:tracePt t="140292" x="5102225" y="3265488"/>
          <p14:tracePt t="140293" x="5102225" y="3257550"/>
          <p14:tracePt t="140294" x="5102225" y="3248025"/>
          <p14:tracePt t="140295" x="5102225" y="3240088"/>
          <p14:tracePt t="140296" x="5092700" y="3240088"/>
          <p14:tracePt t="140297" x="5092700" y="3222625"/>
          <p14:tracePt t="140299" x="5084763" y="3214688"/>
          <p14:tracePt t="140299" x="5084763" y="3206750"/>
          <p14:tracePt t="140300" x="5084763" y="3189288"/>
          <p14:tracePt t="140301" x="5076825" y="3181350"/>
          <p14:tracePt t="140302" x="5076825" y="3173413"/>
          <p14:tracePt t="140303" x="5068888" y="3155950"/>
          <p14:tracePt t="140306" x="5059363" y="3130550"/>
          <p14:tracePt t="140308" x="5051425" y="3105150"/>
          <p14:tracePt t="140309" x="5051425" y="3089275"/>
          <p14:tracePt t="140310" x="5043488" y="3071813"/>
          <p14:tracePt t="140311" x="5033963" y="3063875"/>
          <p14:tracePt t="140312" x="5033963" y="3046413"/>
          <p14:tracePt t="140313" x="5033963" y="3038475"/>
          <p14:tracePt t="140314" x="5026025" y="3022600"/>
          <p14:tracePt t="140315" x="5018088" y="3013075"/>
          <p14:tracePt t="140316" x="5018088" y="2997200"/>
          <p14:tracePt t="140317" x="5010150" y="2979738"/>
          <p14:tracePt t="140318" x="5010150" y="2971800"/>
          <p14:tracePt t="140319" x="5000625" y="2963863"/>
          <p14:tracePt t="140320" x="5000625" y="2954338"/>
          <p14:tracePt t="140321" x="4992688" y="2938463"/>
          <p14:tracePt t="140323" x="4984750" y="2921000"/>
          <p14:tracePt t="140325" x="4984750" y="2913063"/>
          <p14:tracePt t="140326" x="4975225" y="2905125"/>
          <p14:tracePt t="140327" x="4975225" y="2887663"/>
          <p14:tracePt t="140328" x="4967288" y="2887663"/>
          <p14:tracePt t="140329" x="4967288" y="2879725"/>
          <p14:tracePt t="140330" x="4959350" y="2862263"/>
          <p14:tracePt t="140332" x="4951413" y="2854325"/>
          <p14:tracePt t="140333" x="4951413" y="2846388"/>
          <p14:tracePt t="140335" x="4951413" y="2836863"/>
          <p14:tracePt t="140337" x="4941888" y="2828925"/>
          <p14:tracePt t="140339" x="4941888" y="2820988"/>
          <p14:tracePt t="140341" x="4941888" y="2811463"/>
          <p14:tracePt t="140343" x="4933950" y="2803525"/>
          <p14:tracePt t="140346" x="4933950" y="2795588"/>
          <p14:tracePt t="140348" x="4933950" y="2786063"/>
          <p14:tracePt t="140350" x="4933950" y="2778125"/>
          <p14:tracePt t="140353" x="4933950" y="2770188"/>
          <p14:tracePt t="140354" x="4926013" y="2770188"/>
          <p14:tracePt t="140356" x="4926013" y="2762250"/>
          <p14:tracePt t="140359" x="4926013" y="2752725"/>
          <p14:tracePt t="140361" x="4926013" y="2744788"/>
          <p14:tracePt t="140364" x="4926013" y="2736850"/>
          <p14:tracePt t="140367" x="4926013" y="2727325"/>
          <p14:tracePt t="140373" x="4926013" y="2719388"/>
          <p14:tracePt t="140375" x="4926013" y="2711450"/>
          <p14:tracePt t="140412" x="4926013" y="2719388"/>
          <p14:tracePt t="140414" x="4933950" y="2719388"/>
          <p14:tracePt t="140416" x="4933950" y="2727325"/>
          <p14:tracePt t="140417" x="4941888" y="2736850"/>
          <p14:tracePt t="140420" x="4959350" y="2744788"/>
          <p14:tracePt t="140420" x="4959350" y="2752725"/>
          <p14:tracePt t="140424" x="4975225" y="2778125"/>
          <p14:tracePt t="140425" x="4984750" y="2778125"/>
          <p14:tracePt t="140426" x="4984750" y="2786063"/>
          <p14:tracePt t="140427" x="4992688" y="2795588"/>
          <p14:tracePt t="140428" x="4992688" y="2803525"/>
          <p14:tracePt t="140429" x="5010150" y="2811463"/>
          <p14:tracePt t="140431" x="5018088" y="2820988"/>
          <p14:tracePt t="140432" x="5018088" y="2828925"/>
          <p14:tracePt t="140433" x="5026025" y="2846388"/>
          <p14:tracePt t="140434" x="5033963" y="2846388"/>
          <p14:tracePt t="140435" x="5033963" y="2854325"/>
          <p14:tracePt t="140436" x="5043488" y="2862263"/>
          <p14:tracePt t="140437" x="5043488" y="2870200"/>
          <p14:tracePt t="140438" x="5051425" y="2870200"/>
          <p14:tracePt t="140441" x="5059363" y="2879725"/>
          <p14:tracePt t="140442" x="5068888" y="2895600"/>
          <p14:tracePt t="140444" x="5068888" y="2905125"/>
          <p14:tracePt t="140446" x="5076825" y="2913063"/>
          <p14:tracePt t="140446" x="5084763" y="2921000"/>
          <p14:tracePt t="140447" x="5084763" y="2928938"/>
          <p14:tracePt t="140448" x="5092700" y="2938463"/>
          <p14:tracePt t="140450" x="5092700" y="2946400"/>
          <p14:tracePt t="140452" x="5102225" y="2954338"/>
          <p14:tracePt t="140453" x="5102225" y="2963863"/>
          <p14:tracePt t="140455" x="5110163" y="2971800"/>
          <p14:tracePt t="140458" x="5118100" y="2987675"/>
          <p14:tracePt t="140461" x="5127625" y="3005138"/>
          <p14:tracePt t="140462" x="5127625" y="3013075"/>
          <p14:tracePt t="140464" x="5127625" y="3022600"/>
          <p14:tracePt t="140465" x="5127625" y="3030538"/>
          <p14:tracePt t="140466" x="5135563" y="3038475"/>
          <p14:tracePt t="140468" x="5135563" y="3046413"/>
          <p14:tracePt t="140469" x="5135563" y="3055938"/>
          <p14:tracePt t="140470" x="5143500" y="3063875"/>
          <p14:tracePt t="140473" x="5151438" y="3071813"/>
          <p14:tracePt t="140474" x="5151438" y="3081338"/>
          <p14:tracePt t="140475" x="5151438" y="3089275"/>
          <p14:tracePt t="140476" x="5160963" y="3089275"/>
          <p14:tracePt t="140478" x="5160963" y="3097213"/>
          <p14:tracePt t="140479" x="5160963" y="3105150"/>
          <p14:tracePt t="140480" x="5168900" y="3114675"/>
          <p14:tracePt t="140482" x="5176838" y="3122613"/>
          <p14:tracePt t="140484" x="5176838" y="3130550"/>
          <p14:tracePt t="140486" x="5176838" y="3140075"/>
          <p14:tracePt t="140487" x="5186363" y="3140075"/>
          <p14:tracePt t="140490" x="5186363" y="3148013"/>
          <p14:tracePt t="140492" x="5186363" y="3155950"/>
          <p14:tracePt t="140493" x="5186363" y="3163888"/>
          <p14:tracePt t="140494" x="5194300" y="3173413"/>
          <p14:tracePt t="140497" x="5194300" y="3181350"/>
          <p14:tracePt t="140498" x="5194300" y="3189288"/>
          <p14:tracePt t="140502" x="5194300" y="3198813"/>
          <p14:tracePt t="140507" x="5194300" y="3206750"/>
          <p14:tracePt t="140508" x="5194300" y="3214688"/>
          <p14:tracePt t="140510" x="5194300" y="3222625"/>
          <p14:tracePt t="140513" x="5194300" y="3232150"/>
          <p14:tracePt t="140516" x="5194300" y="3240088"/>
          <p14:tracePt t="140519" x="5194300" y="3248025"/>
          <p14:tracePt t="140522" x="5194300" y="3257550"/>
          <p14:tracePt t="140525" x="5194300" y="3265488"/>
          <p14:tracePt t="140528" x="5194300" y="3273425"/>
          <p14:tracePt t="140531" x="5194300" y="3281363"/>
          <p14:tracePt t="140533" x="5194300" y="3290888"/>
          <p14:tracePt t="140537" x="5194300" y="3298825"/>
          <p14:tracePt t="140541" x="5194300" y="3306763"/>
          <p14:tracePt t="140546" x="5194300" y="3316288"/>
          <p14:tracePt t="140548" x="5194300" y="3324225"/>
          <p14:tracePt t="140554" x="5194300" y="3332163"/>
          <p14:tracePt t="140562" x="5194300" y="3340100"/>
          <p14:tracePt t="140668" x="5194300" y="3349625"/>
          <p14:tracePt t="140673" x="5194300" y="3357563"/>
          <p14:tracePt t="140681" x="5194300" y="3365500"/>
          <p14:tracePt t="140685" x="5194300" y="3375025"/>
          <p14:tracePt t="140690" x="5194300" y="3382963"/>
          <p14:tracePt t="140692" x="5194300" y="3390900"/>
          <p14:tracePt t="140695" x="5194300" y="3398838"/>
          <p14:tracePt t="140698" x="5194300" y="3408363"/>
          <p14:tracePt t="140701" x="5194300" y="3416300"/>
          <p14:tracePt t="140704" x="5194300" y="3424238"/>
          <p14:tracePt t="140707" x="5194300" y="3433763"/>
          <p14:tracePt t="140708" x="5194300" y="3441700"/>
          <p14:tracePt t="140710" x="5194300" y="3449638"/>
          <p14:tracePt t="140712" x="5194300" y="3459163"/>
          <p14:tracePt t="140713" x="5194300" y="3467100"/>
          <p14:tracePt t="140716" x="5194300" y="3475038"/>
          <p14:tracePt t="140719" x="5194300" y="3482975"/>
          <p14:tracePt t="140721" x="5194300" y="3492500"/>
          <p14:tracePt t="140724" x="5194300" y="3500438"/>
          <p14:tracePt t="140726" x="5194300" y="3508375"/>
          <p14:tracePt t="140730" x="5194300" y="3517900"/>
          <p14:tracePt t="140732" x="5194300" y="3525838"/>
          <p14:tracePt t="140735" x="5194300" y="3533775"/>
          <p14:tracePt t="140741" x="5194300" y="3541713"/>
          <p14:tracePt t="140858" x="5202238" y="3541713"/>
          <p14:tracePt t="140870" x="5210175" y="3541713"/>
          <p14:tracePt t="140881" x="5219700" y="3541713"/>
          <p14:tracePt t="140891" x="5227638" y="3541713"/>
          <p14:tracePt t="140900" x="5227638" y="3533775"/>
          <p14:tracePt t="140903" x="5235575" y="3533775"/>
          <p14:tracePt t="140920" x="5245100" y="3533775"/>
          <p14:tracePt t="140956" x="5253038" y="3533775"/>
          <p14:tracePt t="140970" x="5260975" y="3533775"/>
          <p14:tracePt t="140984" x="5268913" y="3533775"/>
          <p14:tracePt t="141001" x="5278438" y="3533775"/>
          <p14:tracePt t="141014" x="5286375" y="3533775"/>
          <p14:tracePt t="141030" x="5294313" y="3533775"/>
          <p14:tracePt t="141040" x="5303838" y="3541713"/>
          <p14:tracePt t="141047" x="5311775" y="3541713"/>
          <p14:tracePt t="141049" x="5319713" y="3541713"/>
          <p14:tracePt t="141058" x="5327650" y="3541713"/>
          <p14:tracePt t="141062" x="5337175" y="3541713"/>
          <p14:tracePt t="141067" x="5345113" y="3541713"/>
          <p14:tracePt t="141070" x="5353050" y="3541713"/>
          <p14:tracePt t="141073" x="5362575" y="3551238"/>
          <p14:tracePt t="141078" x="5370513" y="3551238"/>
          <p14:tracePt t="141083" x="5378450" y="3551238"/>
          <p14:tracePt t="141087" x="5386388" y="3551238"/>
          <p14:tracePt t="141091" x="5395913" y="3551238"/>
          <p14:tracePt t="141093" x="5403850" y="3551238"/>
          <p14:tracePt t="141099" x="5421313" y="3551238"/>
          <p14:tracePt t="141103" x="5429250" y="3551238"/>
          <p14:tracePt t="141108" x="5437188" y="3551238"/>
          <p14:tracePt t="141112" x="5445125" y="3551238"/>
          <p14:tracePt t="141114" x="5454650" y="3551238"/>
          <p14:tracePt t="141119" x="5462588" y="3551238"/>
          <p14:tracePt t="141124" x="5470525" y="3551238"/>
          <p14:tracePt t="141128" x="5480050" y="3551238"/>
          <p14:tracePt t="141131" x="5487988" y="3551238"/>
          <p14:tracePt t="141136" x="5495925" y="3551238"/>
          <p14:tracePt t="141137" x="5495925" y="3541713"/>
          <p14:tracePt t="141142" x="5503863" y="3541713"/>
          <p14:tracePt t="141148" x="5513388" y="3541713"/>
          <p14:tracePt t="141150" x="5521325" y="3541713"/>
          <p14:tracePt t="141152" x="5521325" y="3533775"/>
          <p14:tracePt t="141160" x="5529263" y="3533775"/>
          <p14:tracePt t="141164" x="5529263" y="3525838"/>
          <p14:tracePt t="141170" x="5538788" y="3525838"/>
          <p14:tracePt t="141179" x="5546725" y="3525838"/>
          <p14:tracePt t="141187" x="5554663" y="3525838"/>
          <p14:tracePt t="141188" x="5554663" y="3517900"/>
          <p14:tracePt t="141191" x="5562600" y="3517900"/>
          <p14:tracePt t="141199" x="5572125" y="3517900"/>
          <p14:tracePt t="141209" x="5580063" y="3517900"/>
          <p14:tracePt t="141226" x="5588000" y="3517900"/>
          <p14:tracePt t="141238" x="5597525" y="3517900"/>
          <p14:tracePt t="141253" x="5605463" y="3517900"/>
          <p14:tracePt t="141258" x="5613400" y="3517900"/>
          <p14:tracePt t="141263" x="5621338" y="3517900"/>
          <p14:tracePt t="141264" x="5630863" y="3525838"/>
          <p14:tracePt t="141269" x="5638800" y="3533775"/>
          <p14:tracePt t="141275" x="5656263" y="3541713"/>
          <p14:tracePt t="141278" x="5664200" y="3541713"/>
          <p14:tracePt t="141279" x="5672138" y="3541713"/>
          <p14:tracePt t="141283" x="5680075" y="3551238"/>
          <p14:tracePt t="141287" x="5697538" y="3551238"/>
          <p14:tracePt t="141291" x="5705475" y="3551238"/>
          <p14:tracePt t="141293" x="5715000" y="3559175"/>
          <p14:tracePt t="141295" x="5722938" y="3559175"/>
          <p14:tracePt t="141296" x="5730875" y="3559175"/>
          <p14:tracePt t="141298" x="5738813" y="3559175"/>
          <p14:tracePt t="141301" x="5748338" y="3559175"/>
          <p14:tracePt t="141302" x="5748338" y="3567113"/>
          <p14:tracePt t="141304" x="5756275" y="3567113"/>
          <p14:tracePt t="141307" x="5773738" y="3567113"/>
          <p14:tracePt t="141310" x="5781675" y="3567113"/>
          <p14:tracePt t="141313" x="5789613" y="3567113"/>
          <p14:tracePt t="141314" x="5797550" y="3567113"/>
          <p14:tracePt t="141317" x="5807075" y="3567113"/>
          <p14:tracePt t="141320" x="5815013" y="3567113"/>
          <p14:tracePt t="141323" x="5822950" y="3567113"/>
          <p14:tracePt t="141327" x="5832475" y="3567113"/>
          <p14:tracePt t="141329" x="5840413" y="3559175"/>
          <p14:tracePt t="141334" x="5848350" y="3559175"/>
          <p14:tracePt t="141339" x="5856288" y="3559175"/>
          <p14:tracePt t="141341" x="5856288" y="3551238"/>
          <p14:tracePt t="141344" x="5865813" y="3551238"/>
          <p14:tracePt t="141348" x="5873750" y="3551238"/>
          <p14:tracePt t="141361" x="5881688" y="3551238"/>
          <p14:tracePt t="141365" x="5881688" y="3541713"/>
          <p14:tracePt t="141403" x="5891213" y="3541713"/>
          <p14:tracePt t="141411" x="5899150" y="3541713"/>
          <p14:tracePt t="141414" x="5907088" y="3541713"/>
          <p14:tracePt t="141418" x="5915025" y="3541713"/>
          <p14:tracePt t="141423" x="5924550" y="3541713"/>
          <p14:tracePt t="141427" x="5932488" y="3541713"/>
          <p14:tracePt t="141428" x="5940425" y="3541713"/>
          <p14:tracePt t="141431" x="5949950" y="3541713"/>
          <p14:tracePt t="141436" x="5957888" y="3541713"/>
          <p14:tracePt t="141438" x="5965825" y="3541713"/>
          <p14:tracePt t="141440" x="5973763" y="3541713"/>
          <p14:tracePt t="141443" x="5983288" y="3541713"/>
          <p14:tracePt t="141447" x="5991225" y="3541713"/>
          <p14:tracePt t="141450" x="5999163" y="3541713"/>
          <p14:tracePt t="141452" x="6008688" y="3541713"/>
          <p14:tracePt t="141456" x="6016625" y="3541713"/>
          <p14:tracePt t="141460" x="6024563" y="3541713"/>
          <p14:tracePt t="141463" x="6032500" y="3541713"/>
          <p14:tracePt t="141467" x="6042025" y="3541713"/>
          <p14:tracePt t="141474" x="6049963" y="3541713"/>
          <p14:tracePt t="141477" x="6057900" y="3541713"/>
          <p14:tracePt t="141483" x="6067425" y="3541713"/>
          <p14:tracePt t="141490" x="6075363" y="3541713"/>
          <p14:tracePt t="141492" x="6083300" y="3541713"/>
          <p14:tracePt t="141501" x="6091238" y="3541713"/>
          <p14:tracePt t="141508" x="6100763" y="3541713"/>
          <p14:tracePt t="141515" x="6108700" y="3541713"/>
          <p14:tracePt t="141519" x="6116638" y="3541713"/>
          <p14:tracePt t="141525" x="6124575" y="3541713"/>
          <p14:tracePt t="141531" x="6134100" y="3541713"/>
          <p14:tracePt t="141537" x="6142038" y="3541713"/>
          <p14:tracePt t="141541" x="6149975" y="3541713"/>
          <p14:tracePt t="141545" x="6159500" y="3541713"/>
          <p14:tracePt t="141550" x="6167438" y="3541713"/>
          <p14:tracePt t="141557" x="6175375" y="3541713"/>
          <p14:tracePt t="141559" x="6183313" y="3541713"/>
          <p14:tracePt t="141565" x="6192838" y="3541713"/>
          <p14:tracePt t="141569" x="6192838" y="3533775"/>
          <p14:tracePt t="141574" x="6200775" y="3533775"/>
          <p14:tracePt t="141583" x="6208713" y="3533775"/>
          <p14:tracePt t="141590" x="6218238" y="3533775"/>
          <p14:tracePt t="141666" x="6226175" y="3533775"/>
          <p14:tracePt t="141676" x="6234113" y="3533775"/>
          <p14:tracePt t="141684" x="6242050" y="3533775"/>
          <p14:tracePt t="141689" x="6251575" y="3533775"/>
          <p14:tracePt t="141696" x="6259513" y="3533775"/>
          <p14:tracePt t="141700" x="6259513" y="3541713"/>
          <p14:tracePt t="141703" x="6267450" y="3541713"/>
          <p14:tracePt t="141711" x="6276975" y="3541713"/>
          <p14:tracePt t="141716" x="6284913" y="3541713"/>
          <p14:tracePt t="141726" x="6292850" y="3541713"/>
          <p14:tracePt t="141734" x="6300788" y="3541713"/>
          <p14:tracePt t="141742" x="6310313" y="3541713"/>
          <p14:tracePt t="141743" x="6318250" y="3541713"/>
          <p14:tracePt t="141749" x="6326188" y="3541713"/>
          <p14:tracePt t="141755" x="6335713" y="3541713"/>
          <p14:tracePt t="141758" x="6343650" y="3541713"/>
          <p14:tracePt t="141764" x="6351588" y="3541713"/>
          <p14:tracePt t="141767" x="6359525" y="3541713"/>
          <p14:tracePt t="141770" x="6369050" y="3541713"/>
          <p14:tracePt t="141775" x="6376988" y="3541713"/>
          <p14:tracePt t="141780" x="6384925" y="3541713"/>
          <p14:tracePt t="141783" x="6394450" y="3541713"/>
          <p14:tracePt t="141789" x="6402388" y="3541713"/>
          <p14:tracePt t="141796" x="6410325" y="3541713"/>
          <p14:tracePt t="141807" x="6418263" y="3541713"/>
          <p14:tracePt t="141811" x="6427788" y="3541713"/>
          <p14:tracePt t="141831" x="6435725" y="3541713"/>
          <p14:tracePt t="141856" x="6443663" y="3541713"/>
          <p14:tracePt t="141866" x="6453188" y="3541713"/>
          <p14:tracePt t="141867" x="6461125" y="3541713"/>
          <p14:tracePt t="141872" x="6469063" y="3541713"/>
          <p14:tracePt t="141875" x="6477000" y="3551238"/>
          <p14:tracePt t="141879" x="6486525" y="3551238"/>
          <p14:tracePt t="141882" x="6494463" y="3551238"/>
          <p14:tracePt t="141884" x="6502400" y="3551238"/>
          <p14:tracePt t="141889" x="6511925" y="3551238"/>
          <p14:tracePt t="141892" x="6519863" y="3551238"/>
          <p14:tracePt t="141894" x="6527800" y="3551238"/>
          <p14:tracePt t="141899" x="6535738" y="3551238"/>
          <p14:tracePt t="141904" x="6545263" y="3551238"/>
          <p14:tracePt t="141912" x="6553200" y="3551238"/>
          <p14:tracePt t="141919" x="6561138" y="3551238"/>
          <p14:tracePt t="141999" x="6561138" y="3559175"/>
          <p14:tracePt t="142028" x="6570663" y="3559175"/>
          <p14:tracePt t="142045" x="6570663" y="3567113"/>
          <p14:tracePt t="142142" x="6578600" y="3567113"/>
          <p14:tracePt t="142231" x="6578600" y="3576638"/>
          <p14:tracePt t="142286" x="6578600" y="3584575"/>
          <p14:tracePt t="142311" x="6578600" y="3592513"/>
          <p14:tracePt t="142316" x="6578600" y="3600450"/>
          <p14:tracePt t="142327" x="6578600" y="3609975"/>
          <p14:tracePt t="142336" x="6578600" y="3617913"/>
          <p14:tracePt t="142344" x="6578600" y="3625850"/>
          <p14:tracePt t="142348" x="6578600" y="3635375"/>
          <p14:tracePt t="142357" x="6578600" y="3643313"/>
          <p14:tracePt t="142367" x="6578600" y="3651250"/>
          <p14:tracePt t="142372" x="6586538" y="3651250"/>
          <p14:tracePt t="142382" x="6586538" y="3659188"/>
          <p14:tracePt t="142397" x="6586538" y="3668713"/>
          <p14:tracePt t="142401" x="6586538" y="3676650"/>
          <p14:tracePt t="142414" x="6586538" y="3684588"/>
          <p14:tracePt t="142427" x="6586538" y="3694113"/>
          <p14:tracePt t="142434" x="6586538" y="3702050"/>
          <p14:tracePt t="142437" x="6586538" y="3709988"/>
          <p14:tracePt t="142448" x="6586538" y="3717925"/>
          <p14:tracePt t="142461" x="6586538" y="3727450"/>
          <p14:tracePt t="142609" x="6578600" y="3727450"/>
          <p14:tracePt t="142620" x="6570663" y="3727450"/>
          <p14:tracePt t="142628" x="6561138" y="3727450"/>
          <p14:tracePt t="142631" x="6553200" y="3727450"/>
          <p14:tracePt t="142635" x="6545263" y="3727450"/>
          <p14:tracePt t="142641" x="6535738" y="3727450"/>
          <p14:tracePt t="142648" x="6527800" y="3727450"/>
          <p14:tracePt t="142650" x="6519863" y="3727450"/>
          <p14:tracePt t="142657" x="6511925" y="3727450"/>
          <p14:tracePt t="142665" x="6502400" y="3727450"/>
          <p14:tracePt t="142674" x="6494463" y="3717925"/>
          <p14:tracePt t="142675" x="6486525" y="3717925"/>
          <p14:tracePt t="142682" x="6477000" y="3717925"/>
          <p14:tracePt t="142687" x="6469063" y="3717925"/>
          <p14:tracePt t="142693" x="6461125" y="3717925"/>
          <p14:tracePt t="142695" x="6453188" y="3717925"/>
          <p14:tracePt t="142700" x="6443663" y="3717925"/>
          <p14:tracePt t="142705" x="6435725" y="3717925"/>
          <p14:tracePt t="142709" x="6427788" y="3717925"/>
          <p14:tracePt t="142711" x="6418263" y="3709988"/>
          <p14:tracePt t="142717" x="6410325" y="3709988"/>
          <p14:tracePt t="142720" x="6402388" y="3709988"/>
          <p14:tracePt t="142725" x="6384925" y="3709988"/>
          <p14:tracePt t="142728" x="6376988" y="3709988"/>
          <p14:tracePt t="142732" x="6369050" y="3709988"/>
          <p14:tracePt t="142736" x="6359525" y="3709988"/>
          <p14:tracePt t="142739" x="6351588" y="3709988"/>
          <p14:tracePt t="142744" x="6343650" y="3709988"/>
          <p14:tracePt t="142753" x="6335713" y="3709988"/>
          <p14:tracePt t="142779" x="6326188" y="3709988"/>
          <p14:tracePt t="142791" x="6318250" y="3709988"/>
          <p14:tracePt t="142795" x="6310313" y="3709988"/>
          <p14:tracePt t="142801" x="6300788" y="3709988"/>
          <p14:tracePt t="142807" x="6292850" y="3709988"/>
          <p14:tracePt t="142813" x="6284913" y="3709988"/>
          <p14:tracePt t="142814" x="6276975" y="3709988"/>
          <p14:tracePt t="142818" x="6267450" y="3709988"/>
          <p14:tracePt t="142823" x="6259513" y="3709988"/>
          <p14:tracePt t="142824" x="6259513" y="3702050"/>
          <p14:tracePt t="142826" x="6251575" y="3702050"/>
          <p14:tracePt t="142827" x="6242050" y="3702050"/>
          <p14:tracePt t="142831" x="6234113" y="3702050"/>
          <p14:tracePt t="142834" x="6226175" y="3702050"/>
          <p14:tracePt t="142837" x="6218238" y="3702050"/>
          <p14:tracePt t="142839" x="6208713" y="3702050"/>
          <p14:tracePt t="142841" x="6200775" y="3702050"/>
          <p14:tracePt t="142847" x="6192838" y="3702050"/>
          <p14:tracePt t="142848" x="6183313" y="3702050"/>
          <p14:tracePt t="142849" x="6183313" y="3694113"/>
          <p14:tracePt t="142851" x="6175375" y="3694113"/>
          <p14:tracePt t="142857" x="6167438" y="3694113"/>
          <p14:tracePt t="142860" x="6159500" y="3694113"/>
          <p14:tracePt t="142867" x="6149975" y="3694113"/>
          <p14:tracePt t="142872" x="6142038" y="3694113"/>
          <p14:tracePt t="142879" x="6134100" y="3694113"/>
          <p14:tracePt t="142883" x="6134100" y="3684588"/>
          <p14:tracePt t="142889" x="6124575" y="3684588"/>
          <p14:tracePt t="142896" x="6116638" y="3684588"/>
          <p14:tracePt t="142899" x="6108700" y="3684588"/>
          <p14:tracePt t="142907" x="6100763" y="3676650"/>
          <p14:tracePt t="142911" x="6091238" y="3676650"/>
          <p14:tracePt t="142912" x="6091238" y="3668713"/>
          <p14:tracePt t="142915" x="6083300" y="3668713"/>
          <p14:tracePt t="142917" x="6075363" y="3668713"/>
          <p14:tracePt t="142921" x="6067425" y="3668713"/>
          <p14:tracePt t="142924" x="6057900" y="3668713"/>
          <p14:tracePt t="142928" x="6049963" y="3668713"/>
          <p14:tracePt t="142932" x="6049963" y="3659188"/>
          <p14:tracePt t="142933" x="6042025" y="3659188"/>
          <p14:tracePt t="142934" x="6032500" y="3659188"/>
          <p14:tracePt t="142937" x="6024563" y="3659188"/>
          <p14:tracePt t="142941" x="6016625" y="3659188"/>
          <p14:tracePt t="142943" x="6008688" y="3659188"/>
          <p14:tracePt t="142945" x="5999163" y="3659188"/>
          <p14:tracePt t="142948" x="5991225" y="3659188"/>
          <p14:tracePt t="142951" x="5983288" y="3659188"/>
          <p14:tracePt t="142953" x="5973763" y="3659188"/>
          <p14:tracePt t="142954" x="5965825" y="3659188"/>
          <p14:tracePt t="142957" x="5957888" y="3659188"/>
          <p14:tracePt t="142959" x="5949950" y="3659188"/>
          <p14:tracePt t="142962" x="5940425" y="3659188"/>
          <p14:tracePt t="142963" x="5932488" y="3659188"/>
          <p14:tracePt t="142965" x="5924550" y="3659188"/>
          <p14:tracePt t="142968" x="5915025" y="3659188"/>
          <p14:tracePt t="142970" x="5907088" y="3659188"/>
          <p14:tracePt t="142971" x="5899150" y="3659188"/>
          <p14:tracePt t="142975" x="5891213" y="3659188"/>
          <p14:tracePt t="142977" x="5881688" y="3659188"/>
          <p14:tracePt t="142980" x="5873750" y="3659188"/>
          <p14:tracePt t="142981" x="5865813" y="3659188"/>
          <p14:tracePt t="142984" x="5856288" y="3659188"/>
          <p14:tracePt t="142986" x="5848350" y="3659188"/>
          <p14:tracePt t="142990" x="5840413" y="3659188"/>
          <p14:tracePt t="142992" x="5832475" y="3659188"/>
          <p14:tracePt t="142994" x="5822950" y="3659188"/>
          <p14:tracePt t="142998" x="5815013" y="3659188"/>
          <p14:tracePt t="143001" x="5807075" y="3659188"/>
          <p14:tracePt t="143005" x="5797550" y="3659188"/>
          <p14:tracePt t="143008" x="5789613" y="3659188"/>
          <p14:tracePt t="143012" x="5781675" y="3659188"/>
          <p14:tracePt t="143016" x="5773738" y="3659188"/>
          <p14:tracePt t="143022" x="5764213" y="3659188"/>
          <p14:tracePt t="143024" x="5756275" y="3659188"/>
          <p14:tracePt t="143028" x="5748338" y="3659188"/>
          <p14:tracePt t="143033" x="5738813" y="3659188"/>
          <p14:tracePt t="143040" x="5730875" y="3659188"/>
          <p14:tracePt t="143042" x="5722938" y="3659188"/>
          <p14:tracePt t="143048" x="5715000" y="3659188"/>
          <p14:tracePt t="143058" x="5705475" y="3659188"/>
          <p14:tracePt t="143123" x="5697538" y="3659188"/>
          <p14:tracePt t="143131" x="5689600" y="3659188"/>
          <p14:tracePt t="143144" x="5680075" y="3659188"/>
          <p14:tracePt t="143152" x="5672138" y="3659188"/>
          <p14:tracePt t="143159" x="5664200" y="3659188"/>
          <p14:tracePt t="143161" x="5656263" y="3659188"/>
          <p14:tracePt t="143167" x="5646738" y="3659188"/>
          <p14:tracePt t="143174" x="5646738" y="3668713"/>
          <p14:tracePt t="143176" x="5638800" y="3668713"/>
          <p14:tracePt t="143178" x="5638800" y="3676650"/>
          <p14:tracePt t="143182" x="5630863" y="3676650"/>
          <p14:tracePt t="143186" x="5621338" y="3676650"/>
          <p14:tracePt t="143187" x="5621338" y="3684588"/>
          <p14:tracePt t="143190" x="5613400" y="3684588"/>
          <p14:tracePt t="143194" x="5613400" y="3694113"/>
          <p14:tracePt t="143198" x="5605463" y="3694113"/>
          <p14:tracePt t="143201" x="5597525" y="3702050"/>
          <p14:tracePt t="143204" x="5588000" y="3702050"/>
          <p14:tracePt t="143206" x="5588000" y="3709988"/>
          <p14:tracePt t="143209" x="5580063" y="3709988"/>
          <p14:tracePt t="143211" x="5580063" y="3717925"/>
          <p14:tracePt t="143214" x="5572125" y="3717925"/>
          <p14:tracePt t="143218" x="5572125" y="3727450"/>
          <p14:tracePt t="143220" x="5562600" y="3727450"/>
          <p14:tracePt t="143221" x="5554663" y="3727450"/>
          <p14:tracePt t="143225" x="5554663" y="3735388"/>
          <p14:tracePt t="143227" x="5546725" y="3743325"/>
          <p14:tracePt t="143230" x="5538788" y="3743325"/>
          <p14:tracePt t="143233" x="5538788" y="3752850"/>
          <p14:tracePt t="143234" x="5529263" y="3752850"/>
          <p14:tracePt t="143238" x="5529263" y="3760788"/>
          <p14:tracePt t="143241" x="5513388" y="3760788"/>
          <p14:tracePt t="143242" x="5513388" y="3768725"/>
          <p14:tracePt t="143244" x="5503863" y="3768725"/>
          <p14:tracePt t="143245" x="5503863" y="3776663"/>
          <p14:tracePt t="143248" x="5495925" y="3776663"/>
          <p14:tracePt t="143250" x="5495925" y="3786188"/>
          <p14:tracePt t="143252" x="5487988" y="3786188"/>
          <p14:tracePt t="143254" x="5480050" y="3794125"/>
          <p14:tracePt t="143258" x="5470525" y="3802063"/>
          <p14:tracePt t="143260" x="5462588" y="3811588"/>
          <p14:tracePt t="143264" x="5454650" y="3811588"/>
          <p14:tracePt t="143265" x="5454650" y="3819525"/>
          <p14:tracePt t="143266" x="5445125" y="3819525"/>
          <p14:tracePt t="143269" x="5437188" y="3827463"/>
          <p14:tracePt t="143273" x="5429250" y="3827463"/>
          <p14:tracePt t="143276" x="5429250" y="3835400"/>
          <p14:tracePt t="143277" x="5411788" y="3844925"/>
          <p14:tracePt t="143281" x="5411788" y="3852863"/>
          <p14:tracePt t="143282" x="5403850" y="3852863"/>
          <p14:tracePt t="143287" x="5395913" y="3860800"/>
          <p14:tracePt t="143297" x="5395913" y="3870325"/>
          <p14:tracePt t="143300" x="5386388" y="3870325"/>
          <p14:tracePt t="143325" x="5386388" y="3878263"/>
          <p14:tracePt t="143361" x="5386388" y="3886200"/>
          <p14:tracePt t="143376" x="5386388" y="3894138"/>
          <p14:tracePt t="143388" x="5386388" y="3903663"/>
          <p14:tracePt t="143393" x="5395913" y="3911600"/>
          <p14:tracePt t="143400" x="5395913" y="3919538"/>
          <p14:tracePt t="143401" x="5403850" y="3919538"/>
          <p14:tracePt t="143408" x="5411788" y="3929063"/>
          <p14:tracePt t="143411" x="5421313" y="3929063"/>
          <p14:tracePt t="143413" x="5421313" y="3937000"/>
          <p14:tracePt t="143417" x="5429250" y="3937000"/>
          <p14:tracePt t="143421" x="5429250" y="3944938"/>
          <p14:tracePt t="143424" x="5437188" y="3944938"/>
          <p14:tracePt t="143426" x="5437188" y="3952875"/>
          <p14:tracePt t="143428" x="5445125" y="3952875"/>
          <p14:tracePt t="143431" x="5454650" y="3962400"/>
          <p14:tracePt t="143436" x="5462588" y="3962400"/>
          <p14:tracePt t="143437" x="5462588" y="3970338"/>
          <p14:tracePt t="143440" x="5470525" y="3970338"/>
          <p14:tracePt t="143445" x="5470525" y="3978275"/>
          <p14:tracePt t="143446" x="5480050" y="3978275"/>
          <p14:tracePt t="143447" x="5487988" y="3978275"/>
          <p14:tracePt t="143449" x="5487988" y="3987800"/>
          <p14:tracePt t="143452" x="5495925" y="3987800"/>
          <p14:tracePt t="143458" x="5503863" y="3995738"/>
          <p14:tracePt t="143461" x="5513388" y="3995738"/>
          <p14:tracePt t="143464" x="5521325" y="3995738"/>
          <p14:tracePt t="143467" x="5521325" y="4003675"/>
          <p14:tracePt t="143468" x="5529263" y="4003675"/>
          <p14:tracePt t="143474" x="5538788" y="4003675"/>
          <p14:tracePt t="143479" x="5546725" y="4003675"/>
          <p14:tracePt t="143481" x="5546725" y="4011613"/>
          <p14:tracePt t="143486" x="5554663" y="4011613"/>
          <p14:tracePt t="143494" x="5562600" y="4011613"/>
          <p14:tracePt t="143503" x="5562600" y="4021138"/>
          <p14:tracePt t="143532" x="5562600" y="4029075"/>
          <p14:tracePt t="143536" x="5572125" y="4029075"/>
          <p14:tracePt t="143542" x="5572125" y="4037013"/>
          <p14:tracePt t="143548" x="5580063" y="4037013"/>
          <p14:tracePt t="143552" x="5580063" y="4046538"/>
          <p14:tracePt t="143558" x="5580063" y="4054475"/>
          <p14:tracePt t="143578" x="5588000" y="4054475"/>
          <p14:tracePt t="143637" x="5588000" y="4062413"/>
          <p14:tracePt t="143656" x="5588000" y="4071938"/>
          <p14:tracePt t="143669" x="5580063" y="4071938"/>
          <p14:tracePt t="143669" x="5580063" y="4079875"/>
          <p14:tracePt t="143674" x="5580063" y="4087813"/>
          <p14:tracePt t="143677" x="5572125" y="4087813"/>
          <p14:tracePt t="143683" x="5562600" y="4095750"/>
          <p14:tracePt t="143686" x="5554663" y="4095750"/>
          <p14:tracePt t="143691" x="5546725" y="4105275"/>
          <p14:tracePt t="143694" x="5538788" y="4105275"/>
          <p14:tracePt t="143697" x="5529263" y="4105275"/>
          <p14:tracePt t="143699" x="5529263" y="4113213"/>
          <p14:tracePt t="143701" x="5521325" y="4113213"/>
          <p14:tracePt t="143702" x="5513388" y="4113213"/>
          <p14:tracePt t="143705" x="5503863" y="4121150"/>
          <p14:tracePt t="143708" x="5495925" y="4121150"/>
          <p14:tracePt t="143710" x="5487988" y="4121150"/>
          <p14:tracePt t="143711" x="5480050" y="4121150"/>
          <p14:tracePt t="143713" x="5470525" y="4121150"/>
          <p14:tracePt t="143717" x="5462588" y="4121150"/>
          <p14:tracePt t="143718" x="5454650" y="4130675"/>
          <p14:tracePt t="143719" x="5445125" y="4130675"/>
          <p14:tracePt t="143721" x="5437188" y="4130675"/>
          <p14:tracePt t="143723" x="5429250" y="4130675"/>
          <p14:tracePt t="143725" x="5421313" y="4130675"/>
          <p14:tracePt t="143726" x="5411788" y="4130675"/>
          <p14:tracePt t="143728" x="5403850" y="4130675"/>
          <p14:tracePt t="143731" x="5395913" y="4130675"/>
          <p14:tracePt t="143732" x="5386388" y="4130675"/>
          <p14:tracePt t="143733" x="5378450" y="4130675"/>
          <p14:tracePt t="143734" x="5370513" y="4130675"/>
          <p14:tracePt t="143737" x="5362575" y="4130675"/>
          <p14:tracePt t="143739" x="5353050" y="4130675"/>
          <p14:tracePt t="143741" x="5345113" y="4138613"/>
          <p14:tracePt t="143742" x="5337175" y="4138613"/>
          <p14:tracePt t="143743" x="5327650" y="4138613"/>
          <p14:tracePt t="143745" x="5319713" y="4138613"/>
          <p14:tracePt t="143747" x="5311775" y="4138613"/>
          <p14:tracePt t="143749" x="5294313" y="4138613"/>
          <p14:tracePt t="143750" x="5286375" y="4138613"/>
          <p14:tracePt t="143752" x="5278438" y="4138613"/>
          <p14:tracePt t="143753" x="5268913" y="4138613"/>
          <p14:tracePt t="143755" x="5260975" y="4138613"/>
          <p14:tracePt t="143758" x="5245100" y="4138613"/>
          <p14:tracePt t="143758" x="5235575" y="4138613"/>
          <p14:tracePt t="143759" x="5227638" y="4138613"/>
          <p14:tracePt t="143761" x="5219700" y="4138613"/>
          <p14:tracePt t="143762" x="5210175" y="4138613"/>
          <p14:tracePt t="143763" x="5202238" y="4130675"/>
          <p14:tracePt t="143764" x="5186363" y="4130675"/>
          <p14:tracePt t="143766" x="5176838" y="4121150"/>
          <p14:tracePt t="143767" x="5160963" y="4121150"/>
          <p14:tracePt t="143768" x="5151438" y="4121150"/>
          <p14:tracePt t="143770" x="5143500" y="4121150"/>
          <p14:tracePt t="143771" x="5127625" y="4113213"/>
          <p14:tracePt t="143773" x="5110163" y="4105275"/>
          <p14:tracePt t="143775" x="5092700" y="4105275"/>
          <p14:tracePt t="143776" x="5076825" y="4087813"/>
          <p14:tracePt t="143777" x="5051425" y="4087813"/>
          <p14:tracePt t="143779" x="5043488" y="4079875"/>
          <p14:tracePt t="143780" x="5033963" y="4079875"/>
          <p14:tracePt t="143781" x="5000625" y="4062413"/>
          <p14:tracePt t="143782" x="4984750" y="4062413"/>
          <p14:tracePt t="143783" x="4975225" y="4054475"/>
          <p14:tracePt t="143784" x="4951413" y="4046538"/>
          <p14:tracePt t="143785" x="4933950" y="4037013"/>
          <p14:tracePt t="143786" x="4926013" y="4029075"/>
          <p14:tracePt t="143787" x="4908550" y="4021138"/>
          <p14:tracePt t="143788" x="4883150" y="4021138"/>
          <p14:tracePt t="143790" x="4857750" y="3995738"/>
          <p14:tracePt t="143792" x="4824413" y="3978275"/>
          <p14:tracePt t="143793" x="4799013" y="3970338"/>
          <p14:tracePt t="143794" x="4791075" y="3962400"/>
          <p14:tracePt t="143795" x="4765675" y="3952875"/>
          <p14:tracePt t="143796" x="4749800" y="3944938"/>
          <p14:tracePt t="143797" x="4732338" y="3937000"/>
          <p14:tracePt t="143798" x="4724400" y="3929063"/>
          <p14:tracePt t="143799" x="4699000" y="3919538"/>
          <p14:tracePt t="143801" x="4691063" y="3911600"/>
          <p14:tracePt t="143802" x="4673600" y="3903663"/>
          <p14:tracePt t="143803" x="4657725" y="3886200"/>
          <p14:tracePt t="143804" x="4640263" y="3886200"/>
          <p14:tracePt t="143805" x="4622800" y="3870325"/>
          <p14:tracePt t="143808" x="4589463" y="3852863"/>
          <p14:tracePt t="143810" x="4564063" y="3827463"/>
          <p14:tracePt t="143814" x="4497388" y="3786188"/>
          <p14:tracePt t="143815" x="4481513" y="3776663"/>
          <p14:tracePt t="143816" x="4471988" y="3760788"/>
          <p14:tracePt t="143817" x="4464050" y="3760788"/>
          <p14:tracePt t="143818" x="4446588" y="3752850"/>
          <p14:tracePt t="143819" x="4438650" y="3735388"/>
          <p14:tracePt t="143820" x="4430713" y="3735388"/>
          <p14:tracePt t="143821" x="4413250" y="3717925"/>
          <p14:tracePt t="143823" x="4405313" y="3709988"/>
          <p14:tracePt t="143826" x="4379913" y="3702050"/>
          <p14:tracePt t="143827" x="4364038" y="3684588"/>
          <p14:tracePt t="143828" x="4364038" y="3676650"/>
          <p14:tracePt t="143829" x="4346575" y="3668713"/>
          <p14:tracePt t="143831" x="4346575" y="3659188"/>
          <p14:tracePt t="143832" x="4338638" y="3659188"/>
          <p14:tracePt t="143833" x="4329113" y="3643313"/>
          <p14:tracePt t="143834" x="4321175" y="3643313"/>
          <p14:tracePt t="143835" x="4321175" y="3635375"/>
          <p14:tracePt t="143836" x="4313238" y="3625850"/>
          <p14:tracePt t="143837" x="4305300" y="3617913"/>
          <p14:tracePt t="143840" x="4295775" y="3600450"/>
          <p14:tracePt t="143842" x="4287838" y="3584575"/>
          <p14:tracePt t="143843" x="4279900" y="3584575"/>
          <p14:tracePt t="143844" x="4270375" y="3567113"/>
          <p14:tracePt t="143846" x="4262438" y="3559175"/>
          <p14:tracePt t="143847" x="4262438" y="3551238"/>
          <p14:tracePt t="143849" x="4246563" y="3541713"/>
          <p14:tracePt t="143850" x="4246563" y="3533775"/>
          <p14:tracePt t="143852" x="4237038" y="3517900"/>
          <p14:tracePt t="143853" x="4229100" y="3500438"/>
          <p14:tracePt t="143854" x="4221163" y="3492500"/>
          <p14:tracePt t="143855" x="4221163" y="3482975"/>
          <p14:tracePt t="143858" x="4203700" y="3467100"/>
          <p14:tracePt t="143861" x="4178300" y="3433763"/>
          <p14:tracePt t="143862" x="4170363" y="3424238"/>
          <p14:tracePt t="143863" x="4170363" y="3416300"/>
          <p14:tracePt t="143864" x="4162425" y="3398838"/>
          <p14:tracePt t="143865" x="4152900" y="3390900"/>
          <p14:tracePt t="143866" x="4152900" y="3382963"/>
          <p14:tracePt t="143867" x="4144963" y="3365500"/>
          <p14:tracePt t="143868" x="4137025" y="3365500"/>
          <p14:tracePt t="143869" x="4137025" y="3357563"/>
          <p14:tracePt t="143870" x="4129088" y="3340100"/>
          <p14:tracePt t="143872" x="4119563" y="3332163"/>
          <p14:tracePt t="143874" x="4111625" y="3316288"/>
          <p14:tracePt t="143875" x="4103688" y="3306763"/>
          <p14:tracePt t="143879" x="4086225" y="3265488"/>
          <p14:tracePt t="143879" x="4078288" y="3257550"/>
          <p14:tracePt t="143880" x="4070350" y="3257550"/>
          <p14:tracePt t="143881" x="4070350" y="3240088"/>
          <p14:tracePt t="143883" x="4060825" y="3232150"/>
          <p14:tracePt t="143884" x="4052888" y="3222625"/>
          <p14:tracePt t="143885" x="4052888" y="3214688"/>
          <p14:tracePt t="143887" x="4044950" y="3206750"/>
          <p14:tracePt t="143888" x="4044950" y="3198813"/>
          <p14:tracePt t="143890" x="4035425" y="3189288"/>
          <p14:tracePt t="143892" x="4035425" y="3173413"/>
          <p14:tracePt t="143894" x="4035425" y="3163888"/>
          <p14:tracePt t="143895" x="4027488" y="3163888"/>
          <p14:tracePt t="143896" x="4027488" y="3155950"/>
          <p14:tracePt t="143897" x="4019550" y="3155950"/>
          <p14:tracePt t="143899" x="4019550" y="3148013"/>
          <p14:tracePt t="143900" x="4019550" y="3140075"/>
          <p14:tracePt t="143905" x="4019550" y="3130550"/>
          <p14:tracePt t="143912" x="4019550" y="3122613"/>
          <p14:tracePt t="143958" x="4019550" y="3114675"/>
          <p14:tracePt t="143969" x="4019550" y="3105150"/>
          <p14:tracePt t="143975" x="4019550" y="3097213"/>
          <p14:tracePt t="143977" x="4027488" y="3097213"/>
          <p14:tracePt t="143979" x="4027488" y="3089275"/>
          <p14:tracePt t="143982" x="4035425" y="3089275"/>
          <p14:tracePt t="143983" x="4035425" y="3081338"/>
          <p14:tracePt t="143987" x="4035425" y="3071813"/>
          <p14:tracePt t="143988" x="4044950" y="3071813"/>
          <p14:tracePt t="143990" x="4044950" y="3063875"/>
          <p14:tracePt t="143993" x="4044950" y="3055938"/>
          <p14:tracePt t="143996" x="4052888" y="3055938"/>
          <p14:tracePt t="143997" x="4052888" y="3046413"/>
          <p14:tracePt t="143998" x="4060825" y="3046413"/>
          <p14:tracePt t="144000" x="4060825" y="3038475"/>
          <p14:tracePt t="144001" x="4060825" y="3030538"/>
          <p14:tracePt t="144005" x="4060825" y="3022600"/>
          <p14:tracePt t="144009" x="4070350" y="3013075"/>
          <p14:tracePt t="144011" x="4070350" y="3005138"/>
          <p14:tracePt t="144013" x="4070350" y="2997200"/>
          <p14:tracePt t="144015" x="4070350" y="2987675"/>
          <p14:tracePt t="144018" x="4070350" y="2979738"/>
          <p14:tracePt t="144021" x="4078288" y="2971800"/>
          <p14:tracePt t="144024" x="4078288" y="2963863"/>
          <p14:tracePt t="144024" x="4078288" y="2954338"/>
          <p14:tracePt t="144027" x="4078288" y="2946400"/>
          <p14:tracePt t="144030" x="4078288" y="2938463"/>
          <p14:tracePt t="144031" x="4078288" y="2928938"/>
          <p14:tracePt t="144033" x="4078288" y="2921000"/>
          <p14:tracePt t="144035" x="4078288" y="2913063"/>
          <p14:tracePt t="144037" x="4078288" y="2905125"/>
          <p14:tracePt t="144038" x="4078288" y="2895600"/>
          <p14:tracePt t="144040" x="4078288" y="2887663"/>
          <p14:tracePt t="144042" x="4078288" y="2879725"/>
          <p14:tracePt t="144044" x="4078288" y="2862263"/>
          <p14:tracePt t="144046" x="4078288" y="2854325"/>
          <p14:tracePt t="144048" x="4078288" y="2846388"/>
          <p14:tracePt t="144050" x="4078288" y="2836863"/>
          <p14:tracePt t="144051" x="4070350" y="2828925"/>
          <p14:tracePt t="144053" x="4070350" y="2811463"/>
          <p14:tracePt t="144055" x="4060825" y="2803525"/>
          <p14:tracePt t="144059" x="4052888" y="2778125"/>
          <p14:tracePt t="144060" x="4044950" y="2778125"/>
          <p14:tracePt t="144061" x="4044950" y="2762250"/>
          <p14:tracePt t="144062" x="4035425" y="2762250"/>
          <p14:tracePt t="144063" x="4027488" y="2744788"/>
          <p14:tracePt t="144064" x="4027488" y="2736850"/>
          <p14:tracePt t="144065" x="4011613" y="2727325"/>
          <p14:tracePt t="144066" x="4011613" y="2719388"/>
          <p14:tracePt t="144067" x="4002088" y="2711450"/>
          <p14:tracePt t="144068" x="3994150" y="2703513"/>
          <p14:tracePt t="144069" x="3986213" y="2693988"/>
          <p14:tracePt t="144070" x="3976688" y="2678113"/>
          <p14:tracePt t="144071" x="3960813" y="2668588"/>
          <p14:tracePt t="144073" x="3943350" y="2652713"/>
          <p14:tracePt t="144076" x="3917950" y="2627313"/>
          <p14:tracePt t="144077" x="3894138" y="2601913"/>
          <p14:tracePt t="144078" x="3876675" y="2593975"/>
          <p14:tracePt t="144079" x="3868738" y="2576513"/>
          <p14:tracePt t="144080" x="3859213" y="2568575"/>
          <p14:tracePt t="144081" x="3843338" y="2551113"/>
          <p14:tracePt t="144082" x="3825875" y="2543175"/>
          <p14:tracePt t="144083" x="3817938" y="2535238"/>
          <p14:tracePt t="144084" x="3800475" y="2517775"/>
          <p14:tracePt t="144085" x="3784600" y="2501900"/>
          <p14:tracePt t="144086" x="3776663" y="2492375"/>
          <p14:tracePt t="144087" x="3759200" y="2484438"/>
          <p14:tracePt t="144088" x="3751263" y="2468563"/>
          <p14:tracePt t="144090" x="3725863" y="2451100"/>
          <p14:tracePt t="144093" x="3700463" y="2425700"/>
          <p14:tracePt t="144098" x="3641725" y="2374900"/>
          <p14:tracePt t="144099" x="3641725" y="2359025"/>
          <p14:tracePt t="144100" x="3633788" y="2359025"/>
          <p14:tracePt t="144101" x="3624263" y="2351088"/>
          <p14:tracePt t="144102" x="3616325" y="2341563"/>
          <p14:tracePt t="144103" x="3608388" y="2333625"/>
          <p14:tracePt t="144104" x="3608388" y="2325688"/>
          <p14:tracePt t="144105" x="3600450" y="2316163"/>
          <p14:tracePt t="144108" x="3590925" y="2300288"/>
          <p14:tracePt t="144111" x="3582988" y="2292350"/>
          <p14:tracePt t="144112" x="3575050" y="2266950"/>
          <p14:tracePt t="144113" x="3565525" y="2266950"/>
          <p14:tracePt t="144114" x="3557588" y="2257425"/>
          <p14:tracePt t="144115" x="3557588" y="2249488"/>
          <p14:tracePt t="144117" x="3557588" y="2241550"/>
          <p14:tracePt t="144119" x="3549650" y="2224088"/>
          <p14:tracePt t="144121" x="3549650" y="2216150"/>
          <p14:tracePt t="144123" x="3541713" y="2208213"/>
          <p14:tracePt t="144125" x="3532188" y="2198688"/>
          <p14:tracePt t="144126" x="3532188" y="2190750"/>
          <p14:tracePt t="144128" x="3532188" y="2182813"/>
          <p14:tracePt t="144130" x="3524250" y="2165350"/>
          <p14:tracePt t="144132" x="3524250" y="2157413"/>
          <p14:tracePt t="144134" x="3516313" y="2139950"/>
          <p14:tracePt t="144137" x="3506788" y="2139950"/>
          <p14:tracePt t="144139" x="3506788" y="2132013"/>
          <p14:tracePt t="144141" x="3506788" y="2114550"/>
          <p14:tracePt t="144143" x="3498850" y="2106613"/>
          <p14:tracePt t="144145" x="3498850" y="2098675"/>
          <p14:tracePt t="144149" x="3498850" y="2090738"/>
          <p14:tracePt t="144150" x="3498850" y="2081213"/>
          <p14:tracePt t="144153" x="3498850" y="2073275"/>
          <p14:tracePt t="144158" x="3498850" y="2065338"/>
          <p14:tracePt t="144163" x="3498850" y="2055813"/>
          <p14:tracePt t="144170" x="3498850" y="2047875"/>
          <p14:tracePt t="144175" x="3498850" y="2039938"/>
          <p14:tracePt t="144187" x="3506788" y="2032000"/>
          <p14:tracePt t="144190" x="3516313" y="2032000"/>
          <p14:tracePt t="144194" x="3524250" y="2032000"/>
          <p14:tracePt t="144199" x="3532188" y="2022475"/>
          <p14:tracePt t="144201" x="3541713" y="2022475"/>
          <p14:tracePt t="144203" x="3549650" y="2022475"/>
          <p14:tracePt t="144205" x="3557588" y="2022475"/>
          <p14:tracePt t="144207" x="3565525" y="2022475"/>
          <p14:tracePt t="144209" x="3565525" y="2014538"/>
          <p14:tracePt t="144210" x="3575050" y="2014538"/>
          <p14:tracePt t="144212" x="3582988" y="2014538"/>
          <p14:tracePt t="144213" x="3590925" y="2006600"/>
          <p14:tracePt t="144215" x="3600450" y="2006600"/>
          <p14:tracePt t="144218" x="3608388" y="2006600"/>
          <p14:tracePt t="144220" x="3616325" y="2006600"/>
          <p14:tracePt t="144221" x="3624263" y="2006600"/>
          <p14:tracePt t="144223" x="3633788" y="1997075"/>
          <p14:tracePt t="144225" x="3641725" y="1997075"/>
          <p14:tracePt t="144228" x="3649663" y="1997075"/>
          <p14:tracePt t="144229" x="3659188" y="1989138"/>
          <p14:tracePt t="144242" x="3708400" y="1973263"/>
          <p14:tracePt t="144244" x="3717925" y="1973263"/>
          <p14:tracePt t="144245" x="3725863" y="1963738"/>
          <p14:tracePt t="144249" x="3733800" y="1963738"/>
          <p14:tracePt t="144251" x="3741738" y="1963738"/>
          <p14:tracePt t="144253" x="3751263" y="1955800"/>
          <p14:tracePt t="144254" x="3759200" y="1955800"/>
          <p14:tracePt t="144258" x="3767138" y="1955800"/>
          <p14:tracePt t="144260" x="3776663" y="1955800"/>
          <p14:tracePt t="144261" x="3776663" y="1947863"/>
          <p14:tracePt t="144263" x="3784600" y="1947863"/>
          <p14:tracePt t="144264" x="3792538" y="1947863"/>
          <p14:tracePt t="144265" x="3792538" y="1938338"/>
          <p14:tracePt t="144267" x="3800475" y="1938338"/>
          <p14:tracePt t="144269" x="3810000" y="1938338"/>
          <p14:tracePt t="144273" x="3817938" y="1938338"/>
          <p14:tracePt t="144275" x="3825875" y="1938338"/>
          <p14:tracePt t="144277" x="3835400" y="1930400"/>
          <p14:tracePt t="144281" x="3843338" y="1930400"/>
          <p14:tracePt t="144284" x="3851275" y="1930400"/>
          <p14:tracePt t="144287" x="3859213" y="1930400"/>
          <p14:tracePt t="144292" x="3868738" y="1930400"/>
          <p14:tracePt t="144294" x="3876675" y="1930400"/>
          <p14:tracePt t="144299" x="3884613" y="1930400"/>
          <p14:tracePt t="144308" x="3894138" y="1922463"/>
          <p14:tracePt t="144310" x="3902075" y="1922463"/>
          <p14:tracePt t="144319" x="3910013" y="1922463"/>
          <p14:tracePt t="144327" x="3910013" y="1914525"/>
          <p14:tracePt t="144329" x="3917950" y="1914525"/>
          <p14:tracePt t="144330" x="3917950" y="1905000"/>
          <p14:tracePt t="144333" x="3927475" y="1905000"/>
          <p14:tracePt t="144337" x="3935413" y="1905000"/>
          <p14:tracePt t="144340" x="3935413" y="1897063"/>
          <p14:tracePt t="144341" x="3943350" y="1897063"/>
          <p14:tracePt t="144347" x="3943350" y="1889125"/>
          <p14:tracePt t="144348" x="3952875" y="1889125"/>
          <p14:tracePt t="144352" x="3960813" y="1879600"/>
          <p14:tracePt t="144354" x="3968750" y="1879600"/>
          <p14:tracePt t="144357" x="3968750" y="1871663"/>
          <p14:tracePt t="144360" x="3976688" y="1871663"/>
          <p14:tracePt t="144365" x="3986213" y="1871663"/>
          <p14:tracePt t="144367" x="3986213" y="1863725"/>
          <p14:tracePt t="144368" x="3994150" y="1863725"/>
          <p14:tracePt t="144370" x="4002088" y="1863725"/>
          <p14:tracePt t="144375" x="4011613" y="1863725"/>
          <p14:tracePt t="144381" x="4019550" y="1863725"/>
          <p14:tracePt t="144390" x="4019550" y="1855788"/>
          <p14:tracePt t="144391" x="4027488" y="1855788"/>
          <p14:tracePt t="144431" x="4035425" y="1855788"/>
          <p14:tracePt t="144448" x="4044950" y="1855788"/>
          <p14:tracePt t="144451" x="4044950" y="1846263"/>
          <p14:tracePt t="144459" x="4052888" y="1846263"/>
          <p14:tracePt t="144467" x="4060825" y="1846263"/>
          <p14:tracePt t="144474" x="4070350" y="1838325"/>
          <p14:tracePt t="144481" x="4078288" y="1838325"/>
          <p14:tracePt t="144491" x="4086225" y="1838325"/>
          <p14:tracePt t="144542" x="4094163" y="1838325"/>
          <p14:tracePt t="144608" x="4094163" y="1846263"/>
          <p14:tracePt t="144614" x="4094163" y="1855788"/>
          <p14:tracePt t="144620" x="4086225" y="1863725"/>
          <p14:tracePt t="144626" x="4086225" y="1879600"/>
          <p14:tracePt t="144629" x="4086225" y="1889125"/>
          <p14:tracePt t="144632" x="4078288" y="1889125"/>
          <p14:tracePt t="144633" x="4078288" y="1897063"/>
          <p14:tracePt t="144638" x="4078288" y="1905000"/>
          <p14:tracePt t="144642" x="4070350" y="1914525"/>
          <p14:tracePt t="144644" x="4060825" y="1914525"/>
          <p14:tracePt t="144648" x="4060825" y="1922463"/>
          <p14:tracePt t="144653" x="4052888" y="1922463"/>
          <p14:tracePt t="144656" x="4052888" y="1930400"/>
          <p14:tracePt t="144664" x="4052888" y="1938338"/>
          <p14:tracePt t="144668" x="4052888" y="1947863"/>
          <p14:tracePt t="144674" x="4044950" y="1947863"/>
          <p14:tracePt t="144676" x="4044950" y="1955800"/>
          <p14:tracePt t="144680" x="4044950" y="1963738"/>
          <p14:tracePt t="144687" x="4044950" y="1973263"/>
          <p14:tracePt t="144689" x="4044950" y="1981200"/>
          <p14:tracePt t="144691" x="4035425" y="1981200"/>
          <p14:tracePt t="144693" x="4027488" y="1989138"/>
          <p14:tracePt t="144699" x="4027488" y="1997075"/>
          <p14:tracePt t="144700" x="4019550" y="1997075"/>
          <p14:tracePt t="144703" x="4019550" y="2006600"/>
          <p14:tracePt t="144705" x="4019550" y="2014538"/>
          <p14:tracePt t="144709" x="4011613" y="2014538"/>
          <p14:tracePt t="144711" x="4011613" y="2022475"/>
          <p14:tracePt t="144713" x="4002088" y="2032000"/>
          <p14:tracePt t="144716" x="3994150" y="2032000"/>
          <p14:tracePt t="144717" x="3994150" y="2039938"/>
          <p14:tracePt t="144719" x="3994150" y="2047875"/>
          <p14:tracePt t="144725" x="3986213" y="2055813"/>
          <p14:tracePt t="144726" x="3986213" y="2065338"/>
          <p14:tracePt t="144730" x="3976688" y="2073275"/>
          <p14:tracePt t="144732" x="3976688" y="2081213"/>
          <p14:tracePt t="144734" x="3968750" y="2090738"/>
          <p14:tracePt t="144738" x="3960813" y="2098675"/>
          <p14:tracePt t="144745" x="3960813" y="2106613"/>
          <p14:tracePt t="144748" x="3952875" y="2114550"/>
          <p14:tracePt t="144751" x="3952875" y="2124075"/>
          <p14:tracePt t="144758" x="3952875" y="2132013"/>
          <p14:tracePt t="144763" x="3943350" y="2132013"/>
          <p14:tracePt t="144767" x="3943350" y="2139950"/>
          <p14:tracePt t="144780" x="3935413" y="2139950"/>
          <p14:tracePt t="144791" x="3927475" y="2149475"/>
          <p14:tracePt t="144812" x="3917950" y="2149475"/>
          <p14:tracePt t="144821" x="3917950" y="2157413"/>
          <p14:tracePt t="144831" x="3910013" y="2157413"/>
          <p14:tracePt t="144837" x="3910013" y="2165350"/>
          <p14:tracePt t="144840" x="3902075" y="2165350"/>
          <p14:tracePt t="144841" x="3902075" y="2173288"/>
          <p14:tracePt t="144843" x="3894138" y="2173288"/>
          <p14:tracePt t="144848" x="3894138" y="2182813"/>
          <p14:tracePt t="144851" x="3884613" y="2190750"/>
          <p14:tracePt t="144857" x="3884613" y="2198688"/>
          <p14:tracePt t="144859" x="3876675" y="2198688"/>
          <p14:tracePt t="144862" x="3876675" y="2208213"/>
          <p14:tracePt t="144869" x="3868738" y="2216150"/>
          <p14:tracePt t="144874" x="3859213" y="2224088"/>
          <p14:tracePt t="144882" x="3859213" y="2233613"/>
          <p14:tracePt t="144883" x="3851275" y="2233613"/>
          <p14:tracePt t="144892" x="3843338" y="2233613"/>
          <p14:tracePt t="144900" x="3843338" y="2241550"/>
          <p14:tracePt t="144910" x="3835400" y="2241550"/>
          <p14:tracePt t="144941" x="3825875" y="2241550"/>
          <p14:tracePt t="144946" x="3817938" y="2241550"/>
          <p14:tracePt t="144961" x="3810000" y="2241550"/>
          <p14:tracePt t="144964" x="3800475" y="2249488"/>
          <p14:tracePt t="144969" x="3792538" y="2249488"/>
          <p14:tracePt t="144973" x="3784600" y="2249488"/>
          <p14:tracePt t="144977" x="3776663" y="2249488"/>
          <p14:tracePt t="144981" x="3776663" y="2257425"/>
          <p14:tracePt t="144981" x="3767138" y="2257425"/>
          <p14:tracePt t="144984" x="3759200" y="2257425"/>
          <p14:tracePt t="144986" x="3751263" y="2257425"/>
          <p14:tracePt t="144991" x="3741738" y="2257425"/>
          <p14:tracePt t="144994" x="3733800" y="2257425"/>
          <p14:tracePt t="144997" x="3733800" y="2266950"/>
          <p14:tracePt t="144998" x="3725863" y="2266950"/>
          <p14:tracePt t="145000" x="3717925" y="2266950"/>
          <p14:tracePt t="145004" x="3708400" y="2266950"/>
          <p14:tracePt t="145009" x="3708400" y="2274888"/>
          <p14:tracePt t="145011" x="3700463" y="2274888"/>
          <p14:tracePt t="145022" x="3692525" y="2274888"/>
          <p14:tracePt t="145056" x="3683000" y="2274888"/>
          <p14:tracePt t="145085" x="3683000" y="2266950"/>
          <p14:tracePt t="145091" x="3683000" y="2257425"/>
          <p14:tracePt t="145093" x="3675063" y="2257425"/>
          <p14:tracePt t="145095" x="3675063" y="2249488"/>
          <p14:tracePt t="145098" x="3675063" y="2241550"/>
          <p14:tracePt t="145103" x="3675063" y="2233613"/>
          <p14:tracePt t="145107" x="3675063" y="2224088"/>
          <p14:tracePt t="145109" x="3675063" y="2216150"/>
          <p14:tracePt t="145113" x="3675063" y="2208213"/>
          <p14:tracePt t="145117" x="3675063" y="2198688"/>
          <p14:tracePt t="145119" x="3683000" y="2198688"/>
          <p14:tracePt t="145121" x="3692525" y="2190750"/>
          <p14:tracePt t="145124" x="3692525" y="2182813"/>
          <p14:tracePt t="145127" x="3700463" y="2182813"/>
          <p14:tracePt t="145128" x="3700463" y="2173288"/>
          <p14:tracePt t="145131" x="3708400" y="2173288"/>
          <p14:tracePt t="145134" x="3708400" y="2165350"/>
          <p14:tracePt t="145137" x="3717925" y="2165350"/>
          <p14:tracePt t="145140" x="3725863" y="2165350"/>
          <p14:tracePt t="145143" x="3725863" y="2157413"/>
          <p14:tracePt t="145148" x="3733800" y="2157413"/>
          <p14:tracePt t="145158" x="3741738" y="2149475"/>
          <p14:tracePt t="145178" x="3751263" y="2149475"/>
          <p14:tracePt t="145185" x="3759200" y="2149475"/>
          <p14:tracePt t="145194" x="3767138" y="2149475"/>
          <p14:tracePt t="145207" x="3776663" y="2149475"/>
          <p14:tracePt t="145218" x="3784600" y="2149475"/>
          <p14:tracePt t="145220" x="3792538" y="2149475"/>
          <p14:tracePt t="145225" x="3800475" y="2149475"/>
          <p14:tracePt t="145229" x="3810000" y="2149475"/>
          <p14:tracePt t="145234" x="3817938" y="2139950"/>
          <p14:tracePt t="145242" x="3843338" y="2124075"/>
          <p14:tracePt t="145244" x="3851275" y="2114550"/>
          <p14:tracePt t="145246" x="3859213" y="2106613"/>
          <p14:tracePt t="145249" x="3868738" y="2106613"/>
          <p14:tracePt t="145251" x="3876675" y="2098675"/>
          <p14:tracePt t="145253" x="3884613" y="2090738"/>
          <p14:tracePt t="145256" x="3884613" y="2081213"/>
          <p14:tracePt t="145258" x="3902075" y="2073275"/>
          <p14:tracePt t="145260" x="3910013" y="2073275"/>
          <p14:tracePt t="145261" x="3910013" y="2065338"/>
          <p14:tracePt t="145262" x="3917950" y="2065338"/>
          <p14:tracePt t="145264" x="3917950" y="2055813"/>
          <p14:tracePt t="145265" x="3927475" y="2055813"/>
          <p14:tracePt t="145267" x="3935413" y="2047875"/>
          <p14:tracePt t="145268" x="3935413" y="2039938"/>
          <p14:tracePt t="145269" x="3943350" y="2039938"/>
          <p14:tracePt t="145271" x="3943350" y="2032000"/>
          <p14:tracePt t="145274" x="3952875" y="2032000"/>
          <p14:tracePt t="145276" x="3968750" y="2014538"/>
          <p14:tracePt t="145278" x="3968750" y="2006600"/>
          <p14:tracePt t="145279" x="3976688" y="2006600"/>
          <p14:tracePt t="145281" x="3976688" y="1997075"/>
          <p14:tracePt t="145283" x="3986213" y="1989138"/>
          <p14:tracePt t="145286" x="3994150" y="1981200"/>
          <p14:tracePt t="145288" x="4002088" y="1973263"/>
          <p14:tracePt t="145290" x="4002088" y="1963738"/>
          <p14:tracePt t="145294" x="4019550" y="1955800"/>
          <p14:tracePt t="145295" x="4019550" y="1947863"/>
          <p14:tracePt t="145296" x="4027488" y="1938338"/>
          <p14:tracePt t="145298" x="4035425" y="1930400"/>
          <p14:tracePt t="145300" x="4035425" y="1922463"/>
          <p14:tracePt t="145301" x="4044950" y="1922463"/>
          <p14:tracePt t="145302" x="4044950" y="1914525"/>
          <p14:tracePt t="145303" x="4052888" y="1905000"/>
          <p14:tracePt t="145307" x="4052888" y="1897063"/>
          <p14:tracePt t="145308" x="4070350" y="1889125"/>
          <p14:tracePt t="145310" x="4070350" y="1879600"/>
          <p14:tracePt t="145311" x="4078288" y="1871663"/>
          <p14:tracePt t="145314" x="4086225" y="1863725"/>
          <p14:tracePt t="145316" x="4086225" y="1855788"/>
          <p14:tracePt t="145317" x="4094163" y="1855788"/>
          <p14:tracePt t="145319" x="4103688" y="1846263"/>
          <p14:tracePt t="145320" x="4103688" y="1838325"/>
          <p14:tracePt t="145321" x="4111625" y="1838325"/>
          <p14:tracePt t="145323" x="4111625" y="1830388"/>
          <p14:tracePt t="145324" x="4119563" y="1830388"/>
          <p14:tracePt t="145326" x="4129088" y="1820863"/>
          <p14:tracePt t="145330" x="4137025" y="1812925"/>
          <p14:tracePt t="145331" x="4144963" y="1812925"/>
          <p14:tracePt t="145332" x="4144963" y="1804988"/>
          <p14:tracePt t="145334" x="4152900" y="1804988"/>
          <p14:tracePt t="145336" x="4162425" y="1797050"/>
          <p14:tracePt t="145340" x="4178300" y="1797050"/>
          <p14:tracePt t="145341" x="4178300" y="1787525"/>
          <p14:tracePt t="145343" x="4187825" y="1787525"/>
          <p14:tracePt t="145345" x="4195763" y="1787525"/>
          <p14:tracePt t="145347" x="4195763" y="1779588"/>
          <p14:tracePt t="145349" x="4203700" y="1779588"/>
          <p14:tracePt t="145351" x="4211638" y="1779588"/>
          <p14:tracePt t="145354" x="4221163" y="1779588"/>
          <p14:tracePt t="145359" x="4229100" y="1779588"/>
          <p14:tracePt t="145383" x="4237038" y="1779588"/>
          <p14:tracePt t="145391" x="4246563" y="1779588"/>
          <p14:tracePt t="145397" x="4254500" y="1779588"/>
          <p14:tracePt t="145399" x="4262438" y="1779588"/>
          <p14:tracePt t="145402" x="4270375" y="1779588"/>
          <p14:tracePt t="145403" x="4279900" y="1787525"/>
          <p14:tracePt t="145408" x="4287838" y="1787525"/>
          <p14:tracePt t="145409" x="4295775" y="1787525"/>
          <p14:tracePt t="145411" x="4295775" y="1797050"/>
          <p14:tracePt t="145411" x="4305300" y="1797050"/>
          <p14:tracePt t="145412" x="4313238" y="1797050"/>
          <p14:tracePt t="145414" x="4321175" y="1797050"/>
          <p14:tracePt t="145416" x="4329113" y="1804988"/>
          <p14:tracePt t="145418" x="4338638" y="1804988"/>
          <p14:tracePt t="145419" x="4346575" y="1812925"/>
          <p14:tracePt t="145421" x="4354513" y="1812925"/>
          <p14:tracePt t="145424" x="4364038" y="1812925"/>
          <p14:tracePt t="145425" x="4379913" y="1812925"/>
          <p14:tracePt t="145428" x="4387850" y="1812925"/>
          <p14:tracePt t="145429" x="4387850" y="1820863"/>
          <p14:tracePt t="145430" x="4397375" y="1820863"/>
          <p14:tracePt t="145431" x="4405313" y="1820863"/>
          <p14:tracePt t="145432" x="4413250" y="1820863"/>
          <p14:tracePt t="145433" x="4422775" y="1820863"/>
          <p14:tracePt t="145436" x="4438650" y="1820863"/>
          <p14:tracePt t="145440" x="4456113" y="1820863"/>
          <p14:tracePt t="145442" x="4464050" y="1820863"/>
          <p14:tracePt t="145443" x="4471988" y="1820863"/>
          <p14:tracePt t="145445" x="4481513" y="1820863"/>
          <p14:tracePt t="145446" x="4489450" y="1820863"/>
          <p14:tracePt t="145448" x="4497388" y="1820863"/>
          <p14:tracePt t="145450" x="4505325" y="1820863"/>
          <p14:tracePt t="145452" x="4514850" y="1820863"/>
          <p14:tracePt t="145453" x="4522788" y="1820863"/>
          <p14:tracePt t="145454" x="4530725" y="1820863"/>
          <p14:tracePt t="145457" x="4540250" y="1820863"/>
          <p14:tracePt t="145459" x="4548188" y="1820863"/>
          <p14:tracePt t="145461" x="4556125" y="1820863"/>
          <p14:tracePt t="145462" x="4564063" y="1812925"/>
          <p14:tracePt t="145464" x="4573588" y="1812925"/>
          <p14:tracePt t="145466" x="4581525" y="1812925"/>
          <p14:tracePt t="145467" x="4589463" y="1804988"/>
          <p14:tracePt t="145470" x="4598988" y="1804988"/>
          <p14:tracePt t="145473" x="4606925" y="1804988"/>
          <p14:tracePt t="145475" x="4614863" y="1797050"/>
          <p14:tracePt t="145476" x="4622800" y="1797050"/>
          <p14:tracePt t="145480" x="4632325" y="1797050"/>
          <p14:tracePt t="145484" x="4640263" y="1787525"/>
          <p14:tracePt t="145490" x="4648200" y="1787525"/>
          <p14:tracePt t="145494" x="4648200" y="1779588"/>
          <p14:tracePt t="145497" x="4657725" y="1779588"/>
          <p14:tracePt t="145507" x="4665663" y="1779588"/>
          <p14:tracePt t="145642" x="4673600" y="1779588"/>
          <p14:tracePt t="145649" x="4681538" y="1779588"/>
          <p14:tracePt t="145654" x="4691063" y="1779588"/>
          <p14:tracePt t="145658" x="4699000" y="1787525"/>
          <p14:tracePt t="145662" x="4706938" y="1787525"/>
          <p14:tracePt t="145668" x="4716463" y="1787525"/>
          <p14:tracePt t="145671" x="4716463" y="1797050"/>
          <p14:tracePt t="145675" x="4724400" y="1797050"/>
          <p14:tracePt t="145680" x="4732338" y="1797050"/>
          <p14:tracePt t="145691" x="4732338" y="1804988"/>
          <p14:tracePt t="145696" x="4740275" y="1812925"/>
          <p14:tracePt t="145707" x="4740275" y="1820863"/>
          <p14:tracePt t="145712" x="4740275" y="1830388"/>
          <p14:tracePt t="145716" x="4740275" y="1838325"/>
          <p14:tracePt t="145718" x="4740275" y="1846263"/>
          <p14:tracePt t="145725" x="4740275" y="1855788"/>
          <p14:tracePt t="145727" x="4740275" y="1863725"/>
          <p14:tracePt t="145731" x="4740275" y="1871663"/>
          <p14:tracePt t="145732" x="4740275" y="1879600"/>
          <p14:tracePt t="145735" x="4740275" y="1889125"/>
          <p14:tracePt t="145739" x="4740275" y="1897063"/>
          <p14:tracePt t="145741" x="4740275" y="1905000"/>
          <p14:tracePt t="145743" x="4740275" y="1914525"/>
          <p14:tracePt t="145745" x="4740275" y="1922463"/>
          <p14:tracePt t="145748" x="4740275" y="1930400"/>
          <p14:tracePt t="145751" x="4740275" y="1938338"/>
          <p14:tracePt t="145752" x="4740275" y="1947863"/>
          <p14:tracePt t="145754" x="4740275" y="1955800"/>
          <p14:tracePt t="145758" x="4740275" y="1963738"/>
          <p14:tracePt t="145761" x="4740275" y="1981200"/>
          <p14:tracePt t="145764" x="4740275" y="1989138"/>
          <p14:tracePt t="145766" x="4740275" y="1997075"/>
          <p14:tracePt t="145769" x="4740275" y="2006600"/>
          <p14:tracePt t="145770" x="4740275" y="2014538"/>
          <p14:tracePt t="145773" x="4740275" y="2022475"/>
          <p14:tracePt t="145775" x="4740275" y="2032000"/>
          <p14:tracePt t="145778" x="4740275" y="2039938"/>
          <p14:tracePt t="145779" x="4740275" y="2047875"/>
          <p14:tracePt t="145781" x="4740275" y="2055813"/>
          <p14:tracePt t="145783" x="4740275" y="2065338"/>
          <p14:tracePt t="145786" x="4740275" y="2073275"/>
          <p14:tracePt t="145787" x="4740275" y="2081213"/>
          <p14:tracePt t="145788" x="4740275" y="2090738"/>
          <p14:tracePt t="145791" x="4740275" y="2098675"/>
          <p14:tracePt t="145792" x="4740275" y="2106613"/>
          <p14:tracePt t="145793" x="4740275" y="2114550"/>
          <p14:tracePt t="145794" x="4740275" y="2132013"/>
          <p14:tracePt t="145797" x="4740275" y="2139950"/>
          <p14:tracePt t="145799" x="4740275" y="2149475"/>
          <p14:tracePt t="145800" x="4740275" y="2165350"/>
          <p14:tracePt t="145803" x="4740275" y="2173288"/>
          <p14:tracePt t="145804" x="4740275" y="2182813"/>
          <p14:tracePt t="145805" x="4740275" y="2190750"/>
          <p14:tracePt t="145808" x="4740275" y="2208213"/>
          <p14:tracePt t="145809" x="4740275" y="2216150"/>
          <p14:tracePt t="145811" x="4740275" y="2224088"/>
          <p14:tracePt t="145812" x="4740275" y="2233613"/>
          <p14:tracePt t="145813" x="4740275" y="2241550"/>
          <p14:tracePt t="145814" x="4740275" y="2249488"/>
          <p14:tracePt t="145815" x="4749800" y="2266950"/>
          <p14:tracePt t="145818" x="4749800" y="2274888"/>
          <p14:tracePt t="145819" x="4757738" y="2282825"/>
          <p14:tracePt t="145821" x="4757738" y="2300288"/>
          <p14:tracePt t="145824" x="4757738" y="2316163"/>
          <p14:tracePt t="145825" x="4765675" y="2325688"/>
          <p14:tracePt t="145826" x="4765675" y="2333625"/>
          <p14:tracePt t="145827" x="4765675" y="2341563"/>
          <p14:tracePt t="145828" x="4765675" y="2351088"/>
          <p14:tracePt t="145829" x="4775200" y="2359025"/>
          <p14:tracePt t="145831" x="4775200" y="2374900"/>
          <p14:tracePt t="145832" x="4783138" y="2374900"/>
          <p14:tracePt t="145833" x="4783138" y="2384425"/>
          <p14:tracePt t="145834" x="4783138" y="2392363"/>
          <p14:tracePt t="145836" x="4783138" y="2400300"/>
          <p14:tracePt t="145838" x="4783138" y="2409825"/>
          <p14:tracePt t="145838" x="4791075" y="2417763"/>
          <p14:tracePt t="145841" x="4791075" y="2425700"/>
          <p14:tracePt t="145842" x="4791075" y="2433638"/>
          <p14:tracePt t="145843" x="4791075" y="2443163"/>
          <p14:tracePt t="145845" x="4791075" y="2451100"/>
          <p14:tracePt t="145846" x="4791075" y="2459038"/>
          <p14:tracePt t="145848" x="4791075" y="2468563"/>
          <p14:tracePt t="145849" x="4791075" y="2476500"/>
          <p14:tracePt t="145851" x="4791075" y="2492375"/>
          <p14:tracePt t="145855" x="4791075" y="2501900"/>
          <p14:tracePt t="145855" x="4791075" y="2509838"/>
          <p14:tracePt t="145857" x="4791075" y="2517775"/>
          <p14:tracePt t="145859" x="4791075" y="2527300"/>
          <p14:tracePt t="145860" x="4791075" y="2535238"/>
          <p14:tracePt t="145863" x="4791075" y="2543175"/>
          <p14:tracePt t="145864" x="4791075" y="2551113"/>
          <p14:tracePt t="145865" x="4791075" y="2560638"/>
          <p14:tracePt t="145869" x="4791075" y="2568575"/>
          <p14:tracePt t="145870" x="4791075" y="2576513"/>
          <p14:tracePt t="145871" x="4791075" y="2586038"/>
          <p14:tracePt t="145874" x="4791075" y="2601913"/>
          <p14:tracePt t="145876" x="4791075" y="2609850"/>
          <p14:tracePt t="145877" x="4783138" y="2619375"/>
          <p14:tracePt t="145879" x="4783138" y="2627313"/>
          <p14:tracePt t="145880" x="4775200" y="2635250"/>
          <p14:tracePt t="145881" x="4775200" y="2644775"/>
          <p14:tracePt t="145882" x="4775200" y="2652713"/>
          <p14:tracePt t="145883" x="4765675" y="2652713"/>
          <p14:tracePt t="145885" x="4765675" y="2660650"/>
          <p14:tracePt t="145886" x="4765675" y="2668588"/>
          <p14:tracePt t="145887" x="4757738" y="2686050"/>
          <p14:tracePt t="145890" x="4749800" y="2703513"/>
          <p14:tracePt t="145891" x="4749800" y="2711450"/>
          <p14:tracePt t="145893" x="4740275" y="2711450"/>
          <p14:tracePt t="145894" x="4740275" y="2719388"/>
          <p14:tracePt t="145895" x="4740275" y="2727325"/>
          <p14:tracePt t="145897" x="4732338" y="2736850"/>
          <p14:tracePt t="145898" x="4724400" y="2752725"/>
          <p14:tracePt t="145899" x="4724400" y="2762250"/>
          <p14:tracePt t="145901" x="4716463" y="2770188"/>
          <p14:tracePt t="145902" x="4716463" y="2778125"/>
          <p14:tracePt t="145903" x="4716463" y="2786063"/>
          <p14:tracePt t="145904" x="4716463" y="2795588"/>
          <p14:tracePt t="145905" x="4706938" y="2803525"/>
          <p14:tracePt t="145907" x="4699000" y="2820988"/>
          <p14:tracePt t="145909" x="4699000" y="2836863"/>
          <p14:tracePt t="145911" x="4691063" y="2846388"/>
          <p14:tracePt t="145912" x="4681538" y="2862263"/>
          <p14:tracePt t="145913" x="4681538" y="2870200"/>
          <p14:tracePt t="145914" x="4681538" y="2879725"/>
          <p14:tracePt t="145915" x="4681538" y="2887663"/>
          <p14:tracePt t="145917" x="4673600" y="2887663"/>
          <p14:tracePt t="145918" x="4673600" y="2905125"/>
          <p14:tracePt t="145919" x="4673600" y="2913063"/>
          <p14:tracePt t="145921" x="4665663" y="2928938"/>
          <p14:tracePt t="145923" x="4657725" y="2946400"/>
          <p14:tracePt t="145925" x="4657725" y="2954338"/>
          <p14:tracePt t="145927" x="4657725" y="2963863"/>
          <p14:tracePt t="145928" x="4657725" y="2971800"/>
          <p14:tracePt t="145929" x="4648200" y="2979738"/>
          <p14:tracePt t="145930" x="4648200" y="2987675"/>
          <p14:tracePt t="145933" x="4648200" y="2997200"/>
          <p14:tracePt t="145934" x="4648200" y="3005138"/>
          <p14:tracePt t="145936" x="4648200" y="3013075"/>
          <p14:tracePt t="145940" x="4648200" y="3022600"/>
          <p14:tracePt t="145942" x="4648200" y="3030538"/>
          <p14:tracePt t="145944" x="4640263" y="3038475"/>
          <p14:tracePt t="145948" x="4640263" y="3046413"/>
          <p14:tracePt t="145958" x="4640263" y="3055938"/>
          <p14:tracePt t="145996" x="4640263" y="3063875"/>
          <p14:tracePt t="146000" x="4640263" y="3071813"/>
          <p14:tracePt t="146009" x="4640263" y="3081338"/>
          <p14:tracePt t="146014" x="4632325" y="3089275"/>
          <p14:tracePt t="146021" x="4632325" y="3097213"/>
          <p14:tracePt t="146024" x="4632325" y="3105150"/>
          <p14:tracePt t="146027" x="4622800" y="3105150"/>
          <p14:tracePt t="146028" x="4622800" y="3114675"/>
          <p14:tracePt t="146034" x="4622800" y="3122613"/>
          <p14:tracePt t="146035" x="4614863" y="3122613"/>
          <p14:tracePt t="146038" x="4614863" y="3130550"/>
          <p14:tracePt t="146041" x="4614863" y="3140075"/>
          <p14:tracePt t="146046" x="4606925" y="3140075"/>
          <p14:tracePt t="146048" x="4606925" y="3148013"/>
          <p14:tracePt t="146052" x="4598988" y="3148013"/>
          <p14:tracePt t="146060" x="4598988" y="3155950"/>
          <p14:tracePt t="146145" x="4589463" y="3155950"/>
          <p14:tracePt t="146150" x="4589463" y="3163888"/>
          <p14:tracePt t="146151" x="4589463" y="3173413"/>
          <p14:tracePt t="146154" x="4581525" y="3173413"/>
          <p14:tracePt t="146157" x="4581525" y="3181350"/>
          <p14:tracePt t="146159" x="4573588" y="3189288"/>
          <p14:tracePt t="146162" x="4564063" y="3189288"/>
          <p14:tracePt t="146163" x="4564063" y="3198813"/>
          <p14:tracePt t="146164" x="4564063" y="3206750"/>
          <p14:tracePt t="146168" x="4556125" y="3206750"/>
          <p14:tracePt t="146169" x="4556125" y="3214688"/>
          <p14:tracePt t="146173" x="4556125" y="3222625"/>
          <p14:tracePt t="146175" x="4548188" y="3222625"/>
          <p14:tracePt t="146177" x="4548188" y="3232150"/>
          <p14:tracePt t="146182" x="4540250" y="3240088"/>
          <p14:tracePt t="146183" x="4540250" y="3248025"/>
          <p14:tracePt t="146186" x="4530725" y="3248025"/>
          <p14:tracePt t="146188" x="4530725" y="3257550"/>
          <p14:tracePt t="146194" x="4530725" y="3265488"/>
          <p14:tracePt t="146198" x="4530725" y="3273425"/>
          <p14:tracePt t="146202" x="4530725" y="3281363"/>
          <p14:tracePt t="146203" x="4522788" y="3281363"/>
          <p14:tracePt t="146210" x="4522788" y="3290888"/>
          <p14:tracePt t="146219" x="4522788" y="3298825"/>
          <p14:tracePt t="146521" x="4530725" y="3290888"/>
          <p14:tracePt t="146534" x="4530725" y="3281363"/>
          <p14:tracePt t="146537" x="4530725" y="3273425"/>
          <p14:tracePt t="146542" x="4540250" y="3273425"/>
          <p14:tracePt t="146542" x="4540250" y="3265488"/>
          <p14:tracePt t="146545" x="4540250" y="3257550"/>
          <p14:tracePt t="146549" x="4540250" y="3248025"/>
          <p14:tracePt t="146549" x="4540250" y="3240088"/>
          <p14:tracePt t="146553" x="4540250" y="3232150"/>
          <p14:tracePt t="146557" x="4540250" y="3222625"/>
          <p14:tracePt t="146559" x="4540250" y="3214688"/>
          <p14:tracePt t="146561" x="4540250" y="3206750"/>
          <p14:tracePt t="146563" x="4540250" y="3198813"/>
          <p14:tracePt t="146565" x="4540250" y="3189288"/>
          <p14:tracePt t="146568" x="4540250" y="3181350"/>
          <p14:tracePt t="146571" x="4548188" y="3173413"/>
          <p14:tracePt t="146573" x="4548188" y="3163888"/>
          <p14:tracePt t="146576" x="4548188" y="3155950"/>
          <p14:tracePt t="146578" x="4548188" y="3148013"/>
          <p14:tracePt t="146580" x="4548188" y="3140075"/>
          <p14:tracePt t="146581" x="4548188" y="3130550"/>
          <p14:tracePt t="146584" x="4548188" y="3122613"/>
          <p14:tracePt t="146586" x="4548188" y="3114675"/>
          <p14:tracePt t="146588" x="4548188" y="3105150"/>
          <p14:tracePt t="146591" x="4548188" y="3097213"/>
          <p14:tracePt t="146592" x="4548188" y="3089275"/>
          <p14:tracePt t="146595" x="4556125" y="3081338"/>
          <p14:tracePt t="146597" x="4556125" y="3071813"/>
          <p14:tracePt t="146598" x="4556125" y="3063875"/>
          <p14:tracePt t="146600" x="4556125" y="3055938"/>
          <p14:tracePt t="146603" x="4564063" y="3046413"/>
          <p14:tracePt t="146605" x="4564063" y="3038475"/>
          <p14:tracePt t="146608" x="4573588" y="3030538"/>
          <p14:tracePt t="146609" x="4573588" y="3022600"/>
          <p14:tracePt t="146611" x="4581525" y="3013075"/>
          <p14:tracePt t="146614" x="4581525" y="3005138"/>
          <p14:tracePt t="146616" x="4581525" y="2997200"/>
          <p14:tracePt t="146618" x="4589463" y="2987675"/>
          <p14:tracePt t="146622" x="4598988" y="2979738"/>
          <p14:tracePt t="146626" x="4614863" y="2963863"/>
          <p14:tracePt t="146628" x="4614863" y="2954338"/>
          <p14:tracePt t="146631" x="4622800" y="2946400"/>
          <p14:tracePt t="146632" x="4632325" y="2938463"/>
          <p14:tracePt t="146634" x="4640263" y="2938463"/>
          <p14:tracePt t="146636" x="4640263" y="2928938"/>
          <p14:tracePt t="146640" x="4648200" y="2921000"/>
          <p14:tracePt t="146642" x="4665663" y="2913063"/>
          <p14:tracePt t="146646" x="4681538" y="2895600"/>
          <p14:tracePt t="146648" x="4691063" y="2887663"/>
          <p14:tracePt t="146650" x="4699000" y="2879725"/>
          <p14:tracePt t="146651" x="4706938" y="2879725"/>
          <p14:tracePt t="146652" x="4716463" y="2879725"/>
          <p14:tracePt t="146653" x="4716463" y="2870200"/>
          <p14:tracePt t="146656" x="4724400" y="2862263"/>
          <p14:tracePt t="146659" x="4740275" y="2854325"/>
          <p14:tracePt t="146661" x="4757738" y="2846388"/>
          <p14:tracePt t="146663" x="4765675" y="2846388"/>
          <p14:tracePt t="146665" x="4775200" y="2836863"/>
          <p14:tracePt t="146667" x="4783138" y="2828925"/>
          <p14:tracePt t="146668" x="4791075" y="2828925"/>
          <p14:tracePt t="146670" x="4799013" y="2828925"/>
          <p14:tracePt t="146671" x="4799013" y="2820988"/>
          <p14:tracePt t="146674" x="4808538" y="2820988"/>
          <p14:tracePt t="146675" x="4816475" y="2820988"/>
          <p14:tracePt t="146677" x="4824413" y="2811463"/>
          <p14:tracePt t="146679" x="4833938" y="2811463"/>
          <p14:tracePt t="146681" x="4833938" y="2803525"/>
          <p14:tracePt t="146682" x="4841875" y="2803525"/>
          <p14:tracePt t="146685" x="4841875" y="2795588"/>
          <p14:tracePt t="146687" x="4849813" y="2795588"/>
          <p14:tracePt t="146692" x="4857750" y="2795588"/>
          <p14:tracePt t="146693" x="4857750" y="2786063"/>
          <p14:tracePt t="146696" x="4867275" y="2786063"/>
          <p14:tracePt t="150592" x="4867275" y="2795588"/>
          <p14:tracePt t="150595" x="4867275" y="2803525"/>
          <p14:tracePt t="150599" x="4867275" y="2811463"/>
          <p14:tracePt t="150602" x="4867275" y="2820988"/>
          <p14:tracePt t="150606" x="4867275" y="2836863"/>
          <p14:tracePt t="150611" x="4867275" y="2854325"/>
          <p14:tracePt t="150615" x="4867275" y="2879725"/>
          <p14:tracePt t="150617" x="4867275" y="2887663"/>
          <p14:tracePt t="150621" x="4867275" y="2895600"/>
          <p14:tracePt t="150628" x="4857750" y="2938463"/>
          <p14:tracePt t="150636" x="4857750" y="2979738"/>
          <p14:tracePt t="150639" x="4857750" y="2997200"/>
          <p14:tracePt t="150643" x="4849813" y="3022600"/>
          <p14:tracePt t="150645" x="4849813" y="3038475"/>
          <p14:tracePt t="150646" x="4849813" y="3046413"/>
          <p14:tracePt t="150649" x="4849813" y="3071813"/>
          <p14:tracePt t="150650" x="4849813" y="3081338"/>
          <p14:tracePt t="150653" x="4849813" y="3097213"/>
          <p14:tracePt t="150655" x="4849813" y="3114675"/>
          <p14:tracePt t="150658" x="4849813" y="3148013"/>
          <p14:tracePt t="150661" x="4841875" y="3181350"/>
          <p14:tracePt t="150663" x="4841875" y="3189288"/>
          <p14:tracePt t="150664" x="4841875" y="3214688"/>
          <p14:tracePt t="150665" x="4841875" y="3222625"/>
          <p14:tracePt t="150666" x="4833938" y="3232150"/>
          <p14:tracePt t="150668" x="4833938" y="3240088"/>
          <p14:tracePt t="150668" x="4833938" y="3248025"/>
          <p14:tracePt t="150669" x="4833938" y="3257550"/>
          <p14:tracePt t="150670" x="4833938" y="3273425"/>
          <p14:tracePt t="150671" x="4833938" y="3281363"/>
          <p14:tracePt t="150673" x="4833938" y="3290888"/>
          <p14:tracePt t="150675" x="4833938" y="3324225"/>
          <p14:tracePt t="150677" x="4833938" y="3332163"/>
          <p14:tracePt t="150678" x="4824413" y="3349625"/>
          <p14:tracePt t="150679" x="4824413" y="3357563"/>
          <p14:tracePt t="150681" x="4824413" y="3375025"/>
          <p14:tracePt t="150682" x="4824413" y="3390900"/>
          <p14:tracePt t="150683" x="4816475" y="3408363"/>
          <p14:tracePt t="150684" x="4816475" y="3416300"/>
          <p14:tracePt t="150685" x="4816475" y="3424238"/>
          <p14:tracePt t="150687" x="4816475" y="3433763"/>
          <p14:tracePt t="150688" x="4816475" y="3449638"/>
          <p14:tracePt t="150689" x="4816475" y="3459163"/>
          <p14:tracePt t="150690" x="4816475" y="3482975"/>
          <p14:tracePt t="150693" x="4816475" y="3508375"/>
          <p14:tracePt t="150695" x="4816475" y="3525838"/>
          <p14:tracePt t="150696" x="4816475" y="3541713"/>
          <p14:tracePt t="150698" x="4816475" y="3567113"/>
          <p14:tracePt t="150699" x="4816475" y="3576638"/>
          <p14:tracePt t="150701" x="4816475" y="3584575"/>
          <p14:tracePt t="150702" x="4816475" y="3600450"/>
          <p14:tracePt t="150703" x="4816475" y="3609975"/>
          <p14:tracePt t="150704" x="4816475" y="3617913"/>
          <p14:tracePt t="150705" x="4816475" y="3635375"/>
          <p14:tracePt t="150707" x="4816475" y="3659188"/>
          <p14:tracePt t="150709" x="4816475" y="3676650"/>
          <p14:tracePt t="150710" x="4816475" y="3684588"/>
          <p14:tracePt t="150710" x="4816475" y="3702050"/>
          <p14:tracePt t="150711" x="4816475" y="3709988"/>
          <p14:tracePt t="150712" x="4816475" y="3727450"/>
          <p14:tracePt t="150713" x="4816475" y="3735388"/>
          <p14:tracePt t="150714" x="4816475" y="3752850"/>
          <p14:tracePt t="150715" x="4816475" y="3768725"/>
          <p14:tracePt t="150716" x="4816475" y="3786188"/>
          <p14:tracePt t="150717" x="4816475" y="3794125"/>
          <p14:tracePt t="150718" x="4816475" y="3811588"/>
          <p14:tracePt t="150719" x="4816475" y="3827463"/>
          <p14:tracePt t="150720" x="4816475" y="3835400"/>
          <p14:tracePt t="150721" x="4816475" y="3844925"/>
          <p14:tracePt t="150722" x="4816475" y="3860800"/>
          <p14:tracePt t="150724" x="4816475" y="3878263"/>
          <p14:tracePt t="150725" x="4816475" y="3894138"/>
          <p14:tracePt t="150726" x="4816475" y="3903663"/>
          <p14:tracePt t="150727" x="4816475" y="3919538"/>
          <p14:tracePt t="150728" x="4816475" y="3929063"/>
          <p14:tracePt t="150729" x="4816475" y="3944938"/>
          <p14:tracePt t="150730" x="4816475" y="3962400"/>
          <p14:tracePt t="150731" x="4816475" y="3970338"/>
          <p14:tracePt t="150732" x="4808538" y="3987800"/>
          <p14:tracePt t="150733" x="4808538" y="3995738"/>
          <p14:tracePt t="150734" x="4808538" y="4003675"/>
          <p14:tracePt t="150735" x="4808538" y="4021138"/>
          <p14:tracePt t="150736" x="4808538" y="4029075"/>
          <p14:tracePt t="150737" x="4808538" y="4046538"/>
          <p14:tracePt t="150738" x="4808538" y="4054475"/>
          <p14:tracePt t="150739" x="4808538" y="4062413"/>
          <p14:tracePt t="150742" x="4808538" y="4087813"/>
          <p14:tracePt t="150742" x="4808538" y="4095750"/>
          <p14:tracePt t="150743" x="4808538" y="4105275"/>
          <p14:tracePt t="150744" x="4808538" y="4121150"/>
          <p14:tracePt t="150745" x="4808538" y="4130675"/>
          <p14:tracePt t="150746" x="4808538" y="4138613"/>
          <p14:tracePt t="150747" x="4808538" y="4154488"/>
          <p14:tracePt t="150749" x="4808538" y="4164013"/>
          <p14:tracePt t="150750" x="4808538" y="4179888"/>
          <p14:tracePt t="150751" x="4808538" y="4189413"/>
          <p14:tracePt t="150752" x="4808538" y="4197350"/>
          <p14:tracePt t="150753" x="4808538" y="4205288"/>
          <p14:tracePt t="150754" x="4816475" y="4213225"/>
          <p14:tracePt t="150755" x="4816475" y="4222750"/>
          <p14:tracePt t="150757" x="4816475" y="4238625"/>
          <p14:tracePt t="150759" x="4824413" y="4248150"/>
          <p14:tracePt t="150759" x="4824413" y="4256088"/>
          <p14:tracePt t="150760" x="4824413" y="4264025"/>
          <p14:tracePt t="150761" x="4824413" y="4271963"/>
          <p14:tracePt t="150763" x="4833938" y="4289425"/>
          <p14:tracePt t="150765" x="4833938" y="4297363"/>
          <p14:tracePt t="150767" x="4833938" y="4314825"/>
          <p14:tracePt t="150768" x="4841875" y="4314825"/>
          <p14:tracePt t="150770" x="4841875" y="4322763"/>
          <p14:tracePt t="150771" x="4849813" y="4322763"/>
          <p14:tracePt t="150773" x="4849813" y="4330700"/>
          <p14:tracePt t="150776" x="4857750" y="4348163"/>
          <p14:tracePt t="150777" x="4857750" y="4356100"/>
          <p14:tracePt t="150778" x="4867275" y="4356100"/>
          <p14:tracePt t="150780" x="4867275" y="4365625"/>
          <p14:tracePt t="150782" x="4875213" y="4365625"/>
          <p14:tracePt t="150783" x="4883150" y="4373563"/>
          <p14:tracePt t="150785" x="4883150" y="4381500"/>
          <p14:tracePt t="150786" x="4892675" y="4381500"/>
          <p14:tracePt t="150788" x="4892675" y="4389438"/>
          <p14:tracePt t="150789" x="4900613" y="4389438"/>
          <p14:tracePt t="150792" x="4908550" y="4398963"/>
          <p14:tracePt t="150793" x="4916488" y="4398963"/>
          <p14:tracePt t="150795" x="4926013" y="4398963"/>
          <p14:tracePt t="150797" x="4933950" y="4406900"/>
          <p14:tracePt t="150799" x="4941888" y="4406900"/>
          <p14:tracePt t="150800" x="4941888" y="4414838"/>
          <p14:tracePt t="150801" x="4951413" y="4414838"/>
          <p14:tracePt t="150803" x="4967288" y="4414838"/>
          <p14:tracePt t="150808" x="4975225" y="4414838"/>
          <p14:tracePt t="150809" x="5000625" y="4414838"/>
          <p14:tracePt t="150811" x="5010150" y="4414838"/>
          <p14:tracePt t="150813" x="5018088" y="4414838"/>
          <p14:tracePt t="150814" x="5026025" y="4414838"/>
          <p14:tracePt t="150815" x="5033963" y="4424363"/>
          <p14:tracePt t="150816" x="5043488" y="4424363"/>
          <p14:tracePt t="150817" x="5051425" y="4424363"/>
          <p14:tracePt t="150818" x="5059363" y="4424363"/>
          <p14:tracePt t="150819" x="5076825" y="4424363"/>
          <p14:tracePt t="150821" x="5084763" y="4424363"/>
          <p14:tracePt t="150822" x="5092700" y="4424363"/>
          <p14:tracePt t="150824" x="5102225" y="4424363"/>
          <p14:tracePt t="150825" x="5118100" y="4424363"/>
          <p14:tracePt t="150826" x="5127625" y="4424363"/>
          <p14:tracePt t="150827" x="5135563" y="4424363"/>
          <p14:tracePt t="150828" x="5151438" y="4424363"/>
          <p14:tracePt t="150830" x="5160963" y="4424363"/>
          <p14:tracePt t="150831" x="5176838" y="4424363"/>
          <p14:tracePt t="150832" x="5186363" y="4424363"/>
          <p14:tracePt t="150834" x="5194300" y="4424363"/>
          <p14:tracePt t="150835" x="5202238" y="4424363"/>
          <p14:tracePt t="150836" x="5219700" y="4424363"/>
          <p14:tracePt t="150837" x="5227638" y="4424363"/>
          <p14:tracePt t="150839" x="5235575" y="4424363"/>
          <p14:tracePt t="150841" x="5260975" y="4432300"/>
          <p14:tracePt t="150842" x="5268913" y="4432300"/>
          <p14:tracePt t="150843" x="5286375" y="4432300"/>
          <p14:tracePt t="150845" x="5294313" y="4432300"/>
          <p14:tracePt t="150847" x="5311775" y="4432300"/>
          <p14:tracePt t="150848" x="5319713" y="4440238"/>
          <p14:tracePt t="150849" x="5327650" y="4440238"/>
          <p14:tracePt t="150850" x="5337175" y="4440238"/>
          <p14:tracePt t="150851" x="5353050" y="4440238"/>
          <p14:tracePt t="150853" x="5362575" y="4448175"/>
          <p14:tracePt t="150854" x="5370513" y="4448175"/>
          <p14:tracePt t="150855" x="5386388" y="4448175"/>
          <p14:tracePt t="150857" x="5395913" y="4448175"/>
          <p14:tracePt t="150859" x="5411788" y="4448175"/>
          <p14:tracePt t="150860" x="5421313" y="4448175"/>
          <p14:tracePt t="150861" x="5429250" y="4448175"/>
          <p14:tracePt t="150862" x="5445125" y="4448175"/>
          <p14:tracePt t="150863" x="5454650" y="4457700"/>
          <p14:tracePt t="150865" x="5462588" y="4457700"/>
          <p14:tracePt t="150866" x="5470525" y="4457700"/>
          <p14:tracePt t="150867" x="5480050" y="4457700"/>
          <p14:tracePt t="150868" x="5487988" y="4457700"/>
          <p14:tracePt t="150869" x="5495925" y="4457700"/>
          <p14:tracePt t="150871" x="5513388" y="4457700"/>
          <p14:tracePt t="150872" x="5521325" y="4465638"/>
          <p14:tracePt t="150874" x="5546725" y="4465638"/>
          <p14:tracePt t="150876" x="5554663" y="4465638"/>
          <p14:tracePt t="150877" x="5562600" y="4465638"/>
          <p14:tracePt t="150878" x="5572125" y="4473575"/>
          <p14:tracePt t="150879" x="5580063" y="4473575"/>
          <p14:tracePt t="150880" x="5588000" y="4473575"/>
          <p14:tracePt t="150881" x="5597525" y="4473575"/>
          <p14:tracePt t="150882" x="5605463" y="4473575"/>
          <p14:tracePt t="150883" x="5613400" y="4473575"/>
          <p14:tracePt t="150884" x="5621338" y="4473575"/>
          <p14:tracePt t="150885" x="5630863" y="4473575"/>
          <p14:tracePt t="150886" x="5638800" y="4473575"/>
          <p14:tracePt t="150887" x="5646738" y="4473575"/>
          <p14:tracePt t="150888" x="5656263" y="4473575"/>
          <p14:tracePt t="150889" x="5664200" y="4473575"/>
          <p14:tracePt t="150891" x="5689600" y="4473575"/>
          <p14:tracePt t="150893" x="5697538" y="4473575"/>
          <p14:tracePt t="150894" x="5715000" y="4473575"/>
          <p14:tracePt t="150896" x="5722938" y="4473575"/>
          <p14:tracePt t="150897" x="5738813" y="4473575"/>
          <p14:tracePt t="150898" x="5748338" y="4473575"/>
          <p14:tracePt t="150899" x="5756275" y="4473575"/>
          <p14:tracePt t="150901" x="5773738" y="4473575"/>
          <p14:tracePt t="150902" x="5781675" y="4473575"/>
          <p14:tracePt t="150904" x="5797550" y="4473575"/>
          <p14:tracePt t="150905" x="5807075" y="4473575"/>
          <p14:tracePt t="150908" x="5822950" y="4465638"/>
          <p14:tracePt t="150909" x="5840413" y="4465638"/>
          <p14:tracePt t="150911" x="5856288" y="4465638"/>
          <p14:tracePt t="150912" x="5865813" y="4457700"/>
          <p14:tracePt t="150913" x="5873750" y="4457700"/>
          <p14:tracePt t="150914" x="5881688" y="4448175"/>
          <p14:tracePt t="150915" x="5891213" y="4448175"/>
          <p14:tracePt t="150916" x="5899150" y="4448175"/>
          <p14:tracePt t="150917" x="5907088" y="4440238"/>
          <p14:tracePt t="150918" x="5915025" y="4440238"/>
          <p14:tracePt t="150919" x="5924550" y="4440238"/>
          <p14:tracePt t="150921" x="5932488" y="4432300"/>
          <p14:tracePt t="150922" x="5940425" y="4424363"/>
          <p14:tracePt t="150924" x="5957888" y="4424363"/>
          <p14:tracePt t="150925" x="5965825" y="4414838"/>
          <p14:tracePt t="150927" x="5983288" y="4406900"/>
          <p14:tracePt t="150928" x="5983288" y="4398963"/>
          <p14:tracePt t="150929" x="5991225" y="4398963"/>
          <p14:tracePt t="150930" x="5999163" y="4389438"/>
          <p14:tracePt t="150931" x="6008688" y="4389438"/>
          <p14:tracePt t="150933" x="6016625" y="4381500"/>
          <p14:tracePt t="150934" x="6024563" y="4373563"/>
          <p14:tracePt t="150935" x="6032500" y="4373563"/>
          <p14:tracePt t="150936" x="6042025" y="4365625"/>
          <p14:tracePt t="150938" x="6049963" y="4356100"/>
          <p14:tracePt t="150940" x="6067425" y="4348163"/>
          <p14:tracePt t="150942" x="6083300" y="4340225"/>
          <p14:tracePt t="150943" x="6083300" y="4330700"/>
          <p14:tracePt t="150944" x="6091238" y="4330700"/>
          <p14:tracePt t="150945" x="6100763" y="4322763"/>
          <p14:tracePt t="150946" x="6108700" y="4314825"/>
          <p14:tracePt t="150948" x="6116638" y="4306888"/>
          <p14:tracePt t="150949" x="6124575" y="4306888"/>
          <p14:tracePt t="150950" x="6134100" y="4297363"/>
          <p14:tracePt t="150952" x="6134100" y="4289425"/>
          <p14:tracePt t="150953" x="6142038" y="4289425"/>
          <p14:tracePt t="150954" x="6142038" y="4281488"/>
          <p14:tracePt t="150955" x="6149975" y="4281488"/>
          <p14:tracePt t="150957" x="6167438" y="4271963"/>
          <p14:tracePt t="150960" x="6175375" y="4256088"/>
          <p14:tracePt t="150962" x="6183313" y="4256088"/>
          <p14:tracePt t="150963" x="6192838" y="4248150"/>
          <p14:tracePt t="150965" x="6192838" y="4238625"/>
          <p14:tracePt t="150966" x="6200775" y="4238625"/>
          <p14:tracePt t="150968" x="6200775" y="4230688"/>
          <p14:tracePt t="150969" x="6208713" y="4222750"/>
          <p14:tracePt t="150974" x="6218238" y="4213225"/>
          <p14:tracePt t="150977" x="6226175" y="4205288"/>
          <p14:tracePt t="150984" x="6226175" y="4197350"/>
          <p14:tracePt t="150991" x="6226175" y="4189413"/>
          <p14:tracePt t="151020" x="6226175" y="4179888"/>
          <p14:tracePt t="151034" x="6218238" y="4179888"/>
          <p14:tracePt t="151041" x="6218238" y="4171950"/>
          <p14:tracePt t="151046" x="6208713" y="4171950"/>
          <p14:tracePt t="151052" x="6200775" y="4171950"/>
          <p14:tracePt t="151054" x="6200775" y="4164013"/>
          <p14:tracePt t="151058" x="6200775" y="4154488"/>
          <p14:tracePt t="151060" x="6192838" y="4154488"/>
          <p14:tracePt t="151062" x="6183313" y="4154488"/>
          <p14:tracePt t="151064" x="6183313" y="4146550"/>
          <p14:tracePt t="151069" x="6175375" y="4146550"/>
          <p14:tracePt t="151072" x="6175375" y="4138613"/>
          <p14:tracePt t="151077" x="6167438" y="4130675"/>
          <p14:tracePt t="151080" x="6167438" y="4121150"/>
          <p14:tracePt t="151086" x="6167438" y="4113213"/>
          <p14:tracePt t="151092" x="6167438" y="4105275"/>
          <p14:tracePt t="151098" x="6167438" y="4095750"/>
          <p14:tracePt t="151102" x="6167438" y="4087813"/>
          <p14:tracePt t="151109" x="6167438" y="4079875"/>
          <p14:tracePt t="151117" x="6167438" y="4071938"/>
          <p14:tracePt t="151132" x="6167438" y="4062413"/>
          <p14:tracePt t="151174" x="6175375" y="4062413"/>
          <p14:tracePt t="151183" x="6183313" y="4062413"/>
          <p14:tracePt t="151185" x="6192838" y="4062413"/>
          <p14:tracePt t="151191" x="6200775" y="4062413"/>
          <p14:tracePt t="151195" x="6208713" y="4062413"/>
          <p14:tracePt t="151199" x="6218238" y="4062413"/>
          <p14:tracePt t="151201" x="6226175" y="4054475"/>
          <p14:tracePt t="151206" x="6234113" y="4054475"/>
          <p14:tracePt t="151209" x="6242050" y="4054475"/>
          <p14:tracePt t="151212" x="6251575" y="4054475"/>
          <p14:tracePt t="151213" x="6259513" y="4054475"/>
          <p14:tracePt t="151215" x="6267450" y="4054475"/>
          <p14:tracePt t="151219" x="6276975" y="4054475"/>
          <p14:tracePt t="151221" x="6284913" y="4054475"/>
          <p14:tracePt t="151224" x="6300788" y="4054475"/>
          <p14:tracePt t="151227" x="6310313" y="4054475"/>
          <p14:tracePt t="151229" x="6318250" y="4054475"/>
          <p14:tracePt t="151241" x="6369050" y="4054475"/>
          <p14:tracePt t="151243" x="6376988" y="4054475"/>
          <p14:tracePt t="151244" x="6384925" y="4054475"/>
          <p14:tracePt t="151245" x="6394450" y="4054475"/>
          <p14:tracePt t="151247" x="6402388" y="4054475"/>
          <p14:tracePt t="151248" x="6410325" y="4054475"/>
          <p14:tracePt t="151250" x="6427788" y="4054475"/>
          <p14:tracePt t="151253" x="6435725" y="4054475"/>
          <p14:tracePt t="151254" x="6435725" y="4062413"/>
          <p14:tracePt t="151255" x="6443663" y="4062413"/>
          <p14:tracePt t="151258" x="6453188" y="4062413"/>
          <p14:tracePt t="151259" x="6461125" y="4062413"/>
          <p14:tracePt t="151260" x="6469063" y="4062413"/>
          <p14:tracePt t="151261" x="6477000" y="4062413"/>
          <p14:tracePt t="151262" x="6486525" y="4062413"/>
          <p14:tracePt t="151265" x="6494463" y="4062413"/>
          <p14:tracePt t="151267" x="6502400" y="4062413"/>
          <p14:tracePt t="151269" x="6519863" y="4062413"/>
          <p14:tracePt t="151271" x="6527800" y="4062413"/>
          <p14:tracePt t="151274" x="6535738" y="4062413"/>
          <p14:tracePt t="151275" x="6545263" y="4062413"/>
          <p14:tracePt t="151277" x="6553200" y="4062413"/>
          <p14:tracePt t="151279" x="6561138" y="4062413"/>
          <p14:tracePt t="151281" x="6570663" y="4062413"/>
          <p14:tracePt t="151283" x="6578600" y="4062413"/>
          <p14:tracePt t="151285" x="6586538" y="4062413"/>
          <p14:tracePt t="151286" x="6586538" y="4054475"/>
          <p14:tracePt t="151287" x="6594475" y="4054475"/>
          <p14:tracePt t="151291" x="6604000" y="4054475"/>
          <p14:tracePt t="151293" x="6619875" y="4054475"/>
          <p14:tracePt t="151295" x="6629400" y="4054475"/>
          <p14:tracePt t="151296" x="6629400" y="4046538"/>
          <p14:tracePt t="151298" x="6637338" y="4046538"/>
          <p14:tracePt t="151300" x="6645275" y="4046538"/>
          <p14:tracePt t="151301" x="6653213" y="4046538"/>
          <p14:tracePt t="151303" x="6662738" y="4046538"/>
          <p14:tracePt t="151304" x="6662738" y="4037013"/>
          <p14:tracePt t="151305" x="6670675" y="4037013"/>
          <p14:tracePt t="151308" x="6688138" y="4037013"/>
          <p14:tracePt t="151310" x="6696075" y="4037013"/>
          <p14:tracePt t="151312" x="6711950" y="4029075"/>
          <p14:tracePt t="151315" x="6721475" y="4021138"/>
          <p14:tracePt t="151317" x="6729413" y="4021138"/>
          <p14:tracePt t="151319" x="6737350" y="4021138"/>
          <p14:tracePt t="151320" x="6746875" y="4021138"/>
          <p14:tracePt t="151322" x="6754813" y="4021138"/>
          <p14:tracePt t="151324" x="6762750" y="4011613"/>
          <p14:tracePt t="151326" x="6780213" y="4011613"/>
          <p14:tracePt t="151329" x="6788150" y="4011613"/>
          <p14:tracePt t="151331" x="6796088" y="4003675"/>
          <p14:tracePt t="151332" x="6805613" y="4003675"/>
          <p14:tracePt t="151334" x="6813550" y="4003675"/>
          <p14:tracePt t="151337" x="6821488" y="3995738"/>
          <p14:tracePt t="151340" x="6829425" y="3995738"/>
          <p14:tracePt t="151341" x="6838950" y="3987800"/>
          <p14:tracePt t="151344" x="6846888" y="3987800"/>
          <p14:tracePt t="151348" x="6854825" y="3978275"/>
          <p14:tracePt t="151353" x="6864350" y="3978275"/>
          <p14:tracePt t="151356" x="6872288" y="3970338"/>
          <p14:tracePt t="151361" x="6880225" y="3962400"/>
          <p14:tracePt t="151364" x="6880225" y="3952875"/>
          <p14:tracePt t="151368" x="6888163" y="3952875"/>
          <p14:tracePt t="151370" x="6888163" y="3944938"/>
          <p14:tracePt t="151375" x="6888163" y="3937000"/>
          <p14:tracePt t="151376" x="6897688" y="3937000"/>
          <p14:tracePt t="151379" x="6897688" y="3929063"/>
          <p14:tracePt t="151382" x="6905625" y="3919538"/>
          <p14:tracePt t="151385" x="6913563" y="3919538"/>
          <p14:tracePt t="151387" x="6913563" y="3911600"/>
          <p14:tracePt t="151392" x="6923088" y="3903663"/>
          <p14:tracePt t="151394" x="6931025" y="3894138"/>
          <p14:tracePt t="151397" x="6931025" y="3886200"/>
          <p14:tracePt t="151399" x="6938963" y="3878263"/>
          <p14:tracePt t="151402" x="6946900" y="3878263"/>
          <p14:tracePt t="151403" x="6946900" y="3870325"/>
          <p14:tracePt t="151409" x="6956425" y="3860800"/>
          <p14:tracePt t="151411" x="6964363" y="3844925"/>
          <p14:tracePt t="151414" x="6964363" y="3835400"/>
          <p14:tracePt t="151417" x="6972300" y="3827463"/>
          <p14:tracePt t="151420" x="6981825" y="3827463"/>
          <p14:tracePt t="151421" x="6981825" y="3819525"/>
          <p14:tracePt t="151424" x="6981825" y="3811588"/>
          <p14:tracePt t="151426" x="6981825" y="3802063"/>
          <p14:tracePt t="151429" x="6989763" y="3794125"/>
          <p14:tracePt t="151433" x="6989763" y="3786188"/>
          <p14:tracePt t="151434" x="6989763" y="3776663"/>
          <p14:tracePt t="151437" x="6989763" y="3768725"/>
          <p14:tracePt t="151441" x="6989763" y="3760788"/>
          <p14:tracePt t="151444" x="6989763" y="3752850"/>
          <p14:tracePt t="151444" x="6989763" y="3743325"/>
          <p14:tracePt t="151446" x="6997700" y="3743325"/>
          <p14:tracePt t="151447" x="6997700" y="3735388"/>
          <p14:tracePt t="151450" x="6997700" y="3727450"/>
          <p14:tracePt t="151454" x="6997700" y="3717925"/>
          <p14:tracePt t="151456" x="6997700" y="3709988"/>
          <p14:tracePt t="151459" x="6997700" y="3702050"/>
          <p14:tracePt t="151462" x="6997700" y="3694113"/>
          <p14:tracePt t="151465" x="7005638" y="3684588"/>
          <p14:tracePt t="151467" x="7005638" y="3676650"/>
          <p14:tracePt t="151471" x="7005638" y="3668713"/>
          <p14:tracePt t="151474" x="7005638" y="3659188"/>
          <p14:tracePt t="151478" x="7005638" y="3651250"/>
          <p14:tracePt t="151480" x="7005638" y="3643313"/>
          <p14:tracePt t="151483" x="7005638" y="3635375"/>
          <p14:tracePt t="151486" x="7005638" y="3625850"/>
          <p14:tracePt t="151491" x="7005638" y="3617913"/>
          <p14:tracePt t="151493" x="7005638" y="3609975"/>
          <p14:tracePt t="151495" x="7005638" y="3600450"/>
          <p14:tracePt t="151498" x="7005638" y="3592513"/>
          <p14:tracePt t="151499" x="6997700" y="3592513"/>
          <p14:tracePt t="151501" x="6997700" y="3584575"/>
          <p14:tracePt t="151504" x="6989763" y="3576638"/>
          <p14:tracePt t="151507" x="6989763" y="3567113"/>
          <p14:tracePt t="151509" x="6981825" y="3559175"/>
          <p14:tracePt t="151511" x="6972300" y="3559175"/>
          <p14:tracePt t="151513" x="6972300" y="3551238"/>
          <p14:tracePt t="151516" x="6964363" y="3541713"/>
          <p14:tracePt t="151517" x="6964363" y="3533775"/>
          <p14:tracePt t="151521" x="6956425" y="3525838"/>
          <p14:tracePt t="151524" x="6956425" y="3517900"/>
          <p14:tracePt t="151526" x="6938963" y="3508375"/>
          <p14:tracePt t="151528" x="6938963" y="3500438"/>
          <p14:tracePt t="151531" x="6938963" y="3492500"/>
          <p14:tracePt t="151532" x="6931025" y="3492500"/>
          <p14:tracePt t="151534" x="6931025" y="3482975"/>
          <p14:tracePt t="151536" x="6923088" y="3482975"/>
          <p14:tracePt t="151540" x="6923088" y="3475038"/>
          <p14:tracePt t="151542" x="6913563" y="3467100"/>
          <p14:tracePt t="151545" x="6905625" y="3467100"/>
          <p14:tracePt t="151547" x="6905625" y="3459163"/>
          <p14:tracePt t="151552" x="6897688" y="3459163"/>
          <p14:tracePt t="151552" x="6897688" y="3449638"/>
          <p14:tracePt t="151558" x="6888163" y="3441700"/>
          <p14:tracePt t="151559" x="6888163" y="3433763"/>
          <p14:tracePt t="151562" x="6880225" y="3433763"/>
          <p14:tracePt t="151567" x="6880225" y="3424238"/>
          <p14:tracePt t="151567" x="6872288" y="3424238"/>
          <p14:tracePt t="151571" x="6864350" y="3416300"/>
          <p14:tracePt t="151575" x="6854825" y="3416300"/>
          <p14:tracePt t="151578" x="6854825" y="3408363"/>
          <p14:tracePt t="151580" x="6846888" y="3408363"/>
          <p14:tracePt t="151582" x="6846888" y="3398838"/>
          <p14:tracePt t="151584" x="6838950" y="3398838"/>
          <p14:tracePt t="151586" x="6829425" y="3398838"/>
          <p14:tracePt t="151589" x="6829425" y="3390900"/>
          <p14:tracePt t="151590" x="6821488" y="3390900"/>
          <p14:tracePt t="151594" x="6813550" y="3390900"/>
          <p14:tracePt t="151596" x="6813550" y="3382963"/>
          <p14:tracePt t="151597" x="6805613" y="3382963"/>
          <p14:tracePt t="151599" x="6796088" y="3382963"/>
          <p14:tracePt t="151602" x="6788150" y="3382963"/>
          <p14:tracePt t="151604" x="6780213" y="3375025"/>
          <p14:tracePt t="151608" x="6770688" y="3375025"/>
          <p14:tracePt t="151609" x="6762750" y="3365500"/>
          <p14:tracePt t="151611" x="6754813" y="3365500"/>
          <p14:tracePt t="151614" x="6746875" y="3365500"/>
          <p14:tracePt t="151618" x="6737350" y="3365500"/>
          <p14:tracePt t="151619" x="6729413" y="3357563"/>
          <p14:tracePt t="151621" x="6721475" y="3357563"/>
          <p14:tracePt t="151625" x="6704013" y="3357563"/>
          <p14:tracePt t="151628" x="6696075" y="3357563"/>
          <p14:tracePt t="151629" x="6688138" y="3357563"/>
          <p14:tracePt t="151631" x="6678613" y="3357563"/>
          <p14:tracePt t="151633" x="6670675" y="3349625"/>
          <p14:tracePt t="151635" x="6662738" y="3349625"/>
          <p14:tracePt t="151636" x="6653213" y="3349625"/>
          <p14:tracePt t="151642" x="6637338" y="3349625"/>
          <p14:tracePt t="151644" x="6629400" y="3349625"/>
          <p14:tracePt t="151646" x="6619875" y="3349625"/>
          <p14:tracePt t="151647" x="6611938" y="3349625"/>
          <p14:tracePt t="151649" x="6611938" y="3340100"/>
          <p14:tracePt t="151650" x="6604000" y="3340100"/>
          <p14:tracePt t="151651" x="6594475" y="3340100"/>
          <p14:tracePt t="151652" x="6586538" y="3340100"/>
          <p14:tracePt t="151654" x="6578600" y="3340100"/>
          <p14:tracePt t="151657" x="6570663" y="3340100"/>
          <p14:tracePt t="151658" x="6561138" y="3340100"/>
          <p14:tracePt t="151659" x="6553200" y="3340100"/>
          <p14:tracePt t="151661" x="6545263" y="3340100"/>
          <p14:tracePt t="151663" x="6527800" y="3340100"/>
          <p14:tracePt t="151666" x="6519863" y="3340100"/>
          <p14:tracePt t="151668" x="6511925" y="3340100"/>
          <p14:tracePt t="151669" x="6502400" y="3340100"/>
          <p14:tracePt t="151670" x="6494463" y="3332163"/>
          <p14:tracePt t="151672" x="6486525" y="3332163"/>
          <p14:tracePt t="151674" x="6469063" y="3332163"/>
          <p14:tracePt t="151678" x="6461125" y="3332163"/>
          <p14:tracePt t="151679" x="6453188" y="3332163"/>
          <p14:tracePt t="151681" x="6435725" y="3332163"/>
          <p14:tracePt t="151684" x="6427788" y="3332163"/>
          <p14:tracePt t="151685" x="6418263" y="3332163"/>
          <p14:tracePt t="151686" x="6410325" y="3332163"/>
          <p14:tracePt t="151687" x="6402388" y="3332163"/>
          <p14:tracePt t="151691" x="6384925" y="3332163"/>
          <p14:tracePt t="151692" x="6376988" y="3332163"/>
          <p14:tracePt t="151694" x="6369050" y="3332163"/>
          <p14:tracePt t="151696" x="6359525" y="3332163"/>
          <p14:tracePt t="151698" x="6351588" y="3332163"/>
          <p14:tracePt t="151699" x="6343650" y="3332163"/>
          <p14:tracePt t="151700" x="6335713" y="3332163"/>
          <p14:tracePt t="151701" x="6326188" y="3332163"/>
          <p14:tracePt t="151703" x="6318250" y="3332163"/>
          <p14:tracePt t="151704" x="6310313" y="3332163"/>
          <p14:tracePt t="151705" x="6300788" y="3332163"/>
          <p14:tracePt t="151708" x="6292850" y="3332163"/>
          <p14:tracePt t="151709" x="6284913" y="3332163"/>
          <p14:tracePt t="151710" x="6276975" y="3332163"/>
          <p14:tracePt t="151711" x="6267450" y="3332163"/>
          <p14:tracePt t="151713" x="6251575" y="3332163"/>
          <p14:tracePt t="151715" x="6234113" y="3332163"/>
          <p14:tracePt t="151716" x="6226175" y="3332163"/>
          <p14:tracePt t="151717" x="6218238" y="3332163"/>
          <p14:tracePt t="151718" x="6208713" y="3332163"/>
          <p14:tracePt t="151720" x="6200775" y="3332163"/>
          <p14:tracePt t="151721" x="6192838" y="3332163"/>
          <p14:tracePt t="151722" x="6183313" y="3332163"/>
          <p14:tracePt t="151724" x="6167438" y="3332163"/>
          <p14:tracePt t="151726" x="6149975" y="3332163"/>
          <p14:tracePt t="151728" x="6134100" y="3332163"/>
          <p14:tracePt t="151729" x="6124575" y="3332163"/>
          <p14:tracePt t="151730" x="6116638" y="3332163"/>
          <p14:tracePt t="151731" x="6108700" y="3332163"/>
          <p14:tracePt t="151732" x="6100763" y="3332163"/>
          <p14:tracePt t="151733" x="6100763" y="3340100"/>
          <p14:tracePt t="151734" x="6091238" y="3340100"/>
          <p14:tracePt t="151735" x="6083300" y="3340100"/>
          <p14:tracePt t="151737" x="6075363" y="3340100"/>
          <p14:tracePt t="151739" x="6057900" y="3340100"/>
          <p14:tracePt t="151743" x="6032500" y="3340100"/>
          <p14:tracePt t="151744" x="6024563" y="3340100"/>
          <p14:tracePt t="151744" x="6016625" y="3340100"/>
          <p14:tracePt t="151746" x="6008688" y="3340100"/>
          <p14:tracePt t="151747" x="5999163" y="3340100"/>
          <p14:tracePt t="151749" x="5983288" y="3349625"/>
          <p14:tracePt t="151751" x="5973763" y="3349625"/>
          <p14:tracePt t="151752" x="5965825" y="3349625"/>
          <p14:tracePt t="151753" x="5957888" y="3349625"/>
          <p14:tracePt t="151755" x="5949950" y="3349625"/>
          <p14:tracePt t="151758" x="5932488" y="3349625"/>
          <p14:tracePt t="151759" x="5915025" y="3349625"/>
          <p14:tracePt t="151761" x="5907088" y="3349625"/>
          <p14:tracePt t="151762" x="5899150" y="3349625"/>
          <p14:tracePt t="151763" x="5891213" y="3349625"/>
          <p14:tracePt t="151765" x="5881688" y="3349625"/>
          <p14:tracePt t="151767" x="5873750" y="3349625"/>
          <p14:tracePt t="151768" x="5865813" y="3349625"/>
          <p14:tracePt t="151769" x="5856288" y="3349625"/>
          <p14:tracePt t="151770" x="5848350" y="3349625"/>
          <p14:tracePt t="151771" x="5840413" y="3349625"/>
          <p14:tracePt t="151774" x="5832475" y="3349625"/>
          <p14:tracePt t="151775" x="5822950" y="3349625"/>
          <p14:tracePt t="151777" x="5815013" y="3349625"/>
          <p14:tracePt t="151778" x="5807075" y="3349625"/>
          <p14:tracePt t="151779" x="5797550" y="3349625"/>
          <p14:tracePt t="151780" x="5789613" y="3349625"/>
          <p14:tracePt t="151783" x="5773738" y="3349625"/>
          <p14:tracePt t="151785" x="5764213" y="3349625"/>
          <p14:tracePt t="151788" x="5748338" y="3349625"/>
          <p14:tracePt t="151791" x="5738813" y="3349625"/>
          <p14:tracePt t="151794" x="5730875" y="3349625"/>
          <p14:tracePt t="151796" x="5722938" y="3349625"/>
          <p14:tracePt t="151797" x="5715000" y="3349625"/>
          <p14:tracePt t="151798" x="5705475" y="3349625"/>
          <p14:tracePt t="151800" x="5697538" y="3349625"/>
          <p14:tracePt t="151802" x="5689600" y="3349625"/>
          <p14:tracePt t="151803" x="5680075" y="3349625"/>
          <p14:tracePt t="151808" x="5672138" y="3349625"/>
          <p14:tracePt t="151809" x="5664200" y="3349625"/>
          <p14:tracePt t="151811" x="5656263" y="3349625"/>
          <p14:tracePt t="151812" x="5646738" y="3349625"/>
          <p14:tracePt t="151814" x="5638800" y="3349625"/>
          <p14:tracePt t="151817" x="5630863" y="3349625"/>
          <p14:tracePt t="151818" x="5621338" y="3349625"/>
          <p14:tracePt t="151819" x="5613400" y="3349625"/>
          <p14:tracePt t="151821" x="5605463" y="3349625"/>
          <p14:tracePt t="151825" x="5588000" y="3349625"/>
          <p14:tracePt t="151826" x="5580063" y="3349625"/>
          <p14:tracePt t="151829" x="5572125" y="3349625"/>
          <p14:tracePt t="151831" x="5562600" y="3349625"/>
          <p14:tracePt t="151832" x="5554663" y="3349625"/>
          <p14:tracePt t="151833" x="5546725" y="3349625"/>
          <p14:tracePt t="151836" x="5538788" y="3340100"/>
          <p14:tracePt t="151837" x="5529263" y="3340100"/>
          <p14:tracePt t="151839" x="5521325" y="3340100"/>
          <p14:tracePt t="151841" x="5503863" y="3340100"/>
          <p14:tracePt t="151844" x="5495925" y="3340100"/>
          <p14:tracePt t="151845" x="5487988" y="3340100"/>
          <p14:tracePt t="151846" x="5480050" y="3340100"/>
          <p14:tracePt t="151849" x="5462588" y="3340100"/>
          <p14:tracePt t="151851" x="5454650" y="3340100"/>
          <p14:tracePt t="151852" x="5445125" y="3340100"/>
          <p14:tracePt t="151853" x="5437188" y="3340100"/>
          <p14:tracePt t="151855" x="5429250" y="3340100"/>
          <p14:tracePt t="151857" x="5421313" y="3340100"/>
          <p14:tracePt t="151858" x="5411788" y="3340100"/>
          <p14:tracePt t="151860" x="5403850" y="3340100"/>
          <p14:tracePt t="151862" x="5395913" y="3340100"/>
          <p14:tracePt t="151863" x="5386388" y="3340100"/>
          <p14:tracePt t="151864" x="5378450" y="3340100"/>
          <p14:tracePt t="151865" x="5370513" y="3340100"/>
          <p14:tracePt t="151867" x="5362575" y="3340100"/>
          <p14:tracePt t="151868" x="5353050" y="3340100"/>
          <p14:tracePt t="151870" x="5345113" y="3340100"/>
          <p14:tracePt t="151872" x="5337175" y="3340100"/>
          <p14:tracePt t="151874" x="5327650" y="3340100"/>
          <p14:tracePt t="151875" x="5319713" y="3340100"/>
          <p14:tracePt t="151877" x="5311775" y="3340100"/>
          <p14:tracePt t="151879" x="5303838" y="3340100"/>
          <p14:tracePt t="151881" x="5286375" y="3340100"/>
          <p14:tracePt t="151884" x="5278438" y="3340100"/>
          <p14:tracePt t="151886" x="5268913" y="3340100"/>
          <p14:tracePt t="151888" x="5260975" y="3340100"/>
          <p14:tracePt t="151891" x="5253038" y="3340100"/>
          <p14:tracePt t="151892" x="5245100" y="3340100"/>
          <p14:tracePt t="151895" x="5235575" y="3340100"/>
          <p14:tracePt t="151898" x="5227638" y="3340100"/>
          <p14:tracePt t="151899" x="5219700" y="3340100"/>
          <p14:tracePt t="151902" x="5210175" y="3340100"/>
          <p14:tracePt t="151907" x="5202238" y="3340100"/>
          <p14:tracePt t="151911" x="5194300" y="3340100"/>
          <p14:tracePt t="151912" x="5186363" y="3340100"/>
          <p14:tracePt t="151916" x="5176838" y="3340100"/>
          <p14:tracePt t="151920" x="5168900" y="3340100"/>
          <p14:tracePt t="151925" x="5160963" y="3340100"/>
          <p14:tracePt t="151929" x="5151438" y="3340100"/>
          <p14:tracePt t="151932" x="5143500" y="3340100"/>
          <p14:tracePt t="151937" x="5135563" y="3340100"/>
          <p14:tracePt t="151942" x="5127625" y="3340100"/>
          <p14:tracePt t="151947" x="5118100" y="3340100"/>
          <p14:tracePt t="151951" x="5110163" y="3340100"/>
          <p14:tracePt t="151958" x="5102225" y="3340100"/>
          <p14:tracePt t="151966" x="5102225" y="3349625"/>
          <p14:tracePt t="151967" x="5092700" y="3349625"/>
          <p14:tracePt t="151975" x="5092700" y="3357563"/>
          <p14:tracePt t="151977" x="5092700" y="3365500"/>
          <p14:tracePt t="151980" x="5084763" y="3365500"/>
          <p14:tracePt t="151982" x="5084763" y="3375025"/>
          <p14:tracePt t="151986" x="5076825" y="3375025"/>
          <p14:tracePt t="151987" x="5076825" y="3382963"/>
          <p14:tracePt t="151991" x="5076825" y="3390900"/>
          <p14:tracePt t="151994" x="5068888" y="3398838"/>
          <p14:tracePt t="151996" x="5068888" y="3408363"/>
          <p14:tracePt t="152001" x="5059363" y="3416300"/>
          <p14:tracePt t="152007" x="5059363" y="3424238"/>
          <p14:tracePt t="152009" x="5059363" y="3433763"/>
          <p14:tracePt t="152011" x="5051425" y="3433763"/>
          <p14:tracePt t="152013" x="5051425" y="3441700"/>
          <p14:tracePt t="152015" x="5043488" y="3441700"/>
          <p14:tracePt t="152019" x="5043488" y="3449638"/>
          <p14:tracePt t="152025" x="5043488" y="3459163"/>
          <p14:tracePt t="152028" x="5043488" y="3467100"/>
          <p14:tracePt t="152030" x="5033963" y="3467100"/>
          <p14:tracePt t="152033" x="5033963" y="3475038"/>
          <p14:tracePt t="152038" x="5033963" y="3482975"/>
          <p14:tracePt t="152041" x="5033963" y="3492500"/>
          <p14:tracePt t="152043" x="5033963" y="3500438"/>
          <p14:tracePt t="152045" x="5026025" y="3508375"/>
          <p14:tracePt t="152049" x="5026025" y="3517900"/>
          <p14:tracePt t="152051" x="5026025" y="3525838"/>
          <p14:tracePt t="152052" x="5026025" y="3533775"/>
          <p14:tracePt t="152055" x="5026025" y="3541713"/>
          <p14:tracePt t="152058" x="5026025" y="3551238"/>
          <p14:tracePt t="152060" x="5026025" y="3559175"/>
          <p14:tracePt t="152061" x="5026025" y="3567113"/>
          <p14:tracePt t="152063" x="5026025" y="3576638"/>
          <p14:tracePt t="152065" x="5026025" y="3584575"/>
          <p14:tracePt t="152067" x="5026025" y="3592513"/>
          <p14:tracePt t="152069" x="5026025" y="3600450"/>
          <p14:tracePt t="152070" x="5026025" y="3609975"/>
          <p14:tracePt t="152071" x="5026025" y="3617913"/>
          <p14:tracePt t="152074" x="5026025" y="3635375"/>
          <p14:tracePt t="152076" x="5026025" y="3643313"/>
          <p14:tracePt t="152078" x="5026025" y="3659188"/>
          <p14:tracePt t="152079" x="5026025" y="3668713"/>
          <p14:tracePt t="152080" x="5026025" y="3676650"/>
          <p14:tracePt t="152082" x="5026025" y="3684588"/>
          <p14:tracePt t="152083" x="5026025" y="3694113"/>
          <p14:tracePt t="152085" x="5026025" y="3709988"/>
          <p14:tracePt t="152087" x="5026025" y="3717925"/>
          <p14:tracePt t="152089" x="5026025" y="3727450"/>
          <p14:tracePt t="152092" x="5026025" y="3752850"/>
          <p14:tracePt t="152093" x="5026025" y="3760788"/>
          <p14:tracePt t="152094" x="5026025" y="3768725"/>
          <p14:tracePt t="152095" x="5026025" y="3776663"/>
          <p14:tracePt t="152096" x="5033963" y="3786188"/>
          <p14:tracePt t="152098" x="5033963" y="3794125"/>
          <p14:tracePt t="152100" x="5033963" y="3802063"/>
          <p14:tracePt t="152101" x="5033963" y="3811588"/>
          <p14:tracePt t="152102" x="5033963" y="3819525"/>
          <p14:tracePt t="152103" x="5033963" y="3827463"/>
          <p14:tracePt t="152104" x="5033963" y="3835400"/>
          <p14:tracePt t="152108" x="5033963" y="3852863"/>
          <p14:tracePt t="152110" x="5033963" y="3860800"/>
          <p14:tracePt t="152111" x="5033963" y="3878263"/>
          <p14:tracePt t="152113" x="5033963" y="3894138"/>
          <p14:tracePt t="152116" x="5033963" y="3903663"/>
          <p14:tracePt t="152118" x="5033963" y="3911600"/>
          <p14:tracePt t="152119" x="5033963" y="3919538"/>
          <p14:tracePt t="152120" x="5033963" y="3929063"/>
          <p14:tracePt t="152122" x="5033963" y="3937000"/>
          <p14:tracePt t="152124" x="5033963" y="3944938"/>
          <p14:tracePt t="152125" x="5033963" y="3952875"/>
          <p14:tracePt t="152127" x="5033963" y="3962400"/>
          <p14:tracePt t="152128" x="5033963" y="3970338"/>
          <p14:tracePt t="152130" x="5033963" y="3978275"/>
          <p14:tracePt t="152131" x="5033963" y="3987800"/>
          <p14:tracePt t="152133" x="5033963" y="3995738"/>
          <p14:tracePt t="152134" x="5033963" y="4003675"/>
          <p14:tracePt t="152137" x="5033963" y="4011613"/>
          <p14:tracePt t="152138" x="5033963" y="4021138"/>
          <p14:tracePt t="152141" x="5033963" y="4029075"/>
          <p14:tracePt t="152142" x="5033963" y="4037013"/>
          <p14:tracePt t="152144" x="5033963" y="4046538"/>
          <p14:tracePt t="152145" x="5033963" y="4054475"/>
          <p14:tracePt t="152147" x="5033963" y="4062413"/>
          <p14:tracePt t="152149" x="5043488" y="4071938"/>
          <p14:tracePt t="152151" x="5043488" y="4079875"/>
          <p14:tracePt t="152152" x="5051425" y="4087813"/>
          <p14:tracePt t="152154" x="5051425" y="4095750"/>
          <p14:tracePt t="152157" x="5059363" y="4105275"/>
          <p14:tracePt t="152159" x="5059363" y="4113213"/>
          <p14:tracePt t="152160" x="5059363" y="4121150"/>
          <p14:tracePt t="152161" x="5068888" y="4121150"/>
          <p14:tracePt t="152162" x="5068888" y="4130675"/>
          <p14:tracePt t="152164" x="5076825" y="4138613"/>
          <p14:tracePt t="152165" x="5084763" y="4138613"/>
          <p14:tracePt t="152166" x="5084763" y="4146550"/>
          <p14:tracePt t="152168" x="5084763" y="4154488"/>
          <p14:tracePt t="152169" x="5092700" y="4154488"/>
          <p14:tracePt t="152170" x="5092700" y="4164013"/>
          <p14:tracePt t="152171" x="5102225" y="4164013"/>
          <p14:tracePt t="152172" x="5102225" y="4171950"/>
          <p14:tracePt t="152175" x="5118100" y="4171950"/>
          <p14:tracePt t="152177" x="5118100" y="4179888"/>
          <p14:tracePt t="152178" x="5127625" y="4189413"/>
          <p14:tracePt t="152179" x="5135563" y="4189413"/>
          <p14:tracePt t="152180" x="5135563" y="4197350"/>
          <p14:tracePt t="152181" x="5143500" y="4197350"/>
          <p14:tracePt t="152183" x="5151438" y="4197350"/>
          <p14:tracePt t="152185" x="5160963" y="4205288"/>
          <p14:tracePt t="152187" x="5168900" y="4205288"/>
          <p14:tracePt t="152191" x="5176838" y="4205288"/>
          <p14:tracePt t="152192" x="5186363" y="4213225"/>
          <p14:tracePt t="152193" x="5194300" y="4213225"/>
          <p14:tracePt t="152195" x="5202238" y="4213225"/>
          <p14:tracePt t="152197" x="5210175" y="4222750"/>
          <p14:tracePt t="152199" x="5219700" y="4222750"/>
          <p14:tracePt t="152201" x="5227638" y="4222750"/>
          <p14:tracePt t="152203" x="5235575" y="4230688"/>
          <p14:tracePt t="152208" x="5245100" y="4230688"/>
          <p14:tracePt t="152209" x="5253038" y="4230688"/>
          <p14:tracePt t="152211" x="5260975" y="4230688"/>
          <p14:tracePt t="152213" x="5268913" y="4230688"/>
          <p14:tracePt t="152216" x="5278438" y="4230688"/>
          <p14:tracePt t="152220" x="5286375" y="4230688"/>
          <p14:tracePt t="152221" x="5294313" y="4230688"/>
          <p14:tracePt t="152225" x="5303838" y="4230688"/>
          <p14:tracePt t="152226" x="5311775" y="4230688"/>
          <p14:tracePt t="152230" x="5327650" y="4230688"/>
          <p14:tracePt t="152232" x="5337175" y="4230688"/>
          <p14:tracePt t="152234" x="5345113" y="4230688"/>
          <p14:tracePt t="152236" x="5353050" y="4230688"/>
          <p14:tracePt t="152238" x="5362575" y="4230688"/>
          <p14:tracePt t="152239" x="5370513" y="4230688"/>
          <p14:tracePt t="152242" x="5386388" y="4230688"/>
          <p14:tracePt t="152243" x="5395913" y="4230688"/>
          <p14:tracePt t="152245" x="5411788" y="4230688"/>
          <p14:tracePt t="152248" x="5421313" y="4230688"/>
          <p14:tracePt t="152249" x="5429250" y="4230688"/>
          <p14:tracePt t="152250" x="5445125" y="4230688"/>
          <p14:tracePt t="152251" x="5454650" y="4230688"/>
          <p14:tracePt t="152252" x="5462588" y="4230688"/>
          <p14:tracePt t="152253" x="5480050" y="4222750"/>
          <p14:tracePt t="152254" x="5487988" y="4222750"/>
          <p14:tracePt t="152255" x="5495925" y="4222750"/>
          <p14:tracePt t="152257" x="5521325" y="4222750"/>
          <p14:tracePt t="152258" x="5529263" y="4222750"/>
          <p14:tracePt t="152259" x="5538788" y="4222750"/>
          <p14:tracePt t="152260" x="5554663" y="4222750"/>
          <p14:tracePt t="152262" x="5572125" y="4222750"/>
          <p14:tracePt t="152263" x="5580063" y="4213225"/>
          <p14:tracePt t="152264" x="5597525" y="4213225"/>
          <p14:tracePt t="152265" x="5605463" y="4213225"/>
          <p14:tracePt t="152266" x="5621338" y="4213225"/>
          <p14:tracePt t="152267" x="5638800" y="4205288"/>
          <p14:tracePt t="152268" x="5646738" y="4205288"/>
          <p14:tracePt t="152269" x="5664200" y="4205288"/>
          <p14:tracePt t="152270" x="5672138" y="4205288"/>
          <p14:tracePt t="152271" x="5689600" y="4205288"/>
          <p14:tracePt t="152272" x="5705475" y="4205288"/>
          <p14:tracePt t="152274" x="5722938" y="4197350"/>
          <p14:tracePt t="152276" x="5748338" y="4197350"/>
          <p14:tracePt t="152277" x="5756275" y="4197350"/>
          <p14:tracePt t="152278" x="5764213" y="4197350"/>
          <p14:tracePt t="152279" x="5781675" y="4197350"/>
          <p14:tracePt t="152280" x="5797550" y="4189413"/>
          <p14:tracePt t="152281" x="5815013" y="4189413"/>
          <p14:tracePt t="152283" x="5832475" y="4189413"/>
          <p14:tracePt t="152284" x="5848350" y="4189413"/>
          <p14:tracePt t="152285" x="5865813" y="4179888"/>
          <p14:tracePt t="152286" x="5873750" y="4179888"/>
          <p14:tracePt t="152287" x="5891213" y="4179888"/>
          <p14:tracePt t="152288" x="5899150" y="4179888"/>
          <p14:tracePt t="152290" x="5915025" y="4179888"/>
          <p14:tracePt t="152292" x="5957888" y="4171950"/>
          <p14:tracePt t="152293" x="5965825" y="4171950"/>
          <p14:tracePt t="152294" x="5973763" y="4171950"/>
          <p14:tracePt t="152295" x="5983288" y="4171950"/>
          <p14:tracePt t="152296" x="6008688" y="4164013"/>
          <p14:tracePt t="152297" x="6016625" y="4164013"/>
          <p14:tracePt t="152298" x="6024563" y="4164013"/>
          <p14:tracePt t="152299" x="6032500" y="4164013"/>
          <p14:tracePt t="152300" x="6049963" y="4164013"/>
          <p14:tracePt t="152301" x="6057900" y="4164013"/>
          <p14:tracePt t="152303" x="6067425" y="4164013"/>
          <p14:tracePt t="152304" x="6083300" y="4164013"/>
          <p14:tracePt t="152305" x="6091238" y="4164013"/>
          <p14:tracePt t="152307" x="6116638" y="4154488"/>
          <p14:tracePt t="152309" x="6124575" y="4154488"/>
          <p14:tracePt t="152310" x="6142038" y="4154488"/>
          <p14:tracePt t="152311" x="6142038" y="4146550"/>
          <p14:tracePt t="152312" x="6149975" y="4146550"/>
          <p14:tracePt t="152313" x="6159500" y="4146550"/>
          <p14:tracePt t="152314" x="6167438" y="4146550"/>
          <p14:tracePt t="152316" x="6175375" y="4146550"/>
          <p14:tracePt t="152317" x="6183313" y="4146550"/>
          <p14:tracePt t="152318" x="6192838" y="4146550"/>
          <p14:tracePt t="152319" x="6200775" y="4146550"/>
          <p14:tracePt t="152321" x="6218238" y="4146550"/>
          <p14:tracePt t="152324" x="6226175" y="4146550"/>
          <p14:tracePt t="152325" x="6234113" y="4146550"/>
          <p14:tracePt t="152326" x="6242050" y="4146550"/>
          <p14:tracePt t="152328" x="6251575" y="4146550"/>
          <p14:tracePt t="152330" x="6259513" y="4146550"/>
          <p14:tracePt t="152332" x="6276975" y="4146550"/>
          <p14:tracePt t="152334" x="6284913" y="4146550"/>
          <p14:tracePt t="152337" x="6292850" y="4146550"/>
          <p14:tracePt t="152339" x="6300788" y="4146550"/>
          <p14:tracePt t="152341" x="6310313" y="4146550"/>
          <p14:tracePt t="152342" x="6318250" y="4146550"/>
          <p14:tracePt t="152344" x="6326188" y="4146550"/>
          <p14:tracePt t="152345" x="6335713" y="4146550"/>
          <p14:tracePt t="152348" x="6343650" y="4146550"/>
          <p14:tracePt t="152351" x="6351588" y="4146550"/>
          <p14:tracePt t="152354" x="6359525" y="4146550"/>
          <p14:tracePt t="152358" x="6369050" y="4146550"/>
          <p14:tracePt t="152361" x="6376988" y="4146550"/>
          <p14:tracePt t="152369" x="6384925" y="4146550"/>
          <p14:tracePt t="152379" x="6394450" y="4146550"/>
          <p14:tracePt t="152390" x="6402388" y="4146550"/>
          <p14:tracePt t="152394" x="6410325" y="4146550"/>
          <p14:tracePt t="152402" x="6418263" y="4146550"/>
          <p14:tracePt t="152408" x="6427788" y="4146550"/>
          <p14:tracePt t="152410" x="6427788" y="4154488"/>
          <p14:tracePt t="152411" x="6435725" y="4154488"/>
          <p14:tracePt t="152414" x="6443663" y="4154488"/>
          <p14:tracePt t="152417" x="6453188" y="4154488"/>
          <p14:tracePt t="152421" x="6461125" y="4154488"/>
          <p14:tracePt t="152425" x="6469063" y="4164013"/>
          <p14:tracePt t="152428" x="6477000" y="4164013"/>
          <p14:tracePt t="152431" x="6486525" y="4164013"/>
          <p14:tracePt t="152435" x="6494463" y="4164013"/>
          <p14:tracePt t="152441" x="6502400" y="4164013"/>
          <p14:tracePt t="152442" x="6511925" y="4164013"/>
          <p14:tracePt t="152446" x="6519863" y="4164013"/>
          <p14:tracePt t="152449" x="6527800" y="4164013"/>
          <p14:tracePt t="152453" x="6535738" y="4164013"/>
          <p14:tracePt t="152455" x="6545263" y="4164013"/>
          <p14:tracePt t="152458" x="6553200" y="4164013"/>
          <p14:tracePt t="152461" x="6561138" y="4164013"/>
          <p14:tracePt t="152465" x="6570663" y="4164013"/>
          <p14:tracePt t="152466" x="6578600" y="4164013"/>
          <p14:tracePt t="152470" x="6586538" y="4164013"/>
          <p14:tracePt t="152472" x="6586538" y="4154488"/>
          <p14:tracePt t="152475" x="6594475" y="4154488"/>
          <p14:tracePt t="152476" x="6604000" y="4146550"/>
          <p14:tracePt t="152477" x="6611938" y="4146550"/>
          <p14:tracePt t="152481" x="6619875" y="4146550"/>
          <p14:tracePt t="152483" x="6629400" y="4138613"/>
          <p14:tracePt t="152486" x="6637338" y="4138613"/>
          <p14:tracePt t="152487" x="6645275" y="4138613"/>
          <p14:tracePt t="152490" x="6653213" y="4138613"/>
          <p14:tracePt t="152492" x="6653213" y="4130675"/>
          <p14:tracePt t="152492" x="6662738" y="4130675"/>
          <p14:tracePt t="152495" x="6670675" y="4130675"/>
          <p14:tracePt t="152498" x="6678613" y="4130675"/>
          <p14:tracePt t="152499" x="6688138" y="4121150"/>
          <p14:tracePt t="152503" x="6696075" y="4121150"/>
          <p14:tracePt t="152505" x="6696075" y="4113213"/>
          <p14:tracePt t="152507" x="6704013" y="4113213"/>
          <p14:tracePt t="152509" x="6711950" y="4113213"/>
          <p14:tracePt t="152510" x="6721475" y="4113213"/>
          <p14:tracePt t="152513" x="6729413" y="4113213"/>
          <p14:tracePt t="152519" x="6737350" y="4105275"/>
          <p14:tracePt t="152521" x="6746875" y="4105275"/>
          <p14:tracePt t="152525" x="6754813" y="4105275"/>
          <p14:tracePt t="152531" x="6762750" y="4095750"/>
          <p14:tracePt t="152540" x="6770688" y="4095750"/>
          <p14:tracePt t="152542" x="6770688" y="4087813"/>
          <p14:tracePt t="152546" x="6770688" y="4079875"/>
          <p14:tracePt t="152553" x="6770688" y="4071938"/>
          <p14:tracePt t="152558" x="6770688" y="4062413"/>
          <p14:tracePt t="152561" x="6770688" y="4054475"/>
          <p14:tracePt t="152563" x="6770688" y="4046538"/>
          <p14:tracePt t="152566" x="6770688" y="4037013"/>
          <p14:tracePt t="152569" x="6770688" y="4029075"/>
          <p14:tracePt t="152571" x="6770688" y="4021138"/>
          <p14:tracePt t="152574" x="6770688" y="4011613"/>
          <p14:tracePt t="152576" x="6770688" y="4003675"/>
          <p14:tracePt t="152578" x="6770688" y="3995738"/>
          <p14:tracePt t="152580" x="6770688" y="3987800"/>
          <p14:tracePt t="152582" x="6780213" y="3978275"/>
          <p14:tracePt t="152585" x="6780213" y="3970338"/>
          <p14:tracePt t="152586" x="6780213" y="3962400"/>
          <p14:tracePt t="152588" x="6788150" y="3962400"/>
          <p14:tracePt t="152590" x="6788150" y="3944938"/>
          <p14:tracePt t="152592" x="6788150" y="3937000"/>
          <p14:tracePt t="152593" x="6796088" y="3929063"/>
          <p14:tracePt t="152595" x="6796088" y="3919538"/>
          <p14:tracePt t="152598" x="6796088" y="3911600"/>
          <p14:tracePt t="152599" x="6796088" y="3903663"/>
          <p14:tracePt t="152600" x="6805613" y="3903663"/>
          <p14:tracePt t="152602" x="6805613" y="3894138"/>
          <p14:tracePt t="152603" x="6805613" y="3886200"/>
          <p14:tracePt t="152605" x="6813550" y="3878263"/>
          <p14:tracePt t="152608" x="6813550" y="3870325"/>
          <p14:tracePt t="152609" x="6821488" y="3860800"/>
          <p14:tracePt t="152610" x="6821488" y="3844925"/>
          <p14:tracePt t="152613" x="6821488" y="3835400"/>
          <p14:tracePt t="152614" x="6829425" y="3835400"/>
          <p14:tracePt t="152615" x="6829425" y="3819525"/>
          <p14:tracePt t="152617" x="6829425" y="3811588"/>
          <p14:tracePt t="152618" x="6829425" y="3802063"/>
          <p14:tracePt t="152621" x="6829425" y="3786188"/>
          <p14:tracePt t="152624" x="6838950" y="3776663"/>
          <p14:tracePt t="152627" x="6838950" y="3752850"/>
          <p14:tracePt t="152628" x="6846888" y="3743325"/>
          <p14:tracePt t="152629" x="6846888" y="3735388"/>
          <p14:tracePt t="152631" x="6846888" y="3727450"/>
          <p14:tracePt t="152632" x="6846888" y="3709988"/>
          <p14:tracePt t="152633" x="6846888" y="3702050"/>
          <p14:tracePt t="152635" x="6846888" y="3684588"/>
          <p14:tracePt t="152637" x="6846888" y="3676650"/>
          <p14:tracePt t="152638" x="6846888" y="3659188"/>
          <p14:tracePt t="152642" x="6846888" y="3651250"/>
          <p14:tracePt t="152644" x="6846888" y="3625850"/>
          <p14:tracePt t="152645" x="6846888" y="3609975"/>
          <p14:tracePt t="152648" x="6838950" y="3609975"/>
          <p14:tracePt t="152649" x="6838950" y="3592513"/>
          <p14:tracePt t="152651" x="6838950" y="3576638"/>
          <p14:tracePt t="152652" x="6838950" y="3567113"/>
          <p14:tracePt t="152654" x="6829425" y="3559175"/>
          <p14:tracePt t="152658" x="6821488" y="3533775"/>
          <p14:tracePt t="152660" x="6821488" y="3525838"/>
          <p14:tracePt t="152661" x="6813550" y="3525838"/>
          <p14:tracePt t="152662" x="6813550" y="3517900"/>
          <p14:tracePt t="152663" x="6813550" y="3508375"/>
          <p14:tracePt t="152664" x="6813550" y="3500438"/>
          <p14:tracePt t="152667" x="6805613" y="3492500"/>
          <p14:tracePt t="152669" x="6805613" y="3482975"/>
          <p14:tracePt t="152670" x="6805613" y="3475038"/>
          <p14:tracePt t="152672" x="6796088" y="3467100"/>
          <p14:tracePt t="152676" x="6788150" y="3459163"/>
          <p14:tracePt t="152677" x="6788150" y="3449638"/>
          <p14:tracePt t="152680" x="6788150" y="3441700"/>
          <p14:tracePt t="152684" x="6780213" y="3433763"/>
          <p14:tracePt t="152690" x="6780213" y="3424238"/>
          <p14:tracePt t="152693" x="6780213" y="3416300"/>
          <p14:tracePt t="152701" x="6770688" y="3416300"/>
          <p14:tracePt t="152704" x="6770688" y="3408363"/>
          <p14:tracePt t="159397" x="6770688" y="3398838"/>
          <p14:tracePt t="159400" x="6770688" y="3390900"/>
          <p14:tracePt t="159403" x="6780213" y="3382963"/>
          <p14:tracePt t="159404" x="6796088" y="3375025"/>
          <p14:tracePt t="159406" x="6805613" y="3365500"/>
          <p14:tracePt t="159409" x="6821488" y="3357563"/>
          <p14:tracePt t="159411" x="6838950" y="3340100"/>
          <p14:tracePt t="159413" x="6854825" y="3332163"/>
          <p14:tracePt t="159415" x="6880225" y="3306763"/>
          <p14:tracePt t="159417" x="6905625" y="3290888"/>
          <p14:tracePt t="159419" x="6938963" y="3265488"/>
          <p14:tracePt t="159420" x="6964363" y="3248025"/>
          <p14:tracePt t="159421" x="6981825" y="3232150"/>
          <p14:tracePt t="159423" x="6997700" y="3222625"/>
          <p14:tracePt t="159424" x="7015163" y="3214688"/>
          <p14:tracePt t="159425" x="7040563" y="3198813"/>
          <p14:tracePt t="159427" x="7048500" y="3181350"/>
          <p14:tracePt t="159428" x="7089775" y="3163888"/>
          <p14:tracePt t="159429" x="7099300" y="3155950"/>
          <p14:tracePt t="159430" x="7115175" y="3148013"/>
          <p14:tracePt t="159431" x="7123113" y="3140075"/>
          <p14:tracePt t="159432" x="7132638" y="3130550"/>
          <p14:tracePt t="159433" x="7148513" y="3122613"/>
          <p14:tracePt t="159434" x="7165975" y="3114675"/>
          <p14:tracePt t="159437" x="7191375" y="3097213"/>
          <p14:tracePt t="159438" x="7207250" y="3089275"/>
          <p14:tracePt t="159439" x="7216775" y="3089275"/>
          <p14:tracePt t="159442" x="7232650" y="3071813"/>
          <p14:tracePt t="159446" x="7240588" y="3063875"/>
          <p14:tracePt t="159447" x="7258050" y="3055938"/>
          <p14:tracePt t="159449" x="7265988" y="3055938"/>
          <p14:tracePt t="159450" x="7265988" y="3046413"/>
          <p14:tracePt t="159453" x="7275513" y="3046413"/>
          <p14:tracePt t="159469" x="7275513" y="3038475"/>
          <p14:tracePt t="159476" x="7275513" y="3030538"/>
          <p14:tracePt t="159480" x="7275513" y="3022600"/>
          <p14:tracePt t="159482" x="7275513" y="3013075"/>
          <p14:tracePt t="159483" x="7275513" y="3005138"/>
          <p14:tracePt t="159485" x="7275513" y="2997200"/>
          <p14:tracePt t="159487" x="7275513" y="2987675"/>
          <p14:tracePt t="159488" x="7275513" y="2979738"/>
          <p14:tracePt t="159489" x="7275513" y="2971800"/>
          <p14:tracePt t="159492" x="7275513" y="2954338"/>
          <p14:tracePt t="159492" x="7265988" y="2946400"/>
          <p14:tracePt t="159493" x="7265988" y="2938463"/>
          <p14:tracePt t="159495" x="7265988" y="2928938"/>
          <p14:tracePt t="159496" x="7265988" y="2921000"/>
          <p14:tracePt t="159498" x="7258050" y="2905125"/>
          <p14:tracePt t="159500" x="7258050" y="2895600"/>
          <p14:tracePt t="159501" x="7258050" y="2879725"/>
          <p14:tracePt t="159502" x="7258050" y="2870200"/>
          <p14:tracePt t="159503" x="7258050" y="2862263"/>
          <p14:tracePt t="159505" x="7258050" y="2854325"/>
          <p14:tracePt t="159508" x="7258050" y="2846388"/>
          <p14:tracePt t="159509" x="7258050" y="2836863"/>
          <p14:tracePt t="159510" x="7258050" y="2828925"/>
          <p14:tracePt t="159512" x="7258050" y="2820988"/>
          <p14:tracePt t="159514" x="7258050" y="2811463"/>
          <p14:tracePt t="159517" x="7258050" y="2803525"/>
          <p14:tracePt t="159518" x="7258050" y="2795588"/>
          <p14:tracePt t="159522" x="7258050" y="2786063"/>
          <p14:tracePt t="159527" x="7258050" y="2778125"/>
          <p14:tracePt t="159531" x="7258050" y="2770188"/>
          <p14:tracePt t="159535" x="7265988" y="2762250"/>
          <p14:tracePt t="159537" x="7265988" y="2752725"/>
          <p14:tracePt t="159542" x="7275513" y="2736850"/>
          <p14:tracePt t="159544" x="7275513" y="2727325"/>
          <p14:tracePt t="159546" x="7275513" y="2719388"/>
          <p14:tracePt t="159548" x="7283450" y="2719388"/>
          <p14:tracePt t="159550" x="7283450" y="2711450"/>
          <p14:tracePt t="159551" x="7283450" y="2703513"/>
          <p14:tracePt t="159552" x="7283450" y="2693988"/>
          <p14:tracePt t="159554" x="7291388" y="2693988"/>
          <p14:tracePt t="159554" x="7291388" y="2686050"/>
          <p14:tracePt t="159555" x="7299325" y="2678113"/>
          <p14:tracePt t="159558" x="7299325" y="2668588"/>
          <p14:tracePt t="159560" x="7299325" y="2660650"/>
          <p14:tracePt t="159562" x="7308850" y="2652713"/>
          <p14:tracePt t="159563" x="7308850" y="2644775"/>
          <p14:tracePt t="159564" x="7308850" y="2635250"/>
          <p14:tracePt t="159565" x="7308850" y="2627313"/>
          <p14:tracePt t="159567" x="7316788" y="2619375"/>
          <p14:tracePt t="159569" x="7316788" y="2609850"/>
          <p14:tracePt t="159570" x="7324725" y="2601913"/>
          <p14:tracePt t="159572" x="7324725" y="2593975"/>
          <p14:tracePt t="159574" x="7324725" y="2586038"/>
          <p14:tracePt t="159576" x="7324725" y="2576513"/>
          <p14:tracePt t="159577" x="7334250" y="2568575"/>
          <p14:tracePt t="159580" x="7334250" y="2560638"/>
          <p14:tracePt t="159582" x="7334250" y="2551113"/>
          <p14:tracePt t="159586" x="7334250" y="2543175"/>
          <p14:tracePt t="159587" x="7342188" y="2543175"/>
          <p14:tracePt t="159591" x="7342188" y="2527300"/>
          <p14:tracePt t="159596" x="7342188" y="2517775"/>
          <p14:tracePt t="159601" x="7342188" y="2509838"/>
          <p14:tracePt t="159604" x="7350125" y="2509838"/>
          <p14:tracePt t="159608" x="7350125" y="2501900"/>
          <p14:tracePt t="159611" x="7350125" y="2492375"/>
          <p14:tracePt t="159618" x="7350125" y="2484438"/>
          <p14:tracePt t="159625" x="7350125" y="2476500"/>
          <p14:tracePt t="159630" x="7350125" y="2468563"/>
          <p14:tracePt t="159634" x="7350125" y="2459038"/>
          <p14:tracePt t="159640" x="7350125" y="2451100"/>
          <p14:tracePt t="159647" x="7350125" y="2443163"/>
          <p14:tracePt t="159725" x="7358063" y="2433638"/>
          <p14:tracePt t="159727" x="7367588" y="2433638"/>
          <p14:tracePt t="159731" x="7375525" y="2425700"/>
          <p14:tracePt t="159733" x="7383463" y="2425700"/>
          <p14:tracePt t="159737" x="7392988" y="2425700"/>
          <p14:tracePt t="159738" x="7400925" y="2425700"/>
          <p14:tracePt t="159742" x="7408863" y="2425700"/>
          <p14:tracePt t="159743" x="7416800" y="2417763"/>
          <p14:tracePt t="159748" x="7434263" y="2417763"/>
          <p14:tracePt t="159751" x="7442200" y="2417763"/>
          <p14:tracePt t="159754" x="7451725" y="2409825"/>
          <p14:tracePt t="159759" x="7459663" y="2409825"/>
          <p14:tracePt t="159760" x="7467600" y="2409825"/>
          <p14:tracePt t="159764" x="7475538" y="2400300"/>
          <p14:tracePt t="159769" x="7475538" y="2392363"/>
          <p14:tracePt t="159770" x="7485063" y="2392363"/>
          <p14:tracePt t="159776" x="7493000" y="2384425"/>
          <p14:tracePt t="159778" x="7500938" y="2384425"/>
          <p14:tracePt t="159780" x="7500938" y="2374900"/>
          <p14:tracePt t="159784" x="7510463" y="2374900"/>
          <p14:tracePt t="159786" x="7510463" y="2366963"/>
          <p14:tracePt t="159788" x="7518400" y="2359025"/>
          <p14:tracePt t="159792" x="7526338" y="2351088"/>
          <p14:tracePt t="159794" x="7534275" y="2351088"/>
          <p14:tracePt t="159795" x="7534275" y="2341563"/>
          <p14:tracePt t="159797" x="7543800" y="2341563"/>
          <p14:tracePt t="159799" x="7543800" y="2333625"/>
          <p14:tracePt t="159800" x="7551738" y="2325688"/>
          <p14:tracePt t="159803" x="7559675" y="2316163"/>
          <p14:tracePt t="159804" x="7569200" y="2316163"/>
          <p14:tracePt t="159806" x="7569200" y="2308225"/>
          <p14:tracePt t="159809" x="7577138" y="2308225"/>
          <p14:tracePt t="159811" x="7585075" y="2292350"/>
          <p14:tracePt t="159813" x="7593013" y="2282825"/>
          <p14:tracePt t="159814" x="7602538" y="2282825"/>
          <p14:tracePt t="159816" x="7602538" y="2274888"/>
          <p14:tracePt t="159817" x="7610475" y="2274888"/>
          <p14:tracePt t="159819" x="7610475" y="2266950"/>
          <p14:tracePt t="159821" x="7618413" y="2257425"/>
          <p14:tracePt t="159823" x="7627938" y="2249488"/>
          <p14:tracePt t="159827" x="7635875" y="2233613"/>
          <p14:tracePt t="159830" x="7643813" y="2216150"/>
          <p14:tracePt t="159831" x="7651750" y="2216150"/>
          <p14:tracePt t="159833" x="7651750" y="2208213"/>
          <p14:tracePt t="159834" x="7651750" y="2198688"/>
          <p14:tracePt t="159835" x="7661275" y="2198688"/>
          <p14:tracePt t="159836" x="7661275" y="2190750"/>
          <p14:tracePt t="159837" x="7661275" y="2182813"/>
          <p14:tracePt t="159839" x="7661275" y="2173288"/>
          <p14:tracePt t="159841" x="7669213" y="2165350"/>
          <p14:tracePt t="159843" x="7677150" y="2157413"/>
          <p14:tracePt t="159845" x="7677150" y="2149475"/>
          <p14:tracePt t="159847" x="7677150" y="2139950"/>
          <p14:tracePt t="159849" x="7677150" y="2132013"/>
          <p14:tracePt t="159851" x="7677150" y="2124075"/>
          <p14:tracePt t="159852" x="7677150" y="2114550"/>
          <p14:tracePt t="159855" x="7677150" y="2106613"/>
          <p14:tracePt t="159856" x="7686675" y="2106613"/>
          <p14:tracePt t="159859" x="7686675" y="2098675"/>
          <p14:tracePt t="159860" x="7686675" y="2090738"/>
          <p14:tracePt t="159861" x="7686675" y="2081213"/>
          <p14:tracePt t="159863" x="7686675" y="2073275"/>
          <p14:tracePt t="159866" x="7686675" y="2065338"/>
          <p14:tracePt t="159868" x="7686675" y="2055813"/>
          <p14:tracePt t="159870" x="7686675" y="2047875"/>
          <p14:tracePt t="159873" x="7686675" y="2039938"/>
          <p14:tracePt t="159876" x="7686675" y="2032000"/>
          <p14:tracePt t="159879" x="7686675" y="2022475"/>
          <p14:tracePt t="159881" x="7686675" y="2014538"/>
          <p14:tracePt t="159882" x="7686675" y="2006600"/>
          <p14:tracePt t="159885" x="7686675" y="1997075"/>
          <p14:tracePt t="159887" x="7686675" y="1989138"/>
          <p14:tracePt t="159891" x="7686675" y="1981200"/>
          <p14:tracePt t="159892" x="7686675" y="1973263"/>
          <p14:tracePt t="159895" x="7686675" y="1963738"/>
          <p14:tracePt t="159897" x="7686675" y="1955800"/>
          <p14:tracePt t="159900" x="7686675" y="1947863"/>
          <p14:tracePt t="159901" x="7686675" y="1938338"/>
          <p14:tracePt t="159903" x="7686675" y="1930400"/>
          <p14:tracePt t="159906" x="7686675" y="1922463"/>
          <p14:tracePt t="159909" x="7686675" y="1914525"/>
          <p14:tracePt t="159911" x="7686675" y="1905000"/>
          <p14:tracePt t="159912" x="7677150" y="1897063"/>
          <p14:tracePt t="159915" x="7677150" y="1889125"/>
          <p14:tracePt t="159916" x="7669213" y="1889125"/>
          <p14:tracePt t="159917" x="7669213" y="1879600"/>
          <p14:tracePt t="159918" x="7669213" y="1871663"/>
          <p14:tracePt t="159921" x="7661275" y="1863725"/>
          <p14:tracePt t="159923" x="7661275" y="1855788"/>
          <p14:tracePt t="159926" x="7651750" y="1846263"/>
          <p14:tracePt t="159927" x="7651750" y="1838325"/>
          <p14:tracePt t="159929" x="7651750" y="1830388"/>
          <p14:tracePt t="159931" x="7643813" y="1830388"/>
          <p14:tracePt t="159932" x="7643813" y="1820863"/>
          <p14:tracePt t="159933" x="7635875" y="1820863"/>
          <p14:tracePt t="159935" x="7635875" y="1812925"/>
          <p14:tracePt t="159936" x="7635875" y="1804988"/>
          <p14:tracePt t="159937" x="7627938" y="1804988"/>
          <p14:tracePt t="159939" x="7627938" y="1797050"/>
          <p14:tracePt t="159942" x="7618413" y="1787525"/>
          <p14:tracePt t="159945" x="7618413" y="1779588"/>
          <p14:tracePt t="159947" x="7610475" y="1771650"/>
          <p14:tracePt t="159949" x="7610475" y="1762125"/>
          <p14:tracePt t="159950" x="7602538" y="1762125"/>
          <p14:tracePt t="159952" x="7593013" y="1754188"/>
          <p14:tracePt t="159956" x="7593013" y="1746250"/>
          <p14:tracePt t="159959" x="7585075" y="1746250"/>
          <p14:tracePt t="159962" x="7577138" y="1728788"/>
          <p14:tracePt t="159964" x="7569200" y="1728788"/>
          <p14:tracePt t="159966" x="7559675" y="1720850"/>
          <p14:tracePt t="159972" x="7551738" y="1712913"/>
          <p14:tracePt t="159975" x="7543800" y="1712913"/>
          <p14:tracePt t="159977" x="7534275" y="1703388"/>
          <p14:tracePt t="159978" x="7526338" y="1695450"/>
          <p14:tracePt t="159983" x="7518400" y="1687513"/>
          <p14:tracePt t="159984" x="7510463" y="1687513"/>
          <p14:tracePt t="159987" x="7500938" y="1687513"/>
          <p14:tracePt t="159988" x="7493000" y="1679575"/>
          <p14:tracePt t="159991" x="7485063" y="1679575"/>
          <p14:tracePt t="159994" x="7475538" y="1670050"/>
          <p14:tracePt t="159997" x="7475538" y="1662113"/>
          <p14:tracePt t="159999" x="7459663" y="1662113"/>
          <p14:tracePt t="160002" x="7451725" y="1662113"/>
          <p14:tracePt t="160005" x="7442200" y="1654175"/>
          <p14:tracePt t="160009" x="7434263" y="1654175"/>
          <p14:tracePt t="160010" x="7426325" y="1654175"/>
          <p14:tracePt t="160014" x="7416800" y="1654175"/>
          <p14:tracePt t="160015" x="7416800" y="1644650"/>
          <p14:tracePt t="160017" x="7408863" y="1644650"/>
          <p14:tracePt t="160021" x="7400925" y="1644650"/>
          <p14:tracePt t="160024" x="7392988" y="1644650"/>
          <p14:tracePt t="160027" x="7392988" y="1636713"/>
          <p14:tracePt t="160028" x="7383463" y="1636713"/>
          <p14:tracePt t="160032" x="7375525" y="1628775"/>
          <p14:tracePt t="160035" x="7367588" y="1628775"/>
          <p14:tracePt t="160036" x="7358063" y="1628775"/>
          <p14:tracePt t="160042" x="7350125" y="1628775"/>
          <p14:tracePt t="160043" x="7342188" y="1620838"/>
          <p14:tracePt t="160046" x="7334250" y="1620838"/>
          <p14:tracePt t="160050" x="7324725" y="1620838"/>
          <p14:tracePt t="160051" x="7316788" y="1620838"/>
          <p14:tracePt t="160053" x="7308850" y="1620838"/>
          <p14:tracePt t="160055" x="7308850" y="1611313"/>
          <p14:tracePt t="160056" x="7299325" y="1611313"/>
          <p14:tracePt t="160060" x="7283450" y="1611313"/>
          <p14:tracePt t="160061" x="7275513" y="1611313"/>
          <p14:tracePt t="160064" x="7265988" y="1611313"/>
          <p14:tracePt t="160066" x="7258050" y="1611313"/>
          <p14:tracePt t="160068" x="7250113" y="1611313"/>
          <p14:tracePt t="160068" x="7250113" y="1603375"/>
          <p14:tracePt t="160069" x="7240588" y="1603375"/>
          <p14:tracePt t="160072" x="7232650" y="1603375"/>
          <p14:tracePt t="160074" x="7224713" y="1603375"/>
          <p14:tracePt t="160075" x="7216775" y="1603375"/>
          <p14:tracePt t="160077" x="7207250" y="1595438"/>
          <p14:tracePt t="160079" x="7199313" y="1595438"/>
          <p14:tracePt t="160082" x="7191375" y="1595438"/>
          <p14:tracePt t="160083" x="7181850" y="1595438"/>
          <p14:tracePt t="160086" x="7173913" y="1595438"/>
          <p14:tracePt t="160088" x="7165975" y="1595438"/>
          <p14:tracePt t="160091" x="7158038" y="1595438"/>
          <p14:tracePt t="160094" x="7148513" y="1595438"/>
          <p14:tracePt t="160096" x="7140575" y="1595438"/>
          <p14:tracePt t="160099" x="7132638" y="1595438"/>
          <p14:tracePt t="160103" x="7123113" y="1595438"/>
          <p14:tracePt t="160104" x="7115175" y="1595438"/>
          <p14:tracePt t="160108" x="7107238" y="1595438"/>
          <p14:tracePt t="160112" x="7099300" y="1595438"/>
          <p14:tracePt t="160117" x="7089775" y="1595438"/>
          <p14:tracePt t="160123" x="7081838" y="1595438"/>
          <p14:tracePt t="160126" x="7073900" y="1595438"/>
          <p14:tracePt t="160137" x="7064375" y="1595438"/>
          <p14:tracePt t="160159" x="7056438" y="1595438"/>
          <p14:tracePt t="160167" x="7056438" y="1603375"/>
          <p14:tracePt t="160169" x="7048500" y="1603375"/>
          <p14:tracePt t="160173" x="7040563" y="1603375"/>
          <p14:tracePt t="160176" x="7040563" y="1611313"/>
          <p14:tracePt t="160177" x="7031038" y="1611313"/>
          <p14:tracePt t="160181" x="7023100" y="1620838"/>
          <p14:tracePt t="160186" x="7015163" y="1628775"/>
          <p14:tracePt t="160188" x="7005638" y="1636713"/>
          <p14:tracePt t="160192" x="6997700" y="1636713"/>
          <p14:tracePt t="160193" x="6997700" y="1644650"/>
          <p14:tracePt t="160197" x="6989763" y="1654175"/>
          <p14:tracePt t="160200" x="6981825" y="1654175"/>
          <p14:tracePt t="160202" x="6972300" y="1662113"/>
          <p14:tracePt t="160204" x="6972300" y="1670050"/>
          <p14:tracePt t="160206" x="6964363" y="1670050"/>
          <p14:tracePt t="160210" x="6964363" y="1679575"/>
          <p14:tracePt t="160211" x="6956425" y="1679575"/>
          <p14:tracePt t="160213" x="6956425" y="1687513"/>
          <p14:tracePt t="160215" x="6946900" y="1687513"/>
          <p14:tracePt t="160217" x="6938963" y="1695450"/>
          <p14:tracePt t="160226" x="6931025" y="1712913"/>
          <p14:tracePt t="160227" x="6923088" y="1712913"/>
          <p14:tracePt t="160230" x="6923088" y="1720850"/>
          <p14:tracePt t="160231" x="6913563" y="1720850"/>
          <p14:tracePt t="160235" x="6905625" y="1728788"/>
          <p14:tracePt t="160236" x="6905625" y="1738313"/>
          <p14:tracePt t="160241" x="6897688" y="1746250"/>
          <p14:tracePt t="160246" x="6897688" y="1754188"/>
          <p14:tracePt t="160249" x="6888163" y="1754188"/>
          <p14:tracePt t="160250" x="6888163" y="1762125"/>
          <p14:tracePt t="160255" x="6888163" y="1771650"/>
          <p14:tracePt t="160257" x="6880225" y="1771650"/>
          <p14:tracePt t="160260" x="6872288" y="1779588"/>
          <p14:tracePt t="160263" x="6872288" y="1787525"/>
          <p14:tracePt t="160266" x="6872288" y="1797050"/>
          <p14:tracePt t="160269" x="6864350" y="1797050"/>
          <p14:tracePt t="160271" x="6864350" y="1804988"/>
          <p14:tracePt t="160272" x="6864350" y="1812925"/>
          <p14:tracePt t="160277" x="6864350" y="1820863"/>
          <p14:tracePt t="160277" x="6854825" y="1820863"/>
          <p14:tracePt t="160280" x="6854825" y="1830388"/>
          <p14:tracePt t="160282" x="6854825" y="1838325"/>
          <p14:tracePt t="160284" x="6854825" y="1846263"/>
          <p14:tracePt t="160287" x="6846888" y="1855788"/>
          <p14:tracePt t="160289" x="6838950" y="1855788"/>
          <p14:tracePt t="160291" x="6838950" y="1863725"/>
          <p14:tracePt t="160293" x="6838950" y="1871663"/>
          <p14:tracePt t="160295" x="6838950" y="1879600"/>
          <p14:tracePt t="160298" x="6829425" y="1889125"/>
          <p14:tracePt t="160300" x="6829425" y="1897063"/>
          <p14:tracePt t="160303" x="6829425" y="1905000"/>
          <p14:tracePt t="160304" x="6829425" y="1914525"/>
          <p14:tracePt t="160305" x="6821488" y="1914525"/>
          <p14:tracePt t="160308" x="6821488" y="1922463"/>
          <p14:tracePt t="160309" x="6821488" y="1930400"/>
          <p14:tracePt t="160312" x="6813550" y="1938338"/>
          <p14:tracePt t="160313" x="6813550" y="1947863"/>
          <p14:tracePt t="160315" x="6813550" y="1955800"/>
          <p14:tracePt t="160319" x="6813550" y="1963738"/>
          <p14:tracePt t="160320" x="6805613" y="1963738"/>
          <p14:tracePt t="160322" x="6805613" y="1973263"/>
          <p14:tracePt t="160325" x="6796088" y="1981200"/>
          <p14:tracePt t="160326" x="6796088" y="1989138"/>
          <p14:tracePt t="160330" x="6796088" y="1997075"/>
          <p14:tracePt t="160333" x="6788150" y="2006600"/>
          <p14:tracePt t="160337" x="6788150" y="2014538"/>
          <p14:tracePt t="160341" x="6788150" y="2022475"/>
          <p14:tracePt t="160345" x="6788150" y="2032000"/>
          <p14:tracePt t="160345" x="6780213" y="2032000"/>
          <p14:tracePt t="160351" x="6780213" y="2039938"/>
          <p14:tracePt t="160356" x="6780213" y="2047875"/>
          <p14:tracePt t="160359" x="6780213" y="2055813"/>
          <p14:tracePt t="160365" x="6780213" y="2065338"/>
          <p14:tracePt t="160373" x="6780213" y="2073275"/>
          <p14:tracePt t="160377" x="6780213" y="2081213"/>
          <p14:tracePt t="160380" x="6780213" y="2090738"/>
          <p14:tracePt t="160385" x="6780213" y="2098675"/>
          <p14:tracePt t="160388" x="6780213" y="2106613"/>
          <p14:tracePt t="160392" x="6780213" y="2114550"/>
          <p14:tracePt t="160394" x="6780213" y="2124075"/>
          <p14:tracePt t="160398" x="6780213" y="2132013"/>
          <p14:tracePt t="160402" x="6780213" y="2139950"/>
          <p14:tracePt t="160408" x="6780213" y="2149475"/>
          <p14:tracePt t="160410" x="6788150" y="2157413"/>
          <p14:tracePt t="160414" x="6788150" y="2165350"/>
          <p14:tracePt t="160419" x="6796088" y="2165350"/>
          <p14:tracePt t="160420" x="6796088" y="2173288"/>
          <p14:tracePt t="160425" x="6805613" y="2173288"/>
          <p14:tracePt t="160426" x="6805613" y="2182813"/>
          <p14:tracePt t="160429" x="6805613" y="2190750"/>
          <p14:tracePt t="160433" x="6813550" y="2190750"/>
          <p14:tracePt t="160434" x="6813550" y="2198688"/>
          <p14:tracePt t="160439" x="6813550" y="2208213"/>
          <p14:tracePt t="160442" x="6821488" y="2208213"/>
          <p14:tracePt t="160443" x="6821488" y="2216150"/>
          <p14:tracePt t="160445" x="6829425" y="2224088"/>
          <p14:tracePt t="160449" x="6829425" y="2233613"/>
          <p14:tracePt t="160450" x="6838950" y="2233613"/>
          <p14:tracePt t="160452" x="6846888" y="2241550"/>
          <p14:tracePt t="160457" x="6854825" y="2249488"/>
          <p14:tracePt t="160459" x="6864350" y="2257425"/>
          <p14:tracePt t="160462" x="6864350" y="2266950"/>
          <p14:tracePt t="160463" x="6872288" y="2266950"/>
          <p14:tracePt t="160465" x="6880225" y="2274888"/>
          <p14:tracePt t="160468" x="6888163" y="2282825"/>
          <p14:tracePt t="160470" x="6888163" y="2292350"/>
          <p14:tracePt t="160472" x="6897688" y="2292350"/>
          <p14:tracePt t="160475" x="6905625" y="2300288"/>
          <p14:tracePt t="160477" x="6913563" y="2300288"/>
          <p14:tracePt t="160479" x="6913563" y="2308225"/>
          <p14:tracePt t="160480" x="6923088" y="2308225"/>
          <p14:tracePt t="160482" x="6923088" y="2316163"/>
          <p14:tracePt t="160484" x="6931025" y="2316163"/>
          <p14:tracePt t="160489" x="6938963" y="2325688"/>
          <p14:tracePt t="160490" x="6946900" y="2325688"/>
          <p14:tracePt t="160493" x="6946900" y="2333625"/>
          <p14:tracePt t="160494" x="6956425" y="2333625"/>
          <p14:tracePt t="160496" x="6956425" y="2341563"/>
          <p14:tracePt t="160497" x="6964363" y="2341563"/>
          <p14:tracePt t="160501" x="6972300" y="2341563"/>
          <p14:tracePt t="160503" x="6981825" y="2341563"/>
          <p14:tracePt t="160505" x="6981825" y="2351088"/>
          <p14:tracePt t="160508" x="6989763" y="2351088"/>
          <p14:tracePt t="160512" x="6997700" y="2351088"/>
          <p14:tracePt t="160516" x="7005638" y="2351088"/>
          <p14:tracePt t="160517" x="7015163" y="2351088"/>
          <p14:tracePt t="160521" x="7023100" y="2359025"/>
          <p14:tracePt t="160523" x="7031038" y="2359025"/>
          <p14:tracePt t="160526" x="7040563" y="2359025"/>
          <p14:tracePt t="160527" x="7048500" y="2359025"/>
          <p14:tracePt t="160530" x="7056438" y="2359025"/>
          <p14:tracePt t="160533" x="7064375" y="2366963"/>
          <p14:tracePt t="160536" x="7073900" y="2366963"/>
          <p14:tracePt t="160539" x="7081838" y="2366963"/>
          <p14:tracePt t="160541" x="7089775" y="2366963"/>
          <p14:tracePt t="160545" x="7099300" y="2366963"/>
          <p14:tracePt t="160548" x="7107238" y="2366963"/>
          <p14:tracePt t="160552" x="7115175" y="2366963"/>
          <p14:tracePt t="160554" x="7123113" y="2366963"/>
          <p14:tracePt t="160559" x="7132638" y="2366963"/>
          <p14:tracePt t="160563" x="7140575" y="2366963"/>
          <p14:tracePt t="160567" x="7148513" y="2366963"/>
          <p14:tracePt t="160569" x="7158038" y="2366963"/>
          <p14:tracePt t="160572" x="7165975" y="2366963"/>
          <p14:tracePt t="160575" x="7173913" y="2366963"/>
          <p14:tracePt t="160578" x="7181850" y="2366963"/>
          <p14:tracePt t="160581" x="7191375" y="2366963"/>
          <p14:tracePt t="160583" x="7199313" y="2366963"/>
          <p14:tracePt t="160585" x="7207250" y="2366963"/>
          <p14:tracePt t="160588" x="7216775" y="2366963"/>
          <p14:tracePt t="160589" x="7224713" y="2366963"/>
          <p14:tracePt t="160592" x="7232650" y="2366963"/>
          <p14:tracePt t="160594" x="7240588" y="2366963"/>
          <p14:tracePt t="160597" x="7250113" y="2366963"/>
          <p14:tracePt t="160598" x="7258050" y="2366963"/>
          <p14:tracePt t="160600" x="7265988" y="2366963"/>
          <p14:tracePt t="160603" x="7275513" y="2366963"/>
          <p14:tracePt t="160607" x="7283450" y="2366963"/>
          <p14:tracePt t="160610" x="7299325" y="2366963"/>
          <p14:tracePt t="160613" x="7308850" y="2366963"/>
          <p14:tracePt t="160615" x="7316788" y="2366963"/>
          <p14:tracePt t="160616" x="7324725" y="2366963"/>
          <p14:tracePt t="160619" x="7334250" y="2366963"/>
          <p14:tracePt t="160623" x="7342188" y="2366963"/>
          <p14:tracePt t="160626" x="7350125" y="2359025"/>
          <p14:tracePt t="160628" x="7367588" y="2359025"/>
          <p14:tracePt t="160631" x="7375525" y="2359025"/>
          <p14:tracePt t="160635" x="7383463" y="2359025"/>
          <p14:tracePt t="160636" x="7383463" y="2351088"/>
          <p14:tracePt t="160639" x="7392988" y="2351088"/>
          <p14:tracePt t="160642" x="7400925" y="2351088"/>
          <p14:tracePt t="160643" x="7408863" y="2351088"/>
          <p14:tracePt t="160649" x="7416800" y="2351088"/>
          <p14:tracePt t="160655" x="7434263" y="2341563"/>
          <p14:tracePt t="160660" x="7442200" y="2341563"/>
          <p14:tracePt t="160664" x="7451725" y="2341563"/>
          <p14:tracePt t="160667" x="7459663" y="2341563"/>
          <p14:tracePt t="160669" x="7467600" y="2341563"/>
          <p14:tracePt t="160673" x="7475538" y="2341563"/>
          <p14:tracePt t="160676" x="7485063" y="2341563"/>
          <p14:tracePt t="160678" x="7493000" y="2333625"/>
          <p14:tracePt t="160680" x="7500938" y="2333625"/>
          <p14:tracePt t="160683" x="7510463" y="2333625"/>
          <p14:tracePt t="160685" x="7510463" y="2325688"/>
          <p14:tracePt t="160687" x="7518400" y="2325688"/>
          <p14:tracePt t="160689" x="7526338" y="2325688"/>
          <p14:tracePt t="160692" x="7534275" y="2325688"/>
          <p14:tracePt t="160693" x="7543800" y="2325688"/>
          <p14:tracePt t="160694" x="7543800" y="2316163"/>
          <p14:tracePt t="160696" x="7551738" y="2316163"/>
          <p14:tracePt t="160698" x="7559675" y="2316163"/>
          <p14:tracePt t="160699" x="7569200" y="2308225"/>
          <p14:tracePt t="160702" x="7577138" y="2308225"/>
          <p14:tracePt t="160703" x="7577138" y="2300288"/>
          <p14:tracePt t="160704" x="7585075" y="2300288"/>
          <p14:tracePt t="160706" x="7593013" y="2292350"/>
          <p14:tracePt t="160709" x="7602538" y="2292350"/>
          <p14:tracePt t="160711" x="7610475" y="2274888"/>
          <p14:tracePt t="160712" x="7618413" y="2274888"/>
          <p14:tracePt t="160716" x="7627938" y="2266950"/>
          <p14:tracePt t="160717" x="7635875" y="2257425"/>
          <p14:tracePt t="160718" x="7643813" y="2249488"/>
          <p14:tracePt t="160721" x="7651750" y="2241550"/>
          <p14:tracePt t="160722" x="7661275" y="2241550"/>
          <p14:tracePt t="160723" x="7661275" y="2233613"/>
          <p14:tracePt t="160725" x="7669213" y="2233613"/>
          <p14:tracePt t="160727" x="7677150" y="2216150"/>
          <p14:tracePt t="160729" x="7686675" y="2216150"/>
          <p14:tracePt t="160730" x="7694613" y="2208213"/>
          <p14:tracePt t="160731" x="7694613" y="2198688"/>
          <p14:tracePt t="160733" x="7702550" y="2190750"/>
          <p14:tracePt t="160734" x="7710488" y="2182813"/>
          <p14:tracePt t="160737" x="7720013" y="2173288"/>
          <p14:tracePt t="160741" x="7727950" y="2165350"/>
          <p14:tracePt t="160743" x="7735888" y="2157413"/>
          <p14:tracePt t="160745" x="7745413" y="2149475"/>
          <p14:tracePt t="160746" x="7745413" y="2139950"/>
          <p14:tracePt t="160749" x="7753350" y="2132013"/>
          <p14:tracePt t="160752" x="7753350" y="2124075"/>
          <p14:tracePt t="160753" x="7761288" y="2114550"/>
          <p14:tracePt t="160759" x="7769225" y="2106613"/>
          <p14:tracePt t="160761" x="7778750" y="2098675"/>
          <p14:tracePt t="160762" x="7778750" y="2090738"/>
          <p14:tracePt t="160764" x="7778750" y="2081213"/>
          <p14:tracePt t="160765" x="7786688" y="2081213"/>
          <p14:tracePt t="160767" x="7786688" y="2073275"/>
          <p14:tracePt t="160770" x="7786688" y="2065338"/>
          <p14:tracePt t="160771" x="7794625" y="2065338"/>
          <p14:tracePt t="160773" x="7794625" y="2055813"/>
          <p14:tracePt t="160776" x="7794625" y="2047875"/>
          <p14:tracePt t="160778" x="7804150" y="2039938"/>
          <p14:tracePt t="160781" x="7804150" y="2032000"/>
          <p14:tracePt t="160783" x="7812088" y="2032000"/>
          <p14:tracePt t="160785" x="7812088" y="2022475"/>
          <p14:tracePt t="160787" x="7812088" y="2014538"/>
          <p14:tracePt t="160791" x="7812088" y="2006600"/>
          <p14:tracePt t="160793" x="7820025" y="1997075"/>
          <p14:tracePt t="160796" x="7820025" y="1989138"/>
          <p14:tracePt t="160799" x="7820025" y="1981200"/>
          <p14:tracePt t="160801" x="7820025" y="1973263"/>
          <p14:tracePt t="160804" x="7820025" y="1963738"/>
          <p14:tracePt t="160808" x="7820025" y="1955800"/>
          <p14:tracePt t="160810" x="7820025" y="1947863"/>
          <p14:tracePt t="160811" x="7820025" y="1938338"/>
          <p14:tracePt t="160814" x="7820025" y="1930400"/>
          <p14:tracePt t="160817" x="7820025" y="1922463"/>
          <p14:tracePt t="160819" x="7820025" y="1914525"/>
          <p14:tracePt t="160821" x="7820025" y="1905000"/>
          <p14:tracePt t="160825" x="7820025" y="1897063"/>
          <p14:tracePt t="160827" x="7820025" y="1889125"/>
          <p14:tracePt t="160830" x="7820025" y="1879600"/>
          <p14:tracePt t="160831" x="7820025" y="1871663"/>
          <p14:tracePt t="160833" x="7812088" y="1871663"/>
          <p14:tracePt t="160834" x="7812088" y="1863725"/>
          <p14:tracePt t="160838" x="7804150" y="1855788"/>
          <p14:tracePt t="160840" x="7804150" y="1846263"/>
          <p14:tracePt t="160842" x="7804150" y="1838325"/>
          <p14:tracePt t="160844" x="7794625" y="1838325"/>
          <p14:tracePt t="160844" x="7794625" y="1830388"/>
          <p14:tracePt t="160847" x="7794625" y="1820863"/>
          <p14:tracePt t="160850" x="7786688" y="1812925"/>
          <p14:tracePt t="160852" x="7786688" y="1804988"/>
          <p14:tracePt t="160857" x="7786688" y="1797050"/>
          <p14:tracePt t="160858" x="7778750" y="1797050"/>
          <p14:tracePt t="160859" x="7769225" y="1787525"/>
          <p14:tracePt t="160863" x="7769225" y="1779588"/>
          <p14:tracePt t="160865" x="7769225" y="1771650"/>
          <p14:tracePt t="160867" x="7761288" y="1771650"/>
          <p14:tracePt t="160870" x="7761288" y="1762125"/>
          <p14:tracePt t="160875" x="7753350" y="1754188"/>
          <p14:tracePt t="160879" x="7753350" y="1746250"/>
          <p14:tracePt t="160884" x="7745413" y="1738313"/>
          <p14:tracePt t="160886" x="7745413" y="1728788"/>
          <p14:tracePt t="160887" x="7735888" y="1728788"/>
          <p14:tracePt t="160890" x="7735888" y="1720850"/>
          <p14:tracePt t="160893" x="7727950" y="1720850"/>
          <p14:tracePt t="160895" x="7727950" y="1712913"/>
          <p14:tracePt t="160898" x="7720013" y="1703388"/>
          <p14:tracePt t="160900" x="7720013" y="1695450"/>
          <p14:tracePt t="160903" x="7710488" y="1695450"/>
          <p14:tracePt t="160904" x="7710488" y="1687513"/>
          <p14:tracePt t="160905" x="7702550" y="1687513"/>
          <p14:tracePt t="160909" x="7702550" y="1679575"/>
          <p14:tracePt t="160910" x="7694613" y="1679575"/>
          <p14:tracePt t="160913" x="7694613" y="1670050"/>
          <p14:tracePt t="160915" x="7686675" y="1662113"/>
          <p14:tracePt t="160917" x="7677150" y="1662113"/>
          <p14:tracePt t="160918" x="7669213" y="1654175"/>
          <p14:tracePt t="160921" x="7661275" y="1644650"/>
          <p14:tracePt t="160927" x="7651750" y="1628775"/>
          <p14:tracePt t="160929" x="7643813" y="1628775"/>
          <p14:tracePt t="160930" x="7635875" y="1628775"/>
          <p14:tracePt t="160931" x="7635875" y="1620838"/>
          <p14:tracePt t="160932" x="7627938" y="1620838"/>
          <p14:tracePt t="160934" x="7627938" y="1611313"/>
          <p14:tracePt t="160936" x="7618413" y="1611313"/>
          <p14:tracePt t="160940" x="7610475" y="1603375"/>
          <p14:tracePt t="160943" x="7602538" y="1595438"/>
          <p14:tracePt t="160946" x="7593013" y="1595438"/>
          <p14:tracePt t="160948" x="7593013" y="1585913"/>
          <p14:tracePt t="160950" x="7585075" y="1585913"/>
          <p14:tracePt t="160953" x="7577138" y="1585913"/>
          <p14:tracePt t="160954" x="7577138" y="1577975"/>
          <p14:tracePt t="160958" x="7569200" y="1577975"/>
          <p14:tracePt t="160960" x="7559675" y="1577975"/>
          <p14:tracePt t="160961" x="7559675" y="1570038"/>
          <p14:tracePt t="160964" x="7551738" y="1562100"/>
          <p14:tracePt t="160968" x="7543800" y="1562100"/>
          <p14:tracePt t="160970" x="7543800" y="1552575"/>
          <p14:tracePt t="160973" x="7534275" y="1552575"/>
          <p14:tracePt t="160976" x="7526338" y="1544638"/>
          <p14:tracePt t="160979" x="7518400" y="1544638"/>
          <p14:tracePt t="160981" x="7518400" y="1536700"/>
          <p14:tracePt t="160985" x="7510463" y="1527175"/>
          <p14:tracePt t="160988" x="7500938" y="1527175"/>
          <p14:tracePt t="160991" x="7493000" y="1519238"/>
          <p14:tracePt t="160994" x="7485063" y="1519238"/>
          <p14:tracePt t="160998" x="7475538" y="1511300"/>
          <p14:tracePt t="161001" x="7467600" y="1511300"/>
          <p14:tracePt t="161002" x="7459663" y="1501775"/>
          <p14:tracePt t="161005" x="7451725" y="1501775"/>
          <p14:tracePt t="161010" x="7442200" y="1493838"/>
          <p14:tracePt t="161011" x="7434263" y="1485900"/>
          <p14:tracePt t="161013" x="7426325" y="1485900"/>
          <p14:tracePt t="161016" x="7416800" y="1485900"/>
          <p14:tracePt t="161018" x="7408863" y="1477963"/>
          <p14:tracePt t="161020" x="7400925" y="1477963"/>
          <p14:tracePt t="161021" x="7392988" y="1477963"/>
          <p14:tracePt t="161026" x="7375525" y="1468438"/>
          <p14:tracePt t="161029" x="7367588" y="1468438"/>
          <p14:tracePt t="161030" x="7358063" y="1468438"/>
          <p14:tracePt t="161032" x="7350125" y="1468438"/>
          <p14:tracePt t="161035" x="7342188" y="1468438"/>
          <p14:tracePt t="161037" x="7334250" y="1468438"/>
          <p14:tracePt t="161042" x="7316788" y="1468438"/>
          <p14:tracePt t="161044" x="7308850" y="1468438"/>
          <p14:tracePt t="161046" x="7299325" y="1468438"/>
          <p14:tracePt t="161049" x="7291388" y="1468438"/>
          <p14:tracePt t="161051" x="7283450" y="1468438"/>
          <p14:tracePt t="161052" x="7275513" y="1468438"/>
          <p14:tracePt t="161055" x="7265988" y="1468438"/>
          <p14:tracePt t="161058" x="7250113" y="1468438"/>
          <p14:tracePt t="161061" x="7240588" y="1468438"/>
          <p14:tracePt t="161063" x="7232650" y="1468438"/>
          <p14:tracePt t="161065" x="7224713" y="1468438"/>
          <p14:tracePt t="161067" x="7216775" y="1468438"/>
          <p14:tracePt t="161071" x="7207250" y="1468438"/>
          <p14:tracePt t="161072" x="7199313" y="1468438"/>
          <p14:tracePt t="161075" x="7191375" y="1468438"/>
          <p14:tracePt t="161076" x="7181850" y="1468438"/>
          <p14:tracePt t="161079" x="7173913" y="1468438"/>
          <p14:tracePt t="161082" x="7165975" y="1468438"/>
          <p14:tracePt t="161085" x="7158038" y="1477963"/>
          <p14:tracePt t="161086" x="7148513" y="1477963"/>
          <p14:tracePt t="161089" x="7140575" y="1477963"/>
          <p14:tracePt t="161093" x="7132638" y="1477963"/>
          <p14:tracePt t="161094" x="7132638" y="1485900"/>
          <p14:tracePt t="161095" x="7123113" y="1485900"/>
          <p14:tracePt t="161097" x="7115175" y="1485900"/>
          <p14:tracePt t="161099" x="7115175" y="1493838"/>
          <p14:tracePt t="161101" x="7107238" y="1493838"/>
          <p14:tracePt t="161103" x="7099300" y="1493838"/>
          <p14:tracePt t="161108" x="7089775" y="1501775"/>
          <p14:tracePt t="161112" x="7081838" y="1501775"/>
          <p14:tracePt t="161114" x="7073900" y="1501775"/>
          <p14:tracePt t="161114" x="7073900" y="1511300"/>
          <p14:tracePt t="161116" x="7064375" y="1511300"/>
          <p14:tracePt t="161120" x="7056438" y="1519238"/>
          <p14:tracePt t="161124" x="7048500" y="1519238"/>
          <p14:tracePt t="161125" x="7040563" y="1527175"/>
          <p14:tracePt t="161128" x="7031038" y="1527175"/>
          <p14:tracePt t="161129" x="7031038" y="1536700"/>
          <p14:tracePt t="161130" x="7023100" y="1536700"/>
          <p14:tracePt t="161131" x="7023100" y="1544638"/>
          <p14:tracePt t="161132" x="7015163" y="1544638"/>
          <p14:tracePt t="161134" x="7005638" y="1544638"/>
          <p14:tracePt t="161135" x="7005638" y="1552575"/>
          <p14:tracePt t="161136" x="6997700" y="1552575"/>
          <p14:tracePt t="161139" x="6989763" y="1562100"/>
          <p14:tracePt t="161142" x="6972300" y="1570038"/>
          <p14:tracePt t="161143" x="6972300" y="1577975"/>
          <p14:tracePt t="161145" x="6964363" y="1577975"/>
          <p14:tracePt t="161147" x="6956425" y="1585913"/>
          <p14:tracePt t="161149" x="6946900" y="1595438"/>
          <p14:tracePt t="161151" x="6938963" y="1595438"/>
          <p14:tracePt t="161152" x="6938963" y="1603375"/>
          <p14:tracePt t="161153" x="6931025" y="1603375"/>
          <p14:tracePt t="161154" x="6931025" y="1611313"/>
          <p14:tracePt t="161156" x="6923088" y="1611313"/>
          <p14:tracePt t="161157" x="6923088" y="1620838"/>
          <p14:tracePt t="161159" x="6905625" y="1628775"/>
          <p14:tracePt t="161161" x="6897688" y="1636713"/>
          <p14:tracePt t="161162" x="6897688" y="1644650"/>
          <p14:tracePt t="161164" x="6888163" y="1644650"/>
          <p14:tracePt t="161165" x="6888163" y="1654175"/>
          <p14:tracePt t="161166" x="6880225" y="1654175"/>
          <p14:tracePt t="161167" x="6872288" y="1662113"/>
          <p14:tracePt t="161169" x="6864350" y="1670050"/>
          <p14:tracePt t="161171" x="6864350" y="1679575"/>
          <p14:tracePt t="161172" x="6854825" y="1679575"/>
          <p14:tracePt t="161173" x="6854825" y="1687513"/>
          <p14:tracePt t="161175" x="6838950" y="1695450"/>
          <p14:tracePt t="161177" x="6838950" y="1703388"/>
          <p14:tracePt t="161180" x="6829425" y="1712913"/>
          <p14:tracePt t="161181" x="6829425" y="1720850"/>
          <p14:tracePt t="161182" x="6821488" y="1720850"/>
          <p14:tracePt t="161183" x="6821488" y="1728788"/>
          <p14:tracePt t="161184" x="6821488" y="1738313"/>
          <p14:tracePt t="161185" x="6813550" y="1746250"/>
          <p14:tracePt t="161186" x="6805613" y="1746250"/>
          <p14:tracePt t="161187" x="6805613" y="1754188"/>
          <p14:tracePt t="161188" x="6805613" y="1762125"/>
          <p14:tracePt t="161192" x="6796088" y="1779588"/>
          <p14:tracePt t="161194" x="6796088" y="1797050"/>
          <p14:tracePt t="161195" x="6796088" y="1804988"/>
          <p14:tracePt t="161196" x="6788150" y="1804988"/>
          <p14:tracePt t="161197" x="6788150" y="1812925"/>
          <p14:tracePt t="161198" x="6788150" y="1820863"/>
          <p14:tracePt t="161199" x="6780213" y="1830388"/>
          <p14:tracePt t="161200" x="6780213" y="1838325"/>
          <p14:tracePt t="161201" x="6780213" y="1846263"/>
          <p14:tracePt t="161203" x="6780213" y="1863725"/>
          <p14:tracePt t="161205" x="6780213" y="1879600"/>
          <p14:tracePt t="161208" x="6780213" y="1889125"/>
          <p14:tracePt t="161210" x="6780213" y="1905000"/>
          <p14:tracePt t="161211" x="6780213" y="1914525"/>
          <p14:tracePt t="161214" x="6780213" y="1930400"/>
          <p14:tracePt t="161215" x="6780213" y="1938338"/>
          <p14:tracePt t="161216" x="6780213" y="1947863"/>
          <p14:tracePt t="161218" x="6780213" y="1955800"/>
          <p14:tracePt t="161220" x="6780213" y="1981200"/>
          <p14:tracePt t="161222" x="6788150" y="1989138"/>
          <p14:tracePt t="161223" x="6788150" y="1997075"/>
          <p14:tracePt t="161225" x="6788150" y="2006600"/>
          <p14:tracePt t="161226" x="6796088" y="2014538"/>
          <p14:tracePt t="161243" x="6838950" y="2098675"/>
          <p14:tracePt t="161245" x="6846888" y="2106613"/>
          <p14:tracePt t="161246" x="6846888" y="2114550"/>
          <p14:tracePt t="161247" x="6854825" y="2124075"/>
          <p14:tracePt t="161249" x="6864350" y="2132013"/>
          <p14:tracePt t="161252" x="6872288" y="2139950"/>
          <p14:tracePt t="161257" x="6880225" y="2149475"/>
          <p14:tracePt t="161259" x="6888163" y="2157413"/>
          <p14:tracePt t="161261" x="6888163" y="2165350"/>
          <p14:tracePt t="161263" x="6897688" y="2165350"/>
          <p14:tracePt t="161266" x="6897688" y="2173288"/>
          <p14:tracePt t="161267" x="6905625" y="2173288"/>
          <p14:tracePt t="161269" x="6905625" y="2182813"/>
          <p14:tracePt t="161270" x="6913563" y="2182813"/>
          <p14:tracePt t="161271" x="6923088" y="2190750"/>
          <p14:tracePt t="161277" x="6931025" y="2190750"/>
          <p14:tracePt t="161278" x="6931025" y="2198688"/>
          <p14:tracePt t="161281" x="6938963" y="2198688"/>
          <p14:tracePt t="161283" x="6938963" y="2208213"/>
          <p14:tracePt t="161287" x="6946900" y="2208213"/>
          <p14:tracePt t="161288" x="6956425" y="2208213"/>
          <p14:tracePt t="161291" x="6956425" y="2216150"/>
          <p14:tracePt t="161293" x="6964363" y="2216150"/>
          <p14:tracePt t="161296" x="6972300" y="2216150"/>
          <p14:tracePt t="161298" x="6972300" y="2224088"/>
          <p14:tracePt t="161300" x="6981825" y="2224088"/>
          <p14:tracePt t="161303" x="6989763" y="2233613"/>
          <p14:tracePt t="161304" x="6997700" y="2233613"/>
          <p14:tracePt t="161306" x="7005638" y="2233613"/>
          <p14:tracePt t="161308" x="7023100" y="2241550"/>
          <p14:tracePt t="161311" x="7031038" y="2241550"/>
          <p14:tracePt t="161312" x="7040563" y="2241550"/>
          <p14:tracePt t="161313" x="7048500" y="2249488"/>
          <p14:tracePt t="161314" x="7064375" y="2249488"/>
          <p14:tracePt t="161315" x="7064375" y="2257425"/>
          <p14:tracePt t="161316" x="7073900" y="2257425"/>
          <p14:tracePt t="161317" x="7081838" y="2257425"/>
          <p14:tracePt t="161318" x="7089775" y="2257425"/>
          <p14:tracePt t="161320" x="7099300" y="2266950"/>
          <p14:tracePt t="161321" x="7115175" y="2266950"/>
          <p14:tracePt t="161322" x="7123113" y="2266950"/>
          <p14:tracePt t="161324" x="7132638" y="2266950"/>
          <p14:tracePt t="161326" x="7148513" y="2274888"/>
          <p14:tracePt t="161327" x="7148513" y="2282825"/>
          <p14:tracePt t="161327" x="7165975" y="2282825"/>
          <p14:tracePt t="161328" x="7173913" y="2282825"/>
          <p14:tracePt t="161329" x="7181850" y="2282825"/>
          <p14:tracePt t="161330" x="7199313" y="2292350"/>
          <p14:tracePt t="161331" x="7207250" y="2292350"/>
          <p14:tracePt t="161332" x="7216775" y="2300288"/>
          <p14:tracePt t="161333" x="7224713" y="2300288"/>
          <p14:tracePt t="161334" x="7232650" y="2300288"/>
          <p14:tracePt t="161335" x="7240588" y="2308225"/>
          <p14:tracePt t="161336" x="7258050" y="2316163"/>
          <p14:tracePt t="161337" x="7265988" y="2316163"/>
          <p14:tracePt t="161338" x="7275513" y="2316163"/>
          <p14:tracePt t="161339" x="7291388" y="2325688"/>
          <p14:tracePt t="161341" x="7308850" y="2333625"/>
          <p14:tracePt t="161343" x="7334250" y="2341563"/>
          <p14:tracePt t="161344" x="7342188" y="2351088"/>
          <p14:tracePt t="161345" x="7358063" y="2351088"/>
          <p14:tracePt t="161346" x="7367588" y="2359025"/>
          <p14:tracePt t="161347" x="7383463" y="2366963"/>
          <p14:tracePt t="161348" x="7392988" y="2374900"/>
          <p14:tracePt t="161349" x="7400925" y="2374900"/>
          <p14:tracePt t="161350" x="7416800" y="2384425"/>
          <p14:tracePt t="161351" x="7426325" y="2392363"/>
          <p14:tracePt t="161352" x="7434263" y="2392363"/>
          <p14:tracePt t="161353" x="7451725" y="2400300"/>
          <p14:tracePt t="161354" x="7459663" y="2409825"/>
          <p14:tracePt t="161355" x="7467600" y="2409825"/>
          <p14:tracePt t="161356" x="7485063" y="2417763"/>
          <p14:tracePt t="161358" x="7510463" y="2425700"/>
          <p14:tracePt t="161361" x="7526338" y="2443163"/>
          <p14:tracePt t="161362" x="7543800" y="2443163"/>
          <p14:tracePt t="161363" x="7551738" y="2451100"/>
          <p14:tracePt t="161364" x="7559675" y="2459038"/>
          <p14:tracePt t="161365" x="7577138" y="2459038"/>
          <p14:tracePt t="161368" x="7593013" y="2468563"/>
          <p14:tracePt t="161369" x="7593013" y="2476500"/>
          <p14:tracePt t="161370" x="7602538" y="2476500"/>
          <p14:tracePt t="161371" x="7610475" y="2484438"/>
          <p14:tracePt t="161372" x="7618413" y="2484438"/>
          <p14:tracePt t="161373" x="7627938" y="2484438"/>
          <p14:tracePt t="161375" x="7643813" y="2492375"/>
          <p14:tracePt t="161376" x="7643813" y="2501900"/>
          <p14:tracePt t="161378" x="7651750" y="2501900"/>
          <p14:tracePt t="161379" x="7661275" y="2501900"/>
          <p14:tracePt t="161380" x="7661275" y="2509838"/>
          <p14:tracePt t="161381" x="7669213" y="2509838"/>
          <p14:tracePt t="161382" x="7677150" y="2509838"/>
          <p14:tracePt t="161384" x="7686675" y="2509838"/>
          <p14:tracePt t="161386" x="7686675" y="2517775"/>
          <p14:tracePt t="161387" x="7694613" y="2517775"/>
          <p14:tracePt t="161390" x="7702550" y="2517775"/>
          <p14:tracePt t="161392" x="7710488" y="2517775"/>
          <p14:tracePt t="161397" x="7720013" y="2517775"/>
          <p14:tracePt t="161402" x="7727950" y="2517775"/>
          <p14:tracePt t="161404" x="7727950" y="2527300"/>
          <p14:tracePt t="161408" x="7735888" y="2527300"/>
          <p14:tracePt t="161409" x="7745413" y="2527300"/>
          <p14:tracePt t="161415" x="7753350" y="2527300"/>
          <p14:tracePt t="161420" x="7761288" y="2527300"/>
          <p14:tracePt t="161422" x="7761288" y="2535238"/>
          <p14:tracePt t="161426" x="7769225" y="2535238"/>
          <p14:tracePt t="161431" x="7778750" y="2535238"/>
          <p14:tracePt t="161433" x="7786688" y="2535238"/>
          <p14:tracePt t="161438" x="7794625" y="2535238"/>
          <p14:tracePt t="161441" x="7794625" y="2543175"/>
          <p14:tracePt t="161443" x="7804150" y="2543175"/>
          <p14:tracePt t="161447" x="7812088" y="2543175"/>
          <p14:tracePt t="161449" x="7820025" y="2543175"/>
          <p14:tracePt t="161450" x="7820025" y="2551113"/>
          <p14:tracePt t="161453" x="7827963" y="2551113"/>
          <p14:tracePt t="161459" x="7837488" y="2560638"/>
          <p14:tracePt t="161460" x="7837488" y="2568575"/>
          <p14:tracePt t="161462" x="7845425" y="2568575"/>
          <p14:tracePt t="161465" x="7853363" y="2568575"/>
          <p14:tracePt t="161467" x="7853363" y="2576513"/>
          <p14:tracePt t="161471" x="7862888" y="2576513"/>
          <p14:tracePt t="161476" x="7862888" y="2586038"/>
          <p14:tracePt t="161480" x="7870825" y="2586038"/>
          <p14:tracePt t="161483" x="7870825" y="2593975"/>
          <p14:tracePt t="161486" x="7870825" y="2601913"/>
          <p14:tracePt t="161495" x="7878763" y="2601913"/>
          <p14:tracePt t="161524" x="7886700" y="2601913"/>
          <p14:tracePt t="161587" x="7886700" y="2609850"/>
          <p14:tracePt t="161644" x="7886700" y="2619375"/>
          <p14:tracePt t="161653" x="7886700" y="2627313"/>
          <p14:tracePt t="161657" x="7878763" y="2627313"/>
          <p14:tracePt t="161658" x="7878763" y="2635250"/>
          <p14:tracePt t="161663" x="7878763" y="2644775"/>
          <p14:tracePt t="161666" x="7870825" y="2644775"/>
          <p14:tracePt t="161670" x="7870825" y="2652713"/>
          <p14:tracePt t="161676" x="7862888" y="2660650"/>
          <p14:tracePt t="161678" x="7862888" y="2668588"/>
          <p14:tracePt t="161684" x="7853363" y="2678113"/>
          <p14:tracePt t="161696" x="7845425" y="2686050"/>
          <p14:tracePt t="161754" x="7845425" y="2693988"/>
          <p14:tracePt t="161758" x="7853363" y="2693988"/>
          <p14:tracePt t="161761" x="7853363" y="2703513"/>
          <p14:tracePt t="161763" x="7862888" y="2703513"/>
          <p14:tracePt t="161769" x="7862888" y="2711450"/>
          <p14:tracePt t="161769" x="7870825" y="2711450"/>
          <p14:tracePt t="161776" x="7878763" y="2711450"/>
          <p14:tracePt t="161777" x="7886700" y="2711450"/>
          <p14:tracePt t="161779" x="7886700" y="2719388"/>
          <p14:tracePt t="161783" x="7896225" y="2719388"/>
          <p14:tracePt t="161787" x="7904163" y="2719388"/>
          <p14:tracePt t="161792" x="7912100" y="2727325"/>
          <p14:tracePt t="161794" x="7921625" y="2727325"/>
          <p14:tracePt t="161799" x="7929563" y="2727325"/>
          <p14:tracePt t="161801" x="7937500" y="2727325"/>
          <p14:tracePt t="161805" x="7945438" y="2727325"/>
          <p14:tracePt t="161807" x="7954963" y="2727325"/>
          <p14:tracePt t="161811" x="7962900" y="2736850"/>
          <p14:tracePt t="161813" x="7970838" y="2736850"/>
          <p14:tracePt t="161816" x="7980363" y="2736850"/>
          <p14:tracePt t="161817" x="7988300" y="2736850"/>
          <p14:tracePt t="161820" x="7996238" y="2736850"/>
          <p14:tracePt t="161822" x="8004175" y="2736850"/>
          <p14:tracePt t="161823" x="8004175" y="2744788"/>
          <p14:tracePt t="161826" x="8013700" y="2744788"/>
          <p14:tracePt t="161828" x="8021638" y="2744788"/>
          <p14:tracePt t="161829" x="8029575" y="2744788"/>
          <p14:tracePt t="161832" x="8039100" y="2744788"/>
          <p14:tracePt t="161835" x="8047038" y="2744788"/>
          <p14:tracePt t="161838" x="8054975" y="2744788"/>
          <p14:tracePt t="161842" x="8062913" y="2744788"/>
          <p14:tracePt t="161843" x="8072438" y="2744788"/>
          <p14:tracePt t="161847" x="8080375" y="2744788"/>
          <p14:tracePt t="161849" x="8088313" y="2744788"/>
          <p14:tracePt t="161851" x="8097838" y="2744788"/>
          <p14:tracePt t="161854" x="8105775" y="2744788"/>
          <p14:tracePt t="161859" x="8113713" y="2744788"/>
          <p14:tracePt t="161861" x="8121650" y="2744788"/>
          <p14:tracePt t="161863" x="8131175" y="2744788"/>
          <p14:tracePt t="161865" x="8139113" y="2744788"/>
          <p14:tracePt t="161867" x="8147050" y="2744788"/>
          <p14:tracePt t="161869" x="8156575" y="2744788"/>
          <p14:tracePt t="161872" x="8164513" y="2744788"/>
          <p14:tracePt t="161875" x="8172450" y="2744788"/>
          <p14:tracePt t="161877" x="8180388" y="2736850"/>
          <p14:tracePt t="161880" x="8189913" y="2736850"/>
          <p14:tracePt t="161881" x="8197850" y="2736850"/>
          <p14:tracePt t="161884" x="8205788" y="2736850"/>
          <p14:tracePt t="161887" x="8215313" y="2727325"/>
          <p14:tracePt t="161888" x="8223250" y="2727325"/>
          <p14:tracePt t="161891" x="8231188" y="2727325"/>
          <p14:tracePt t="161893" x="8239125" y="2727325"/>
          <p14:tracePt t="161894" x="8239125" y="2719388"/>
          <p14:tracePt t="161896" x="8248650" y="2719388"/>
          <p14:tracePt t="161898" x="8256588" y="2719388"/>
          <p14:tracePt t="161900" x="8264525" y="2719388"/>
          <p14:tracePt t="161901" x="8264525" y="2711450"/>
          <p14:tracePt t="161903" x="8274050" y="2711450"/>
          <p14:tracePt t="161904" x="8274050" y="2703513"/>
          <p14:tracePt t="161905" x="8281988" y="2703513"/>
          <p14:tracePt t="161909" x="8289925" y="2703513"/>
          <p14:tracePt t="161911" x="8297863" y="2693988"/>
          <p14:tracePt t="161912" x="8307388" y="2693988"/>
          <p14:tracePt t="161915" x="8315325" y="2686050"/>
          <p14:tracePt t="161918" x="8323263" y="2686050"/>
          <p14:tracePt t="161919" x="8332788" y="2686050"/>
          <p14:tracePt t="161921" x="8332788" y="2678113"/>
          <p14:tracePt t="161923" x="8340725" y="2668588"/>
          <p14:tracePt t="161926" x="8348663" y="2668588"/>
          <p14:tracePt t="161927" x="8348663" y="2660650"/>
          <p14:tracePt t="161929" x="8356600" y="2660650"/>
          <p14:tracePt t="161930" x="8366125" y="2652713"/>
          <p14:tracePt t="161934" x="8374063" y="2644775"/>
          <p14:tracePt t="161937" x="8374063" y="2635250"/>
          <p14:tracePt t="161938" x="8382000" y="2635250"/>
          <p14:tracePt t="161942" x="8382000" y="2627313"/>
          <p14:tracePt t="161943" x="8391525" y="2627313"/>
          <p14:tracePt t="161945" x="8391525" y="2619375"/>
          <p14:tracePt t="161947" x="8399463" y="2619375"/>
          <p14:tracePt t="161948" x="8399463" y="2609850"/>
          <p14:tracePt t="161949" x="8399463" y="2601913"/>
          <p14:tracePt t="161951" x="8407400" y="2593975"/>
          <p14:tracePt t="161954" x="8407400" y="2586038"/>
          <p14:tracePt t="161959" x="8415338" y="2576513"/>
          <p14:tracePt t="161960" x="8415338" y="2568575"/>
          <p14:tracePt t="161962" x="8415338" y="2560638"/>
          <p14:tracePt t="161963" x="8424863" y="2560638"/>
          <p14:tracePt t="161964" x="8424863" y="2551113"/>
          <p14:tracePt t="161966" x="8432800" y="2551113"/>
          <p14:tracePt t="161968" x="8432800" y="2543175"/>
          <p14:tracePt t="161971" x="8432800" y="2535238"/>
          <p14:tracePt t="161974" x="8440738" y="2527300"/>
          <p14:tracePt t="161978" x="8440738" y="2517775"/>
          <p14:tracePt t="161980" x="8450263" y="2509838"/>
          <p14:tracePt t="161984" x="8450263" y="2501900"/>
          <p14:tracePt t="161986" x="8450263" y="2492375"/>
          <p14:tracePt t="161989" x="8458200" y="2492375"/>
          <p14:tracePt t="161990" x="8458200" y="2484438"/>
          <p14:tracePt t="161993" x="8466138" y="2484438"/>
          <p14:tracePt t="161996" x="8466138" y="2468563"/>
          <p14:tracePt t="161998" x="8466138" y="2459038"/>
          <p14:tracePt t="162001" x="8474075" y="2459038"/>
          <p14:tracePt t="162003" x="8474075" y="2451100"/>
          <p14:tracePt t="162005" x="8474075" y="2443163"/>
          <p14:tracePt t="162008" x="8474075" y="2433638"/>
          <p14:tracePt t="162010" x="8474075" y="2425700"/>
          <p14:tracePt t="162011" x="8483600" y="2425700"/>
          <p14:tracePt t="162013" x="8483600" y="2417763"/>
          <p14:tracePt t="162017" x="8483600" y="2409825"/>
          <p14:tracePt t="162019" x="8483600" y="2400300"/>
          <p14:tracePt t="162020" x="8483600" y="2392363"/>
          <p14:tracePt t="162024" x="8483600" y="2384425"/>
          <p14:tracePt t="162027" x="8483600" y="2374900"/>
          <p14:tracePt t="162029" x="8483600" y="2366963"/>
          <p14:tracePt t="162030" x="8483600" y="2359025"/>
          <p14:tracePt t="162033" x="8483600" y="2351088"/>
          <p14:tracePt t="162036" x="8483600" y="2341563"/>
          <p14:tracePt t="162040" x="8483600" y="2333625"/>
          <p14:tracePt t="162043" x="8483600" y="2325688"/>
          <p14:tracePt t="162044" x="8483600" y="2316163"/>
          <p14:tracePt t="162048" x="8483600" y="2308225"/>
          <p14:tracePt t="162052" x="8483600" y="2300288"/>
          <p14:tracePt t="162059" x="8483600" y="2292350"/>
          <p14:tracePt t="162061" x="8483600" y="2282825"/>
          <p14:tracePt t="162063" x="8491538" y="2282825"/>
          <p14:tracePt t="162066" x="8491538" y="2274888"/>
          <p14:tracePt t="162072" x="8491538" y="2266950"/>
          <p14:tracePt t="162076" x="8491538" y="2257425"/>
          <p14:tracePt t="162079" x="8499475" y="2249488"/>
          <p14:tracePt t="162083" x="8499475" y="2241550"/>
          <p14:tracePt t="162087" x="8499475" y="2233613"/>
          <p14:tracePt t="162092" x="8499475" y="2224088"/>
          <p14:tracePt t="162093" x="8499475" y="2216150"/>
          <p14:tracePt t="162098" x="8499475" y="2208213"/>
          <p14:tracePt t="162101" x="8499475" y="2198688"/>
          <p14:tracePt t="162105" x="8499475" y="2190750"/>
          <p14:tracePt t="162109" x="8499475" y="2182813"/>
          <p14:tracePt t="162111" x="8499475" y="2173288"/>
          <p14:tracePt t="162114" x="8499475" y="2165350"/>
          <p14:tracePt t="162119" x="8499475" y="2157413"/>
          <p14:tracePt t="162119" x="8499475" y="2149475"/>
          <p14:tracePt t="162123" x="8499475" y="2139950"/>
          <p14:tracePt t="162126" x="8491538" y="2132013"/>
          <p14:tracePt t="162131" x="8491538" y="2124075"/>
          <p14:tracePt t="162133" x="8491538" y="2114550"/>
          <p14:tracePt t="162135" x="8483600" y="2114550"/>
          <p14:tracePt t="162137" x="8483600" y="2106613"/>
          <p14:tracePt t="162139" x="8483600" y="2098675"/>
          <p14:tracePt t="162143" x="8474075" y="2098675"/>
          <p14:tracePt t="162144" x="8474075" y="2081213"/>
          <p14:tracePt t="162148" x="8474075" y="2073275"/>
          <p14:tracePt t="162150" x="8466138" y="2073275"/>
          <p14:tracePt t="162152" x="8466138" y="2065338"/>
          <p14:tracePt t="162153" x="8458200" y="2065338"/>
          <p14:tracePt t="162155" x="8458200" y="2055813"/>
          <p14:tracePt t="162160" x="8458200" y="2047875"/>
          <p14:tracePt t="162161" x="8450263" y="2047875"/>
          <p14:tracePt t="162162" x="8450263" y="2039938"/>
          <p14:tracePt t="162165" x="8450263" y="2032000"/>
          <p14:tracePt t="162169" x="8440738" y="2032000"/>
          <p14:tracePt t="162170" x="8440738" y="2022475"/>
          <p14:tracePt t="162175" x="8440738" y="2014538"/>
          <p14:tracePt t="162177" x="8440738" y="2006600"/>
          <p14:tracePt t="162179" x="8432800" y="2006600"/>
          <p14:tracePt t="162182" x="8432800" y="1997075"/>
          <p14:tracePt t="162185" x="8424863" y="1997075"/>
          <p14:tracePt t="162187" x="8424863" y="1989138"/>
          <p14:tracePt t="162191" x="8424863" y="1981200"/>
          <p14:tracePt t="162193" x="8415338" y="1981200"/>
          <p14:tracePt t="162194" x="8415338" y="1973263"/>
          <p14:tracePt t="162198" x="8415338" y="1963738"/>
          <p14:tracePt t="162200" x="8407400" y="1963738"/>
          <p14:tracePt t="162202" x="8407400" y="1955800"/>
          <p14:tracePt t="162207" x="8399463" y="1955800"/>
          <p14:tracePt t="162210" x="8391525" y="1938338"/>
          <p14:tracePt t="162213" x="8391525" y="1930400"/>
          <p14:tracePt t="162215" x="8382000" y="1930400"/>
          <p14:tracePt t="162226" x="8366125" y="1905000"/>
          <p14:tracePt t="162227" x="8356600" y="1897063"/>
          <p14:tracePt t="162231" x="8348663" y="1889125"/>
          <p14:tracePt t="162235" x="8340725" y="1879600"/>
          <p14:tracePt t="162237" x="8340725" y="1871663"/>
          <p14:tracePt t="162239" x="8332788" y="1871663"/>
          <p14:tracePt t="162241" x="8332788" y="1863725"/>
          <p14:tracePt t="162243" x="8323263" y="1863725"/>
          <p14:tracePt t="162246" x="8315325" y="1855788"/>
          <p14:tracePt t="162248" x="8315325" y="1846263"/>
          <p14:tracePt t="162250" x="8307388" y="1846263"/>
          <p14:tracePt t="162251" x="8307388" y="1838325"/>
          <p14:tracePt t="162253" x="8297863" y="1838325"/>
          <p14:tracePt t="162257" x="8289925" y="1830388"/>
          <p14:tracePt t="162261" x="8281988" y="1830388"/>
          <p14:tracePt t="162263" x="8281988" y="1820863"/>
          <p14:tracePt t="162267" x="8274050" y="1820863"/>
          <p14:tracePt t="162269" x="8274050" y="1812925"/>
          <p14:tracePt t="162272" x="8264525" y="1812925"/>
          <p14:tracePt t="162273" x="8264525" y="1804988"/>
          <p14:tracePt t="162275" x="8256588" y="1804988"/>
          <p14:tracePt t="162279" x="8248650" y="1797050"/>
          <p14:tracePt t="162283" x="8239125" y="1797050"/>
          <p14:tracePt t="162286" x="8239125" y="1787525"/>
          <p14:tracePt t="162288" x="8231188" y="1787525"/>
          <p14:tracePt t="162291" x="8223250" y="1787525"/>
          <p14:tracePt t="162293" x="8215313" y="1779588"/>
          <p14:tracePt t="162296" x="8205788" y="1779588"/>
          <p14:tracePt t="162299" x="8197850" y="1771650"/>
          <p14:tracePt t="162303" x="8189913" y="1762125"/>
          <p14:tracePt t="162304" x="8180388" y="1762125"/>
          <p14:tracePt t="162309" x="8172450" y="1762125"/>
          <p14:tracePt t="162311" x="8164513" y="1754188"/>
          <p14:tracePt t="162315" x="8156575" y="1754188"/>
          <p14:tracePt t="162317" x="8147050" y="1754188"/>
          <p14:tracePt t="162319" x="8147050" y="1746250"/>
          <p14:tracePt t="162320" x="8139113" y="1746250"/>
          <p14:tracePt t="162325" x="8131175" y="1738313"/>
          <p14:tracePt t="162327" x="8121650" y="1728788"/>
          <p14:tracePt t="162329" x="8113713" y="1728788"/>
          <p14:tracePt t="162332" x="8105775" y="1728788"/>
          <p14:tracePt t="162335" x="8105775" y="1720850"/>
          <p14:tracePt t="162336" x="8097838" y="1720850"/>
          <p14:tracePt t="162339" x="8088313" y="1720850"/>
          <p14:tracePt t="162342" x="8080375" y="1720850"/>
          <p14:tracePt t="162343" x="8080375" y="1712913"/>
          <p14:tracePt t="162344" x="8072438" y="1712913"/>
          <p14:tracePt t="162347" x="8062913" y="1712913"/>
          <p14:tracePt t="162348" x="8062913" y="1703388"/>
          <p14:tracePt t="162350" x="8054975" y="1703388"/>
          <p14:tracePt t="162351" x="8047038" y="1703388"/>
          <p14:tracePt t="162353" x="8047038" y="1695450"/>
          <p14:tracePt t="162355" x="8039100" y="1695450"/>
          <p14:tracePt t="162358" x="8029575" y="1695450"/>
          <p14:tracePt t="162360" x="8029575" y="1687513"/>
          <p14:tracePt t="162362" x="8021638" y="1687513"/>
          <p14:tracePt t="162364" x="8013700" y="1687513"/>
          <p14:tracePt t="162370" x="8004175" y="1687513"/>
          <p14:tracePt t="162373" x="7996238" y="1687513"/>
          <p14:tracePt t="162375" x="7996238" y="1679575"/>
          <p14:tracePt t="162377" x="7988300" y="1679575"/>
          <p14:tracePt t="162380" x="7980363" y="1679575"/>
          <p14:tracePt t="162386" x="7970838" y="1679575"/>
          <p14:tracePt t="162390" x="7962900" y="1670050"/>
          <p14:tracePt t="162396" x="7954963" y="1670050"/>
          <p14:tracePt t="162400" x="7954963" y="1662113"/>
          <p14:tracePt t="162401" x="7945438" y="1662113"/>
          <p14:tracePt t="162403" x="7937500" y="1662113"/>
          <p14:tracePt t="162408" x="7929563" y="1662113"/>
          <p14:tracePt t="162413" x="7921625" y="1662113"/>
          <p14:tracePt t="162418" x="7912100" y="1662113"/>
          <p14:tracePt t="162420" x="7904163" y="1662113"/>
          <p14:tracePt t="162425" x="7896225" y="1662113"/>
          <p14:tracePt t="162430" x="7886700" y="1662113"/>
          <p14:tracePt t="162432" x="7886700" y="1654175"/>
          <p14:tracePt t="162434" x="7878763" y="1654175"/>
          <p14:tracePt t="162437" x="7870825" y="1654175"/>
          <p14:tracePt t="162442" x="7862888" y="1654175"/>
          <p14:tracePt t="162445" x="7853363" y="1654175"/>
          <p14:tracePt t="162449" x="7845425" y="1654175"/>
          <p14:tracePt t="162451" x="7837488" y="1654175"/>
          <p14:tracePt t="162454" x="7827963" y="1654175"/>
          <p14:tracePt t="162458" x="7820025" y="1654175"/>
          <p14:tracePt t="162461" x="7812088" y="1654175"/>
          <p14:tracePt t="162462" x="7804150" y="1654175"/>
          <p14:tracePt t="162465" x="7794625" y="1654175"/>
          <p14:tracePt t="162468" x="7786688" y="1654175"/>
          <p14:tracePt t="162472" x="7778750" y="1654175"/>
          <p14:tracePt t="162473" x="7769225" y="1654175"/>
          <p14:tracePt t="162476" x="7761288" y="1654175"/>
          <p14:tracePt t="162479" x="7753350" y="1654175"/>
          <p14:tracePt t="162483" x="7745413" y="1654175"/>
          <p14:tracePt t="162484" x="7735888" y="1662113"/>
          <p14:tracePt t="162489" x="7727950" y="1662113"/>
          <p14:tracePt t="162491" x="7727950" y="1670050"/>
          <p14:tracePt t="162493" x="7720013" y="1670050"/>
          <p14:tracePt t="162499" x="7710488" y="1670050"/>
          <p14:tracePt t="162501" x="7702550" y="1670050"/>
          <p14:tracePt t="162504" x="7702550" y="1679575"/>
          <p14:tracePt t="162511" x="7694613" y="1679575"/>
          <p14:tracePt t="162516" x="7694613" y="1687513"/>
          <p14:tracePt t="162519" x="7686675" y="1687513"/>
          <p14:tracePt t="162530" x="7686675" y="1695450"/>
          <p14:tracePt t="162532" x="7677150" y="1695450"/>
          <p14:tracePt t="162535" x="7677150" y="1703388"/>
          <p14:tracePt t="162542" x="7669213" y="1703388"/>
          <p14:tracePt t="162548" x="7669213" y="1712913"/>
          <p14:tracePt t="162551" x="7661275" y="1712913"/>
          <p14:tracePt t="162559" x="7651750" y="1720850"/>
          <p14:tracePt t="162565" x="7651750" y="1728788"/>
          <p14:tracePt t="162566" x="7651750" y="1738313"/>
          <p14:tracePt t="162568" x="7643813" y="1738313"/>
          <p14:tracePt t="162572" x="7643813" y="1746250"/>
          <p14:tracePt t="162576" x="7635875" y="1746250"/>
          <p14:tracePt t="162577" x="7635875" y="1754188"/>
          <p14:tracePt t="162579" x="7627938" y="1754188"/>
          <p14:tracePt t="162581" x="7627938" y="1762125"/>
          <p14:tracePt t="162584" x="7627938" y="1771650"/>
          <p14:tracePt t="162585" x="7618413" y="1771650"/>
          <p14:tracePt t="162589" x="7618413" y="1779588"/>
          <p14:tracePt t="162592" x="7610475" y="1787525"/>
          <p14:tracePt t="162595" x="7610475" y="1797050"/>
          <p14:tracePt t="162598" x="7602538" y="1804988"/>
          <p14:tracePt t="162601" x="7602538" y="1812925"/>
          <p14:tracePt t="162602" x="7593013" y="1812925"/>
          <p14:tracePt t="162603" x="7593013" y="1820863"/>
          <p14:tracePt t="162611" x="7585075" y="1838325"/>
          <p14:tracePt t="162612" x="7585075" y="1846263"/>
          <p14:tracePt t="162612" x="7577138" y="1846263"/>
          <p14:tracePt t="162614" x="7577138" y="1855788"/>
          <p14:tracePt t="162617" x="7577138" y="1863725"/>
          <p14:tracePt t="162619" x="7569200" y="1863725"/>
          <p14:tracePt t="162620" x="7559675" y="1871663"/>
          <p14:tracePt t="162624" x="7559675" y="1879600"/>
          <p14:tracePt t="162627" x="7551738" y="1889125"/>
          <p14:tracePt t="162631" x="7551738" y="1897063"/>
          <p14:tracePt t="162633" x="7551738" y="1905000"/>
          <p14:tracePt t="162634" x="7543800" y="1914525"/>
          <p14:tracePt t="162638" x="7543800" y="1922463"/>
          <p14:tracePt t="162642" x="7543800" y="1930400"/>
          <p14:tracePt t="162643" x="7534275" y="1930400"/>
          <p14:tracePt t="162644" x="7534275" y="1938338"/>
          <p14:tracePt t="162646" x="7534275" y="1947863"/>
          <p14:tracePt t="162648" x="7526338" y="1947863"/>
          <p14:tracePt t="162650" x="7526338" y="1955800"/>
          <p14:tracePt t="162655" x="7526338" y="1963738"/>
          <p14:tracePt t="162659" x="7526338" y="1973263"/>
          <p14:tracePt t="162661" x="7518400" y="1981200"/>
          <p14:tracePt t="162665" x="7518400" y="1989138"/>
          <p14:tracePt t="162670" x="7518400" y="1997075"/>
          <p14:tracePt t="162675" x="7518400" y="2006600"/>
          <p14:tracePt t="162676" x="7518400" y="2014538"/>
          <p14:tracePt t="162680" x="7518400" y="2022475"/>
          <p14:tracePt t="162682" x="7510463" y="2022475"/>
          <p14:tracePt t="162684" x="7510463" y="2032000"/>
          <p14:tracePt t="162688" x="7510463" y="2039938"/>
          <p14:tracePt t="162690" x="7510463" y="2047875"/>
          <p14:tracePt t="162693" x="7510463" y="2055813"/>
          <p14:tracePt t="162697" x="7510463" y="2065338"/>
          <p14:tracePt t="162700" x="7510463" y="2073275"/>
          <p14:tracePt t="162704" x="7510463" y="2081213"/>
          <p14:tracePt t="162706" x="7510463" y="2090738"/>
          <p14:tracePt t="162709" x="7500938" y="2090738"/>
          <p14:tracePt t="162710" x="7500938" y="2098675"/>
          <p14:tracePt t="162714" x="7500938" y="2106613"/>
          <p14:tracePt t="162718" x="7500938" y="2114550"/>
          <p14:tracePt t="162720" x="7500938" y="2124075"/>
          <p14:tracePt t="162724" x="7493000" y="2124075"/>
          <p14:tracePt t="162726" x="7493000" y="2132013"/>
          <p14:tracePt t="162731" x="7493000" y="2139950"/>
          <p14:tracePt t="162736" x="7493000" y="2149475"/>
          <p14:tracePt t="162739" x="7493000" y="2157413"/>
          <p14:tracePt t="162743" x="7493000" y="2165350"/>
          <p14:tracePt t="162747" x="7493000" y="2173288"/>
          <p14:tracePt t="162751" x="7493000" y="2182813"/>
          <p14:tracePt t="162753" x="7493000" y="2190750"/>
          <p14:tracePt t="162756" x="7493000" y="2198688"/>
          <p14:tracePt t="162760" x="7493000" y="2208213"/>
          <p14:tracePt t="162763" x="7493000" y="2216150"/>
          <p14:tracePt t="162765" x="7493000" y="2224088"/>
          <p14:tracePt t="162768" x="7493000" y="2233613"/>
          <p14:tracePt t="162772" x="7493000" y="2241550"/>
          <p14:tracePt t="162775" x="7493000" y="2249488"/>
          <p14:tracePt t="162778" x="7493000" y="2257425"/>
          <p14:tracePt t="162781" x="7493000" y="2266950"/>
          <p14:tracePt t="162786" x="7493000" y="2274888"/>
          <p14:tracePt t="162790" x="7493000" y="2282825"/>
          <p14:tracePt t="162793" x="7493000" y="2292350"/>
          <p14:tracePt t="162797" x="7500938" y="2300288"/>
          <p14:tracePt t="162801" x="7500938" y="2308225"/>
          <p14:tracePt t="162807" x="7500938" y="2316163"/>
          <p14:tracePt t="162809" x="7500938" y="2325688"/>
          <p14:tracePt t="162813" x="7500938" y="2333625"/>
          <p14:tracePt t="162818" x="7500938" y="2341563"/>
          <p14:tracePt t="162823" x="7500938" y="2351088"/>
          <p14:tracePt t="162828" x="7500938" y="2359025"/>
          <p14:tracePt t="162829" x="7500938" y="2366963"/>
          <p14:tracePt t="162834" x="7500938" y="2374900"/>
          <p14:tracePt t="162839" x="7500938" y="2384425"/>
          <p14:tracePt t="162843" x="7500938" y="2392363"/>
          <p14:tracePt t="162845" x="7500938" y="2400300"/>
          <p14:tracePt t="162849" x="7500938" y="2409825"/>
          <p14:tracePt t="162851" x="7510463" y="2409825"/>
          <p14:tracePt t="162852" x="7510463" y="2417763"/>
          <p14:tracePt t="162855" x="7510463" y="2425700"/>
          <p14:tracePt t="162856" x="7510463" y="2433638"/>
          <p14:tracePt t="162860" x="7510463" y="2443163"/>
          <p14:tracePt t="162863" x="7518400" y="2451100"/>
          <p14:tracePt t="162866" x="7518400" y="2459038"/>
          <p14:tracePt t="162867" x="7518400" y="2468563"/>
          <p14:tracePt t="162870" x="7518400" y="2476500"/>
          <p14:tracePt t="162872" x="7526338" y="2476500"/>
          <p14:tracePt t="162875" x="7526338" y="2484438"/>
          <p14:tracePt t="162877" x="7526338" y="2492375"/>
          <p14:tracePt t="162878" x="7534275" y="2501900"/>
          <p14:tracePt t="162881" x="7534275" y="2509838"/>
          <p14:tracePt t="162885" x="7534275" y="2517775"/>
          <p14:tracePt t="162886" x="7543800" y="2517775"/>
          <p14:tracePt t="162888" x="7543800" y="2527300"/>
          <p14:tracePt t="162889" x="7543800" y="2535238"/>
          <p14:tracePt t="162893" x="7551738" y="2543175"/>
          <p14:tracePt t="162895" x="7551738" y="2551113"/>
          <p14:tracePt t="162898" x="7559675" y="2560638"/>
          <p14:tracePt t="162900" x="7559675" y="2568575"/>
          <p14:tracePt t="162903" x="7569200" y="2576513"/>
          <p14:tracePt t="162906" x="7569200" y="2586038"/>
          <p14:tracePt t="162909" x="7577138" y="2586038"/>
          <p14:tracePt t="162910" x="7577138" y="2593975"/>
          <p14:tracePt t="162911" x="7577138" y="2601913"/>
          <p14:tracePt t="162915" x="7585075" y="2609850"/>
          <p14:tracePt t="162919" x="7585075" y="2619375"/>
          <p14:tracePt t="162921" x="7593013" y="2619375"/>
          <p14:tracePt t="162923" x="7593013" y="2627313"/>
          <p14:tracePt t="162926" x="7602538" y="2627313"/>
          <p14:tracePt t="162929" x="7602538" y="2635250"/>
          <p14:tracePt t="162930" x="7602538" y="2644775"/>
          <p14:tracePt t="162932" x="7610475" y="2644775"/>
          <p14:tracePt t="162937" x="7610475" y="2652713"/>
          <p14:tracePt t="162940" x="7618413" y="2652713"/>
          <p14:tracePt t="162945" x="7618413" y="2660650"/>
          <p14:tracePt t="162950" x="7627938" y="2660650"/>
          <p14:tracePt t="162953" x="7635875" y="2668588"/>
          <p14:tracePt t="162958" x="7635875" y="2678113"/>
          <p14:tracePt t="162961" x="7643813" y="2678113"/>
          <p14:tracePt t="162966" x="7651750" y="2686050"/>
          <p14:tracePt t="162972" x="7661275" y="2686050"/>
          <p14:tracePt t="162975" x="7669213" y="2693988"/>
          <p14:tracePt t="162979" x="7677150" y="2693988"/>
          <p14:tracePt t="162981" x="7677150" y="2703513"/>
          <p14:tracePt t="162982" x="7686675" y="2703513"/>
          <p14:tracePt t="162984" x="7686675" y="2711450"/>
          <p14:tracePt t="162987" x="7694613" y="2711450"/>
          <p14:tracePt t="162992" x="7702550" y="2711450"/>
          <p14:tracePt t="162994" x="7710488" y="2719388"/>
          <p14:tracePt t="162997" x="7720013" y="2719388"/>
          <p14:tracePt t="163000" x="7720013" y="2727325"/>
          <p14:tracePt t="163002" x="7727950" y="2727325"/>
          <p14:tracePt t="163009" x="7735888" y="2736850"/>
          <p14:tracePt t="163010" x="7745413" y="2736850"/>
          <p14:tracePt t="163012" x="7745413" y="2744788"/>
          <p14:tracePt t="163014" x="7753350" y="2744788"/>
          <p14:tracePt t="163017" x="7761288" y="2744788"/>
          <p14:tracePt t="163023" x="7769225" y="2752725"/>
          <p14:tracePt t="163026" x="7778750" y="2752725"/>
          <p14:tracePt t="163030" x="7786688" y="2752725"/>
          <p14:tracePt t="163033" x="7794625" y="2762250"/>
          <p14:tracePt t="163038" x="7804150" y="2762250"/>
          <p14:tracePt t="163040" x="7812088" y="2762250"/>
          <p14:tracePt t="163044" x="7820025" y="2770188"/>
          <p14:tracePt t="163048" x="7827963" y="2770188"/>
          <p14:tracePt t="163050" x="7827963" y="2778125"/>
          <p14:tracePt t="163053" x="7837488" y="2778125"/>
          <p14:tracePt t="163055" x="7845425" y="2778125"/>
          <p14:tracePt t="163059" x="7853363" y="2778125"/>
          <p14:tracePt t="163062" x="7862888" y="2778125"/>
          <p14:tracePt t="163065" x="7862888" y="2786063"/>
          <p14:tracePt t="163068" x="7870825" y="2786063"/>
          <p14:tracePt t="163069" x="7878763" y="2786063"/>
          <p14:tracePt t="163072" x="7886700" y="2786063"/>
          <p14:tracePt t="163077" x="7896225" y="2786063"/>
          <p14:tracePt t="163079" x="7904163" y="2786063"/>
          <p14:tracePt t="163081" x="7912100" y="2786063"/>
          <p14:tracePt t="163085" x="7921625" y="2786063"/>
          <p14:tracePt t="163089" x="7929563" y="2786063"/>
          <p14:tracePt t="163093" x="7937500" y="2786063"/>
          <p14:tracePt t="163095" x="7945438" y="2786063"/>
          <p14:tracePt t="163099" x="7954963" y="2786063"/>
          <p14:tracePt t="163104" x="7962900" y="2786063"/>
          <p14:tracePt t="163109" x="7970838" y="2786063"/>
          <p14:tracePt t="163111" x="7970838" y="2778125"/>
          <p14:tracePt t="163111" x="7980363" y="2778125"/>
          <p14:tracePt t="163113" x="7988300" y="2770188"/>
          <p14:tracePt t="163117" x="7996238" y="2770188"/>
          <p14:tracePt t="163121" x="8004175" y="2762250"/>
          <p14:tracePt t="163123" x="8013700" y="2762250"/>
          <p14:tracePt t="163126" x="8021638" y="2752725"/>
          <p14:tracePt t="163127" x="8029575" y="2752725"/>
          <p14:tracePt t="163130" x="8039100" y="2752725"/>
          <p14:tracePt t="163132" x="8039100" y="2744788"/>
          <p14:tracePt t="163133" x="8047038" y="2744788"/>
          <p14:tracePt t="163134" x="8054975" y="2736850"/>
          <p14:tracePt t="163137" x="8062913" y="2736850"/>
          <p14:tracePt t="163143" x="8072438" y="2727325"/>
          <p14:tracePt t="163145" x="8080375" y="2727325"/>
          <p14:tracePt t="163147" x="8088313" y="2727325"/>
          <p14:tracePt t="163148" x="8088313" y="2719388"/>
          <p14:tracePt t="163150" x="8097838" y="2719388"/>
          <p14:tracePt t="163154" x="8105775" y="2719388"/>
          <p14:tracePt t="163158" x="8113713" y="2711450"/>
          <p14:tracePt t="163160" x="8121650" y="2711450"/>
          <p14:tracePt t="163163" x="8131175" y="2703513"/>
          <p14:tracePt t="163166" x="8139113" y="2703513"/>
          <p14:tracePt t="163171" x="8147050" y="2703513"/>
          <p14:tracePt t="163171" x="8156575" y="2703513"/>
          <p14:tracePt t="163176" x="8164513" y="2693988"/>
          <p14:tracePt t="163177" x="8172450" y="2693988"/>
          <p14:tracePt t="163180" x="8180388" y="2693988"/>
          <p14:tracePt t="163183" x="8189913" y="2693988"/>
          <p14:tracePt t="163186" x="8197850" y="2686050"/>
          <p14:tracePt t="163190" x="8205788" y="2686050"/>
          <p14:tracePt t="163194" x="8215313" y="2686050"/>
          <p14:tracePt t="163196" x="8215313" y="2678113"/>
          <p14:tracePt t="163198" x="8223250" y="2678113"/>
          <p14:tracePt t="163200" x="8223250" y="2668588"/>
          <p14:tracePt t="163201" x="8231188" y="2668588"/>
          <p14:tracePt t="163206" x="8239125" y="2668588"/>
          <p14:tracePt t="163209" x="8239125" y="2660650"/>
          <p14:tracePt t="163212" x="8248650" y="2660650"/>
          <p14:tracePt t="163217" x="8248650" y="2652713"/>
          <p14:tracePt t="163218" x="8256588" y="2652713"/>
          <p14:tracePt t="163227" x="8264525" y="2644775"/>
          <p14:tracePt t="163230" x="8264525" y="2635250"/>
          <p14:tracePt t="163231" x="8274050" y="2635250"/>
          <p14:tracePt t="163238" x="8274050" y="2627313"/>
          <p14:tracePt t="163239" x="8281988" y="2627313"/>
          <p14:tracePt t="163250" x="8281988" y="2619375"/>
          <p14:tracePt t="163251" x="8289925" y="2619375"/>
          <p14:tracePt t="163259" x="8297863" y="2619375"/>
          <p14:tracePt t="163263" x="8297863" y="2609850"/>
          <p14:tracePt t="163272" x="8307388" y="2609850"/>
          <p14:tracePt t="163276" x="8307388" y="2601913"/>
          <p14:tracePt t="163282" x="8315325" y="2593975"/>
          <p14:tracePt t="163291" x="8323263" y="2593975"/>
          <p14:tracePt t="163293" x="8323263" y="2586038"/>
          <p14:tracePt t="163295" x="8332788" y="2586038"/>
          <p14:tracePt t="163303" x="8332788" y="2576513"/>
          <p14:tracePt t="163305" x="8340725" y="2576513"/>
          <p14:tracePt t="163311" x="8340725" y="2568575"/>
          <p14:tracePt t="163314" x="8340725" y="2560638"/>
          <p14:tracePt t="163317" x="8348663" y="2560638"/>
          <p14:tracePt t="163321" x="8348663" y="2551113"/>
          <p14:tracePt t="163326" x="8356600" y="2543175"/>
          <p14:tracePt t="163328" x="8366125" y="2535238"/>
          <p14:tracePt t="163329" x="8366125" y="2527300"/>
          <p14:tracePt t="163333" x="8366125" y="2517775"/>
          <p14:tracePt t="163337" x="8366125" y="2509838"/>
          <p14:tracePt t="163338" x="8374063" y="2509838"/>
          <p14:tracePt t="163342" x="8374063" y="2501900"/>
          <p14:tracePt t="163343" x="8374063" y="2492375"/>
          <p14:tracePt t="163349" x="8374063" y="2484438"/>
          <p14:tracePt t="163748" x="8374063" y="2492375"/>
          <p14:tracePt t="163753" x="8374063" y="2501900"/>
          <p14:tracePt t="163767" x="8374063" y="2509838"/>
          <p14:tracePt t="163783" x="8374063" y="2517775"/>
          <p14:tracePt t="163795" x="8366125" y="2517775"/>
          <p14:tracePt t="163805" x="8366125" y="2527300"/>
          <p14:tracePt t="163855" x="8356600" y="2535238"/>
          <p14:tracePt t="163862" x="8356600" y="2543175"/>
          <p14:tracePt t="163867" x="8348663" y="2543175"/>
          <p14:tracePt t="163869" x="8348663" y="2551113"/>
          <p14:tracePt t="163873" x="8348663" y="2560638"/>
          <p14:tracePt t="163876" x="8348663" y="2568575"/>
          <p14:tracePt t="163877" x="8340725" y="2568575"/>
          <p14:tracePt t="163882" x="8340725" y="2576513"/>
          <p14:tracePt t="163885" x="8340725" y="2586038"/>
          <p14:tracePt t="163887" x="8332788" y="2586038"/>
          <p14:tracePt t="163889" x="8332788" y="2593975"/>
          <p14:tracePt t="163892" x="8323263" y="2601913"/>
          <p14:tracePt t="163897" x="8323263" y="2609850"/>
          <p14:tracePt t="163902" x="8315325" y="2619375"/>
          <p14:tracePt t="163909" x="8315325" y="2627313"/>
          <p14:tracePt t="163914" x="8307388" y="2627313"/>
          <p14:tracePt t="163916" x="8307388" y="2635250"/>
          <p14:tracePt t="163922" x="8307388" y="2644775"/>
          <p14:tracePt t="163930" x="8297863" y="2644775"/>
          <p14:tracePt t="163933" x="8297863" y="2652713"/>
          <p14:tracePt t="163943" x="8289925" y="2652713"/>
          <p14:tracePt t="163946" x="8289925" y="2660650"/>
          <p14:tracePt t="164102" x="8281988" y="2660650"/>
          <p14:tracePt t="164112" x="8274050" y="2660650"/>
          <p14:tracePt t="164124" x="8264525" y="2660650"/>
          <p14:tracePt t="164129" x="8256588" y="2660650"/>
          <p14:tracePt t="164138" x="8248650" y="2660650"/>
          <p14:tracePt t="164148" x="8239125" y="2660650"/>
          <p14:tracePt t="164162" x="8231188" y="2660650"/>
          <p14:tracePt t="164175" x="8223250" y="2660650"/>
          <p14:tracePt t="164179" x="8215313" y="2660650"/>
          <p14:tracePt t="164187" x="8205788" y="2660650"/>
          <p14:tracePt t="164194" x="8197850" y="2660650"/>
          <p14:tracePt t="164200" x="8189913" y="2660650"/>
          <p14:tracePt t="164202" x="8180388" y="2660650"/>
          <p14:tracePt t="164206" x="8172450" y="2660650"/>
          <p14:tracePt t="164210" x="8164513" y="2660650"/>
          <p14:tracePt t="164214" x="8164513" y="2668588"/>
          <p14:tracePt t="164215" x="8156575" y="2668588"/>
          <p14:tracePt t="164219" x="8147050" y="2668588"/>
          <p14:tracePt t="164222" x="8139113" y="2668588"/>
          <p14:tracePt t="164243" x="8097838" y="2678113"/>
          <p14:tracePt t="164246" x="8088313" y="2678113"/>
          <p14:tracePt t="164248" x="8080375" y="2678113"/>
          <p14:tracePt t="164251" x="8072438" y="2678113"/>
          <p14:tracePt t="164255" x="8062913" y="2678113"/>
          <p14:tracePt t="164260" x="8054975" y="2678113"/>
          <p14:tracePt t="164260" x="8047038" y="2678113"/>
          <p14:tracePt t="164261" x="8047038" y="2686050"/>
          <p14:tracePt t="164263" x="8039100" y="2686050"/>
          <p14:tracePt t="164266" x="8029575" y="2686050"/>
          <p14:tracePt t="164269" x="8021638" y="2686050"/>
          <p14:tracePt t="164271" x="8013700" y="2686050"/>
          <p14:tracePt t="164274" x="8004175" y="2693988"/>
          <p14:tracePt t="164277" x="7996238" y="2693988"/>
          <p14:tracePt t="164279" x="7988300" y="2693988"/>
          <p14:tracePt t="164280" x="7980363" y="2693988"/>
          <p14:tracePt t="164283" x="7980363" y="2703513"/>
          <p14:tracePt t="164284" x="7970838" y="2703513"/>
          <p14:tracePt t="164286" x="7962900" y="2711450"/>
          <p14:tracePt t="164289" x="7954963" y="2711450"/>
          <p14:tracePt t="164292" x="7945438" y="2719388"/>
          <p14:tracePt t="164293" x="7937500" y="2719388"/>
          <p14:tracePt t="164297" x="7929563" y="2719388"/>
          <p14:tracePt t="164298" x="7929563" y="2727325"/>
          <p14:tracePt t="164300" x="7921625" y="2727325"/>
          <p14:tracePt t="164303" x="7912100" y="2727325"/>
          <p14:tracePt t="164304" x="7912100" y="2736850"/>
          <p14:tracePt t="164305" x="7904163" y="2736850"/>
          <p14:tracePt t="164309" x="7896225" y="2744788"/>
          <p14:tracePt t="164310" x="7886700" y="2744788"/>
          <p14:tracePt t="164313" x="7886700" y="2752725"/>
          <p14:tracePt t="164315" x="7878763" y="2752725"/>
          <p14:tracePt t="164317" x="7870825" y="2752725"/>
          <p14:tracePt t="164320" x="7862888" y="2752725"/>
          <p14:tracePt t="164321" x="7862888" y="2762250"/>
          <p14:tracePt t="164325" x="7853363" y="2762250"/>
          <p14:tracePt t="164329" x="7845425" y="2770188"/>
          <p14:tracePt t="164332" x="7837488" y="2770188"/>
          <p14:tracePt t="164334" x="7837488" y="2778125"/>
          <p14:tracePt t="164341" x="7827963" y="2778125"/>
          <p14:tracePt t="164347" x="7827963" y="2786063"/>
          <p14:tracePt t="164349" x="7820025" y="2786063"/>
          <p14:tracePt t="164359" x="7812088" y="2795588"/>
          <p14:tracePt t="164365" x="7804150" y="2795588"/>
          <p14:tracePt t="164367" x="7804150" y="2803525"/>
          <p14:tracePt t="164371" x="7794625" y="2811463"/>
          <p14:tracePt t="164378" x="7786688" y="2820988"/>
          <p14:tracePt t="164382" x="7778750" y="2828925"/>
          <p14:tracePt t="164385" x="7769225" y="2828925"/>
          <p14:tracePt t="164387" x="7769225" y="2836863"/>
          <p14:tracePt t="164391" x="7761288" y="2836863"/>
          <p14:tracePt t="164393" x="7761288" y="2846388"/>
          <p14:tracePt t="164396" x="7753350" y="2846388"/>
          <p14:tracePt t="164398" x="7753350" y="2854325"/>
          <p14:tracePt t="164400" x="7745413" y="2862263"/>
          <p14:tracePt t="164402" x="7735888" y="2862263"/>
          <p14:tracePt t="164405" x="7735888" y="2870200"/>
          <p14:tracePt t="164409" x="7727950" y="2870200"/>
          <p14:tracePt t="164411" x="7727950" y="2879725"/>
          <p14:tracePt t="164413" x="7727950" y="2887663"/>
          <p14:tracePt t="164416" x="7720013" y="2887663"/>
          <p14:tracePt t="164421" x="7720013" y="2895600"/>
          <p14:tracePt t="164429" x="7710488" y="2905125"/>
          <p14:tracePt t="164436" x="7702550" y="2913063"/>
          <p14:tracePt t="164441" x="7702550" y="2921000"/>
          <p14:tracePt t="164447" x="7702550" y="2928938"/>
          <p14:tracePt t="164455" x="7702550" y="2938463"/>
          <p14:tracePt t="164463" x="7702550" y="2946400"/>
          <p14:tracePt t="164465" x="7702550" y="2954338"/>
          <p14:tracePt t="164470" x="7702550" y="2963863"/>
          <p14:tracePt t="164476" x="7702550" y="2971800"/>
          <p14:tracePt t="164479" x="7702550" y="2979738"/>
          <p14:tracePt t="164482" x="7702550" y="2987675"/>
          <p14:tracePt t="164486" x="7702550" y="2997200"/>
          <p14:tracePt t="164492" x="7702550" y="3005138"/>
          <p14:tracePt t="164494" x="7702550" y="3013075"/>
          <p14:tracePt t="164498" x="7702550" y="3022600"/>
          <p14:tracePt t="164501" x="7702550" y="3030538"/>
          <p14:tracePt t="164506" x="7702550" y="3038475"/>
          <p14:tracePt t="164510" x="7702550" y="3046413"/>
          <p14:tracePt t="164514" x="7702550" y="3055938"/>
          <p14:tracePt t="164519" x="7702550" y="3063875"/>
          <p14:tracePt t="164523" x="7702550" y="3071813"/>
          <p14:tracePt t="164530" x="7702550" y="3081338"/>
          <p14:tracePt t="164533" x="7702550" y="3089275"/>
          <p14:tracePt t="164541" x="7702550" y="3097213"/>
          <p14:tracePt t="164547" x="7702550" y="3105150"/>
          <p14:tracePt t="164553" x="7702550" y="3114675"/>
          <p14:tracePt t="164556" x="7702550" y="3122613"/>
          <p14:tracePt t="164561" x="7702550" y="3130550"/>
          <p14:tracePt t="164566" x="7702550" y="3140075"/>
          <p14:tracePt t="164571" x="7702550" y="3148013"/>
          <p14:tracePt t="164576" x="7702550" y="3155950"/>
          <p14:tracePt t="164577" x="7702550" y="3163888"/>
          <p14:tracePt t="164581" x="7702550" y="3173413"/>
          <p14:tracePt t="164585" x="7710488" y="3181350"/>
          <p14:tracePt t="164590" x="7710488" y="3189288"/>
          <p14:tracePt t="164592" x="7710488" y="3198813"/>
          <p14:tracePt t="164595" x="7710488" y="3206750"/>
          <p14:tracePt t="164600" x="7710488" y="3214688"/>
          <p14:tracePt t="164605" x="7710488" y="3222625"/>
          <p14:tracePt t="164607" x="7720013" y="3222625"/>
          <p14:tracePt t="164610" x="7720013" y="3232150"/>
          <p14:tracePt t="164614" x="7720013" y="3240088"/>
          <p14:tracePt t="164621" x="7720013" y="3248025"/>
          <p14:tracePt t="164627" x="7727950" y="3248025"/>
          <p14:tracePt t="164631" x="7727950" y="3257550"/>
          <p14:tracePt t="164636" x="7727950" y="3265488"/>
          <p14:tracePt t="164646" x="7735888" y="3265488"/>
          <p14:tracePt t="164651" x="7735888" y="3273425"/>
          <p14:tracePt t="164655" x="7745413" y="3273425"/>
          <p14:tracePt t="164671" x="7745413" y="3281363"/>
          <p14:tracePt t="164677" x="7753350" y="3281363"/>
          <p14:tracePt t="164685" x="7753350" y="3290888"/>
          <p14:tracePt t="164692" x="7761288" y="3298825"/>
          <p14:tracePt t="164701" x="7769225" y="3298825"/>
          <p14:tracePt t="164704" x="7778750" y="3306763"/>
          <p14:tracePt t="164712" x="7786688" y="3306763"/>
          <p14:tracePt t="164716" x="7786688" y="3316288"/>
          <p14:tracePt t="164718" x="7794625" y="3316288"/>
          <p14:tracePt t="164723" x="7804150" y="3316288"/>
          <p14:tracePt t="164725" x="7812088" y="3316288"/>
          <p14:tracePt t="164728" x="7820025" y="3316288"/>
          <p14:tracePt t="164731" x="7820025" y="3324225"/>
          <p14:tracePt t="164732" x="7827963" y="3324225"/>
          <p14:tracePt t="164738" x="7837488" y="3324225"/>
          <p14:tracePt t="164739" x="7845425" y="3324225"/>
          <p14:tracePt t="164743" x="7853363" y="3324225"/>
          <p14:tracePt t="164747" x="7862888" y="3324225"/>
          <p14:tracePt t="164750" x="7862888" y="3332163"/>
          <p14:tracePt t="164751" x="7870825" y="3332163"/>
          <p14:tracePt t="164752" x="7878763" y="3332163"/>
          <p14:tracePt t="164757" x="7886700" y="3332163"/>
          <p14:tracePt t="164760" x="7896225" y="3332163"/>
          <p14:tracePt t="164763" x="7904163" y="3332163"/>
          <p14:tracePt t="164766" x="7912100" y="3332163"/>
          <p14:tracePt t="164768" x="7921625" y="3332163"/>
          <p14:tracePt t="164771" x="7929563" y="3332163"/>
          <p14:tracePt t="164775" x="7937500" y="3332163"/>
          <p14:tracePt t="164777" x="7945438" y="3332163"/>
          <p14:tracePt t="164779" x="7954963" y="3332163"/>
          <p14:tracePt t="164783" x="7962900" y="3332163"/>
          <p14:tracePt t="164786" x="7970838" y="3332163"/>
          <p14:tracePt t="164789" x="7980363" y="3332163"/>
          <p14:tracePt t="164790" x="7988300" y="3332163"/>
          <p14:tracePt t="164794" x="7996238" y="3332163"/>
          <p14:tracePt t="164797" x="8004175" y="3332163"/>
          <p14:tracePt t="164801" x="8013700" y="3332163"/>
          <p14:tracePt t="164803" x="8021638" y="3324225"/>
          <p14:tracePt t="164806" x="8029575" y="3324225"/>
          <p14:tracePt t="164810" x="8039100" y="3324225"/>
          <p14:tracePt t="164812" x="8047038" y="3324225"/>
          <p14:tracePt t="164813" x="8054975" y="3324225"/>
          <p14:tracePt t="164817" x="8062913" y="3324225"/>
          <p14:tracePt t="164818" x="8062913" y="3316288"/>
          <p14:tracePt t="164820" x="8072438" y="3316288"/>
          <p14:tracePt t="164822" x="8080375" y="3316288"/>
          <p14:tracePt t="164823" x="8088313" y="3316288"/>
          <p14:tracePt t="164826" x="8097838" y="3316288"/>
          <p14:tracePt t="164830" x="8105775" y="3306763"/>
          <p14:tracePt t="164833" x="8113713" y="3306763"/>
          <p14:tracePt t="164835" x="8121650" y="3306763"/>
          <p14:tracePt t="164837" x="8131175" y="3306763"/>
          <p14:tracePt t="164841" x="8139113" y="3306763"/>
          <p14:tracePt t="164843" x="8139113" y="3298825"/>
          <p14:tracePt t="164845" x="8156575" y="3298825"/>
          <p14:tracePt t="164846" x="8156575" y="3290888"/>
          <p14:tracePt t="164847" x="8164513" y="3290888"/>
          <p14:tracePt t="164850" x="8172450" y="3290888"/>
          <p14:tracePt t="164853" x="8180388" y="3290888"/>
          <p14:tracePt t="164854" x="8189913" y="3290888"/>
          <p14:tracePt t="164855" x="8189913" y="3281363"/>
          <p14:tracePt t="164858" x="8197850" y="3281363"/>
          <p14:tracePt t="164859" x="8205788" y="3281363"/>
          <p14:tracePt t="164862" x="8215313" y="3273425"/>
          <p14:tracePt t="164864" x="8223250" y="3273425"/>
          <p14:tracePt t="164868" x="8231188" y="3273425"/>
          <p14:tracePt t="164869" x="8239125" y="3273425"/>
          <p14:tracePt t="164871" x="8239125" y="3265488"/>
          <p14:tracePt t="164872" x="8248650" y="3265488"/>
          <p14:tracePt t="164875" x="8256588" y="3265488"/>
          <p14:tracePt t="164876" x="8256588" y="3257550"/>
          <p14:tracePt t="164878" x="8264525" y="3257550"/>
          <p14:tracePt t="164880" x="8274050" y="3257550"/>
          <p14:tracePt t="164882" x="8281988" y="3257550"/>
          <p14:tracePt t="164883" x="8281988" y="3248025"/>
          <p14:tracePt t="164885" x="8289925" y="3248025"/>
          <p14:tracePt t="164887" x="8297863" y="3248025"/>
          <p14:tracePt t="164890" x="8307388" y="3240088"/>
          <p14:tracePt t="164895" x="8315325" y="3240088"/>
          <p14:tracePt t="164899" x="8323263" y="3232150"/>
          <p14:tracePt t="164902" x="8332788" y="3232150"/>
          <p14:tracePt t="164904" x="8332788" y="3222625"/>
          <p14:tracePt t="164909" x="8340725" y="3222625"/>
          <p14:tracePt t="164913" x="8340725" y="3214688"/>
          <p14:tracePt t="164917" x="8348663" y="3214688"/>
          <p14:tracePt t="164924" x="8348663" y="3206750"/>
          <p14:tracePt t="164928" x="8356600" y="3206750"/>
          <p14:tracePt t="164931" x="8356600" y="3198813"/>
          <p14:tracePt t="164935" x="8356600" y="3189288"/>
          <p14:tracePt t="164937" x="8366125" y="3189288"/>
          <p14:tracePt t="164942" x="8366125" y="3181350"/>
          <p14:tracePt t="164948" x="8366125" y="3173413"/>
          <p14:tracePt t="164951" x="8366125" y="3163888"/>
          <p14:tracePt t="164952" x="8374063" y="3163888"/>
          <p14:tracePt t="164954" x="8374063" y="3155950"/>
          <p14:tracePt t="164960" x="8374063" y="3148013"/>
          <p14:tracePt t="164964" x="8374063" y="3140075"/>
          <p14:tracePt t="164968" x="8382000" y="3140075"/>
          <p14:tracePt t="164974" x="8382000" y="3130550"/>
          <p14:tracePt t="164992" x="8391525" y="3122613"/>
          <p14:tracePt t="164999" x="8391525" y="3114675"/>
          <p14:tracePt t="165009" x="8399463" y="3114675"/>
          <p14:tracePt t="165016" x="8399463" y="3105150"/>
          <p14:tracePt t="165047" x="8399463" y="3097213"/>
          <p14:tracePt t="167118" x="8391525" y="3097213"/>
          <p14:tracePt t="167128" x="8348663" y="3097213"/>
          <p14:tracePt t="167134" x="8315325" y="3081338"/>
          <p14:tracePt t="167138" x="8289925" y="3071813"/>
          <p14:tracePt t="167145" x="8264525" y="3063875"/>
          <p14:tracePt t="167151" x="8231188" y="3038475"/>
          <p14:tracePt t="167156" x="8197850" y="3013075"/>
          <p14:tracePt t="167167" x="8139113" y="2963863"/>
          <p14:tracePt t="167170" x="8097838" y="2921000"/>
          <p14:tracePt t="167170" x="8088313" y="2913063"/>
          <p14:tracePt t="167172" x="8072438" y="2905125"/>
          <p14:tracePt t="167174" x="8047038" y="2887663"/>
          <p14:tracePt t="167176" x="8029575" y="2862263"/>
          <p14:tracePt t="167178" x="7980363" y="2828925"/>
          <p14:tracePt t="167180" x="7954963" y="2795588"/>
          <p14:tracePt t="167181" x="7937500" y="2786063"/>
          <p14:tracePt t="167182" x="7912100" y="2770188"/>
          <p14:tracePt t="167184" x="7904163" y="2762250"/>
          <p14:tracePt t="167185" x="7886700" y="2744788"/>
          <p14:tracePt t="167186" x="7870825" y="2727325"/>
          <p14:tracePt t="167187" x="7853363" y="2719388"/>
          <p14:tracePt t="167188" x="7837488" y="2703513"/>
          <p14:tracePt t="167189" x="7820025" y="2693988"/>
          <p14:tracePt t="167190" x="7804150" y="2678113"/>
          <p14:tracePt t="167193" x="7769225" y="2652713"/>
          <p14:tracePt t="167196" x="7720013" y="2619375"/>
          <p14:tracePt t="167198" x="7677150" y="2593975"/>
          <p14:tracePt t="167200" x="7627938" y="2560638"/>
          <p14:tracePt t="167201" x="7610475" y="2551113"/>
          <p14:tracePt t="167202" x="7593013" y="2535238"/>
          <p14:tracePt t="167203" x="7577138" y="2535238"/>
          <p14:tracePt t="167204" x="7559675" y="2517775"/>
          <p14:tracePt t="167205" x="7543800" y="2509838"/>
          <p14:tracePt t="167206" x="7526338" y="2501900"/>
          <p14:tracePt t="167209" x="7485063" y="2484438"/>
          <p14:tracePt t="167212" x="7416800" y="2443163"/>
          <p14:tracePt t="167213" x="7408863" y="2443163"/>
          <p14:tracePt t="167214" x="7392988" y="2433638"/>
          <p14:tracePt t="167215" x="7375525" y="2417763"/>
          <p14:tracePt t="167216" x="7358063" y="2417763"/>
          <p14:tracePt t="167217" x="7350125" y="2409825"/>
          <p14:tracePt t="167218" x="7324725" y="2400300"/>
          <p14:tracePt t="167219" x="7316788" y="2400300"/>
          <p14:tracePt t="167220" x="7299325" y="2392363"/>
          <p14:tracePt t="167221" x="7283450" y="2384425"/>
          <p14:tracePt t="167222" x="7275513" y="2374900"/>
          <p14:tracePt t="167223" x="7265988" y="2374900"/>
          <p14:tracePt t="167226" x="7224713" y="2359025"/>
          <p14:tracePt t="167229" x="7191375" y="2341563"/>
          <p14:tracePt t="167230" x="7173913" y="2333625"/>
          <p14:tracePt t="167231" x="7165975" y="2325688"/>
          <p14:tracePt t="167232" x="7158038" y="2325688"/>
          <p14:tracePt t="167234" x="7140575" y="2316163"/>
          <p14:tracePt t="167234" x="7132638" y="2316163"/>
          <p14:tracePt t="167235" x="7123113" y="2308225"/>
          <p14:tracePt t="167236" x="7107238" y="2308225"/>
          <p14:tracePt t="167237" x="7107238" y="2300288"/>
          <p14:tracePt t="167238" x="7089775" y="2292350"/>
          <p14:tracePt t="167240" x="7081838" y="2292350"/>
          <p14:tracePt t="167242" x="7064375" y="2282825"/>
          <p14:tracePt t="167244" x="7048500" y="2282825"/>
          <p14:tracePt t="167245" x="7040563" y="2274888"/>
          <p14:tracePt t="167245" x="7031038" y="2274888"/>
          <p14:tracePt t="167246" x="7023100" y="2266950"/>
          <p14:tracePt t="167247" x="7015163" y="2266950"/>
          <p14:tracePt t="167249" x="7005638" y="2266950"/>
          <p14:tracePt t="167250" x="6997700" y="2257425"/>
          <p14:tracePt t="167251" x="6989763" y="2257425"/>
          <p14:tracePt t="167253" x="6972300" y="2249488"/>
          <p14:tracePt t="167255" x="6964363" y="2241550"/>
          <p14:tracePt t="167257" x="6956425" y="2241550"/>
          <p14:tracePt t="167260" x="6946900" y="2241550"/>
          <p14:tracePt t="167262" x="6938963" y="2233613"/>
          <p14:tracePt t="167264" x="6931025" y="2233613"/>
          <p14:tracePt t="167268" x="6923088" y="2233613"/>
          <p14:tracePt t="167275" x="6913563" y="2233613"/>
          <p14:tracePt t="167277" x="6913563" y="2224088"/>
          <p14:tracePt t="167461" x="6923088" y="2224088"/>
          <p14:tracePt t="167463" x="6923088" y="2216150"/>
          <p14:tracePt t="167468" x="6931025" y="2216150"/>
          <p14:tracePt t="167473" x="6931025" y="2208213"/>
          <p14:tracePt t="167478" x="6938963" y="2208213"/>
          <p14:tracePt t="167483" x="6946900" y="2198688"/>
          <p14:tracePt t="167485" x="6956425" y="2198688"/>
          <p14:tracePt t="167489" x="6956425" y="2190750"/>
          <p14:tracePt t="167497" x="6972300" y="2182813"/>
          <p14:tracePt t="167501" x="6972300" y="2173288"/>
          <p14:tracePt t="167503" x="6981825" y="2173288"/>
          <p14:tracePt t="167504" x="6989763" y="2173288"/>
          <p14:tracePt t="167510" x="6997700" y="2165350"/>
          <p14:tracePt t="167514" x="7005638" y="2165350"/>
          <p14:tracePt t="167518" x="7015163" y="2165350"/>
          <p14:tracePt t="167520" x="7023100" y="2157413"/>
          <p14:tracePt t="167524" x="7031038" y="2157413"/>
          <p14:tracePt t="167528" x="7040563" y="2157413"/>
          <p14:tracePt t="167531" x="7048500" y="2157413"/>
          <p14:tracePt t="167533" x="7056438" y="2157413"/>
          <p14:tracePt t="167534" x="7056438" y="2149475"/>
          <p14:tracePt t="167536" x="7064375" y="2149475"/>
          <p14:tracePt t="167540" x="7073900" y="2149475"/>
          <p14:tracePt t="167544" x="7089775" y="2149475"/>
          <p14:tracePt t="167546" x="7089775" y="2139950"/>
          <p14:tracePt t="167548" x="7099300" y="2139950"/>
          <p14:tracePt t="167551" x="7107238" y="2139950"/>
          <p14:tracePt t="167555" x="7115175" y="2139950"/>
          <p14:tracePt t="167557" x="7123113" y="2139950"/>
          <p14:tracePt t="167560" x="7132638" y="2139950"/>
          <p14:tracePt t="167563" x="7140575" y="2139950"/>
          <p14:tracePt t="167568" x="7148513" y="2139950"/>
          <p14:tracePt t="167572" x="7158038" y="2139950"/>
          <p14:tracePt t="167580" x="7165975" y="2139950"/>
          <p14:tracePt t="167585" x="7165975" y="2132013"/>
          <p14:tracePt t="167586" x="7173913" y="2132013"/>
          <p14:tracePt t="167595" x="7181850" y="2132013"/>
          <p14:tracePt t="167601" x="7191375" y="2132013"/>
          <p14:tracePt t="167603" x="7199313" y="2124075"/>
          <p14:tracePt t="167610" x="7207250" y="2124075"/>
          <p14:tracePt t="167618" x="7216775" y="2114550"/>
          <p14:tracePt t="167624" x="7224713" y="2114550"/>
          <p14:tracePt t="167627" x="7232650" y="2106613"/>
          <p14:tracePt t="167631" x="7240588" y="2106613"/>
          <p14:tracePt t="167637" x="7250113" y="2106613"/>
          <p14:tracePt t="167639" x="7258050" y="2106613"/>
          <p14:tracePt t="167643" x="7265988" y="2106613"/>
          <p14:tracePt t="167647" x="7275513" y="2098675"/>
          <p14:tracePt t="167650" x="7283450" y="2098675"/>
          <p14:tracePt t="167654" x="7291388" y="2098675"/>
          <p14:tracePt t="167657" x="7299325" y="2098675"/>
          <p14:tracePt t="167662" x="7308850" y="2098675"/>
          <p14:tracePt t="167667" x="7316788" y="2098675"/>
          <p14:tracePt t="167691" x="7324725" y="2098675"/>
          <p14:tracePt t="167712" x="7334250" y="2098675"/>
          <p14:tracePt t="167719" x="7342188" y="2098675"/>
          <p14:tracePt t="167723" x="7342188" y="2090738"/>
          <p14:tracePt t="167726" x="7350125" y="2090738"/>
          <p14:tracePt t="167730" x="7358063" y="2090738"/>
          <p14:tracePt t="167732" x="7367588" y="2090738"/>
          <p14:tracePt t="167737" x="7375525" y="2090738"/>
          <p14:tracePt t="167739" x="7375525" y="2081213"/>
          <p14:tracePt t="167742" x="7383463" y="2081213"/>
          <p14:tracePt t="167745" x="7383463" y="2073275"/>
          <p14:tracePt t="167746" x="7392988" y="2073275"/>
          <p14:tracePt t="167748" x="7400925" y="2073275"/>
          <p14:tracePt t="167752" x="7408863" y="2073275"/>
          <p14:tracePt t="167756" x="7416800" y="2073275"/>
          <p14:tracePt t="167759" x="7416800" y="2065338"/>
          <p14:tracePt t="167761" x="7426325" y="2065338"/>
          <p14:tracePt t="167762" x="7434263" y="2065338"/>
          <p14:tracePt t="167766" x="7442200" y="2065338"/>
          <p14:tracePt t="167768" x="7442200" y="2055813"/>
          <p14:tracePt t="167771" x="7451725" y="2055813"/>
          <p14:tracePt t="167776" x="7459663" y="2055813"/>
          <p14:tracePt t="167782" x="7467600" y="2047875"/>
          <p14:tracePt t="167786" x="7475538" y="2047875"/>
          <p14:tracePt t="167794" x="7485063" y="2047875"/>
          <p14:tracePt t="167796" x="7485063" y="2039938"/>
          <p14:tracePt t="167802" x="7485063" y="2032000"/>
          <p14:tracePt t="167807" x="7493000" y="2032000"/>
          <p14:tracePt t="167815" x="7493000" y="2022475"/>
          <p14:tracePt t="167817" x="7500938" y="2022475"/>
          <p14:tracePt t="167822" x="7510463" y="2022475"/>
          <p14:tracePt t="167826" x="7510463" y="2014538"/>
          <p14:tracePt t="167832" x="7518400" y="2014538"/>
          <p14:tracePt t="167834" x="7518400" y="2006600"/>
          <p14:tracePt t="167838" x="7518400" y="1997075"/>
          <p14:tracePt t="167841" x="7526338" y="1997075"/>
          <p14:tracePt t="167844" x="7526338" y="1989138"/>
          <p14:tracePt t="167850" x="7534275" y="1981200"/>
          <p14:tracePt t="167853" x="7534275" y="1973263"/>
          <p14:tracePt t="167857" x="7543800" y="1963738"/>
          <p14:tracePt t="167862" x="7543800" y="1955800"/>
          <p14:tracePt t="167865" x="7543800" y="1947863"/>
          <p14:tracePt t="167868" x="7551738" y="1947863"/>
          <p14:tracePt t="167869" x="7551738" y="1938338"/>
          <p14:tracePt t="167871" x="7551738" y="1930400"/>
          <p14:tracePt t="167877" x="7551738" y="1922463"/>
          <p14:tracePt t="167878" x="7551738" y="1914525"/>
          <p14:tracePt t="167882" x="7551738" y="1905000"/>
          <p14:tracePt t="167884" x="7551738" y="1897063"/>
          <p14:tracePt t="167885" x="7559675" y="1897063"/>
          <p14:tracePt t="167887" x="7559675" y="1889125"/>
          <p14:tracePt t="167892" x="7559675" y="1879600"/>
          <p14:tracePt t="167898" x="7559675" y="1871663"/>
          <p14:tracePt t="167901" x="7559675" y="1863725"/>
          <p14:tracePt t="167906" x="7559675" y="1855788"/>
          <p14:tracePt t="167907" x="7551738" y="1855788"/>
          <p14:tracePt t="167910" x="7551738" y="1846263"/>
          <p14:tracePt t="167912" x="7543800" y="1846263"/>
          <p14:tracePt t="167915" x="7534275" y="1838325"/>
          <p14:tracePt t="167917" x="7534275" y="1830388"/>
          <p14:tracePt t="167919" x="7526338" y="1830388"/>
          <p14:tracePt t="167922" x="7518400" y="1820863"/>
          <p14:tracePt t="167926" x="7510463" y="1820863"/>
          <p14:tracePt t="167927" x="7500938" y="1820863"/>
          <p14:tracePt t="167931" x="7500938" y="1812925"/>
          <p14:tracePt t="167933" x="7493000" y="1812925"/>
          <p14:tracePt t="167943" x="7485063" y="1812925"/>
          <p14:tracePt t="167960" x="7475538" y="1812925"/>
          <p14:tracePt t="167963" x="7467600" y="1812925"/>
          <p14:tracePt t="167969" x="7459663" y="1812925"/>
          <p14:tracePt t="167975" x="7451725" y="1812925"/>
          <p14:tracePt t="167978" x="7442200" y="1812925"/>
          <p14:tracePt t="167982" x="7434263" y="1812925"/>
          <p14:tracePt t="167984" x="7426325" y="1812925"/>
          <p14:tracePt t="167989" x="7416800" y="1812925"/>
          <p14:tracePt t="167994" x="7408863" y="1812925"/>
          <p14:tracePt t="167997" x="7400925" y="1812925"/>
          <p14:tracePt t="167999" x="7392988" y="1812925"/>
          <p14:tracePt t="168003" x="7383463" y="1812925"/>
          <p14:tracePt t="168009" x="7375525" y="1812925"/>
          <p14:tracePt t="168013" x="7367588" y="1812925"/>
          <p14:tracePt t="168015" x="7358063" y="1812925"/>
          <p14:tracePt t="168018" x="7350125" y="1812925"/>
          <p14:tracePt t="168022" x="7342188" y="1812925"/>
          <p14:tracePt t="168026" x="7334250" y="1812925"/>
          <p14:tracePt t="168027" x="7324725" y="1812925"/>
          <p14:tracePt t="168030" x="7324725" y="1820863"/>
          <p14:tracePt t="168032" x="7316788" y="1820863"/>
          <p14:tracePt t="168034" x="7308850" y="1820863"/>
          <p14:tracePt t="168038" x="7299325" y="1830388"/>
          <p14:tracePt t="168040" x="7291388" y="1830388"/>
          <p14:tracePt t="168044" x="7291388" y="1838325"/>
          <p14:tracePt t="168045" x="7283450" y="1838325"/>
          <p14:tracePt t="168048" x="7283450" y="1846263"/>
          <p14:tracePt t="168050" x="7275513" y="1846263"/>
          <p14:tracePt t="168054" x="7265988" y="1855788"/>
          <p14:tracePt t="168056" x="7258050" y="1855788"/>
          <p14:tracePt t="168061" x="7258050" y="1863725"/>
          <p14:tracePt t="168061" x="7250113" y="1863725"/>
          <p14:tracePt t="168063" x="7250113" y="1871663"/>
          <p14:tracePt t="168066" x="7240588" y="1871663"/>
          <p14:tracePt t="168068" x="7240588" y="1879600"/>
          <p14:tracePt t="168071" x="7232650" y="1879600"/>
          <p14:tracePt t="168076" x="7224713" y="1889125"/>
          <p14:tracePt t="168078" x="7216775" y="1889125"/>
          <p14:tracePt t="168082" x="7207250" y="1897063"/>
          <p14:tracePt t="168084" x="7207250" y="1905000"/>
          <p14:tracePt t="168087" x="7199313" y="1905000"/>
          <p14:tracePt t="168088" x="7191375" y="1905000"/>
          <p14:tracePt t="168092" x="7191375" y="1914525"/>
          <p14:tracePt t="168095" x="7181850" y="1914525"/>
          <p14:tracePt t="168100" x="7173913" y="1914525"/>
          <p14:tracePt t="168102" x="7173913" y="1922463"/>
          <p14:tracePt t="168112" x="7165975" y="1922463"/>
          <p14:tracePt t="168114" x="7165975" y="1930400"/>
          <p14:tracePt t="168123" x="7165975" y="1938338"/>
          <p14:tracePt t="168139" x="7165975" y="1947863"/>
          <p14:tracePt t="168152" x="7165975" y="1955800"/>
          <p14:tracePt t="168163" x="7165975" y="1963738"/>
          <p14:tracePt t="168169" x="7165975" y="1973263"/>
          <p14:tracePt t="168181" x="7165975" y="1981200"/>
          <p14:tracePt t="168193" x="7165975" y="1989138"/>
          <p14:tracePt t="168200" x="7173913" y="1989138"/>
          <p14:tracePt t="168210" x="7181850" y="1989138"/>
          <p14:tracePt t="168214" x="7181850" y="1997075"/>
          <p14:tracePt t="168217" x="7191375" y="1997075"/>
          <p14:tracePt t="168219" x="7199313" y="1997075"/>
          <p14:tracePt t="168226" x="7207250" y="1997075"/>
          <p14:tracePt t="168243" x="7240588" y="1997075"/>
          <p14:tracePt t="168247" x="7250113" y="1997075"/>
          <p14:tracePt t="168251" x="7258050" y="1997075"/>
          <p14:tracePt t="168253" x="7265988" y="1997075"/>
          <p14:tracePt t="168258" x="7275513" y="1997075"/>
          <p14:tracePt t="168262" x="7283450" y="1997075"/>
          <p14:tracePt t="168269" x="7291388" y="1997075"/>
          <p14:tracePt t="168273" x="7299325" y="1997075"/>
          <p14:tracePt t="168287" x="7299325" y="1989138"/>
          <p14:tracePt t="168288" x="7308850" y="1989138"/>
          <p14:tracePt t="168297" x="7308850" y="1981200"/>
          <p14:tracePt t="168302" x="7308850" y="1973263"/>
          <p14:tracePt t="168305" x="7308850" y="1963738"/>
          <p14:tracePt t="168310" x="7308850" y="1955800"/>
          <p14:tracePt t="168314" x="7308850" y="1947863"/>
          <p14:tracePt t="168319" x="7308850" y="1930400"/>
          <p14:tracePt t="168323" x="7308850" y="1922463"/>
          <p14:tracePt t="168327" x="7308850" y="1914525"/>
          <p14:tracePt t="168332" x="7308850" y="1905000"/>
          <p14:tracePt t="168334" x="7308850" y="1897063"/>
          <p14:tracePt t="168342" x="7308850" y="1889125"/>
          <p14:tracePt t="168346" x="7299325" y="1889125"/>
          <p14:tracePt t="168353" x="7291388" y="1889125"/>
          <p14:tracePt t="168354" x="7291388" y="1879600"/>
          <p14:tracePt t="168360" x="7283450" y="1879600"/>
          <p14:tracePt t="168367" x="7275513" y="1879600"/>
          <p14:tracePt t="168372" x="7265988" y="1879600"/>
          <p14:tracePt t="168376" x="7258050" y="1879600"/>
          <p14:tracePt t="168380" x="7250113" y="1879600"/>
          <p14:tracePt t="168384" x="7240588" y="1879600"/>
          <p14:tracePt t="168391" x="7232650" y="1879600"/>
          <p14:tracePt t="168393" x="7224713" y="1879600"/>
          <p14:tracePt t="168395" x="7224713" y="1889125"/>
          <p14:tracePt t="168403" x="7216775" y="1897063"/>
          <p14:tracePt t="168405" x="7216775" y="1905000"/>
          <p14:tracePt t="168410" x="7216775" y="1914525"/>
          <p14:tracePt t="168412" x="7207250" y="1914525"/>
          <p14:tracePt t="168416" x="7207250" y="1922463"/>
          <p14:tracePt t="168420" x="7207250" y="1930400"/>
          <p14:tracePt t="168422" x="7199313" y="1930400"/>
          <p14:tracePt t="168423" x="7199313" y="1938338"/>
          <p14:tracePt t="168426" x="7191375" y="1938338"/>
          <p14:tracePt t="168427" x="7191375" y="1947863"/>
          <p14:tracePt t="168434" x="7191375" y="1955800"/>
          <p14:tracePt t="168436" x="7181850" y="1955800"/>
          <p14:tracePt t="168441" x="7181850" y="1963738"/>
          <p14:tracePt t="168447" x="7181850" y="1973263"/>
          <p14:tracePt t="168456" x="7181850" y="1981200"/>
          <p14:tracePt t="168464" x="7181850" y="1989138"/>
          <p14:tracePt t="168474" x="7191375" y="1997075"/>
          <p14:tracePt t="168476" x="7199313" y="1997075"/>
          <p14:tracePt t="168479" x="7199313" y="2006600"/>
          <p14:tracePt t="168482" x="7207250" y="2006600"/>
          <p14:tracePt t="168489" x="7216775" y="2014538"/>
          <p14:tracePt t="168493" x="7224713" y="2014538"/>
          <p14:tracePt t="168496" x="7232650" y="2014538"/>
          <p14:tracePt t="168498" x="7232650" y="2022475"/>
          <p14:tracePt t="168500" x="7240588" y="2022475"/>
          <p14:tracePt t="168504" x="7250113" y="2022475"/>
          <p14:tracePt t="168508" x="7258050" y="2022475"/>
          <p14:tracePt t="168510" x="7265988" y="2032000"/>
          <p14:tracePt t="168514" x="7275513" y="2032000"/>
          <p14:tracePt t="168517" x="7283450" y="2032000"/>
          <p14:tracePt t="168518" x="7283450" y="2039938"/>
          <p14:tracePt t="168520" x="7291388" y="2039938"/>
          <p14:tracePt t="168521" x="7299325" y="2039938"/>
          <p14:tracePt t="168525" x="7308850" y="2039938"/>
          <p14:tracePt t="168529" x="7316788" y="2039938"/>
          <p14:tracePt t="168534" x="7324725" y="2039938"/>
          <p14:tracePt t="168538" x="7334250" y="2039938"/>
          <p14:tracePt t="168550" x="7334250" y="2032000"/>
          <p14:tracePt t="168552" x="7342188" y="2032000"/>
          <p14:tracePt t="168562" x="7342188" y="2022475"/>
          <p14:tracePt t="168568" x="7342188" y="2014538"/>
          <p14:tracePt t="168573" x="7342188" y="2006600"/>
          <p14:tracePt t="168576" x="7342188" y="1997075"/>
          <p14:tracePt t="168581" x="7342188" y="1989138"/>
          <p14:tracePt t="168584" x="7342188" y="1981200"/>
          <p14:tracePt t="168588" x="7342188" y="1973263"/>
          <p14:tracePt t="168590" x="7342188" y="1963738"/>
          <p14:tracePt t="168593" x="7334250" y="1963738"/>
          <p14:tracePt t="168594" x="7334250" y="1955800"/>
          <p14:tracePt t="168596" x="7324725" y="1955800"/>
          <p14:tracePt t="168598" x="7324725" y="1947863"/>
          <p14:tracePt t="168600" x="7316788" y="1947863"/>
          <p14:tracePt t="168602" x="7316788" y="1938338"/>
          <p14:tracePt t="168604" x="7316788" y="1930400"/>
          <p14:tracePt t="168607" x="7308850" y="1930400"/>
          <p14:tracePt t="168610" x="7308850" y="1922463"/>
          <p14:tracePt t="168611" x="7299325" y="1922463"/>
          <p14:tracePt t="168613" x="7291388" y="1922463"/>
          <p14:tracePt t="168615" x="7291388" y="1914525"/>
          <p14:tracePt t="168618" x="7283450" y="1914525"/>
          <p14:tracePt t="168622" x="7275513" y="1914525"/>
          <p14:tracePt t="168624" x="7275513" y="1905000"/>
          <p14:tracePt t="168627" x="7258050" y="1905000"/>
          <p14:tracePt t="168629" x="7258050" y="1897063"/>
          <p14:tracePt t="168631" x="7250113" y="1897063"/>
          <p14:tracePt t="168634" x="7240588" y="1897063"/>
          <p14:tracePt t="168638" x="7232650" y="1897063"/>
          <p14:tracePt t="168641" x="7224713" y="1897063"/>
          <p14:tracePt t="168644" x="7216775" y="1897063"/>
          <p14:tracePt t="168650" x="7207250" y="1897063"/>
          <p14:tracePt t="168656" x="7199313" y="1897063"/>
          <p14:tracePt t="168661" x="7191375" y="1897063"/>
          <p14:tracePt t="168669" x="7191375" y="1905000"/>
          <p14:tracePt t="168676" x="7181850" y="1905000"/>
          <p14:tracePt t="168679" x="7181850" y="1914525"/>
          <p14:tracePt t="168686" x="7181850" y="1922463"/>
          <p14:tracePt t="168694" x="7181850" y="1930400"/>
          <p14:tracePt t="168697" x="7181850" y="1938338"/>
          <p14:tracePt t="168703" x="7181850" y="1947863"/>
          <p14:tracePt t="168709" x="7181850" y="1955800"/>
          <p14:tracePt t="168715" x="7181850" y="1963738"/>
          <p14:tracePt t="168718" x="7181850" y="1973263"/>
          <p14:tracePt t="168724" x="7181850" y="1981200"/>
          <p14:tracePt t="168727" x="7191375" y="1981200"/>
          <p14:tracePt t="168729" x="7199313" y="1981200"/>
          <p14:tracePt t="168730" x="7199313" y="1989138"/>
          <p14:tracePt t="168734" x="7207250" y="1989138"/>
          <p14:tracePt t="168737" x="7207250" y="1997075"/>
          <p14:tracePt t="168739" x="7216775" y="1997075"/>
          <p14:tracePt t="168744" x="7232650" y="2006600"/>
          <p14:tracePt t="168749" x="7240588" y="2006600"/>
          <p14:tracePt t="168752" x="7240588" y="2014538"/>
          <p14:tracePt t="168753" x="7250113" y="2014538"/>
          <p14:tracePt t="168756" x="7258050" y="2014538"/>
          <p14:tracePt t="168757" x="7265988" y="2014538"/>
          <p14:tracePt t="168761" x="7275513" y="2014538"/>
          <p14:tracePt t="168765" x="7283450" y="2014538"/>
          <p14:tracePt t="168768" x="7291388" y="2014538"/>
          <p14:tracePt t="168770" x="7299325" y="2014538"/>
          <p14:tracePt t="168775" x="7308850" y="2014538"/>
          <p14:tracePt t="168777" x="7316788" y="2014538"/>
          <p14:tracePt t="168781" x="7324725" y="2014538"/>
          <p14:tracePt t="168784" x="7334250" y="2014538"/>
          <p14:tracePt t="168787" x="7342188" y="2014538"/>
          <p14:tracePt t="168792" x="7350125" y="2014538"/>
          <p14:tracePt t="168798" x="7358063" y="2014538"/>
          <p14:tracePt t="168801" x="7367588" y="2014538"/>
          <p14:tracePt t="168803" x="7367588" y="2006600"/>
          <p14:tracePt t="168809" x="7367588" y="1997075"/>
          <p14:tracePt t="168815" x="7375525" y="1997075"/>
          <p14:tracePt t="168817" x="7375525" y="1989138"/>
          <p14:tracePt t="168823" x="7375525" y="1981200"/>
          <p14:tracePt t="168828" x="7375525" y="1973263"/>
          <p14:tracePt t="168830" x="7375525" y="1963738"/>
          <p14:tracePt t="168836" x="7375525" y="1955800"/>
          <p14:tracePt t="168842" x="7375525" y="1947863"/>
          <p14:tracePt t="168849" x="7375525" y="1938338"/>
          <p14:tracePt t="168850" x="7367588" y="1938338"/>
          <p14:tracePt t="168852" x="7367588" y="1930400"/>
          <p14:tracePt t="168853" x="7358063" y="1930400"/>
          <p14:tracePt t="168860" x="7350125" y="1922463"/>
          <p14:tracePt t="168866" x="7342188" y="1922463"/>
          <p14:tracePt t="168873" x="7334250" y="1922463"/>
          <p14:tracePt t="168875" x="7324725" y="1922463"/>
          <p14:tracePt t="168879" x="7316788" y="1914525"/>
          <p14:tracePt t="168882" x="7308850" y="1914525"/>
          <p14:tracePt t="168886" x="7299325" y="1914525"/>
          <p14:tracePt t="168888" x="7291388" y="1914525"/>
          <p14:tracePt t="168892" x="7283450" y="1914525"/>
          <p14:tracePt t="168894" x="7275513" y="1914525"/>
          <p14:tracePt t="168898" x="7265988" y="1914525"/>
          <p14:tracePt t="168900" x="7258050" y="1914525"/>
          <p14:tracePt t="168902" x="7250113" y="1914525"/>
          <p14:tracePt t="168905" x="7240588" y="1914525"/>
          <p14:tracePt t="168911" x="7224713" y="1914525"/>
          <p14:tracePt t="168914" x="7216775" y="1922463"/>
          <p14:tracePt t="168918" x="7207250" y="1922463"/>
          <p14:tracePt t="168921" x="7207250" y="1930400"/>
          <p14:tracePt t="168924" x="7199313" y="1930400"/>
          <p14:tracePt t="168927" x="7191375" y="1938338"/>
          <p14:tracePt t="168932" x="7181850" y="1947863"/>
          <p14:tracePt t="168938" x="7181850" y="1955800"/>
          <p14:tracePt t="168943" x="7173913" y="1955800"/>
          <p14:tracePt t="168945" x="7173913" y="1963738"/>
          <p14:tracePt t="168947" x="7173913" y="1973263"/>
          <p14:tracePt t="168954" x="7173913" y="1981200"/>
          <p14:tracePt t="168960" x="7173913" y="1989138"/>
          <p14:tracePt t="168964" x="7173913" y="1997075"/>
          <p14:tracePt t="168967" x="7173913" y="2006600"/>
          <p14:tracePt t="168972" x="7181850" y="2014538"/>
          <p14:tracePt t="168979" x="7181850" y="2022475"/>
          <p14:tracePt t="168979" x="7191375" y="2022475"/>
          <p14:tracePt t="168982" x="7199313" y="2022475"/>
          <p14:tracePt t="168984" x="7199313" y="2032000"/>
          <p14:tracePt t="168987" x="7207250" y="2032000"/>
          <p14:tracePt t="168988" x="7207250" y="2039938"/>
          <p14:tracePt t="168993" x="7216775" y="2039938"/>
          <p14:tracePt t="168996" x="7224713" y="2039938"/>
          <p14:tracePt t="168998" x="7232650" y="2039938"/>
          <p14:tracePt t="168999" x="7232650" y="2047875"/>
          <p14:tracePt t="169003" x="7240588" y="2047875"/>
          <p14:tracePt t="169007" x="7250113" y="2047875"/>
          <p14:tracePt t="169011" x="7258050" y="2047875"/>
          <p14:tracePt t="169014" x="7265988" y="2047875"/>
          <p14:tracePt t="169019" x="7275513" y="2047875"/>
          <p14:tracePt t="169023" x="7283450" y="2047875"/>
          <p14:tracePt t="169030" x="7291388" y="2047875"/>
          <p14:tracePt t="169034" x="7299325" y="2047875"/>
          <p14:tracePt t="169044" x="7308850" y="2047875"/>
          <p14:tracePt t="169050" x="7308850" y="2039938"/>
          <p14:tracePt t="169051" x="7308850" y="2032000"/>
          <p14:tracePt t="169059" x="7308850" y="2022475"/>
          <p14:tracePt t="169064" x="7316788" y="2014538"/>
          <p14:tracePt t="169074" x="7316788" y="2006600"/>
          <p14:tracePt t="169077" x="7316788" y="1997075"/>
          <p14:tracePt t="169086" x="7316788" y="1989138"/>
          <p14:tracePt t="169093" x="7316788" y="1981200"/>
          <p14:tracePt t="169097" x="7308850" y="1981200"/>
          <p14:tracePt t="169103" x="7308850" y="1973263"/>
          <p14:tracePt t="169105" x="7299325" y="1973263"/>
          <p14:tracePt t="169110" x="7291388" y="1973263"/>
          <p14:tracePt t="169112" x="7291388" y="1963738"/>
          <p14:tracePt t="169119" x="7283450" y="1963738"/>
          <p14:tracePt t="169126" x="7275513" y="1963738"/>
          <p14:tracePt t="169133" x="7265988" y="1963738"/>
          <p14:tracePt t="169138" x="7258050" y="1963738"/>
          <p14:tracePt t="169145" x="7250113" y="1963738"/>
          <p14:tracePt t="169151" x="7240588" y="1963738"/>
          <p14:tracePt t="169155" x="7240588" y="1973263"/>
          <p14:tracePt t="169157" x="7232650" y="1973263"/>
          <p14:tracePt t="169160" x="7224713" y="1973263"/>
          <p14:tracePt t="169166" x="7224713" y="1981200"/>
          <p14:tracePt t="169167" x="7216775" y="1981200"/>
          <p14:tracePt t="169175" x="7207250" y="1989138"/>
          <p14:tracePt t="169184" x="7207250" y="1997075"/>
          <p14:tracePt t="169189" x="7207250" y="2006600"/>
          <p14:tracePt t="169198" x="7207250" y="2014538"/>
          <p14:tracePt t="169205" x="7207250" y="2022475"/>
          <p14:tracePt t="169212" x="7216775" y="2032000"/>
          <p14:tracePt t="169217" x="7224713" y="2032000"/>
          <p14:tracePt t="169220" x="7232650" y="2039938"/>
          <p14:tracePt t="169228" x="7250113" y="2039938"/>
          <p14:tracePt t="169229" x="7258050" y="2039938"/>
          <p14:tracePt t="169230" x="7265988" y="2039938"/>
          <p14:tracePt t="169232" x="7275513" y="2039938"/>
          <p14:tracePt t="169233" x="7275513" y="2047875"/>
          <p14:tracePt t="169237" x="7283450" y="2047875"/>
          <p14:tracePt t="169239" x="7291388" y="2047875"/>
          <p14:tracePt t="169240" x="7299325" y="2047875"/>
          <p14:tracePt t="169242" x="7308850" y="2047875"/>
          <p14:tracePt t="169245" x="7316788" y="2047875"/>
          <p14:tracePt t="169248" x="7324725" y="2047875"/>
          <p14:tracePt t="169250" x="7334250" y="2047875"/>
          <p14:tracePt t="169254" x="7342188" y="2047875"/>
          <p14:tracePt t="169259" x="7350125" y="2047875"/>
          <p14:tracePt t="169264" x="7358063" y="2047875"/>
          <p14:tracePt t="169265" x="7358063" y="2039938"/>
          <p14:tracePt t="169267" x="7367588" y="2039938"/>
          <p14:tracePt t="169268" x="7367588" y="2032000"/>
          <p14:tracePt t="169276" x="7375525" y="2022475"/>
          <p14:tracePt t="169279" x="7375525" y="2014538"/>
          <p14:tracePt t="169283" x="7375525" y="2006600"/>
          <p14:tracePt t="169285" x="7375525" y="1997075"/>
          <p14:tracePt t="169288" x="7375525" y="1989138"/>
          <p14:tracePt t="169292" x="7375525" y="1981200"/>
          <p14:tracePt t="169295" x="7375525" y="1973263"/>
          <p14:tracePt t="169296" x="7375525" y="1963738"/>
          <p14:tracePt t="169300" x="7375525" y="1955800"/>
          <p14:tracePt t="169305" x="7375525" y="1947863"/>
          <p14:tracePt t="169310" x="7375525" y="1938338"/>
          <p14:tracePt t="169312" x="7367588" y="1938338"/>
          <p14:tracePt t="169313" x="7367588" y="1930400"/>
          <p14:tracePt t="169315" x="7358063" y="1930400"/>
          <p14:tracePt t="169320" x="7350125" y="1922463"/>
          <p14:tracePt t="169325" x="7342188" y="1922463"/>
          <p14:tracePt t="169329" x="7334250" y="1922463"/>
          <p14:tracePt t="169331" x="7324725" y="1914525"/>
          <p14:tracePt t="169333" x="7316788" y="1914525"/>
          <p14:tracePt t="169337" x="7308850" y="1914525"/>
          <p14:tracePt t="169342" x="7299325" y="1914525"/>
          <p14:tracePt t="169344" x="7291388" y="1914525"/>
          <p14:tracePt t="169346" x="7291388" y="1905000"/>
          <p14:tracePt t="169349" x="7283450" y="1905000"/>
          <p14:tracePt t="169354" x="7275513" y="1905000"/>
          <p14:tracePt t="169360" x="7265988" y="1905000"/>
          <p14:tracePt t="169362" x="7258050" y="1905000"/>
          <p14:tracePt t="169368" x="7250113" y="1905000"/>
          <p14:tracePt t="169373" x="7250113" y="1914525"/>
          <p14:tracePt t="169375" x="7240588" y="1914525"/>
          <p14:tracePt t="169382" x="7232650" y="1922463"/>
          <p14:tracePt t="169385" x="7224713" y="1922463"/>
          <p14:tracePt t="169389" x="7224713" y="1930400"/>
          <p14:tracePt t="169392" x="7224713" y="1938338"/>
          <p14:tracePt t="169394" x="7216775" y="1938338"/>
          <p14:tracePt t="169398" x="7216775" y="1947863"/>
          <p14:tracePt t="169404" x="7216775" y="1955800"/>
          <p14:tracePt t="169405" x="7207250" y="1955800"/>
          <p14:tracePt t="169410" x="7207250" y="1963738"/>
          <p14:tracePt t="169413" x="7207250" y="1973263"/>
          <p14:tracePt t="169420" x="7207250" y="1981200"/>
          <p14:tracePt t="169425" x="7207250" y="1989138"/>
          <p14:tracePt t="169431" x="7207250" y="1997075"/>
          <p14:tracePt t="169433" x="7207250" y="2006600"/>
          <p14:tracePt t="169442" x="7216775" y="2014538"/>
          <p14:tracePt t="169449" x="7224713" y="2014538"/>
          <p14:tracePt t="169452" x="7232650" y="2014538"/>
          <p14:tracePt t="169456" x="7240588" y="2022475"/>
          <p14:tracePt t="169460" x="7250113" y="2022475"/>
          <p14:tracePt t="169464" x="7258050" y="2022475"/>
          <p14:tracePt t="169465" x="7265988" y="2022475"/>
          <p14:tracePt t="169469" x="7275513" y="2022475"/>
          <p14:tracePt t="169472" x="7283450" y="2022475"/>
          <p14:tracePt t="169477" x="7291388" y="2022475"/>
          <p14:tracePt t="169478" x="7299325" y="2022475"/>
          <p14:tracePt t="169480" x="7308850" y="2022475"/>
          <p14:tracePt t="169484" x="7316788" y="2022475"/>
          <p14:tracePt t="169487" x="7324725" y="2022475"/>
          <p14:tracePt t="169489" x="7334250" y="2022475"/>
          <p14:tracePt t="169494" x="7342188" y="2022475"/>
          <p14:tracePt t="169497" x="7342188" y="2014538"/>
          <p14:tracePt t="169498" x="7350125" y="2014538"/>
          <p14:tracePt t="169504" x="7358063" y="2006600"/>
          <p14:tracePt t="169508" x="7367588" y="1997075"/>
          <p14:tracePt t="169516" x="7367588" y="1989138"/>
          <p14:tracePt t="169521" x="7367588" y="1981200"/>
          <p14:tracePt t="169527" x="7367588" y="1973263"/>
          <p14:tracePt t="169529" x="7367588" y="1963738"/>
          <p14:tracePt t="169536" x="7367588" y="1955800"/>
          <p14:tracePt t="169540" x="7358063" y="1955800"/>
          <p14:tracePt t="169543" x="7358063" y="1947863"/>
          <p14:tracePt t="169546" x="7350125" y="1947863"/>
          <p14:tracePt t="169555" x="7342188" y="1938338"/>
          <p14:tracePt t="169572" x="7334250" y="1938338"/>
          <p14:tracePt t="169593" x="7324725" y="1938338"/>
          <p14:tracePt t="169603" x="7324725" y="1947863"/>
          <p14:tracePt t="169616" x="7324725" y="1955800"/>
          <p14:tracePt t="169627" x="7316788" y="1955800"/>
          <p14:tracePt t="169632" x="7316788" y="1963738"/>
          <p14:tracePt t="169644" x="7316788" y="1973263"/>
          <p14:tracePt t="169654" x="7316788" y="1981200"/>
          <p14:tracePt t="169667" x="7316788" y="1989138"/>
          <p14:tracePt t="169669" x="7324725" y="1989138"/>
          <p14:tracePt t="169673" x="7334250" y="1989138"/>
          <p14:tracePt t="169680" x="7342188" y="1989138"/>
          <p14:tracePt t="169681" x="7342188" y="1997075"/>
          <p14:tracePt t="169684" x="7350125" y="1997075"/>
          <p14:tracePt t="169689" x="7358063" y="1997075"/>
          <p14:tracePt t="169690" x="7367588" y="1997075"/>
          <p14:tracePt t="169695" x="7375525" y="1997075"/>
          <p14:tracePt t="169699" x="7383463" y="1997075"/>
          <p14:tracePt t="169704" x="7392988" y="1997075"/>
          <p14:tracePt t="169709" x="7400925" y="1997075"/>
          <p14:tracePt t="169714" x="7408863" y="1997075"/>
          <p14:tracePt t="169719" x="7408863" y="1989138"/>
          <p14:tracePt t="169723" x="7416800" y="1989138"/>
          <p14:tracePt t="169729" x="7416800" y="1981200"/>
          <p14:tracePt t="169735" x="7416800" y="1973263"/>
          <p14:tracePt t="169736" x="7416800" y="1963738"/>
          <p14:tracePt t="169742" x="7416800" y="1955800"/>
          <p14:tracePt t="169748" x="7416800" y="1947863"/>
          <p14:tracePt t="169751" x="7416800" y="1938338"/>
          <p14:tracePt t="169753" x="7416800" y="1930400"/>
          <p14:tracePt t="169757" x="7416800" y="1922463"/>
          <p14:tracePt t="169763" x="7416800" y="1914525"/>
          <p14:tracePt t="169770" x="7416800" y="1905000"/>
          <p14:tracePt t="169771" x="7408863" y="1905000"/>
          <p14:tracePt t="169774" x="7408863" y="1897063"/>
          <p14:tracePt t="169777" x="7400925" y="1897063"/>
          <p14:tracePt t="169778" x="7392988" y="1897063"/>
          <p14:tracePt t="169780" x="7392988" y="1889125"/>
          <p14:tracePt t="169783" x="7383463" y="1889125"/>
          <p14:tracePt t="169788" x="7375525" y="1889125"/>
          <p14:tracePt t="169793" x="7367588" y="1889125"/>
          <p14:tracePt t="169794" x="7358063" y="1889125"/>
          <p14:tracePt t="169797" x="7350125" y="1889125"/>
          <p14:tracePt t="169800" x="7342188" y="1889125"/>
          <p14:tracePt t="169803" x="7334250" y="1879600"/>
          <p14:tracePt t="169805" x="7324725" y="1879600"/>
          <p14:tracePt t="169806" x="7316788" y="1879600"/>
          <p14:tracePt t="169810" x="7308850" y="1879600"/>
          <p14:tracePt t="169812" x="7299325" y="1879600"/>
          <p14:tracePt t="169813" x="7291388" y="1879600"/>
          <p14:tracePt t="169816" x="7283450" y="1879600"/>
          <p14:tracePt t="169819" x="7275513" y="1879600"/>
          <p14:tracePt t="169822" x="7265988" y="1879600"/>
          <p14:tracePt t="169824" x="7258050" y="1879600"/>
          <p14:tracePt t="169827" x="7250113" y="1879600"/>
          <p14:tracePt t="169828" x="7240588" y="1879600"/>
          <p14:tracePt t="169829" x="7240588" y="1889125"/>
          <p14:tracePt t="169831" x="7232650" y="1889125"/>
          <p14:tracePt t="169832" x="7224713" y="1889125"/>
          <p14:tracePt t="169835" x="7216775" y="1889125"/>
          <p14:tracePt t="169838" x="7207250" y="1897063"/>
          <p14:tracePt t="169842" x="7199313" y="1905000"/>
          <p14:tracePt t="169844" x="7191375" y="1905000"/>
          <p14:tracePt t="169850" x="7181850" y="1905000"/>
          <p14:tracePt t="169850" x="7181850" y="1914525"/>
          <p14:tracePt t="169855" x="7173913" y="1914525"/>
          <p14:tracePt t="169862" x="7173913" y="1922463"/>
          <p14:tracePt t="169864" x="7165975" y="1922463"/>
          <p14:tracePt t="169878" x="7165975" y="1930400"/>
          <p14:tracePt t="169888" x="7165975" y="1938338"/>
          <p14:tracePt t="169901" x="7165975" y="1947863"/>
          <p14:tracePt t="169910" x="7173913" y="1955800"/>
          <p14:tracePt t="169915" x="7181850" y="1955800"/>
          <p14:tracePt t="169920" x="7191375" y="1963738"/>
          <p14:tracePt t="169924" x="7199313" y="1963738"/>
          <p14:tracePt t="169927" x="7199313" y="1973263"/>
          <p14:tracePt t="169927" x="7207250" y="1973263"/>
          <p14:tracePt t="169932" x="7216775" y="1973263"/>
          <p14:tracePt t="169937" x="7224713" y="1973263"/>
          <p14:tracePt t="169939" x="7232650" y="1973263"/>
          <p14:tracePt t="169940" x="7232650" y="1981200"/>
          <p14:tracePt t="169944" x="7240588" y="1981200"/>
          <p14:tracePt t="169949" x="7250113" y="1981200"/>
          <p14:tracePt t="169955" x="7258050" y="1981200"/>
          <p14:tracePt t="169960" x="7265988" y="1981200"/>
          <p14:tracePt t="170631" x="7258050" y="1981200"/>
          <p14:tracePt t="170634" x="7258050" y="1989138"/>
          <p14:tracePt t="170653" x="7258050" y="1997075"/>
          <p14:tracePt t="170655" x="7250113" y="1997075"/>
          <p14:tracePt t="170660" x="7250113" y="2006600"/>
          <p14:tracePt t="170676" x="7250113" y="2014538"/>
          <p14:tracePt t="170689" x="7250113" y="2022475"/>
          <p14:tracePt t="170692" x="7240588" y="2022475"/>
          <p14:tracePt t="170701" x="7240588" y="2032000"/>
          <p14:tracePt t="170707" x="7240588" y="2039938"/>
          <p14:tracePt t="170719" x="7240588" y="2047875"/>
          <p14:tracePt t="170728" x="7240588" y="2055813"/>
          <p14:tracePt t="170734" x="7240588" y="2065338"/>
          <p14:tracePt t="170735" x="7232650" y="2065338"/>
          <p14:tracePt t="170741" x="7232650" y="2073275"/>
          <p14:tracePt t="170743" x="7232650" y="2081213"/>
          <p14:tracePt t="170746" x="7224713" y="2081213"/>
          <p14:tracePt t="170748" x="7224713" y="2090738"/>
          <p14:tracePt t="170752" x="7224713" y="2098675"/>
          <p14:tracePt t="170755" x="7216775" y="2098675"/>
          <p14:tracePt t="170756" x="7216775" y="2106613"/>
          <p14:tracePt t="170760" x="7216775" y="2114550"/>
          <p14:tracePt t="170763" x="7216775" y="2124075"/>
          <p14:tracePt t="170766" x="7207250" y="2124075"/>
          <p14:tracePt t="170767" x="7207250" y="2132013"/>
          <p14:tracePt t="170771" x="7207250" y="2139950"/>
          <p14:tracePt t="170776" x="7207250" y="2149475"/>
          <p14:tracePt t="170778" x="7207250" y="2157413"/>
          <p14:tracePt t="170779" x="7199313" y="2157413"/>
          <p14:tracePt t="170783" x="7199313" y="2165350"/>
          <p14:tracePt t="170789" x="7191375" y="2173288"/>
          <p14:tracePt t="170792" x="7191375" y="2182813"/>
          <p14:tracePt t="170799" x="7191375" y="2190750"/>
          <p14:tracePt t="170807" x="7191375" y="2198688"/>
          <p14:tracePt t="170819" x="7191375" y="2208213"/>
          <p14:tracePt t="170827" x="7191375" y="2216150"/>
          <p14:tracePt t="170843" x="7191375" y="2224088"/>
          <p14:tracePt t="170854" x="7191375" y="2233613"/>
          <p14:tracePt t="170863" x="7191375" y="2241550"/>
          <p14:tracePt t="170866" x="7191375" y="2249488"/>
          <p14:tracePt t="170877" x="7191375" y="2257425"/>
          <p14:tracePt t="170895" x="7191375" y="2266950"/>
          <p14:tracePt t="170991" x="7191375" y="2257425"/>
          <p14:tracePt t="171002" x="7199313" y="2257425"/>
          <p14:tracePt t="171004" x="7199313" y="2249488"/>
          <p14:tracePt t="171010" x="7199313" y="2241550"/>
          <p14:tracePt t="171012" x="7207250" y="2241550"/>
          <p14:tracePt t="171017" x="7207250" y="2233613"/>
          <p14:tracePt t="171018" x="7216775" y="2233613"/>
          <p14:tracePt t="171024" x="7224713" y="2224088"/>
          <p14:tracePt t="171027" x="7232650" y="2224088"/>
          <p14:tracePt t="171028" x="7232650" y="2216150"/>
          <p14:tracePt t="171031" x="7232650" y="2208213"/>
          <p14:tracePt t="171032" x="7240588" y="2208213"/>
          <p14:tracePt t="171038" x="7250113" y="2198688"/>
          <p14:tracePt t="171044" x="7258050" y="2190750"/>
          <p14:tracePt t="171047" x="7265988" y="2190750"/>
          <p14:tracePt t="171051" x="7265988" y="2182813"/>
          <p14:tracePt t="171056" x="7265988" y="2173288"/>
          <p14:tracePt t="171057" x="7275513" y="2173288"/>
          <p14:tracePt t="171064" x="7275513" y="2165350"/>
          <p14:tracePt t="171069" x="7283450" y="2165350"/>
          <p14:tracePt t="171071" x="7283450" y="2157413"/>
          <p14:tracePt t="171077" x="7283450" y="2149475"/>
          <p14:tracePt t="171080" x="7283450" y="2139950"/>
          <p14:tracePt t="171083" x="7291388" y="2139950"/>
          <p14:tracePt t="171086" x="7291388" y="2132013"/>
          <p14:tracePt t="171088" x="7299325" y="2132013"/>
          <p14:tracePt t="171092" x="7299325" y="2124075"/>
          <p14:tracePt t="171095" x="7299325" y="2114550"/>
          <p14:tracePt t="171097" x="7299325" y="2106613"/>
          <p14:tracePt t="171098" x="7308850" y="2106613"/>
          <p14:tracePt t="171102" x="7308850" y="2098675"/>
          <p14:tracePt t="171105" x="7308850" y="2090738"/>
          <p14:tracePt t="171109" x="7308850" y="2081213"/>
          <p14:tracePt t="171111" x="7316788" y="2073275"/>
          <p14:tracePt t="171116" x="7316788" y="2065338"/>
          <p14:tracePt t="171120" x="7316788" y="2055813"/>
          <p14:tracePt t="171124" x="7324725" y="2047875"/>
          <p14:tracePt t="171129" x="7324725" y="2039938"/>
          <p14:tracePt t="171131" x="7324725" y="2032000"/>
          <p14:tracePt t="171139" x="7324725" y="2022475"/>
          <p14:tracePt t="171144" x="7334250" y="2022475"/>
          <p14:tracePt t="171147" x="7334250" y="2014538"/>
          <p14:tracePt t="171335" x="7342188" y="2014538"/>
          <p14:tracePt t="171357" x="7342188" y="2006600"/>
          <p14:tracePt t="171363" x="7342188" y="1997075"/>
          <p14:tracePt t="171371" x="7342188" y="1989138"/>
          <p14:tracePt t="171379" x="7342188" y="1981200"/>
          <p14:tracePt t="171387" x="7342188" y="1973263"/>
          <p14:tracePt t="171389" x="7342188" y="1963738"/>
          <p14:tracePt t="171393" x="7334250" y="1963738"/>
          <p14:tracePt t="171395" x="7334250" y="1955800"/>
          <p14:tracePt t="171398" x="7324725" y="1955800"/>
          <p14:tracePt t="171403" x="7324725" y="1947863"/>
          <p14:tracePt t="171406" x="7316788" y="1947863"/>
          <p14:tracePt t="171412" x="7316788" y="1938338"/>
          <p14:tracePt t="171413" x="7308850" y="1938338"/>
          <p14:tracePt t="171417" x="7308850" y="1930400"/>
          <p14:tracePt t="171421" x="7299325" y="1930400"/>
          <p14:tracePt t="171423" x="7291388" y="1930400"/>
          <p14:tracePt t="171426" x="7291388" y="1922463"/>
          <p14:tracePt t="171427" x="7283450" y="1922463"/>
          <p14:tracePt t="171432" x="7275513" y="1922463"/>
          <p14:tracePt t="171436" x="7275513" y="1914525"/>
          <p14:tracePt t="171438" x="7265988" y="1914525"/>
          <p14:tracePt t="171439" x="7258050" y="1914525"/>
          <p14:tracePt t="171446" x="7250113" y="1914525"/>
          <p14:tracePt t="171452" x="7240588" y="1914525"/>
          <p14:tracePt t="171465" x="7232650" y="1914525"/>
          <p14:tracePt t="171497" x="7224713" y="1914525"/>
          <p14:tracePt t="171505" x="7224713" y="1922463"/>
          <p14:tracePt t="171511" x="7216775" y="1922463"/>
          <p14:tracePt t="171512" x="7216775" y="1930400"/>
          <p14:tracePt t="171513" x="7216775" y="1938338"/>
          <p14:tracePt t="171518" x="7207250" y="1947863"/>
          <p14:tracePt t="171523" x="7207250" y="1955800"/>
          <p14:tracePt t="171529" x="7207250" y="1963738"/>
          <p14:tracePt t="171531" x="7199313" y="1973263"/>
          <p14:tracePt t="171535" x="7191375" y="1973263"/>
          <p14:tracePt t="171536" x="7191375" y="1981200"/>
          <p14:tracePt t="171540" x="7191375" y="1989138"/>
          <p14:tracePt t="171547" x="7191375" y="1997075"/>
          <p14:tracePt t="171550" x="7191375" y="2006600"/>
          <p14:tracePt t="171560" x="7191375" y="2014538"/>
          <p14:tracePt t="171569" x="7191375" y="2022475"/>
          <p14:tracePt t="171582" x="7199313" y="2022475"/>
          <p14:tracePt t="171587" x="7199313" y="2032000"/>
          <p14:tracePt t="171588" x="7207250" y="2032000"/>
          <p14:tracePt t="171593" x="7216775" y="2032000"/>
          <p14:tracePt t="171595" x="7216775" y="2039938"/>
          <p14:tracePt t="171598" x="7224713" y="2039938"/>
          <p14:tracePt t="171599" x="7232650" y="2039938"/>
          <p14:tracePt t="171603" x="7240588" y="2039938"/>
          <p14:tracePt t="171607" x="7250113" y="2039938"/>
          <p14:tracePt t="171610" x="7265988" y="2039938"/>
          <p14:tracePt t="171613" x="7275513" y="2039938"/>
          <p14:tracePt t="171617" x="7283450" y="2039938"/>
          <p14:tracePt t="171619" x="7291388" y="2039938"/>
          <p14:tracePt t="171620" x="7299325" y="2039938"/>
          <p14:tracePt t="171624" x="7308850" y="2039938"/>
          <p14:tracePt t="171628" x="7316788" y="2039938"/>
          <p14:tracePt t="171630" x="7324725" y="2039938"/>
          <p14:tracePt t="171631" x="7334250" y="2039938"/>
          <p14:tracePt t="171634" x="7342188" y="2039938"/>
          <p14:tracePt t="171637" x="7342188" y="2032000"/>
          <p14:tracePt t="171638" x="7350125" y="2032000"/>
          <p14:tracePt t="171643" x="7358063" y="2032000"/>
          <p14:tracePt t="171645" x="7367588" y="2032000"/>
          <p14:tracePt t="171647" x="7367588" y="2022475"/>
          <p14:tracePt t="171652" x="7375525" y="2022475"/>
          <p14:tracePt t="171656" x="7375525" y="2014538"/>
          <p14:tracePt t="171665" x="7375525" y="2006600"/>
          <p14:tracePt t="171666" x="7383463" y="2006600"/>
          <p14:tracePt t="171669" x="7383463" y="1997075"/>
          <p14:tracePt t="171678" x="7383463" y="1989138"/>
          <p14:tracePt t="171684" x="7383463" y="1981200"/>
          <p14:tracePt t="171689" x="7383463" y="1973263"/>
          <p14:tracePt t="171692" x="7383463" y="1963738"/>
          <p14:tracePt t="171699" x="7383463" y="1955800"/>
          <p14:tracePt t="171701" x="7375525" y="1955800"/>
          <p14:tracePt t="171704" x="7375525" y="1947863"/>
          <p14:tracePt t="171709" x="7367588" y="1947863"/>
          <p14:tracePt t="171711" x="7358063" y="1938338"/>
          <p14:tracePt t="171714" x="7358063" y="1930400"/>
          <p14:tracePt t="171718" x="7350125" y="1930400"/>
          <p14:tracePt t="171723" x="7342188" y="1922463"/>
          <p14:tracePt t="171730" x="7334250" y="1922463"/>
          <p14:tracePt t="171734" x="7324725" y="1922463"/>
          <p14:tracePt t="171735" x="7324725" y="1914525"/>
          <p14:tracePt t="171743" x="7316788" y="1914525"/>
          <p14:tracePt t="171750" x="7308850" y="1914525"/>
          <p14:tracePt t="171758" x="7299325" y="1914525"/>
          <p14:tracePt t="171762" x="7291388" y="1914525"/>
          <p14:tracePt t="171769" x="7283450" y="1914525"/>
          <p14:tracePt t="171777" x="7275513" y="1914525"/>
          <p14:tracePt t="171785" x="7265988" y="1914525"/>
          <p14:tracePt t="171789" x="7258050" y="1914525"/>
          <p14:tracePt t="171801" x="7250113" y="1914525"/>
          <p14:tracePt t="171810" x="7250113" y="1922463"/>
          <p14:tracePt t="171816" x="7240588" y="1922463"/>
          <p14:tracePt t="171818" x="7240588" y="1930400"/>
          <p14:tracePt t="171822" x="7240588" y="1938338"/>
          <p14:tracePt t="171826" x="7232650" y="1938338"/>
          <p14:tracePt t="171828" x="7232650" y="1947863"/>
          <p14:tracePt t="171831" x="7224713" y="1947863"/>
          <p14:tracePt t="171833" x="7224713" y="1955800"/>
          <p14:tracePt t="171838" x="7224713" y="1963738"/>
          <p14:tracePt t="171841" x="7224713" y="1973263"/>
          <p14:tracePt t="171844" x="7216775" y="1973263"/>
          <p14:tracePt t="171845" x="7216775" y="1981200"/>
          <p14:tracePt t="171850" x="7216775" y="1989138"/>
          <p14:tracePt t="171856" x="7216775" y="1997075"/>
          <p14:tracePt t="171859" x="7216775" y="2006600"/>
          <p14:tracePt t="171865" x="7216775" y="2014538"/>
          <p14:tracePt t="171872" x="7216775" y="2022475"/>
          <p14:tracePt t="171878" x="7216775" y="2032000"/>
          <p14:tracePt t="171882" x="7216775" y="2039938"/>
          <p14:tracePt t="171896" x="7216775" y="2047875"/>
          <p14:tracePt t="171910" x="7224713" y="2047875"/>
          <p14:tracePt t="171915" x="7232650" y="2047875"/>
          <p14:tracePt t="171921" x="7240588" y="2047875"/>
          <p14:tracePt t="171926" x="7250113" y="2047875"/>
          <p14:tracePt t="171929" x="7258050" y="2047875"/>
          <p14:tracePt t="171931" x="7265988" y="2047875"/>
          <p14:tracePt t="171935" x="7275513" y="2047875"/>
          <p14:tracePt t="171938" x="7283450" y="2047875"/>
          <p14:tracePt t="171942" x="7291388" y="2047875"/>
          <p14:tracePt t="171943" x="7299325" y="2047875"/>
          <p14:tracePt t="171947" x="7308850" y="2039938"/>
          <p14:tracePt t="171950" x="7316788" y="2039938"/>
          <p14:tracePt t="171951" x="7316788" y="2032000"/>
          <p14:tracePt t="171953" x="7324725" y="2032000"/>
          <p14:tracePt t="171955" x="7334250" y="2032000"/>
          <p14:tracePt t="171960" x="7334250" y="2022475"/>
          <p14:tracePt t="171960" x="7342188" y="2022475"/>
          <p14:tracePt t="171967" x="7350125" y="2022475"/>
          <p14:tracePt t="171969" x="7350125" y="2014538"/>
          <p14:tracePt t="171983" x="7350125" y="2006600"/>
          <p14:tracePt t="171993" x="7350125" y="1997075"/>
          <p14:tracePt t="172017" x="7350125" y="1989138"/>
          <p14:tracePt t="172066" x="7342188" y="1989138"/>
          <p14:tracePt t="172074" x="7334250" y="1989138"/>
          <p14:tracePt t="172078" x="7324725" y="1989138"/>
          <p14:tracePt t="172083" x="7308850" y="1989138"/>
          <p14:tracePt t="172086" x="7299325" y="1989138"/>
          <p14:tracePt t="172087" x="7291388" y="1989138"/>
          <p14:tracePt t="172089" x="7283450" y="1989138"/>
          <p14:tracePt t="172092" x="7275513" y="1989138"/>
          <p14:tracePt t="172093" x="7265988" y="1989138"/>
          <p14:tracePt t="172094" x="7258050" y="1989138"/>
          <p14:tracePt t="172096" x="7250113" y="1989138"/>
          <p14:tracePt t="172097" x="7240588" y="1989138"/>
          <p14:tracePt t="172098" x="7232650" y="1989138"/>
          <p14:tracePt t="172099" x="7224713" y="1989138"/>
          <p14:tracePt t="172101" x="7207250" y="1989138"/>
          <p14:tracePt t="172102" x="7199313" y="1989138"/>
          <p14:tracePt t="172104" x="7191375" y="1989138"/>
          <p14:tracePt t="172105" x="7181850" y="1989138"/>
          <p14:tracePt t="172106" x="7173913" y="1989138"/>
          <p14:tracePt t="172107" x="7165975" y="1989138"/>
          <p14:tracePt t="172110" x="7148513" y="1997075"/>
          <p14:tracePt t="172111" x="7123113" y="1997075"/>
          <p14:tracePt t="172113" x="7115175" y="1997075"/>
          <p14:tracePt t="172114" x="7107238" y="1997075"/>
          <p14:tracePt t="172114" x="7099300" y="1997075"/>
          <p14:tracePt t="172115" x="7081838" y="1997075"/>
          <p14:tracePt t="172116" x="7073900" y="1997075"/>
          <p14:tracePt t="172118" x="7064375" y="1997075"/>
          <p14:tracePt t="172119" x="7048500" y="1997075"/>
          <p14:tracePt t="172120" x="7040563" y="1997075"/>
          <p14:tracePt t="172121" x="7031038" y="1997075"/>
          <p14:tracePt t="172122" x="7023100" y="1997075"/>
          <p14:tracePt t="172123" x="7005638" y="1997075"/>
          <p14:tracePt t="172125" x="6989763" y="1997075"/>
          <p14:tracePt t="172127" x="6972300" y="1997075"/>
          <p14:tracePt t="172127" x="6964363" y="1997075"/>
          <p14:tracePt t="172130" x="6946900" y="1997075"/>
          <p14:tracePt t="172131" x="6931025" y="1997075"/>
          <p14:tracePt t="172133" x="6913563" y="1997075"/>
          <p14:tracePt t="172134" x="6905625" y="1997075"/>
          <p14:tracePt t="172135" x="6897688" y="1997075"/>
          <p14:tracePt t="172136" x="6888163" y="1997075"/>
          <p14:tracePt t="172137" x="6872288" y="1997075"/>
          <p14:tracePt t="172138" x="6864350" y="1997075"/>
          <p14:tracePt t="172140" x="6846888" y="1997075"/>
          <p14:tracePt t="172142" x="6829425" y="1997075"/>
          <p14:tracePt t="172144" x="6821488" y="1997075"/>
          <p14:tracePt t="172145" x="6805613" y="1997075"/>
          <p14:tracePt t="172146" x="6796088" y="1997075"/>
          <p14:tracePt t="172148" x="6780213" y="1997075"/>
          <p14:tracePt t="172149" x="6770688" y="1997075"/>
          <p14:tracePt t="172150" x="6762750" y="1997075"/>
          <p14:tracePt t="172151" x="6746875" y="1997075"/>
          <p14:tracePt t="172152" x="6737350" y="1997075"/>
          <p14:tracePt t="172153" x="6729413" y="1997075"/>
          <p14:tracePt t="172154" x="6711950" y="1997075"/>
          <p14:tracePt t="172156" x="6704013" y="1997075"/>
          <p14:tracePt t="172157" x="6696075" y="1989138"/>
          <p14:tracePt t="172160" x="6670675" y="1989138"/>
          <p14:tracePt t="172161" x="6653213" y="1989138"/>
          <p14:tracePt t="172162" x="6645275" y="1989138"/>
          <p14:tracePt t="172163" x="6637338" y="1989138"/>
          <p14:tracePt t="172165" x="6619875" y="1981200"/>
          <p14:tracePt t="172167" x="6611938" y="1981200"/>
          <p14:tracePt t="172168" x="6594475" y="1973263"/>
          <p14:tracePt t="172171" x="6586538" y="1973263"/>
          <p14:tracePt t="172172" x="6570663" y="1963738"/>
          <p14:tracePt t="172173" x="6561138" y="1963738"/>
          <p14:tracePt t="172174" x="6553200" y="1963738"/>
          <p14:tracePt t="172177" x="6535738" y="1963738"/>
          <p14:tracePt t="172178" x="6527800" y="1955800"/>
          <p14:tracePt t="172180" x="6519863" y="1955800"/>
          <p14:tracePt t="172181" x="6502400" y="1955800"/>
          <p14:tracePt t="172183" x="6486525" y="1955800"/>
          <p14:tracePt t="172184" x="6486525" y="1947863"/>
          <p14:tracePt t="172185" x="6477000" y="1947863"/>
          <p14:tracePt t="172187" x="6461125" y="1947863"/>
          <p14:tracePt t="172189" x="6453188" y="1947863"/>
          <p14:tracePt t="172191" x="6443663" y="1947863"/>
          <p14:tracePt t="172193" x="6418263" y="1938338"/>
          <p14:tracePt t="172195" x="6410325" y="1930400"/>
          <p14:tracePt t="172196" x="6402388" y="1930400"/>
          <p14:tracePt t="172198" x="6384925" y="1930400"/>
          <p14:tracePt t="172200" x="6376988" y="1930400"/>
          <p14:tracePt t="172201" x="6369050" y="1930400"/>
          <p14:tracePt t="172203" x="6359525" y="1922463"/>
          <p14:tracePt t="172204" x="6351588" y="1922463"/>
          <p14:tracePt t="172206" x="6343650" y="1922463"/>
          <p14:tracePt t="172207" x="6335713" y="1922463"/>
          <p14:tracePt t="172210" x="6318250" y="1922463"/>
          <p14:tracePt t="172211" x="6310313" y="1922463"/>
          <p14:tracePt t="172212" x="6300788" y="1914525"/>
          <p14:tracePt t="172213" x="6292850" y="1914525"/>
          <p14:tracePt t="172215" x="6276975" y="1914525"/>
          <p14:tracePt t="172218" x="6267450" y="1914525"/>
          <p14:tracePt t="172219" x="6259513" y="1914525"/>
          <p14:tracePt t="172220" x="6251575" y="1914525"/>
          <p14:tracePt t="172221" x="6242050" y="1914525"/>
          <p14:tracePt t="172222" x="6234113" y="1905000"/>
          <p14:tracePt t="172224" x="6226175" y="1905000"/>
          <p14:tracePt t="172226" x="6218238" y="1905000"/>
          <p14:tracePt t="172227" x="6200775" y="1905000"/>
          <p14:tracePt t="172244" x="6124575" y="1905000"/>
          <p14:tracePt t="172245" x="6116638" y="1905000"/>
          <p14:tracePt t="172246" x="6108700" y="1905000"/>
          <p14:tracePt t="172249" x="6100763" y="1905000"/>
          <p14:tracePt t="172252" x="6091238" y="1905000"/>
          <p14:tracePt t="172256" x="6083300" y="1905000"/>
          <p14:tracePt t="172259" x="6075363" y="1905000"/>
          <p14:tracePt t="172263" x="6067425" y="1905000"/>
          <p14:tracePt t="172271" x="6057900" y="1905000"/>
          <p14:tracePt t="172326" x="6049963" y="1905000"/>
          <p14:tracePt t="172330" x="6042025" y="1905000"/>
          <p14:tracePt t="172338" x="6032500" y="1905000"/>
          <p14:tracePt t="172343" x="6024563" y="1905000"/>
          <p14:tracePt t="172348" x="6016625" y="1905000"/>
          <p14:tracePt t="172350" x="6008688" y="1905000"/>
          <p14:tracePt t="172352" x="5999163" y="1905000"/>
          <p14:tracePt t="172356" x="5991225" y="1905000"/>
          <p14:tracePt t="172359" x="5983288" y="1905000"/>
          <p14:tracePt t="172361" x="5973763" y="1905000"/>
          <p14:tracePt t="172364" x="5965825" y="1905000"/>
          <p14:tracePt t="172366" x="5965825" y="1914525"/>
          <p14:tracePt t="172368" x="5957888" y="1914525"/>
          <p14:tracePt t="172371" x="5949950" y="1914525"/>
          <p14:tracePt t="172374" x="5940425" y="1914525"/>
          <p14:tracePt t="172376" x="5940425" y="1922463"/>
          <p14:tracePt t="172377" x="5932488" y="1922463"/>
          <p14:tracePt t="172380" x="5924550" y="1922463"/>
          <p14:tracePt t="172382" x="5924550" y="1930400"/>
          <p14:tracePt t="172384" x="5915025" y="1930400"/>
          <p14:tracePt t="172386" x="5907088" y="1930400"/>
          <p14:tracePt t="172391" x="5907088" y="1938338"/>
          <p14:tracePt t="172393" x="5899150" y="1938338"/>
          <p14:tracePt t="172393" x="5899150" y="1947863"/>
          <p14:tracePt t="172395" x="5891213" y="1947863"/>
          <p14:tracePt t="172400" x="5881688" y="1947863"/>
          <p14:tracePt t="172401" x="5881688" y="1955800"/>
          <p14:tracePt t="172403" x="5873750" y="1955800"/>
          <p14:tracePt t="172405" x="5865813" y="1955800"/>
          <p14:tracePt t="172409" x="5856288" y="1963738"/>
          <p14:tracePt t="172413" x="5848350" y="1963738"/>
          <p14:tracePt t="172415" x="5840413" y="1963738"/>
          <p14:tracePt t="172417" x="5832475" y="1963738"/>
          <p14:tracePt t="172419" x="5832475" y="1973263"/>
          <p14:tracePt t="172421" x="5822950" y="1973263"/>
          <p14:tracePt t="172424" x="5815013" y="1973263"/>
          <p14:tracePt t="172427" x="5807075" y="1981200"/>
          <p14:tracePt t="172429" x="5797550" y="1981200"/>
          <p14:tracePt t="172431" x="5789613" y="1981200"/>
          <p14:tracePt t="172434" x="5781675" y="1981200"/>
          <p14:tracePt t="172437" x="5773738" y="1981200"/>
          <p14:tracePt t="172439" x="5764213" y="1981200"/>
          <p14:tracePt t="172444" x="5748338" y="1989138"/>
          <p14:tracePt t="172446" x="5738813" y="1989138"/>
          <p14:tracePt t="172448" x="5730875" y="1989138"/>
          <p14:tracePt t="172451" x="5722938" y="1989138"/>
          <p14:tracePt t="172454" x="5715000" y="1989138"/>
          <p14:tracePt t="172457" x="5705475" y="1989138"/>
          <p14:tracePt t="172461" x="5697538" y="1989138"/>
          <p14:tracePt t="172463" x="5689600" y="1989138"/>
          <p14:tracePt t="172466" x="5680075" y="1989138"/>
          <p14:tracePt t="172470" x="5672138" y="1989138"/>
          <p14:tracePt t="172473" x="5664200" y="1989138"/>
          <p14:tracePt t="172506" x="5656263" y="1989138"/>
          <p14:tracePt t="172530" x="5646738" y="1989138"/>
          <p14:tracePt t="172604" x="5646738" y="1997075"/>
          <p14:tracePt t="172607" x="5638800" y="1997075"/>
          <p14:tracePt t="172643" x="5638800" y="2006600"/>
          <p14:tracePt t="172649" x="5630863" y="2006600"/>
          <p14:tracePt t="172655" x="5630863" y="2014538"/>
          <p14:tracePt t="172697" x="5630863" y="2022475"/>
          <p14:tracePt t="172756" x="5638800" y="2022475"/>
          <p14:tracePt t="172766" x="5646738" y="2022475"/>
          <p14:tracePt t="172779" x="5656263" y="2022475"/>
          <p14:tracePt t="172794" x="5664200" y="2022475"/>
          <p14:tracePt t="172801" x="5672138" y="2022475"/>
          <p14:tracePt t="172804" x="5672138" y="2014538"/>
          <p14:tracePt t="172807" x="5672138" y="2006600"/>
          <p14:tracePt t="172814" x="5672138" y="1997075"/>
          <p14:tracePt t="172820" x="5672138" y="1989138"/>
          <p14:tracePt t="172824" x="5672138" y="1981200"/>
          <p14:tracePt t="172827" x="5672138" y="1973263"/>
          <p14:tracePt t="172833" x="5672138" y="1963738"/>
          <p14:tracePt t="172837" x="5672138" y="1955800"/>
          <p14:tracePt t="172844" x="5672138" y="1947863"/>
          <p14:tracePt t="172847" x="5672138" y="1938338"/>
          <p14:tracePt t="172856" x="5672138" y="1930400"/>
          <p14:tracePt t="172869" x="5672138" y="1922463"/>
          <p14:tracePt t="172881" x="5664200" y="1922463"/>
          <p14:tracePt t="172891" x="5664200" y="1914525"/>
          <p14:tracePt t="172904" x="5664200" y="1905000"/>
          <p14:tracePt t="172912" x="5656263" y="1905000"/>
          <p14:tracePt t="172926" x="5646738" y="1905000"/>
          <p14:tracePt t="172927" x="5646738" y="1897063"/>
          <p14:tracePt t="172933" x="5638800" y="1897063"/>
          <p14:tracePt t="172940" x="5630863" y="1897063"/>
          <p14:tracePt t="172944" x="5621338" y="1897063"/>
          <p14:tracePt t="172949" x="5621338" y="1889125"/>
          <p14:tracePt t="172950" x="5613400" y="1889125"/>
          <p14:tracePt t="172956" x="5605463" y="1889125"/>
          <p14:tracePt t="172961" x="5597525" y="1889125"/>
          <p14:tracePt t="172963" x="5588000" y="1889125"/>
          <p14:tracePt t="172968" x="5580063" y="1889125"/>
          <p14:tracePt t="172974" x="5572125" y="1889125"/>
          <p14:tracePt t="172980" x="5562600" y="1889125"/>
          <p14:tracePt t="172981" x="5554663" y="1889125"/>
          <p14:tracePt t="172987" x="5546725" y="1889125"/>
          <p14:tracePt t="172993" x="5538788" y="1889125"/>
          <p14:tracePt t="172998" x="5529263" y="1889125"/>
          <p14:tracePt t="173001" x="5521325" y="1889125"/>
          <p14:tracePt t="173009" x="5513388" y="1889125"/>
          <p14:tracePt t="173015" x="5503863" y="1889125"/>
          <p14:tracePt t="173021" x="5495925" y="1897063"/>
          <p14:tracePt t="173025" x="5487988" y="1897063"/>
          <p14:tracePt t="173027" x="5487988" y="1905000"/>
          <p14:tracePt t="173029" x="5480050" y="1905000"/>
          <p14:tracePt t="173030" x="5480050" y="1914525"/>
          <p14:tracePt t="173035" x="5470525" y="1914525"/>
          <p14:tracePt t="173037" x="5470525" y="1922463"/>
          <p14:tracePt t="173042" x="5462588" y="1922463"/>
          <p14:tracePt t="173044" x="5454650" y="1930400"/>
          <p14:tracePt t="173050" x="5445125" y="1930400"/>
          <p14:tracePt t="173051" x="5445125" y="1938338"/>
          <p14:tracePt t="173054" x="5445125" y="1947863"/>
          <p14:tracePt t="173055" x="5437188" y="1947863"/>
          <p14:tracePt t="173062" x="5429250" y="1955800"/>
          <p14:tracePt t="173067" x="5421313" y="1955800"/>
          <p14:tracePt t="173069" x="5421313" y="1963738"/>
          <p14:tracePt t="173075" x="5411788" y="1963738"/>
          <p14:tracePt t="173077" x="5411788" y="1973263"/>
          <p14:tracePt t="173078" x="5411788" y="1981200"/>
          <p14:tracePt t="173082" x="5403850" y="1981200"/>
          <p14:tracePt t="173085" x="5403850" y="1989138"/>
          <p14:tracePt t="173089" x="5395913" y="1989138"/>
          <p14:tracePt t="173093" x="5386388" y="1989138"/>
          <p14:tracePt t="173094" x="5386388" y="1997075"/>
          <p14:tracePt t="173100" x="5386388" y="2006600"/>
          <p14:tracePt t="173105" x="5386388" y="2014538"/>
          <p14:tracePt t="173112" x="5386388" y="2022475"/>
          <p14:tracePt t="173113" x="5378450" y="2022475"/>
          <p14:tracePt t="173119" x="5378450" y="2032000"/>
          <p14:tracePt t="173124" x="5378450" y="2039938"/>
          <p14:tracePt t="173127" x="5378450" y="2047875"/>
          <p14:tracePt t="173133" x="5378450" y="2055813"/>
          <p14:tracePt t="173142" x="5378450" y="2065338"/>
          <p14:tracePt t="173149" x="5378450" y="2073275"/>
          <p14:tracePt t="173151" x="5386388" y="2073275"/>
          <p14:tracePt t="173156" x="5395913" y="2081213"/>
          <p14:tracePt t="173165" x="5403850" y="2090738"/>
          <p14:tracePt t="173170" x="5411788" y="2090738"/>
          <p14:tracePt t="173171" x="5411788" y="2098675"/>
          <p14:tracePt t="173177" x="5421313" y="2098675"/>
          <p14:tracePt t="173179" x="5429250" y="2098675"/>
          <p14:tracePt t="173184" x="5437188" y="2106613"/>
          <p14:tracePt t="173189" x="5445125" y="2106613"/>
          <p14:tracePt t="173194" x="5454650" y="2106613"/>
          <p14:tracePt t="173197" x="5462588" y="2106613"/>
          <p14:tracePt t="173199" x="5462588" y="2114550"/>
          <p14:tracePt t="173203" x="5470525" y="2114550"/>
          <p14:tracePt t="173210" x="5480050" y="2114550"/>
          <p14:tracePt t="173214" x="5487988" y="2114550"/>
          <p14:tracePt t="173217" x="5495925" y="2124075"/>
          <p14:tracePt t="173221" x="5503863" y="2124075"/>
          <p14:tracePt t="173227" x="5513388" y="2124075"/>
          <p14:tracePt t="173231" x="5521325" y="2124075"/>
          <p14:tracePt t="173243" x="5538788" y="2124075"/>
          <p14:tracePt t="173244" x="5546725" y="2124075"/>
          <p14:tracePt t="173248" x="5554663" y="2124075"/>
          <p14:tracePt t="173250" x="5562600" y="2124075"/>
          <p14:tracePt t="173253" x="5572125" y="2124075"/>
          <p14:tracePt t="173257" x="5580063" y="2124075"/>
          <p14:tracePt t="173261" x="5588000" y="2124075"/>
          <p14:tracePt t="173264" x="5597525" y="2124075"/>
          <p14:tracePt t="173266" x="5605463" y="2124075"/>
          <p14:tracePt t="173270" x="5613400" y="2124075"/>
          <p14:tracePt t="173273" x="5613400" y="2114550"/>
          <p14:tracePt t="173274" x="5621338" y="2114550"/>
          <p14:tracePt t="173277" x="5630863" y="2114550"/>
          <p14:tracePt t="173281" x="5638800" y="2114550"/>
          <p14:tracePt t="173283" x="5638800" y="2106613"/>
          <p14:tracePt t="173286" x="5646738" y="2106613"/>
          <p14:tracePt t="173293" x="5646738" y="2098675"/>
          <p14:tracePt t="173294" x="5656263" y="2098675"/>
          <p14:tracePt t="173300" x="5656263" y="2090738"/>
          <p14:tracePt t="173306" x="5664200" y="2081213"/>
          <p14:tracePt t="173310" x="5664200" y="2073275"/>
          <p14:tracePt t="173311" x="5672138" y="2073275"/>
          <p14:tracePt t="173317" x="5672138" y="2065338"/>
          <p14:tracePt t="173324" x="5672138" y="2055813"/>
          <p14:tracePt t="173330" x="5672138" y="2047875"/>
          <p14:tracePt t="173333" x="5672138" y="2039938"/>
          <p14:tracePt t="173341" x="5672138" y="2032000"/>
          <p14:tracePt t="173346" x="5672138" y="2022475"/>
          <p14:tracePt t="173352" x="5672138" y="2014538"/>
          <p14:tracePt t="173356" x="5672138" y="2006600"/>
          <p14:tracePt t="173361" x="5672138" y="1997075"/>
          <p14:tracePt t="173369" x="5672138" y="1989138"/>
          <p14:tracePt t="173377" x="5672138" y="1981200"/>
          <p14:tracePt t="173382" x="5672138" y="1973263"/>
          <p14:tracePt t="173393" x="5664200" y="1973263"/>
          <p14:tracePt t="173396" x="5664200" y="1963738"/>
          <p14:tracePt t="173404" x="5656263" y="1963738"/>
          <p14:tracePt t="173412" x="5646738" y="1963738"/>
          <p14:tracePt t="173414" x="5646738" y="1955800"/>
          <p14:tracePt t="173417" x="5638800" y="1955800"/>
          <p14:tracePt t="173423" x="5630863" y="1955800"/>
          <p14:tracePt t="173424" x="5621338" y="1955800"/>
          <p14:tracePt t="173428" x="5613400" y="1955800"/>
          <p14:tracePt t="173434" x="5605463" y="1955800"/>
          <p14:tracePt t="173436" x="5597525" y="1947863"/>
          <p14:tracePt t="173440" x="5588000" y="1947863"/>
          <p14:tracePt t="173443" x="5580063" y="1947863"/>
          <p14:tracePt t="173447" x="5572125" y="1947863"/>
          <p14:tracePt t="173451" x="5562600" y="1947863"/>
          <p14:tracePt t="173454" x="5554663" y="1947863"/>
          <p14:tracePt t="173460" x="5546725" y="1947863"/>
          <p14:tracePt t="173464" x="5538788" y="1947863"/>
          <p14:tracePt t="173471" x="5529263" y="1947863"/>
          <p14:tracePt t="173476" x="5521325" y="1947863"/>
          <p14:tracePt t="173484" x="5513388" y="1947863"/>
          <p14:tracePt t="173490" x="5513388" y="1955800"/>
          <p14:tracePt t="173495" x="5503863" y="1955800"/>
          <p14:tracePt t="173515" x="5503863" y="1963738"/>
          <p14:tracePt t="173763" x="5513388" y="1963738"/>
          <p14:tracePt t="173770" x="5521325" y="1963738"/>
          <p14:tracePt t="173772" x="5529263" y="1963738"/>
          <p14:tracePt t="173777" x="5538788" y="1963738"/>
          <p14:tracePt t="173781" x="5546725" y="1963738"/>
          <p14:tracePt t="173783" x="5554663" y="1963738"/>
          <p14:tracePt t="173786" x="5562600" y="1963738"/>
          <p14:tracePt t="173788" x="5572125" y="1963738"/>
          <p14:tracePt t="173790" x="5580063" y="1963738"/>
          <p14:tracePt t="173792" x="5580063" y="1955800"/>
          <p14:tracePt t="173793" x="5588000" y="1955800"/>
          <p14:tracePt t="173794" x="5597525" y="1955800"/>
          <p14:tracePt t="173796" x="5605463" y="1955800"/>
          <p14:tracePt t="173799" x="5613400" y="1955800"/>
          <p14:tracePt t="173800" x="5613400" y="1947863"/>
          <p14:tracePt t="173801" x="5621338" y="1947863"/>
          <p14:tracePt t="173802" x="5630863" y="1947863"/>
          <p14:tracePt t="173803" x="5630863" y="1938338"/>
          <p14:tracePt t="173804" x="5638800" y="1938338"/>
          <p14:tracePt t="173805" x="5646738" y="1938338"/>
          <p14:tracePt t="173807" x="5656263" y="1938338"/>
          <p14:tracePt t="173809" x="5664200" y="1930400"/>
          <p14:tracePt t="173812" x="5672138" y="1930400"/>
          <p14:tracePt t="173813" x="5689600" y="1922463"/>
          <p14:tracePt t="173815" x="5697538" y="1922463"/>
          <p14:tracePt t="173817" x="5705475" y="1914525"/>
          <p14:tracePt t="173819" x="5715000" y="1914525"/>
          <p14:tracePt t="173821" x="5722938" y="1905000"/>
          <p14:tracePt t="173822" x="5738813" y="1905000"/>
          <p14:tracePt t="173825" x="5748338" y="1897063"/>
          <p14:tracePt t="173827" x="5764213" y="1897063"/>
          <p14:tracePt t="173828" x="5773738" y="1889125"/>
          <p14:tracePt t="173829" x="5781675" y="1889125"/>
          <p14:tracePt t="173831" x="5781675" y="1879600"/>
          <p14:tracePt t="173832" x="5789613" y="1879600"/>
          <p14:tracePt t="173833" x="5797550" y="1879600"/>
          <p14:tracePt t="173834" x="5807075" y="1871663"/>
          <p14:tracePt t="173836" x="5822950" y="1871663"/>
          <p14:tracePt t="173838" x="5822950" y="1863725"/>
          <p14:tracePt t="173839" x="5840413" y="1855788"/>
          <p14:tracePt t="173840" x="5848350" y="1855788"/>
          <p14:tracePt t="173842" x="5865813" y="1846263"/>
          <p14:tracePt t="173844" x="5873750" y="1838325"/>
          <p14:tracePt t="173845" x="5881688" y="1830388"/>
          <p14:tracePt t="173847" x="5899150" y="1830388"/>
          <p14:tracePt t="173848" x="5899150" y="1820863"/>
          <p14:tracePt t="173849" x="5915025" y="1820863"/>
          <p14:tracePt t="173850" x="5915025" y="1812925"/>
          <p14:tracePt t="173851" x="5924550" y="1812925"/>
          <p14:tracePt t="173853" x="5940425" y="1804988"/>
          <p14:tracePt t="173854" x="5949950" y="1797050"/>
          <p14:tracePt t="173855" x="5957888" y="1787525"/>
          <p14:tracePt t="173857" x="5965825" y="1787525"/>
          <p14:tracePt t="173859" x="5983288" y="1779588"/>
          <p14:tracePt t="173862" x="6008688" y="1762125"/>
          <p14:tracePt t="173864" x="6024563" y="1754188"/>
          <p14:tracePt t="173865" x="6032500" y="1754188"/>
          <p14:tracePt t="173866" x="6042025" y="1754188"/>
          <p14:tracePt t="173868" x="6049963" y="1746250"/>
          <p14:tracePt t="173868" x="6049963" y="1738313"/>
          <p14:tracePt t="173869" x="6067425" y="1738313"/>
          <p14:tracePt t="173870" x="6067425" y="1728788"/>
          <p14:tracePt t="173871" x="6075363" y="1728788"/>
          <p14:tracePt t="173872" x="6083300" y="1720850"/>
          <p14:tracePt t="173873" x="6091238" y="1720850"/>
          <p14:tracePt t="173874" x="6100763" y="1712913"/>
          <p14:tracePt t="173876" x="6108700" y="1712913"/>
          <p14:tracePt t="173878" x="6124575" y="1703388"/>
          <p14:tracePt t="173881" x="6149975" y="1695450"/>
          <p14:tracePt t="173881" x="6149975" y="1687513"/>
          <p14:tracePt t="173882" x="6167438" y="1687513"/>
          <p14:tracePt t="173884" x="6175375" y="1679575"/>
          <p14:tracePt t="173886" x="6183313" y="1670050"/>
          <p14:tracePt t="173887" x="6192838" y="1670050"/>
          <p14:tracePt t="173888" x="6208713" y="1662113"/>
          <p14:tracePt t="173890" x="6218238" y="1662113"/>
          <p14:tracePt t="173892" x="6242050" y="1644650"/>
          <p14:tracePt t="173894" x="6251575" y="1636713"/>
          <p14:tracePt t="173895" x="6259513" y="1636713"/>
          <p14:tracePt t="173896" x="6267450" y="1636713"/>
          <p14:tracePt t="173897" x="6276975" y="1628775"/>
          <p14:tracePt t="173899" x="6292850" y="1620838"/>
          <p14:tracePt t="173900" x="6300788" y="1611313"/>
          <p14:tracePt t="173901" x="6310313" y="1611313"/>
          <p14:tracePt t="173902" x="6326188" y="1611313"/>
          <p14:tracePt t="173903" x="6326188" y="1603375"/>
          <p14:tracePt t="173904" x="6335713" y="1603375"/>
          <p14:tracePt t="173905" x="6343650" y="1603375"/>
          <p14:tracePt t="173906" x="6351588" y="1595438"/>
          <p14:tracePt t="173907" x="6369050" y="1585913"/>
          <p14:tracePt t="173911" x="6394450" y="1570038"/>
          <p14:tracePt t="173912" x="6402388" y="1570038"/>
          <p14:tracePt t="173914" x="6410325" y="1562100"/>
          <p14:tracePt t="173915" x="6418263" y="1562100"/>
          <p14:tracePt t="173917" x="6427788" y="1562100"/>
          <p14:tracePt t="173917" x="6435725" y="1552575"/>
          <p14:tracePt t="173918" x="6443663" y="1544638"/>
          <p14:tracePt t="173919" x="6453188" y="1544638"/>
          <p14:tracePt t="173921" x="6469063" y="1536700"/>
          <p14:tracePt t="173923" x="6486525" y="1527175"/>
          <p14:tracePt t="173925" x="6494463" y="1519238"/>
          <p14:tracePt t="173927" x="6511925" y="1511300"/>
          <p14:tracePt t="173929" x="6527800" y="1511300"/>
          <p14:tracePt t="173931" x="6545263" y="1501775"/>
          <p14:tracePt t="173933" x="6553200" y="1493838"/>
          <p14:tracePt t="173934" x="6561138" y="1485900"/>
          <p14:tracePt t="173935" x="6570663" y="1485900"/>
          <p14:tracePt t="173937" x="6578600" y="1485900"/>
          <p14:tracePt t="173938" x="6586538" y="1477963"/>
          <p14:tracePt t="173939" x="6594475" y="1477963"/>
          <p14:tracePt t="173940" x="6604000" y="1477963"/>
          <p14:tracePt t="173942" x="6611938" y="1460500"/>
          <p14:tracePt t="173944" x="6619875" y="1460500"/>
          <p14:tracePt t="173946" x="6629400" y="1460500"/>
          <p14:tracePt t="173947" x="6637338" y="1452563"/>
          <p14:tracePt t="173949" x="6645275" y="1452563"/>
          <p14:tracePt t="173950" x="6653213" y="1443038"/>
          <p14:tracePt t="173951" x="6662738" y="1435100"/>
          <p14:tracePt t="173954" x="6670675" y="1435100"/>
          <p14:tracePt t="173955" x="6678613" y="1435100"/>
          <p14:tracePt t="173956" x="6678613" y="1427163"/>
          <p14:tracePt t="173958" x="6688138" y="1427163"/>
          <p14:tracePt t="173961" x="6696075" y="1427163"/>
          <p14:tracePt t="173963" x="6704013" y="1419225"/>
          <p14:tracePt t="173963" x="6711950" y="1419225"/>
          <p14:tracePt t="173965" x="6721475" y="1409700"/>
          <p14:tracePt t="173969" x="6729413" y="1401763"/>
          <p14:tracePt t="173971" x="6737350" y="1401763"/>
          <p14:tracePt t="173972" x="6746875" y="1401763"/>
          <p14:tracePt t="173974" x="6746875" y="1393825"/>
          <p14:tracePt t="173977" x="6754813" y="1393825"/>
          <p14:tracePt t="173980" x="6770688" y="1384300"/>
          <p14:tracePt t="173982" x="6780213" y="1384300"/>
          <p14:tracePt t="173984" x="6788150" y="1384300"/>
          <p14:tracePt t="173985" x="6788150" y="1376363"/>
          <p14:tracePt t="173987" x="6796088" y="1376363"/>
          <p14:tracePt t="173989" x="6805613" y="1376363"/>
          <p14:tracePt t="173991" x="6813550" y="1376363"/>
          <p14:tracePt t="173994" x="6821488" y="1368425"/>
          <p14:tracePt t="173995" x="6829425" y="1360488"/>
          <p14:tracePt t="173998" x="6838950" y="1360488"/>
          <p14:tracePt t="174000" x="6846888" y="1360488"/>
          <p14:tracePt t="174001" x="6854825" y="1350963"/>
          <p14:tracePt t="174004" x="6864350" y="1350963"/>
          <p14:tracePt t="174007" x="6872288" y="1350963"/>
          <p14:tracePt t="174010" x="6872288" y="1343025"/>
          <p14:tracePt t="174011" x="6888163" y="1343025"/>
          <p14:tracePt t="174014" x="6897688" y="1343025"/>
          <p14:tracePt t="174017" x="6905625" y="1335088"/>
          <p14:tracePt t="174019" x="6913563" y="1325563"/>
          <p14:tracePt t="174021" x="6923088" y="1325563"/>
          <p14:tracePt t="174025" x="6931025" y="1325563"/>
          <p14:tracePt t="174028" x="6938963" y="1325563"/>
          <p14:tracePt t="174029" x="6938963" y="1317625"/>
          <p14:tracePt t="174030" x="6946900" y="1317625"/>
          <p14:tracePt t="174031" x="6956425" y="1317625"/>
          <p14:tracePt t="174034" x="6964363" y="1317625"/>
          <p14:tracePt t="174036" x="6964363" y="1309688"/>
          <p14:tracePt t="174037" x="6972300" y="1309688"/>
          <p14:tracePt t="174040" x="6981825" y="1309688"/>
          <p14:tracePt t="174042" x="6989763" y="1309688"/>
          <p14:tracePt t="174045" x="6997700" y="1301750"/>
          <p14:tracePt t="174049" x="7005638" y="1301750"/>
          <p14:tracePt t="174050" x="7005638" y="1292225"/>
          <p14:tracePt t="174053" x="7015163" y="1292225"/>
          <p14:tracePt t="174055" x="7023100" y="1292225"/>
          <p14:tracePt t="174060" x="7031038" y="1292225"/>
          <p14:tracePt t="174062" x="7031038" y="1284288"/>
          <p14:tracePt t="174067" x="7040563" y="1284288"/>
          <p14:tracePt t="174074" x="7048500" y="1284288"/>
          <p14:tracePt t="174078" x="7048500" y="1276350"/>
          <p14:tracePt t="174079" x="7056438" y="1276350"/>
          <p14:tracePt t="174091" x="7064375" y="1276350"/>
          <p14:tracePt t="174094" x="7064375" y="1266825"/>
          <p14:tracePt t="174099" x="7064375" y="1258888"/>
          <p14:tracePt t="174101" x="7073900" y="1258888"/>
          <p14:tracePt t="174110" x="7081838" y="1258888"/>
          <p14:tracePt t="174111" x="7081838" y="1250950"/>
          <p14:tracePt t="174116" x="7089775" y="1250950"/>
          <p14:tracePt t="174120" x="7099300" y="1250950"/>
          <p14:tracePt t="174123" x="7099300" y="1243013"/>
          <p14:tracePt t="174127" x="7107238" y="1243013"/>
          <p14:tracePt t="174138" x="7107238" y="1233488"/>
          <p14:tracePt t="174139" x="7115175" y="1233488"/>
          <p14:tracePt t="174144" x="7115175" y="1225550"/>
          <p14:tracePt t="174146" x="7123113" y="1225550"/>
          <p14:tracePt t="174150" x="7132638" y="1225550"/>
          <p14:tracePt t="174155" x="7140575" y="1217613"/>
          <p14:tracePt t="174161" x="7148513" y="1217613"/>
          <p14:tracePt t="174163" x="7148513" y="1208088"/>
          <p14:tracePt t="174164" x="7158038" y="1208088"/>
          <p14:tracePt t="174166" x="7165975" y="1208088"/>
          <p14:tracePt t="174169" x="7165975" y="1200150"/>
          <p14:tracePt t="174170" x="7173913" y="1200150"/>
          <p14:tracePt t="174173" x="7173913" y="1192213"/>
          <p14:tracePt t="174176" x="7181850" y="1192213"/>
          <p14:tracePt t="174182" x="7191375" y="1184275"/>
          <p14:tracePt t="174184" x="7199313" y="1184275"/>
          <p14:tracePt t="174193" x="7199313" y="1174750"/>
          <p14:tracePt t="174198" x="7207250" y="1174750"/>
          <p14:tracePt t="174651" x="7207250" y="1184275"/>
          <p14:tracePt t="174771" x="7392988" y="1997075"/>
          <p14:tracePt t="174771" x="7400925" y="1997075"/>
          <p14:tracePt t="174772" x="7400925" y="2006600"/>
          <p14:tracePt t="174774" x="7408863" y="2014538"/>
          <p14:tracePt t="174776" x="7416800" y="2014538"/>
          <p14:tracePt t="174778" x="7416800" y="2022475"/>
          <p14:tracePt t="174779" x="7426325" y="2032000"/>
          <p14:tracePt t="174780" x="7434263" y="2039938"/>
          <p14:tracePt t="174782" x="7442200" y="2039938"/>
          <p14:tracePt t="174784" x="7451725" y="2047875"/>
          <p14:tracePt t="174786" x="7459663" y="2047875"/>
          <p14:tracePt t="174787" x="7459663" y="2055813"/>
          <p14:tracePt t="174788" x="7467600" y="2055813"/>
          <p14:tracePt t="174789" x="7467600" y="2065338"/>
          <p14:tracePt t="174790" x="7475538" y="2065338"/>
          <p14:tracePt t="174791" x="7485063" y="2065338"/>
          <p14:tracePt t="174795" x="7493000" y="2073275"/>
          <p14:tracePt t="174795" x="7500938" y="2073275"/>
          <p14:tracePt t="174797" x="7500938" y="2081213"/>
          <p14:tracePt t="174799" x="7510463" y="2081213"/>
          <p14:tracePt t="174799" x="7518400" y="2081213"/>
          <p14:tracePt t="174801" x="7526338" y="2081213"/>
          <p14:tracePt t="174802" x="7526338" y="2090738"/>
          <p14:tracePt t="174803" x="7534275" y="2090738"/>
          <p14:tracePt t="174804" x="7534275" y="2098675"/>
          <p14:tracePt t="174805" x="7543800" y="2098675"/>
          <p14:tracePt t="174806" x="7551738" y="2098675"/>
          <p14:tracePt t="174809" x="7559675" y="2098675"/>
          <p14:tracePt t="174811" x="7569200" y="2106613"/>
          <p14:tracePt t="174814" x="7577138" y="2106613"/>
          <p14:tracePt t="174815" x="7585075" y="2106613"/>
          <p14:tracePt t="174818" x="7593013" y="2106613"/>
          <p14:tracePt t="174819" x="7593013" y="2114550"/>
          <p14:tracePt t="174821" x="7602538" y="2114550"/>
          <p14:tracePt t="174827" x="7610475" y="2114550"/>
          <p14:tracePt t="174829" x="7618413" y="2114550"/>
          <p14:tracePt t="174831" x="7627938" y="2114550"/>
          <p14:tracePt t="174836" x="7635875" y="2114550"/>
          <p14:tracePt t="174841" x="7643813" y="2114550"/>
          <p14:tracePt t="174844" x="7651750" y="2124075"/>
          <p14:tracePt t="174846" x="7661275" y="2124075"/>
          <p14:tracePt t="174850" x="7669213" y="2124075"/>
          <p14:tracePt t="174854" x="7677150" y="2124075"/>
          <p14:tracePt t="174858" x="7686675" y="2124075"/>
          <p14:tracePt t="174860" x="7694613" y="2132013"/>
          <p14:tracePt t="174864" x="7702550" y="2132013"/>
          <p14:tracePt t="174868" x="7710488" y="2132013"/>
          <p14:tracePt t="174870" x="7720013" y="2132013"/>
          <p14:tracePt t="174873" x="7727950" y="2132013"/>
          <p14:tracePt t="174877" x="7735888" y="2132013"/>
          <p14:tracePt t="174880" x="7745413" y="2132013"/>
          <p14:tracePt t="174880" x="7745413" y="2139950"/>
          <p14:tracePt t="174883" x="7753350" y="2139950"/>
          <p14:tracePt t="174884" x="7761288" y="2139950"/>
          <p14:tracePt t="174887" x="7769225" y="2139950"/>
          <p14:tracePt t="174890" x="7778750" y="2139950"/>
          <p14:tracePt t="174894" x="7786688" y="2139950"/>
          <p14:tracePt t="174895" x="7794625" y="2149475"/>
          <p14:tracePt t="174897" x="7804150" y="2149475"/>
          <p14:tracePt t="174900" x="7812088" y="2149475"/>
          <p14:tracePt t="174903" x="7820025" y="2149475"/>
          <p14:tracePt t="174904" x="7827963" y="2149475"/>
          <p14:tracePt t="174907" x="7827963" y="2157413"/>
          <p14:tracePt t="174910" x="7845425" y="2157413"/>
          <p14:tracePt t="174912" x="7853363" y="2165350"/>
          <p14:tracePt t="174913" x="7862888" y="2165350"/>
          <p14:tracePt t="174915" x="7870825" y="2165350"/>
          <p14:tracePt t="174918" x="7878763" y="2165350"/>
          <p14:tracePt t="174920" x="7886700" y="2173288"/>
          <p14:tracePt t="174922" x="7896225" y="2173288"/>
          <p14:tracePt t="174923" x="7904163" y="2173288"/>
          <p14:tracePt t="174927" x="7912100" y="2173288"/>
          <p14:tracePt t="174927" x="7912100" y="2182813"/>
          <p14:tracePt t="174930" x="7921625" y="2182813"/>
          <p14:tracePt t="174931" x="7929563" y="2182813"/>
          <p14:tracePt t="174933" x="7937500" y="2182813"/>
          <p14:tracePt t="174935" x="7945438" y="2182813"/>
          <p14:tracePt t="174937" x="7945438" y="2190750"/>
          <p14:tracePt t="174939" x="7954963" y="2190750"/>
          <p14:tracePt t="174943" x="7962900" y="2198688"/>
          <p14:tracePt t="174945" x="7970838" y="2198688"/>
          <p14:tracePt t="174951" x="7980363" y="2198688"/>
          <p14:tracePt t="174955" x="7988300" y="2208213"/>
          <p14:tracePt t="174960" x="7996238" y="2208213"/>
          <p14:tracePt t="174964" x="8004175" y="2208213"/>
          <p14:tracePt t="174965" x="8004175" y="2216150"/>
          <p14:tracePt t="174969" x="8013700" y="2216150"/>
          <p14:tracePt t="174972" x="8013700" y="2224088"/>
          <p14:tracePt t="174974" x="8021638" y="2224088"/>
          <p14:tracePt t="174996" x="8047038" y="2249488"/>
          <p14:tracePt t="175009" x="8054975" y="2249488"/>
          <p14:tracePt t="175010" x="8054975" y="2257425"/>
          <p14:tracePt t="175014" x="8062913" y="2257425"/>
          <p14:tracePt t="175019" x="8072438" y="2257425"/>
          <p14:tracePt t="175024" x="8072438" y="2266950"/>
          <p14:tracePt t="175027" x="8080375" y="2266950"/>
          <p14:tracePt t="175032" x="8088313" y="2266950"/>
          <p14:tracePt t="175033" x="8088313" y="2274888"/>
          <p14:tracePt t="175038" x="8097838" y="2274888"/>
          <p14:tracePt t="175043" x="8105775" y="2274888"/>
          <p14:tracePt t="175051" x="8113713" y="2274888"/>
          <p14:tracePt t="175071" x="8121650" y="2274888"/>
          <p14:tracePt t="175244" x="8121650" y="2282825"/>
          <p14:tracePt t="175256" x="8121650" y="2292350"/>
          <p14:tracePt t="175265" x="8121650" y="2300288"/>
          <p14:tracePt t="175275" x="8121650" y="2308225"/>
          <p14:tracePt t="175287" x="8131175" y="2308225"/>
          <p14:tracePt t="175293" x="8131175" y="2316163"/>
          <p14:tracePt t="175307" x="8131175" y="2325688"/>
          <p14:tracePt t="175317" x="8131175" y="2333625"/>
          <p14:tracePt t="175327" x="8131175" y="2341563"/>
          <p14:tracePt t="175329" x="8131175" y="2351088"/>
          <p14:tracePt t="175336" x="8131175" y="2359025"/>
          <p14:tracePt t="175343" x="8131175" y="2366963"/>
          <p14:tracePt t="175346" x="8131175" y="2374900"/>
          <p14:tracePt t="175350" x="8131175" y="2384425"/>
          <p14:tracePt t="175355" x="8131175" y="2392363"/>
          <p14:tracePt t="175361" x="8131175" y="2400300"/>
          <p14:tracePt t="175364" x="8131175" y="2409825"/>
          <p14:tracePt t="175371" x="8131175" y="2417763"/>
          <p14:tracePt t="175381" x="8131175" y="2425700"/>
          <p14:tracePt t="175430" x="8131175" y="2433638"/>
          <p14:tracePt t="175434" x="8131175" y="2443163"/>
          <p14:tracePt t="175442" x="8131175" y="2451100"/>
          <p14:tracePt t="175445" x="8131175" y="2459038"/>
          <p14:tracePt t="175451" x="8131175" y="2468563"/>
          <p14:tracePt t="175452" x="8131175" y="2476500"/>
          <p14:tracePt t="175456" x="8131175" y="2484438"/>
          <p14:tracePt t="175460" x="8131175" y="2492375"/>
          <p14:tracePt t="175462" x="8131175" y="2501900"/>
          <p14:tracePt t="175464" x="8131175" y="2509838"/>
          <p14:tracePt t="175466" x="8131175" y="2517775"/>
          <p14:tracePt t="175470" x="8131175" y="2527300"/>
          <p14:tracePt t="175472" x="8131175" y="2535238"/>
          <p14:tracePt t="175476" x="8131175" y="2543175"/>
          <p14:tracePt t="175477" x="8131175" y="2551113"/>
          <p14:tracePt t="175479" x="8131175" y="2560638"/>
          <p14:tracePt t="175482" x="8131175" y="2568575"/>
          <p14:tracePt t="175486" x="8131175" y="2576513"/>
          <p14:tracePt t="175490" x="8131175" y="2586038"/>
          <p14:tracePt t="175495" x="8131175" y="2593975"/>
          <p14:tracePt t="175503" x="8131175" y="2601913"/>
          <p14:tracePt t="175551" x="8131175" y="2609850"/>
          <p14:tracePt t="175553" x="8131175" y="2619375"/>
          <p14:tracePt t="175559" x="8131175" y="2627313"/>
          <p14:tracePt t="175562" x="8131175" y="2635250"/>
          <p14:tracePt t="175566" x="8131175" y="2644775"/>
          <p14:tracePt t="175567" x="8131175" y="2652713"/>
          <p14:tracePt t="175570" x="8131175" y="2660650"/>
          <p14:tracePt t="175573" x="8131175" y="2668588"/>
          <p14:tracePt t="175577" x="8131175" y="2678113"/>
          <p14:tracePt t="175578" x="8131175" y="2686050"/>
          <p14:tracePt t="175581" x="8131175" y="2693988"/>
          <p14:tracePt t="175583" x="8131175" y="2703513"/>
          <p14:tracePt t="175587" x="8131175" y="2711450"/>
          <p14:tracePt t="175588" x="8131175" y="2719388"/>
          <p14:tracePt t="175590" x="8131175" y="2727325"/>
          <p14:tracePt t="175593" x="8131175" y="2736850"/>
          <p14:tracePt t="175594" x="8131175" y="2744788"/>
          <p14:tracePt t="175595" x="8131175" y="2752725"/>
          <p14:tracePt t="175597" x="8131175" y="2762250"/>
          <p14:tracePt t="175599" x="8131175" y="2770188"/>
          <p14:tracePt t="175601" x="8131175" y="2778125"/>
          <p14:tracePt t="175603" x="8131175" y="2786063"/>
          <p14:tracePt t="175604" x="8131175" y="2795588"/>
          <p14:tracePt t="175607" x="8131175" y="2803525"/>
          <p14:tracePt t="175609" x="8131175" y="2811463"/>
          <p14:tracePt t="175611" x="8131175" y="2820988"/>
          <p14:tracePt t="175612" x="8131175" y="2828925"/>
          <p14:tracePt t="175614" x="8131175" y="2836863"/>
          <p14:tracePt t="175617" x="8131175" y="2846388"/>
          <p14:tracePt t="175619" x="8121650" y="2846388"/>
          <p14:tracePt t="175620" x="8121650" y="2854325"/>
          <p14:tracePt t="175624" x="8121650" y="2870200"/>
          <p14:tracePt t="175626" x="8121650" y="2879725"/>
          <p14:tracePt t="175632" x="8113713" y="2895600"/>
          <p14:tracePt t="175634" x="8113713" y="2905125"/>
          <p14:tracePt t="175637" x="8113713" y="2913063"/>
          <p14:tracePt t="175640" x="8113713" y="2921000"/>
          <p14:tracePt t="175644" x="8105775" y="2928938"/>
          <p14:tracePt t="175645" x="8105775" y="2938463"/>
          <p14:tracePt t="175649" x="8097838" y="2946400"/>
          <p14:tracePt t="175652" x="8097838" y="2954338"/>
          <p14:tracePt t="175653" x="8097838" y="2963863"/>
          <p14:tracePt t="175656" x="8097838" y="2971800"/>
          <p14:tracePt t="175661" x="8088313" y="2979738"/>
          <p14:tracePt t="175663" x="8088313" y="2987675"/>
          <p14:tracePt t="175664" x="8088313" y="2997200"/>
          <p14:tracePt t="175667" x="8088313" y="3005138"/>
          <p14:tracePt t="175669" x="8080375" y="3005138"/>
          <p14:tracePt t="175670" x="8080375" y="3013075"/>
          <p14:tracePt t="175672" x="8080375" y="3022600"/>
          <p14:tracePt t="175676" x="8080375" y="3038475"/>
          <p14:tracePt t="175678" x="8072438" y="3046413"/>
          <p14:tracePt t="175680" x="8072438" y="3055938"/>
          <p14:tracePt t="175683" x="8062913" y="3063875"/>
          <p14:tracePt t="175684" x="8062913" y="3071813"/>
          <p14:tracePt t="175686" x="8062913" y="3081338"/>
          <p14:tracePt t="175688" x="8062913" y="3089275"/>
          <p14:tracePt t="175690" x="8054975" y="3097213"/>
          <p14:tracePt t="175692" x="8054975" y="3105150"/>
          <p14:tracePt t="175694" x="8054975" y="3114675"/>
          <p14:tracePt t="175696" x="8054975" y="3122613"/>
          <p14:tracePt t="175698" x="8054975" y="3140075"/>
          <p14:tracePt t="175699" x="8047038" y="3140075"/>
          <p14:tracePt t="175700" x="8047038" y="3148013"/>
          <p14:tracePt t="175702" x="8047038" y="3163888"/>
          <p14:tracePt t="175705" x="8047038" y="3173413"/>
          <p14:tracePt t="175706" x="8047038" y="3181350"/>
          <p14:tracePt t="175707" x="8047038" y="3189288"/>
          <p14:tracePt t="175710" x="8039100" y="3198813"/>
          <p14:tracePt t="175712" x="8039100" y="3206750"/>
          <p14:tracePt t="175713" x="8039100" y="3214688"/>
          <p14:tracePt t="175714" x="8029575" y="3214688"/>
          <p14:tracePt t="175715" x="8029575" y="3222625"/>
          <p14:tracePt t="175716" x="8029575" y="3232150"/>
          <p14:tracePt t="175719" x="8029575" y="3240088"/>
          <p14:tracePt t="175720" x="8029575" y="3248025"/>
          <p14:tracePt t="175722" x="8029575" y="3257550"/>
          <p14:tracePt t="175723" x="8021638" y="3257550"/>
          <p14:tracePt t="175724" x="8021638" y="3265488"/>
          <p14:tracePt t="175727" x="8021638" y="3273425"/>
          <p14:tracePt t="175728" x="8021638" y="3281363"/>
          <p14:tracePt t="175729" x="8013700" y="3290888"/>
          <p14:tracePt t="175732" x="8013700" y="3298825"/>
          <p14:tracePt t="175734" x="8013700" y="3306763"/>
          <p14:tracePt t="175736" x="8013700" y="3316288"/>
          <p14:tracePt t="175738" x="8004175" y="3316288"/>
          <p14:tracePt t="175739" x="8004175" y="3324225"/>
          <p14:tracePt t="175741" x="7996238" y="3324225"/>
          <p14:tracePt t="175744" x="7996238" y="3332163"/>
          <p14:tracePt t="175746" x="7996238" y="3340100"/>
          <p14:tracePt t="175750" x="7996238" y="3349625"/>
          <p14:tracePt t="175753" x="7988300" y="3357563"/>
          <p14:tracePt t="175762" x="7988300" y="3365500"/>
          <p14:tracePt t="175771" x="7980363" y="3375025"/>
          <p14:tracePt t="175777" x="7980363" y="3382963"/>
          <p14:tracePt t="175790" x="7980363" y="3390900"/>
          <p14:tracePt t="175793" x="7970838" y="3390900"/>
          <p14:tracePt t="175799" x="7962900" y="3390900"/>
          <p14:tracePt t="175800" x="7962900" y="3398838"/>
          <p14:tracePt t="175809" x="7954963" y="3398838"/>
          <p14:tracePt t="175815" x="7954963" y="3408363"/>
          <p14:tracePt t="176026" x="7945438" y="3408363"/>
          <p14:tracePt t="176039" x="7945438" y="3416300"/>
          <p14:tracePt t="176054" x="7937500" y="3416300"/>
          <p14:tracePt t="176056" x="7937500" y="3424238"/>
          <p14:tracePt t="176065" x="7929563" y="3433763"/>
          <p14:tracePt t="176076" x="7929563" y="3441700"/>
          <p14:tracePt t="176082" x="7921625" y="3441700"/>
          <p14:tracePt t="176085" x="7921625" y="3449638"/>
          <p14:tracePt t="176088" x="7921625" y="3459163"/>
          <p14:tracePt t="176097" x="7912100" y="3459163"/>
          <p14:tracePt t="176102" x="7912100" y="3467100"/>
          <p14:tracePt t="176115" x="7912100" y="3475038"/>
          <p14:tracePt t="176122" x="7904163" y="3475038"/>
          <p14:tracePt t="176124" x="7904163" y="3482975"/>
          <p14:tracePt t="176128" x="7904163" y="3492500"/>
          <p14:tracePt t="176136" x="7904163" y="3500438"/>
          <p14:tracePt t="176142" x="7896225" y="3508375"/>
          <p14:tracePt t="176148" x="7896225" y="3517900"/>
          <p14:tracePt t="176150" x="7896225" y="3525838"/>
          <p14:tracePt t="176157" x="7896225" y="3533775"/>
          <p14:tracePt t="176163" x="7896225" y="3541713"/>
          <p14:tracePt t="176168" x="7896225" y="3551238"/>
          <p14:tracePt t="176170" x="7886700" y="3551238"/>
          <p14:tracePt t="176174" x="7886700" y="3559175"/>
          <p14:tracePt t="176183" x="7886700" y="3567113"/>
          <p14:tracePt t="176282" x="7886700" y="3576638"/>
          <p14:tracePt t="176387" x="7886700" y="3584575"/>
          <p14:tracePt t="176389" x="7896225" y="3584575"/>
          <p14:tracePt t="176398" x="7896225" y="3592513"/>
          <p14:tracePt t="176399" x="7904163" y="3592513"/>
          <p14:tracePt t="176413" x="7912100" y="3592513"/>
          <p14:tracePt t="176415" x="7912100" y="3600450"/>
          <p14:tracePt t="176439" x="7921625" y="3600450"/>
          <p14:tracePt t="176475" x="7929563" y="3600450"/>
          <p14:tracePt t="176487" x="7937500" y="3600450"/>
          <p14:tracePt t="176504" x="7945438" y="3600450"/>
          <p14:tracePt t="176517" x="7954963" y="3600450"/>
          <p14:tracePt t="176534" x="7962900" y="3600450"/>
          <p14:tracePt t="176536" x="7962900" y="3609975"/>
          <p14:tracePt t="176544" x="7970838" y="3609975"/>
          <p14:tracePt t="176627" x="7980363" y="3609975"/>
          <p14:tracePt t="177023" x="7980363" y="3600450"/>
          <p14:tracePt t="177030" x="7980363" y="3592513"/>
          <p14:tracePt t="177032" x="7980363" y="3584575"/>
          <p14:tracePt t="177035" x="7980363" y="3576638"/>
          <p14:tracePt t="177040" x="7980363" y="3567113"/>
          <p14:tracePt t="177043" x="7980363" y="3551238"/>
          <p14:tracePt t="177047" x="7980363" y="3541713"/>
          <p14:tracePt t="177050" x="7970838" y="3533775"/>
          <p14:tracePt t="177053" x="7970838" y="3525838"/>
          <p14:tracePt t="177055" x="7970838" y="3517900"/>
          <p14:tracePt t="177056" x="7962900" y="3517900"/>
          <p14:tracePt t="177059" x="7962900" y="3508375"/>
          <p14:tracePt t="177062" x="7962900" y="3500438"/>
          <p14:tracePt t="177066" x="7954963" y="3500438"/>
          <p14:tracePt t="177068" x="7954963" y="3482975"/>
          <p14:tracePt t="177072" x="7954963" y="3475038"/>
          <p14:tracePt t="177073" x="7945438" y="3475038"/>
          <p14:tracePt t="177076" x="7945438" y="3467100"/>
          <p14:tracePt t="177078" x="7945438" y="3459163"/>
          <p14:tracePt t="177079" x="7937500" y="3459163"/>
          <p14:tracePt t="177082" x="7937500" y="3449638"/>
          <p14:tracePt t="177082" x="7929563" y="3449638"/>
          <p14:tracePt t="177084" x="7929563" y="3441700"/>
          <p14:tracePt t="177088" x="7929563" y="3433763"/>
          <p14:tracePt t="177089" x="7921625" y="3433763"/>
          <p14:tracePt t="177092" x="7921625" y="3424238"/>
          <p14:tracePt t="177094" x="7912100" y="3424238"/>
          <p14:tracePt t="177096" x="7912100" y="3416300"/>
          <p14:tracePt t="177098" x="7912100" y="3408363"/>
          <p14:tracePt t="177100" x="7904163" y="3408363"/>
          <p14:tracePt t="177101" x="7904163" y="3398838"/>
          <p14:tracePt t="177103" x="7896225" y="3398838"/>
          <p14:tracePt t="177106" x="7896225" y="3390900"/>
          <p14:tracePt t="177112" x="7886700" y="3390900"/>
          <p14:tracePt t="177114" x="7886700" y="3382963"/>
          <p14:tracePt t="177118" x="7886700" y="3375025"/>
          <p14:tracePt t="177123" x="7878763" y="3375025"/>
          <p14:tracePt t="177127" x="7878763" y="3365500"/>
          <p14:tracePt t="177134" x="7870825" y="3357563"/>
          <p14:tracePt t="177144" x="7870825" y="3349625"/>
          <p14:tracePt t="177145" x="7862888" y="3349625"/>
          <p14:tracePt t="177149" x="7853363" y="3340100"/>
          <p14:tracePt t="177158" x="7845425" y="3340100"/>
          <p14:tracePt t="177160" x="7845425" y="3332163"/>
          <p14:tracePt t="177164" x="7837488" y="3332163"/>
          <p14:tracePt t="177166" x="7837488" y="3324225"/>
          <p14:tracePt t="177170" x="7827963" y="3324225"/>
          <p14:tracePt t="177173" x="7820025" y="3316288"/>
          <p14:tracePt t="177179" x="7820025" y="3306763"/>
          <p14:tracePt t="177182" x="7812088" y="3306763"/>
          <p14:tracePt t="177189" x="7812088" y="3298825"/>
          <p14:tracePt t="177198" x="7804150" y="3298825"/>
          <p14:tracePt t="177207" x="7804150" y="3290888"/>
          <p14:tracePt t="177218" x="7794625" y="3290888"/>
          <p14:tracePt t="177226" x="7786688" y="3281363"/>
          <p14:tracePt t="177233" x="7786688" y="3273425"/>
          <p14:tracePt t="177245" x="7778750" y="3273425"/>
          <p14:tracePt t="177262" x="7778750" y="3265488"/>
          <p14:tracePt t="177273" x="7769225" y="3265488"/>
          <p14:tracePt t="177284" x="7761288" y="3257550"/>
          <p14:tracePt t="177289" x="7753350" y="3257550"/>
          <p14:tracePt t="177292" x="7753350" y="3248025"/>
          <p14:tracePt t="177295" x="7745413" y="3240088"/>
          <p14:tracePt t="177300" x="7745413" y="3232150"/>
          <p14:tracePt t="177301" x="7735888" y="3232150"/>
          <p14:tracePt t="177306" x="7735888" y="3222625"/>
          <p14:tracePt t="177310" x="7727950" y="3222625"/>
          <p14:tracePt t="177314" x="7720013" y="3214688"/>
          <p14:tracePt t="177324" x="7720013" y="3206750"/>
          <p14:tracePt t="177390" x="7720013" y="3198813"/>
          <p14:tracePt t="177392" x="7710488" y="3198813"/>
          <p14:tracePt t="177405" x="7710488" y="3189288"/>
          <p14:tracePt t="177511" x="7720013" y="3189288"/>
          <p14:tracePt t="177516" x="7727950" y="3189288"/>
          <p14:tracePt t="177525" x="7735888" y="3189288"/>
          <p14:tracePt t="177533" x="7745413" y="3189288"/>
          <p14:tracePt t="177535" x="7745413" y="3181350"/>
          <p14:tracePt t="177543" x="7753350" y="3181350"/>
          <p14:tracePt t="177548" x="7761288" y="3181350"/>
          <p14:tracePt t="177550" x="7761288" y="3173413"/>
          <p14:tracePt t="177554" x="7769225" y="3173413"/>
          <p14:tracePt t="177562" x="7778750" y="3173413"/>
          <p14:tracePt t="177568" x="7786688" y="3173413"/>
          <p14:tracePt t="177571" x="7794625" y="3173413"/>
          <p14:tracePt t="177576" x="7804150" y="3173413"/>
          <p14:tracePt t="177582" x="7804150" y="3163888"/>
          <p14:tracePt t="177584" x="7812088" y="3163888"/>
          <p14:tracePt t="177591" x="7820025" y="3163888"/>
          <p14:tracePt t="177594" x="7827963" y="3155950"/>
          <p14:tracePt t="177604" x="7837488" y="3155950"/>
          <p14:tracePt t="177605" x="7837488" y="3148013"/>
          <p14:tracePt t="177613" x="7845425" y="3140075"/>
          <p14:tracePt t="177619" x="7845425" y="3130550"/>
          <p14:tracePt t="177627" x="7853363" y="3130550"/>
          <p14:tracePt t="177629" x="7853363" y="3122613"/>
          <p14:tracePt t="177632" x="7862888" y="3122613"/>
          <p14:tracePt t="177639" x="7862888" y="3114675"/>
          <p14:tracePt t="177646" x="7862888" y="3105150"/>
          <p14:tracePt t="177650" x="7862888" y="3097213"/>
          <p14:tracePt t="177652" x="7870825" y="3097213"/>
          <p14:tracePt t="177660" x="7870825" y="3089275"/>
          <p14:tracePt t="177666" x="7870825" y="3081338"/>
          <p14:tracePt t="177673" x="7870825" y="3071813"/>
          <p14:tracePt t="177677" x="7870825" y="3063875"/>
          <p14:tracePt t="177686" x="7870825" y="3055938"/>
          <p14:tracePt t="177694" x="7870825" y="3046413"/>
          <p14:tracePt t="177711" x="7870825" y="3038475"/>
          <p14:tracePt t="177729" x="7870825" y="3030538"/>
          <p14:tracePt t="177750" x="7870825" y="3022600"/>
          <p14:tracePt t="177763" x="7870825" y="3013075"/>
          <p14:tracePt t="177773" x="7870825" y="3005138"/>
          <p14:tracePt t="177775" x="7862888" y="3005138"/>
          <p14:tracePt t="177778" x="7862888" y="2997200"/>
          <p14:tracePt t="177779" x="7853363" y="2997200"/>
          <p14:tracePt t="177786" x="7845425" y="2987675"/>
          <p14:tracePt t="177793" x="7837488" y="2987675"/>
          <p14:tracePt t="177800" x="7837488" y="2979738"/>
          <p14:tracePt t="177803" x="7827963" y="2979738"/>
          <p14:tracePt t="177809" x="7820025" y="2979738"/>
          <p14:tracePt t="177831" x="7812088" y="2979738"/>
          <p14:tracePt t="177841" x="7812088" y="2971800"/>
          <p14:tracePt t="177851" x="7804150" y="2971800"/>
          <p14:tracePt t="177869" x="7794625" y="2971800"/>
          <p14:tracePt t="177877" x="7786688" y="2971800"/>
          <p14:tracePt t="177887" x="7778750" y="2971800"/>
          <p14:tracePt t="177896" x="7769225" y="2979738"/>
          <p14:tracePt t="177901" x="7761288" y="2979738"/>
          <p14:tracePt t="177902" x="7761288" y="2987675"/>
          <p14:tracePt t="177904" x="7753350" y="2987675"/>
          <p14:tracePt t="177907" x="7753350" y="2997200"/>
          <p14:tracePt t="177909" x="7745413" y="2997200"/>
          <p14:tracePt t="177910" x="7745413" y="3005138"/>
          <p14:tracePt t="177914" x="7735888" y="3005138"/>
          <p14:tracePt t="177916" x="7735888" y="3013075"/>
          <p14:tracePt t="177924" x="7727950" y="3022600"/>
          <p14:tracePt t="177927" x="7720013" y="3022600"/>
          <p14:tracePt t="177931" x="7720013" y="3030538"/>
          <p14:tracePt t="177936" x="7720013" y="3038475"/>
          <p14:tracePt t="177946" x="7720013" y="3046413"/>
          <p14:tracePt t="177952" x="7710488" y="3046413"/>
          <p14:tracePt t="177956" x="7710488" y="3055938"/>
          <p14:tracePt t="177971" x="7710488" y="3063875"/>
          <p14:tracePt t="177980" x="7710488" y="3071813"/>
          <p14:tracePt t="177993" x="7710488" y="3081338"/>
          <p14:tracePt t="178003" x="7710488" y="3089275"/>
          <p14:tracePt t="178013" x="7710488" y="3097213"/>
          <p14:tracePt t="178016" x="7710488" y="3105150"/>
          <p14:tracePt t="178024" x="7710488" y="3114675"/>
          <p14:tracePt t="178031" x="7710488" y="3122613"/>
          <p14:tracePt t="178040" x="7710488" y="3130550"/>
          <p14:tracePt t="178044" x="7710488" y="3140075"/>
          <p14:tracePt t="178050" x="7720013" y="3140075"/>
          <p14:tracePt t="178055" x="7720013" y="3148013"/>
          <p14:tracePt t="178056" x="7727950" y="3148013"/>
          <p14:tracePt t="178068" x="7735888" y="3155950"/>
          <p14:tracePt t="178077" x="7745413" y="3155950"/>
          <p14:tracePt t="178079" x="7745413" y="3163888"/>
          <p14:tracePt t="178083" x="7753350" y="3163888"/>
          <p14:tracePt t="178085" x="7761288" y="3163888"/>
          <p14:tracePt t="178088" x="7761288" y="3173413"/>
          <p14:tracePt t="178091" x="7769225" y="3173413"/>
          <p14:tracePt t="178094" x="7769225" y="3181350"/>
          <p14:tracePt t="178096" x="7778750" y="3181350"/>
          <p14:tracePt t="178101" x="7786688" y="3181350"/>
          <p14:tracePt t="178104" x="7794625" y="3181350"/>
          <p14:tracePt t="178110" x="7804150" y="3181350"/>
          <p14:tracePt t="178112" x="7804150" y="3189288"/>
          <p14:tracePt t="178113" x="7812088" y="3189288"/>
          <p14:tracePt t="178118" x="7820025" y="3189288"/>
          <p14:tracePt t="178121" x="7827963" y="3189288"/>
          <p14:tracePt t="178127" x="7837488" y="3189288"/>
          <p14:tracePt t="178134" x="7845425" y="3189288"/>
          <p14:tracePt t="178142" x="7853363" y="3189288"/>
          <p14:tracePt t="178146" x="7862888" y="3189288"/>
          <p14:tracePt t="178152" x="7870825" y="3181350"/>
          <p14:tracePt t="178156" x="7870825" y="3173413"/>
          <p14:tracePt t="178160" x="7878763" y="3173413"/>
          <p14:tracePt t="178164" x="7886700" y="3163888"/>
          <p14:tracePt t="178170" x="7896225" y="3163888"/>
          <p14:tracePt t="178170" x="7896225" y="3155950"/>
          <p14:tracePt t="178173" x="7904163" y="3155950"/>
          <p14:tracePt t="178177" x="7904163" y="3148013"/>
          <p14:tracePt t="178178" x="7912100" y="3148013"/>
          <p14:tracePt t="178180" x="7912100" y="3140075"/>
          <p14:tracePt t="178183" x="7912100" y="3130550"/>
          <p14:tracePt t="178184" x="7921625" y="3130550"/>
          <p14:tracePt t="178188" x="7921625" y="3122613"/>
          <p14:tracePt t="178192" x="7929563" y="3122613"/>
          <p14:tracePt t="178195" x="7937500" y="3114675"/>
          <p14:tracePt t="178201" x="7937500" y="3105150"/>
          <p14:tracePt t="178202" x="7937500" y="3097213"/>
          <p14:tracePt t="178203" x="7945438" y="3097213"/>
          <p14:tracePt t="178211" x="7945438" y="3089275"/>
          <p14:tracePt t="178219" x="7945438" y="3081338"/>
          <p14:tracePt t="178228" x="7945438" y="3071813"/>
          <p14:tracePt t="178233" x="7945438" y="3063875"/>
          <p14:tracePt t="178244" x="7945438" y="3055938"/>
          <p14:tracePt t="178251" x="7945438" y="3046413"/>
          <p14:tracePt t="178260" x="7945438" y="3038475"/>
          <p14:tracePt t="178261" x="7945438" y="3030538"/>
          <p14:tracePt t="178269" x="7945438" y="3022600"/>
          <p14:tracePt t="178278" x="7937500" y="3013075"/>
          <p14:tracePt t="178285" x="7929563" y="3013075"/>
          <p14:tracePt t="178288" x="7929563" y="3005138"/>
          <p14:tracePt t="178294" x="7929563" y="2997200"/>
          <p14:tracePt t="178296" x="7921625" y="2997200"/>
          <p14:tracePt t="178308" x="7912100" y="2997200"/>
          <p14:tracePt t="178311" x="7912100" y="2987675"/>
          <p14:tracePt t="178314" x="7904163" y="2987675"/>
          <p14:tracePt t="178317" x="7896225" y="2987675"/>
          <p14:tracePt t="178323" x="7886700" y="2987675"/>
          <p14:tracePt t="178327" x="7886700" y="2979738"/>
          <p14:tracePt t="178328" x="7878763" y="2979738"/>
          <p14:tracePt t="178333" x="7870825" y="2979738"/>
          <p14:tracePt t="178339" x="7862888" y="2979738"/>
          <p14:tracePt t="178343" x="7853363" y="2979738"/>
          <p14:tracePt t="178346" x="7845425" y="2979738"/>
          <p14:tracePt t="178348" x="7845425" y="2971800"/>
          <p14:tracePt t="178351" x="7837488" y="2971800"/>
          <p14:tracePt t="178356" x="7827963" y="2971800"/>
          <p14:tracePt t="178359" x="7820025" y="2971800"/>
          <p14:tracePt t="178362" x="7812088" y="2971800"/>
          <p14:tracePt t="178366" x="7804150" y="2971800"/>
          <p14:tracePt t="178368" x="7804150" y="2963863"/>
          <p14:tracePt t="178371" x="7794625" y="2963863"/>
          <p14:tracePt t="178373" x="7786688" y="2963863"/>
          <p14:tracePt t="178376" x="7778750" y="2963863"/>
          <p14:tracePt t="178380" x="7769225" y="2963863"/>
          <p14:tracePt t="178384" x="7761288" y="2963863"/>
          <p14:tracePt t="178387" x="7753350" y="2963863"/>
          <p14:tracePt t="178393" x="7745413" y="2963863"/>
          <p14:tracePt t="178400" x="7735888" y="2963863"/>
          <p14:tracePt t="178407" x="7727950" y="2963863"/>
          <p14:tracePt t="178427" x="7710488" y="2963863"/>
          <p14:tracePt t="178437" x="7702550" y="2963863"/>
          <p14:tracePt t="178446" x="7694613" y="2963863"/>
          <p14:tracePt t="178449" x="7686675" y="2963863"/>
          <p14:tracePt t="178460" x="7677150" y="2963863"/>
          <p14:tracePt t="178467" x="7669213" y="2971800"/>
          <p14:tracePt t="178474" x="7661275" y="2971800"/>
          <p14:tracePt t="178478" x="7651750" y="2979738"/>
          <p14:tracePt t="178488" x="7651750" y="2987675"/>
          <p14:tracePt t="178490" x="7643813" y="2987675"/>
          <p14:tracePt t="178498" x="7643813" y="2997200"/>
          <p14:tracePt t="178502" x="7643813" y="3005138"/>
          <p14:tracePt t="178510" x="7643813" y="3013075"/>
          <p14:tracePt t="178512" x="7635875" y="3013075"/>
          <p14:tracePt t="178518" x="7635875" y="3022600"/>
          <p14:tracePt t="178527" x="7635875" y="3030538"/>
          <p14:tracePt t="178529" x="7635875" y="3038475"/>
          <p14:tracePt t="178534" x="7635875" y="3046413"/>
          <p14:tracePt t="178538" x="7635875" y="3055938"/>
          <p14:tracePt t="178539" x="7643813" y="3055938"/>
          <p14:tracePt t="178542" x="7643813" y="3063875"/>
          <p14:tracePt t="178544" x="7643813" y="3071813"/>
          <p14:tracePt t="178547" x="7651750" y="3071813"/>
          <p14:tracePt t="178548" x="7661275" y="3081338"/>
          <p14:tracePt t="178552" x="7669213" y="3089275"/>
          <p14:tracePt t="178557" x="7677150" y="3097213"/>
          <p14:tracePt t="178559" x="7677150" y="3105150"/>
          <p14:tracePt t="178560" x="7686675" y="3105150"/>
          <p14:tracePt t="178562" x="7694613" y="3114675"/>
          <p14:tracePt t="178564" x="7702550" y="3114675"/>
          <p14:tracePt t="178567" x="7710488" y="3122613"/>
          <p14:tracePt t="178572" x="7720013" y="3122613"/>
          <p14:tracePt t="178573" x="7727950" y="3130550"/>
          <p14:tracePt t="178576" x="7735888" y="3140075"/>
          <p14:tracePt t="178579" x="7745413" y="3140075"/>
          <p14:tracePt t="178581" x="7745413" y="3148013"/>
          <p14:tracePt t="178583" x="7753350" y="3148013"/>
          <p14:tracePt t="178584" x="7761288" y="3148013"/>
          <p14:tracePt t="178588" x="7769225" y="3148013"/>
          <p14:tracePt t="178591" x="7769225" y="3155950"/>
          <p14:tracePt t="178594" x="7778750" y="3155950"/>
          <p14:tracePt t="178607" x="7786688" y="3155950"/>
          <p14:tracePt t="178631" x="7794625" y="3155950"/>
          <p14:tracePt t="178642" x="7804150" y="3148013"/>
          <p14:tracePt t="178646" x="7804150" y="3140075"/>
          <p14:tracePt t="178647" x="7804150" y="3130550"/>
          <p14:tracePt t="178649" x="7812088" y="3130550"/>
          <p14:tracePt t="178650" x="7812088" y="3122613"/>
          <p14:tracePt t="178652" x="7812088" y="3114675"/>
          <p14:tracePt t="178653" x="7820025" y="3114675"/>
          <p14:tracePt t="178655" x="7820025" y="3105150"/>
          <p14:tracePt t="178657" x="7827963" y="3097213"/>
          <p14:tracePt t="178660" x="7827963" y="3089275"/>
          <p14:tracePt t="178661" x="7827963" y="3081338"/>
          <p14:tracePt t="178662" x="7837488" y="3081338"/>
          <p14:tracePt t="178663" x="7837488" y="3071813"/>
          <p14:tracePt t="178665" x="7837488" y="3063875"/>
          <p14:tracePt t="178667" x="7837488" y="3055938"/>
          <p14:tracePt t="178669" x="7845425" y="3046413"/>
          <p14:tracePt t="178671" x="7845425" y="3030538"/>
          <p14:tracePt t="178674" x="7845425" y="3022600"/>
          <p14:tracePt t="178676" x="7845425" y="3005138"/>
          <p14:tracePt t="178678" x="7845425" y="2997200"/>
          <p14:tracePt t="178681" x="7845425" y="2987675"/>
          <p14:tracePt t="178681" x="7845425" y="2971800"/>
          <p14:tracePt t="178682" x="7853363" y="2971800"/>
          <p14:tracePt t="178683" x="7853363" y="2963863"/>
          <p14:tracePt t="178684" x="7853363" y="2946400"/>
          <p14:tracePt t="178686" x="7853363" y="2928938"/>
          <p14:tracePt t="178688" x="7853363" y="2921000"/>
          <p14:tracePt t="178689" x="7853363" y="2905125"/>
          <p14:tracePt t="178690" x="7853363" y="2895600"/>
          <p14:tracePt t="178691" x="7853363" y="2887663"/>
          <p14:tracePt t="178694" x="7853363" y="2879725"/>
          <p14:tracePt t="178694" x="7853363" y="2862263"/>
          <p14:tracePt t="178695" x="7853363" y="2854325"/>
          <p14:tracePt t="178696" x="7853363" y="2846388"/>
          <p14:tracePt t="178697" x="7853363" y="2828925"/>
          <p14:tracePt t="178698" x="7853363" y="2820988"/>
          <p14:tracePt t="178699" x="7853363" y="2811463"/>
          <p14:tracePt t="178700" x="7853363" y="2795588"/>
          <p14:tracePt t="178701" x="7845425" y="2778125"/>
          <p14:tracePt t="178702" x="7845425" y="2770188"/>
          <p14:tracePt t="178703" x="7837488" y="2752725"/>
          <p14:tracePt t="178704" x="7837488" y="2736850"/>
          <p14:tracePt t="178705" x="7827963" y="2727325"/>
          <p14:tracePt t="178706" x="7827963" y="2719388"/>
          <p14:tracePt t="178707" x="7820025" y="2703513"/>
          <p14:tracePt t="178709" x="7812088" y="2668588"/>
          <p14:tracePt t="178710" x="7812088" y="2652713"/>
          <p14:tracePt t="178711" x="7804150" y="2644775"/>
          <p14:tracePt t="178712" x="7794625" y="2619375"/>
          <p14:tracePt t="178713" x="7786688" y="2609850"/>
          <p14:tracePt t="178714" x="7786688" y="2601913"/>
          <p14:tracePt t="178715" x="7778750" y="2576513"/>
          <p14:tracePt t="178716" x="7769225" y="2568575"/>
          <p14:tracePt t="178717" x="7769225" y="2560638"/>
          <p14:tracePt t="178718" x="7753350" y="2543175"/>
          <p14:tracePt t="178719" x="7753350" y="2535238"/>
          <p14:tracePt t="178720" x="7735888" y="2517775"/>
          <p14:tracePt t="178721" x="7727950" y="2501900"/>
          <p14:tracePt t="178722" x="7727950" y="2484438"/>
          <p14:tracePt t="178723" x="7710488" y="2476500"/>
          <p14:tracePt t="178724" x="7710488" y="2459038"/>
          <p14:tracePt t="178726" x="7686675" y="2433638"/>
          <p14:tracePt t="178730" x="7661275" y="2400300"/>
          <p14:tracePt t="178731" x="7635875" y="2374900"/>
          <p14:tracePt t="178732" x="7627938" y="2359025"/>
          <p14:tracePt t="178733" x="7610475" y="2351088"/>
          <p14:tracePt t="178734" x="7602538" y="2333625"/>
          <p14:tracePt t="178735" x="7585075" y="2325688"/>
          <p14:tracePt t="178736" x="7585075" y="2316163"/>
          <p14:tracePt t="178737" x="7569200" y="2300288"/>
          <p14:tracePt t="178738" x="7559675" y="2292350"/>
          <p14:tracePt t="178739" x="7543800" y="2274888"/>
          <p14:tracePt t="178740" x="7534275" y="2266950"/>
          <p14:tracePt t="178741" x="7518400" y="2249488"/>
          <p14:tracePt t="178743" x="7500938" y="2233613"/>
          <p14:tracePt t="178745" x="7485063" y="2224088"/>
          <p14:tracePt t="178747" x="7459663" y="2198688"/>
          <p14:tracePt t="178748" x="7442200" y="2182813"/>
          <p14:tracePt t="178749" x="7426325" y="2173288"/>
          <p14:tracePt t="178750" x="7416800" y="2157413"/>
          <p14:tracePt t="178751" x="7400925" y="2149475"/>
          <p14:tracePt t="178752" x="7392988" y="2139950"/>
          <p14:tracePt t="178753" x="7383463" y="2132013"/>
          <p14:tracePt t="178755" x="7375525" y="2132013"/>
          <p14:tracePt t="178756" x="7367588" y="2114550"/>
          <p14:tracePt t="178757" x="7350125" y="2114550"/>
          <p14:tracePt t="178759" x="7334250" y="2098675"/>
          <p14:tracePt t="178761" x="7324725" y="2081213"/>
          <p14:tracePt t="178762" x="7308850" y="2073275"/>
          <p14:tracePt t="178763" x="7299325" y="2065338"/>
          <p14:tracePt t="178764" x="7291388" y="2055813"/>
          <p14:tracePt t="178765" x="7283450" y="2047875"/>
          <p14:tracePt t="178766" x="7275513" y="2032000"/>
          <p14:tracePt t="178767" x="7265988" y="2032000"/>
          <p14:tracePt t="178768" x="7258050" y="2014538"/>
          <p14:tracePt t="178769" x="7250113" y="2014538"/>
          <p14:tracePt t="178770" x="7240588" y="2006600"/>
          <p14:tracePt t="178771" x="7240588" y="1997075"/>
          <p14:tracePt t="178772" x="7224713" y="1989138"/>
          <p14:tracePt t="178774" x="7216775" y="1981200"/>
          <p14:tracePt t="178776" x="7207250" y="1973263"/>
          <p14:tracePt t="178779" x="7199313" y="1963738"/>
          <p14:tracePt t="178780" x="7191375" y="1955800"/>
          <p14:tracePt t="178781" x="7181850" y="1947863"/>
          <p14:tracePt t="178783" x="7173913" y="1947863"/>
          <p14:tracePt t="178784" x="7173913" y="1938338"/>
          <p14:tracePt t="178786" x="7165975" y="1930400"/>
          <p14:tracePt t="178790" x="7165975" y="1922463"/>
          <p14:tracePt t="178792" x="7158038" y="1922463"/>
          <p14:tracePt t="178796" x="7158038" y="1914525"/>
          <p14:tracePt t="178885" x="7158038" y="1922463"/>
          <p14:tracePt t="178888" x="7165975" y="1922463"/>
          <p14:tracePt t="178892" x="7165975" y="1930400"/>
          <p14:tracePt t="178894" x="7173913" y="1938338"/>
          <p14:tracePt t="178898" x="7181850" y="1938338"/>
          <p14:tracePt t="178899" x="7181850" y="1947863"/>
          <p14:tracePt t="178902" x="7191375" y="1947863"/>
          <p14:tracePt t="178904" x="7191375" y="1955800"/>
          <p14:tracePt t="178907" x="7199313" y="1955800"/>
          <p14:tracePt t="178911" x="7199313" y="1963738"/>
          <p14:tracePt t="178913" x="7207250" y="1963738"/>
          <p14:tracePt t="178914" x="7216775" y="1973263"/>
          <p14:tracePt t="178921" x="7224713" y="1973263"/>
          <p14:tracePt t="178923" x="7224713" y="1981200"/>
          <p14:tracePt t="178930" x="7232650" y="1981200"/>
          <p14:tracePt t="178933" x="7232650" y="1989138"/>
          <p14:tracePt t="179012" x="7232650" y="1997075"/>
          <p14:tracePt t="179019" x="7232650" y="2006600"/>
          <p14:tracePt t="179026" x="7232650" y="2014538"/>
          <p14:tracePt t="179033" x="7232650" y="2022475"/>
          <p14:tracePt t="179039" x="7232650" y="2032000"/>
          <p14:tracePt t="179047" x="7232650" y="2039938"/>
          <p14:tracePt t="179052" x="7232650" y="2047875"/>
          <p14:tracePt t="179061" x="7240588" y="2047875"/>
          <p14:tracePt t="179072" x="7240588" y="2055813"/>
          <p14:tracePt t="179094" x="7250113" y="2055813"/>
          <p14:tracePt t="179103" x="7250113" y="2065338"/>
          <p14:tracePt t="179111" x="7258050" y="2065338"/>
          <p14:tracePt t="179113" x="7258050" y="2073275"/>
          <p14:tracePt t="179116" x="7258050" y="2081213"/>
          <p14:tracePt t="179120" x="7265988" y="2081213"/>
          <p14:tracePt t="179125" x="7265988" y="2090738"/>
          <p14:tracePt t="179129" x="7275513" y="2090738"/>
          <p14:tracePt t="179132" x="7283450" y="2090738"/>
          <p14:tracePt t="179134" x="7283450" y="2098675"/>
          <p14:tracePt t="179139" x="7291388" y="2098675"/>
          <p14:tracePt t="179147" x="7299325" y="2098675"/>
          <p14:tracePt t="179154" x="7299325" y="2106613"/>
          <p14:tracePt t="179157" x="7308850" y="2106613"/>
          <p14:tracePt t="179163" x="7316788" y="2106613"/>
          <p14:tracePt t="179178" x="7324725" y="2106613"/>
          <p14:tracePt t="179189" x="7334250" y="2106613"/>
          <p14:tracePt t="179201" x="7342188" y="2106613"/>
          <p14:tracePt t="179206" x="7350125" y="2106613"/>
          <p14:tracePt t="179215" x="7358063" y="2106613"/>
          <p14:tracePt t="179223" x="7358063" y="2098675"/>
          <p14:tracePt t="179225" x="7367588" y="2098675"/>
          <p14:tracePt t="179230" x="7375525" y="2098675"/>
          <p14:tracePt t="179233" x="7375525" y="2090738"/>
          <p14:tracePt t="179234" x="7383463" y="2090738"/>
          <p14:tracePt t="179239" x="7392988" y="2090738"/>
          <p14:tracePt t="179241" x="7392988" y="2081213"/>
          <p14:tracePt t="179244" x="7400925" y="2081213"/>
          <p14:tracePt t="179246" x="7400925" y="2073275"/>
          <p14:tracePt t="179250" x="7408863" y="2073275"/>
          <p14:tracePt t="179253" x="7408863" y="2065338"/>
          <p14:tracePt t="179254" x="7416800" y="2065338"/>
          <p14:tracePt t="179260" x="7426325" y="2055813"/>
          <p14:tracePt t="179267" x="7426325" y="2047875"/>
          <p14:tracePt t="179271" x="7426325" y="2039938"/>
          <p14:tracePt t="179273" x="7434263" y="2039938"/>
          <p14:tracePt t="179278" x="7434263" y="2032000"/>
          <p14:tracePt t="179285" x="7434263" y="2022475"/>
          <p14:tracePt t="179311" x="7434263" y="1997075"/>
          <p14:tracePt t="179315" x="7434263" y="1989138"/>
          <p14:tracePt t="179321" x="7434263" y="1981200"/>
          <p14:tracePt t="179327" x="7434263" y="1973263"/>
          <p14:tracePt t="179333" x="7434263" y="1963738"/>
          <p14:tracePt t="179341" x="7434263" y="1955800"/>
          <p14:tracePt t="179348" x="7434263" y="1947863"/>
          <p14:tracePt t="179355" x="7434263" y="1938338"/>
          <p14:tracePt t="179360" x="7426325" y="1930400"/>
          <p14:tracePt t="179366" x="7426325" y="1922463"/>
          <p14:tracePt t="179374" x="7426325" y="1914525"/>
          <p14:tracePt t="179385" x="7426325" y="1905000"/>
          <p14:tracePt t="179390" x="7416800" y="1905000"/>
          <p14:tracePt t="179392" x="7416800" y="1897063"/>
          <p14:tracePt t="179398" x="7408863" y="1897063"/>
          <p14:tracePt t="179401" x="7408863" y="1889125"/>
          <p14:tracePt t="179407" x="7400925" y="1889125"/>
          <p14:tracePt t="179411" x="7400925" y="1879600"/>
          <p14:tracePt t="179415" x="7392988" y="1879600"/>
          <p14:tracePt t="179423" x="7383463" y="1879600"/>
          <p14:tracePt t="179427" x="7375525" y="1879600"/>
          <p14:tracePt t="179428" x="7375525" y="1871663"/>
          <p14:tracePt t="179433" x="7367588" y="1871663"/>
          <p14:tracePt t="179437" x="7358063" y="1863725"/>
          <p14:tracePt t="179445" x="7350125" y="1863725"/>
          <p14:tracePt t="179447" x="7342188" y="1863725"/>
          <p14:tracePt t="179452" x="7334250" y="1863725"/>
          <p14:tracePt t="179460" x="7324725" y="1863725"/>
          <p14:tracePt t="179465" x="7316788" y="1863725"/>
          <p14:tracePt t="179466" x="7308850" y="1863725"/>
          <p14:tracePt t="179473" x="7299325" y="1863725"/>
          <p14:tracePt t="179478" x="7291388" y="1863725"/>
          <p14:tracePt t="179484" x="7283450" y="1863725"/>
          <p14:tracePt t="179488" x="7275513" y="1863725"/>
          <p14:tracePt t="179495" x="7265988" y="1863725"/>
          <p14:tracePt t="179504" x="7258050" y="1863725"/>
          <p14:tracePt t="179514" x="7250113" y="1863725"/>
          <p14:tracePt t="179517" x="7240588" y="1863725"/>
          <p14:tracePt t="179527" x="7232650" y="1863725"/>
          <p14:tracePt t="179532" x="7232650" y="1871663"/>
          <p14:tracePt t="179535" x="7224713" y="1871663"/>
          <p14:tracePt t="179544" x="7224713" y="1879600"/>
          <p14:tracePt t="179546" x="7216775" y="1879600"/>
          <p14:tracePt t="179551" x="7207250" y="1879600"/>
          <p14:tracePt t="179556" x="7207250" y="1889125"/>
          <p14:tracePt t="179560" x="7199313" y="1897063"/>
          <p14:tracePt t="179564" x="7199313" y="1905000"/>
          <p14:tracePt t="179571" x="7191375" y="1914525"/>
          <p14:tracePt t="179576" x="7191375" y="1922463"/>
          <p14:tracePt t="179583" x="7191375" y="1930400"/>
          <p14:tracePt t="179587" x="7181850" y="1938338"/>
          <p14:tracePt t="179590" x="7181850" y="1947863"/>
          <p14:tracePt t="179595" x="7173913" y="1955800"/>
          <p14:tracePt t="179601" x="7173913" y="1963738"/>
          <p14:tracePt t="179605" x="7173913" y="1973263"/>
          <p14:tracePt t="179612" x="7173913" y="1981200"/>
          <p14:tracePt t="179620" x="7173913" y="1989138"/>
          <p14:tracePt t="179633" x="7173913" y="1997075"/>
          <p14:tracePt t="179637" x="7173913" y="2006600"/>
          <p14:tracePt t="179649" x="7173913" y="2014538"/>
          <p14:tracePt t="179658" x="7173913" y="2022475"/>
          <p14:tracePt t="179666" x="7173913" y="2032000"/>
          <p14:tracePt t="179671" x="7181850" y="2032000"/>
          <p14:tracePt t="179672" x="7181850" y="2039938"/>
          <p14:tracePt t="179677" x="7181850" y="2047875"/>
          <p14:tracePt t="179680" x="7191375" y="2047875"/>
          <p14:tracePt t="179685" x="7199313" y="2055813"/>
          <p14:tracePt t="179692" x="7207250" y="2055813"/>
          <p14:tracePt t="179694" x="7216775" y="2055813"/>
          <p14:tracePt t="179696" x="7216775" y="2065338"/>
          <p14:tracePt t="179698" x="7224713" y="2065338"/>
          <p14:tracePt t="179701" x="7232650" y="2065338"/>
          <p14:tracePt t="179707" x="7240588" y="2073275"/>
          <p14:tracePt t="179708" x="7250113" y="2073275"/>
          <p14:tracePt t="179713" x="7258050" y="2081213"/>
          <p14:tracePt t="179716" x="7265988" y="2081213"/>
          <p14:tracePt t="179721" x="7275513" y="2081213"/>
          <p14:tracePt t="179723" x="7283450" y="2081213"/>
          <p14:tracePt t="179728" x="7291388" y="2081213"/>
          <p14:tracePt t="179729" x="7291388" y="2090738"/>
          <p14:tracePt t="179731" x="7299325" y="2090738"/>
          <p14:tracePt t="179735" x="7308850" y="2090738"/>
          <p14:tracePt t="179739" x="7316788" y="2090738"/>
          <p14:tracePt t="179743" x="7324725" y="2090738"/>
          <p14:tracePt t="179747" x="7334250" y="2090738"/>
          <p14:tracePt t="179750" x="7342188" y="2090738"/>
          <p14:tracePt t="179752" x="7350125" y="2090738"/>
          <p14:tracePt t="179759" x="7358063" y="2090738"/>
          <p14:tracePt t="179763" x="7367588" y="2090738"/>
          <p14:tracePt t="179773" x="7375525" y="2090738"/>
          <p14:tracePt t="179778" x="7383463" y="2090738"/>
          <p14:tracePt t="179792" x="7392988" y="2081213"/>
          <p14:tracePt t="179794" x="7392988" y="2073275"/>
          <p14:tracePt t="179801" x="7392988" y="2065338"/>
          <p14:tracePt t="179803" x="7400925" y="2065338"/>
          <p14:tracePt t="179806" x="7400925" y="2055813"/>
          <p14:tracePt t="179811" x="7400925" y="2047875"/>
          <p14:tracePt t="179814" x="7400925" y="2039938"/>
          <p14:tracePt t="179820" x="7408863" y="2032000"/>
          <p14:tracePt t="179825" x="7408863" y="2022475"/>
          <p14:tracePt t="179831" x="7408863" y="2014538"/>
          <p14:tracePt t="179837" x="7408863" y="2006600"/>
          <p14:tracePt t="179841" x="7408863" y="1997075"/>
          <p14:tracePt t="179854" x="7408863" y="1989138"/>
          <p14:tracePt t="179869" x="7408863" y="1981200"/>
          <p14:tracePt t="179884" x="7408863" y="1973263"/>
          <p14:tracePt t="179887" x="7408863" y="1963738"/>
          <p14:tracePt t="179897" x="7408863" y="1955800"/>
          <p14:tracePt t="179908" x="7408863" y="1947863"/>
          <p14:tracePt t="179913" x="7400925" y="1947863"/>
          <p14:tracePt t="179922" x="7400925" y="1938338"/>
          <p14:tracePt t="179938" x="7392988" y="1938338"/>
          <p14:tracePt t="179954" x="7383463" y="1938338"/>
          <p14:tracePt t="179958" x="7375525" y="1938338"/>
          <p14:tracePt t="179965" x="7367588" y="1938338"/>
          <p14:tracePt t="179971" x="7358063" y="1938338"/>
          <p14:tracePt t="179977" x="7350125" y="1938338"/>
          <p14:tracePt t="179979" x="7342188" y="1938338"/>
          <p14:tracePt t="179985" x="7334250" y="1938338"/>
          <p14:tracePt t="179989" x="7324725" y="1938338"/>
          <p14:tracePt t="179993" x="7316788" y="1938338"/>
          <p14:tracePt t="179995" x="7308850" y="1938338"/>
          <p14:tracePt t="179999" x="7299325" y="1938338"/>
          <p14:tracePt t="180005" x="7291388" y="1938338"/>
          <p14:tracePt t="180057" x="7291388" y="1947863"/>
          <p14:tracePt t="180070" x="7291388" y="1955800"/>
          <p14:tracePt t="180083" x="7291388" y="1963738"/>
          <p14:tracePt t="180091" x="7291388" y="1973263"/>
          <p14:tracePt t="180430" x="7291388" y="1981200"/>
          <p14:tracePt t="180431" x="7283450" y="1981200"/>
          <p14:tracePt t="180456" x="7283450" y="1989138"/>
          <p14:tracePt t="180468" x="7283450" y="1997075"/>
          <p14:tracePt t="180473" x="7283450" y="2006600"/>
          <p14:tracePt t="180481" x="7283450" y="2014538"/>
          <p14:tracePt t="180486" x="7283450" y="2022475"/>
          <p14:tracePt t="180491" x="7283450" y="2032000"/>
          <p14:tracePt t="180494" x="7283450" y="2039938"/>
          <p14:tracePt t="180497" x="7283450" y="2047875"/>
          <p14:tracePt t="180501" x="7283450" y="2055813"/>
          <p14:tracePt t="180504" x="7283450" y="2065338"/>
          <p14:tracePt t="180506" x="7283450" y="2073275"/>
          <p14:tracePt t="180508" x="7291388" y="2081213"/>
          <p14:tracePt t="180512" x="7291388" y="2090738"/>
          <p14:tracePt t="180513" x="7291388" y="2098675"/>
          <p14:tracePt t="180516" x="7291388" y="2106613"/>
          <p14:tracePt t="180518" x="7299325" y="2106613"/>
          <p14:tracePt t="180519" x="7299325" y="2114550"/>
          <p14:tracePt t="180520" x="7299325" y="2124075"/>
          <p14:tracePt t="180522" x="7299325" y="2132013"/>
          <p14:tracePt t="180524" x="7308850" y="2132013"/>
          <p14:tracePt t="180527" x="7316788" y="2149475"/>
          <p14:tracePt t="180528" x="7316788" y="2157413"/>
          <p14:tracePt t="180531" x="7324725" y="2165350"/>
          <p14:tracePt t="180534" x="7334250" y="2190750"/>
          <p14:tracePt t="180537" x="7334250" y="2198688"/>
          <p14:tracePt t="180538" x="7342188" y="2208213"/>
          <p14:tracePt t="180539" x="7350125" y="2216150"/>
          <p14:tracePt t="180542" x="7350125" y="2224088"/>
          <p14:tracePt t="180544" x="7358063" y="2233613"/>
          <p14:tracePt t="180545" x="7358063" y="2241550"/>
          <p14:tracePt t="180546" x="7367588" y="2249488"/>
          <p14:tracePt t="180547" x="7375525" y="2257425"/>
          <p14:tracePt t="180549" x="7375525" y="2266950"/>
          <p14:tracePt t="180551" x="7383463" y="2266950"/>
          <p14:tracePt t="180552" x="7383463" y="2274888"/>
          <p14:tracePt t="180553" x="7383463" y="2282825"/>
          <p14:tracePt t="180554" x="7392988" y="2282825"/>
          <p14:tracePt t="180555" x="7400925" y="2292350"/>
          <p14:tracePt t="180556" x="7400925" y="2300288"/>
          <p14:tracePt t="180558" x="7408863" y="2300288"/>
          <p14:tracePt t="180560" x="7416800" y="2316163"/>
          <p14:tracePt t="180564" x="7434263" y="2341563"/>
          <p14:tracePt t="180566" x="7442200" y="2351088"/>
          <p14:tracePt t="180568" x="7451725" y="2359025"/>
          <p14:tracePt t="180570" x="7459663" y="2366963"/>
          <p14:tracePt t="180571" x="7467600" y="2374900"/>
          <p14:tracePt t="180573" x="7475538" y="2384425"/>
          <p14:tracePt t="180576" x="7485063" y="2392363"/>
          <p14:tracePt t="180578" x="7500938" y="2409825"/>
          <p14:tracePt t="180580" x="7510463" y="2417763"/>
          <p14:tracePt t="180581" x="7518400" y="2417763"/>
          <p14:tracePt t="180582" x="7526338" y="2425700"/>
          <p14:tracePt t="180584" x="7534275" y="2433638"/>
          <p14:tracePt t="180585" x="7534275" y="2443163"/>
          <p14:tracePt t="180586" x="7543800" y="2443163"/>
          <p14:tracePt t="180587" x="7543800" y="2451100"/>
          <p14:tracePt t="180588" x="7551738" y="2451100"/>
          <p14:tracePt t="180589" x="7559675" y="2459038"/>
          <p14:tracePt t="180591" x="7569200" y="2468563"/>
          <p14:tracePt t="180593" x="7577138" y="2476500"/>
          <p14:tracePt t="180597" x="7593013" y="2492375"/>
          <p14:tracePt t="180598" x="7602538" y="2501900"/>
          <p14:tracePt t="180600" x="7618413" y="2509838"/>
          <p14:tracePt t="180602" x="7627938" y="2517775"/>
          <p14:tracePt t="180603" x="7635875" y="2527300"/>
          <p14:tracePt t="180604" x="7643813" y="2527300"/>
          <p14:tracePt t="180605" x="7643813" y="2535238"/>
          <p14:tracePt t="180606" x="7651750" y="2535238"/>
          <p14:tracePt t="180609" x="7661275" y="2543175"/>
          <p14:tracePt t="180611" x="7677150" y="2551113"/>
          <p14:tracePt t="180613" x="7694613" y="2560638"/>
          <p14:tracePt t="180615" x="7702550" y="2568575"/>
          <p14:tracePt t="180618" x="7720013" y="2568575"/>
          <p14:tracePt t="180619" x="7727950" y="2586038"/>
          <p14:tracePt t="180620" x="7735888" y="2586038"/>
          <p14:tracePt t="180623" x="7745413" y="2593975"/>
          <p14:tracePt t="180625" x="7753350" y="2593975"/>
          <p14:tracePt t="180628" x="7778750" y="2601913"/>
          <p14:tracePt t="180630" x="7786688" y="2601913"/>
          <p14:tracePt t="180632" x="7794625" y="2609850"/>
          <p14:tracePt t="180634" x="7804150" y="2609850"/>
          <p14:tracePt t="180635" x="7812088" y="2619375"/>
          <p14:tracePt t="180637" x="7820025" y="2619375"/>
          <p14:tracePt t="180639" x="7827963" y="2619375"/>
          <p14:tracePt t="180641" x="7837488" y="2627313"/>
          <p14:tracePt t="180644" x="7845425" y="2627313"/>
          <p14:tracePt t="180646" x="7853363" y="2627313"/>
          <p14:tracePt t="180647" x="7862888" y="2627313"/>
          <p14:tracePt t="180650" x="7870825" y="2627313"/>
          <p14:tracePt t="180651" x="7878763" y="2627313"/>
          <p14:tracePt t="180653" x="7886700" y="2635250"/>
          <p14:tracePt t="180657" x="7896225" y="2635250"/>
          <p14:tracePt t="180660" x="7904163" y="2635250"/>
          <p14:tracePt t="180661" x="7912100" y="2635250"/>
          <p14:tracePt t="180664" x="7921625" y="2635250"/>
          <p14:tracePt t="180666" x="7929563" y="2635250"/>
          <p14:tracePt t="180671" x="7937500" y="2635250"/>
          <p14:tracePt t="180671" x="7945438" y="2635250"/>
          <p14:tracePt t="180673" x="7954963" y="2635250"/>
          <p14:tracePt t="180677" x="7962900" y="2635250"/>
          <p14:tracePt t="180679" x="7970838" y="2635250"/>
          <p14:tracePt t="180681" x="7980363" y="2635250"/>
          <p14:tracePt t="180682" x="7988300" y="2635250"/>
          <p14:tracePt t="180685" x="7996238" y="2635250"/>
          <p14:tracePt t="180686" x="7996238" y="2627313"/>
          <p14:tracePt t="180689" x="8004175" y="2627313"/>
          <p14:tracePt t="180690" x="8013700" y="2627313"/>
          <p14:tracePt t="180693" x="8021638" y="2619375"/>
          <p14:tracePt t="180696" x="8029575" y="2609850"/>
          <p14:tracePt t="180698" x="8039100" y="2609850"/>
          <p14:tracePt t="180699" x="8047038" y="2609850"/>
          <p14:tracePt t="180701" x="8047038" y="2601913"/>
          <p14:tracePt t="180702" x="8054975" y="2601913"/>
          <p14:tracePt t="180705" x="8062913" y="2593975"/>
          <p14:tracePt t="180707" x="8072438" y="2593975"/>
          <p14:tracePt t="180710" x="8072438" y="2586038"/>
          <p14:tracePt t="180712" x="8088313" y="2576513"/>
          <p14:tracePt t="180714" x="8097838" y="2576513"/>
          <p14:tracePt t="180715" x="8097838" y="2568575"/>
          <p14:tracePt t="180716" x="8105775" y="2568575"/>
          <p14:tracePt t="180719" x="8113713" y="2560638"/>
          <p14:tracePt t="180720" x="8121650" y="2560638"/>
          <p14:tracePt t="180723" x="8131175" y="2551113"/>
          <p14:tracePt t="180724" x="8131175" y="2543175"/>
          <p14:tracePt t="180726" x="8139113" y="2543175"/>
          <p14:tracePt t="180729" x="8156575" y="2535238"/>
          <p14:tracePt t="180730" x="8164513" y="2527300"/>
          <p14:tracePt t="180733" x="8172450" y="2517775"/>
          <p14:tracePt t="180734" x="8172450" y="2509838"/>
          <p14:tracePt t="180736" x="8180388" y="2509838"/>
          <p14:tracePt t="180736" x="8189913" y="2501900"/>
          <p14:tracePt t="180738" x="8197850" y="2501900"/>
          <p14:tracePt t="180740" x="8197850" y="2492375"/>
          <p14:tracePt t="180741" x="8205788" y="2492375"/>
          <p14:tracePt t="180744" x="8215313" y="2484438"/>
          <p14:tracePt t="180746" x="8223250" y="2476500"/>
          <p14:tracePt t="180747" x="8223250" y="2468563"/>
          <p14:tracePt t="180748" x="8231188" y="2468563"/>
          <p14:tracePt t="180749" x="8239125" y="2459038"/>
          <p14:tracePt t="180750" x="8239125" y="2451100"/>
          <p14:tracePt t="180752" x="8248650" y="2451100"/>
          <p14:tracePt t="180753" x="8256588" y="2443163"/>
          <p14:tracePt t="180755" x="8256588" y="2433638"/>
          <p14:tracePt t="180757" x="8264525" y="2425700"/>
          <p14:tracePt t="180760" x="8274050" y="2417763"/>
          <p14:tracePt t="180762" x="8274050" y="2409825"/>
          <p14:tracePt t="180762" x="8281988" y="2400300"/>
          <p14:tracePt t="180763" x="8289925" y="2400300"/>
          <p14:tracePt t="180765" x="8289925" y="2392363"/>
          <p14:tracePt t="180766" x="8297863" y="2392363"/>
          <p14:tracePt t="180767" x="8297863" y="2384425"/>
          <p14:tracePt t="180769" x="8297863" y="2374900"/>
          <p14:tracePt t="180770" x="8307388" y="2366963"/>
          <p14:tracePt t="180772" x="8315325" y="2359025"/>
          <p14:tracePt t="180774" x="8315325" y="2351088"/>
          <p14:tracePt t="180777" x="8323263" y="2341563"/>
          <p14:tracePt t="180780" x="8332788" y="2325688"/>
          <p14:tracePt t="180781" x="8340725" y="2325688"/>
          <p14:tracePt t="180782" x="8340725" y="2316163"/>
          <p14:tracePt t="180783" x="8340725" y="2308225"/>
          <p14:tracePt t="180784" x="8348663" y="2300288"/>
          <p14:tracePt t="180786" x="8348663" y="2292350"/>
          <p14:tracePt t="180788" x="8356600" y="2282825"/>
          <p14:tracePt t="180789" x="8356600" y="2274888"/>
          <p14:tracePt t="180790" x="8366125" y="2266950"/>
          <p14:tracePt t="180792" x="8366125" y="2257425"/>
          <p14:tracePt t="180795" x="8374063" y="2249488"/>
          <p14:tracePt t="180796" x="8374063" y="2241550"/>
          <p14:tracePt t="180798" x="8374063" y="2233613"/>
          <p14:tracePt t="180799" x="8382000" y="2224088"/>
          <p14:tracePt t="180801" x="8382000" y="2216150"/>
          <p14:tracePt t="180802" x="8382000" y="2208213"/>
          <p14:tracePt t="180804" x="8391525" y="2198688"/>
          <p14:tracePt t="180806" x="8399463" y="2190750"/>
          <p14:tracePt t="180807" x="8399463" y="2182813"/>
          <p14:tracePt t="180808" x="8399463" y="2173288"/>
          <p14:tracePt t="180811" x="8399463" y="2165350"/>
          <p14:tracePt t="180812" x="8407400" y="2157413"/>
          <p14:tracePt t="180813" x="8407400" y="2149475"/>
          <p14:tracePt t="180815" x="8407400" y="2139950"/>
          <p14:tracePt t="180816" x="8407400" y="2132013"/>
          <p14:tracePt t="180818" x="8407400" y="2124075"/>
          <p14:tracePt t="180820" x="8407400" y="2114550"/>
          <p14:tracePt t="180821" x="8415338" y="2106613"/>
          <p14:tracePt t="180822" x="8415338" y="2098675"/>
          <p14:tracePt t="180823" x="8415338" y="2090738"/>
          <p14:tracePt t="180826" x="8424863" y="2073275"/>
          <p14:tracePt t="180828" x="8424863" y="2065338"/>
          <p14:tracePt t="180830" x="8424863" y="2055813"/>
          <p14:tracePt t="180831" x="8424863" y="2047875"/>
          <p14:tracePt t="180833" x="8424863" y="2039938"/>
          <p14:tracePt t="180835" x="8424863" y="2032000"/>
          <p14:tracePt t="180837" x="8424863" y="2022475"/>
          <p14:tracePt t="180839" x="8424863" y="2014538"/>
          <p14:tracePt t="180840" x="8424863" y="2006600"/>
          <p14:tracePt t="180843" x="8424863" y="1997075"/>
          <p14:tracePt t="180845" x="8424863" y="1989138"/>
          <p14:tracePt t="180847" x="8424863" y="1981200"/>
          <p14:tracePt t="180848" x="8424863" y="1973263"/>
          <p14:tracePt t="180851" x="8424863" y="1963738"/>
          <p14:tracePt t="180853" x="8424863" y="1955800"/>
          <p14:tracePt t="180856" x="8424863" y="1947863"/>
          <p14:tracePt t="180858" x="8424863" y="1938338"/>
          <p14:tracePt t="180860" x="8415338" y="1938338"/>
          <p14:tracePt t="180861" x="8415338" y="1930400"/>
          <p14:tracePt t="180862" x="8415338" y="1922463"/>
          <p14:tracePt t="180864" x="8415338" y="1914525"/>
          <p14:tracePt t="180868" x="8407400" y="1905000"/>
          <p14:tracePt t="180868" x="8407400" y="1897063"/>
          <p14:tracePt t="180870" x="8407400" y="1889125"/>
          <p14:tracePt t="180873" x="8399463" y="1879600"/>
          <p14:tracePt t="180876" x="8399463" y="1871663"/>
          <p14:tracePt t="180878" x="8399463" y="1863725"/>
          <p14:tracePt t="180879" x="8399463" y="1855788"/>
          <p14:tracePt t="180880" x="8391525" y="1855788"/>
          <p14:tracePt t="180881" x="8391525" y="1846263"/>
          <p14:tracePt t="180883" x="8382000" y="1846263"/>
          <p14:tracePt t="180884" x="8382000" y="1838325"/>
          <p14:tracePt t="180885" x="8382000" y="1830388"/>
          <p14:tracePt t="180888" x="8382000" y="1820863"/>
          <p14:tracePt t="180889" x="8374063" y="1820863"/>
          <p14:tracePt t="180891" x="8374063" y="1812925"/>
          <p14:tracePt t="180894" x="8374063" y="1804988"/>
          <p14:tracePt t="180896" x="8366125" y="1797050"/>
          <p14:tracePt t="180898" x="8366125" y="1787525"/>
          <p14:tracePt t="180902" x="8366125" y="1779588"/>
          <p14:tracePt t="180903" x="8356600" y="1779588"/>
          <p14:tracePt t="180904" x="8356600" y="1771650"/>
          <p14:tracePt t="180906" x="8348663" y="1762125"/>
          <p14:tracePt t="180910" x="8348663" y="1754188"/>
          <p14:tracePt t="180913" x="8348663" y="1746250"/>
          <p14:tracePt t="180914" x="8340725" y="1746250"/>
          <p14:tracePt t="180917" x="8340725" y="1738313"/>
          <p14:tracePt t="180920" x="8340725" y="1728788"/>
          <p14:tracePt t="180922" x="8332788" y="1720850"/>
          <p14:tracePt t="180926" x="8332788" y="1712913"/>
          <p14:tracePt t="180930" x="8323263" y="1703388"/>
          <p14:tracePt t="180932" x="8323263" y="1695450"/>
          <p14:tracePt t="180933" x="8315325" y="1695450"/>
          <p14:tracePt t="180935" x="8315325" y="1687513"/>
          <p14:tracePt t="180938" x="8307388" y="1679575"/>
          <p14:tracePt t="180941" x="8307388" y="1670050"/>
          <p14:tracePt t="180943" x="8307388" y="1662113"/>
          <p14:tracePt t="180944" x="8297863" y="1662113"/>
          <p14:tracePt t="180946" x="8297863" y="1654175"/>
          <p14:tracePt t="180948" x="8289925" y="1644650"/>
          <p14:tracePt t="180949" x="8281988" y="1644650"/>
          <p14:tracePt t="180951" x="8281988" y="1636713"/>
          <p14:tracePt t="180954" x="8274050" y="1628775"/>
          <p14:tracePt t="180955" x="8274050" y="1620838"/>
          <p14:tracePt t="180957" x="8264525" y="1620838"/>
          <p14:tracePt t="180960" x="8256588" y="1603375"/>
          <p14:tracePt t="180963" x="8248650" y="1595438"/>
          <p14:tracePt t="180965" x="8239125" y="1585913"/>
          <p14:tracePt t="180967" x="8231188" y="1577975"/>
          <p14:tracePt t="180970" x="8223250" y="1570038"/>
          <p14:tracePt t="180974" x="8215313" y="1562100"/>
          <p14:tracePt t="180976" x="8205788" y="1552575"/>
          <p14:tracePt t="180979" x="8197850" y="1544638"/>
          <p14:tracePt t="180983" x="8189913" y="1536700"/>
          <p14:tracePt t="180988" x="8180388" y="1536700"/>
          <p14:tracePt t="180989" x="8172450" y="1519238"/>
          <p14:tracePt t="180994" x="8164513" y="1519238"/>
          <p14:tracePt t="180996" x="8164513" y="1511300"/>
          <p14:tracePt t="181001" x="8156575" y="1511300"/>
          <p14:tracePt t="181003" x="8156575" y="1501775"/>
          <p14:tracePt t="181011" x="8147050" y="1501775"/>
          <p14:tracePt t="181014" x="8147050" y="1493838"/>
          <p14:tracePt t="181018" x="8139113" y="1493838"/>
          <p14:tracePt t="181024" x="8139113" y="1485900"/>
          <p14:tracePt t="181051" x="8131175" y="1477963"/>
          <p14:tracePt t="181797" x="8121650" y="1477963"/>
          <p14:tracePt t="181801" x="8121650" y="1468438"/>
          <p14:tracePt t="181804" x="8113713" y="1468438"/>
          <p14:tracePt t="181805" x="8105775" y="1460500"/>
          <p14:tracePt t="181809" x="8105775" y="1452563"/>
          <p14:tracePt t="181812" x="8097838" y="1452563"/>
          <p14:tracePt t="181813" x="8097838" y="1443038"/>
          <p14:tracePt t="181816" x="8088313" y="1435100"/>
          <p14:tracePt t="181823" x="8080375" y="1419225"/>
          <p14:tracePt t="181827" x="8072438" y="1419225"/>
          <p14:tracePt t="181829" x="8072438" y="1409700"/>
          <p14:tracePt t="181832" x="8062913" y="1409700"/>
          <p14:tracePt t="181834" x="8062913" y="1401763"/>
          <p14:tracePt t="181842" x="8054975" y="1393825"/>
          <p14:tracePt t="181847" x="8054975" y="1384300"/>
          <p14:tracePt t="181854" x="8054975" y="1376363"/>
          <p14:tracePt t="181855" x="8047038" y="1376363"/>
          <p14:tracePt t="181859" x="8039100" y="1376363"/>
          <p14:tracePt t="181862" x="8039100" y="1368425"/>
          <p14:tracePt t="181864" x="8029575" y="1360488"/>
          <p14:tracePt t="181870" x="8029575" y="1350963"/>
          <p14:tracePt t="181872" x="8021638" y="1343025"/>
          <p14:tracePt t="181877" x="8013700" y="1335088"/>
          <p14:tracePt t="181879" x="8004175" y="1325563"/>
          <p14:tracePt t="181883" x="7996238" y="1317625"/>
          <p14:tracePt t="181886" x="7996238" y="1309688"/>
          <p14:tracePt t="181889" x="7988300" y="1309688"/>
          <p14:tracePt t="181890" x="7988300" y="1301750"/>
          <p14:tracePt t="181893" x="7980363" y="1292225"/>
          <p14:tracePt t="181899" x="7980363" y="1284288"/>
          <p14:tracePt t="181901" x="7970838" y="1284288"/>
          <p14:tracePt t="181902" x="7970838" y="1276350"/>
          <p14:tracePt t="181904" x="7962900" y="1276350"/>
          <p14:tracePt t="181907" x="7962900" y="1266825"/>
          <p14:tracePt t="181914" x="7954963" y="1258888"/>
          <p14:tracePt t="181923" x="7954963" y="1250950"/>
          <p14:tracePt t="181925" x="7945438" y="1250950"/>
          <p14:tracePt t="181928" x="7945438" y="1243013"/>
          <p14:tracePt t="181933" x="7937500" y="1233488"/>
          <p14:tracePt t="181937" x="7929563" y="1233488"/>
          <p14:tracePt t="181939" x="7929563" y="1225550"/>
          <p14:tracePt t="181942" x="7921625" y="1225550"/>
          <p14:tracePt t="181945" x="7921625" y="1208088"/>
          <p14:tracePt t="181947" x="7912100" y="1208088"/>
          <p14:tracePt t="181949" x="7912100" y="1200150"/>
          <p14:tracePt t="181952" x="7904163" y="1200150"/>
          <p14:tracePt t="181953" x="7904163" y="1192213"/>
          <p14:tracePt t="181954" x="7896225" y="1192213"/>
          <p14:tracePt t="181955" x="7896225" y="1184275"/>
          <p14:tracePt t="181957" x="7886700" y="1174750"/>
          <p14:tracePt t="181961" x="7878763" y="1166813"/>
          <p14:tracePt t="181963" x="7878763" y="1158875"/>
          <p14:tracePt t="181965" x="7870825" y="1149350"/>
          <p14:tracePt t="181967" x="7862888" y="1141413"/>
          <p14:tracePt t="181970" x="7862888" y="1133475"/>
          <p14:tracePt t="181971" x="7853363" y="1133475"/>
          <p14:tracePt t="181973" x="7853363" y="1125538"/>
          <p14:tracePt t="181977" x="7845425" y="1125538"/>
          <p14:tracePt t="181981" x="7845425" y="1116013"/>
          <p14:tracePt t="181983" x="7837488" y="1108075"/>
          <p14:tracePt t="181985" x="7827963" y="1100138"/>
          <p14:tracePt t="181994" x="7827963" y="1090613"/>
          <p14:tracePt t="181999" x="7820025" y="1090613"/>
          <p14:tracePt t="189247" x="7812088" y="1108075"/>
          <p14:tracePt t="189254" x="7804150" y="1125538"/>
          <p14:tracePt t="189261" x="7794625" y="1158875"/>
          <p14:tracePt t="189269" x="7778750" y="1200150"/>
          <p14:tracePt t="189276" x="7761288" y="1225550"/>
          <p14:tracePt t="189279" x="7761288" y="1243013"/>
          <p14:tracePt t="189282" x="7761288" y="1250950"/>
          <p14:tracePt t="189285" x="7753350" y="1258888"/>
          <p14:tracePt t="189288" x="7753350" y="1266825"/>
          <p14:tracePt t="189290" x="7753350" y="1284288"/>
          <p14:tracePt t="189294" x="7745413" y="1292225"/>
          <p14:tracePt t="189299" x="7745413" y="1301750"/>
          <p14:tracePt t="189304" x="7745413" y="1309688"/>
          <p14:tracePt t="189307" x="7745413" y="1317625"/>
          <p14:tracePt t="189311" x="7735888" y="1317625"/>
          <p14:tracePt t="189315" x="7735888" y="1325563"/>
          <p14:tracePt t="189528" x="7735888" y="1335088"/>
          <p14:tracePt t="189533" x="7735888" y="1350963"/>
          <p14:tracePt t="189537" x="7735888" y="1360488"/>
          <p14:tracePt t="189539" x="7735888" y="1368425"/>
          <p14:tracePt t="189541" x="7735888" y="1384300"/>
          <p14:tracePt t="189544" x="7735888" y="1419225"/>
          <p14:tracePt t="189547" x="7735888" y="1427163"/>
          <p14:tracePt t="189550" x="7727950" y="1452563"/>
          <p14:tracePt t="189552" x="7727950" y="1468438"/>
          <p14:tracePt t="189555" x="7727950" y="1493838"/>
          <p14:tracePt t="189558" x="7727950" y="1511300"/>
          <p14:tracePt t="189562" x="7727950" y="1536700"/>
          <p14:tracePt t="189565" x="7727950" y="1552575"/>
          <p14:tracePt t="189567" x="7727950" y="1577975"/>
          <p14:tracePt t="189569" x="7727950" y="1585913"/>
          <p14:tracePt t="189575" x="7727950" y="1611313"/>
          <p14:tracePt t="189577" x="7727950" y="1620838"/>
          <p14:tracePt t="189578" x="7727950" y="1628775"/>
          <p14:tracePt t="189579" x="7727950" y="1636713"/>
          <p14:tracePt t="189581" x="7727950" y="1644650"/>
          <p14:tracePt t="189583" x="7727950" y="1654175"/>
          <p14:tracePt t="189586" x="7727950" y="1662113"/>
          <p14:tracePt t="189587" x="7727950" y="1670050"/>
          <p14:tracePt t="189590" x="7727950" y="1679575"/>
          <p14:tracePt t="189594" x="7727950" y="1687513"/>
          <p14:tracePt t="189596" x="7727950" y="1695450"/>
          <p14:tracePt t="189599" x="7727950" y="1703388"/>
          <p14:tracePt t="189601" x="7727950" y="1712913"/>
          <p14:tracePt t="189604" x="7727950" y="1720850"/>
          <p14:tracePt t="189608" x="7727950" y="1728788"/>
          <p14:tracePt t="189613" x="7727950" y="1738313"/>
          <p14:tracePt t="189615" x="7727950" y="1746250"/>
          <p14:tracePt t="189618" x="7720013" y="1746250"/>
          <p14:tracePt t="189619" x="7720013" y="1754188"/>
          <p14:tracePt t="189624" x="7720013" y="1762125"/>
          <p14:tracePt t="189628" x="7720013" y="1771650"/>
          <p14:tracePt t="189629" x="7720013" y="1779588"/>
          <p14:tracePt t="189632" x="7720013" y="1787525"/>
          <p14:tracePt t="189636" x="7720013" y="1797050"/>
          <p14:tracePt t="189639" x="7720013" y="1804988"/>
          <p14:tracePt t="189640" x="7720013" y="1812925"/>
          <p14:tracePt t="189644" x="7720013" y="1820863"/>
          <p14:tracePt t="189648" x="7720013" y="1830388"/>
          <p14:tracePt t="189651" x="7720013" y="1838325"/>
          <p14:tracePt t="189655" x="7720013" y="1846263"/>
          <p14:tracePt t="189657" x="7710488" y="1846263"/>
          <p14:tracePt t="189661" x="7710488" y="1855788"/>
          <p14:tracePt t="189679" x="7710488" y="1863725"/>
          <p14:tracePt t="189751" x="7710488" y="1871663"/>
          <p14:tracePt t="189755" x="7710488" y="1879600"/>
          <p14:tracePt t="189761" x="7702550" y="1879600"/>
          <p14:tracePt t="189764" x="7702550" y="1889125"/>
          <p14:tracePt t="189772" x="7694613" y="1889125"/>
          <p14:tracePt t="189777" x="7694613" y="1897063"/>
          <p14:tracePt t="189811" x="7686675" y="1897063"/>
          <p14:tracePt t="189821" x="7686675" y="1905000"/>
          <p14:tracePt t="189844" x="7686675" y="1914525"/>
          <p14:tracePt t="189854" x="7677150" y="1914525"/>
          <p14:tracePt t="189857" x="7677150" y="1922463"/>
          <p14:tracePt t="189863" x="7669213" y="1922463"/>
          <p14:tracePt t="189865" x="7669213" y="1930400"/>
          <p14:tracePt t="189866" x="7661275" y="1930400"/>
          <p14:tracePt t="189873" x="7661275" y="1938338"/>
          <p14:tracePt t="189877" x="7651750" y="1938338"/>
          <p14:tracePt t="189881" x="7651750" y="1947863"/>
          <p14:tracePt t="189883" x="7643813" y="1947863"/>
          <p14:tracePt t="189885" x="7643813" y="1955800"/>
          <p14:tracePt t="189891" x="7635875" y="1955800"/>
          <p14:tracePt t="189892" x="7635875" y="1963738"/>
          <p14:tracePt t="189894" x="7627938" y="1963738"/>
          <p14:tracePt t="189899" x="7627938" y="1973263"/>
          <p14:tracePt t="189901" x="7618413" y="1973263"/>
          <p14:tracePt t="189907" x="7610475" y="1981200"/>
          <p14:tracePt t="189910" x="7610475" y="1989138"/>
          <p14:tracePt t="189912" x="7602538" y="1989138"/>
          <p14:tracePt t="189915" x="7602538" y="1997075"/>
          <p14:tracePt t="189917" x="7593013" y="1997075"/>
          <p14:tracePt t="189921" x="7593013" y="2006600"/>
          <p14:tracePt t="189923" x="7585075" y="2006600"/>
          <p14:tracePt t="189928" x="7585075" y="2014538"/>
          <p14:tracePt t="189929" x="7577138" y="2022475"/>
          <p14:tracePt t="189933" x="7577138" y="2032000"/>
          <p14:tracePt t="189935" x="7569200" y="2032000"/>
          <p14:tracePt t="189938" x="7559675" y="2039938"/>
          <p14:tracePt t="189942" x="7559675" y="2047875"/>
          <p14:tracePt t="189944" x="7559675" y="2055813"/>
          <p14:tracePt t="189945" x="7551738" y="2055813"/>
          <p14:tracePt t="189947" x="7551738" y="2065338"/>
          <p14:tracePt t="189950" x="7551738" y="2073275"/>
          <p14:tracePt t="189953" x="7543800" y="2081213"/>
          <p14:tracePt t="189955" x="7543800" y="2090738"/>
          <p14:tracePt t="189957" x="7543800" y="2098675"/>
          <p14:tracePt t="189960" x="7534275" y="2106613"/>
          <p14:tracePt t="189963" x="7534275" y="2114550"/>
          <p14:tracePt t="189964" x="7526338" y="2124075"/>
          <p14:tracePt t="189967" x="7526338" y="2132013"/>
          <p14:tracePt t="189970" x="7526338" y="2139950"/>
          <p14:tracePt t="189973" x="7526338" y="2149475"/>
          <p14:tracePt t="189974" x="7518400" y="2157413"/>
          <p14:tracePt t="189977" x="7518400" y="2165350"/>
          <p14:tracePt t="189980" x="7518400" y="2173288"/>
          <p14:tracePt t="189983" x="7510463" y="2182813"/>
          <p14:tracePt t="189985" x="7510463" y="2190750"/>
          <p14:tracePt t="189988" x="7510463" y="2198688"/>
          <p14:tracePt t="189992" x="7510463" y="2208213"/>
          <p14:tracePt t="189995" x="7510463" y="2216150"/>
          <p14:tracePt t="189997" x="7500938" y="2216150"/>
          <p14:tracePt t="189999" x="7500938" y="2224088"/>
          <p14:tracePt t="190001" x="7500938" y="2233613"/>
          <p14:tracePt t="190004" x="7500938" y="2241550"/>
          <p14:tracePt t="190008" x="7500938" y="2249488"/>
          <p14:tracePt t="190010" x="7493000" y="2249488"/>
          <p14:tracePt t="190012" x="7493000" y="2257425"/>
          <p14:tracePt t="190014" x="7493000" y="2266950"/>
          <p14:tracePt t="190017" x="7493000" y="2274888"/>
          <p14:tracePt t="190020" x="7485063" y="2282825"/>
          <p14:tracePt t="190025" x="7485063" y="2292350"/>
          <p14:tracePt t="190028" x="7485063" y="2300288"/>
          <p14:tracePt t="190030" x="7485063" y="2308225"/>
          <p14:tracePt t="190033" x="7475538" y="2308225"/>
          <p14:tracePt t="190035" x="7475538" y="2316163"/>
          <p14:tracePt t="190037" x="7475538" y="2325688"/>
          <p14:tracePt t="190039" x="7475538" y="2333625"/>
          <p14:tracePt t="190042" x="7475538" y="2341563"/>
          <p14:tracePt t="190045" x="7475538" y="2351088"/>
          <p14:tracePt t="190047" x="7467600" y="2351088"/>
          <p14:tracePt t="190048" x="7467600" y="2359025"/>
          <p14:tracePt t="190049" x="7467600" y="2366963"/>
          <p14:tracePt t="190051" x="7467600" y="2374900"/>
          <p14:tracePt t="190054" x="7467600" y="2384425"/>
          <p14:tracePt t="190056" x="7467600" y="2392363"/>
          <p14:tracePt t="190057" x="7467600" y="2400300"/>
          <p14:tracePt t="190060" x="7467600" y="2409825"/>
          <p14:tracePt t="190062" x="7467600" y="2417763"/>
          <p14:tracePt t="190064" x="7467600" y="2425700"/>
          <p14:tracePt t="190066" x="7467600" y="2433638"/>
          <p14:tracePt t="190068" x="7467600" y="2443163"/>
          <p14:tracePt t="190070" x="7467600" y="2451100"/>
          <p14:tracePt t="190072" x="7467600" y="2459038"/>
          <p14:tracePt t="190073" x="7467600" y="2468563"/>
          <p14:tracePt t="190074" x="7475538" y="2468563"/>
          <p14:tracePt t="190075" x="7475538" y="2476500"/>
          <p14:tracePt t="190078" x="7475538" y="2484438"/>
          <p14:tracePt t="190079" x="7485063" y="2492375"/>
          <p14:tracePt t="190081" x="7493000" y="2501900"/>
          <p14:tracePt t="190083" x="7493000" y="2509838"/>
          <p14:tracePt t="190085" x="7493000" y="2517775"/>
          <p14:tracePt t="190086" x="7500938" y="2517775"/>
          <p14:tracePt t="190088" x="7500938" y="2527300"/>
          <p14:tracePt t="190090" x="7510463" y="2535238"/>
          <p14:tracePt t="190091" x="7510463" y="2543175"/>
          <p14:tracePt t="190094" x="7518400" y="2551113"/>
          <p14:tracePt t="190097" x="7518400" y="2560638"/>
          <p14:tracePt t="190100" x="7526338" y="2560638"/>
          <p14:tracePt t="190101" x="7526338" y="2568575"/>
          <p14:tracePt t="190102" x="7534275" y="2568575"/>
          <p14:tracePt t="190103" x="7534275" y="2576513"/>
          <p14:tracePt t="190108" x="7534275" y="2586038"/>
          <p14:tracePt t="190111" x="7543800" y="2586038"/>
          <p14:tracePt t="190114" x="7543800" y="2593975"/>
          <p14:tracePt t="190116" x="7551738" y="2593975"/>
          <p14:tracePt t="190121" x="7551738" y="2601913"/>
          <p14:tracePt t="190124" x="7551738" y="2609850"/>
          <p14:tracePt t="190127" x="7559675" y="2609850"/>
          <p14:tracePt t="190131" x="7569200" y="2619375"/>
          <p14:tracePt t="190138" x="7569200" y="2627313"/>
          <p14:tracePt t="190138" x="7577138" y="2627313"/>
          <p14:tracePt t="190142" x="7577138" y="2635250"/>
          <p14:tracePt t="190145" x="7585075" y="2644775"/>
          <p14:tracePt t="190150" x="7585075" y="2652713"/>
          <p14:tracePt t="190151" x="7593013" y="2652713"/>
          <p14:tracePt t="190154" x="7602538" y="2660650"/>
          <p14:tracePt t="190158" x="7602538" y="2668588"/>
          <p14:tracePt t="190160" x="7610475" y="2668588"/>
          <p14:tracePt t="190161" x="7610475" y="2678113"/>
          <p14:tracePt t="190164" x="7618413" y="2686050"/>
          <p14:tracePt t="190167" x="7627938" y="2686050"/>
          <p14:tracePt t="190168" x="7627938" y="2693988"/>
          <p14:tracePt t="190169" x="7635875" y="2693988"/>
          <p14:tracePt t="190172" x="7643813" y="2703513"/>
          <p14:tracePt t="190173" x="7643813" y="2711450"/>
          <p14:tracePt t="190174" x="7651750" y="2711450"/>
          <p14:tracePt t="190178" x="7669213" y="2719388"/>
          <p14:tracePt t="190180" x="7677150" y="2727325"/>
          <p14:tracePt t="190182" x="7694613" y="2727325"/>
          <p14:tracePt t="190184" x="7702550" y="2736850"/>
          <p14:tracePt t="190185" x="7710488" y="2744788"/>
          <p14:tracePt t="190188" x="7727950" y="2744788"/>
          <p14:tracePt t="190189" x="7727950" y="2752725"/>
          <p14:tracePt t="190190" x="7745413" y="2752725"/>
          <p14:tracePt t="190192" x="7753350" y="2752725"/>
          <p14:tracePt t="190193" x="7769225" y="2762250"/>
          <p14:tracePt t="190195" x="7778750" y="2770188"/>
          <p14:tracePt t="190196" x="7794625" y="2770188"/>
          <p14:tracePt t="190197" x="7804150" y="2770188"/>
          <p14:tracePt t="190199" x="7812088" y="2778125"/>
          <p14:tracePt t="190200" x="7820025" y="2778125"/>
          <p14:tracePt t="190201" x="7827963" y="2786063"/>
          <p14:tracePt t="190202" x="7845425" y="2786063"/>
          <p14:tracePt t="190204" x="7853363" y="2786063"/>
          <p14:tracePt t="190205" x="7870825" y="2795588"/>
          <p14:tracePt t="190206" x="7878763" y="2795588"/>
          <p14:tracePt t="190207" x="7886700" y="2803525"/>
          <p14:tracePt t="190208" x="7904163" y="2803525"/>
          <p14:tracePt t="190210" x="7921625" y="2803525"/>
          <p14:tracePt t="190212" x="7937500" y="2811463"/>
          <p14:tracePt t="190213" x="7945438" y="2811463"/>
          <p14:tracePt t="190214" x="7954963" y="2811463"/>
          <p14:tracePt t="190215" x="7962900" y="2811463"/>
          <p14:tracePt t="190216" x="7970838" y="2811463"/>
          <p14:tracePt t="190218" x="7980363" y="2811463"/>
          <p14:tracePt t="190219" x="7988300" y="2820988"/>
          <p14:tracePt t="190220" x="7996238" y="2820988"/>
          <p14:tracePt t="190221" x="8004175" y="2820988"/>
          <p14:tracePt t="190222" x="8013700" y="2828925"/>
          <p14:tracePt t="190223" x="8029575" y="2828925"/>
          <p14:tracePt t="190224" x="8039100" y="2828925"/>
          <p14:tracePt t="190225" x="8047038" y="2828925"/>
          <p14:tracePt t="190227" x="8054975" y="2828925"/>
          <p14:tracePt t="190229" x="8072438" y="2828925"/>
          <p14:tracePt t="190246" x="8156575" y="2846388"/>
          <p14:tracePt t="190247" x="8164513" y="2846388"/>
          <p14:tracePt t="190251" x="8172450" y="2846388"/>
          <p14:tracePt t="190253" x="8180388" y="2846388"/>
          <p14:tracePt t="190254" x="8189913" y="2846388"/>
          <p14:tracePt t="190258" x="8197850" y="2846388"/>
          <p14:tracePt t="190262" x="8205788" y="2846388"/>
          <p14:tracePt t="190265" x="8215313" y="2846388"/>
          <p14:tracePt t="190267" x="8223250" y="2846388"/>
          <p14:tracePt t="190271" x="8231188" y="2846388"/>
          <p14:tracePt t="190273" x="8231188" y="2836863"/>
          <p14:tracePt t="190278" x="8239125" y="2836863"/>
          <p14:tracePt t="190279" x="8248650" y="2828925"/>
          <p14:tracePt t="190284" x="8256588" y="2828925"/>
          <p14:tracePt t="190285" x="8256588" y="2820988"/>
          <p14:tracePt t="190286" x="8264525" y="2820988"/>
          <p14:tracePt t="190288" x="8264525" y="2811463"/>
          <p14:tracePt t="190290" x="8264525" y="2803525"/>
          <p14:tracePt t="190291" x="8274050" y="2803525"/>
          <p14:tracePt t="190295" x="8281988" y="2786063"/>
          <p14:tracePt t="190298" x="8281988" y="2778125"/>
          <p14:tracePt t="190300" x="8289925" y="2770188"/>
          <p14:tracePt t="190302" x="8297863" y="2762250"/>
          <p14:tracePt t="190304" x="8297863" y="2752725"/>
          <p14:tracePt t="190306" x="8307388" y="2752725"/>
          <p14:tracePt t="190307" x="8307388" y="2744788"/>
          <p14:tracePt t="190308" x="8307388" y="2736850"/>
          <p14:tracePt t="190310" x="8315325" y="2727325"/>
          <p14:tracePt t="190313" x="8315325" y="2719388"/>
          <p14:tracePt t="190314" x="8323263" y="2719388"/>
          <p14:tracePt t="190315" x="8332788" y="2711450"/>
          <p14:tracePt t="190317" x="8332788" y="2703513"/>
          <p14:tracePt t="190319" x="8332788" y="2693988"/>
          <p14:tracePt t="190320" x="8340725" y="2693988"/>
          <p14:tracePt t="190322" x="8340725" y="2686050"/>
          <p14:tracePt t="190323" x="8348663" y="2686050"/>
          <p14:tracePt t="190324" x="8348663" y="2678113"/>
          <p14:tracePt t="190327" x="8356600" y="2668588"/>
          <p14:tracePt t="190329" x="8366125" y="2660650"/>
          <p14:tracePt t="190332" x="8374063" y="2652713"/>
          <p14:tracePt t="190334" x="8374063" y="2644775"/>
          <p14:tracePt t="190336" x="8382000" y="2644775"/>
          <p14:tracePt t="190337" x="8382000" y="2635250"/>
          <p14:tracePt t="190338" x="8391525" y="2627313"/>
          <p14:tracePt t="190341" x="8399463" y="2619375"/>
          <p14:tracePt t="190343" x="8399463" y="2609850"/>
          <p14:tracePt t="190345" x="8407400" y="2609850"/>
          <p14:tracePt t="190346" x="8407400" y="2601913"/>
          <p14:tracePt t="190348" x="8407400" y="2593975"/>
          <p14:tracePt t="190348" x="8415338" y="2593975"/>
          <p14:tracePt t="190349" x="8415338" y="2586038"/>
          <p14:tracePt t="190352" x="8415338" y="2576513"/>
          <p14:tracePt t="190354" x="8424863" y="2568575"/>
          <p14:tracePt t="190355" x="8424863" y="2560638"/>
          <p14:tracePt t="190357" x="8432800" y="2551113"/>
          <p14:tracePt t="190358" x="8432800" y="2543175"/>
          <p14:tracePt t="190360" x="8432800" y="2535238"/>
          <p14:tracePt t="190362" x="8432800" y="2527300"/>
          <p14:tracePt t="190363" x="8432800" y="2517775"/>
          <p14:tracePt t="190365" x="8440738" y="2501900"/>
          <p14:tracePt t="190367" x="8440738" y="2492375"/>
          <p14:tracePt t="190368" x="8440738" y="2484438"/>
          <p14:tracePt t="190369" x="8440738" y="2476500"/>
          <p14:tracePt t="190370" x="8440738" y="2459038"/>
          <p14:tracePt t="190372" x="8440738" y="2451100"/>
          <p14:tracePt t="190373" x="8440738" y="2443163"/>
          <p14:tracePt t="190374" x="8440738" y="2433638"/>
          <p14:tracePt t="190377" x="8440738" y="2425700"/>
          <p14:tracePt t="190378" x="8440738" y="2400300"/>
          <p14:tracePt t="190380" x="8440738" y="2384425"/>
          <p14:tracePt t="190381" x="8440738" y="2374900"/>
          <p14:tracePt t="190382" x="8440738" y="2366963"/>
          <p14:tracePt t="190383" x="8440738" y="2351088"/>
          <p14:tracePt t="190384" x="8440738" y="2341563"/>
          <p14:tracePt t="190385" x="8440738" y="2333625"/>
          <p14:tracePt t="190386" x="8440738" y="2325688"/>
          <p14:tracePt t="190388" x="8440738" y="2308225"/>
          <p14:tracePt t="190389" x="8440738" y="2300288"/>
          <p14:tracePt t="190390" x="8440738" y="2292350"/>
          <p14:tracePt t="190391" x="8440738" y="2274888"/>
          <p14:tracePt t="190392" x="8440738" y="2266950"/>
          <p14:tracePt t="190393" x="8440738" y="2257425"/>
          <p14:tracePt t="190394" x="8440738" y="2249488"/>
          <p14:tracePt t="190395" x="8440738" y="2233613"/>
          <p14:tracePt t="190397" x="8440738" y="2216150"/>
          <p14:tracePt t="190398" x="8440738" y="2198688"/>
          <p14:tracePt t="190399" x="8440738" y="2190750"/>
          <p14:tracePt t="190400" x="8432800" y="2182813"/>
          <p14:tracePt t="190401" x="8432800" y="2173288"/>
          <p14:tracePt t="190402" x="8432800" y="2157413"/>
          <p14:tracePt t="190403" x="8432800" y="2149475"/>
          <p14:tracePt t="190405" x="8432800" y="2139950"/>
          <p14:tracePt t="190406" x="8432800" y="2124075"/>
          <p14:tracePt t="190407" x="8432800" y="2114550"/>
          <p14:tracePt t="190408" x="8432800" y="2106613"/>
          <p14:tracePt t="190410" x="8424863" y="2081213"/>
          <p14:tracePt t="190412" x="8424863" y="2073275"/>
          <p14:tracePt t="190413" x="8424863" y="2065338"/>
          <p14:tracePt t="190414" x="8415338" y="2055813"/>
          <p14:tracePt t="190415" x="8415338" y="2047875"/>
          <p14:tracePt t="190416" x="8415338" y="2039938"/>
          <p14:tracePt t="190418" x="8415338" y="2032000"/>
          <p14:tracePt t="190420" x="8415338" y="2022475"/>
          <p14:tracePt t="190421" x="8415338" y="2014538"/>
          <p14:tracePt t="190423" x="8415338" y="2006600"/>
          <p14:tracePt t="190424" x="8407400" y="2006600"/>
          <p14:tracePt t="190425" x="8407400" y="1997075"/>
          <p14:tracePt t="190428" x="8407400" y="1989138"/>
          <p14:tracePt t="190429" x="8407400" y="1981200"/>
          <p14:tracePt t="190432" x="8407400" y="1973263"/>
          <p14:tracePt t="190436" x="8407400" y="1963738"/>
          <p14:tracePt t="190439" x="8399463" y="1955800"/>
          <p14:tracePt t="190441" x="8399463" y="1947863"/>
          <p14:tracePt t="190445" x="8399463" y="1938338"/>
          <p14:tracePt t="190448" x="8399463" y="1930400"/>
          <p14:tracePt t="190451" x="8391525" y="1922463"/>
          <p14:tracePt t="190454" x="8391525" y="1914525"/>
          <p14:tracePt t="190456" x="8382000" y="1914525"/>
          <p14:tracePt t="190458" x="8382000" y="1905000"/>
          <p14:tracePt t="190461" x="8382000" y="1897063"/>
          <p14:tracePt t="190464" x="8374063" y="1889125"/>
          <p14:tracePt t="190465" x="8374063" y="1879600"/>
          <p14:tracePt t="190468" x="8374063" y="1871663"/>
          <p14:tracePt t="190470" x="8366125" y="1871663"/>
          <p14:tracePt t="190471" x="8366125" y="1863725"/>
          <p14:tracePt t="190474" x="8356600" y="1855788"/>
          <p14:tracePt t="190475" x="8356600" y="1846263"/>
          <p14:tracePt t="190478" x="8348663" y="1846263"/>
          <p14:tracePt t="190480" x="8348663" y="1838325"/>
          <p14:tracePt t="190481" x="8340725" y="1830388"/>
          <p14:tracePt t="190483" x="8340725" y="1820863"/>
          <p14:tracePt t="190485" x="8332788" y="1812925"/>
          <p14:tracePt t="190487" x="8332788" y="1804988"/>
          <p14:tracePt t="190488" x="8323263" y="1804988"/>
          <p14:tracePt t="190490" x="8315325" y="1797050"/>
          <p14:tracePt t="190492" x="8307388" y="1787525"/>
          <p14:tracePt t="190495" x="8297863" y="1771650"/>
          <p14:tracePt t="190498" x="8289925" y="1762125"/>
          <p14:tracePt t="190499" x="8281988" y="1754188"/>
          <p14:tracePt t="190501" x="8274050" y="1754188"/>
          <p14:tracePt t="190503" x="8264525" y="1738313"/>
          <p14:tracePt t="190505" x="8256588" y="1728788"/>
          <p14:tracePt t="190507" x="8248650" y="1720850"/>
          <p14:tracePt t="190508" x="8239125" y="1712913"/>
          <p14:tracePt t="190511" x="8231188" y="1712913"/>
          <p14:tracePt t="190514" x="8215313" y="1695450"/>
          <p14:tracePt t="190515" x="8205788" y="1695450"/>
          <p14:tracePt t="190517" x="8197850" y="1687513"/>
          <p14:tracePt t="190518" x="8189913" y="1679575"/>
          <p14:tracePt t="190519" x="8180388" y="1670050"/>
          <p14:tracePt t="190520" x="8172450" y="1670050"/>
          <p14:tracePt t="190522" x="8164513" y="1670050"/>
          <p14:tracePt t="190523" x="8164513" y="1662113"/>
          <p14:tracePt t="190525" x="8156575" y="1662113"/>
          <p14:tracePt t="190527" x="8147050" y="1654175"/>
          <p14:tracePt t="190531" x="8139113" y="1654175"/>
          <p14:tracePt t="190531" x="8139113" y="1644650"/>
          <p14:tracePt t="190532" x="8131175" y="1644650"/>
          <p14:tracePt t="190534" x="8121650" y="1644650"/>
          <p14:tracePt t="190537" x="8113713" y="1644650"/>
          <p14:tracePt t="190539" x="8113713" y="1636713"/>
          <p14:tracePt t="190540" x="8105775" y="1636713"/>
          <p14:tracePt t="190546" x="8088313" y="1636713"/>
          <p14:tracePt t="190549" x="8080375" y="1628775"/>
          <p14:tracePt t="190553" x="8072438" y="1628775"/>
          <p14:tracePt t="190554" x="8072438" y="1620838"/>
          <p14:tracePt t="190556" x="8062913" y="1620838"/>
          <p14:tracePt t="190558" x="8054975" y="1620838"/>
          <p14:tracePt t="190563" x="8047038" y="1620838"/>
          <p14:tracePt t="190566" x="8039100" y="1611313"/>
          <p14:tracePt t="190570" x="8029575" y="1611313"/>
          <p14:tracePt t="190571" x="8021638" y="1611313"/>
          <p14:tracePt t="190576" x="8013700" y="1611313"/>
          <p14:tracePt t="190579" x="8004175" y="1611313"/>
          <p14:tracePt t="190580" x="7996238" y="1611313"/>
          <p14:tracePt t="190581" x="7988300" y="1603375"/>
          <p14:tracePt t="190584" x="7980363" y="1603375"/>
          <p14:tracePt t="190587" x="7970838" y="1603375"/>
          <p14:tracePt t="190590" x="7962900" y="1603375"/>
          <p14:tracePt t="190592" x="7954963" y="1603375"/>
          <p14:tracePt t="190595" x="7945438" y="1603375"/>
          <p14:tracePt t="190598" x="7937500" y="1603375"/>
          <p14:tracePt t="190600" x="7921625" y="1603375"/>
          <p14:tracePt t="190603" x="7912100" y="1603375"/>
          <p14:tracePt t="190605" x="7904163" y="1603375"/>
          <p14:tracePt t="190607" x="7896225" y="1603375"/>
          <p14:tracePt t="190611" x="7886700" y="1603375"/>
          <p14:tracePt t="190612" x="7878763" y="1603375"/>
          <p14:tracePt t="190614" x="7870825" y="1603375"/>
          <p14:tracePt t="190616" x="7862888" y="1611313"/>
          <p14:tracePt t="190619" x="7853363" y="1611313"/>
          <p14:tracePt t="190620" x="7845425" y="1611313"/>
          <p14:tracePt t="190624" x="7827963" y="1628775"/>
          <p14:tracePt t="190626" x="7820025" y="1628775"/>
          <p14:tracePt t="190630" x="7786688" y="1644650"/>
          <p14:tracePt t="190632" x="7778750" y="1644650"/>
          <p14:tracePt t="190633" x="7769225" y="1654175"/>
          <p14:tracePt t="190634" x="7761288" y="1654175"/>
          <p14:tracePt t="190636" x="7753350" y="1662113"/>
          <p14:tracePt t="190637" x="7745413" y="1670050"/>
          <p14:tracePt t="190640" x="7727950" y="1670050"/>
          <p14:tracePt t="190641" x="7720013" y="1679575"/>
          <p14:tracePt t="190642" x="7710488" y="1687513"/>
          <p14:tracePt t="190643" x="7702550" y="1687513"/>
          <p14:tracePt t="190644" x="7694613" y="1695450"/>
          <p14:tracePt t="190648" x="7677150" y="1703388"/>
          <p14:tracePt t="190649" x="7669213" y="1712913"/>
          <p14:tracePt t="190651" x="7651750" y="1720850"/>
          <p14:tracePt t="190652" x="7651750" y="1728788"/>
          <p14:tracePt t="190653" x="7635875" y="1728788"/>
          <p14:tracePt t="190654" x="7635875" y="1738313"/>
          <p14:tracePt t="190656" x="7618413" y="1746250"/>
          <p14:tracePt t="190658" x="7610475" y="1754188"/>
          <p14:tracePt t="190660" x="7593013" y="1762125"/>
          <p14:tracePt t="190664" x="7569200" y="1779588"/>
          <p14:tracePt t="190666" x="7559675" y="1787525"/>
          <p14:tracePt t="190669" x="7551738" y="1797050"/>
          <p14:tracePt t="190670" x="7534275" y="1804988"/>
          <p14:tracePt t="190671" x="7534275" y="1812925"/>
          <p14:tracePt t="190672" x="7526338" y="1812925"/>
          <p14:tracePt t="190674" x="7518400" y="1820863"/>
          <p14:tracePt t="190675" x="7510463" y="1830388"/>
          <p14:tracePt t="190678" x="7510463" y="1838325"/>
          <p14:tracePt t="190681" x="7493000" y="1846263"/>
          <p14:tracePt t="190682" x="7485063" y="1863725"/>
          <p14:tracePt t="190684" x="7475538" y="1863725"/>
          <p14:tracePt t="190685" x="7475538" y="1871663"/>
          <p14:tracePt t="190686" x="7467600" y="1871663"/>
          <p14:tracePt t="190687" x="7467600" y="1879600"/>
          <p14:tracePt t="190689" x="7459663" y="1889125"/>
          <p14:tracePt t="190690" x="7459663" y="1897063"/>
          <p14:tracePt t="190692" x="7451725" y="1905000"/>
          <p14:tracePt t="190694" x="7442200" y="1914525"/>
          <p14:tracePt t="190697" x="7434263" y="1930400"/>
          <p14:tracePt t="190699" x="7434263" y="1938338"/>
          <p14:tracePt t="190701" x="7426325" y="1938338"/>
          <p14:tracePt t="190702" x="7426325" y="1947863"/>
          <p14:tracePt t="190704" x="7416800" y="1955800"/>
          <p14:tracePt t="190705" x="7408863" y="1963738"/>
          <p14:tracePt t="190707" x="7408863" y="1973263"/>
          <p14:tracePt t="190709" x="7400925" y="1981200"/>
          <p14:tracePt t="190711" x="7400925" y="1989138"/>
          <p14:tracePt t="190713" x="7400925" y="1997075"/>
          <p14:tracePt t="190715" x="7392988" y="2006600"/>
          <p14:tracePt t="190717" x="7392988" y="2014538"/>
          <p14:tracePt t="190720" x="7383463" y="2022475"/>
          <p14:tracePt t="190722" x="7383463" y="2032000"/>
          <p14:tracePt t="190723" x="7375525" y="2039938"/>
          <p14:tracePt t="190727" x="7375525" y="2047875"/>
          <p14:tracePt t="190730" x="7375525" y="2065338"/>
          <p14:tracePt t="190732" x="7375525" y="2073275"/>
          <p14:tracePt t="190734" x="7367588" y="2081213"/>
          <p14:tracePt t="190736" x="7367588" y="2090738"/>
          <p14:tracePt t="190739" x="7367588" y="2098675"/>
          <p14:tracePt t="190741" x="7367588" y="2106613"/>
          <p14:tracePt t="190744" x="7367588" y="2114550"/>
          <p14:tracePt t="190746" x="7367588" y="2124075"/>
          <p14:tracePt t="190749" x="7367588" y="2132013"/>
          <p14:tracePt t="190750" x="7367588" y="2139950"/>
          <p14:tracePt t="190752" x="7367588" y="2149475"/>
          <p14:tracePt t="190755" x="7367588" y="2157413"/>
          <p14:tracePt t="190756" x="7358063" y="2157413"/>
          <p14:tracePt t="190758" x="7358063" y="2173288"/>
          <p14:tracePt t="190760" x="7358063" y="2182813"/>
          <p14:tracePt t="190763" x="7358063" y="2190750"/>
          <p14:tracePt t="190765" x="7358063" y="2198688"/>
          <p14:tracePt t="190767" x="7358063" y="2208213"/>
          <p14:tracePt t="190769" x="7358063" y="2216150"/>
          <p14:tracePt t="190771" x="7358063" y="2224088"/>
          <p14:tracePt t="190774" x="7358063" y="2233613"/>
          <p14:tracePt t="190775" x="7358063" y="2241550"/>
          <p14:tracePt t="190778" x="7358063" y="2249488"/>
          <p14:tracePt t="190779" x="7358063" y="2257425"/>
          <p14:tracePt t="190781" x="7358063" y="2266950"/>
          <p14:tracePt t="190785" x="7358063" y="2274888"/>
          <p14:tracePt t="190786" x="7358063" y="2282825"/>
          <p14:tracePt t="190789" x="7358063" y="2292350"/>
          <p14:tracePt t="190790" x="7358063" y="2300288"/>
          <p14:tracePt t="190792" x="7358063" y="2308225"/>
          <p14:tracePt t="190794" x="7358063" y="2316163"/>
          <p14:tracePt t="190797" x="7358063" y="2325688"/>
          <p14:tracePt t="190799" x="7358063" y="2333625"/>
          <p14:tracePt t="190803" x="7358063" y="2341563"/>
          <p14:tracePt t="190804" x="7358063" y="2351088"/>
          <p14:tracePt t="190807" x="7358063" y="2359025"/>
          <p14:tracePt t="190812" x="7358063" y="2366963"/>
          <p14:tracePt t="190815" x="7358063" y="2374900"/>
          <p14:tracePt t="190818" x="7367588" y="2384425"/>
          <p14:tracePt t="190823" x="7367588" y="2392363"/>
          <p14:tracePt t="190830" x="7367588" y="2400300"/>
          <p14:tracePt t="190839" x="7375525" y="2400300"/>
          <p14:tracePt t="190871" x="7375525" y="2409825"/>
          <p14:tracePt t="190883" x="7383463" y="2409825"/>
          <p14:tracePt t="190886" x="7383463" y="2417763"/>
          <p14:tracePt t="190901" x="7383463" y="2425700"/>
          <p14:tracePt t="190918" x="7383463" y="2433638"/>
          <p14:tracePt t="190930" x="7383463" y="2443163"/>
          <p14:tracePt t="190934" x="7383463" y="2451100"/>
          <p14:tracePt t="190940" x="7383463" y="2459038"/>
          <p14:tracePt t="190944" x="7383463" y="2468563"/>
          <p14:tracePt t="190947" x="7392988" y="2476500"/>
          <p14:tracePt t="190950" x="7392988" y="2484438"/>
          <p14:tracePt t="190953" x="7392988" y="2492375"/>
          <p14:tracePt t="190957" x="7392988" y="2501900"/>
          <p14:tracePt t="190961" x="7392988" y="2509838"/>
          <p14:tracePt t="190963" x="7392988" y="2527300"/>
          <p14:tracePt t="190966" x="7392988" y="2535238"/>
          <p14:tracePt t="190969" x="7392988" y="2543175"/>
          <p14:tracePt t="190972" x="7392988" y="2551113"/>
          <p14:tracePt t="190973" x="7392988" y="2560638"/>
          <p14:tracePt t="190975" x="7392988" y="2568575"/>
          <p14:tracePt t="190979" x="7392988" y="2576513"/>
          <p14:tracePt t="190980" x="7392988" y="2586038"/>
          <p14:tracePt t="190981" x="7392988" y="2593975"/>
          <p14:tracePt t="190983" x="7392988" y="2601913"/>
          <p14:tracePt t="190985" x="7392988" y="2609850"/>
          <p14:tracePt t="190987" x="7392988" y="2619375"/>
          <p14:tracePt t="190988" x="7392988" y="2627313"/>
          <p14:tracePt t="190991" x="7392988" y="2635250"/>
          <p14:tracePt t="190993" x="7392988" y="2644775"/>
          <p14:tracePt t="190995" x="7392988" y="2660650"/>
          <p14:tracePt t="190998" x="7392988" y="2668588"/>
          <p14:tracePt t="191000" x="7392988" y="2678113"/>
          <p14:tracePt t="191002" x="7392988" y="2686050"/>
          <p14:tracePt t="191004" x="7392988" y="2693988"/>
          <p14:tracePt t="191006" x="7392988" y="2703513"/>
          <p14:tracePt t="191008" x="7392988" y="2711450"/>
          <p14:tracePt t="191011" x="7392988" y="2719388"/>
          <p14:tracePt t="191012" x="7392988" y="2727325"/>
          <p14:tracePt t="191013" x="7392988" y="2736850"/>
          <p14:tracePt t="191015" x="7392988" y="2744788"/>
          <p14:tracePt t="191018" x="7392988" y="2752725"/>
          <p14:tracePt t="191020" x="7392988" y="2762250"/>
          <p14:tracePt t="191021" x="7392988" y="2770188"/>
          <p14:tracePt t="191023" x="7392988" y="2778125"/>
          <p14:tracePt t="191027" x="7392988" y="2795588"/>
          <p14:tracePt t="191029" x="7383463" y="2795588"/>
          <p14:tracePt t="191029" x="7383463" y="2803525"/>
          <p14:tracePt t="191031" x="7383463" y="2811463"/>
          <p14:tracePt t="191033" x="7375525" y="2820988"/>
          <p14:tracePt t="191035" x="7375525" y="2828925"/>
          <p14:tracePt t="191037" x="7375525" y="2836863"/>
          <p14:tracePt t="191039" x="7375525" y="2846388"/>
          <p14:tracePt t="191042" x="7375525" y="2854325"/>
          <p14:tracePt t="191045" x="7375525" y="2862263"/>
          <p14:tracePt t="191046" x="7375525" y="2870200"/>
          <p14:tracePt t="191048" x="7367588" y="2879725"/>
          <p14:tracePt t="191050" x="7367588" y="2887663"/>
          <p14:tracePt t="191050" x="7367588" y="2895600"/>
          <p14:tracePt t="191053" x="7367588" y="2905125"/>
          <p14:tracePt t="191055" x="7367588" y="2913063"/>
          <p14:tracePt t="191057" x="7367588" y="2928938"/>
          <p14:tracePt t="191062" x="7358063" y="2938463"/>
          <p14:tracePt t="191062" x="7358063" y="2946400"/>
          <p14:tracePt t="191064" x="7358063" y="2954338"/>
          <p14:tracePt t="191065" x="7358063" y="2963863"/>
          <p14:tracePt t="191066" x="7358063" y="2971800"/>
          <p14:tracePt t="191067" x="7358063" y="2979738"/>
          <p14:tracePt t="191069" x="7358063" y="2987675"/>
          <p14:tracePt t="191071" x="7358063" y="2997200"/>
          <p14:tracePt t="191072" x="7358063" y="3013075"/>
          <p14:tracePt t="191074" x="7358063" y="3022600"/>
          <p14:tracePt t="191078" x="7358063" y="3038475"/>
          <p14:tracePt t="191079" x="7358063" y="3055938"/>
          <p14:tracePt t="191080" x="7358063" y="3063875"/>
          <p14:tracePt t="191081" x="7358063" y="3071813"/>
          <p14:tracePt t="191082" x="7358063" y="3081338"/>
          <p14:tracePt t="191084" x="7350125" y="3097213"/>
          <p14:tracePt t="191086" x="7350125" y="3114675"/>
          <p14:tracePt t="191088" x="7350125" y="3122613"/>
          <p14:tracePt t="191090" x="7350125" y="3130550"/>
          <p14:tracePt t="191091" x="7342188" y="3140075"/>
          <p14:tracePt t="191093" x="7342188" y="3148013"/>
          <p14:tracePt t="191095" x="7342188" y="3163888"/>
          <p14:tracePt t="191097" x="7342188" y="3173413"/>
          <p14:tracePt t="191098" x="7342188" y="3181350"/>
          <p14:tracePt t="191100" x="7342188" y="3198813"/>
          <p14:tracePt t="191102" x="7342188" y="3206750"/>
          <p14:tracePt t="191104" x="7334250" y="3214688"/>
          <p14:tracePt t="191105" x="7334250" y="3222625"/>
          <p14:tracePt t="191107" x="7334250" y="3232150"/>
          <p14:tracePt t="191110" x="7334250" y="3248025"/>
          <p14:tracePt t="191112" x="7334250" y="3257550"/>
          <p14:tracePt t="191115" x="7334250" y="3265488"/>
          <p14:tracePt t="191117" x="7334250" y="3273425"/>
          <p14:tracePt t="191118" x="7334250" y="3281363"/>
          <p14:tracePt t="191119" x="7324725" y="3281363"/>
          <p14:tracePt t="191121" x="7324725" y="3290888"/>
          <p14:tracePt t="191123" x="7324725" y="3298825"/>
          <p14:tracePt t="191125" x="7316788" y="3306763"/>
          <p14:tracePt t="191128" x="7316788" y="3316288"/>
          <p14:tracePt t="191130" x="7316788" y="3324225"/>
          <p14:tracePt t="191132" x="7316788" y="3332163"/>
          <p14:tracePt t="191135" x="7316788" y="3340100"/>
          <p14:tracePt t="191138" x="7308850" y="3349625"/>
          <p14:tracePt t="191140" x="7308850" y="3357563"/>
          <p14:tracePt t="191144" x="7308850" y="3365500"/>
          <p14:tracePt t="191147" x="7308850" y="3375025"/>
          <p14:tracePt t="191150" x="7308850" y="3382963"/>
          <p14:tracePt t="191153" x="7299325" y="3390900"/>
          <p14:tracePt t="191158" x="7299325" y="3398838"/>
          <p14:tracePt t="191165" x="7299325" y="3408363"/>
          <p14:tracePt t="191167" x="7291388" y="3408363"/>
          <p14:tracePt t="191175" x="7283450" y="3416300"/>
          <p14:tracePt t="191182" x="7283450" y="3424238"/>
          <p14:tracePt t="191218" x="7275513" y="3433763"/>
          <p14:tracePt t="191287" x="7265988" y="3433763"/>
          <p14:tracePt t="191303" x="7258050" y="3433763"/>
          <p14:tracePt t="191312" x="7250113" y="3433763"/>
          <p14:tracePt t="191326" x="7250113" y="3441700"/>
          <p14:tracePt t="191329" x="7240588" y="3441700"/>
          <p14:tracePt t="191345" x="7232650" y="3441700"/>
          <p14:tracePt t="191356" x="7224713" y="3441700"/>
          <p14:tracePt t="191361" x="7216775" y="3441700"/>
          <p14:tracePt t="191369" x="7207250" y="3441700"/>
          <p14:tracePt t="191372" x="7207250" y="3433763"/>
          <p14:tracePt t="191374" x="7199313" y="3433763"/>
          <p14:tracePt t="191383" x="7191375" y="3424238"/>
          <p14:tracePt t="191392" x="7181850" y="3416300"/>
          <p14:tracePt t="191395" x="7173913" y="3416300"/>
          <p14:tracePt t="191403" x="7165975" y="3408363"/>
          <p14:tracePt t="191416" x="7158038" y="3408363"/>
          <p14:tracePt t="191419" x="7158038" y="3398838"/>
          <p14:tracePt t="191432" x="7148513" y="3398838"/>
          <p14:tracePt t="191438" x="7148513" y="3390900"/>
          <p14:tracePt t="191443" x="7140575" y="3382963"/>
          <p14:tracePt t="191456" x="7132638" y="3382963"/>
          <p14:tracePt t="191457" x="7132638" y="3375025"/>
          <p14:tracePt t="191517" x="7123113" y="3375025"/>
          <p14:tracePt t="191530" x="7115175" y="3375025"/>
          <p14:tracePt t="191535" x="7107238" y="3375025"/>
          <p14:tracePt t="191549" x="7099300" y="3375025"/>
          <p14:tracePt t="191711" x="7107238" y="3375025"/>
          <p14:tracePt t="191717" x="7115175" y="3375025"/>
          <p14:tracePt t="191729" x="7123113" y="3375025"/>
          <p14:tracePt t="191745" x="7132638" y="3375025"/>
          <p14:tracePt t="191751" x="7132638" y="3365500"/>
          <p14:tracePt t="191771" x="7140575" y="3365500"/>
          <p14:tracePt t="191779" x="7148513" y="3357563"/>
          <p14:tracePt t="191788" x="7148513" y="3349625"/>
          <p14:tracePt t="191798" x="7158038" y="3349625"/>
          <p14:tracePt t="191813" x="7158038" y="3340100"/>
          <p14:tracePt t="191817" x="7165975" y="3340100"/>
          <p14:tracePt t="191838" x="7165975" y="3332163"/>
          <p14:tracePt t="191846" x="7173913" y="3332163"/>
          <p14:tracePt t="191851" x="7173913" y="3324225"/>
          <p14:tracePt t="191855" x="7173913" y="3316288"/>
          <p14:tracePt t="191863" x="7181850" y="3306763"/>
          <p14:tracePt t="191869" x="7181850" y="3298825"/>
          <p14:tracePt t="191879" x="7181850" y="3290888"/>
          <p14:tracePt t="191885" x="7181850" y="3281363"/>
          <p14:tracePt t="191889" x="7181850" y="3273425"/>
          <p14:tracePt t="191899" x="7181850" y="3265488"/>
          <p14:tracePt t="191919" x="7181850" y="3257550"/>
          <p14:tracePt t="191955" x="7181850" y="3248025"/>
          <p14:tracePt t="191964" x="7181850" y="3240088"/>
          <p14:tracePt t="191979" x="7181850" y="3232150"/>
          <p14:tracePt t="191992" x="7181850" y="3222625"/>
          <p14:tracePt t="192005" x="7173913" y="3214688"/>
          <p14:tracePt t="192012" x="7173913" y="3206750"/>
          <p14:tracePt t="192029" x="7165975" y="3198813"/>
          <p14:tracePt t="192049" x="7158038" y="3198813"/>
          <p14:tracePt t="192053" x="7158038" y="3189288"/>
          <p14:tracePt t="192065" x="7148513" y="3189288"/>
          <p14:tracePt t="192071" x="7140575" y="3189288"/>
          <p14:tracePt t="192081" x="7132638" y="3189288"/>
          <p14:tracePt t="192096" x="7123113" y="3189288"/>
          <p14:tracePt t="192113" x="7115175" y="3189288"/>
          <p14:tracePt t="192119" x="7107238" y="3189288"/>
          <p14:tracePt t="192133" x="7099300" y="3189288"/>
          <p14:tracePt t="192141" x="7099300" y="3198813"/>
          <p14:tracePt t="192143" x="7089775" y="3198813"/>
          <p14:tracePt t="192154" x="7081838" y="3198813"/>
          <p14:tracePt t="192157" x="7081838" y="3206750"/>
          <p14:tracePt t="192159" x="7073900" y="3206750"/>
          <p14:tracePt t="192165" x="7073900" y="3214688"/>
          <p14:tracePt t="192168" x="7064375" y="3214688"/>
          <p14:tracePt t="192185" x="7056438" y="3214688"/>
          <p14:tracePt t="192200" x="7056438" y="3222625"/>
          <p14:tracePt t="192251" x="7048500" y="3222625"/>
          <p14:tracePt t="192262" x="7040563" y="3222625"/>
          <p14:tracePt t="192268" x="7040563" y="3232150"/>
          <p14:tracePt t="192279" x="7031038" y="3232150"/>
          <p14:tracePt t="192287" x="7031038" y="3240088"/>
          <p14:tracePt t="192294" x="7023100" y="3240088"/>
          <p14:tracePt t="192297" x="7023100" y="3248025"/>
          <p14:tracePt t="192308" x="7015163" y="3248025"/>
          <p14:tracePt t="192324" x="7005638" y="3248025"/>
          <p14:tracePt t="192333" x="7005638" y="3257550"/>
          <p14:tracePt t="192393" x="7005638" y="3265488"/>
          <p14:tracePt t="192409" x="7005638" y="3273425"/>
          <p14:tracePt t="192413" x="7005638" y="3281363"/>
          <p14:tracePt t="192415" x="6997700" y="3281363"/>
          <p14:tracePt t="192422" x="6997700" y="3290888"/>
          <p14:tracePt t="192432" x="6997700" y="3298825"/>
          <p14:tracePt t="192439" x="6997700" y="3306763"/>
          <p14:tracePt t="192451" x="6997700" y="3316288"/>
          <p14:tracePt t="192456" x="6997700" y="3324225"/>
          <p14:tracePt t="192467" x="6997700" y="3332163"/>
          <p14:tracePt t="192474" x="7005638" y="3332163"/>
          <p14:tracePt t="192478" x="7005638" y="3340100"/>
          <p14:tracePt t="192481" x="7015163" y="3340100"/>
          <p14:tracePt t="192490" x="7015163" y="3349625"/>
          <p14:tracePt t="192497" x="7015163" y="3357563"/>
          <p14:tracePt t="192498" x="7023100" y="3357563"/>
          <p14:tracePt t="192517" x="7031038" y="3365500"/>
          <p14:tracePt t="192534" x="7040563" y="3365500"/>
          <p14:tracePt t="192540" x="7040563" y="3375025"/>
          <p14:tracePt t="192540" x="7048500" y="3375025"/>
          <p14:tracePt t="192563" x="7056438" y="3375025"/>
          <p14:tracePt t="192591" x="7064375" y="3375025"/>
          <p14:tracePt t="192651" x="7073900" y="3375025"/>
          <p14:tracePt t="192658" x="7081838" y="3375025"/>
          <p14:tracePt t="192671" x="7089775" y="3375025"/>
          <p14:tracePt t="192672" x="7089775" y="3365500"/>
          <p14:tracePt t="192679" x="7099300" y="3365500"/>
          <p14:tracePt t="192681" x="7099300" y="3357563"/>
          <p14:tracePt t="192683" x="7099300" y="3349625"/>
          <p14:tracePt t="192687" x="7107238" y="3349625"/>
          <p14:tracePt t="192690" x="7115175" y="3349625"/>
          <p14:tracePt t="192691" x="7115175" y="3340100"/>
          <p14:tracePt t="192695" x="7123113" y="3340100"/>
          <p14:tracePt t="192697" x="7123113" y="3332163"/>
          <p14:tracePt t="192700" x="7132638" y="3332163"/>
          <p14:tracePt t="192703" x="7132638" y="3324225"/>
          <p14:tracePt t="192706" x="7140575" y="3316288"/>
          <p14:tracePt t="192709" x="7148513" y="3316288"/>
          <p14:tracePt t="192714" x="7148513" y="3306763"/>
          <p14:tracePt t="192718" x="7158038" y="3306763"/>
          <p14:tracePt t="192721" x="7158038" y="3298825"/>
          <p14:tracePt t="192726" x="7165975" y="3298825"/>
          <p14:tracePt t="192729" x="7165975" y="3290888"/>
          <p14:tracePt t="192736" x="7173913" y="3290888"/>
          <p14:tracePt t="192737" x="7173913" y="3281363"/>
          <p14:tracePt t="192741" x="7173913" y="3273425"/>
          <p14:tracePt t="192742" x="7181850" y="3273425"/>
          <p14:tracePt t="192748" x="7181850" y="3265488"/>
          <p14:tracePt t="192757" x="7181850" y="3257550"/>
          <p14:tracePt t="192758" x="7191375" y="3257550"/>
          <p14:tracePt t="192766" x="7191375" y="3248025"/>
          <p14:tracePt t="192769" x="7191375" y="3240088"/>
          <p14:tracePt t="192779" x="7191375" y="3232150"/>
          <p14:tracePt t="192786" x="7191375" y="3222625"/>
          <p14:tracePt t="192795" x="7191375" y="3214688"/>
          <p14:tracePt t="192801" x="7191375" y="3206750"/>
          <p14:tracePt t="192809" x="7181850" y="3206750"/>
          <p14:tracePt t="192812" x="7181850" y="3198813"/>
          <p14:tracePt t="192817" x="7173913" y="3198813"/>
          <p14:tracePt t="192821" x="7173913" y="3189288"/>
          <p14:tracePt t="192828" x="7165975" y="3181350"/>
          <p14:tracePt t="192831" x="7165975" y="3173413"/>
          <p14:tracePt t="192835" x="7158038" y="3173413"/>
          <p14:tracePt t="192838" x="7158038" y="3163888"/>
          <p14:tracePt t="192843" x="7148513" y="3155950"/>
          <p14:tracePt t="192846" x="7140575" y="3155950"/>
          <p14:tracePt t="192848" x="7140575" y="3148013"/>
          <p14:tracePt t="192851" x="7132638" y="3140075"/>
          <p14:tracePt t="192857" x="7132638" y="3130550"/>
          <p14:tracePt t="192858" x="7123113" y="3130550"/>
          <p14:tracePt t="192863" x="7115175" y="3122613"/>
          <p14:tracePt t="192865" x="7107238" y="3122613"/>
          <p14:tracePt t="192872" x="7099300" y="3122613"/>
          <p14:tracePt t="192875" x="7099300" y="3114675"/>
          <p14:tracePt t="192878" x="7089775" y="3114675"/>
          <p14:tracePt t="192884" x="7081838" y="3114675"/>
          <p14:tracePt t="192886" x="7073900" y="3114675"/>
          <p14:tracePt t="192895" x="7064375" y="3105150"/>
          <p14:tracePt t="192902" x="7056438" y="3105150"/>
          <p14:tracePt t="192912" x="7048500" y="3105150"/>
          <p14:tracePt t="192917" x="7040563" y="3105150"/>
          <p14:tracePt t="192925" x="7040563" y="3114675"/>
          <p14:tracePt t="192926" x="7031038" y="3114675"/>
          <p14:tracePt t="192933" x="7023100" y="3122613"/>
          <p14:tracePt t="192940" x="7015163" y="3122613"/>
          <p14:tracePt t="192941" x="7015163" y="3130550"/>
          <p14:tracePt t="192943" x="7005638" y="3130550"/>
          <p14:tracePt t="192948" x="7005638" y="3140075"/>
          <p14:tracePt t="192950" x="6997700" y="3140075"/>
          <p14:tracePt t="192951" x="6997700" y="3148013"/>
          <p14:tracePt t="192963" x="6989763" y="3155950"/>
          <p14:tracePt t="192981" x="6989763" y="3163888"/>
          <p14:tracePt t="192999" x="6989763" y="3173413"/>
          <p14:tracePt t="193006" x="6989763" y="3181350"/>
          <p14:tracePt t="193017" x="6989763" y="3189288"/>
          <p14:tracePt t="193026" x="6989763" y="3198813"/>
          <p14:tracePt t="193032" x="6997700" y="3198813"/>
          <p14:tracePt t="193033" x="6997700" y="3206750"/>
          <p14:tracePt t="193037" x="6997700" y="3214688"/>
          <p14:tracePt t="193042" x="7005638" y="3214688"/>
          <p14:tracePt t="193046" x="7015163" y="3222625"/>
          <p14:tracePt t="193051" x="7023100" y="3222625"/>
          <p14:tracePt t="193052" x="7023100" y="3232150"/>
          <p14:tracePt t="193058" x="7031038" y="3232150"/>
          <p14:tracePt t="193061" x="7031038" y="3240088"/>
          <p14:tracePt t="193063" x="7040563" y="3248025"/>
          <p14:tracePt t="193064" x="7048500" y="3248025"/>
          <p14:tracePt t="193070" x="7056438" y="3248025"/>
          <p14:tracePt t="193072" x="7056438" y="3257550"/>
          <p14:tracePt t="193074" x="7064375" y="3257550"/>
          <p14:tracePt t="193079" x="7073900" y="3257550"/>
          <p14:tracePt t="193081" x="7081838" y="3265488"/>
          <p14:tracePt t="193085" x="7089775" y="3265488"/>
          <p14:tracePt t="193088" x="7099300" y="3273425"/>
          <p14:tracePt t="193091" x="7099300" y="3281363"/>
          <p14:tracePt t="193094" x="7107238" y="3281363"/>
          <p14:tracePt t="193096" x="7115175" y="3281363"/>
          <p14:tracePt t="193098" x="7123113" y="3290888"/>
          <p14:tracePt t="193102" x="7132638" y="3290888"/>
          <p14:tracePt t="193105" x="7140575" y="3298825"/>
          <p14:tracePt t="193107" x="7148513" y="3298825"/>
          <p14:tracePt t="193111" x="7158038" y="3306763"/>
          <p14:tracePt t="193113" x="7165975" y="3306763"/>
          <p14:tracePt t="193116" x="7173913" y="3306763"/>
          <p14:tracePt t="193118" x="7181850" y="3316288"/>
          <p14:tracePt t="193120" x="7181850" y="3324225"/>
          <p14:tracePt t="193123" x="7191375" y="3324225"/>
          <p14:tracePt t="193128" x="7199313" y="3332163"/>
          <p14:tracePt t="193131" x="7207250" y="3332163"/>
          <p14:tracePt t="193137" x="7216775" y="3340100"/>
          <p14:tracePt t="193140" x="7224713" y="3340100"/>
          <p14:tracePt t="193148" x="7232650" y="3340100"/>
          <p14:tracePt t="193161" x="7240588" y="3340100"/>
          <p14:tracePt t="193204" x="7250113" y="3340100"/>
          <p14:tracePt t="193217" x="7258050" y="3340100"/>
          <p14:tracePt t="193346" x="7265988" y="3340100"/>
          <p14:tracePt t="193424" x="7275513" y="3340100"/>
          <p14:tracePt t="193433" x="7283450" y="3340100"/>
          <p14:tracePt t="193437" x="7291388" y="3340100"/>
          <p14:tracePt t="193444" x="7299325" y="3340100"/>
          <p14:tracePt t="193451" x="7308850" y="3340100"/>
          <p14:tracePt t="193456" x="7316788" y="3340100"/>
          <p14:tracePt t="193458" x="7324725" y="3340100"/>
          <p14:tracePt t="193465" x="7334250" y="3340100"/>
          <p14:tracePt t="193471" x="7342188" y="3340100"/>
          <p14:tracePt t="193479" x="7350125" y="3340100"/>
          <p14:tracePt t="193482" x="7358063" y="3340100"/>
          <p14:tracePt t="193485" x="7358063" y="3332163"/>
          <p14:tracePt t="193491" x="7367588" y="3332163"/>
          <p14:tracePt t="193502" x="7367588" y="3324225"/>
          <p14:tracePt t="193503" x="7375525" y="3324225"/>
          <p14:tracePt t="193509" x="7375525" y="3316288"/>
          <p14:tracePt t="193524" x="7383463" y="3316288"/>
          <p14:tracePt t="193528" x="7383463" y="3306763"/>
          <p14:tracePt t="193539" x="7383463" y="3298825"/>
          <p14:tracePt t="193543" x="7392988" y="3298825"/>
          <p14:tracePt t="193549" x="7392988" y="3290888"/>
          <p14:tracePt t="193556" x="7392988" y="3281363"/>
          <p14:tracePt t="193562" x="7392988" y="3273425"/>
          <p14:tracePt t="193573" x="7392988" y="3265488"/>
          <p14:tracePt t="193586" x="7392988" y="3257550"/>
          <p14:tracePt t="193609" x="7392988" y="3248025"/>
          <p14:tracePt t="193649" x="7392988" y="3240088"/>
          <p14:tracePt t="193657" x="7383463" y="3240088"/>
          <p14:tracePt t="193669" x="7375525" y="3240088"/>
          <p14:tracePt t="193679" x="7367588" y="3240088"/>
          <p14:tracePt t="193682" x="7367588" y="3232150"/>
          <p14:tracePt t="193687" x="7358063" y="3232150"/>
          <p14:tracePt t="193691" x="7350125" y="3232150"/>
          <p14:tracePt t="193698" x="7342188" y="3232150"/>
          <p14:tracePt t="193709" x="7334250" y="3232150"/>
          <p14:tracePt t="193721" x="7324725" y="3232150"/>
          <p14:tracePt t="193728" x="7316788" y="3232150"/>
          <p14:tracePt t="193741" x="7308850" y="3232150"/>
          <p14:tracePt t="193750" x="7299325" y="3232150"/>
          <p14:tracePt t="193760" x="7291388" y="3232150"/>
          <p14:tracePt t="193766" x="7283450" y="3232150"/>
          <p14:tracePt t="193778" x="7275513" y="3232150"/>
          <p14:tracePt t="193787" x="7265988" y="3232150"/>
          <p14:tracePt t="193795" x="7258050" y="3232150"/>
          <p14:tracePt t="193800" x="7250113" y="3232150"/>
          <p14:tracePt t="193811" x="7240588" y="3232150"/>
          <p14:tracePt t="193823" x="7232650" y="3232150"/>
          <p14:tracePt t="193840" x="7224713" y="3232150"/>
          <p14:tracePt t="193850" x="7216775" y="3232150"/>
          <p14:tracePt t="193894" x="7216775" y="3240088"/>
          <p14:tracePt t="193905" x="7216775" y="3248025"/>
          <p14:tracePt t="193906" x="7207250" y="3248025"/>
          <p14:tracePt t="193919" x="7207250" y="3257550"/>
          <p14:tracePt t="193923" x="7199313" y="3257550"/>
          <p14:tracePt t="193932" x="7199313" y="3265488"/>
          <p14:tracePt t="193944" x="7199313" y="3273425"/>
          <p14:tracePt t="193954" x="7199313" y="3281363"/>
          <p14:tracePt t="193965" x="7199313" y="3290888"/>
          <p14:tracePt t="193973" x="7199313" y="3298825"/>
          <p14:tracePt t="193980" x="7199313" y="3306763"/>
          <p14:tracePt t="193987" x="7199313" y="3316288"/>
          <p14:tracePt t="193990" x="7199313" y="3324225"/>
          <p14:tracePt t="194000" x="7199313" y="3332163"/>
          <p14:tracePt t="194007" x="7207250" y="3332163"/>
          <p14:tracePt t="194009" x="7207250" y="3340100"/>
          <p14:tracePt t="194016" x="7216775" y="3340100"/>
          <p14:tracePt t="194020" x="7224713" y="3349625"/>
          <p14:tracePt t="194027" x="7224713" y="3357563"/>
          <p14:tracePt t="194029" x="7232650" y="3357563"/>
          <p14:tracePt t="194034" x="7240588" y="3357563"/>
          <p14:tracePt t="194042" x="7250113" y="3357563"/>
          <p14:tracePt t="194045" x="7258050" y="3357563"/>
          <p14:tracePt t="194049" x="7265988" y="3357563"/>
          <p14:tracePt t="194050" x="7265988" y="3365500"/>
          <p14:tracePt t="194056" x="7275513" y="3365500"/>
          <p14:tracePt t="194061" x="7283450" y="3365500"/>
          <p14:tracePt t="194064" x="7291388" y="3365500"/>
          <p14:tracePt t="194069" x="7299325" y="3365500"/>
          <p14:tracePt t="194076" x="7308850" y="3365500"/>
          <p14:tracePt t="194082" x="7316788" y="3365500"/>
          <p14:tracePt t="194084" x="7324725" y="3365500"/>
          <p14:tracePt t="194095" x="7334250" y="3365500"/>
          <p14:tracePt t="194254" x="7324725" y="3365500"/>
          <p14:tracePt t="194257" x="7316788" y="3365500"/>
          <p14:tracePt t="194262" x="7308850" y="3365500"/>
          <p14:tracePt t="194267" x="7299325" y="3365500"/>
          <p14:tracePt t="194268" x="7299325" y="3375025"/>
          <p14:tracePt t="194271" x="7291388" y="3375025"/>
          <p14:tracePt t="194272" x="7283450" y="3375025"/>
          <p14:tracePt t="194274" x="7275513" y="3375025"/>
          <p14:tracePt t="194277" x="7265988" y="3375025"/>
          <p14:tracePt t="194280" x="7258050" y="3375025"/>
          <p14:tracePt t="194282" x="7250113" y="3375025"/>
          <p14:tracePt t="194284" x="7240588" y="3375025"/>
          <p14:tracePt t="194286" x="7232650" y="3375025"/>
          <p14:tracePt t="194289" x="7224713" y="3375025"/>
          <p14:tracePt t="194290" x="7216775" y="3375025"/>
          <p14:tracePt t="194292" x="7207250" y="3375025"/>
          <p14:tracePt t="194295" x="7199313" y="3375025"/>
          <p14:tracePt t="194297" x="7191375" y="3375025"/>
          <p14:tracePt t="194300" x="7181850" y="3375025"/>
          <p14:tracePt t="194302" x="7173913" y="3375025"/>
          <p14:tracePt t="194303" x="7165975" y="3375025"/>
          <p14:tracePt t="194306" x="7158038" y="3375025"/>
          <p14:tracePt t="194308" x="7148513" y="3375025"/>
          <p14:tracePt t="194311" x="7140575" y="3375025"/>
          <p14:tracePt t="194312" x="7132638" y="3375025"/>
          <p14:tracePt t="194315" x="7123113" y="3375025"/>
          <p14:tracePt t="194319" x="7115175" y="3375025"/>
          <p14:tracePt t="194320" x="7107238" y="3375025"/>
          <p14:tracePt t="194323" x="7099300" y="3375025"/>
          <p14:tracePt t="194328" x="7089775" y="3365500"/>
          <p14:tracePt t="194329" x="7081838" y="3365500"/>
          <p14:tracePt t="194332" x="7073900" y="3365500"/>
          <p14:tracePt t="194337" x="7064375" y="3365500"/>
          <p14:tracePt t="194341" x="7056438" y="3365500"/>
          <p14:tracePt t="194347" x="7048500" y="3357563"/>
          <p14:tracePt t="194351" x="7040563" y="3357563"/>
          <p14:tracePt t="194357" x="7040563" y="3349625"/>
          <p14:tracePt t="194398" x="7031038" y="3349625"/>
          <p14:tracePt t="194562" x="7040563" y="3349625"/>
          <p14:tracePt t="194565" x="7048500" y="3349625"/>
          <p14:tracePt t="194572" x="7056438" y="3349625"/>
          <p14:tracePt t="194578" x="7064375" y="3349625"/>
          <p14:tracePt t="194582" x="7073900" y="3349625"/>
          <p14:tracePt t="194586" x="7081838" y="3349625"/>
          <p14:tracePt t="194590" x="7089775" y="3349625"/>
          <p14:tracePt t="194596" x="7099300" y="3349625"/>
          <p14:tracePt t="194601" x="7107238" y="3349625"/>
          <p14:tracePt t="194602" x="7115175" y="3349625"/>
          <p14:tracePt t="194608" x="7123113" y="3349625"/>
          <p14:tracePt t="194615" x="7132638" y="3349625"/>
          <p14:tracePt t="194619" x="7140575" y="3349625"/>
          <p14:tracePt t="194622" x="7148513" y="3349625"/>
          <p14:tracePt t="194630" x="7158038" y="3349625"/>
          <p14:tracePt t="194635" x="7165975" y="3349625"/>
          <p14:tracePt t="194644" x="7173913" y="3349625"/>
          <p14:tracePt t="194647" x="7173913" y="3340100"/>
          <p14:tracePt t="194648" x="7181850" y="3340100"/>
          <p14:tracePt t="194657" x="7181850" y="3332163"/>
          <p14:tracePt t="194667" x="7191375" y="3324225"/>
          <p14:tracePt t="194668" x="7191375" y="3316288"/>
          <p14:tracePt t="194674" x="7191375" y="3306763"/>
          <p14:tracePt t="194680" x="7191375" y="3298825"/>
          <p14:tracePt t="194686" x="7191375" y="3290888"/>
          <p14:tracePt t="194687" x="7199313" y="3290888"/>
          <p14:tracePt t="194692" x="7199313" y="3281363"/>
          <p14:tracePt t="194696" x="7199313" y="3273425"/>
          <p14:tracePt t="194706" x="7199313" y="3265488"/>
          <p14:tracePt t="194711" x="7207250" y="3265488"/>
          <p14:tracePt t="194719" x="7207250" y="3257550"/>
          <p14:tracePt t="194735" x="7207250" y="3248025"/>
          <p14:tracePt t="194747" x="7207250" y="3240088"/>
          <p14:tracePt t="194777" x="7207250" y="3232150"/>
          <p14:tracePt t="194788" x="7207250" y="3222625"/>
          <p14:tracePt t="194791" x="7199313" y="3222625"/>
          <p14:tracePt t="194796" x="7199313" y="3214688"/>
          <p14:tracePt t="194799" x="7191375" y="3206750"/>
          <p14:tracePt t="194804" x="7181850" y="3206750"/>
          <p14:tracePt t="194806" x="7181850" y="3198813"/>
          <p14:tracePt t="194808" x="7173913" y="3198813"/>
          <p14:tracePt t="194814" x="7165975" y="3198813"/>
          <p14:tracePt t="194814" x="7165975" y="3189288"/>
          <p14:tracePt t="194818" x="7158038" y="3189288"/>
          <p14:tracePt t="194822" x="7148513" y="3181350"/>
          <p14:tracePt t="194825" x="7140575" y="3173413"/>
          <p14:tracePt t="194830" x="7132638" y="3173413"/>
          <p14:tracePt t="194835" x="7123113" y="3163888"/>
          <p14:tracePt t="194839" x="7115175" y="3163888"/>
          <p14:tracePt t="194841" x="7107238" y="3163888"/>
          <p14:tracePt t="194846" x="7099300" y="3155950"/>
          <p14:tracePt t="194850" x="7089775" y="3155950"/>
          <p14:tracePt t="194854" x="7081838" y="3155950"/>
          <p14:tracePt t="194856" x="7073900" y="3155950"/>
          <p14:tracePt t="194861" x="7064375" y="3155950"/>
          <p14:tracePt t="194865" x="7064375" y="3148013"/>
          <p14:tracePt t="194866" x="7056438" y="3148013"/>
          <p14:tracePt t="194873" x="7048500" y="3148013"/>
          <p14:tracePt t="194876" x="7040563" y="3148013"/>
          <p14:tracePt t="194881" x="7031038" y="3148013"/>
          <p14:tracePt t="194886" x="7023100" y="3148013"/>
          <p14:tracePt t="194894" x="7015163" y="3148013"/>
          <p14:tracePt t="194896" x="7005638" y="3148013"/>
          <p14:tracePt t="194900" x="6997700" y="3148013"/>
          <p14:tracePt t="194903" x="6989763" y="3148013"/>
          <p14:tracePt t="194907" x="6989763" y="3155950"/>
          <p14:tracePt t="194908" x="6981825" y="3155950"/>
          <p14:tracePt t="194909" x="6972300" y="3155950"/>
          <p14:tracePt t="194913" x="6964363" y="3155950"/>
          <p14:tracePt t="194916" x="6964363" y="3163888"/>
          <p14:tracePt t="194918" x="6956425" y="3163888"/>
          <p14:tracePt t="194922" x="6946900" y="3163888"/>
          <p14:tracePt t="194924" x="6938963" y="3163888"/>
          <p14:tracePt t="194928" x="6938963" y="3173413"/>
          <p14:tracePt t="194929" x="6931025" y="3173413"/>
          <p14:tracePt t="194932" x="6931025" y="3181350"/>
          <p14:tracePt t="194936" x="6923088" y="3181350"/>
          <p14:tracePt t="194940" x="6923088" y="3189288"/>
          <p14:tracePt t="194945" x="6913563" y="3189288"/>
          <p14:tracePt t="194952" x="6913563" y="3198813"/>
          <p14:tracePt t="194967" x="6913563" y="3206750"/>
          <p14:tracePt t="194968" x="6905625" y="3206750"/>
          <p14:tracePt t="194974" x="6905625" y="3214688"/>
          <p14:tracePt t="194984" x="6905625" y="3222625"/>
          <p14:tracePt t="194992" x="6905625" y="3232150"/>
          <p14:tracePt t="194996" x="6905625" y="3240088"/>
          <p14:tracePt t="195000" x="6905625" y="3248025"/>
          <p14:tracePt t="195006" x="6905625" y="3257550"/>
          <p14:tracePt t="195012" x="6905625" y="3265488"/>
          <p14:tracePt t="195019" x="6905625" y="3273425"/>
          <p14:tracePt t="195024" x="6913563" y="3281363"/>
          <p14:tracePt t="195033" x="6913563" y="3290888"/>
          <p14:tracePt t="195038" x="6923088" y="3290888"/>
          <p14:tracePt t="195042" x="6923088" y="3298825"/>
          <p14:tracePt t="195047" x="6931025" y="3298825"/>
          <p14:tracePt t="195050" x="6931025" y="3306763"/>
          <p14:tracePt t="195054" x="6938963" y="3306763"/>
          <p14:tracePt t="195058" x="6946900" y="3306763"/>
          <p14:tracePt t="195059" x="6946900" y="3316288"/>
          <p14:tracePt t="195062" x="6946900" y="3324225"/>
          <p14:tracePt t="195063" x="6956425" y="3324225"/>
          <p14:tracePt t="195068" x="6964363" y="3324225"/>
          <p14:tracePt t="195070" x="6964363" y="3332163"/>
          <p14:tracePt t="195074" x="6972300" y="3332163"/>
          <p14:tracePt t="195077" x="6981825" y="3332163"/>
          <p14:tracePt t="195079" x="6981825" y="3340100"/>
          <p14:tracePt t="195081" x="6989763" y="3340100"/>
          <p14:tracePt t="195087" x="6997700" y="3340100"/>
          <p14:tracePt t="195095" x="7005638" y="3349625"/>
          <p14:tracePt t="195096" x="7015163" y="3349625"/>
          <p14:tracePt t="195100" x="7023100" y="3349625"/>
          <p14:tracePt t="195104" x="7031038" y="3349625"/>
          <p14:tracePt t="195110" x="7040563" y="3349625"/>
          <p14:tracePt t="195113" x="7048500" y="3349625"/>
          <p14:tracePt t="195115" x="7056438" y="3349625"/>
          <p14:tracePt t="195118" x="7064375" y="3349625"/>
          <p14:tracePt t="195122" x="7073900" y="3349625"/>
          <p14:tracePt t="195124" x="7081838" y="3349625"/>
          <p14:tracePt t="195128" x="7089775" y="3349625"/>
          <p14:tracePt t="195131" x="7099300" y="3349625"/>
          <p14:tracePt t="195136" x="7107238" y="3349625"/>
          <p14:tracePt t="195138" x="7115175" y="3349625"/>
          <p14:tracePt t="195141" x="7123113" y="3349625"/>
          <p14:tracePt t="195146" x="7132638" y="3340100"/>
          <p14:tracePt t="195151" x="7140575" y="3340100"/>
          <p14:tracePt t="195153" x="7148513" y="3340100"/>
          <p14:tracePt t="195154" x="7148513" y="3332163"/>
          <p14:tracePt t="195158" x="7158038" y="3332163"/>
          <p14:tracePt t="195162" x="7158038" y="3324225"/>
          <p14:tracePt t="195164" x="7158038" y="3316288"/>
          <p14:tracePt t="195166" x="7165975" y="3316288"/>
          <p14:tracePt t="195169" x="7165975" y="3306763"/>
          <p14:tracePt t="195173" x="7173913" y="3306763"/>
          <p14:tracePt t="195175" x="7173913" y="3298825"/>
          <p14:tracePt t="195176" x="7181850" y="3298825"/>
          <p14:tracePt t="195180" x="7181850" y="3290888"/>
          <p14:tracePt t="195184" x="7181850" y="3281363"/>
          <p14:tracePt t="195187" x="7181850" y="3273425"/>
          <p14:tracePt t="195189" x="7191375" y="3273425"/>
          <p14:tracePt t="195192" x="7191375" y="3265488"/>
          <p14:tracePt t="195197" x="7191375" y="3257550"/>
          <p14:tracePt t="195201" x="7191375" y="3248025"/>
          <p14:tracePt t="195203" x="7191375" y="3240088"/>
          <p14:tracePt t="195208" x="7191375" y="3232150"/>
          <p14:tracePt t="195213" x="7191375" y="3222625"/>
          <p14:tracePt t="195219" x="7191375" y="3214688"/>
          <p14:tracePt t="195222" x="7191375" y="3206750"/>
          <p14:tracePt t="195229" x="7181850" y="3198813"/>
          <p14:tracePt t="195234" x="7173913" y="3189288"/>
          <p14:tracePt t="195241" x="7173913" y="3181350"/>
          <p14:tracePt t="195241" x="7165975" y="3181350"/>
          <p14:tracePt t="195244" x="7165975" y="3173413"/>
          <p14:tracePt t="195248" x="7158038" y="3173413"/>
          <p14:tracePt t="195250" x="7158038" y="3163888"/>
          <p14:tracePt t="195256" x="7148513" y="3163888"/>
          <p14:tracePt t="195256" x="7148513" y="3155950"/>
          <p14:tracePt t="195258" x="7140575" y="3155950"/>
          <p14:tracePt t="195264" x="7132638" y="3155950"/>
          <p14:tracePt t="195265" x="7132638" y="3148013"/>
          <p14:tracePt t="195270" x="7123113" y="3140075"/>
          <p14:tracePt t="195279" x="7115175" y="3140075"/>
          <p14:tracePt t="195281" x="7107238" y="3140075"/>
          <p14:tracePt t="195289" x="7099300" y="3140075"/>
          <p14:tracePt t="195296" x="7089775" y="3140075"/>
          <p14:tracePt t="195304" x="7081838" y="3140075"/>
          <p14:tracePt t="195310" x="7073900" y="3140075"/>
          <p14:tracePt t="195317" x="7064375" y="3140075"/>
          <p14:tracePt t="195326" x="7056438" y="3140075"/>
          <p14:tracePt t="195334" x="7048500" y="3140075"/>
          <p14:tracePt t="195337" x="7040563" y="3140075"/>
          <p14:tracePt t="195345" x="7031038" y="3148013"/>
          <p14:tracePt t="195350" x="7023100" y="3148013"/>
          <p14:tracePt t="195353" x="7023100" y="3155950"/>
          <p14:tracePt t="195357" x="7015163" y="3155950"/>
          <p14:tracePt t="195361" x="7005638" y="3155950"/>
          <p14:tracePt t="195362" x="7005638" y="3163888"/>
          <p14:tracePt t="195370" x="6997700" y="3163888"/>
          <p14:tracePt t="195372" x="6997700" y="3173413"/>
          <p14:tracePt t="195378" x="6997700" y="3181350"/>
          <p14:tracePt t="195380" x="6989763" y="3181350"/>
          <p14:tracePt t="195384" x="6989763" y="3189288"/>
          <p14:tracePt t="195387" x="6981825" y="3189288"/>
          <p14:tracePt t="195389" x="6981825" y="3198813"/>
          <p14:tracePt t="195392" x="6972300" y="3198813"/>
          <p14:tracePt t="195394" x="6972300" y="3206750"/>
          <p14:tracePt t="195396" x="6972300" y="3214688"/>
          <p14:tracePt t="195400" x="6964363" y="3214688"/>
          <p14:tracePt t="195402" x="6964363" y="3222625"/>
          <p14:tracePt t="195406" x="6964363" y="3232150"/>
          <p14:tracePt t="195408" x="6956425" y="3232150"/>
          <p14:tracePt t="195411" x="6956425" y="3240088"/>
          <p14:tracePt t="195412" x="6956425" y="3248025"/>
          <p14:tracePt t="195415" x="6956425" y="3257550"/>
          <p14:tracePt t="195420" x="6956425" y="3265488"/>
          <p14:tracePt t="195425" x="6956425" y="3273425"/>
          <p14:tracePt t="195428" x="6946900" y="3281363"/>
          <p14:tracePt t="195433" x="6946900" y="3290888"/>
          <p14:tracePt t="195440" x="6946900" y="3298825"/>
          <p14:tracePt t="195446" x="6946900" y="3306763"/>
          <p14:tracePt t="195454" x="6946900" y="3316288"/>
          <p14:tracePt t="195458" x="6946900" y="3324225"/>
          <p14:tracePt t="195465" x="6956425" y="3324225"/>
          <p14:tracePt t="195469" x="6956425" y="3332163"/>
          <p14:tracePt t="195478" x="6964363" y="3332163"/>
          <p14:tracePt t="195483" x="6964363" y="3340100"/>
          <p14:tracePt t="195488" x="6972300" y="3340100"/>
          <p14:tracePt t="195494" x="6981825" y="3340100"/>
          <p14:tracePt t="195506" x="6989763" y="3340100"/>
          <p14:tracePt t="195513" x="6997700" y="3340100"/>
          <p14:tracePt t="195520" x="7005638" y="3340100"/>
          <p14:tracePt t="195524" x="7015163" y="3340100"/>
          <p14:tracePt t="195530" x="7023100" y="3340100"/>
          <p14:tracePt t="195535" x="7031038" y="3340100"/>
          <p14:tracePt t="195538" x="7031038" y="3332163"/>
          <p14:tracePt t="195540" x="7040563" y="3332163"/>
          <p14:tracePt t="195542" x="7048500" y="3332163"/>
          <p14:tracePt t="195545" x="7048500" y="3324225"/>
          <p14:tracePt t="195548" x="7056438" y="3324225"/>
          <p14:tracePt t="195549" x="7056438" y="3316288"/>
          <p14:tracePt t="195557" x="7056438" y="3306763"/>
          <p14:tracePt t="195558" x="7064375" y="3306763"/>
          <p14:tracePt t="195562" x="7064375" y="3298825"/>
          <p14:tracePt t="195568" x="7064375" y="3290888"/>
          <p14:tracePt t="195572" x="7064375" y="3281363"/>
          <p14:tracePt t="195575" x="7064375" y="3273425"/>
          <p14:tracePt t="195581" x="7064375" y="3265488"/>
          <p14:tracePt t="195591" x="7064375" y="3257550"/>
          <p14:tracePt t="195838" x="7064375" y="3265488"/>
          <p14:tracePt t="195856" x="7064375" y="3273425"/>
          <p14:tracePt t="195871" x="7064375" y="3281363"/>
          <p14:tracePt t="195896" x="7064375" y="3290888"/>
          <p14:tracePt t="195911" x="7064375" y="3298825"/>
          <p14:tracePt t="195921" x="7073900" y="3306763"/>
          <p14:tracePt t="195931" x="7081838" y="3306763"/>
          <p14:tracePt t="195936" x="7081838" y="3316288"/>
          <p14:tracePt t="195942" x="7081838" y="3324225"/>
          <p14:tracePt t="195949" x="7089775" y="3324225"/>
          <p14:tracePt t="195953" x="7089775" y="3332163"/>
          <p14:tracePt t="195961" x="7089775" y="3340100"/>
          <p14:tracePt t="195963" x="7099300" y="3340100"/>
          <p14:tracePt t="195966" x="7099300" y="3349625"/>
          <p14:tracePt t="195969" x="7099300" y="3357563"/>
          <p14:tracePt t="195974" x="7107238" y="3365500"/>
          <p14:tracePt t="195979" x="7107238" y="3375025"/>
          <p14:tracePt t="195982" x="7115175" y="3375025"/>
          <p14:tracePt t="195986" x="7115175" y="3382963"/>
          <p14:tracePt t="195989" x="7115175" y="3390900"/>
          <p14:tracePt t="195993" x="7123113" y="3390900"/>
          <p14:tracePt t="195994" x="7123113" y="3398838"/>
          <p14:tracePt t="196000" x="7132638" y="3408363"/>
          <p14:tracePt t="196003" x="7140575" y="3408363"/>
          <p14:tracePt t="196004" x="7140575" y="3416300"/>
          <p14:tracePt t="196005" x="7148513" y="3424238"/>
          <p14:tracePt t="196009" x="7158038" y="3424238"/>
          <p14:tracePt t="196012" x="7165975" y="3433763"/>
          <p14:tracePt t="196015" x="7173913" y="3433763"/>
          <p14:tracePt t="196018" x="7181850" y="3441700"/>
          <p14:tracePt t="196022" x="7191375" y="3441700"/>
          <p14:tracePt t="196024" x="7199313" y="3441700"/>
          <p14:tracePt t="196026" x="7199313" y="3449638"/>
          <p14:tracePt t="196028" x="7207250" y="3449638"/>
          <p14:tracePt t="196030" x="7216775" y="3459163"/>
          <p14:tracePt t="196032" x="7224713" y="3459163"/>
          <p14:tracePt t="196035" x="7232650" y="3459163"/>
          <p14:tracePt t="196038" x="7240588" y="3459163"/>
          <p14:tracePt t="196040" x="7240588" y="3467100"/>
          <p14:tracePt t="196041" x="7250113" y="3467100"/>
          <p14:tracePt t="196042" x="7258050" y="3467100"/>
          <p14:tracePt t="196045" x="7265988" y="3467100"/>
          <p14:tracePt t="196048" x="7265988" y="3475038"/>
          <p14:tracePt t="196049" x="7275513" y="3475038"/>
          <p14:tracePt t="196052" x="7283450" y="3475038"/>
          <p14:tracePt t="196054" x="7291388" y="3475038"/>
          <p14:tracePt t="196059" x="7299325" y="3475038"/>
          <p14:tracePt t="196061" x="7299325" y="3482975"/>
          <p14:tracePt t="196063" x="7308850" y="3482975"/>
          <p14:tracePt t="196068" x="7316788" y="3482975"/>
          <p14:tracePt t="196071" x="7324725" y="3482975"/>
          <p14:tracePt t="196075" x="7324725" y="3492500"/>
          <p14:tracePt t="196078" x="7334250" y="3492500"/>
          <p14:tracePt t="196093" x="7342188" y="3492500"/>
          <p14:tracePt t="196124" x="7350125" y="3492500"/>
          <p14:tracePt t="196131" x="7358063" y="3492500"/>
          <p14:tracePt t="196140" x="7367588" y="3492500"/>
          <p14:tracePt t="196149" x="7375525" y="3492500"/>
          <p14:tracePt t="196157" x="7383463" y="3492500"/>
          <p14:tracePt t="196160" x="7392988" y="3492500"/>
          <p14:tracePt t="196166" x="7400925" y="3492500"/>
          <p14:tracePt t="196171" x="7408863" y="3492500"/>
          <p14:tracePt t="196174" x="7416800" y="3492500"/>
          <p14:tracePt t="196177" x="7426325" y="3492500"/>
          <p14:tracePt t="196179" x="7434263" y="3492500"/>
          <p14:tracePt t="196182" x="7442200" y="3492500"/>
          <p14:tracePt t="196185" x="7451725" y="3492500"/>
          <p14:tracePt t="196187" x="7459663" y="3492500"/>
          <p14:tracePt t="196190" x="7467600" y="3492500"/>
          <p14:tracePt t="196195" x="7475538" y="3492500"/>
          <p14:tracePt t="196197" x="7485063" y="3492500"/>
          <p14:tracePt t="196202" x="7493000" y="3492500"/>
          <p14:tracePt t="196203" x="7500938" y="3492500"/>
          <p14:tracePt t="196207" x="7510463" y="3492500"/>
          <p14:tracePt t="196212" x="7518400" y="3492500"/>
          <p14:tracePt t="196219" x="7526338" y="3492500"/>
          <p14:tracePt t="196222" x="7534275" y="3492500"/>
          <p14:tracePt t="196232" x="7543800" y="3492500"/>
          <p14:tracePt t="196686" x="7551738" y="3492500"/>
          <p14:tracePt t="196703" x="7551738" y="3482975"/>
          <p14:tracePt t="196713" x="7559675" y="3482975"/>
          <p14:tracePt t="196721" x="7569200" y="3482975"/>
          <p14:tracePt t="196727" x="7569200" y="3475038"/>
          <p14:tracePt t="196927" x="7559675" y="3475038"/>
          <p14:tracePt t="196932" x="7551738" y="3475038"/>
          <p14:tracePt t="196935" x="7543800" y="3475038"/>
          <p14:tracePt t="196936" x="7543800" y="3482975"/>
          <p14:tracePt t="196940" x="7534275" y="3492500"/>
          <p14:tracePt t="196941" x="7526338" y="3492500"/>
          <p14:tracePt t="196944" x="7518400" y="3492500"/>
          <p14:tracePt t="196946" x="7518400" y="3500438"/>
          <p14:tracePt t="196947" x="7510463" y="3500438"/>
          <p14:tracePt t="196950" x="7500938" y="3500438"/>
          <p14:tracePt t="196952" x="7493000" y="3508375"/>
          <p14:tracePt t="196955" x="7485063" y="3508375"/>
          <p14:tracePt t="196959" x="7485063" y="3517900"/>
          <p14:tracePt t="196962" x="7475538" y="3517900"/>
          <p14:tracePt t="196964" x="7475538" y="3525838"/>
          <p14:tracePt t="196965" x="7467600" y="3525838"/>
          <p14:tracePt t="196969" x="7459663" y="3525838"/>
          <p14:tracePt t="196972" x="7451725" y="3533775"/>
          <p14:tracePt t="196977" x="7442200" y="3533775"/>
          <p14:tracePt t="196982" x="7442200" y="3541713"/>
          <p14:tracePt t="196983" x="7434263" y="3541713"/>
          <p14:tracePt t="196987" x="7426325" y="3541713"/>
          <p14:tracePt t="196989" x="7416800" y="3541713"/>
          <p14:tracePt t="196991" x="7416800" y="3551238"/>
          <p14:tracePt t="196997" x="7408863" y="3551238"/>
          <p14:tracePt t="196999" x="7408863" y="3559175"/>
          <p14:tracePt t="197007" x="7400925" y="3559175"/>
          <p14:tracePt t="197012" x="7400925" y="3567113"/>
          <p14:tracePt t="197016" x="7392988" y="3567113"/>
          <p14:tracePt t="197023" x="7383463" y="3567113"/>
          <p14:tracePt t="197027" x="7383463" y="3576638"/>
          <p14:tracePt t="197031" x="7375525" y="3576638"/>
          <p14:tracePt t="197040" x="7367588" y="3576638"/>
          <p14:tracePt t="197047" x="7358063" y="3576638"/>
          <p14:tracePt t="197050" x="7358063" y="3584575"/>
          <p14:tracePt t="197051" x="7350125" y="3584575"/>
          <p14:tracePt t="197057" x="7342188" y="3584575"/>
          <p14:tracePt t="197064" x="7334250" y="3584575"/>
          <p14:tracePt t="197071" x="7324725" y="3584575"/>
          <p14:tracePt t="197074" x="7316788" y="3592513"/>
          <p14:tracePt t="197080" x="7308850" y="3592513"/>
          <p14:tracePt t="197089" x="7299325" y="3600450"/>
          <p14:tracePt t="197097" x="7291388" y="3600450"/>
          <p14:tracePt t="197102" x="7283450" y="3600450"/>
          <p14:tracePt t="197108" x="7283450" y="3609975"/>
          <p14:tracePt t="197112" x="7275513" y="3609975"/>
          <p14:tracePt t="197124" x="7265988" y="3609975"/>
          <p14:tracePt t="197126" x="7265988" y="3617913"/>
          <p14:tracePt t="197138" x="7258050" y="3617913"/>
          <p14:tracePt t="197146" x="7250113" y="3625850"/>
          <p14:tracePt t="197158" x="7240588" y="3625850"/>
          <p14:tracePt t="197161" x="7240588" y="3635375"/>
          <p14:tracePt t="197169" x="7232650" y="3635375"/>
          <p14:tracePt t="197193" x="7224713" y="3635375"/>
          <p14:tracePt t="197212" x="7216775" y="3643313"/>
          <p14:tracePt t="197229" x="7207250" y="3643313"/>
          <p14:tracePt t="197236" x="7199313" y="3643313"/>
          <p14:tracePt t="197237" x="7199313" y="3651250"/>
          <p14:tracePt t="197244" x="7191375" y="3651250"/>
          <p14:tracePt t="197251" x="7181850" y="3651250"/>
          <p14:tracePt t="197254" x="7173913" y="3651250"/>
          <p14:tracePt t="197257" x="7173913" y="3659188"/>
          <p14:tracePt t="197261" x="7165975" y="3659188"/>
          <p14:tracePt t="197265" x="7158038" y="3659188"/>
          <p14:tracePt t="197271" x="7148513" y="3668713"/>
          <p14:tracePt t="197273" x="7140575" y="3668713"/>
          <p14:tracePt t="197280" x="7132638" y="3668713"/>
          <p14:tracePt t="197285" x="7123113" y="3668713"/>
          <p14:tracePt t="197291" x="7115175" y="3668713"/>
          <p14:tracePt t="197295" x="7107238" y="3668713"/>
          <p14:tracePt t="197305" x="7107238" y="3676650"/>
          <p14:tracePt t="197309" x="7099300" y="3676650"/>
          <p14:tracePt t="197328" x="7089775" y="3676650"/>
          <p14:tracePt t="197338" x="7081838" y="3676650"/>
          <p14:tracePt t="197342" x="7073900" y="3676650"/>
          <p14:tracePt t="197350" x="7064375" y="3676650"/>
          <p14:tracePt t="197356" x="7056438" y="3676650"/>
          <p14:tracePt t="197365" x="7048500" y="3676650"/>
          <p14:tracePt t="197367" x="7040563" y="3676650"/>
          <p14:tracePt t="197379" x="7031038" y="3676650"/>
          <p14:tracePt t="197398" x="7023100" y="3676650"/>
          <p14:tracePt t="197407" x="7015163" y="3676650"/>
          <p14:tracePt t="197412" x="7005638" y="3676650"/>
          <p14:tracePt t="197420" x="6997700" y="3676650"/>
          <p14:tracePt t="197423" x="6997700" y="3668713"/>
          <p14:tracePt t="197429" x="6989763" y="3668713"/>
          <p14:tracePt t="197439" x="6981825" y="3668713"/>
          <p14:tracePt t="197446" x="6972300" y="3668713"/>
          <p14:tracePt t="197452" x="6972300" y="3659188"/>
          <p14:tracePt t="197455" x="6964363" y="3659188"/>
          <p14:tracePt t="197464" x="6956425" y="3659188"/>
          <p14:tracePt t="197472" x="6946900" y="3659188"/>
          <p14:tracePt t="197479" x="6938963" y="3659188"/>
          <p14:tracePt t="197498" x="6931025" y="3659188"/>
          <p14:tracePt t="197510" x="6923088" y="3659188"/>
          <p14:tracePt t="197522" x="6913563" y="3659188"/>
          <p14:tracePt t="197533" x="6913563" y="3651250"/>
          <p14:tracePt t="197537" x="6905625" y="3651250"/>
          <p14:tracePt t="197543" x="6897688" y="3651250"/>
          <p14:tracePt t="197562" x="6888163" y="3651250"/>
          <p14:tracePt t="197578" x="6880225" y="3651250"/>
          <p14:tracePt t="197581" x="6880225" y="3643313"/>
          <p14:tracePt t="197591" x="6872288" y="3643313"/>
          <p14:tracePt t="197597" x="6864350" y="3643313"/>
          <p14:tracePt t="197640" x="6854825" y="3643313"/>
          <p14:tracePt t="197645" x="6854825" y="3635375"/>
          <p14:tracePt t="197653" x="6846888" y="3635375"/>
          <p14:tracePt t="197665" x="6838950" y="3625850"/>
          <p14:tracePt t="197670" x="6829425" y="3625850"/>
          <p14:tracePt t="197679" x="6821488" y="3625850"/>
          <p14:tracePt t="197687" x="6813550" y="3625850"/>
          <p14:tracePt t="197695" x="6813550" y="3617913"/>
          <p14:tracePt t="197698" x="6805613" y="3617913"/>
          <p14:tracePt t="197704" x="6796088" y="3617913"/>
          <p14:tracePt t="197724" x="6788150" y="3617913"/>
          <p14:tracePt t="197728" x="6788150" y="3609975"/>
          <p14:tracePt t="197787" x="6780213" y="3609975"/>
          <p14:tracePt t="197797" x="6780213" y="3600450"/>
          <p14:tracePt t="197934" x="6788150" y="3600450"/>
          <p14:tracePt t="197958" x="6796088" y="3600450"/>
          <p14:tracePt t="197977" x="6805613" y="3600450"/>
          <p14:tracePt t="197995" x="6813550" y="3600450"/>
          <p14:tracePt t="198017" x="6821488" y="3600450"/>
          <p14:tracePt t="198034" x="6829425" y="3600450"/>
          <p14:tracePt t="198041" x="6838950" y="3600450"/>
          <p14:tracePt t="198103" x="6846888" y="3600450"/>
          <p14:tracePt t="198184" x="6854825" y="3600450"/>
          <p14:tracePt t="198206" x="6854825" y="3609975"/>
          <p14:tracePt t="198213" x="6864350" y="3609975"/>
          <p14:tracePt t="198288" x="6872288" y="3609975"/>
          <p14:tracePt t="198326" x="6880225" y="3609975"/>
          <p14:tracePt t="198418" x="6888163" y="3609975"/>
          <p14:tracePt t="198498" x="6897688" y="3609975"/>
          <p14:tracePt t="198505" x="6905625" y="3609975"/>
          <p14:tracePt t="198521" x="6913563" y="3609975"/>
          <p14:tracePt t="198537" x="6923088" y="3609975"/>
          <p14:tracePt t="198559" x="6931025" y="3609975"/>
          <p14:tracePt t="198631" x="6931025" y="3600450"/>
          <p14:tracePt t="198658" x="6938963" y="3600450"/>
          <p14:tracePt t="198662" x="6938963" y="3592513"/>
          <p14:tracePt t="198674" x="6946900" y="3592513"/>
          <p14:tracePt t="198688" x="6946900" y="3584575"/>
          <p14:tracePt t="198721" x="6946900" y="3576638"/>
          <p14:tracePt t="198741" x="6946900" y="3567113"/>
          <p14:tracePt t="198773" x="6946900" y="3559175"/>
          <p14:tracePt t="198780" x="6946900" y="3551238"/>
          <p14:tracePt t="198796" x="6946900" y="3541713"/>
          <p14:tracePt t="198800" x="6956425" y="3541713"/>
          <p14:tracePt t="198808" x="6956425" y="3533775"/>
          <p14:tracePt t="198819" x="6956425" y="3525838"/>
          <p14:tracePt t="198824" x="6956425" y="3517900"/>
          <p14:tracePt t="198841" x="6956425" y="3508375"/>
          <p14:tracePt t="198870" x="6956425" y="3500438"/>
          <p14:tracePt t="198899" x="6956425" y="3492500"/>
          <p14:tracePt t="198911" x="6956425" y="3482975"/>
          <p14:tracePt t="198922" x="6946900" y="3482975"/>
          <p14:tracePt t="198926" x="6946900" y="3475038"/>
          <p14:tracePt t="198931" x="6938963" y="3475038"/>
          <p14:tracePt t="198943" x="6938963" y="3467100"/>
          <p14:tracePt t="198947" x="6931025" y="3467100"/>
          <p14:tracePt t="198970" x="6931025" y="3459163"/>
          <p14:tracePt t="198980" x="6923088" y="3459163"/>
          <p14:tracePt t="198986" x="6923088" y="3449638"/>
          <p14:tracePt t="199026" x="6913563" y="3449638"/>
          <p14:tracePt t="199051" x="6905625" y="3449638"/>
          <p14:tracePt t="199054" x="6897688" y="3449638"/>
          <p14:tracePt t="199064" x="6888163" y="3449638"/>
          <p14:tracePt t="199067" x="6888163" y="3459163"/>
          <p14:tracePt t="199072" x="6880225" y="3459163"/>
          <p14:tracePt t="199078" x="6872288" y="3459163"/>
          <p14:tracePt t="199082" x="6864350" y="3459163"/>
          <p14:tracePt t="199087" x="6864350" y="3467100"/>
          <p14:tracePt t="199089" x="6854825" y="3467100"/>
          <p14:tracePt t="199097" x="6846888" y="3467100"/>
          <p14:tracePt t="199107" x="6838950" y="3467100"/>
          <p14:tracePt t="199114" x="6838950" y="3475038"/>
          <p14:tracePt t="199119" x="6829425" y="3475038"/>
          <p14:tracePt t="199171" x="6829425" y="3482975"/>
          <p14:tracePt t="199179" x="6829425" y="3492500"/>
          <p14:tracePt t="199189" x="6821488" y="3492500"/>
          <p14:tracePt t="199195" x="6821488" y="3500438"/>
          <p14:tracePt t="199205" x="6813550" y="3500438"/>
          <p14:tracePt t="199205" x="6813550" y="3508375"/>
          <p14:tracePt t="199216" x="6805613" y="3508375"/>
          <p14:tracePt t="199219" x="6805613" y="3517900"/>
          <p14:tracePt t="199229" x="6796088" y="3525838"/>
          <p14:tracePt t="199253" x="6796088" y="3533775"/>
          <p14:tracePt t="199275" x="6796088" y="3541713"/>
          <p14:tracePt t="199294" x="6796088" y="3551238"/>
          <p14:tracePt t="199300" x="6796088" y="3559175"/>
          <p14:tracePt t="199314" x="6796088" y="3567113"/>
          <p14:tracePt t="199332" x="6796088" y="3576638"/>
          <p14:tracePt t="199346" x="6796088" y="3584575"/>
          <p14:tracePt t="199350" x="6805613" y="3584575"/>
          <p14:tracePt t="199357" x="6805613" y="3592513"/>
          <p14:tracePt t="199362" x="6805613" y="3600450"/>
          <p14:tracePt t="199364" x="6813550" y="3600450"/>
          <p14:tracePt t="199373" x="6813550" y="3609975"/>
          <p14:tracePt t="199374" x="6821488" y="3609975"/>
          <p14:tracePt t="199384" x="6829425" y="3617913"/>
          <p14:tracePt t="199390" x="6838950" y="3617913"/>
          <p14:tracePt t="199398" x="6846888" y="3625850"/>
          <p14:tracePt t="199406" x="6846888" y="3635375"/>
          <p14:tracePt t="199408" x="6854825" y="3635375"/>
          <p14:tracePt t="199419" x="6864350" y="3635375"/>
          <p14:tracePt t="199423" x="6864350" y="3643313"/>
          <p14:tracePt t="199424" x="6872288" y="3643313"/>
          <p14:tracePt t="199434" x="6880225" y="3643313"/>
          <p14:tracePt t="199439" x="6880225" y="3651250"/>
          <p14:tracePt t="199445" x="6888163" y="3651250"/>
          <p14:tracePt t="199454" x="6897688" y="3651250"/>
          <p14:tracePt t="199456" x="6905625" y="3651250"/>
          <p14:tracePt t="199465" x="6913563" y="3651250"/>
          <p14:tracePt t="199474" x="6923088" y="3651250"/>
          <p14:tracePt t="199487" x="6931025" y="3651250"/>
          <p14:tracePt t="199510" x="6938963" y="3651250"/>
          <p14:tracePt t="199521" x="6946900" y="3651250"/>
          <p14:tracePt t="199544" x="6956425" y="3651250"/>
          <p14:tracePt t="199557" x="6964363" y="3651250"/>
          <p14:tracePt t="199569" x="6972300" y="3651250"/>
          <p14:tracePt t="199576" x="6981825" y="3651250"/>
          <p14:tracePt t="199584" x="6989763" y="3651250"/>
          <p14:tracePt t="199585" x="6989763" y="3643313"/>
          <p14:tracePt t="199596" x="6997700" y="3643313"/>
          <p14:tracePt t="199604" x="6997700" y="3635375"/>
          <p14:tracePt t="199625" x="6997700" y="3625850"/>
          <p14:tracePt t="199661" x="6997700" y="3617913"/>
          <p14:tracePt t="199670" x="7005638" y="3617913"/>
          <p14:tracePt t="199683" x="7005638" y="3609975"/>
          <p14:tracePt t="199699" x="7005638" y="3600450"/>
          <p14:tracePt t="199705" x="7005638" y="3592513"/>
          <p14:tracePt t="199720" x="7005638" y="3584575"/>
          <p14:tracePt t="199795" x="7005638" y="3576638"/>
          <p14:tracePt t="199877" x="6997700" y="3576638"/>
          <p14:tracePt t="199881" x="6997700" y="3567113"/>
          <p14:tracePt t="199895" x="6989763" y="3567113"/>
          <p14:tracePt t="199911" x="6981825" y="3567113"/>
          <p14:tracePt t="199914" x="6981825" y="3559175"/>
          <p14:tracePt t="199918" x="6972300" y="3559175"/>
          <p14:tracePt t="199922" x="6972300" y="3551238"/>
          <p14:tracePt t="199930" x="6964363" y="3551238"/>
          <p14:tracePt t="199940" x="6956425" y="3551238"/>
          <p14:tracePt t="199951" x="6956425" y="3541713"/>
          <p14:tracePt t="199955" x="6946900" y="3541713"/>
          <p14:tracePt t="199969" x="6938963" y="3541713"/>
          <p14:tracePt t="199992" x="6938963" y="3533775"/>
          <p14:tracePt t="199997" x="6931025" y="3533775"/>
          <p14:tracePt t="200015" x="6923088" y="3533775"/>
          <p14:tracePt t="200032" x="6923088" y="3525838"/>
          <p14:tracePt t="200066" x="6913563" y="3525838"/>
          <p14:tracePt t="200069" x="6913563" y="3517900"/>
          <p14:tracePt t="200088" x="6905625" y="3517900"/>
          <p14:tracePt t="200102" x="6905625" y="3508375"/>
          <p14:tracePt t="200105" x="6897688" y="3508375"/>
          <p14:tracePt t="200133" x="6888163" y="3508375"/>
          <p14:tracePt t="200158" x="6880225" y="3508375"/>
          <p14:tracePt t="200172" x="6872288" y="3508375"/>
          <p14:tracePt t="200175" x="6864350" y="3508375"/>
          <p14:tracePt t="200181" x="6864350" y="3517900"/>
          <p14:tracePt t="200184" x="6854825" y="3517900"/>
          <p14:tracePt t="200186" x="6854825" y="3525838"/>
          <p14:tracePt t="200193" x="6854825" y="3533775"/>
          <p14:tracePt t="200198" x="6846888" y="3533775"/>
          <p14:tracePt t="200204" x="6846888" y="3541713"/>
          <p14:tracePt t="200212" x="6846888" y="3551238"/>
          <p14:tracePt t="200215" x="6846888" y="3559175"/>
          <p14:tracePt t="200223" x="6846888" y="3567113"/>
          <p14:tracePt t="200229" x="6846888" y="3576638"/>
          <p14:tracePt t="200230" x="6838950" y="3576638"/>
          <p14:tracePt t="200245" x="6838950" y="3600450"/>
          <p14:tracePt t="200248" x="6838950" y="3609975"/>
          <p14:tracePt t="200254" x="6838950" y="3617913"/>
          <p14:tracePt t="200262" x="6838950" y="3625850"/>
          <p14:tracePt t="200265" x="6838950" y="3635375"/>
          <p14:tracePt t="200276" x="6838950" y="3643313"/>
          <p14:tracePt t="200289" x="6838950" y="3651250"/>
          <p14:tracePt t="200300" x="6838950" y="3659188"/>
          <p14:tracePt t="200302" x="6846888" y="3659188"/>
          <p14:tracePt t="200304" x="6846888" y="3668713"/>
          <p14:tracePt t="200312" x="6854825" y="3668713"/>
          <p14:tracePt t="200317" x="6854825" y="3676650"/>
          <p14:tracePt t="200321" x="6864350" y="3676650"/>
          <p14:tracePt t="200325" x="6872288" y="3676650"/>
          <p14:tracePt t="200328" x="6872288" y="3684588"/>
          <p14:tracePt t="200335" x="6880225" y="3684588"/>
          <p14:tracePt t="200336" x="6880225" y="3694113"/>
          <p14:tracePt t="200343" x="6880225" y="3702050"/>
          <p14:tracePt t="200345" x="6888163" y="3702050"/>
          <p14:tracePt t="200354" x="6888163" y="3709988"/>
          <p14:tracePt t="200355" x="6897688" y="3709988"/>
          <p14:tracePt t="200361" x="6905625" y="3709988"/>
          <p14:tracePt t="200365" x="6905625" y="3717925"/>
          <p14:tracePt t="200371" x="6913563" y="3717925"/>
          <p14:tracePt t="200386" x="6923088" y="3717925"/>
          <p14:tracePt t="200407" x="6931025" y="3717925"/>
          <p14:tracePt t="200422" x="6938963" y="3717925"/>
          <p14:tracePt t="200807" x="6946900" y="3717925"/>
          <p14:tracePt t="200814" x="6956425" y="3709988"/>
          <p14:tracePt t="200818" x="6964363" y="3709988"/>
          <p14:tracePt t="200824" x="6972300" y="3709988"/>
          <p14:tracePt t="200825" x="6981825" y="3709988"/>
          <p14:tracePt t="200829" x="6989763" y="3709988"/>
          <p14:tracePt t="200833" x="6997700" y="3709988"/>
          <p14:tracePt t="200837" x="7005638" y="3702050"/>
          <p14:tracePt t="200839" x="7015163" y="3702050"/>
          <p14:tracePt t="200843" x="7023100" y="3702050"/>
          <p14:tracePt t="200847" x="7023100" y="3694113"/>
          <p14:tracePt t="200848" x="7031038" y="3694113"/>
          <p14:tracePt t="200854" x="7040563" y="3694113"/>
          <p14:tracePt t="200856" x="7048500" y="3694113"/>
          <p14:tracePt t="200859" x="7048500" y="3684588"/>
          <p14:tracePt t="200861" x="7056438" y="3684588"/>
          <p14:tracePt t="200866" x="7064375" y="3684588"/>
          <p14:tracePt t="200869" x="7064375" y="3676650"/>
          <p14:tracePt t="200870" x="7073900" y="3676650"/>
          <p14:tracePt t="200873" x="7081838" y="3676650"/>
          <p14:tracePt t="200878" x="7089775" y="3668713"/>
          <p14:tracePt t="200882" x="7099300" y="3659188"/>
          <p14:tracePt t="200885" x="7107238" y="3659188"/>
          <p14:tracePt t="200888" x="7115175" y="3659188"/>
          <p14:tracePt t="200889" x="7115175" y="3651250"/>
          <p14:tracePt t="200891" x="7123113" y="3651250"/>
          <p14:tracePt t="200895" x="7132638" y="3651250"/>
          <p14:tracePt t="200897" x="7132638" y="3643313"/>
          <p14:tracePt t="200900" x="7140575" y="3643313"/>
          <p14:tracePt t="200901" x="7148513" y="3643313"/>
          <p14:tracePt t="200902" x="7148513" y="3635375"/>
          <p14:tracePt t="200905" x="7158038" y="3625850"/>
          <p14:tracePt t="200909" x="7165975" y="3625850"/>
          <p14:tracePt t="200912" x="7165975" y="3617913"/>
          <p14:tracePt t="200914" x="7173913" y="3617913"/>
          <p14:tracePt t="200916" x="7181850" y="3609975"/>
          <p14:tracePt t="200923" x="7191375" y="3600450"/>
          <p14:tracePt t="200924" x="7191375" y="3592513"/>
          <p14:tracePt t="200928" x="7199313" y="3592513"/>
          <p14:tracePt t="200930" x="7199313" y="3584575"/>
          <p14:tracePt t="200933" x="7207250" y="3584575"/>
          <p14:tracePt t="200938" x="7207250" y="3576638"/>
          <p14:tracePt t="200939" x="7216775" y="3576638"/>
          <p14:tracePt t="200942" x="7224713" y="3576638"/>
          <p14:tracePt t="200945" x="7224713" y="3567113"/>
          <p14:tracePt t="200950" x="7232650" y="3567113"/>
          <p14:tracePt t="200955" x="7232650" y="3559175"/>
          <p14:tracePt t="200961" x="7232650" y="3551238"/>
          <p14:tracePt t="200973" x="7232650" y="3541713"/>
          <p14:tracePt t="200984" x="7232650" y="3533775"/>
          <p14:tracePt t="200991" x="7232650" y="3525838"/>
          <p14:tracePt t="200995" x="7232650" y="3517900"/>
          <p14:tracePt t="201001" x="7232650" y="3508375"/>
          <p14:tracePt t="201008" x="7232650" y="3500438"/>
          <p14:tracePt t="201013" x="7232650" y="3492500"/>
          <p14:tracePt t="201015" x="7232650" y="3482975"/>
          <p14:tracePt t="201019" x="7224713" y="3482975"/>
          <p14:tracePt t="201022" x="7224713" y="3475038"/>
          <p14:tracePt t="201026" x="7216775" y="3475038"/>
          <p14:tracePt t="201028" x="7216775" y="3467100"/>
          <p14:tracePt t="201035" x="7216775" y="3459163"/>
          <p14:tracePt t="201040" x="7216775" y="3449638"/>
          <p14:tracePt t="201042" x="7207250" y="3449638"/>
          <p14:tracePt t="201047" x="7207250" y="3441700"/>
          <p14:tracePt t="201055" x="7207250" y="3433763"/>
          <p14:tracePt t="201059" x="7199313" y="3433763"/>
          <p14:tracePt t="201067" x="7199313" y="3424238"/>
          <p14:tracePt t="201071" x="7199313" y="3416300"/>
          <p14:tracePt t="201075" x="7191375" y="3416300"/>
          <p14:tracePt t="201085" x="7191375" y="3408363"/>
          <p14:tracePt t="201089" x="7181850" y="3408363"/>
          <p14:tracePt t="201102" x="7173913" y="3408363"/>
          <p14:tracePt t="201104" x="7173913" y="3398838"/>
          <p14:tracePt t="201123" x="7165975" y="3398838"/>
          <p14:tracePt t="201141" x="7158038" y="3398838"/>
          <p14:tracePt t="201154" x="7148513" y="3398838"/>
          <p14:tracePt t="201163" x="7140575" y="3398838"/>
          <p14:tracePt t="201171" x="7132638" y="3398838"/>
          <p14:tracePt t="201182" x="7123113" y="3398838"/>
          <p14:tracePt t="201193" x="7115175" y="3398838"/>
          <p14:tracePt t="201200" x="7107238" y="3390900"/>
          <p14:tracePt t="201215" x="7099300" y="3382963"/>
          <p14:tracePt t="201247" x="7089775" y="3375025"/>
          <p14:tracePt t="201265" x="7081838" y="3375025"/>
          <p14:tracePt t="201284" x="7073900" y="3375025"/>
          <p14:tracePt t="201396" x="7081838" y="3375025"/>
          <p14:tracePt t="201406" x="7089775" y="3375025"/>
          <p14:tracePt t="201416" x="7099300" y="3375025"/>
          <p14:tracePt t="201425" x="7107238" y="3375025"/>
          <p14:tracePt t="201428" x="7107238" y="3365500"/>
          <p14:tracePt t="201429" x="7115175" y="3365500"/>
          <p14:tracePt t="201440" x="7123113" y="3365500"/>
          <p14:tracePt t="201449" x="7132638" y="3365500"/>
          <p14:tracePt t="201458" x="7140575" y="3365500"/>
          <p14:tracePt t="201462" x="7148513" y="3365500"/>
          <p14:tracePt t="201466" x="7148513" y="3357563"/>
          <p14:tracePt t="201469" x="7158038" y="3357563"/>
          <p14:tracePt t="201479" x="7165975" y="3357563"/>
          <p14:tracePt t="201480" x="7165975" y="3349625"/>
          <p14:tracePt t="201485" x="7173913" y="3349625"/>
          <p14:tracePt t="201489" x="7181850" y="3349625"/>
          <p14:tracePt t="201498" x="7181850" y="3340100"/>
          <p14:tracePt t="201502" x="7191375" y="3340100"/>
          <p14:tracePt t="201514" x="7191375" y="3332163"/>
          <p14:tracePt t="201528" x="7191375" y="3324225"/>
          <p14:tracePt t="201534" x="7191375" y="3316288"/>
          <p14:tracePt t="201544" x="7191375" y="3306763"/>
          <p14:tracePt t="201550" x="7191375" y="3298825"/>
          <p14:tracePt t="201559" x="7191375" y="3290888"/>
          <p14:tracePt t="201568" x="7191375" y="3281363"/>
          <p14:tracePt t="201572" x="7191375" y="3273425"/>
          <p14:tracePt t="201582" x="7191375" y="3265488"/>
          <p14:tracePt t="201596" x="7191375" y="3257550"/>
          <p14:tracePt t="201618" x="7191375" y="3248025"/>
          <p14:tracePt t="201626" x="7191375" y="3240088"/>
          <p14:tracePt t="201640" x="7191375" y="3232150"/>
          <p14:tracePt t="201653" x="7181850" y="3222625"/>
          <p14:tracePt t="201658" x="7173913" y="3222625"/>
          <p14:tracePt t="201663" x="7173913" y="3214688"/>
          <p14:tracePt t="201670" x="7173913" y="3206750"/>
          <p14:tracePt t="201670" x="7165975" y="3206750"/>
          <p14:tracePt t="201681" x="7158038" y="3206750"/>
          <p14:tracePt t="201682" x="7158038" y="3198813"/>
          <p14:tracePt t="201688" x="7148513" y="3198813"/>
          <p14:tracePt t="201692" x="7140575" y="3198813"/>
          <p14:tracePt t="201694" x="7140575" y="3189288"/>
          <p14:tracePt t="201700" x="7132638" y="3189288"/>
          <p14:tracePt t="201707" x="7132638" y="3181350"/>
          <p14:tracePt t="201710" x="7123113" y="3181350"/>
          <p14:tracePt t="201719" x="7115175" y="3181350"/>
          <p14:tracePt t="201720" x="7115175" y="3173413"/>
          <p14:tracePt t="201722" x="7107238" y="3173413"/>
          <p14:tracePt t="201734" x="7099300" y="3173413"/>
          <p14:tracePt t="201743" x="7089775" y="3173413"/>
          <p14:tracePt t="201749" x="7081838" y="3173413"/>
          <p14:tracePt t="201753" x="7073900" y="3173413"/>
          <p14:tracePt t="201757" x="7064375" y="3173413"/>
          <p14:tracePt t="201763" x="7056438" y="3173413"/>
          <p14:tracePt t="201770" x="7048500" y="3173413"/>
          <p14:tracePt t="201774" x="7040563" y="3173413"/>
          <p14:tracePt t="201779" x="7040563" y="3181350"/>
          <p14:tracePt t="201780" x="7031038" y="3181350"/>
          <p14:tracePt t="201788" x="7023100" y="3181350"/>
          <p14:tracePt t="201795" x="7023100" y="3189288"/>
          <p14:tracePt t="201796" x="7015163" y="3189288"/>
          <p14:tracePt t="201799" x="7005638" y="3189288"/>
          <p14:tracePt t="201807" x="6997700" y="3189288"/>
          <p14:tracePt t="201816" x="6989763" y="3189288"/>
          <p14:tracePt t="201817" x="6989763" y="3198813"/>
          <p14:tracePt t="201827" x="6981825" y="3198813"/>
          <p14:tracePt t="201832" x="6972300" y="3198813"/>
          <p14:tracePt t="201846" x="6964363" y="3198813"/>
          <p14:tracePt t="201854" x="6964363" y="3206750"/>
          <p14:tracePt t="201864" x="6964363" y="3214688"/>
          <p14:tracePt t="201866" x="6956425" y="3214688"/>
          <p14:tracePt t="201876" x="6956425" y="3222625"/>
          <p14:tracePt t="201883" x="6956425" y="3232150"/>
          <p14:tracePt t="201885" x="6946900" y="3232150"/>
          <p14:tracePt t="201889" x="6946900" y="3240088"/>
          <p14:tracePt t="201890" x="6938963" y="3240088"/>
          <p14:tracePt t="201892" x="6938963" y="3248025"/>
          <p14:tracePt t="201899" x="6938963" y="3257550"/>
          <p14:tracePt t="201904" x="6931025" y="3257550"/>
          <p14:tracePt t="201906" x="6931025" y="3265488"/>
          <p14:tracePt t="201914" x="6931025" y="3273425"/>
          <p14:tracePt t="201920" x="6931025" y="3281363"/>
          <p14:tracePt t="201932" x="6931025" y="3290888"/>
          <p14:tracePt t="201943" x="6931025" y="3298825"/>
          <p14:tracePt t="201953" x="6931025" y="3306763"/>
          <p14:tracePt t="201962" x="6931025" y="3316288"/>
          <p14:tracePt t="201966" x="6931025" y="3324225"/>
          <p14:tracePt t="201974" x="6931025" y="3332163"/>
          <p14:tracePt t="201982" x="6931025" y="3340100"/>
          <p14:tracePt t="201992" x="6931025" y="3349625"/>
          <p14:tracePt t="201995" x="6931025" y="3357563"/>
          <p14:tracePt t="201996" x="6938963" y="3357563"/>
          <p14:tracePt t="202000" x="6946900" y="3357563"/>
          <p14:tracePt t="202003" x="6946900" y="3365500"/>
          <p14:tracePt t="202008" x="6956425" y="3365500"/>
          <p14:tracePt t="202011" x="6956425" y="3375025"/>
          <p14:tracePt t="202016" x="6964363" y="3375025"/>
          <p14:tracePt t="202021" x="6972300" y="3375025"/>
          <p14:tracePt t="202025" x="6981825" y="3382963"/>
          <p14:tracePt t="202030" x="6989763" y="3382963"/>
          <p14:tracePt t="202042" x="6997700" y="3382963"/>
          <p14:tracePt t="202056" x="7005638" y="3382963"/>
          <p14:tracePt t="202062" x="7015163" y="3382963"/>
          <p14:tracePt t="202074" x="7023100" y="3382963"/>
          <p14:tracePt t="202086" x="7031038" y="3382963"/>
          <p14:tracePt t="202093" x="7040563" y="3382963"/>
          <p14:tracePt t="202096" x="7048500" y="3382963"/>
          <p14:tracePt t="202100" x="7056438" y="3382963"/>
          <p14:tracePt t="202105" x="7064375" y="3382963"/>
          <p14:tracePt t="202107" x="7064375" y="3375025"/>
          <p14:tracePt t="202112" x="7073900" y="3375025"/>
          <p14:tracePt t="202112" x="7081838" y="3375025"/>
          <p14:tracePt t="202117" x="7089775" y="3375025"/>
          <p14:tracePt t="202123" x="7099300" y="3375025"/>
          <p14:tracePt t="202128" x="7107238" y="3375025"/>
          <p14:tracePt t="202131" x="7115175" y="3375025"/>
          <p14:tracePt t="202137" x="7123113" y="3375025"/>
          <p14:tracePt t="202145" x="7132638" y="3365500"/>
          <p14:tracePt t="202154" x="7140575" y="3365500"/>
          <p14:tracePt t="202164" x="7148513" y="3365500"/>
          <p14:tracePt t="202182" x="7148513" y="3357563"/>
          <p14:tracePt t="202191" x="7148513" y="3349625"/>
          <p14:tracePt t="203162" x="7148513" y="3357563"/>
          <p14:tracePt t="203184" x="7148513" y="3365500"/>
          <p14:tracePt t="203653" x="7158038" y="3365500"/>
          <p14:tracePt t="203658" x="7165975" y="3365500"/>
          <p14:tracePt t="203661" x="7181850" y="3365500"/>
          <p14:tracePt t="203663" x="7191375" y="3365500"/>
          <p14:tracePt t="203665" x="7199313" y="3365500"/>
          <p14:tracePt t="203666" x="7207250" y="3365500"/>
          <p14:tracePt t="203667" x="7216775" y="3357563"/>
          <p14:tracePt t="203669" x="7232650" y="3349625"/>
          <p14:tracePt t="203672" x="7240588" y="3349625"/>
          <p14:tracePt t="203673" x="7250113" y="3340100"/>
          <p14:tracePt t="203674" x="7258050" y="3340100"/>
          <p14:tracePt t="203679" x="7265988" y="3332163"/>
          <p14:tracePt t="203680" x="7275513" y="3324225"/>
          <p14:tracePt t="203682" x="7275513" y="3316288"/>
          <p14:tracePt t="203687" x="7275513" y="3306763"/>
          <p14:tracePt t="203689" x="7275513" y="3298825"/>
          <p14:tracePt t="203691" x="7275513" y="3290888"/>
          <p14:tracePt t="203695" x="7275513" y="3281363"/>
          <p14:tracePt t="203698" x="7275513" y="3273425"/>
          <p14:tracePt t="203700" x="7275513" y="3265488"/>
          <p14:tracePt t="203701" x="7265988" y="3257550"/>
          <p14:tracePt t="203702" x="7265988" y="3248025"/>
          <p14:tracePt t="203703" x="7258050" y="3240088"/>
          <p14:tracePt t="203704" x="7250113" y="3240088"/>
          <p14:tracePt t="203705" x="7250113" y="3222625"/>
          <p14:tracePt t="203706" x="7240588" y="3214688"/>
          <p14:tracePt t="203708" x="7232650" y="3206750"/>
          <p14:tracePt t="203709" x="7232650" y="3198813"/>
          <p14:tracePt t="203712" x="7224713" y="3181350"/>
          <p14:tracePt t="203713" x="7207250" y="3163888"/>
          <p14:tracePt t="203715" x="7191375" y="3130550"/>
          <p14:tracePt t="203717" x="7173913" y="3105150"/>
          <p14:tracePt t="203719" x="7165975" y="3089275"/>
          <p14:tracePt t="203720" x="7148513" y="3071813"/>
          <p14:tracePt t="203721" x="7148513" y="3063875"/>
          <p14:tracePt t="203722" x="7132638" y="3046413"/>
          <p14:tracePt t="203723" x="7132638" y="3038475"/>
          <p14:tracePt t="203724" x="7115175" y="3013075"/>
          <p14:tracePt t="203725" x="7115175" y="3005138"/>
          <p14:tracePt t="203726" x="7107238" y="2997200"/>
          <p14:tracePt t="203729" x="7089775" y="2954338"/>
          <p14:tracePt t="203731" x="7064375" y="2905125"/>
          <p14:tracePt t="203733" x="7056438" y="2895600"/>
          <p14:tracePt t="203734" x="7048500" y="2879725"/>
          <p14:tracePt t="203735" x="7040563" y="2854325"/>
          <p14:tracePt t="203736" x="7031038" y="2846388"/>
          <p14:tracePt t="203737" x="7023100" y="2836863"/>
          <p14:tracePt t="203738" x="7023100" y="2811463"/>
          <p14:tracePt t="203739" x="7015163" y="2803525"/>
          <p14:tracePt t="203740" x="7005638" y="2786063"/>
          <p14:tracePt t="203741" x="7005638" y="2770188"/>
          <p14:tracePt t="203742" x="6997700" y="2752725"/>
          <p14:tracePt t="203745" x="6989763" y="2736850"/>
          <p14:tracePt t="203746" x="6989763" y="2727325"/>
          <p14:tracePt t="203749" x="6981825" y="2686050"/>
          <p14:tracePt t="203751" x="6972300" y="2668588"/>
          <p14:tracePt t="203751" x="6972300" y="2660650"/>
          <p14:tracePt t="203752" x="6964363" y="2652713"/>
          <p14:tracePt t="203753" x="6964363" y="2635250"/>
          <p14:tracePt t="203754" x="6964363" y="2627313"/>
          <p14:tracePt t="203755" x="6964363" y="2619375"/>
          <p14:tracePt t="203756" x="6964363" y="2609850"/>
          <p14:tracePt t="203757" x="6964363" y="2601913"/>
          <p14:tracePt t="203759" x="6964363" y="2593975"/>
          <p14:tracePt t="203762" x="6964363" y="2568575"/>
          <p14:tracePt t="203764" x="6964363" y="2551113"/>
          <p14:tracePt t="203767" x="6964363" y="2543175"/>
          <p14:tracePt t="203768" x="6956425" y="2543175"/>
          <p14:tracePt t="203769" x="6956425" y="2535238"/>
          <p14:tracePt t="203771" x="6956425" y="2527300"/>
          <p14:tracePt t="203772" x="6956425" y="2517775"/>
          <p14:tracePt t="203774" x="6956425" y="2509838"/>
          <p14:tracePt t="203777" x="6956425" y="2501900"/>
          <p14:tracePt t="203780" x="6946900" y="2484438"/>
          <p14:tracePt t="203783" x="6946900" y="2476500"/>
          <p14:tracePt t="203784" x="6938963" y="2476500"/>
          <p14:tracePt t="203786" x="6938963" y="2468563"/>
          <p14:tracePt t="203787" x="6931025" y="2468563"/>
          <p14:tracePt t="203788" x="6931025" y="2459038"/>
          <p14:tracePt t="203790" x="6931025" y="2451100"/>
          <p14:tracePt t="203791" x="6923088" y="2451100"/>
          <p14:tracePt t="203792" x="6923088" y="2443163"/>
          <p14:tracePt t="203797" x="6913563" y="2433638"/>
          <p14:tracePt t="203798" x="6905625" y="2425700"/>
          <p14:tracePt t="203799" x="6897688" y="2417763"/>
          <p14:tracePt t="203802" x="6897688" y="2409825"/>
          <p14:tracePt t="203803" x="6888163" y="2409825"/>
          <p14:tracePt t="203805" x="6888163" y="2400300"/>
          <p14:tracePt t="203806" x="6880225" y="2400300"/>
          <p14:tracePt t="203809" x="6880225" y="2392363"/>
          <p14:tracePt t="203812" x="6864350" y="2384425"/>
          <p14:tracePt t="203813" x="6864350" y="2374900"/>
          <p14:tracePt t="203817" x="6854825" y="2374900"/>
          <p14:tracePt t="203818" x="6854825" y="2366963"/>
          <p14:tracePt t="203820" x="6846888" y="2366963"/>
          <p14:tracePt t="203822" x="6846888" y="2359025"/>
          <p14:tracePt t="203823" x="6838950" y="2359025"/>
          <p14:tracePt t="203825" x="6829425" y="2359025"/>
          <p14:tracePt t="203826" x="6829425" y="2351088"/>
          <p14:tracePt t="203833" x="6821488" y="2351088"/>
          <p14:tracePt t="203834" x="6821488" y="2341563"/>
          <p14:tracePt t="203911" x="6821488" y="2333625"/>
          <p14:tracePt t="203919" x="6821488" y="2325688"/>
          <p14:tracePt t="203923" x="6821488" y="2316163"/>
          <p14:tracePt t="203933" x="6829425" y="2316163"/>
          <p14:tracePt t="203934" x="6829425" y="2308225"/>
          <p14:tracePt t="203940" x="6838950" y="2308225"/>
          <p14:tracePt t="203952" x="6838950" y="2300288"/>
          <p14:tracePt t="203957" x="6846888" y="2300288"/>
          <p14:tracePt t="203965" x="6854825" y="2300288"/>
          <p14:tracePt t="203970" x="6864350" y="2300288"/>
          <p14:tracePt t="203971" x="6872288" y="2292350"/>
          <p14:tracePt t="203976" x="6880225" y="2292350"/>
          <p14:tracePt t="203976" x="6880225" y="2282825"/>
          <p14:tracePt t="203980" x="6888163" y="2282825"/>
          <p14:tracePt t="203981" x="6897688" y="2282825"/>
          <p14:tracePt t="203982" x="6905625" y="2282825"/>
          <p14:tracePt t="203985" x="6913563" y="2282825"/>
          <p14:tracePt t="203987" x="6913563" y="2274888"/>
          <p14:tracePt t="203988" x="6923088" y="2274888"/>
          <p14:tracePt t="203991" x="6931025" y="2274888"/>
          <p14:tracePt t="203992" x="6938963" y="2274888"/>
          <p14:tracePt t="203996" x="6946900" y="2266950"/>
          <p14:tracePt t="203998" x="6956425" y="2266950"/>
          <p14:tracePt t="204001" x="6964363" y="2266950"/>
          <p14:tracePt t="204003" x="6972300" y="2257425"/>
          <p14:tracePt t="204006" x="6981825" y="2249488"/>
          <p14:tracePt t="204009" x="6989763" y="2249488"/>
          <p14:tracePt t="204012" x="6997700" y="2241550"/>
          <p14:tracePt t="204014" x="7005638" y="2241550"/>
          <p14:tracePt t="204017" x="7015163" y="2233613"/>
          <p14:tracePt t="204022" x="7023100" y="2233613"/>
          <p14:tracePt t="204024" x="7023100" y="2224088"/>
          <p14:tracePt t="204026" x="7031038" y="2224088"/>
          <p14:tracePt t="204029" x="7040563" y="2216150"/>
          <p14:tracePt t="204031" x="7040563" y="2208213"/>
          <p14:tracePt t="204034" x="7048500" y="2198688"/>
          <p14:tracePt t="204043" x="7048500" y="2190750"/>
          <p14:tracePt t="204102" x="7048500" y="2182813"/>
          <p14:tracePt t="204107" x="7048500" y="2173288"/>
          <p14:tracePt t="204113" x="7048500" y="2165350"/>
          <p14:tracePt t="204117" x="7048500" y="2157413"/>
          <p14:tracePt t="204124" x="7048500" y="2149475"/>
          <p14:tracePt t="204129" x="7048500" y="2139950"/>
          <p14:tracePt t="204149" x="7048500" y="2132013"/>
          <p14:tracePt t="204349" x="7056438" y="2124075"/>
          <p14:tracePt t="204355" x="7064375" y="2114550"/>
          <p14:tracePt t="204358" x="7073900" y="2106613"/>
          <p14:tracePt t="204363" x="7081838" y="2098675"/>
          <p14:tracePt t="204367" x="7089775" y="2098675"/>
          <p14:tracePt t="204369" x="7089775" y="2090738"/>
          <p14:tracePt t="204373" x="7099300" y="2081213"/>
          <p14:tracePt t="204378" x="7099300" y="2073275"/>
          <p14:tracePt t="204380" x="7107238" y="2073275"/>
          <p14:tracePt t="204382" x="7107238" y="2065338"/>
          <p14:tracePt t="204384" x="7115175" y="2065338"/>
          <p14:tracePt t="204387" x="7115175" y="2055813"/>
          <p14:tracePt t="204395" x="7115175" y="2047875"/>
          <p14:tracePt t="204399" x="7115175" y="2039938"/>
          <p14:tracePt t="204405" x="7123113" y="2039938"/>
          <p14:tracePt t="204407" x="7123113" y="2032000"/>
          <p14:tracePt t="204415" x="7123113" y="2022475"/>
          <p14:tracePt t="204424" x="7123113" y="2014538"/>
          <p14:tracePt t="204427" x="7123113" y="2006600"/>
          <p14:tracePt t="204434" x="7123113" y="1997075"/>
          <p14:tracePt t="204443" x="7123113" y="1989138"/>
          <p14:tracePt t="204454" x="7115175" y="1989138"/>
          <p14:tracePt t="204455" x="7115175" y="1981200"/>
          <p14:tracePt t="204463" x="7115175" y="1973263"/>
          <p14:tracePt t="204473" x="7107238" y="1973263"/>
          <p14:tracePt t="204479" x="7107238" y="1963738"/>
          <p14:tracePt t="204543" x="7099300" y="1963738"/>
          <p14:tracePt t="204551" x="7099300" y="1955800"/>
          <p14:tracePt t="204628" x="7089775" y="1955800"/>
          <p14:tracePt t="204921" x="7081838" y="1955800"/>
          <p14:tracePt t="204939" x="7081838" y="1947863"/>
          <p14:tracePt t="204946" x="7073900" y="1947863"/>
          <p14:tracePt t="204959" x="7064375" y="1947863"/>
          <p14:tracePt t="204981" x="7056438" y="1947863"/>
          <p14:tracePt t="204992" x="7056438" y="1938338"/>
          <p14:tracePt t="205011" x="7048500" y="1938338"/>
          <p14:tracePt t="205017" x="7048500" y="1930400"/>
          <p14:tracePt t="205039" x="7040563" y="1930400"/>
          <p14:tracePt t="205046" x="7031038" y="1930400"/>
          <p14:tracePt t="205056" x="7023100" y="1930400"/>
          <p14:tracePt t="205064" x="7023100" y="1922463"/>
          <p14:tracePt t="205068" x="7015163" y="1922463"/>
          <p14:tracePt t="205080" x="7005638" y="1922463"/>
          <p14:tracePt t="205089" x="6997700" y="1922463"/>
          <p14:tracePt t="205198" x="6989763" y="1922463"/>
          <p14:tracePt t="205223" x="6981825" y="1922463"/>
          <p14:tracePt t="205241" x="6972300" y="1922463"/>
          <p14:tracePt t="205249" x="6964363" y="1922463"/>
          <p14:tracePt t="205268" x="6956425" y="1930400"/>
          <p14:tracePt t="205280" x="6956425" y="1938338"/>
          <p14:tracePt t="205285" x="6946900" y="1938338"/>
          <p14:tracePt t="205291" x="6946900" y="1947863"/>
          <p14:tracePt t="205298" x="6938963" y="1955800"/>
          <p14:tracePt t="205303" x="6931025" y="1955800"/>
          <p14:tracePt t="205305" x="6931025" y="1963738"/>
          <p14:tracePt t="205313" x="6923088" y="1973263"/>
          <p14:tracePt t="205317" x="6923088" y="1981200"/>
          <p14:tracePt t="205333" x="6923088" y="1989138"/>
          <p14:tracePt t="205350" x="6923088" y="1997075"/>
          <p14:tracePt t="205362" x="6923088" y="2006600"/>
          <p14:tracePt t="205366" x="6923088" y="2014538"/>
          <p14:tracePt t="205373" x="6923088" y="2022475"/>
          <p14:tracePt t="205382" x="6923088" y="2032000"/>
          <p14:tracePt t="205391" x="6923088" y="2039938"/>
          <p14:tracePt t="205396" x="6923088" y="2047875"/>
          <p14:tracePt t="205404" x="6923088" y="2055813"/>
          <p14:tracePt t="205416" x="6923088" y="2065338"/>
          <p14:tracePt t="205426" x="6931025" y="2065338"/>
          <p14:tracePt t="205432" x="6938963" y="2065338"/>
          <p14:tracePt t="205435" x="6938963" y="2073275"/>
          <p14:tracePt t="205444" x="6946900" y="2073275"/>
          <p14:tracePt t="205447" x="6946900" y="2081213"/>
          <p14:tracePt t="205458" x="6956425" y="2081213"/>
          <p14:tracePt t="205468" x="6964363" y="2081213"/>
          <p14:tracePt t="205477" x="6972300" y="2081213"/>
          <p14:tracePt t="205502" x="6981825" y="2081213"/>
          <p14:tracePt t="205524" x="6989763" y="2081213"/>
          <p14:tracePt t="206478" x="6997700" y="2081213"/>
          <p14:tracePt t="206488" x="6997700" y="2073275"/>
          <p14:tracePt t="206490" x="7005638" y="2073275"/>
          <p14:tracePt t="206528" x="7005638" y="2065338"/>
          <p14:tracePt t="206530" x="7015163" y="2065338"/>
          <p14:tracePt t="206546" x="7015163" y="2055813"/>
          <p14:tracePt t="206548" x="7023100" y="2055813"/>
          <p14:tracePt t="206558" x="7031038" y="2055813"/>
          <p14:tracePt t="206560" x="7031038" y="2047875"/>
          <p14:tracePt t="206563" x="7040563" y="2047875"/>
          <p14:tracePt t="206566" x="7040563" y="2039938"/>
          <p14:tracePt t="206571" x="7048500" y="2039938"/>
          <p14:tracePt t="206574" x="7048500" y="2032000"/>
          <p14:tracePt t="206579" x="7056438" y="2032000"/>
          <p14:tracePt t="206584" x="7056438" y="2022475"/>
          <p14:tracePt t="206585" x="7064375" y="2022475"/>
          <p14:tracePt t="206587" x="7073900" y="2022475"/>
          <p14:tracePt t="206592" x="7073900" y="2014538"/>
          <p14:tracePt t="206596" x="7081838" y="2014538"/>
          <p14:tracePt t="206597" x="7081838" y="2006600"/>
          <p14:tracePt t="206605" x="7089775" y="2006600"/>
          <p14:tracePt t="206607" x="7089775" y="1997075"/>
          <p14:tracePt t="206620" x="7099300" y="1997075"/>
          <p14:tracePt t="206623" x="7099300" y="1989138"/>
          <p14:tracePt t="206646" x="7099300" y="1981200"/>
          <p14:tracePt t="206654" x="7099300" y="1973263"/>
          <p14:tracePt t="206667" x="7099300" y="1963738"/>
          <p14:tracePt t="206674" x="7099300" y="1955800"/>
          <p14:tracePt t="206682" x="7099300" y="1947863"/>
          <p14:tracePt t="206688" x="7099300" y="1938338"/>
          <p14:tracePt t="206691" x="7099300" y="1930400"/>
          <p14:tracePt t="206699" x="7099300" y="1922463"/>
          <p14:tracePt t="206892" x="7099300" y="1930400"/>
          <p14:tracePt t="206894" x="7099300" y="1938338"/>
          <p14:tracePt t="206897" x="7099300" y="1947863"/>
          <p14:tracePt t="206899" x="7099300" y="1955800"/>
          <p14:tracePt t="206901" x="7099300" y="1963738"/>
          <p14:tracePt t="206904" x="7099300" y="1973263"/>
          <p14:tracePt t="206905" x="7099300" y="1981200"/>
          <p14:tracePt t="206907" x="7099300" y="1989138"/>
          <p14:tracePt t="206910" x="7099300" y="1997075"/>
          <p14:tracePt t="206912" x="7099300" y="2006600"/>
          <p14:tracePt t="206914" x="7099300" y="2014538"/>
          <p14:tracePt t="206916" x="7099300" y="2022475"/>
          <p14:tracePt t="206919" x="7099300" y="2032000"/>
          <p14:tracePt t="206921" x="7099300" y="2039938"/>
          <p14:tracePt t="206923" x="7099300" y="2047875"/>
          <p14:tracePt t="206925" x="7099300" y="2055813"/>
          <p14:tracePt t="206929" x="7099300" y="2073275"/>
          <p14:tracePt t="206932" x="7099300" y="2081213"/>
          <p14:tracePt t="206934" x="7089775" y="2081213"/>
          <p14:tracePt t="206935" x="7089775" y="2090738"/>
          <p14:tracePt t="206937" x="7089775" y="2098675"/>
          <p14:tracePt t="206940" x="7089775" y="2106613"/>
          <p14:tracePt t="206942" x="7089775" y="2114550"/>
          <p14:tracePt t="206943" x="7081838" y="2114550"/>
          <p14:tracePt t="206945" x="7081838" y="2124075"/>
          <p14:tracePt t="206947" x="7081838" y="2132013"/>
          <p14:tracePt t="206950" x="7081838" y="2139950"/>
          <p14:tracePt t="206951" x="7081838" y="2149475"/>
          <p14:tracePt t="206954" x="7081838" y="2157413"/>
          <p14:tracePt t="206956" x="7081838" y="2165350"/>
          <p14:tracePt t="206959" x="7073900" y="2173288"/>
          <p14:tracePt t="206960" x="7073900" y="2182813"/>
          <p14:tracePt t="206963" x="7073900" y="2190750"/>
          <p14:tracePt t="206965" x="7064375" y="2198688"/>
          <p14:tracePt t="206967" x="7064375" y="2216150"/>
          <p14:tracePt t="206971" x="7064375" y="2224088"/>
          <p14:tracePt t="206972" x="7064375" y="2233613"/>
          <p14:tracePt t="206973" x="7064375" y="2241550"/>
          <p14:tracePt t="206974" x="7064375" y="2249488"/>
          <p14:tracePt t="206976" x="7056438" y="2266950"/>
          <p14:tracePt t="206980" x="7056438" y="2274888"/>
          <p14:tracePt t="206980" x="7056438" y="2282825"/>
          <p14:tracePt t="206981" x="7056438" y="2292350"/>
          <p14:tracePt t="206982" x="7056438" y="2300288"/>
          <p14:tracePt t="206984" x="7056438" y="2308225"/>
          <p14:tracePt t="206985" x="7056438" y="2316163"/>
          <p14:tracePt t="206986" x="7056438" y="2325688"/>
          <p14:tracePt t="206987" x="7056438" y="2333625"/>
          <p14:tracePt t="206989" x="7056438" y="2351088"/>
          <p14:tracePt t="206990" x="7048500" y="2351088"/>
          <p14:tracePt t="206991" x="7048500" y="2359025"/>
          <p14:tracePt t="206992" x="7048500" y="2366963"/>
          <p14:tracePt t="206993" x="7048500" y="2374900"/>
          <p14:tracePt t="206995" x="7040563" y="2392363"/>
          <p14:tracePt t="206996" x="7040563" y="2400300"/>
          <p14:tracePt t="206997" x="7040563" y="2409825"/>
          <p14:tracePt t="206998" x="7040563" y="2417763"/>
          <p14:tracePt t="206999" x="7040563" y="2433638"/>
          <p14:tracePt t="207000" x="7040563" y="2443163"/>
          <p14:tracePt t="207002" x="7040563" y="2459038"/>
          <p14:tracePt t="207003" x="7040563" y="2468563"/>
          <p14:tracePt t="207004" x="7040563" y="2476500"/>
          <p14:tracePt t="207005" x="7040563" y="2484438"/>
          <p14:tracePt t="207006" x="7031038" y="2501900"/>
          <p14:tracePt t="207008" x="7031038" y="2509838"/>
          <p14:tracePt t="207009" x="7031038" y="2517775"/>
          <p14:tracePt t="207010" x="7031038" y="2535238"/>
          <p14:tracePt t="207012" x="7023100" y="2551113"/>
          <p14:tracePt t="207014" x="7023100" y="2568575"/>
          <p14:tracePt t="207014" x="7023100" y="2576513"/>
          <p14:tracePt t="207015" x="7023100" y="2586038"/>
          <p14:tracePt t="207016" x="7023100" y="2601913"/>
          <p14:tracePt t="207017" x="7023100" y="2609850"/>
          <p14:tracePt t="207018" x="7023100" y="2619375"/>
          <p14:tracePt t="207020" x="7023100" y="2627313"/>
          <p14:tracePt t="207020" x="7015163" y="2644775"/>
          <p14:tracePt t="207021" x="7015163" y="2652713"/>
          <p14:tracePt t="207022" x="7015163" y="2660650"/>
          <p14:tracePt t="207024" x="7005638" y="2686050"/>
          <p14:tracePt t="207025" x="7005638" y="2693988"/>
          <p14:tracePt t="207026" x="7005638" y="2711450"/>
          <p14:tracePt t="207028" x="7005638" y="2727325"/>
          <p14:tracePt t="207029" x="7005638" y="2736850"/>
          <p14:tracePt t="207030" x="6997700" y="2752725"/>
          <p14:tracePt t="207031" x="6997700" y="2762250"/>
          <p14:tracePt t="207032" x="6997700" y="2770188"/>
          <p14:tracePt t="207033" x="6997700" y="2778125"/>
          <p14:tracePt t="207034" x="6989763" y="2786063"/>
          <p14:tracePt t="207035" x="6989763" y="2795588"/>
          <p14:tracePt t="207036" x="6989763" y="2811463"/>
          <p14:tracePt t="207037" x="6989763" y="2820988"/>
          <p14:tracePt t="207039" x="6989763" y="2828925"/>
          <p14:tracePt t="207040" x="6989763" y="2846388"/>
          <p14:tracePt t="207041" x="6981825" y="2846388"/>
          <p14:tracePt t="207042" x="6981825" y="2854325"/>
          <p14:tracePt t="207043" x="6981825" y="2870200"/>
          <p14:tracePt t="207045" x="6981825" y="2887663"/>
          <p14:tracePt t="207047" x="6981825" y="2905125"/>
          <p14:tracePt t="207048" x="6972300" y="2913063"/>
          <p14:tracePt t="207049" x="6972300" y="2921000"/>
          <p14:tracePt t="207050" x="6964363" y="2928938"/>
          <p14:tracePt t="207051" x="6964363" y="2938463"/>
          <p14:tracePt t="207053" x="6964363" y="2954338"/>
          <p14:tracePt t="207054" x="6964363" y="2963863"/>
          <p14:tracePt t="207055" x="6964363" y="2971800"/>
          <p14:tracePt t="207057" x="6956425" y="2979738"/>
          <p14:tracePt t="207058" x="6956425" y="2997200"/>
          <p14:tracePt t="207059" x="6946900" y="3005138"/>
          <p14:tracePt t="207062" x="6946900" y="3022600"/>
          <p14:tracePt t="207063" x="6946900" y="3030538"/>
          <p14:tracePt t="207064" x="6946900" y="3038475"/>
          <p14:tracePt t="207065" x="6938963" y="3046413"/>
          <p14:tracePt t="207067" x="6938963" y="3063875"/>
          <p14:tracePt t="207069" x="6938963" y="3071813"/>
          <p14:tracePt t="207070" x="6938963" y="3081338"/>
          <p14:tracePt t="207072" x="6931025" y="3081338"/>
          <p14:tracePt t="207073" x="6931025" y="3089275"/>
          <p14:tracePt t="207074" x="6931025" y="3097213"/>
          <p14:tracePt t="207076" x="6931025" y="3105150"/>
          <p14:tracePt t="207079" x="6923088" y="3122613"/>
          <p14:tracePt t="207081" x="6923088" y="3130550"/>
          <p14:tracePt t="207082" x="6913563" y="3130550"/>
          <p14:tracePt t="207083" x="6913563" y="3140075"/>
          <p14:tracePt t="207085" x="6913563" y="3148013"/>
          <p14:tracePt t="207087" x="6913563" y="3155950"/>
          <p14:tracePt t="207088" x="6913563" y="3163888"/>
          <p14:tracePt t="207091" x="6905625" y="3173413"/>
          <p14:tracePt t="207095" x="6905625" y="3181350"/>
          <p14:tracePt t="207096" x="6905625" y="3189288"/>
          <p14:tracePt t="207097" x="6905625" y="3198813"/>
          <p14:tracePt t="207100" x="6897688" y="3206750"/>
          <p14:tracePt t="207103" x="6897688" y="3214688"/>
          <p14:tracePt t="207105" x="6897688" y="3222625"/>
          <p14:tracePt t="207107" x="6897688" y="3232150"/>
          <p14:tracePt t="207109" x="6897688" y="3240088"/>
          <p14:tracePt t="207112" x="6888163" y="3248025"/>
          <p14:tracePt t="207115" x="6888163" y="3257550"/>
          <p14:tracePt t="207116" x="6888163" y="3265488"/>
          <p14:tracePt t="207119" x="6880225" y="3273425"/>
          <p14:tracePt t="207121" x="6880225" y="3281363"/>
          <p14:tracePt t="207124" x="6880225" y="3290888"/>
          <p14:tracePt t="207127" x="6880225" y="3298825"/>
          <p14:tracePt t="207129" x="6880225" y="3306763"/>
          <p14:tracePt t="207132" x="6880225" y="3316288"/>
          <p14:tracePt t="207133" x="6872288" y="3316288"/>
          <p14:tracePt t="207135" x="6872288" y="3324225"/>
          <p14:tracePt t="207137" x="6872288" y="3332163"/>
          <p14:tracePt t="207141" x="6872288" y="3340100"/>
          <p14:tracePt t="207146" x="6872288" y="3349625"/>
          <p14:tracePt t="207150" x="6872288" y="3357563"/>
          <p14:tracePt t="207152" x="6872288" y="3365500"/>
          <p14:tracePt t="207223" x="6872288" y="3375025"/>
          <p14:tracePt t="207231" x="6872288" y="3382963"/>
          <p14:tracePt t="207238" x="6872288" y="3390900"/>
          <p14:tracePt t="207239" x="6880225" y="3398838"/>
          <p14:tracePt t="207244" x="6888163" y="3398838"/>
          <p14:tracePt t="207245" x="6888163" y="3408363"/>
          <p14:tracePt t="207249" x="6888163" y="3416300"/>
          <p14:tracePt t="207255" x="6888163" y="3424238"/>
          <p14:tracePt t="207258" x="6897688" y="3424238"/>
          <p14:tracePt t="207259" x="6897688" y="3433763"/>
          <p14:tracePt t="207272" x="6897688" y="3441700"/>
          <p14:tracePt t="207285" x="6905625" y="3441700"/>
          <p14:tracePt t="207292" x="6905625" y="3449638"/>
          <p14:tracePt t="207302" x="6913563" y="3449638"/>
          <p14:tracePt t="207304" x="6913563" y="3459163"/>
          <p14:tracePt t="207307" x="6923088" y="3459163"/>
          <p14:tracePt t="207312" x="6923088" y="3467100"/>
          <p14:tracePt t="207316" x="6931025" y="3475038"/>
          <p14:tracePt t="207330" x="6938963" y="3500438"/>
          <p14:tracePt t="207333" x="6938963" y="3508375"/>
          <p14:tracePt t="207334" x="6946900" y="3508375"/>
          <p14:tracePt t="207336" x="6946900" y="3517900"/>
          <p14:tracePt t="207341" x="6956425" y="3525838"/>
          <p14:tracePt t="207348" x="6956425" y="3533775"/>
          <p14:tracePt t="207351" x="6956425" y="3541713"/>
          <p14:tracePt t="207359" x="6964363" y="3551238"/>
          <p14:tracePt t="207407" x="6972300" y="3551238"/>
          <p14:tracePt t="207421" x="6972300" y="3559175"/>
          <p14:tracePt t="207430" x="6981825" y="3559175"/>
          <p14:tracePt t="207435" x="6981825" y="3567113"/>
          <p14:tracePt t="207439" x="6989763" y="3567113"/>
          <p14:tracePt t="207442" x="6989763" y="3576638"/>
          <p14:tracePt t="207523" x="6989763" y="3584575"/>
          <p14:tracePt t="207524" x="6997700" y="3584575"/>
          <p14:tracePt t="207531" x="6997700" y="3592513"/>
          <p14:tracePt t="207539" x="6997700" y="3600450"/>
          <p14:tracePt t="207540" x="7005638" y="3609975"/>
          <p14:tracePt t="207547" x="7005638" y="3617913"/>
          <p14:tracePt t="207555" x="7005638" y="3625850"/>
          <p14:tracePt t="207563" x="7015163" y="3625850"/>
          <p14:tracePt t="207564" x="7015163" y="3635375"/>
          <p14:tracePt t="207573" x="7015163" y="3643313"/>
          <p14:tracePt t="207691" x="7023100" y="3643313"/>
          <p14:tracePt t="207782" x="7031038" y="3643313"/>
          <p14:tracePt t="207789" x="7031038" y="3635375"/>
          <p14:tracePt t="207798" x="7040563" y="3635375"/>
          <p14:tracePt t="207806" x="7048500" y="3635375"/>
          <p14:tracePt t="207808" x="7048500" y="3625850"/>
          <p14:tracePt t="207812" x="7056438" y="3625850"/>
          <p14:tracePt t="207820" x="7064375" y="3625850"/>
          <p14:tracePt t="207821" x="7064375" y="3617913"/>
          <p14:tracePt t="207834" x="7073900" y="3617913"/>
          <p14:tracePt t="207847" x="7073900" y="3609975"/>
          <p14:tracePt t="207883" x="7073900" y="3600450"/>
          <p14:tracePt t="207893" x="7073900" y="3592513"/>
          <p14:tracePt t="207900" x="7073900" y="3584575"/>
          <p14:tracePt t="207906" x="7073900" y="3576638"/>
          <p14:tracePt t="207912" x="7073900" y="3567113"/>
          <p14:tracePt t="207926" x="7073900" y="3559175"/>
          <p14:tracePt t="208000" x="7064375" y="3559175"/>
          <p14:tracePt t="208007" x="7056438" y="3559175"/>
          <p14:tracePt t="208012" x="7048500" y="3559175"/>
          <p14:tracePt t="208019" x="7040563" y="3559175"/>
          <p14:tracePt t="208027" x="7031038" y="3559175"/>
          <p14:tracePt t="208034" x="7023100" y="3559175"/>
          <p14:tracePt t="208050" x="7015163" y="3559175"/>
          <p14:tracePt t="208132" x="7015163" y="3567113"/>
          <p14:tracePt t="208137" x="7015163" y="3576638"/>
          <p14:tracePt t="208144" x="7015163" y="3584575"/>
          <p14:tracePt t="208151" x="7015163" y="3592513"/>
          <p14:tracePt t="208158" x="7015163" y="3600450"/>
          <p14:tracePt t="208161" x="7015163" y="3609975"/>
          <p14:tracePt t="208169" x="7015163" y="3617913"/>
          <p14:tracePt t="208180" x="7015163" y="3625850"/>
          <p14:tracePt t="208188" x="7023100" y="3635375"/>
          <p14:tracePt t="208193" x="7023100" y="3643313"/>
          <p14:tracePt t="208202" x="7031038" y="3643313"/>
          <p14:tracePt t="208211" x="7040563" y="3651250"/>
          <p14:tracePt t="208219" x="7048500" y="3651250"/>
          <p14:tracePt t="208223" x="7056438" y="3651250"/>
          <p14:tracePt t="208246" x="7064375" y="3651250"/>
          <p14:tracePt t="208250" x="7073900" y="3651250"/>
          <p14:tracePt t="208265" x="7081838" y="3651250"/>
          <p14:tracePt t="208273" x="7089775" y="3643313"/>
          <p14:tracePt t="208277" x="7099300" y="3635375"/>
          <p14:tracePt t="208281" x="7107238" y="3635375"/>
          <p14:tracePt t="208287" x="7115175" y="3625850"/>
          <p14:tracePt t="208293" x="7123113" y="3625850"/>
          <p14:tracePt t="208296" x="7132638" y="3625850"/>
          <p14:tracePt t="208298" x="7132638" y="3617913"/>
          <p14:tracePt t="208304" x="7140575" y="3617913"/>
          <p14:tracePt t="208310" x="7140575" y="3609975"/>
          <p14:tracePt t="208315" x="7148513" y="3609975"/>
          <p14:tracePt t="208319" x="7148513" y="3600450"/>
          <p14:tracePt t="208352" x="7148513" y="3592513"/>
          <p14:tracePt t="208366" x="7140575" y="3592513"/>
          <p14:tracePt t="208385" x="7132638" y="3592513"/>
          <p14:tracePt t="208391" x="7123113" y="3592513"/>
          <p14:tracePt t="208398" x="7115175" y="3592513"/>
          <p14:tracePt t="208404" x="7107238" y="3592513"/>
          <p14:tracePt t="208411" x="7099300" y="3592513"/>
          <p14:tracePt t="208413" x="7089775" y="3592513"/>
          <p14:tracePt t="208418" x="7081838" y="3592513"/>
          <p14:tracePt t="208423" x="7073900" y="3592513"/>
          <p14:tracePt t="208429" x="7064375" y="3592513"/>
          <p14:tracePt t="208431" x="7064375" y="3584575"/>
          <p14:tracePt t="208435" x="7056438" y="3584575"/>
          <p14:tracePt t="208439" x="7048500" y="3584575"/>
          <p14:tracePt t="208448" x="7040563" y="3584575"/>
          <p14:tracePt t="208525" x="7040563" y="3592513"/>
          <p14:tracePt t="208535" x="7040563" y="3600450"/>
          <p14:tracePt t="208540" x="7040563" y="3609975"/>
          <p14:tracePt t="208542" x="7048500" y="3609975"/>
          <p14:tracePt t="208550" x="7056438" y="3609975"/>
          <p14:tracePt t="208557" x="7056438" y="3617913"/>
          <p14:tracePt t="208563" x="7064375" y="3617913"/>
          <p14:tracePt t="208572" x="7073900" y="3617913"/>
          <p14:tracePt t="208583" x="7081838" y="3617913"/>
          <p14:tracePt t="208591" x="7089775" y="3617913"/>
          <p14:tracePt t="208596" x="7099300" y="3617913"/>
          <p14:tracePt t="208603" x="7107238" y="3617913"/>
          <p14:tracePt t="208608" x="7115175" y="3617913"/>
          <p14:tracePt t="208614" x="7123113" y="3617913"/>
          <p14:tracePt t="208617" x="7132638" y="3617913"/>
          <p14:tracePt t="208619" x="7132638" y="3609975"/>
          <p14:tracePt t="208624" x="7140575" y="3600450"/>
          <p14:tracePt t="208630" x="7148513" y="3600450"/>
          <p14:tracePt t="208638" x="7148513" y="3592513"/>
          <p14:tracePt t="208650" x="7158038" y="3584575"/>
          <p14:tracePt t="208662" x="7158038" y="3576638"/>
          <p14:tracePt t="208667" x="7158038" y="3567113"/>
          <p14:tracePt t="208678" x="7158038" y="3559175"/>
          <p14:tracePt t="208688" x="7148513" y="3559175"/>
          <p14:tracePt t="208689" x="7148513" y="3551238"/>
          <p14:tracePt t="208697" x="7140575" y="3551238"/>
          <p14:tracePt t="208702" x="7140575" y="3541713"/>
          <p14:tracePt t="208708" x="7132638" y="3541713"/>
          <p14:tracePt t="208716" x="7123113" y="3541713"/>
          <p14:tracePt t="208726" x="7115175" y="3541713"/>
          <p14:tracePt t="208733" x="7107238" y="3541713"/>
          <p14:tracePt t="208740" x="7099300" y="3541713"/>
          <p14:tracePt t="208744" x="7089775" y="3541713"/>
          <p14:tracePt t="208751" x="7081838" y="3541713"/>
          <p14:tracePt t="208756" x="7073900" y="3541713"/>
          <p14:tracePt t="208763" x="7073900" y="3551238"/>
          <p14:tracePt t="208765" x="7064375" y="3551238"/>
          <p14:tracePt t="208776" x="7056438" y="3551238"/>
          <p14:tracePt t="208781" x="7048500" y="3559175"/>
          <p14:tracePt t="208811" x="7048500" y="3567113"/>
          <p14:tracePt t="208819" x="7048500" y="3576638"/>
          <p14:tracePt t="208830" x="7048500" y="3584575"/>
          <p14:tracePt t="208843" x="7056438" y="3584575"/>
          <p14:tracePt t="208846" x="7056438" y="3592513"/>
          <p14:tracePt t="208857" x="7064375" y="3592513"/>
          <p14:tracePt t="208878" x="7073900" y="3592513"/>
          <p14:tracePt t="209215" x="7081838" y="3592513"/>
          <p14:tracePt t="209237" x="7089775" y="3592513"/>
          <p14:tracePt t="209350" x="7089775" y="3600450"/>
          <p14:tracePt t="209671" x="7089775" y="3609975"/>
          <p14:tracePt t="209854" x="7081838" y="3609975"/>
          <p14:tracePt t="209880" x="7081838" y="3617913"/>
          <p14:tracePt t="209893" x="7073900" y="3617913"/>
          <p14:tracePt t="209985" x="7064375" y="3617913"/>
          <p14:tracePt t="210124" x="7056438" y="3617913"/>
          <p14:tracePt t="210558" x="7048500" y="3617913"/>
          <p14:tracePt t="210562" x="7048500" y="3625850"/>
          <p14:tracePt t="210580" x="7040563" y="3625850"/>
          <p14:tracePt t="210588" x="7040563" y="3635375"/>
          <p14:tracePt t="210852" x="7048500" y="3625850"/>
          <p14:tracePt t="210855" x="7056438" y="3625850"/>
          <p14:tracePt t="210858" x="7056438" y="3617913"/>
          <p14:tracePt t="210861" x="7064375" y="3617913"/>
          <p14:tracePt t="210864" x="7073900" y="3600450"/>
          <p14:tracePt t="210865" x="7073900" y="3592513"/>
          <p14:tracePt t="210868" x="7081838" y="3584575"/>
          <p14:tracePt t="210870" x="7081838" y="3576638"/>
          <p14:tracePt t="210871" x="7089775" y="3567113"/>
          <p14:tracePt t="210873" x="7099300" y="3567113"/>
          <p14:tracePt t="210874" x="7099300" y="3559175"/>
          <p14:tracePt t="210876" x="7099300" y="3551238"/>
          <p14:tracePt t="210878" x="7107238" y="3551238"/>
          <p14:tracePt t="210880" x="7107238" y="3533775"/>
          <p14:tracePt t="210882" x="7115175" y="3525838"/>
          <p14:tracePt t="210883" x="7115175" y="3517900"/>
          <p14:tracePt t="210884" x="7123113" y="3508375"/>
          <p14:tracePt t="210885" x="7123113" y="3500438"/>
          <p14:tracePt t="210888" x="7123113" y="3492500"/>
          <p14:tracePt t="210890" x="7132638" y="3482975"/>
          <p14:tracePt t="210891" x="7132638" y="3475038"/>
          <p14:tracePt t="210892" x="7132638" y="3467100"/>
          <p14:tracePt t="210893" x="7132638" y="3459163"/>
          <p14:tracePt t="210896" x="7140575" y="3449638"/>
          <p14:tracePt t="210898" x="7140575" y="3424238"/>
          <p14:tracePt t="210900" x="7148513" y="3416300"/>
          <p14:tracePt t="210902" x="7148513" y="3398838"/>
          <p14:tracePt t="210904" x="7148513" y="3390900"/>
          <p14:tracePt t="210906" x="7148513" y="3375025"/>
          <p14:tracePt t="210907" x="7148513" y="3365500"/>
          <p14:tracePt t="210910" x="7148513" y="3349625"/>
          <p14:tracePt t="210913" x="7148513" y="3340100"/>
          <p14:tracePt t="210914" x="7148513" y="3324225"/>
          <p14:tracePt t="210916" x="7148513" y="3306763"/>
          <p14:tracePt t="210919" x="7148513" y="3298825"/>
          <p14:tracePt t="210920" x="7148513" y="3290888"/>
          <p14:tracePt t="210921" x="7148513" y="3281363"/>
          <p14:tracePt t="210923" x="7148513" y="3273425"/>
          <p14:tracePt t="210925" x="7148513" y="3257550"/>
          <p14:tracePt t="210927" x="7148513" y="3248025"/>
          <p14:tracePt t="210930" x="7148513" y="3240088"/>
          <p14:tracePt t="210931" x="7148513" y="3232150"/>
          <p14:tracePt t="210932" x="7148513" y="3222625"/>
          <p14:tracePt t="210934" x="7148513" y="3214688"/>
          <p14:tracePt t="210937" x="7148513" y="3206750"/>
          <p14:tracePt t="210939" x="7148513" y="3198813"/>
          <p14:tracePt t="210940" x="7148513" y="3189288"/>
          <p14:tracePt t="210942" x="7148513" y="3181350"/>
          <p14:tracePt t="210945" x="7148513" y="3173413"/>
          <p14:tracePt t="210947" x="7148513" y="3155950"/>
          <p14:tracePt t="210950" x="7148513" y="3148013"/>
          <p14:tracePt t="210952" x="7148513" y="3140075"/>
          <p14:tracePt t="210953" x="7148513" y="3130550"/>
          <p14:tracePt t="210955" x="7148513" y="3122613"/>
          <p14:tracePt t="210957" x="7148513" y="3114675"/>
          <p14:tracePt t="210959" x="7148513" y="3105150"/>
          <p14:tracePt t="210963" x="7148513" y="3089275"/>
          <p14:tracePt t="210965" x="7148513" y="3081338"/>
          <p14:tracePt t="210967" x="7158038" y="3071813"/>
          <p14:tracePt t="210969" x="7158038" y="3063875"/>
          <p14:tracePt t="210970" x="7158038" y="3055938"/>
          <p14:tracePt t="210973" x="7158038" y="3046413"/>
          <p14:tracePt t="210975" x="7158038" y="3038475"/>
          <p14:tracePt t="210977" x="7165975" y="3038475"/>
          <p14:tracePt t="210979" x="7165975" y="3030538"/>
          <p14:tracePt t="210980" x="7165975" y="3022600"/>
          <p14:tracePt t="210981" x="7165975" y="3013075"/>
          <p14:tracePt t="210983" x="7165975" y="3005138"/>
          <p14:tracePt t="210985" x="7173913" y="2997200"/>
          <p14:tracePt t="210987" x="7173913" y="2987675"/>
          <p14:tracePt t="210988" x="7173913" y="2979738"/>
          <p14:tracePt t="210990" x="7181850" y="2971800"/>
          <p14:tracePt t="210991" x="7181850" y="2963863"/>
          <p14:tracePt t="210993" x="7181850" y="2954338"/>
          <p14:tracePt t="210996" x="7181850" y="2946400"/>
          <p14:tracePt t="210997" x="7181850" y="2938463"/>
          <p14:tracePt t="211000" x="7191375" y="2928938"/>
          <p14:tracePt t="211001" x="7191375" y="2921000"/>
          <p14:tracePt t="211003" x="7191375" y="2913063"/>
          <p14:tracePt t="211005" x="7191375" y="2905125"/>
          <p14:tracePt t="211006" x="7191375" y="2895600"/>
          <p14:tracePt t="211008" x="7191375" y="2887663"/>
          <p14:tracePt t="211010" x="7191375" y="2879725"/>
          <p14:tracePt t="211013" x="7199313" y="2862263"/>
          <p14:tracePt t="211016" x="7199313" y="2854325"/>
          <p14:tracePt t="211018" x="7199313" y="2846388"/>
          <p14:tracePt t="211021" x="7199313" y="2836863"/>
          <p14:tracePt t="211024" x="7199313" y="2828925"/>
          <p14:tracePt t="211025" x="7199313" y="2820988"/>
          <p14:tracePt t="211029" x="7199313" y="2811463"/>
          <p14:tracePt t="211030" x="7199313" y="2803525"/>
          <p14:tracePt t="211032" x="7199313" y="2795588"/>
          <p14:tracePt t="211034" x="7199313" y="2786063"/>
          <p14:tracePt t="211037" x="7199313" y="2778125"/>
          <p14:tracePt t="211040" x="7191375" y="2770188"/>
          <p14:tracePt t="211041" x="7191375" y="2762250"/>
          <p14:tracePt t="211046" x="7191375" y="2752725"/>
          <p14:tracePt t="211047" x="7181850" y="2752725"/>
          <p14:tracePt t="211049" x="7181850" y="2744788"/>
          <p14:tracePt t="211051" x="7173913" y="2736850"/>
          <p14:tracePt t="211054" x="7165975" y="2727325"/>
          <p14:tracePt t="211056" x="7165975" y="2719388"/>
          <p14:tracePt t="211059" x="7158038" y="2711450"/>
          <p14:tracePt t="211064" x="7148513" y="2703513"/>
          <p14:tracePt t="211065" x="7148513" y="2693988"/>
          <p14:tracePt t="211069" x="7140575" y="2686050"/>
          <p14:tracePt t="211073" x="7132638" y="2686050"/>
          <p14:tracePt t="211074" x="7132638" y="2678113"/>
          <p14:tracePt t="211080" x="7123113" y="2668588"/>
          <p14:tracePt t="211084" x="7123113" y="2660650"/>
          <p14:tracePt t="211086" x="7123113" y="2652713"/>
          <p14:tracePt t="211088" x="7115175" y="2652713"/>
          <p14:tracePt t="211090" x="7115175" y="2644775"/>
          <p14:tracePt t="211096" x="7107238" y="2635250"/>
          <p14:tracePt t="211098" x="7099300" y="2627313"/>
          <p14:tracePt t="211100" x="7099300" y="2619375"/>
          <p14:tracePt t="211104" x="7089775" y="2609850"/>
          <p14:tracePt t="211109" x="7089775" y="2601913"/>
          <p14:tracePt t="211111" x="7081838" y="2601913"/>
          <p14:tracePt t="211113" x="7081838" y="2593975"/>
          <p14:tracePt t="211116" x="7081838" y="2586038"/>
          <p14:tracePt t="211119" x="7073900" y="2576513"/>
          <p14:tracePt t="211125" x="7064375" y="2568575"/>
          <p14:tracePt t="211130" x="7064375" y="2560638"/>
          <p14:tracePt t="211135" x="7064375" y="2551113"/>
          <p14:tracePt t="211137" x="7064375" y="2543175"/>
          <p14:tracePt t="211143" x="7056438" y="2535238"/>
          <p14:tracePt t="211146" x="7056438" y="2527300"/>
          <p14:tracePt t="211148" x="7056438" y="2517775"/>
          <p14:tracePt t="211151" x="7056438" y="2509838"/>
          <p14:tracePt t="211154" x="7048500" y="2501900"/>
          <p14:tracePt t="211157" x="7048500" y="2492375"/>
          <p14:tracePt t="211159" x="7048500" y="2484438"/>
          <p14:tracePt t="211163" x="7040563" y="2476500"/>
          <p14:tracePt t="211165" x="7040563" y="2468563"/>
          <p14:tracePt t="211167" x="7031038" y="2468563"/>
          <p14:tracePt t="211169" x="7031038" y="2459038"/>
          <p14:tracePt t="211169" x="7031038" y="2451100"/>
          <p14:tracePt t="211172" x="7031038" y="2443163"/>
          <p14:tracePt t="211174" x="7023100" y="2443163"/>
          <p14:tracePt t="211175" x="7023100" y="2433638"/>
          <p14:tracePt t="211179" x="7023100" y="2425700"/>
          <p14:tracePt t="211181" x="7015163" y="2417763"/>
          <p14:tracePt t="211183" x="7015163" y="2409825"/>
          <p14:tracePt t="211186" x="7015163" y="2400300"/>
          <p14:tracePt t="211187" x="7005638" y="2400300"/>
          <p14:tracePt t="211188" x="7005638" y="2392363"/>
          <p14:tracePt t="211190" x="6997700" y="2392363"/>
          <p14:tracePt t="211191" x="6997700" y="2384425"/>
          <p14:tracePt t="211193" x="6997700" y="2374900"/>
          <p14:tracePt t="211196" x="6997700" y="2366963"/>
          <p14:tracePt t="211198" x="6989763" y="2366963"/>
          <p14:tracePt t="211200" x="6989763" y="2359025"/>
          <p14:tracePt t="211203" x="6989763" y="2351088"/>
          <p14:tracePt t="211206" x="6989763" y="2341563"/>
          <p14:tracePt t="211210" x="6989763" y="2333625"/>
          <p14:tracePt t="211214" x="6981825" y="2325688"/>
          <p14:tracePt t="211216" x="6981825" y="2316163"/>
          <p14:tracePt t="211219" x="6981825" y="2308225"/>
          <p14:tracePt t="211224" x="6981825" y="2300288"/>
          <p14:tracePt t="211231" x="6981825" y="2292350"/>
          <p14:tracePt t="211233" x="6981825" y="2282825"/>
          <p14:tracePt t="211235" x="6981825" y="2274888"/>
          <p14:tracePt t="211244" x="6981825" y="2266950"/>
          <p14:tracePt t="211252" x="6981825" y="2257425"/>
          <p14:tracePt t="211261" x="6981825" y="2249488"/>
          <p14:tracePt t="211265" x="6981825" y="2241550"/>
          <p14:tracePt t="211273" x="6981825" y="2233613"/>
          <p14:tracePt t="211275" x="6972300" y="2233613"/>
          <p14:tracePt t="211280" x="6972300" y="2224088"/>
          <p14:tracePt t="211284" x="6964363" y="2224088"/>
          <p14:tracePt t="211286" x="6964363" y="2216150"/>
          <p14:tracePt t="211289" x="6964363" y="2208213"/>
          <p14:tracePt t="211294" x="6964363" y="2198688"/>
          <p14:tracePt t="211299" x="6956425" y="2190750"/>
          <p14:tracePt t="211306" x="6956425" y="2182813"/>
          <p14:tracePt t="211312" x="6956425" y="2173288"/>
          <p14:tracePt t="211397" x="6956425" y="2165350"/>
          <p14:tracePt t="211407" x="6956425" y="2157413"/>
          <p14:tracePt t="211418" x="6956425" y="2149475"/>
          <p14:tracePt t="211434" x="6956425" y="2139950"/>
          <p14:tracePt t="211445" x="6956425" y="2132013"/>
          <p14:tracePt t="211514" x="6964363" y="2132013"/>
          <p14:tracePt t="211524" x="6972300" y="2132013"/>
          <p14:tracePt t="211536" x="6981825" y="2132013"/>
          <p14:tracePt t="211543" x="6989763" y="2132013"/>
          <p14:tracePt t="211546" x="6989763" y="2124075"/>
          <p14:tracePt t="211554" x="6997700" y="2124075"/>
          <p14:tracePt t="211558" x="7005638" y="2124075"/>
          <p14:tracePt t="211568" x="7015163" y="2124075"/>
          <p14:tracePt t="211578" x="7015163" y="2114550"/>
          <p14:tracePt t="211580" x="7023100" y="2114550"/>
          <p14:tracePt t="211589" x="7031038" y="2114550"/>
          <p14:tracePt t="211594" x="7040563" y="2114550"/>
          <p14:tracePt t="211598" x="7040563" y="2106613"/>
          <p14:tracePt t="211604" x="7048500" y="2098675"/>
          <p14:tracePt t="211613" x="7056438" y="2090738"/>
          <p14:tracePt t="211619" x="7064375" y="2081213"/>
          <p14:tracePt t="211624" x="7073900" y="2081213"/>
          <p14:tracePt t="211629" x="7073900" y="2073275"/>
          <p14:tracePt t="211632" x="7081838" y="2073275"/>
          <p14:tracePt t="211633" x="7081838" y="2065338"/>
          <p14:tracePt t="211640" x="7089775" y="2065338"/>
          <p14:tracePt t="211646" x="7089775" y="2055813"/>
          <p14:tracePt t="211650" x="7099300" y="2055813"/>
          <p14:tracePt t="211654" x="7107238" y="2055813"/>
          <p14:tracePt t="211661" x="7107238" y="2047875"/>
          <p14:tracePt t="211664" x="7115175" y="2047875"/>
          <p14:tracePt t="211673" x="7123113" y="2039938"/>
          <p14:tracePt t="211680" x="7132638" y="2032000"/>
          <p14:tracePt t="211684" x="7140575" y="2032000"/>
          <p14:tracePt t="211688" x="7148513" y="2032000"/>
          <p14:tracePt t="211689" x="7148513" y="2022475"/>
          <p14:tracePt t="211696" x="7158038" y="2022475"/>
          <p14:tracePt t="211700" x="7165975" y="2014538"/>
          <p14:tracePt t="211702" x="7173913" y="2014538"/>
          <p14:tracePt t="211708" x="7181850" y="2014538"/>
          <p14:tracePt t="211716" x="7181850" y="2006600"/>
          <p14:tracePt t="211717" x="7191375" y="2006600"/>
          <p14:tracePt t="211723" x="7191375" y="1997075"/>
          <p14:tracePt t="211738" x="7191375" y="1989138"/>
          <p14:tracePt t="211746" x="7191375" y="1981200"/>
          <p14:tracePt t="211752" x="7191375" y="1973263"/>
          <p14:tracePt t="211756" x="7191375" y="1963738"/>
          <p14:tracePt t="211762" x="7191375" y="1955800"/>
          <p14:tracePt t="211769" x="7191375" y="1947863"/>
          <p14:tracePt t="211776" x="7191375" y="1938338"/>
          <p14:tracePt t="211779" x="7191375" y="1930400"/>
          <p14:tracePt t="211787" x="7191375" y="1922463"/>
          <p14:tracePt t="211796" x="7191375" y="1914525"/>
          <p14:tracePt t="211804" x="7191375" y="1905000"/>
          <p14:tracePt t="211810" x="7191375" y="1897063"/>
          <p14:tracePt t="211815" x="7181850" y="1897063"/>
          <p14:tracePt t="211820" x="7181850" y="1889125"/>
          <p14:tracePt t="211829" x="7173913" y="1879600"/>
          <p14:tracePt t="211833" x="7165975" y="1879600"/>
          <p14:tracePt t="211838" x="7165975" y="1871663"/>
          <p14:tracePt t="211841" x="7158038" y="1871663"/>
          <p14:tracePt t="211847" x="7158038" y="1863725"/>
          <p14:tracePt t="211849" x="7148513" y="1863725"/>
          <p14:tracePt t="211853" x="7140575" y="1855788"/>
          <p14:tracePt t="211855" x="7132638" y="1855788"/>
          <p14:tracePt t="211859" x="7123113" y="1855788"/>
          <p14:tracePt t="211863" x="7115175" y="1846263"/>
          <p14:tracePt t="211866" x="7107238" y="1846263"/>
          <p14:tracePt t="211868" x="7099300" y="1846263"/>
          <p14:tracePt t="211870" x="7089775" y="1846263"/>
          <p14:tracePt t="211873" x="7081838" y="1846263"/>
          <p14:tracePt t="211875" x="7081838" y="1838325"/>
          <p14:tracePt t="211876" x="7073900" y="1838325"/>
          <p14:tracePt t="211879" x="7064375" y="1838325"/>
          <p14:tracePt t="211881" x="7056438" y="1838325"/>
          <p14:tracePt t="211883" x="7048500" y="1838325"/>
          <p14:tracePt t="211886" x="7040563" y="1838325"/>
          <p14:tracePt t="211887" x="7031038" y="1838325"/>
          <p14:tracePt t="211890" x="7023100" y="1838325"/>
          <p14:tracePt t="211893" x="7015163" y="1838325"/>
          <p14:tracePt t="211895" x="7005638" y="1838325"/>
          <p14:tracePt t="211898" x="6997700" y="1838325"/>
          <p14:tracePt t="211900" x="6989763" y="1838325"/>
          <p14:tracePt t="211904" x="6981825" y="1838325"/>
          <p14:tracePt t="211908" x="6972300" y="1838325"/>
          <p14:tracePt t="211910" x="6964363" y="1838325"/>
          <p14:tracePt t="211915" x="6956425" y="1838325"/>
          <p14:tracePt t="211921" x="6946900" y="1838325"/>
          <p14:tracePt t="211926" x="6938963" y="1838325"/>
          <p14:tracePt t="211929" x="6931025" y="1838325"/>
          <p14:tracePt t="211934" x="6923088" y="1838325"/>
          <p14:tracePt t="211939" x="6913563" y="1838325"/>
          <p14:tracePt t="211943" x="6913563" y="1846263"/>
          <p14:tracePt t="211946" x="6905625" y="1846263"/>
          <p14:tracePt t="211950" x="6897688" y="1855788"/>
          <p14:tracePt t="211953" x="6888163" y="1863725"/>
          <p14:tracePt t="211960" x="6888163" y="1871663"/>
          <p14:tracePt t="211961" x="6880225" y="1871663"/>
          <p14:tracePt t="211965" x="6880225" y="1879600"/>
          <p14:tracePt t="211967" x="6872288" y="1879600"/>
          <p14:tracePt t="211970" x="6872288" y="1889125"/>
          <p14:tracePt t="211974" x="6864350" y="1889125"/>
          <p14:tracePt t="211975" x="6864350" y="1897063"/>
          <p14:tracePt t="211979" x="6854825" y="1905000"/>
          <p14:tracePt t="211984" x="6854825" y="1914525"/>
          <p14:tracePt t="211985" x="6846888" y="1914525"/>
          <p14:tracePt t="211989" x="6846888" y="1922463"/>
          <p14:tracePt t="211994" x="6838950" y="1922463"/>
          <p14:tracePt t="211997" x="6838950" y="1938338"/>
          <p14:tracePt t="212001" x="6838950" y="1947863"/>
          <p14:tracePt t="212004" x="6829425" y="1947863"/>
          <p14:tracePt t="212005" x="6829425" y="1955800"/>
          <p14:tracePt t="212008" x="6829425" y="1963738"/>
          <p14:tracePt t="212010" x="6829425" y="1973263"/>
          <p14:tracePt t="212013" x="6829425" y="1981200"/>
          <p14:tracePt t="212017" x="6829425" y="1989138"/>
          <p14:tracePt t="212021" x="6829425" y="1997075"/>
          <p14:tracePt t="212022" x="6829425" y="2006600"/>
          <p14:tracePt t="212025" x="6829425" y="2014538"/>
          <p14:tracePt t="212029" x="6829425" y="2022475"/>
          <p14:tracePt t="212032" x="6829425" y="2032000"/>
          <p14:tracePt t="212033" x="6829425" y="2039938"/>
          <p14:tracePt t="212036" x="6829425" y="2047875"/>
          <p14:tracePt t="212039" x="6829425" y="2055813"/>
          <p14:tracePt t="212046" x="6838950" y="2065338"/>
          <p14:tracePt t="212047" x="6838950" y="2073275"/>
          <p14:tracePt t="212051" x="6838950" y="2081213"/>
          <p14:tracePt t="212052" x="6846888" y="2081213"/>
          <p14:tracePt t="212056" x="6846888" y="2090738"/>
          <p14:tracePt t="212060" x="6854825" y="2090738"/>
          <p14:tracePt t="212062" x="6864350" y="2098675"/>
          <p14:tracePt t="212065" x="6864350" y="2106613"/>
          <p14:tracePt t="212067" x="6872288" y="2106613"/>
          <p14:tracePt t="212070" x="6872288" y="2114550"/>
          <p14:tracePt t="212074" x="6880225" y="2114550"/>
          <p14:tracePt t="212080" x="6888163" y="2124075"/>
          <p14:tracePt t="212081" x="6897688" y="2124075"/>
          <p14:tracePt t="212084" x="6905625" y="2124075"/>
          <p14:tracePt t="212088" x="6913563" y="2132013"/>
          <p14:tracePt t="212092" x="6923088" y="2132013"/>
          <p14:tracePt t="212096" x="6931025" y="2139950"/>
          <p14:tracePt t="212098" x="6938963" y="2139950"/>
          <p14:tracePt t="212102" x="6946900" y="2139950"/>
          <p14:tracePt t="212106" x="6956425" y="2139950"/>
          <p14:tracePt t="212109" x="6964363" y="2139950"/>
          <p14:tracePt t="212112" x="6972300" y="2139950"/>
          <p14:tracePt t="212116" x="6981825" y="2139950"/>
          <p14:tracePt t="212121" x="6989763" y="2139950"/>
          <p14:tracePt t="212127" x="6997700" y="2139950"/>
          <p14:tracePt t="212129" x="7005638" y="2139950"/>
          <p14:tracePt t="212137" x="7005638" y="2132013"/>
          <p14:tracePt t="212139" x="7015163" y="2132013"/>
          <p14:tracePt t="212148" x="7015163" y="2124075"/>
          <p14:tracePt t="212154" x="7015163" y="2114550"/>
          <p14:tracePt t="212163" x="7015163" y="2106613"/>
          <p14:tracePt t="212165" x="7015163" y="2098675"/>
          <p14:tracePt t="212179" x="7015163" y="2090738"/>
          <p14:tracePt t="212248" x="7015163" y="2098675"/>
          <p14:tracePt t="212252" x="7015163" y="2106613"/>
          <p14:tracePt t="212259" x="7015163" y="2114550"/>
          <p14:tracePt t="212266" x="7015163" y="2124075"/>
          <p14:tracePt t="212273" x="7015163" y="2132013"/>
          <p14:tracePt t="212277" x="7015163" y="2139950"/>
          <p14:tracePt t="212283" x="7015163" y="2149475"/>
          <p14:tracePt t="212285" x="7005638" y="2149475"/>
          <p14:tracePt t="212288" x="7005638" y="2157413"/>
          <p14:tracePt t="212292" x="7005638" y="2165350"/>
          <p14:tracePt t="212293" x="6997700" y="2165350"/>
          <p14:tracePt t="212297" x="6997700" y="2173288"/>
          <p14:tracePt t="212298" x="6997700" y="2182813"/>
          <p14:tracePt t="212301" x="6997700" y="2190750"/>
          <p14:tracePt t="212304" x="6989763" y="2198688"/>
          <p14:tracePt t="212306" x="6989763" y="2208213"/>
          <p14:tracePt t="212308" x="6989763" y="2216150"/>
          <p14:tracePt t="212310" x="6989763" y="2224088"/>
          <p14:tracePt t="212313" x="6989763" y="2233613"/>
          <p14:tracePt t="212314" x="6989763" y="2241550"/>
          <p14:tracePt t="212315" x="6989763" y="2249488"/>
          <p14:tracePt t="212317" x="6989763" y="2257425"/>
          <p14:tracePt t="212319" x="6989763" y="2266950"/>
          <p14:tracePt t="212321" x="6981825" y="2282825"/>
          <p14:tracePt t="212323" x="6981825" y="2300288"/>
          <p14:tracePt t="212325" x="6981825" y="2308225"/>
          <p14:tracePt t="212327" x="6981825" y="2316163"/>
          <p14:tracePt t="212328" x="6981825" y="2325688"/>
          <p14:tracePt t="212330" x="6981825" y="2351088"/>
          <p14:tracePt t="212333" x="6972300" y="2366963"/>
          <p14:tracePt t="212333" x="6972300" y="2384425"/>
          <p14:tracePt t="212335" x="6972300" y="2392363"/>
          <p14:tracePt t="212336" x="6972300" y="2409825"/>
          <p14:tracePt t="212337" x="6972300" y="2417763"/>
          <p14:tracePt t="212338" x="6972300" y="2425700"/>
          <p14:tracePt t="212339" x="6972300" y="2443163"/>
          <p14:tracePt t="212340" x="6972300" y="2451100"/>
          <p14:tracePt t="212341" x="6972300" y="2459038"/>
          <p14:tracePt t="212342" x="6972300" y="2468563"/>
          <p14:tracePt t="212344" x="6972300" y="2484438"/>
          <p14:tracePt t="212348" x="6972300" y="2517775"/>
          <p14:tracePt t="212350" x="6972300" y="2543175"/>
          <p14:tracePt t="212351" x="6972300" y="2560638"/>
          <p14:tracePt t="212352" x="6972300" y="2568575"/>
          <p14:tracePt t="212353" x="6972300" y="2576513"/>
          <p14:tracePt t="212354" x="6972300" y="2593975"/>
          <p14:tracePt t="212355" x="6972300" y="2609850"/>
          <p14:tracePt t="212356" x="6972300" y="2619375"/>
          <p14:tracePt t="212357" x="6972300" y="2627313"/>
          <p14:tracePt t="212358" x="6972300" y="2644775"/>
          <p14:tracePt t="212359" x="6972300" y="2652713"/>
          <p14:tracePt t="212360" x="6972300" y="2668588"/>
          <p14:tracePt t="212363" x="6972300" y="2711450"/>
          <p14:tracePt t="212365" x="6972300" y="2727325"/>
          <p14:tracePt t="212367" x="6972300" y="2736850"/>
          <p14:tracePt t="212368" x="6972300" y="2762250"/>
          <p14:tracePt t="212369" x="6972300" y="2770188"/>
          <p14:tracePt t="212370" x="6972300" y="2786063"/>
          <p14:tracePt t="212371" x="6972300" y="2795588"/>
          <p14:tracePt t="212373" x="6964363" y="2820988"/>
          <p14:tracePt t="212373" x="6964363" y="2828925"/>
          <p14:tracePt t="212374" x="6964363" y="2846388"/>
          <p14:tracePt t="212375" x="6964363" y="2862263"/>
          <p14:tracePt t="212376" x="6964363" y="2870200"/>
          <p14:tracePt t="212378" x="6964363" y="2887663"/>
          <p14:tracePt t="212380" x="6964363" y="2913063"/>
          <p14:tracePt t="212381" x="6964363" y="2928938"/>
          <p14:tracePt t="212381" x="6964363" y="2938463"/>
          <p14:tracePt t="212382" x="6964363" y="2963863"/>
          <p14:tracePt t="212384" x="6964363" y="2979738"/>
          <p14:tracePt t="212385" x="6964363" y="2997200"/>
          <p14:tracePt t="212386" x="6964363" y="3013075"/>
          <p14:tracePt t="212387" x="6956425" y="3030538"/>
          <p14:tracePt t="212388" x="6956425" y="3038475"/>
          <p14:tracePt t="212389" x="6956425" y="3055938"/>
          <p14:tracePt t="212390" x="6956425" y="3063875"/>
          <p14:tracePt t="212391" x="6956425" y="3081338"/>
          <p14:tracePt t="212392" x="6956425" y="3089275"/>
          <p14:tracePt t="212393" x="6956425" y="3097213"/>
          <p14:tracePt t="212394" x="6956425" y="3114675"/>
          <p14:tracePt t="212396" x="6956425" y="3130550"/>
          <p14:tracePt t="212398" x="6956425" y="3140075"/>
          <p14:tracePt t="212399" x="6956425" y="3155950"/>
          <p14:tracePt t="212401" x="6956425" y="3173413"/>
          <p14:tracePt t="212402" x="6956425" y="3181350"/>
          <p14:tracePt t="212403" x="6956425" y="3189288"/>
          <p14:tracePt t="212404" x="6956425" y="3198813"/>
          <p14:tracePt t="212406" x="6956425" y="3206750"/>
          <p14:tracePt t="212408" x="6964363" y="3222625"/>
          <p14:tracePt t="212413" x="6964363" y="3232150"/>
          <p14:tracePt t="212414" x="6964363" y="3248025"/>
          <p14:tracePt t="212417" x="6964363" y="3257550"/>
          <p14:tracePt t="212419" x="6972300" y="3265488"/>
          <p14:tracePt t="212422" x="6972300" y="3273425"/>
          <p14:tracePt t="212424" x="6972300" y="3281363"/>
          <p14:tracePt t="212427" x="6972300" y="3290888"/>
          <p14:tracePt t="212430" x="6981825" y="3290888"/>
          <p14:tracePt t="212431" x="6981825" y="3298825"/>
          <p14:tracePt t="212433" x="6981825" y="3306763"/>
          <p14:tracePt t="212435" x="6989763" y="3316288"/>
          <p14:tracePt t="212438" x="6989763" y="3324225"/>
          <p14:tracePt t="212439" x="6997700" y="3324225"/>
          <p14:tracePt t="212441" x="6997700" y="3332163"/>
          <p14:tracePt t="212446" x="6997700" y="3340100"/>
          <p14:tracePt t="212447" x="7005638" y="3349625"/>
          <p14:tracePt t="212450" x="7005638" y="3357563"/>
          <p14:tracePt t="212454" x="7015163" y="3365500"/>
          <p14:tracePt t="212457" x="7015163" y="3375025"/>
          <p14:tracePt t="212459" x="7015163" y="3382963"/>
          <p14:tracePt t="212460" x="7023100" y="3382963"/>
          <p14:tracePt t="212463" x="7023100" y="3390900"/>
          <p14:tracePt t="212464" x="7031038" y="3390900"/>
          <p14:tracePt t="212466" x="7031038" y="3398838"/>
          <p14:tracePt t="212470" x="7031038" y="3408363"/>
          <p14:tracePt t="212471" x="7040563" y="3408363"/>
          <p14:tracePt t="212474" x="7040563" y="3416300"/>
          <p14:tracePt t="212477" x="7048500" y="3424238"/>
          <p14:tracePt t="212483" x="7048500" y="3433763"/>
          <p14:tracePt t="212487" x="7056438" y="3433763"/>
          <p14:tracePt t="212490" x="7056438" y="3441700"/>
          <p14:tracePt t="212492" x="7064375" y="3441700"/>
          <p14:tracePt t="212502" x="7064375" y="3449638"/>
          <p14:tracePt t="212504" x="7073900" y="3449638"/>
          <p14:tracePt t="212509" x="7073900" y="3459163"/>
          <p14:tracePt t="212515" x="7081838" y="3459163"/>
          <p14:tracePt t="212523" x="7081838" y="3467100"/>
          <p14:tracePt t="212533" x="7089775" y="3467100"/>
          <p14:tracePt t="212542" x="7089775" y="3475038"/>
          <p14:tracePt t="212544" x="7099300" y="3475038"/>
          <p14:tracePt t="212557" x="7099300" y="3482975"/>
          <p14:tracePt t="212562" x="7099300" y="3492500"/>
          <p14:tracePt t="212567" x="7107238" y="3492500"/>
          <p14:tracePt t="212571" x="7107238" y="3500438"/>
          <p14:tracePt t="212579" x="7115175" y="3500438"/>
          <p14:tracePt t="212581" x="7115175" y="3508375"/>
          <p14:tracePt t="212587" x="7115175" y="3517900"/>
          <p14:tracePt t="212590" x="7123113" y="3525838"/>
          <p14:tracePt t="212596" x="7132638" y="3525838"/>
          <p14:tracePt t="212598" x="7132638" y="3533775"/>
          <p14:tracePt t="212603" x="7132638" y="3541713"/>
          <p14:tracePt t="212609" x="7140575" y="3551238"/>
          <p14:tracePt t="212613" x="7140575" y="3559175"/>
          <p14:tracePt t="212618" x="7140575" y="3567113"/>
          <p14:tracePt t="212704" x="7140575" y="3576638"/>
          <p14:tracePt t="212717" x="7140575" y="3584575"/>
          <p14:tracePt t="212723" x="7140575" y="3592513"/>
          <p14:tracePt t="212736" x="7140575" y="3600450"/>
          <p14:tracePt t="212849" x="7148513" y="3600450"/>
          <p14:tracePt t="212859" x="7158038" y="3600450"/>
          <p14:tracePt t="212867" x="7165975" y="3600450"/>
          <p14:tracePt t="212871" x="7165975" y="3592513"/>
          <p14:tracePt t="212874" x="7165975" y="3584575"/>
          <p14:tracePt t="212877" x="7173913" y="3584575"/>
          <p14:tracePt t="212879" x="7173913" y="3576638"/>
          <p14:tracePt t="212882" x="7181850" y="3567113"/>
          <p14:tracePt t="212884" x="7181850" y="3559175"/>
          <p14:tracePt t="212886" x="7181850" y="3551238"/>
          <p14:tracePt t="212887" x="7191375" y="3551238"/>
          <p14:tracePt t="212890" x="7199313" y="3541713"/>
          <p14:tracePt t="212891" x="7199313" y="3533775"/>
          <p14:tracePt t="212896" x="7207250" y="3517900"/>
          <p14:tracePt t="212899" x="7216775" y="3508375"/>
          <p14:tracePt t="212900" x="7216775" y="3500438"/>
          <p14:tracePt t="212901" x="7216775" y="3492500"/>
          <p14:tracePt t="212902" x="7224713" y="3482975"/>
          <p14:tracePt t="212904" x="7232650" y="3475038"/>
          <p14:tracePt t="212905" x="7232650" y="3467100"/>
          <p14:tracePt t="212907" x="7232650" y="3459163"/>
          <p14:tracePt t="212908" x="7240588" y="3449638"/>
          <p14:tracePt t="212909" x="7240588" y="3441700"/>
          <p14:tracePt t="212910" x="7250113" y="3433763"/>
          <p14:tracePt t="212913" x="7250113" y="3424238"/>
          <p14:tracePt t="212915" x="7258050" y="3398838"/>
          <p14:tracePt t="212916" x="7258050" y="3390900"/>
          <p14:tracePt t="212917" x="7265988" y="3382963"/>
          <p14:tracePt t="212918" x="7275513" y="3375025"/>
          <p14:tracePt t="212919" x="7275513" y="3365500"/>
          <p14:tracePt t="212920" x="7275513" y="3357563"/>
          <p14:tracePt t="212921" x="7283450" y="3349625"/>
          <p14:tracePt t="212922" x="7291388" y="3340100"/>
          <p14:tracePt t="212923" x="7291388" y="3324225"/>
          <p14:tracePt t="212924" x="7291388" y="3316288"/>
          <p14:tracePt t="212925" x="7299325" y="3306763"/>
          <p14:tracePt t="212926" x="7299325" y="3290888"/>
          <p14:tracePt t="212927" x="7308850" y="3281363"/>
          <p14:tracePt t="212929" x="7308850" y="3257550"/>
          <p14:tracePt t="212934" x="7334250" y="3189288"/>
          <p14:tracePt t="212935" x="7334250" y="3181350"/>
          <p14:tracePt t="212937" x="7342188" y="3155950"/>
          <p14:tracePt t="212938" x="7342188" y="3148013"/>
          <p14:tracePt t="212939" x="7350125" y="3130550"/>
          <p14:tracePt t="212940" x="7350125" y="3114675"/>
          <p14:tracePt t="212941" x="7350125" y="3097213"/>
          <p14:tracePt t="212942" x="7350125" y="3081338"/>
          <p14:tracePt t="212943" x="7358063" y="3063875"/>
          <p14:tracePt t="212945" x="7367588" y="3038475"/>
          <p14:tracePt t="212948" x="7375525" y="2987675"/>
          <p14:tracePt t="212949" x="7375525" y="2971800"/>
          <p14:tracePt t="212950" x="7375525" y="2954338"/>
          <p14:tracePt t="212951" x="7383463" y="2938463"/>
          <p14:tracePt t="212953" x="7383463" y="2921000"/>
          <p14:tracePt t="212954" x="7383463" y="2905125"/>
          <p14:tracePt t="212955" x="7392988" y="2895600"/>
          <p14:tracePt t="212956" x="7392988" y="2879725"/>
          <p14:tracePt t="212957" x="7392988" y="2862263"/>
          <p14:tracePt t="212958" x="7392988" y="2846388"/>
          <p14:tracePt t="212959" x="7392988" y="2836863"/>
          <p14:tracePt t="212960" x="7400925" y="2820988"/>
          <p14:tracePt t="212962" x="7408863" y="2795588"/>
          <p14:tracePt t="212964" x="7408863" y="2770188"/>
          <p14:tracePt t="212965" x="7408863" y="2752725"/>
          <p14:tracePt t="212966" x="7408863" y="2744788"/>
          <p14:tracePt t="212967" x="7408863" y="2727325"/>
          <p14:tracePt t="212968" x="7416800" y="2711450"/>
          <p14:tracePt t="212969" x="7416800" y="2703513"/>
          <p14:tracePt t="212971" x="7416800" y="2693988"/>
          <p14:tracePt t="212972" x="7416800" y="2686050"/>
          <p14:tracePt t="212973" x="7416800" y="2668588"/>
          <p14:tracePt t="212974" x="7426325" y="2660650"/>
          <p14:tracePt t="212975" x="7426325" y="2652713"/>
          <p14:tracePt t="212976" x="7426325" y="2644775"/>
          <p14:tracePt t="212977" x="7426325" y="2635250"/>
          <p14:tracePt t="212979" x="7426325" y="2609850"/>
          <p14:tracePt t="212981" x="7426325" y="2593975"/>
          <p14:tracePt t="212983" x="7426325" y="2576513"/>
          <p14:tracePt t="212984" x="7426325" y="2568575"/>
          <p14:tracePt t="212985" x="7426325" y="2560638"/>
          <p14:tracePt t="212986" x="7426325" y="2551113"/>
          <p14:tracePt t="212988" x="7426325" y="2535238"/>
          <p14:tracePt t="212990" x="7426325" y="2517775"/>
          <p14:tracePt t="212991" x="7426325" y="2509838"/>
          <p14:tracePt t="212993" x="7426325" y="2501900"/>
          <p14:tracePt t="212994" x="7426325" y="2492375"/>
          <p14:tracePt t="212997" x="7426325" y="2484438"/>
          <p14:tracePt t="212999" x="7426325" y="2468563"/>
          <p14:tracePt t="213001" x="7426325" y="2459038"/>
          <p14:tracePt t="213002" x="7426325" y="2451100"/>
          <p14:tracePt t="213003" x="7426325" y="2443163"/>
          <p14:tracePt t="213005" x="7426325" y="2433638"/>
          <p14:tracePt t="213007" x="7426325" y="2425700"/>
          <p14:tracePt t="213008" x="7426325" y="2417763"/>
          <p14:tracePt t="213010" x="7426325" y="2409825"/>
          <p14:tracePt t="213012" x="7426325" y="2400300"/>
          <p14:tracePt t="213014" x="7426325" y="2384425"/>
          <p14:tracePt t="213015" x="7416800" y="2384425"/>
          <p14:tracePt t="213016" x="7416800" y="2374900"/>
          <p14:tracePt t="213017" x="7416800" y="2366963"/>
          <p14:tracePt t="213019" x="7416800" y="2359025"/>
          <p14:tracePt t="213020" x="7408863" y="2359025"/>
          <p14:tracePt t="213021" x="7408863" y="2351088"/>
          <p14:tracePt t="213023" x="7400925" y="2341563"/>
          <p14:tracePt t="213025" x="7400925" y="2325688"/>
          <p14:tracePt t="213029" x="7392988" y="2316163"/>
          <p14:tracePt t="213031" x="7392988" y="2300288"/>
          <p14:tracePt t="213032" x="7383463" y="2300288"/>
          <p14:tracePt t="213033" x="7383463" y="2292350"/>
          <p14:tracePt t="213034" x="7375525" y="2292350"/>
          <p14:tracePt t="213035" x="7375525" y="2282825"/>
          <p14:tracePt t="213038" x="7367588" y="2274888"/>
          <p14:tracePt t="213039" x="7367588" y="2266950"/>
          <p14:tracePt t="213041" x="7367588" y="2257425"/>
          <p14:tracePt t="213042" x="7358063" y="2257425"/>
          <p14:tracePt t="213044" x="7358063" y="2249488"/>
          <p14:tracePt t="213047" x="7350125" y="2241550"/>
          <p14:tracePt t="213049" x="7342188" y="2233613"/>
          <p14:tracePt t="213051" x="7342188" y="2224088"/>
          <p14:tracePt t="213052" x="7334250" y="2224088"/>
          <p14:tracePt t="213056" x="7324725" y="2216150"/>
          <p14:tracePt t="213061" x="7316788" y="2208213"/>
          <p14:tracePt t="213065" x="7308850" y="2198688"/>
          <p14:tracePt t="213067" x="7299325" y="2198688"/>
          <p14:tracePt t="213073" x="7291388" y="2198688"/>
          <p14:tracePt t="213074" x="7291388" y="2190750"/>
          <p14:tracePt t="213078" x="7283450" y="2190750"/>
          <p14:tracePt t="213084" x="7275513" y="2190750"/>
          <p14:tracePt t="213109" x="7265988" y="2190750"/>
          <p14:tracePt t="213116" x="7265988" y="2182813"/>
          <p14:tracePt t="213122" x="7258050" y="2182813"/>
          <p14:tracePt t="213125" x="7258050" y="2173288"/>
          <p14:tracePt t="213130" x="7250113" y="2165350"/>
          <p14:tracePt t="213135" x="7240588" y="2165350"/>
          <p14:tracePt t="213137" x="7240588" y="2157413"/>
          <p14:tracePt t="213140" x="7232650" y="2157413"/>
          <p14:tracePt t="213142" x="7232650" y="2149475"/>
          <p14:tracePt t="213151" x="7224713" y="2139950"/>
          <p14:tracePt t="213153" x="7224713" y="2132013"/>
          <p14:tracePt t="213161" x="7216775" y="2124075"/>
          <p14:tracePt t="213166" x="7207250" y="2114550"/>
          <p14:tracePt t="213170" x="7199313" y="2114550"/>
          <p14:tracePt t="213174" x="7199313" y="2106613"/>
          <p14:tracePt t="213177" x="7191375" y="2106613"/>
          <p14:tracePt t="213182" x="7181850" y="2098675"/>
          <p14:tracePt t="213187" x="7173913" y="2098675"/>
          <p14:tracePt t="213190" x="7165975" y="2098675"/>
          <p14:tracePt t="213191" x="7165975" y="2090738"/>
          <p14:tracePt t="213196" x="7158038" y="2090738"/>
          <p14:tracePt t="213199" x="7148513" y="2090738"/>
          <p14:tracePt t="213203" x="7140575" y="2090738"/>
          <p14:tracePt t="213207" x="7132638" y="2090738"/>
          <p14:tracePt t="213211" x="7123113" y="2090738"/>
          <p14:tracePt t="213212" x="7123113" y="2081213"/>
          <p14:tracePt t="213213" x="7115175" y="2081213"/>
          <p14:tracePt t="213217" x="7107238" y="2081213"/>
          <p14:tracePt t="213219" x="7099300" y="2081213"/>
          <p14:tracePt t="213230" x="7064375" y="2073275"/>
          <p14:tracePt t="213232" x="7056438" y="2073275"/>
          <p14:tracePt t="213235" x="7048500" y="2073275"/>
          <p14:tracePt t="213238" x="7040563" y="2073275"/>
          <p14:tracePt t="213241" x="7040563" y="2065338"/>
          <p14:tracePt t="213242" x="7031038" y="2065338"/>
          <p14:tracePt t="213246" x="7023100" y="2055813"/>
          <p14:tracePt t="213248" x="7015163" y="2055813"/>
          <p14:tracePt t="213252" x="7005638" y="2055813"/>
          <p14:tracePt t="213259" x="6997700" y="2047875"/>
          <p14:tracePt t="213263" x="6989763" y="2047875"/>
          <p14:tracePt t="213274" x="6981825" y="2047875"/>
          <p14:tracePt t="213322" x="6981825" y="2039938"/>
          <p14:tracePt t="213325" x="6972300" y="2039938"/>
          <p14:tracePt t="213412" x="6981825" y="2039938"/>
          <p14:tracePt t="213419" x="6989763" y="2039938"/>
          <p14:tracePt t="213423" x="6997700" y="2039938"/>
          <p14:tracePt t="213428" x="7005638" y="2039938"/>
          <p14:tracePt t="213432" x="7015163" y="2039938"/>
          <p14:tracePt t="213437" x="7023100" y="2039938"/>
          <p14:tracePt t="213439" x="7031038" y="2039938"/>
          <p14:tracePt t="213444" x="7040563" y="2039938"/>
          <p14:tracePt t="213450" x="7048500" y="2039938"/>
          <p14:tracePt t="213454" x="7056438" y="2039938"/>
          <p14:tracePt t="213459" x="7064375" y="2039938"/>
          <p14:tracePt t="213463" x="7073900" y="2039938"/>
          <p14:tracePt t="213470" x="7081838" y="2039938"/>
          <p14:tracePt t="213480" x="7089775" y="2039938"/>
          <p14:tracePt t="213494" x="7099300" y="2039938"/>
          <p14:tracePt t="213499" x="7107238" y="2039938"/>
          <p14:tracePt t="213507" x="7115175" y="2039938"/>
          <p14:tracePt t="213514" x="7123113" y="2039938"/>
          <p14:tracePt t="213521" x="7132638" y="2039938"/>
          <p14:tracePt t="213524" x="7140575" y="2039938"/>
          <p14:tracePt t="213529" x="7148513" y="2039938"/>
          <p14:tracePt t="213535" x="7158038" y="2039938"/>
          <p14:tracePt t="213541" x="7165975" y="2039938"/>
          <p14:tracePt t="213544" x="7165975" y="2032000"/>
          <p14:tracePt t="213547" x="7173913" y="2032000"/>
          <p14:tracePt t="213554" x="7173913" y="2022475"/>
          <p14:tracePt t="213556" x="7181850" y="2022475"/>
          <p14:tracePt t="213635" x="7191375" y="2022475"/>
          <p14:tracePt t="213643" x="7191375" y="2014538"/>
          <p14:tracePt t="213646" x="7199313" y="2014538"/>
          <p14:tracePt t="213650" x="7207250" y="2014538"/>
          <p14:tracePt t="213666" x="7207250" y="2006600"/>
          <p14:tracePt t="213667" x="7216775" y="2006600"/>
          <p14:tracePt t="213680" x="7224713" y="2006600"/>
          <p14:tracePt t="213689" x="7232650" y="2006600"/>
          <p14:tracePt t="213691" x="7240588" y="2006600"/>
          <p14:tracePt t="213699" x="7250113" y="2006600"/>
          <p14:tracePt t="213704" x="7258050" y="2006600"/>
          <p14:tracePt t="213708" x="7265988" y="2006600"/>
          <p14:tracePt t="213710" x="7275513" y="2006600"/>
          <p14:tracePt t="213715" x="7283450" y="2006600"/>
          <p14:tracePt t="213718" x="7291388" y="2006600"/>
          <p14:tracePt t="213721" x="7299325" y="2006600"/>
          <p14:tracePt t="213723" x="7308850" y="2006600"/>
          <p14:tracePt t="213726" x="7316788" y="2006600"/>
          <p14:tracePt t="213730" x="7324725" y="2006600"/>
          <p14:tracePt t="213732" x="7334250" y="2006600"/>
          <p14:tracePt t="213753" x="7392988" y="1981200"/>
          <p14:tracePt t="213754" x="7400925" y="1981200"/>
          <p14:tracePt t="213757" x="7408863" y="1981200"/>
          <p14:tracePt t="213759" x="7416800" y="1981200"/>
          <p14:tracePt t="213761" x="7416800" y="1973263"/>
          <p14:tracePt t="213764" x="7426325" y="1973263"/>
          <p14:tracePt t="213769" x="7426325" y="1963738"/>
          <p14:tracePt t="213770" x="7434263" y="1963738"/>
          <p14:tracePt t="213774" x="7434263" y="1955800"/>
          <p14:tracePt t="213779" x="7442200" y="1955800"/>
          <p14:tracePt t="213803" x="7451725" y="1947863"/>
          <p14:tracePt t="213870" x="7493000" y="1855788"/>
          <p14:tracePt t="213871" x="7493000" y="1846263"/>
          <p14:tracePt t="213881" x="7493000" y="1838325"/>
          <p14:tracePt t="214139" x="7710488" y="1838325"/>
          <p14:tracePt t="214141" x="7727950" y="1846263"/>
          <p14:tracePt t="214144" x="7735888" y="1846263"/>
          <p14:tracePt t="214149" x="7745413" y="1855788"/>
          <p14:tracePt t="214151" x="7753350" y="1855788"/>
          <p14:tracePt t="214152" x="7761288" y="1855788"/>
          <p14:tracePt t="214155" x="7769225" y="1855788"/>
          <p14:tracePt t="214158" x="7778750" y="1855788"/>
          <p14:tracePt t="214161" x="7786688" y="1855788"/>
          <p14:tracePt t="214163" x="7794625" y="1855788"/>
          <p14:tracePt t="214167" x="7804150" y="1855788"/>
          <p14:tracePt t="214171" x="7812088" y="1855788"/>
          <p14:tracePt t="214176" x="7820025" y="1855788"/>
          <p14:tracePt t="214177" x="7827963" y="1855788"/>
          <p14:tracePt t="214184" x="7837488" y="1855788"/>
          <p14:tracePt t="214196" x="7845425" y="1855788"/>
          <p14:tracePt t="214229" x="7845425" y="1863725"/>
          <p14:tracePt t="214237" x="7853363" y="1863725"/>
          <p14:tracePt t="214246" x="7853363" y="1871663"/>
          <p14:tracePt t="214248" x="7862888" y="1871663"/>
          <p14:tracePt t="214253" x="7870825" y="1871663"/>
          <p14:tracePt t="214263" x="7878763" y="1871663"/>
          <p14:tracePt t="214270" x="7886700" y="1871663"/>
          <p14:tracePt t="214281" x="7896225" y="1871663"/>
          <p14:tracePt t="214288" x="7904163" y="1871663"/>
          <p14:tracePt t="214295" x="7904163" y="1879600"/>
          <p14:tracePt t="214481" x="7904163" y="1889125"/>
          <p14:tracePt t="214496" x="7904163" y="1897063"/>
          <p14:tracePt t="214523" x="7912100" y="1897063"/>
          <p14:tracePt t="214525" x="7912100" y="1905000"/>
          <p14:tracePt t="214547" x="7912100" y="1914525"/>
          <p14:tracePt t="214557" x="7912100" y="1922463"/>
          <p14:tracePt t="214562" x="7912100" y="1930400"/>
          <p14:tracePt t="214569" x="7912100" y="1938338"/>
          <p14:tracePt t="214575" x="7921625" y="1947863"/>
          <p14:tracePt t="214581" x="7921625" y="1955800"/>
          <p14:tracePt t="214583" x="7921625" y="1963738"/>
          <p14:tracePt t="214586" x="7921625" y="1973263"/>
          <p14:tracePt t="214589" x="7921625" y="1981200"/>
          <p14:tracePt t="214594" x="7921625" y="1997075"/>
          <p14:tracePt t="214598" x="7921625" y="2006600"/>
          <p14:tracePt t="214599" x="7929563" y="2006600"/>
          <p14:tracePt t="214600" x="7929563" y="2014538"/>
          <p14:tracePt t="214602" x="7929563" y="2022475"/>
          <p14:tracePt t="214603" x="7937500" y="2032000"/>
          <p14:tracePt t="214605" x="7937500" y="2039938"/>
          <p14:tracePt t="214609" x="7937500" y="2047875"/>
          <p14:tracePt t="214610" x="7937500" y="2055813"/>
          <p14:tracePt t="214613" x="7945438" y="2073275"/>
          <p14:tracePt t="214615" x="7945438" y="2090738"/>
          <p14:tracePt t="214617" x="7945438" y="2098675"/>
          <p14:tracePt t="214618" x="7945438" y="2106613"/>
          <p14:tracePt t="214620" x="7945438" y="2124075"/>
          <p14:tracePt t="214623" x="7954963" y="2139950"/>
          <p14:tracePt t="214624" x="7954963" y="2149475"/>
          <p14:tracePt t="214627" x="7954963" y="2165350"/>
          <p14:tracePt t="214631" x="7954963" y="2198688"/>
          <p14:tracePt t="214633" x="7962900" y="2216150"/>
          <p14:tracePt t="214634" x="7962900" y="2224088"/>
          <p14:tracePt t="214635" x="7962900" y="2241550"/>
          <p14:tracePt t="214636" x="7962900" y="2249488"/>
          <p14:tracePt t="214637" x="7962900" y="2257425"/>
          <p14:tracePt t="214638" x="7962900" y="2274888"/>
          <p14:tracePt t="214639" x="7962900" y="2282825"/>
          <p14:tracePt t="214640" x="7962900" y="2292350"/>
          <p14:tracePt t="214642" x="7962900" y="2308225"/>
          <p14:tracePt t="214643" x="7970838" y="2316163"/>
          <p14:tracePt t="214644" x="7970838" y="2325688"/>
          <p14:tracePt t="214647" x="7970838" y="2341563"/>
          <p14:tracePt t="214649" x="7970838" y="2359025"/>
          <p14:tracePt t="214650" x="7970838" y="2384425"/>
          <p14:tracePt t="214652" x="7970838" y="2392363"/>
          <p14:tracePt t="214653" x="7970838" y="2417763"/>
          <p14:tracePt t="214654" x="7970838" y="2425700"/>
          <p14:tracePt t="214655" x="7970838" y="2433638"/>
          <p14:tracePt t="214656" x="7970838" y="2443163"/>
          <p14:tracePt t="214658" x="7970838" y="2459038"/>
          <p14:tracePt t="214659" x="7970838" y="2468563"/>
          <p14:tracePt t="214660" x="7970838" y="2476500"/>
          <p14:tracePt t="214661" x="7970838" y="2492375"/>
          <p14:tracePt t="214663" x="7970838" y="2501900"/>
          <p14:tracePt t="214665" x="7970838" y="2535238"/>
          <p14:tracePt t="214666" x="7970838" y="2543175"/>
          <p14:tracePt t="214667" x="7970838" y="2551113"/>
          <p14:tracePt t="214668" x="7970838" y="2568575"/>
          <p14:tracePt t="214669" x="7970838" y="2576513"/>
          <p14:tracePt t="214670" x="7970838" y="2586038"/>
          <p14:tracePt t="214671" x="7970838" y="2593975"/>
          <p14:tracePt t="214673" x="7970838" y="2609850"/>
          <p14:tracePt t="214674" x="7970838" y="2619375"/>
          <p14:tracePt t="214675" x="7970838" y="2627313"/>
          <p14:tracePt t="214676" x="7970838" y="2644775"/>
          <p14:tracePt t="214680" x="7970838" y="2668588"/>
          <p14:tracePt t="214681" x="7970838" y="2686050"/>
          <p14:tracePt t="214682" x="7970838" y="2693988"/>
          <p14:tracePt t="214683" x="7970838" y="2703513"/>
          <p14:tracePt t="214684" x="7970838" y="2711450"/>
          <p14:tracePt t="214685" x="7970838" y="2719388"/>
          <p14:tracePt t="214687" x="7970838" y="2736850"/>
          <p14:tracePt t="214688" x="7970838" y="2744788"/>
          <p14:tracePt t="214690" x="7970838" y="2770188"/>
          <p14:tracePt t="214691" x="7970838" y="2778125"/>
          <p14:tracePt t="214692" x="7980363" y="2786063"/>
          <p14:tracePt t="214693" x="7980363" y="2795588"/>
          <p14:tracePt t="214694" x="7980363" y="2803525"/>
          <p14:tracePt t="214696" x="7988300" y="2811463"/>
          <p14:tracePt t="214698" x="7988300" y="2828925"/>
          <p14:tracePt t="214699" x="7988300" y="2836863"/>
          <p14:tracePt t="214700" x="7996238" y="2846388"/>
          <p14:tracePt t="214701" x="7996238" y="2854325"/>
          <p14:tracePt t="214702" x="7996238" y="2870200"/>
          <p14:tracePt t="214704" x="8004175" y="2879725"/>
          <p14:tracePt t="214705" x="8013700" y="2887663"/>
          <p14:tracePt t="214706" x="8013700" y="2895600"/>
          <p14:tracePt t="214707" x="8013700" y="2913063"/>
          <p14:tracePt t="214709" x="8021638" y="2913063"/>
          <p14:tracePt t="214710" x="8029575" y="2921000"/>
          <p14:tracePt t="214712" x="8029575" y="2946400"/>
          <p14:tracePt t="214714" x="8039100" y="2954338"/>
          <p14:tracePt t="214715" x="8039100" y="2963863"/>
          <p14:tracePt t="214716" x="8047038" y="2979738"/>
          <p14:tracePt t="214718" x="8054975" y="2979738"/>
          <p14:tracePt t="214719" x="8054975" y="2987675"/>
          <p14:tracePt t="214720" x="8054975" y="3005138"/>
          <p14:tracePt t="214721" x="8062913" y="3005138"/>
          <p14:tracePt t="214722" x="8062913" y="3013075"/>
          <p14:tracePt t="214723" x="8072438" y="3022600"/>
          <p14:tracePt t="214725" x="8080375" y="3030538"/>
          <p14:tracePt t="214726" x="8080375" y="3038475"/>
          <p14:tracePt t="214727" x="8080375" y="3046413"/>
          <p14:tracePt t="214729" x="8088313" y="3055938"/>
          <p14:tracePt t="214731" x="8088313" y="3063875"/>
          <p14:tracePt t="214732" x="8097838" y="3063875"/>
          <p14:tracePt t="214733" x="8097838" y="3071813"/>
          <p14:tracePt t="214734" x="8105775" y="3081338"/>
          <p14:tracePt t="214736" x="8105775" y="3089275"/>
          <p14:tracePt t="214737" x="8113713" y="3089275"/>
          <p14:tracePt t="214738" x="8113713" y="3097213"/>
          <p14:tracePt t="214741" x="8113713" y="3105150"/>
          <p14:tracePt t="214742" x="8121650" y="3105150"/>
          <p14:tracePt t="214743" x="8121650" y="3114675"/>
          <p14:tracePt t="214747" x="8131175" y="3122613"/>
          <p14:tracePt t="214749" x="8131175" y="3130550"/>
          <p14:tracePt t="214753" x="8139113" y="3140075"/>
          <p14:tracePt t="214756" x="8139113" y="3148013"/>
          <p14:tracePt t="214758" x="8147050" y="3148013"/>
          <p14:tracePt t="214763" x="8147050" y="3155950"/>
          <p14:tracePt t="214774" x="8147050" y="3163888"/>
          <p14:tracePt t="214776" x="8156575" y="3163888"/>
          <p14:tracePt t="214784" x="8156575" y="3173413"/>
          <p14:tracePt t="214791" x="8156575" y="3181350"/>
          <p14:tracePt t="214796" x="8164513" y="3181350"/>
          <p14:tracePt t="215002" x="8164513" y="3173413"/>
          <p14:tracePt t="215011" x="8164513" y="3163888"/>
          <p14:tracePt t="215014" x="8164513" y="3155950"/>
          <p14:tracePt t="215016" x="8164513" y="3140075"/>
          <p14:tracePt t="215018" x="8164513" y="3130550"/>
          <p14:tracePt t="215019" x="8147050" y="3114675"/>
          <p14:tracePt t="215022" x="8147050" y="3097213"/>
          <p14:tracePt t="215023" x="8139113" y="3081338"/>
          <p14:tracePt t="215024" x="8139113" y="3071813"/>
          <p14:tracePt t="215025" x="8131175" y="3055938"/>
          <p14:tracePt t="215026" x="8121650" y="3038475"/>
          <p14:tracePt t="215027" x="8113713" y="3030538"/>
          <p14:tracePt t="215029" x="8097838" y="3005138"/>
          <p14:tracePt t="215031" x="8097838" y="2979738"/>
          <p14:tracePt t="215032" x="8080375" y="2971800"/>
          <p14:tracePt t="215032" x="8072438" y="2954338"/>
          <p14:tracePt t="215033" x="8072438" y="2938463"/>
          <p14:tracePt t="215034" x="8054975" y="2921000"/>
          <p14:tracePt t="215035" x="8047038" y="2905125"/>
          <p14:tracePt t="215036" x="8039100" y="2887663"/>
          <p14:tracePt t="215037" x="8029575" y="2862263"/>
          <p14:tracePt t="215039" x="8013700" y="2828925"/>
          <p14:tracePt t="215040" x="8004175" y="2811463"/>
          <p14:tracePt t="215041" x="7996238" y="2786063"/>
          <p14:tracePt t="215042" x="7988300" y="2778125"/>
          <p14:tracePt t="215043" x="7980363" y="2762250"/>
          <p14:tracePt t="215044" x="7970838" y="2744788"/>
          <p14:tracePt t="215047" x="7945438" y="2693988"/>
          <p14:tracePt t="215050" x="7921625" y="2635250"/>
          <p14:tracePt t="215051" x="7912100" y="2619375"/>
          <p14:tracePt t="215052" x="7904163" y="2601913"/>
          <p14:tracePt t="215053" x="7904163" y="2586038"/>
          <p14:tracePt t="215054" x="7896225" y="2568575"/>
          <p14:tracePt t="215055" x="7886700" y="2560638"/>
          <p14:tracePt t="215056" x="7886700" y="2543175"/>
          <p14:tracePt t="215057" x="7886700" y="2527300"/>
          <p14:tracePt t="215058" x="7878763" y="2517775"/>
          <p14:tracePt t="215059" x="7878763" y="2509838"/>
          <p14:tracePt t="215060" x="7870825" y="2484438"/>
          <p14:tracePt t="215062" x="7862888" y="2468563"/>
          <p14:tracePt t="215063" x="7862888" y="2451100"/>
          <p14:tracePt t="215065" x="7853363" y="2433638"/>
          <p14:tracePt t="215066" x="7845425" y="2417763"/>
          <p14:tracePt t="215067" x="7845425" y="2409825"/>
          <p14:tracePt t="215068" x="7845425" y="2400300"/>
          <p14:tracePt t="215069" x="7837488" y="2392363"/>
          <p14:tracePt t="215070" x="7837488" y="2384425"/>
          <p14:tracePt t="215071" x="7837488" y="2374900"/>
          <p14:tracePt t="215072" x="7827963" y="2366963"/>
          <p14:tracePt t="215073" x="7820025" y="2359025"/>
          <p14:tracePt t="215074" x="7820025" y="2351088"/>
          <p14:tracePt t="215075" x="7820025" y="2341563"/>
          <p14:tracePt t="215076" x="7812088" y="2333625"/>
          <p14:tracePt t="215079" x="7812088" y="2316163"/>
          <p14:tracePt t="215083" x="7794625" y="2274888"/>
          <p14:tracePt t="215085" x="7794625" y="2266950"/>
          <p14:tracePt t="215086" x="7786688" y="2257425"/>
          <p14:tracePt t="215088" x="7778750" y="2249488"/>
          <p14:tracePt t="215089" x="7778750" y="2241550"/>
          <p14:tracePt t="215090" x="7778750" y="2233613"/>
          <p14:tracePt t="215091" x="7769225" y="2224088"/>
          <p14:tracePt t="215092" x="7769225" y="2216150"/>
          <p14:tracePt t="215093" x="7769225" y="2208213"/>
          <p14:tracePt t="215094" x="7761288" y="2198688"/>
          <p14:tracePt t="215097" x="7761288" y="2182813"/>
          <p14:tracePt t="215098" x="7753350" y="2173288"/>
          <p14:tracePt t="215100" x="7745413" y="2157413"/>
          <p14:tracePt t="215101" x="7745413" y="2149475"/>
          <p14:tracePt t="215102" x="7745413" y="2139950"/>
          <p14:tracePt t="215103" x="7745413" y="2132013"/>
          <p14:tracePt t="215104" x="7735888" y="2132013"/>
          <p14:tracePt t="215105" x="7727950" y="2114550"/>
          <p14:tracePt t="215107" x="7727950" y="2106613"/>
          <p14:tracePt t="215108" x="7727950" y="2090738"/>
          <p14:tracePt t="215110" x="7720013" y="2090738"/>
          <p14:tracePt t="215112" x="7720013" y="2073275"/>
          <p14:tracePt t="215115" x="7710488" y="2055813"/>
          <p14:tracePt t="215115" x="7702550" y="2055813"/>
          <p14:tracePt t="215116" x="7702550" y="2039938"/>
          <p14:tracePt t="215118" x="7702550" y="2032000"/>
          <p14:tracePt t="215120" x="7694613" y="2022475"/>
          <p14:tracePt t="215121" x="7694613" y="2014538"/>
          <p14:tracePt t="215121" x="7694613" y="2006600"/>
          <p14:tracePt t="215124" x="7686675" y="1997075"/>
          <p14:tracePt t="215125" x="7686675" y="1989138"/>
          <p14:tracePt t="215126" x="7686675" y="1981200"/>
          <p14:tracePt t="215129" x="7677150" y="1963738"/>
          <p14:tracePt t="215131" x="7669213" y="1955800"/>
          <p14:tracePt t="215133" x="7669213" y="1947863"/>
          <p14:tracePt t="215135" x="7661275" y="1938338"/>
          <p14:tracePt t="215136" x="7661275" y="1930400"/>
          <p14:tracePt t="215138" x="7661275" y="1922463"/>
          <p14:tracePt t="215140" x="7651750" y="1922463"/>
          <p14:tracePt t="215142" x="7651750" y="1914525"/>
          <p14:tracePt t="215147" x="7643813" y="1905000"/>
          <p14:tracePt t="215149" x="7643813" y="1897063"/>
          <p14:tracePt t="215150" x="7635875" y="1897063"/>
          <p14:tracePt t="215279" x="7627938" y="1897063"/>
          <p14:tracePt t="215284" x="7627938" y="1889125"/>
          <p14:tracePt t="215288" x="7618413" y="1889125"/>
          <p14:tracePt t="215297" x="7610475" y="1889125"/>
          <p14:tracePt t="215303" x="7602538" y="1889125"/>
          <p14:tracePt t="215325" x="7593013" y="1889125"/>
          <p14:tracePt t="215335" x="7585075" y="1889125"/>
          <p14:tracePt t="215344" x="7577138" y="1889125"/>
          <p14:tracePt t="215347" x="7569200" y="1889125"/>
          <p14:tracePt t="215353" x="7559675" y="1889125"/>
          <p14:tracePt t="215357" x="7551738" y="1889125"/>
          <p14:tracePt t="215364" x="7543800" y="1889125"/>
          <p14:tracePt t="215368" x="7534275" y="1889125"/>
          <p14:tracePt t="215374" x="7526338" y="1889125"/>
          <p14:tracePt t="215381" x="7518400" y="1889125"/>
          <p14:tracePt t="215386" x="7510463" y="1889125"/>
          <p14:tracePt t="215389" x="7500938" y="1889125"/>
          <p14:tracePt t="215394" x="7493000" y="1889125"/>
          <p14:tracePt t="215398" x="7485063" y="1889125"/>
          <p14:tracePt t="215401" x="7475538" y="1889125"/>
          <p14:tracePt t="215403" x="7467600" y="1889125"/>
          <p14:tracePt t="215406" x="7459663" y="1889125"/>
          <p14:tracePt t="215409" x="7451725" y="1889125"/>
          <p14:tracePt t="215413" x="7442200" y="1889125"/>
          <p14:tracePt t="215414" x="7434263" y="1889125"/>
          <p14:tracePt t="215417" x="7426325" y="1889125"/>
          <p14:tracePt t="215421" x="7416800" y="1889125"/>
          <p14:tracePt t="215423" x="7408863" y="1889125"/>
          <p14:tracePt t="215426" x="7400925" y="1889125"/>
          <p14:tracePt t="215429" x="7392988" y="1889125"/>
          <p14:tracePt t="215431" x="7383463" y="1889125"/>
          <p14:tracePt t="215435" x="7375525" y="1889125"/>
          <p14:tracePt t="215440" x="7367588" y="1889125"/>
          <p14:tracePt t="215442" x="7358063" y="1889125"/>
          <p14:tracePt t="215447" x="7350125" y="1889125"/>
          <p14:tracePt t="215451" x="7342188" y="1889125"/>
          <p14:tracePt t="215454" x="7334250" y="1889125"/>
          <p14:tracePt t="215457" x="7324725" y="1889125"/>
          <p14:tracePt t="215463" x="7316788" y="1889125"/>
          <p14:tracePt t="215466" x="7308850" y="1889125"/>
          <p14:tracePt t="215472" x="7299325" y="1889125"/>
          <p14:tracePt t="215476" x="7291388" y="1889125"/>
          <p14:tracePt t="215483" x="7283450" y="1889125"/>
          <p14:tracePt t="215495" x="7275513" y="1889125"/>
          <p14:tracePt t="215508" x="7265988" y="1889125"/>
          <p14:tracePt t="215515" x="7258050" y="1897063"/>
          <p14:tracePt t="215520" x="7258050" y="1905000"/>
          <p14:tracePt t="215522" x="7250113" y="1905000"/>
          <p14:tracePt t="215528" x="7240588" y="1914525"/>
          <p14:tracePt t="215533" x="7240588" y="1922463"/>
          <p14:tracePt t="215535" x="7232650" y="1922463"/>
          <p14:tracePt t="215536" x="7224713" y="1922463"/>
          <p14:tracePt t="215537" x="7224713" y="1930400"/>
          <p14:tracePt t="215541" x="7224713" y="1938338"/>
          <p14:tracePt t="215542" x="7216775" y="1938338"/>
          <p14:tracePt t="215543" x="7216775" y="1947863"/>
          <p14:tracePt t="215546" x="7207250" y="1947863"/>
          <p14:tracePt t="215548" x="7207250" y="1955800"/>
          <p14:tracePt t="215549" x="7199313" y="1955800"/>
          <p14:tracePt t="215551" x="7191375" y="1963738"/>
          <p14:tracePt t="215554" x="7181850" y="1973263"/>
          <p14:tracePt t="215558" x="7173913" y="1973263"/>
          <p14:tracePt t="215560" x="7173913" y="1981200"/>
          <p14:tracePt t="215561" x="7165975" y="1981200"/>
          <p14:tracePt t="215564" x="7158038" y="1981200"/>
          <p14:tracePt t="215567" x="7148513" y="1989138"/>
          <p14:tracePt t="215568" x="7140575" y="1989138"/>
          <p14:tracePt t="215570" x="7132638" y="1989138"/>
          <p14:tracePt t="215574" x="7123113" y="1989138"/>
          <p14:tracePt t="215575" x="7115175" y="1997075"/>
          <p14:tracePt t="215579" x="7107238" y="1997075"/>
          <p14:tracePt t="215581" x="7099300" y="2006600"/>
          <p14:tracePt t="215585" x="7089775" y="2006600"/>
          <p14:tracePt t="215586" x="7081838" y="2006600"/>
          <p14:tracePt t="215589" x="7073900" y="2006600"/>
          <p14:tracePt t="215595" x="7064375" y="2006600"/>
          <p14:tracePt t="215599" x="7056438" y="2006600"/>
          <p14:tracePt t="215644" x="7048500" y="2006600"/>
          <p14:tracePt t="215662" x="7040563" y="2006600"/>
          <p14:tracePt t="215671" x="7031038" y="2006600"/>
          <p14:tracePt t="215680" x="7023100" y="2006600"/>
          <p14:tracePt t="215684" x="7015163" y="2006600"/>
          <p14:tracePt t="215686" x="7015163" y="1997075"/>
          <p14:tracePt t="215691" x="7005638" y="1997075"/>
          <p14:tracePt t="216381" x="7015163" y="1997075"/>
          <p14:tracePt t="216387" x="7023100" y="2006600"/>
          <p14:tracePt t="216400" x="7031038" y="2006600"/>
          <p14:tracePt t="216409" x="7040563" y="2006600"/>
          <p14:tracePt t="216418" x="7048500" y="2006600"/>
          <p14:tracePt t="216423" x="7056438" y="2006600"/>
          <p14:tracePt t="216433" x="7064375" y="2006600"/>
          <p14:tracePt t="216448" x="7073900" y="2006600"/>
          <p14:tracePt t="216463" x="7081838" y="2006600"/>
          <p14:tracePt t="216468" x="7089775" y="2006600"/>
          <p14:tracePt t="216478" x="7099300" y="2006600"/>
          <p14:tracePt t="216491" x="7107238" y="2006600"/>
          <p14:tracePt t="216503" x="7115175" y="2006600"/>
          <p14:tracePt t="216509" x="7123113" y="2006600"/>
          <p14:tracePt t="216518" x="7132638" y="2006600"/>
          <p14:tracePt t="216525" x="7140575" y="2006600"/>
          <p14:tracePt t="216537" x="7148513" y="2006600"/>
          <p14:tracePt t="216545" x="7158038" y="2006600"/>
          <p14:tracePt t="216564" x="7165975" y="2006600"/>
          <p14:tracePt t="216580" x="7173913" y="2006600"/>
          <p14:tracePt t="216600" x="7181850" y="2006600"/>
          <p14:tracePt t="216617" x="7191375" y="2006600"/>
          <p14:tracePt t="216624" x="7199313" y="2006600"/>
          <p14:tracePt t="216634" x="7207250" y="2006600"/>
          <p14:tracePt t="216643" x="7216775" y="2006600"/>
          <p14:tracePt t="216646" x="7216775" y="1997075"/>
          <p14:tracePt t="216653" x="7224713" y="1997075"/>
          <p14:tracePt t="216659" x="7232650" y="1997075"/>
          <p14:tracePt t="216670" x="7240588" y="1997075"/>
          <p14:tracePt t="216683" x="7250113" y="1997075"/>
          <p14:tracePt t="216694" x="7258050" y="1997075"/>
          <p14:tracePt t="216699" x="7265988" y="1997075"/>
          <p14:tracePt t="216714" x="7275513" y="1997075"/>
          <p14:tracePt t="216733" x="7283450" y="1997075"/>
          <p14:tracePt t="216735" x="7283450" y="1989138"/>
          <p14:tracePt t="216747" x="7291388" y="1989138"/>
          <p14:tracePt t="216753" x="7299325" y="1989138"/>
          <p14:tracePt t="216763" x="7308850" y="1989138"/>
          <p14:tracePt t="216774" x="7316788" y="1989138"/>
          <p14:tracePt t="216783" x="7316788" y="1981200"/>
          <p14:tracePt t="216790" x="7324725" y="1981200"/>
          <p14:tracePt t="216798" x="7334250" y="1981200"/>
          <p14:tracePt t="216815" x="7342188" y="1981200"/>
          <p14:tracePt t="216831" x="7350125" y="1981200"/>
          <p14:tracePt t="216844" x="7350125" y="1973263"/>
          <p14:tracePt t="216846" x="7358063" y="1973263"/>
          <p14:tracePt t="216851" x="7367588" y="1973263"/>
          <p14:tracePt t="216863" x="7367588" y="1963738"/>
          <p14:tracePt t="216866" x="7375525" y="1963738"/>
          <p14:tracePt t="216881" x="7383463" y="1963738"/>
          <p14:tracePt t="216893" x="7392988" y="1963738"/>
          <p14:tracePt t="216896" x="7400925" y="1963738"/>
          <p14:tracePt t="216902" x="7400925" y="1955800"/>
          <p14:tracePt t="216917" x="7408863" y="1955800"/>
          <p14:tracePt t="216933" x="7408863" y="1947863"/>
          <p14:tracePt t="216935" x="7416800" y="1947863"/>
          <p14:tracePt t="216959" x="7426325" y="1947863"/>
          <p14:tracePt t="216970" x="7426325" y="1938338"/>
          <p14:tracePt t="216995" x="7434263" y="1930400"/>
          <p14:tracePt t="217002" x="7442200" y="1930400"/>
          <p14:tracePt t="217017" x="7451725" y="1930400"/>
          <p14:tracePt t="217020" x="7451725" y="1922463"/>
          <p14:tracePt t="217032" x="7459663" y="1922463"/>
          <p14:tracePt t="217042" x="7459663" y="1914525"/>
          <p14:tracePt t="217136" x="7467600" y="1914525"/>
          <p14:tracePt t="217178" x="7467600" y="1905000"/>
          <p14:tracePt t="217199" x="7475538" y="1905000"/>
          <p14:tracePt t="217228" x="7475538" y="1897063"/>
          <p14:tracePt t="217243" x="7485063" y="1897063"/>
          <p14:tracePt t="217335" x="7485063" y="1889125"/>
          <p14:tracePt t="217337" x="7493000" y="1889125"/>
          <p14:tracePt t="217461" x="7485063" y="1889125"/>
          <p14:tracePt t="217466" x="7467600" y="1889125"/>
          <p14:tracePt t="217469" x="7459663" y="1889125"/>
          <p14:tracePt t="217471" x="7451725" y="1889125"/>
          <p14:tracePt t="217473" x="7434263" y="1889125"/>
          <p14:tracePt t="217475" x="7426325" y="1889125"/>
          <p14:tracePt t="217476" x="7416800" y="1889125"/>
          <p14:tracePt t="217479" x="7400925" y="1889125"/>
          <p14:tracePt t="217480" x="7392988" y="1889125"/>
          <p14:tracePt t="217481" x="7375525" y="1897063"/>
          <p14:tracePt t="217482" x="7367588" y="1897063"/>
          <p14:tracePt t="217483" x="7358063" y="1897063"/>
          <p14:tracePt t="217484" x="7342188" y="1897063"/>
          <p14:tracePt t="217485" x="7334250" y="1897063"/>
          <p14:tracePt t="217486" x="7324725" y="1897063"/>
          <p14:tracePt t="217487" x="7308850" y="1905000"/>
          <p14:tracePt t="217488" x="7299325" y="1905000"/>
          <p14:tracePt t="217489" x="7291388" y="1905000"/>
          <p14:tracePt t="217490" x="7275513" y="1914525"/>
          <p14:tracePt t="217491" x="7258050" y="1914525"/>
          <p14:tracePt t="217492" x="7250113" y="1914525"/>
          <p14:tracePt t="217493" x="7240588" y="1914525"/>
          <p14:tracePt t="217494" x="7216775" y="1914525"/>
          <p14:tracePt t="217497" x="7191375" y="1922463"/>
          <p14:tracePt t="217498" x="7165975" y="1930400"/>
          <p14:tracePt t="217499" x="7140575" y="1930400"/>
          <p14:tracePt t="217500" x="7132638" y="1930400"/>
          <p14:tracePt t="217501" x="7115175" y="1930400"/>
          <p14:tracePt t="217502" x="7099300" y="1930400"/>
          <p14:tracePt t="217503" x="7081838" y="1938338"/>
          <p14:tracePt t="217504" x="7064375" y="1938338"/>
          <p14:tracePt t="217505" x="7048500" y="1947863"/>
          <p14:tracePt t="217506" x="7031038" y="1947863"/>
          <p14:tracePt t="217507" x="7023100" y="1955800"/>
          <p14:tracePt t="217508" x="6997700" y="1955800"/>
          <p14:tracePt t="217509" x="6981825" y="1955800"/>
          <p14:tracePt t="217510" x="6964363" y="1955800"/>
          <p14:tracePt t="217511" x="6946900" y="1955800"/>
          <p14:tracePt t="217513" x="6913563" y="1963738"/>
          <p14:tracePt t="217515" x="6888163" y="1973263"/>
          <p14:tracePt t="217515" x="6872288" y="1973263"/>
          <p14:tracePt t="217516" x="6864350" y="1973263"/>
          <p14:tracePt t="217517" x="6846888" y="1973263"/>
          <p14:tracePt t="217518" x="6838950" y="1973263"/>
          <p14:tracePt t="217519" x="6813550" y="1981200"/>
          <p14:tracePt t="217520" x="6796088" y="1981200"/>
          <p14:tracePt t="217521" x="6770688" y="1981200"/>
          <p14:tracePt t="217522" x="6754813" y="1989138"/>
          <p14:tracePt t="217523" x="6746875" y="1989138"/>
          <p14:tracePt t="217524" x="6729413" y="1989138"/>
          <p14:tracePt t="217525" x="6704013" y="1997075"/>
          <p14:tracePt t="217526" x="6678613" y="1997075"/>
          <p14:tracePt t="217528" x="6662738" y="1997075"/>
          <p14:tracePt t="217529" x="6637338" y="1997075"/>
          <p14:tracePt t="217531" x="6594475" y="2006600"/>
          <p14:tracePt t="217532" x="6578600" y="2006600"/>
          <p14:tracePt t="217533" x="6561138" y="2006600"/>
          <p14:tracePt t="217534" x="6545263" y="2006600"/>
          <p14:tracePt t="217535" x="6519863" y="2006600"/>
          <p14:tracePt t="217536" x="6502400" y="2014538"/>
          <p14:tracePt t="217537" x="6477000" y="2014538"/>
          <p14:tracePt t="217538" x="6461125" y="2014538"/>
          <p14:tracePt t="217539" x="6435725" y="2014538"/>
          <p14:tracePt t="217540" x="6410325" y="2014538"/>
          <p14:tracePt t="217541" x="6394450" y="2014538"/>
          <p14:tracePt t="217542" x="6369050" y="2022475"/>
          <p14:tracePt t="217543" x="6343650" y="2022475"/>
          <p14:tracePt t="217544" x="6326188" y="2022475"/>
          <p14:tracePt t="217547" x="6276975" y="2022475"/>
          <p14:tracePt t="217549" x="6242050" y="2022475"/>
          <p14:tracePt t="217549" x="6226175" y="2022475"/>
          <p14:tracePt t="217550" x="6208713" y="2022475"/>
          <p14:tracePt t="217551" x="6183313" y="2022475"/>
          <p14:tracePt t="217552" x="6167438" y="2022475"/>
          <p14:tracePt t="217553" x="6149975" y="2022475"/>
          <p14:tracePt t="217554" x="6134100" y="2022475"/>
          <p14:tracePt t="217555" x="6116638" y="2022475"/>
          <p14:tracePt t="217556" x="6100763" y="2022475"/>
          <p14:tracePt t="217558" x="6083300" y="2022475"/>
          <p14:tracePt t="217558" x="6057900" y="2022475"/>
          <p14:tracePt t="217559" x="6032500" y="2022475"/>
          <p14:tracePt t="217560" x="6016625" y="2022475"/>
          <p14:tracePt t="217563" x="5973763" y="2022475"/>
          <p14:tracePt t="217564" x="5957888" y="2022475"/>
          <p14:tracePt t="217565" x="5940425" y="2022475"/>
          <p14:tracePt t="217566" x="5915025" y="2022475"/>
          <p14:tracePt t="217567" x="5881688" y="2022475"/>
          <p14:tracePt t="217568" x="5865813" y="2022475"/>
          <p14:tracePt t="217569" x="5840413" y="2022475"/>
          <p14:tracePt t="217570" x="5822950" y="2022475"/>
          <p14:tracePt t="217571" x="5807075" y="2022475"/>
          <p14:tracePt t="217573" x="5773738" y="2022475"/>
          <p14:tracePt t="217574" x="5756275" y="2022475"/>
          <p14:tracePt t="217575" x="5738813" y="2022475"/>
          <p14:tracePt t="217576" x="5715000" y="2014538"/>
          <p14:tracePt t="217577" x="5689600" y="2014538"/>
          <p14:tracePt t="217580" x="5656263" y="2014538"/>
          <p14:tracePt t="217581" x="5630863" y="2014538"/>
          <p14:tracePt t="217582" x="5588000" y="2006600"/>
          <p14:tracePt t="217583" x="5562600" y="2006600"/>
          <p14:tracePt t="217584" x="5538788" y="2006600"/>
          <p14:tracePt t="217585" x="5521325" y="2006600"/>
          <p14:tracePt t="217586" x="5495925" y="2006600"/>
          <p14:tracePt t="217587" x="5480050" y="2006600"/>
          <p14:tracePt t="217588" x="5454650" y="2006600"/>
          <p14:tracePt t="217589" x="5429250" y="2006600"/>
          <p14:tracePt t="217590" x="5403850" y="2006600"/>
          <p14:tracePt t="217591" x="5386388" y="2006600"/>
          <p14:tracePt t="217592" x="5362575" y="2006600"/>
          <p14:tracePt t="217593" x="5345113" y="2006600"/>
          <p14:tracePt t="217594" x="5319713" y="2006600"/>
          <p14:tracePt t="217596" x="5268913" y="1997075"/>
          <p14:tracePt t="217597" x="5253038" y="1997075"/>
          <p14:tracePt t="217598" x="5227638" y="1997075"/>
          <p14:tracePt t="217599" x="5210175" y="1997075"/>
          <p14:tracePt t="217600" x="5194300" y="1997075"/>
          <p14:tracePt t="217601" x="5168900" y="1989138"/>
          <p14:tracePt t="217602" x="5151438" y="1989138"/>
          <p14:tracePt t="217603" x="5127625" y="1989138"/>
          <p14:tracePt t="217604" x="5102225" y="1989138"/>
          <p14:tracePt t="217605" x="5084763" y="1989138"/>
          <p14:tracePt t="217606" x="5059363" y="1989138"/>
          <p14:tracePt t="217607" x="5043488" y="1981200"/>
          <p14:tracePt t="217608" x="5018088" y="1981200"/>
          <p14:tracePt t="217609" x="4992688" y="1981200"/>
          <p14:tracePt t="217610" x="4975225" y="1981200"/>
          <p14:tracePt t="217612" x="4941888" y="1981200"/>
          <p14:tracePt t="217614" x="4900613" y="1981200"/>
          <p14:tracePt t="217615" x="4883150" y="1981200"/>
          <p14:tracePt t="217616" x="4867275" y="1981200"/>
          <p14:tracePt t="217618" x="4833938" y="1973263"/>
          <p14:tracePt t="217619" x="4816475" y="1973263"/>
          <p14:tracePt t="217620" x="4799013" y="1973263"/>
          <p14:tracePt t="217622" x="4757738" y="1973263"/>
          <p14:tracePt t="217623" x="4749800" y="1973263"/>
          <p14:tracePt t="217625" x="4732338" y="1973263"/>
          <p14:tracePt t="217627" x="4699000" y="1963738"/>
          <p14:tracePt t="217629" x="4681538" y="1963738"/>
          <p14:tracePt t="217631" x="4640263" y="1963738"/>
          <p14:tracePt t="217633" x="4614863" y="1963738"/>
          <p14:tracePt t="217633" x="4606925" y="1963738"/>
          <p14:tracePt t="217635" x="4581525" y="1963738"/>
          <p14:tracePt t="217636" x="4573588" y="1955800"/>
          <p14:tracePt t="217638" x="4548188" y="1955800"/>
          <p14:tracePt t="217639" x="4540250" y="1955800"/>
          <p14:tracePt t="217641" x="4530725" y="1955800"/>
          <p14:tracePt t="217641" x="4522788" y="1955800"/>
          <p14:tracePt t="217642" x="4514850" y="1955800"/>
          <p14:tracePt t="217643" x="4505325" y="1955800"/>
          <p14:tracePt t="217646" x="4489450" y="1947863"/>
          <p14:tracePt t="217648" x="4471988" y="1947863"/>
          <p14:tracePt t="217649" x="4464050" y="1947863"/>
          <p14:tracePt t="217652" x="4446588" y="1947863"/>
          <p14:tracePt t="217652" x="4438650" y="1947863"/>
          <p14:tracePt t="217654" x="4430713" y="1947863"/>
          <p14:tracePt t="217655" x="4422775" y="1947863"/>
          <p14:tracePt t="217657" x="4413250" y="1947863"/>
          <p14:tracePt t="217659" x="4405313" y="1947863"/>
          <p14:tracePt t="217660" x="4397375" y="1947863"/>
          <p14:tracePt t="217663" x="4387850" y="1947863"/>
          <p14:tracePt t="217664" x="4379913" y="1947863"/>
          <p14:tracePt t="217666" x="4371975" y="1947863"/>
          <p14:tracePt t="217670" x="4364038" y="1947863"/>
          <p14:tracePt t="217674" x="4354513" y="1947863"/>
          <p14:tracePt t="217676" x="4346575" y="1947863"/>
          <p14:tracePt t="217682" x="4338638" y="1947863"/>
          <p14:tracePt t="217729" x="4338638" y="1938338"/>
          <p14:tracePt t="217737" x="4329113" y="1938338"/>
          <p14:tracePt t="217740" x="4329113" y="1930400"/>
          <p14:tracePt t="217744" x="4321175" y="1930400"/>
          <p14:tracePt t="217746" x="4313238" y="1930400"/>
          <p14:tracePt t="217749" x="4305300" y="1930400"/>
          <p14:tracePt t="217751" x="4295775" y="1922463"/>
          <p14:tracePt t="217754" x="4287838" y="1922463"/>
          <p14:tracePt t="217755" x="4279900" y="1922463"/>
          <p14:tracePt t="217758" x="4270375" y="1922463"/>
          <p14:tracePt t="217759" x="4270375" y="1914525"/>
          <p14:tracePt t="217761" x="4262438" y="1914525"/>
          <p14:tracePt t="217763" x="4254500" y="1914525"/>
          <p14:tracePt t="217764" x="4246563" y="1914525"/>
          <p14:tracePt t="217766" x="4237038" y="1914525"/>
          <p14:tracePt t="217767" x="4229100" y="1914525"/>
          <p14:tracePt t="217768" x="4229100" y="1905000"/>
          <p14:tracePt t="217769" x="4221163" y="1905000"/>
          <p14:tracePt t="217771" x="4211638" y="1905000"/>
          <p14:tracePt t="217772" x="4203700" y="1905000"/>
          <p14:tracePt t="217774" x="4195763" y="1905000"/>
          <p14:tracePt t="217776" x="4187825" y="1905000"/>
          <p14:tracePt t="217778" x="4178300" y="1905000"/>
          <p14:tracePt t="217780" x="4170363" y="1905000"/>
          <p14:tracePt t="217781" x="4162425" y="1905000"/>
          <p14:tracePt t="217782" x="4152900" y="1897063"/>
          <p14:tracePt t="217783" x="4144963" y="1897063"/>
          <p14:tracePt t="217784" x="4137025" y="1897063"/>
          <p14:tracePt t="217786" x="4129088" y="1897063"/>
          <p14:tracePt t="217787" x="4119563" y="1897063"/>
          <p14:tracePt t="217789" x="4111625" y="1897063"/>
          <p14:tracePt t="217791" x="4103688" y="1897063"/>
          <p14:tracePt t="217792" x="4094163" y="1889125"/>
          <p14:tracePt t="217793" x="4086225" y="1889125"/>
          <p14:tracePt t="217796" x="4078288" y="1889125"/>
          <p14:tracePt t="217797" x="4070350" y="1889125"/>
          <p14:tracePt t="217798" x="4060825" y="1889125"/>
          <p14:tracePt t="217800" x="4052888" y="1889125"/>
          <p14:tracePt t="217802" x="4044950" y="1889125"/>
          <p14:tracePt t="217804" x="4035425" y="1889125"/>
          <p14:tracePt t="217805" x="4027488" y="1889125"/>
          <p14:tracePt t="217807" x="4019550" y="1889125"/>
          <p14:tracePt t="217809" x="4011613" y="1889125"/>
          <p14:tracePt t="217812" x="4002088" y="1889125"/>
          <p14:tracePt t="217813" x="3994150" y="1889125"/>
          <p14:tracePt t="217815" x="3986213" y="1889125"/>
          <p14:tracePt t="217818" x="3976688" y="1889125"/>
          <p14:tracePt t="217821" x="3968750" y="1889125"/>
          <p14:tracePt t="217822" x="3960813" y="1889125"/>
          <p14:tracePt t="217825" x="3952875" y="1889125"/>
          <p14:tracePt t="217830" x="3943350" y="1889125"/>
          <p14:tracePt t="217831" x="3935413" y="1889125"/>
          <p14:tracePt t="217833" x="3927475" y="1889125"/>
          <p14:tracePt t="217835" x="3927475" y="1879600"/>
          <p14:tracePt t="217837" x="3917950" y="1879600"/>
          <p14:tracePt t="217842" x="3910013" y="1879600"/>
          <p14:tracePt t="217851" x="3902075" y="1879600"/>
          <p14:tracePt t="217884" x="3894138" y="1879600"/>
          <p14:tracePt t="217898" x="3884613" y="1879600"/>
          <p14:tracePt t="217908" x="3876675" y="1879600"/>
          <p14:tracePt t="217984" x="3876675" y="1889125"/>
          <p14:tracePt t="217998" x="3876675" y="1897063"/>
          <p14:tracePt t="218003" x="3876675" y="1905000"/>
          <p14:tracePt t="218014" x="3876675" y="1914525"/>
          <p14:tracePt t="218018" x="3868738" y="1914525"/>
          <p14:tracePt t="218023" x="3868738" y="1922463"/>
          <p14:tracePt t="218031" x="3859213" y="1922463"/>
          <p14:tracePt t="218033" x="3859213" y="1930400"/>
          <p14:tracePt t="218039" x="3859213" y="1938338"/>
          <p14:tracePt t="218043" x="3851275" y="1938338"/>
          <p14:tracePt t="218048" x="3851275" y="1947863"/>
          <p14:tracePt t="218050" x="3843338" y="1947863"/>
          <p14:tracePt t="218057" x="3835400" y="1955800"/>
          <p14:tracePt t="218058" x="3825875" y="1955800"/>
          <p14:tracePt t="218066" x="3817938" y="1955800"/>
          <p14:tracePt t="218067" x="3817938" y="1963738"/>
          <p14:tracePt t="218070" x="3817938" y="1973263"/>
          <p14:tracePt t="218073" x="3810000" y="1973263"/>
          <p14:tracePt t="218083" x="3800475" y="1973263"/>
          <p14:tracePt t="218087" x="3800475" y="1981200"/>
          <p14:tracePt t="218088" x="3792538" y="1981200"/>
          <p14:tracePt t="218099" x="3784600" y="1981200"/>
          <p14:tracePt t="218107" x="3776663" y="1981200"/>
          <p14:tracePt t="218114" x="3767138" y="1981200"/>
          <p14:tracePt t="218116" x="3767138" y="1989138"/>
          <p14:tracePt t="218122" x="3759200" y="1989138"/>
          <p14:tracePt t="218125" x="3751263" y="1989138"/>
          <p14:tracePt t="218131" x="3741738" y="1989138"/>
          <p14:tracePt t="218133" x="3741738" y="1997075"/>
          <p14:tracePt t="218139" x="3733800" y="2006600"/>
          <p14:tracePt t="218150" x="3725863" y="2006600"/>
          <p14:tracePt t="218154" x="3717925" y="2006600"/>
          <p14:tracePt t="218157" x="3717925" y="2014538"/>
          <p14:tracePt t="218183" x="3708400" y="2014538"/>
          <p14:tracePt t="218270" x="3717925" y="2014538"/>
          <p14:tracePt t="218274" x="3725863" y="2014538"/>
          <p14:tracePt t="218279" x="3733800" y="2014538"/>
          <p14:tracePt t="218283" x="3741738" y="2014538"/>
          <p14:tracePt t="218285" x="3751263" y="2014538"/>
          <p14:tracePt t="218287" x="3759200" y="2014538"/>
          <p14:tracePt t="218290" x="3767138" y="2014538"/>
          <p14:tracePt t="218292" x="3776663" y="2014538"/>
          <p14:tracePt t="218297" x="3784600" y="2014538"/>
          <p14:tracePt t="218298" x="3792538" y="2014538"/>
          <p14:tracePt t="218300" x="3800475" y="2014538"/>
          <p14:tracePt t="218300" x="3810000" y="2014538"/>
          <p14:tracePt t="218303" x="3817938" y="2014538"/>
          <p14:tracePt t="218305" x="3835400" y="2014538"/>
          <p14:tracePt t="218308" x="3843338" y="2014538"/>
          <p14:tracePt t="218310" x="3851275" y="2014538"/>
          <p14:tracePt t="218311" x="3859213" y="2014538"/>
          <p14:tracePt t="218314" x="3868738" y="2014538"/>
          <p14:tracePt t="218315" x="3876675" y="2014538"/>
          <p14:tracePt t="218317" x="3884613" y="2014538"/>
          <p14:tracePt t="218319" x="3894138" y="2014538"/>
          <p14:tracePt t="218320" x="3902075" y="2014538"/>
          <p14:tracePt t="218323" x="3910013" y="2014538"/>
          <p14:tracePt t="218325" x="3917950" y="2014538"/>
          <p14:tracePt t="218327" x="3927475" y="2014538"/>
          <p14:tracePt t="218328" x="3927475" y="2006600"/>
          <p14:tracePt t="218330" x="3935413" y="2006600"/>
          <p14:tracePt t="218332" x="3943350" y="2006600"/>
          <p14:tracePt t="218333" x="3952875" y="1997075"/>
          <p14:tracePt t="218334" x="3960813" y="1997075"/>
          <p14:tracePt t="218337" x="3968750" y="1997075"/>
          <p14:tracePt t="218340" x="3976688" y="1997075"/>
          <p14:tracePt t="218343" x="3986213" y="1997075"/>
          <p14:tracePt t="218344" x="3994150" y="1989138"/>
          <p14:tracePt t="218347" x="4002088" y="1989138"/>
          <p14:tracePt t="218350" x="4011613" y="1989138"/>
          <p14:tracePt t="218354" x="4019550" y="1989138"/>
          <p14:tracePt t="218356" x="4027488" y="1989138"/>
          <p14:tracePt t="218357" x="4027488" y="1981200"/>
          <p14:tracePt t="218359" x="4035425" y="1981200"/>
          <p14:tracePt t="218363" x="4044950" y="1981200"/>
          <p14:tracePt t="218368" x="4052888" y="1981200"/>
          <p14:tracePt t="218370" x="4052888" y="1973263"/>
          <p14:tracePt t="218372" x="4060825" y="1973263"/>
          <p14:tracePt t="218376" x="4070350" y="1963738"/>
          <p14:tracePt t="218383" x="4078288" y="1963738"/>
          <p14:tracePt t="218389" x="4078288" y="1955800"/>
          <p14:tracePt t="218399" x="4086225" y="1947863"/>
          <p14:tracePt t="218412" x="4086225" y="1938338"/>
          <p14:tracePt t="218416" x="4086225" y="1930400"/>
          <p14:tracePt t="218432" x="4086225" y="1922463"/>
          <p14:tracePt t="218447" x="4086225" y="1914525"/>
          <p14:tracePt t="218461" x="4086225" y="1905000"/>
          <p14:tracePt t="218471" x="4086225" y="1897063"/>
          <p14:tracePt t="218489" x="4086225" y="1889125"/>
          <p14:tracePt t="218509" x="4086225" y="1879600"/>
          <p14:tracePt t="218535" x="4086225" y="1871663"/>
          <p14:tracePt t="218547" x="4086225" y="1863725"/>
          <p14:tracePt t="218552" x="4094163" y="1863725"/>
          <p14:tracePt t="218570" x="4103688" y="1855788"/>
          <p14:tracePt t="218599" x="4103688" y="1846263"/>
          <p14:tracePt t="218637" x="4111625" y="1846263"/>
          <p14:tracePt t="218651" x="4119563" y="1846263"/>
          <p14:tracePt t="218653" x="4119563" y="1838325"/>
          <p14:tracePt t="218661" x="4129088" y="1838325"/>
          <p14:tracePt t="218664" x="4137025" y="1838325"/>
          <p14:tracePt t="218672" x="4144963" y="1838325"/>
          <p14:tracePt t="218677" x="4144963" y="1830388"/>
          <p14:tracePt t="218680" x="4152900" y="1830388"/>
          <p14:tracePt t="218692" x="4162425" y="1830388"/>
          <p14:tracePt t="218726" x="4170363" y="1830388"/>
          <p14:tracePt t="218732" x="4170363" y="1838325"/>
          <p14:tracePt t="218739" x="4170363" y="1846263"/>
          <p14:tracePt t="218747" x="4170363" y="1855788"/>
          <p14:tracePt t="218754" x="4170363" y="1863725"/>
          <p14:tracePt t="218756" x="4170363" y="1871663"/>
          <p14:tracePt t="218769" x="4170363" y="1879600"/>
          <p14:tracePt t="218790" x="4170363" y="1889125"/>
          <p14:tracePt t="218800" x="4162425" y="1889125"/>
          <p14:tracePt t="218807" x="4162425" y="1897063"/>
          <p14:tracePt t="218808" x="4152900" y="1897063"/>
          <p14:tracePt t="218813" x="4152900" y="1905000"/>
          <p14:tracePt t="218814" x="4144963" y="1905000"/>
          <p14:tracePt t="218819" x="4137025" y="1905000"/>
          <p14:tracePt t="218820" x="4129088" y="1914525"/>
          <p14:tracePt t="218828" x="4119563" y="1914525"/>
          <p14:tracePt t="218832" x="4119563" y="1922463"/>
          <p14:tracePt t="218843" x="4119563" y="1930400"/>
          <p14:tracePt t="218857" x="4119563" y="1938338"/>
          <p14:tracePt t="218886" x="4119563" y="1947863"/>
          <p14:tracePt t="218894" x="4111625" y="1947863"/>
          <p14:tracePt t="218899" x="4111625" y="1955800"/>
          <p14:tracePt t="218906" x="4111625" y="1963738"/>
          <p14:tracePt t="218909" x="4111625" y="1973263"/>
          <p14:tracePt t="218911" x="4103688" y="1973263"/>
          <p14:tracePt t="218913" x="4103688" y="1981200"/>
          <p14:tracePt t="218917" x="4094163" y="1989138"/>
          <p14:tracePt t="218919" x="4094163" y="1997075"/>
          <p14:tracePt t="218921" x="4094163" y="2006600"/>
          <p14:tracePt t="218924" x="4094163" y="2014538"/>
          <p14:tracePt t="218927" x="4094163" y="2022475"/>
          <p14:tracePt t="218930" x="4094163" y="2032000"/>
          <p14:tracePt t="218932" x="4094163" y="2039938"/>
          <p14:tracePt t="218932" x="4086225" y="2039938"/>
          <p14:tracePt t="218933" x="4086225" y="2047875"/>
          <p14:tracePt t="218936" x="4086225" y="2055813"/>
          <p14:tracePt t="218939" x="4086225" y="2065338"/>
          <p14:tracePt t="218941" x="4086225" y="2073275"/>
          <p14:tracePt t="218942" x="4086225" y="2081213"/>
          <p14:tracePt t="218947" x="4086225" y="2090738"/>
          <p14:tracePt t="218949" x="4086225" y="2106613"/>
          <p14:tracePt t="218951" x="4086225" y="2114550"/>
          <p14:tracePt t="218954" x="4086225" y="2124075"/>
          <p14:tracePt t="218957" x="4086225" y="2132013"/>
          <p14:tracePt t="218958" x="4078288" y="2132013"/>
          <p14:tracePt t="218960" x="4078288" y="2139950"/>
          <p14:tracePt t="218963" x="4078288" y="2149475"/>
          <p14:tracePt t="218967" x="4078288" y="2157413"/>
          <p14:tracePt t="218971" x="4070350" y="2157413"/>
          <p14:tracePt t="218972" x="4070350" y="2165350"/>
          <p14:tracePt t="218974" x="4060825" y="2165350"/>
          <p14:tracePt t="218980" x="4052888" y="2165350"/>
          <p14:tracePt t="218981" x="4052888" y="2173288"/>
          <p14:tracePt t="218984" x="4044950" y="2173288"/>
          <p14:tracePt t="218988" x="4035425" y="2173288"/>
          <p14:tracePt t="218990" x="4035425" y="2182813"/>
          <p14:tracePt t="218991" x="4027488" y="2182813"/>
          <p14:tracePt t="218993" x="4019550" y="2182813"/>
          <p14:tracePt t="218997" x="4011613" y="2182813"/>
          <p14:tracePt t="218999" x="4002088" y="2182813"/>
          <p14:tracePt t="219001" x="3994150" y="2182813"/>
          <p14:tracePt t="219003" x="3986213" y="2182813"/>
          <p14:tracePt t="219005" x="3976688" y="2182813"/>
          <p14:tracePt t="219009" x="3968750" y="2190750"/>
          <p14:tracePt t="219010" x="3960813" y="2190750"/>
          <p14:tracePt t="219013" x="3952875" y="2190750"/>
          <p14:tracePt t="219014" x="3943350" y="2190750"/>
          <p14:tracePt t="219017" x="3935413" y="2190750"/>
          <p14:tracePt t="219019" x="3927475" y="2190750"/>
          <p14:tracePt t="219020" x="3917950" y="2198688"/>
          <p14:tracePt t="219023" x="3910013" y="2198688"/>
          <p14:tracePt t="219026" x="3902075" y="2198688"/>
          <p14:tracePt t="219030" x="3894138" y="2198688"/>
          <p14:tracePt t="219031" x="3884613" y="2208213"/>
          <p14:tracePt t="219037" x="3876675" y="2208213"/>
          <p14:tracePt t="219042" x="3876675" y="2216150"/>
          <p14:tracePt t="219069" x="3876675" y="2208213"/>
          <p14:tracePt t="219076" x="3884613" y="2198688"/>
          <p14:tracePt t="219077" x="3894138" y="2198688"/>
          <p14:tracePt t="219080" x="3894138" y="2190750"/>
          <p14:tracePt t="219081" x="3902075" y="2190750"/>
          <p14:tracePt t="219084" x="3910013" y="2182813"/>
          <p14:tracePt t="219085" x="3910013" y="2173288"/>
          <p14:tracePt t="219087" x="3917950" y="2173288"/>
          <p14:tracePt t="219088" x="3917950" y="2165350"/>
          <p14:tracePt t="219089" x="3927475" y="2165350"/>
          <p14:tracePt t="219090" x="3927475" y="2157413"/>
          <p14:tracePt t="219091" x="3935413" y="2157413"/>
          <p14:tracePt t="219094" x="3943350" y="2149475"/>
          <p14:tracePt t="219096" x="3952875" y="2139950"/>
          <p14:tracePt t="219099" x="3960813" y="2132013"/>
          <p14:tracePt t="219100" x="3968750" y="2124075"/>
          <p14:tracePt t="219103" x="3976688" y="2114550"/>
          <p14:tracePt t="219104" x="3976688" y="2106613"/>
          <p14:tracePt t="219105" x="3986213" y="2106613"/>
          <p14:tracePt t="219107" x="3994150" y="2098675"/>
          <p14:tracePt t="219109" x="4002088" y="2090738"/>
          <p14:tracePt t="219111" x="4011613" y="2081213"/>
          <p14:tracePt t="219113" x="4019550" y="2073275"/>
          <p14:tracePt t="219116" x="4035425" y="2065338"/>
          <p14:tracePt t="219118" x="4035425" y="2055813"/>
          <p14:tracePt t="219119" x="4044950" y="2055813"/>
          <p14:tracePt t="219121" x="4052888" y="2055813"/>
          <p14:tracePt t="219121" x="4052888" y="2047875"/>
          <p14:tracePt t="219122" x="4060825" y="2039938"/>
          <p14:tracePt t="219123" x="4070350" y="2039938"/>
          <p14:tracePt t="219124" x="4070350" y="2032000"/>
          <p14:tracePt t="219125" x="4078288" y="2032000"/>
          <p14:tracePt t="219126" x="4086225" y="2022475"/>
          <p14:tracePt t="219129" x="4103688" y="2014538"/>
          <p14:tracePt t="219132" x="4119563" y="2006600"/>
          <p14:tracePt t="219133" x="4129088" y="1989138"/>
          <p14:tracePt t="219135" x="4137025" y="1989138"/>
          <p14:tracePt t="219136" x="4144963" y="1989138"/>
          <p14:tracePt t="219137" x="4144963" y="1981200"/>
          <p14:tracePt t="219139" x="4162425" y="1973263"/>
          <p14:tracePt t="219140" x="4162425" y="1963738"/>
          <p14:tracePt t="219142" x="4178300" y="1955800"/>
          <p14:tracePt t="219146" x="4187825" y="1947863"/>
          <p14:tracePt t="219149" x="4195763" y="1938338"/>
          <p14:tracePt t="219150" x="4211638" y="1930400"/>
          <p14:tracePt t="219152" x="4211638" y="1922463"/>
          <p14:tracePt t="219153" x="4221163" y="1922463"/>
          <p14:tracePt t="219155" x="4221163" y="1914525"/>
          <p14:tracePt t="219157" x="4229100" y="1914525"/>
          <p14:tracePt t="219158" x="4229100" y="1905000"/>
          <p14:tracePt t="219160" x="4237038" y="1897063"/>
          <p14:tracePt t="219164" x="4237038" y="1889125"/>
          <p14:tracePt t="219165" x="4246563" y="1889125"/>
          <p14:tracePt t="219168" x="4246563" y="1879600"/>
          <p14:tracePt t="219170" x="4254500" y="1879600"/>
          <p14:tracePt t="219172" x="4254500" y="1871663"/>
          <p14:tracePt t="219175" x="4254500" y="1863725"/>
          <p14:tracePt t="219176" x="4262438" y="1863725"/>
          <p14:tracePt t="219183" x="4262438" y="1855788"/>
          <p14:tracePt t="219188" x="4270375" y="1855788"/>
          <p14:tracePt t="219209" x="4279900" y="1855788"/>
          <p14:tracePt t="219216" x="4287838" y="1855788"/>
          <p14:tracePt t="219221" x="4295775" y="1855788"/>
          <p14:tracePt t="219224" x="4305300" y="1855788"/>
          <p14:tracePt t="219226" x="4313238" y="1855788"/>
          <p14:tracePt t="219227" x="4321175" y="1855788"/>
          <p14:tracePt t="219229" x="4329113" y="1855788"/>
          <p14:tracePt t="219233" x="4338638" y="1855788"/>
          <p14:tracePt t="219234" x="4354513" y="1855788"/>
          <p14:tracePt t="219235" x="4364038" y="1855788"/>
          <p14:tracePt t="219248" x="4446588" y="1871663"/>
          <p14:tracePt t="219249" x="4464050" y="1879600"/>
          <p14:tracePt t="219251" x="4481513" y="1879600"/>
          <p14:tracePt t="219252" x="4489450" y="1879600"/>
          <p14:tracePt t="219253" x="4505325" y="1879600"/>
          <p14:tracePt t="219255" x="4514850" y="1889125"/>
          <p14:tracePt t="219256" x="4522788" y="1889125"/>
          <p14:tracePt t="219257" x="4530725" y="1889125"/>
          <p14:tracePt t="219258" x="4548188" y="1889125"/>
          <p14:tracePt t="219259" x="4556125" y="1897063"/>
          <p14:tracePt t="219260" x="4564063" y="1897063"/>
          <p14:tracePt t="219261" x="4573588" y="1897063"/>
          <p14:tracePt t="219264" x="4598988" y="1905000"/>
          <p14:tracePt t="219266" x="4622800" y="1905000"/>
          <p14:tracePt t="219267" x="4640263" y="1905000"/>
          <p14:tracePt t="219270" x="4648200" y="1905000"/>
          <p14:tracePt t="219271" x="4665663" y="1905000"/>
          <p14:tracePt t="219272" x="4673600" y="1905000"/>
          <p14:tracePt t="219274" x="4699000" y="1905000"/>
          <p14:tracePt t="219275" x="4706938" y="1905000"/>
          <p14:tracePt t="219276" x="4716463" y="1914525"/>
          <p14:tracePt t="219277" x="4724400" y="1914525"/>
          <p14:tracePt t="219279" x="4740275" y="1914525"/>
          <p14:tracePt t="219281" x="4757738" y="1914525"/>
          <p14:tracePt t="219283" x="4765675" y="1914525"/>
          <p14:tracePt t="219283" x="4775200" y="1914525"/>
          <p14:tracePt t="219284" x="4783138" y="1914525"/>
          <p14:tracePt t="219285" x="4799013" y="1914525"/>
          <p14:tracePt t="219286" x="4808538" y="1914525"/>
          <p14:tracePt t="219287" x="4816475" y="1914525"/>
          <p14:tracePt t="219288" x="4824413" y="1914525"/>
          <p14:tracePt t="219289" x="4833938" y="1914525"/>
          <p14:tracePt t="219290" x="4841875" y="1922463"/>
          <p14:tracePt t="219292" x="4867275" y="1922463"/>
          <p14:tracePt t="219293" x="4875213" y="1922463"/>
          <p14:tracePt t="219294" x="4892675" y="1922463"/>
          <p14:tracePt t="219296" x="4908550" y="1930400"/>
          <p14:tracePt t="219298" x="4916488" y="1930400"/>
          <p14:tracePt t="219299" x="4951413" y="1930400"/>
          <p14:tracePt t="219301" x="4959350" y="1938338"/>
          <p14:tracePt t="219301" x="4967288" y="1938338"/>
          <p14:tracePt t="219302" x="4984750" y="1938338"/>
          <p14:tracePt t="219303" x="4992688" y="1938338"/>
          <p14:tracePt t="219304" x="5010150" y="1938338"/>
          <p14:tracePt t="219305" x="5026025" y="1938338"/>
          <p14:tracePt t="219306" x="5043488" y="1947863"/>
          <p14:tracePt t="219307" x="5051425" y="1947863"/>
          <p14:tracePt t="219308" x="5068888" y="1947863"/>
          <p14:tracePt t="219309" x="5084763" y="1955800"/>
          <p14:tracePt t="219310" x="5102225" y="1955800"/>
          <p14:tracePt t="219311" x="5118100" y="1955800"/>
          <p14:tracePt t="219313" x="5127625" y="1955800"/>
          <p14:tracePt t="219314" x="5143500" y="1963738"/>
          <p14:tracePt t="219315" x="5194300" y="1973263"/>
          <p14:tracePt t="219316" x="5210175" y="1981200"/>
          <p14:tracePt t="219317" x="5227638" y="1981200"/>
          <p14:tracePt t="219318" x="5245100" y="1981200"/>
          <p14:tracePt t="219319" x="5260975" y="1981200"/>
          <p14:tracePt t="219320" x="5278438" y="1989138"/>
          <p14:tracePt t="219322" x="5303838" y="1989138"/>
          <p14:tracePt t="219322" x="5327650" y="1997075"/>
          <p14:tracePt t="219323" x="5345113" y="2006600"/>
          <p14:tracePt t="219324" x="5362575" y="2006600"/>
          <p14:tracePt t="219325" x="5386388" y="2006600"/>
          <p14:tracePt t="219326" x="5411788" y="2014538"/>
          <p14:tracePt t="219330" x="5445125" y="2022475"/>
          <p14:tracePt t="219332" x="5521325" y="2032000"/>
          <p14:tracePt t="219333" x="5538788" y="2032000"/>
          <p14:tracePt t="219334" x="5562600" y="2032000"/>
          <p14:tracePt t="219335" x="5580063" y="2039938"/>
          <p14:tracePt t="219336" x="5613400" y="2039938"/>
          <p14:tracePt t="219337" x="5630863" y="2047875"/>
          <p14:tracePt t="219338" x="5656263" y="2047875"/>
          <p14:tracePt t="219339" x="5672138" y="2055813"/>
          <p14:tracePt t="219340" x="5697538" y="2055813"/>
          <p14:tracePt t="219341" x="5722938" y="2055813"/>
          <p14:tracePt t="219342" x="5748338" y="2055813"/>
          <p14:tracePt t="219343" x="5764213" y="2055813"/>
          <p14:tracePt t="219344" x="5789613" y="2065338"/>
          <p14:tracePt t="219346" x="5822950" y="2065338"/>
          <p14:tracePt t="219348" x="5848350" y="2065338"/>
          <p14:tracePt t="219348" x="5865813" y="2073275"/>
          <p14:tracePt t="219349" x="5881688" y="2073275"/>
          <p14:tracePt t="219350" x="5907088" y="2073275"/>
          <p14:tracePt t="219351" x="5924550" y="2073275"/>
          <p14:tracePt t="219352" x="5949950" y="2073275"/>
          <p14:tracePt t="219353" x="5965825" y="2073275"/>
          <p14:tracePt t="219354" x="5983288" y="2081213"/>
          <p14:tracePt t="219356" x="5999163" y="2081213"/>
          <p14:tracePt t="219357" x="6016625" y="2081213"/>
          <p14:tracePt t="219358" x="6032500" y="2081213"/>
          <p14:tracePt t="219359" x="6049963" y="2081213"/>
          <p14:tracePt t="219360" x="6075363" y="2081213"/>
          <p14:tracePt t="219361" x="6083300" y="2081213"/>
          <p14:tracePt t="219363" x="6116638" y="2081213"/>
          <p14:tracePt t="219365" x="6149975" y="2081213"/>
          <p14:tracePt t="219366" x="6159500" y="2081213"/>
          <p14:tracePt t="219367" x="6167438" y="2081213"/>
          <p14:tracePt t="219368" x="6183313" y="2081213"/>
          <p14:tracePt t="219369" x="6200775" y="2081213"/>
          <p14:tracePt t="219370" x="6208713" y="2081213"/>
          <p14:tracePt t="219371" x="6226175" y="2081213"/>
          <p14:tracePt t="219372" x="6234113" y="2081213"/>
          <p14:tracePt t="219373" x="6251575" y="2073275"/>
          <p14:tracePt t="219374" x="6259513" y="2073275"/>
          <p14:tracePt t="219375" x="6267450" y="2073275"/>
          <p14:tracePt t="219376" x="6284913" y="2073275"/>
          <p14:tracePt t="219377" x="6300788" y="2073275"/>
          <p14:tracePt t="219379" x="6318250" y="2073275"/>
          <p14:tracePt t="219380" x="6326188" y="2073275"/>
          <p14:tracePt t="219382" x="6343650" y="2073275"/>
          <p14:tracePt t="219384" x="6359525" y="2073275"/>
          <p14:tracePt t="219385" x="6369050" y="2073275"/>
          <p14:tracePt t="219386" x="6376988" y="2065338"/>
          <p14:tracePt t="219387" x="6384925" y="2065338"/>
          <p14:tracePt t="219388" x="6402388" y="2065338"/>
          <p14:tracePt t="219389" x="6410325" y="2065338"/>
          <p14:tracePt t="219391" x="6427788" y="2065338"/>
          <p14:tracePt t="219392" x="6435725" y="2055813"/>
          <p14:tracePt t="219393" x="6443663" y="2055813"/>
          <p14:tracePt t="219394" x="6453188" y="2055813"/>
          <p14:tracePt t="219396" x="6461125" y="2055813"/>
          <p14:tracePt t="219398" x="6477000" y="2055813"/>
          <p14:tracePt t="219400" x="6486525" y="2055813"/>
          <p14:tracePt t="219401" x="6494463" y="2055813"/>
          <p14:tracePt t="219402" x="6502400" y="2055813"/>
          <p14:tracePt t="219405" x="6511925" y="2055813"/>
          <p14:tracePt t="219407" x="6519863" y="2055813"/>
          <p14:tracePt t="219408" x="6527800" y="2047875"/>
          <p14:tracePt t="219411" x="6535738" y="2047875"/>
          <p14:tracePt t="219414" x="6545263" y="2047875"/>
          <p14:tracePt t="219419" x="6553200" y="2047875"/>
          <p14:tracePt t="219422" x="6561138" y="2047875"/>
          <p14:tracePt t="219430" x="6570663" y="2047875"/>
          <p14:tracePt t="219438" x="6578600" y="2047875"/>
          <p14:tracePt t="219446" x="6586538" y="2047875"/>
          <p14:tracePt t="219450" x="6594475" y="2047875"/>
          <p14:tracePt t="219456" x="6604000" y="2047875"/>
          <p14:tracePt t="219463" x="6611938" y="2047875"/>
          <p14:tracePt t="219467" x="6619875" y="2047875"/>
          <p14:tracePt t="219470" x="6629400" y="2047875"/>
          <p14:tracePt t="219471" x="6629400" y="2055813"/>
          <p14:tracePt t="219476" x="6637338" y="2055813"/>
          <p14:tracePt t="219480" x="6645275" y="2055813"/>
          <p14:tracePt t="219484" x="6653213" y="2055813"/>
          <p14:tracePt t="219488" x="6662738" y="2055813"/>
          <p14:tracePt t="219490" x="6670675" y="2055813"/>
          <p14:tracePt t="219498" x="6678613" y="2055813"/>
          <p14:tracePt t="219500" x="6688138" y="2055813"/>
          <p14:tracePt t="219503" x="6696075" y="2055813"/>
          <p14:tracePt t="219504" x="6704013" y="2055813"/>
          <p14:tracePt t="219507" x="6711950" y="2055813"/>
          <p14:tracePt t="219509" x="6721475" y="2055813"/>
          <p14:tracePt t="219511" x="6729413" y="2055813"/>
          <p14:tracePt t="219514" x="6746875" y="2055813"/>
          <p14:tracePt t="219516" x="6754813" y="2055813"/>
          <p14:tracePt t="219517" x="6762750" y="2055813"/>
          <p14:tracePt t="219519" x="6770688" y="2055813"/>
          <p14:tracePt t="219520" x="6780213" y="2055813"/>
          <p14:tracePt t="219523" x="6788150" y="2055813"/>
          <p14:tracePt t="219524" x="6796088" y="2055813"/>
          <p14:tracePt t="219525" x="6805613" y="2055813"/>
          <p14:tracePt t="219527" x="6813550" y="2055813"/>
          <p14:tracePt t="219530" x="6829425" y="2055813"/>
          <p14:tracePt t="219532" x="6846888" y="2055813"/>
          <p14:tracePt t="219534" x="6854825" y="2055813"/>
          <p14:tracePt t="219535" x="6864350" y="2055813"/>
          <p14:tracePt t="219537" x="6872288" y="2055813"/>
          <p14:tracePt t="219538" x="6880225" y="2055813"/>
          <p14:tracePt t="219539" x="6897688" y="2055813"/>
          <p14:tracePt t="219542" x="6905625" y="2055813"/>
          <p14:tracePt t="219543" x="6913563" y="2055813"/>
          <p14:tracePt t="219544" x="6923088" y="2055813"/>
          <p14:tracePt t="219546" x="6931025" y="2055813"/>
          <p14:tracePt t="219548" x="6938963" y="2055813"/>
          <p14:tracePt t="219549" x="6956425" y="2055813"/>
          <p14:tracePt t="219550" x="6964363" y="2055813"/>
          <p14:tracePt t="219552" x="6972300" y="2055813"/>
          <p14:tracePt t="219553" x="6981825" y="2055813"/>
          <p14:tracePt t="219554" x="6989763" y="2055813"/>
          <p14:tracePt t="219556" x="6997700" y="2055813"/>
          <p14:tracePt t="219558" x="7005638" y="2055813"/>
          <p14:tracePt t="219559" x="7015163" y="2055813"/>
          <p14:tracePt t="219563" x="7031038" y="2055813"/>
          <p14:tracePt t="219565" x="7040563" y="2055813"/>
          <p14:tracePt t="219566" x="7048500" y="2055813"/>
          <p14:tracePt t="219568" x="7056438" y="2055813"/>
          <p14:tracePt t="219571" x="7064375" y="2055813"/>
          <p14:tracePt t="219574" x="7073900" y="2055813"/>
          <p14:tracePt t="219577" x="7081838" y="2055813"/>
          <p14:tracePt t="219580" x="7089775" y="2055813"/>
          <p14:tracePt t="219582" x="7089775" y="2047875"/>
          <p14:tracePt t="219588" x="7099300" y="2047875"/>
          <p14:tracePt t="219597" x="7099300" y="2039938"/>
          <p14:tracePt t="219606" x="7107238" y="2039938"/>
          <p14:tracePt t="219621" x="7115175" y="2039938"/>
          <p14:tracePt t="219626" x="7123113" y="2039938"/>
          <p14:tracePt t="219628" x="7132638" y="2039938"/>
          <p14:tracePt t="219631" x="7140575" y="2039938"/>
          <p14:tracePt t="219634" x="7148513" y="2039938"/>
          <p14:tracePt t="219637" x="7158038" y="2039938"/>
          <p14:tracePt t="219638" x="7165975" y="2039938"/>
          <p14:tracePt t="219642" x="7173913" y="2047875"/>
          <p14:tracePt t="219643" x="7181850" y="2047875"/>
          <p14:tracePt t="219646" x="7199313" y="2047875"/>
          <p14:tracePt t="219649" x="7207250" y="2055813"/>
          <p14:tracePt t="219651" x="7216775" y="2055813"/>
          <p14:tracePt t="219652" x="7232650" y="2055813"/>
          <p14:tracePt t="219653" x="7232650" y="2065338"/>
          <p14:tracePt t="219654" x="7240588" y="2065338"/>
          <p14:tracePt t="219655" x="7250113" y="2065338"/>
          <p14:tracePt t="219657" x="7258050" y="2065338"/>
          <p14:tracePt t="219658" x="7265988" y="2065338"/>
          <p14:tracePt t="219660" x="7283450" y="2065338"/>
          <p14:tracePt t="219662" x="7291388" y="2065338"/>
          <p14:tracePt t="219664" x="7299325" y="2065338"/>
          <p14:tracePt t="219664" x="7308850" y="2065338"/>
          <p14:tracePt t="219666" x="7316788" y="2065338"/>
          <p14:tracePt t="219667" x="7324725" y="2065338"/>
          <p14:tracePt t="219670" x="7342188" y="2065338"/>
          <p14:tracePt t="219672" x="7350125" y="2065338"/>
          <p14:tracePt t="219673" x="7358063" y="2065338"/>
          <p14:tracePt t="219674" x="7367588" y="2065338"/>
          <p14:tracePt t="219676" x="7375525" y="2065338"/>
          <p14:tracePt t="219680" x="7383463" y="2065338"/>
          <p14:tracePt t="219681" x="7392988" y="2065338"/>
          <p14:tracePt t="219682" x="7400925" y="2065338"/>
          <p14:tracePt t="219685" x="7408863" y="2065338"/>
          <p14:tracePt t="219690" x="7416800" y="2055813"/>
          <p14:tracePt t="219697" x="7416800" y="2047875"/>
          <p14:tracePt t="219708" x="7416800" y="2039938"/>
          <p14:tracePt t="219721" x="7416800" y="2032000"/>
          <p14:tracePt t="219730" x="7416800" y="2022475"/>
          <p14:tracePt t="219752" x="7416800" y="2014538"/>
          <p14:tracePt t="219767" x="7416800" y="2006600"/>
          <p14:tracePt t="219773" x="7408863" y="2006600"/>
          <p14:tracePt t="219776" x="7408863" y="1997075"/>
          <p14:tracePt t="219781" x="7408863" y="1989138"/>
          <p14:tracePt t="219787" x="7400925" y="1981200"/>
          <p14:tracePt t="219794" x="7392988" y="1981200"/>
          <p14:tracePt t="219797" x="7392988" y="1973263"/>
          <p14:tracePt t="219804" x="7392988" y="1963738"/>
          <p14:tracePt t="219809" x="7392988" y="1955800"/>
          <p14:tracePt t="219813" x="7383463" y="1955800"/>
          <p14:tracePt t="219844" x="7392988" y="1955800"/>
          <p14:tracePt t="219852" x="7400925" y="1955800"/>
          <p14:tracePt t="219863" x="7400925" y="1947863"/>
          <p14:tracePt t="219868" x="7408863" y="1947863"/>
          <p14:tracePt t="219884" x="7408863" y="1938338"/>
          <p14:tracePt t="219893" x="7416800" y="1930400"/>
          <p14:tracePt t="219900" x="7416800" y="1922463"/>
          <p14:tracePt t="219904" x="7416800" y="1914525"/>
          <p14:tracePt t="219910" x="7426325" y="1914525"/>
          <p14:tracePt t="219910" x="7426325" y="1905000"/>
          <p14:tracePt t="219916" x="7434263" y="1905000"/>
          <p14:tracePt t="219917" x="7434263" y="1897063"/>
          <p14:tracePt t="219928" x="7434263" y="1889125"/>
          <p14:tracePt t="219930" x="7442200" y="1889125"/>
          <p14:tracePt t="219935" x="7442200" y="1879600"/>
          <p14:tracePt t="220013" x="7451725" y="1879600"/>
          <p14:tracePt t="220023" x="7459663" y="1889125"/>
          <p14:tracePt t="220026" x="7467600" y="1889125"/>
          <p14:tracePt t="220031" x="7475538" y="1889125"/>
          <p14:tracePt t="220032" x="7475538" y="1897063"/>
          <p14:tracePt t="220034" x="7485063" y="1897063"/>
          <p14:tracePt t="220038" x="7493000" y="1897063"/>
          <p14:tracePt t="220041" x="7500938" y="1897063"/>
          <p14:tracePt t="220047" x="7510463" y="1897063"/>
          <p14:tracePt t="220049" x="7510463" y="1905000"/>
          <p14:tracePt t="220050" x="7518400" y="1905000"/>
          <p14:tracePt t="220054" x="7526338" y="1905000"/>
          <p14:tracePt t="220056" x="7534275" y="1905000"/>
          <p14:tracePt t="220063" x="7543800" y="1905000"/>
          <p14:tracePt t="220073" x="7551738" y="1905000"/>
          <p14:tracePt t="220223" x="7559675" y="1905000"/>
          <p14:tracePt t="220227" x="7569200" y="1905000"/>
          <p14:tracePt t="220232" x="7577138" y="1914525"/>
          <p14:tracePt t="220236" x="7577138" y="1922463"/>
          <p14:tracePt t="220238" x="7585075" y="1922463"/>
          <p14:tracePt t="220242" x="7593013" y="1922463"/>
          <p14:tracePt t="220248" x="7602538" y="1930400"/>
          <p14:tracePt t="220251" x="7610475" y="1930400"/>
          <p14:tracePt t="220257" x="7618413" y="1930400"/>
          <p14:tracePt t="220264" x="7627938" y="1930400"/>
          <p14:tracePt t="220266" x="7627938" y="1938338"/>
          <p14:tracePt t="220273" x="7635875" y="1938338"/>
          <p14:tracePt t="220277" x="7643813" y="1938338"/>
          <p14:tracePt t="220284" x="7651750" y="1938338"/>
          <p14:tracePt t="220292" x="7661275" y="1938338"/>
          <p14:tracePt t="220300" x="7669213" y="1938338"/>
          <p14:tracePt t="220303" x="7677150" y="1947863"/>
          <p14:tracePt t="220310" x="7686675" y="1947863"/>
          <p14:tracePt t="220314" x="7694613" y="1947863"/>
          <p14:tracePt t="220319" x="7694613" y="1955800"/>
          <p14:tracePt t="220320" x="7702550" y="1955800"/>
          <p14:tracePt t="220322" x="7710488" y="1955800"/>
          <p14:tracePt t="220324" x="7710488" y="1963738"/>
          <p14:tracePt t="220327" x="7720013" y="1963738"/>
          <p14:tracePt t="220332" x="7727950" y="1963738"/>
          <p14:tracePt t="220339" x="7735888" y="1963738"/>
          <p14:tracePt t="220342" x="7745413" y="1973263"/>
          <p14:tracePt t="220349" x="7753350" y="1973263"/>
          <p14:tracePt t="220354" x="7761288" y="1973263"/>
          <p14:tracePt t="220362" x="7769225" y="1973263"/>
          <p14:tracePt t="220364" x="7778750" y="1973263"/>
          <p14:tracePt t="220374" x="7786688" y="1973263"/>
          <p14:tracePt t="220507" x="7786688" y="1963738"/>
          <p14:tracePt t="220555" x="7786688" y="1955800"/>
          <p14:tracePt t="220564" x="7778750" y="1955800"/>
          <p14:tracePt t="220567" x="7769225" y="1955800"/>
          <p14:tracePt t="220570" x="7769225" y="1947863"/>
          <p14:tracePt t="220572" x="7761288" y="1947863"/>
          <p14:tracePt t="220577" x="7753350" y="1947863"/>
          <p14:tracePt t="220580" x="7745413" y="1947863"/>
          <p14:tracePt t="220582" x="7735888" y="1947863"/>
          <p14:tracePt t="220587" x="7727950" y="1947863"/>
          <p14:tracePt t="220590" x="7727950" y="1938338"/>
          <p14:tracePt t="220591" x="7720013" y="1938338"/>
          <p14:tracePt t="220593" x="7710488" y="1938338"/>
          <p14:tracePt t="220597" x="7702550" y="1938338"/>
          <p14:tracePt t="220600" x="7694613" y="1938338"/>
          <p14:tracePt t="220604" x="7686675" y="1938338"/>
          <p14:tracePt t="220608" x="7677150" y="1938338"/>
          <p14:tracePt t="220608" x="7669213" y="1938338"/>
          <p14:tracePt t="220613" x="7661275" y="1938338"/>
          <p14:tracePt t="220619" x="7651750" y="1938338"/>
          <p14:tracePt t="220626" x="7635875" y="1938338"/>
          <p14:tracePt t="220631" x="7627938" y="1938338"/>
          <p14:tracePt t="220634" x="7618413" y="1938338"/>
          <p14:tracePt t="220638" x="7610475" y="1938338"/>
          <p14:tracePt t="220640" x="7602538" y="1938338"/>
          <p14:tracePt t="220646" x="7593013" y="1938338"/>
          <p14:tracePt t="220650" x="7585075" y="1938338"/>
          <p14:tracePt t="220652" x="7577138" y="1930400"/>
          <p14:tracePt t="220658" x="7569200" y="1930400"/>
          <p14:tracePt t="220661" x="7559675" y="1930400"/>
          <p14:tracePt t="220796" x="7569200" y="1930400"/>
          <p14:tracePt t="220802" x="7577138" y="1930400"/>
          <p14:tracePt t="220807" x="7585075" y="1930400"/>
          <p14:tracePt t="220813" x="7593013" y="1930400"/>
          <p14:tracePt t="220816" x="7602538" y="1930400"/>
          <p14:tracePt t="220818" x="7610475" y="1930400"/>
          <p14:tracePt t="220822" x="7618413" y="1930400"/>
          <p14:tracePt t="220826" x="7627938" y="1930400"/>
          <p14:tracePt t="220831" x="7635875" y="1930400"/>
          <p14:tracePt t="220832" x="7643813" y="1930400"/>
          <p14:tracePt t="220833" x="7643813" y="1938338"/>
          <p14:tracePt t="220835" x="7651750" y="1938338"/>
          <p14:tracePt t="220839" x="7661275" y="1938338"/>
          <p14:tracePt t="220841" x="7669213" y="1938338"/>
          <p14:tracePt t="220843" x="7677150" y="1938338"/>
          <p14:tracePt t="220846" x="7686675" y="1938338"/>
          <p14:tracePt t="220849" x="7694613" y="1938338"/>
          <p14:tracePt t="220852" x="7702550" y="1938338"/>
          <p14:tracePt t="220854" x="7710488" y="1938338"/>
          <p14:tracePt t="220859" x="7720013" y="1938338"/>
          <p14:tracePt t="220863" x="7727950" y="1938338"/>
          <p14:tracePt t="220868" x="7735888" y="1938338"/>
          <p14:tracePt t="220870" x="7745413" y="1938338"/>
          <p14:tracePt t="220881" x="7753350" y="1938338"/>
          <p14:tracePt t="220899" x="7761288" y="1938338"/>
          <p14:tracePt t="220907" x="7761288" y="1947863"/>
          <p14:tracePt t="220923" x="7769225" y="1947863"/>
          <p14:tracePt t="220955" x="7778750" y="1947863"/>
          <p14:tracePt t="220995" x="7786688" y="1947863"/>
          <p14:tracePt t="221046" x="7778750" y="1947863"/>
          <p14:tracePt t="221049" x="7769225" y="1947863"/>
          <p14:tracePt t="221054" x="7761288" y="1947863"/>
          <p14:tracePt t="221061" x="7753350" y="1947863"/>
          <p14:tracePt t="221067" x="7745413" y="1947863"/>
          <p14:tracePt t="221069" x="7735888" y="1947863"/>
          <p14:tracePt t="221075" x="7727950" y="1947863"/>
          <p14:tracePt t="221080" x="7720013" y="1947863"/>
          <p14:tracePt t="221084" x="7710488" y="1947863"/>
          <p14:tracePt t="221087" x="7702550" y="1947863"/>
          <p14:tracePt t="221093" x="7694613" y="1947863"/>
          <p14:tracePt t="221096" x="7686675" y="1947863"/>
          <p14:tracePt t="221101" x="7677150" y="1947863"/>
          <p14:tracePt t="221103" x="7669213" y="1947863"/>
          <p14:tracePt t="221108" x="7661275" y="1947863"/>
          <p14:tracePt t="221113" x="7651750" y="1947863"/>
          <p14:tracePt t="221117" x="7643813" y="1947863"/>
          <p14:tracePt t="221121" x="7635875" y="1947863"/>
          <p14:tracePt t="221122" x="7635875" y="1938338"/>
          <p14:tracePt t="221124" x="7627938" y="1938338"/>
          <p14:tracePt t="221130" x="7618413" y="1938338"/>
          <p14:tracePt t="221134" x="7610475" y="1938338"/>
          <p14:tracePt t="221139" x="7602538" y="1938338"/>
          <p14:tracePt t="221147" x="7593013" y="1938338"/>
          <p14:tracePt t="221243" x="7610475" y="1938338"/>
          <p14:tracePt t="221249" x="7610475" y="1947863"/>
          <p14:tracePt t="221250" x="7618413" y="1947863"/>
          <p14:tracePt t="221254" x="7627938" y="1947863"/>
          <p14:tracePt t="221259" x="7635875" y="1955800"/>
          <p14:tracePt t="221262" x="7643813" y="1955800"/>
          <p14:tracePt t="221266" x="7651750" y="1963738"/>
          <p14:tracePt t="221271" x="7661275" y="1963738"/>
          <p14:tracePt t="221275" x="7669213" y="1963738"/>
          <p14:tracePt t="221277" x="7677150" y="1963738"/>
          <p14:tracePt t="221280" x="7677150" y="1973263"/>
          <p14:tracePt t="221284" x="7686675" y="1973263"/>
          <p14:tracePt t="221286" x="7694613" y="1973263"/>
          <p14:tracePt t="221289" x="7694613" y="1981200"/>
          <p14:tracePt t="221292" x="7710488" y="1981200"/>
          <p14:tracePt t="221295" x="7720013" y="1981200"/>
          <p14:tracePt t="221301" x="7727950" y="1981200"/>
          <p14:tracePt t="221305" x="7735888" y="1981200"/>
          <p14:tracePt t="221308" x="7745413" y="1989138"/>
          <p14:tracePt t="221314" x="7753350" y="1989138"/>
          <p14:tracePt t="221320" x="7761288" y="1989138"/>
          <p14:tracePt t="221328" x="7769225" y="1989138"/>
          <p14:tracePt t="221336" x="7778750" y="1989138"/>
          <p14:tracePt t="221360" x="7778750" y="1981200"/>
          <p14:tracePt t="221375" x="7778750" y="1973263"/>
          <p14:tracePt t="221384" x="7786688" y="1973263"/>
          <p14:tracePt t="221387" x="7786688" y="1963738"/>
          <p14:tracePt t="221391" x="7786688" y="1955800"/>
          <p14:tracePt t="221401" x="7786688" y="1947863"/>
          <p14:tracePt t="221411" x="7786688" y="1938338"/>
          <p14:tracePt t="221425" x="7786688" y="1930400"/>
          <p14:tracePt t="221449" x="7778750" y="1930400"/>
          <p14:tracePt t="221452" x="7769225" y="1922463"/>
          <p14:tracePt t="221457" x="7761288" y="1922463"/>
          <p14:tracePt t="221461" x="7753350" y="1922463"/>
          <p14:tracePt t="221466" x="7745413" y="1922463"/>
          <p14:tracePt t="221468" x="7735888" y="1922463"/>
          <p14:tracePt t="221471" x="7727950" y="1922463"/>
          <p14:tracePt t="221474" x="7720013" y="1922463"/>
          <p14:tracePt t="221480" x="7710488" y="1922463"/>
          <p14:tracePt t="221481" x="7702550" y="1922463"/>
          <p14:tracePt t="221485" x="7694613" y="1922463"/>
          <p14:tracePt t="221490" x="7686675" y="1922463"/>
          <p14:tracePt t="221495" x="7677150" y="1922463"/>
          <p14:tracePt t="221497" x="7669213" y="1922463"/>
          <p14:tracePt t="221499" x="7661275" y="1922463"/>
          <p14:tracePt t="221503" x="7651750" y="1922463"/>
          <p14:tracePt t="221506" x="7643813" y="1922463"/>
          <p14:tracePt t="221509" x="7635875" y="1922463"/>
          <p14:tracePt t="221511" x="7627938" y="1922463"/>
          <p14:tracePt t="221515" x="7618413" y="1922463"/>
          <p14:tracePt t="221518" x="7610475" y="1922463"/>
          <p14:tracePt t="221520" x="7602538" y="1922463"/>
          <p14:tracePt t="221524" x="7593013" y="1922463"/>
          <p14:tracePt t="221529" x="7585075" y="1922463"/>
          <p14:tracePt t="221531" x="7577138" y="1922463"/>
          <p14:tracePt t="221535" x="7569200" y="1922463"/>
          <p14:tracePt t="221538" x="7559675" y="1922463"/>
          <p14:tracePt t="221541" x="7551738" y="1922463"/>
          <p14:tracePt t="221547" x="7543800" y="1922463"/>
          <p14:tracePt t="221554" x="7534275" y="1922463"/>
          <p14:tracePt t="221627" x="7543800" y="1922463"/>
          <p14:tracePt t="221634" x="7551738" y="1922463"/>
          <p14:tracePt t="221638" x="7559675" y="1930400"/>
          <p14:tracePt t="221641" x="7569200" y="1930400"/>
          <p14:tracePt t="221647" x="7577138" y="1930400"/>
          <p14:tracePt t="221651" x="7585075" y="1938338"/>
          <p14:tracePt t="221655" x="7593013" y="1938338"/>
          <p14:tracePt t="221656" x="7602538" y="1938338"/>
          <p14:tracePt t="221658" x="7610475" y="1938338"/>
          <p14:tracePt t="221661" x="7618413" y="1947863"/>
          <p14:tracePt t="221665" x="7627938" y="1947863"/>
          <p14:tracePt t="221668" x="7635875" y="1947863"/>
          <p14:tracePt t="221670" x="7643813" y="1947863"/>
          <p14:tracePt t="221673" x="7651750" y="1947863"/>
          <p14:tracePt t="221676" x="7661275" y="1947863"/>
          <p14:tracePt t="221678" x="7661275" y="1955800"/>
          <p14:tracePt t="221681" x="7669213" y="1955800"/>
          <p14:tracePt t="221683" x="7677150" y="1955800"/>
          <p14:tracePt t="221687" x="7686675" y="1955800"/>
          <p14:tracePt t="221690" x="7694613" y="1955800"/>
          <p14:tracePt t="221697" x="7702550" y="1955800"/>
          <p14:tracePt t="221699" x="7710488" y="1955800"/>
          <p14:tracePt t="221701" x="7710488" y="1963738"/>
          <p14:tracePt t="221706" x="7720013" y="1963738"/>
          <p14:tracePt t="221811" x="7720013" y="1955800"/>
          <p14:tracePt t="221863" x="7710488" y="1955800"/>
          <p14:tracePt t="222009" x="7720013" y="1955800"/>
          <p14:tracePt t="222020" x="7727950" y="1955800"/>
          <p14:tracePt t="222025" x="7727950" y="1963738"/>
          <p14:tracePt t="222032" x="7735888" y="1963738"/>
          <p14:tracePt t="222036" x="7745413" y="1973263"/>
          <p14:tracePt t="222047" x="7745413" y="1981200"/>
          <p14:tracePt t="222051" x="7753350" y="1981200"/>
          <p14:tracePt t="222053" x="7753350" y="1989138"/>
          <p14:tracePt t="222057" x="7753350" y="1997075"/>
          <p14:tracePt t="222064" x="7761288" y="2006600"/>
          <p14:tracePt t="222067" x="7761288" y="2014538"/>
          <p14:tracePt t="222070" x="7761288" y="2022475"/>
          <p14:tracePt t="222072" x="7769225" y="2032000"/>
          <p14:tracePt t="222075" x="7769225" y="2039938"/>
          <p14:tracePt t="222077" x="7778750" y="2039938"/>
          <p14:tracePt t="222080" x="7778750" y="2047875"/>
          <p14:tracePt t="222082" x="7778750" y="2055813"/>
          <p14:tracePt t="222083" x="7786688" y="2065338"/>
          <p14:tracePt t="222085" x="7786688" y="2073275"/>
          <p14:tracePt t="222087" x="7786688" y="2081213"/>
          <p14:tracePt t="222089" x="7794625" y="2090738"/>
          <p14:tracePt t="222090" x="7794625" y="2098675"/>
          <p14:tracePt t="222092" x="7804150" y="2106613"/>
          <p14:tracePt t="222094" x="7812088" y="2124075"/>
          <p14:tracePt t="222096" x="7812088" y="2132013"/>
          <p14:tracePt t="222098" x="7820025" y="2139950"/>
          <p14:tracePt t="222100" x="7820025" y="2149475"/>
          <p14:tracePt t="222100" x="7827963" y="2157413"/>
          <p14:tracePt t="222102" x="7827963" y="2165350"/>
          <p14:tracePt t="222103" x="7837488" y="2173288"/>
          <p14:tracePt t="222105" x="7837488" y="2190750"/>
          <p14:tracePt t="222106" x="7845425" y="2190750"/>
          <p14:tracePt t="222107" x="7853363" y="2208213"/>
          <p14:tracePt t="222110" x="7853363" y="2216150"/>
          <p14:tracePt t="222111" x="7862888" y="2233613"/>
          <p14:tracePt t="222114" x="7862888" y="2241550"/>
          <p14:tracePt t="222117" x="7878763" y="2274888"/>
          <p14:tracePt t="222119" x="7878763" y="2282825"/>
          <p14:tracePt t="222120" x="7878763" y="2292350"/>
          <p14:tracePt t="222121" x="7878763" y="2300288"/>
          <p14:tracePt t="222122" x="7878763" y="2308225"/>
          <p14:tracePt t="222123" x="7886700" y="2308225"/>
          <p14:tracePt t="222125" x="7886700" y="2316163"/>
          <p14:tracePt t="222126" x="7886700" y="2325688"/>
          <p14:tracePt t="222127" x="7886700" y="2333625"/>
          <p14:tracePt t="222129" x="7896225" y="2341563"/>
          <p14:tracePt t="222131" x="7896225" y="2359025"/>
          <p14:tracePt t="222133" x="7896225" y="2366963"/>
          <p14:tracePt t="222134" x="7896225" y="2384425"/>
          <p14:tracePt t="222135" x="7896225" y="2392363"/>
          <p14:tracePt t="222136" x="7896225" y="2400300"/>
          <p14:tracePt t="222137" x="7904163" y="2409825"/>
          <p14:tracePt t="222138" x="7904163" y="2417763"/>
          <p14:tracePt t="222140" x="7904163" y="2425700"/>
          <p14:tracePt t="222141" x="7904163" y="2433638"/>
          <p14:tracePt t="222142" x="7904163" y="2443163"/>
          <p14:tracePt t="222143" x="7904163" y="2451100"/>
          <p14:tracePt t="222144" x="7904163" y="2459038"/>
          <p14:tracePt t="222147" x="7904163" y="2484438"/>
          <p14:tracePt t="222148" x="7904163" y="2492375"/>
          <p14:tracePt t="222149" x="7904163" y="2501900"/>
          <p14:tracePt t="222150" x="7904163" y="2509838"/>
          <p14:tracePt t="222151" x="7912100" y="2517775"/>
          <p14:tracePt t="222153" x="7912100" y="2535238"/>
          <p14:tracePt t="222154" x="7912100" y="2543175"/>
          <p14:tracePt t="222155" x="7912100" y="2551113"/>
          <p14:tracePt t="222156" x="7912100" y="2560638"/>
          <p14:tracePt t="222157" x="7921625" y="2568575"/>
          <p14:tracePt t="222158" x="7921625" y="2576513"/>
          <p14:tracePt t="222159" x="7921625" y="2593975"/>
          <p14:tracePt t="222161" x="7921625" y="2601913"/>
          <p14:tracePt t="222163" x="7921625" y="2619375"/>
          <p14:tracePt t="222164" x="7921625" y="2635250"/>
          <p14:tracePt t="222165" x="7929563" y="2644775"/>
          <p14:tracePt t="222166" x="7929563" y="2652713"/>
          <p14:tracePt t="222167" x="7929563" y="2660650"/>
          <p14:tracePt t="222169" x="7937500" y="2678113"/>
          <p14:tracePt t="222170" x="7937500" y="2686050"/>
          <p14:tracePt t="222171" x="7937500" y="2693988"/>
          <p14:tracePt t="222172" x="7937500" y="2711450"/>
          <p14:tracePt t="222173" x="7937500" y="2719388"/>
          <p14:tracePt t="222175" x="7937500" y="2727325"/>
          <p14:tracePt t="222177" x="7945438" y="2744788"/>
          <p14:tracePt t="222180" x="7954963" y="2770188"/>
          <p14:tracePt t="222182" x="7954963" y="2795588"/>
          <p14:tracePt t="222183" x="7962900" y="2803525"/>
          <p14:tracePt t="222185" x="7962900" y="2811463"/>
          <p14:tracePt t="222186" x="7962900" y="2820988"/>
          <p14:tracePt t="222187" x="7962900" y="2828925"/>
          <p14:tracePt t="222188" x="7962900" y="2836863"/>
          <p14:tracePt t="222189" x="7962900" y="2854325"/>
          <p14:tracePt t="222190" x="7962900" y="2862263"/>
          <p14:tracePt t="222191" x="7970838" y="2870200"/>
          <p14:tracePt t="222192" x="7970838" y="2879725"/>
          <p14:tracePt t="222194" x="7970838" y="2895600"/>
          <p14:tracePt t="222196" x="7970838" y="2905125"/>
          <p14:tracePt t="222198" x="7970838" y="2921000"/>
          <p14:tracePt t="222199" x="7970838" y="2928938"/>
          <p14:tracePt t="222201" x="7970838" y="2938463"/>
          <p14:tracePt t="222202" x="7970838" y="2946400"/>
          <p14:tracePt t="222204" x="7970838" y="2954338"/>
          <p14:tracePt t="222205" x="7970838" y="2963863"/>
          <p14:tracePt t="222206" x="7970838" y="2971800"/>
          <p14:tracePt t="222208" x="7970838" y="2979738"/>
          <p14:tracePt t="222210" x="7970838" y="2987675"/>
          <p14:tracePt t="222213" x="7970838" y="2997200"/>
          <p14:tracePt t="222214" x="7970838" y="3005138"/>
          <p14:tracePt t="222215" x="7970838" y="3013075"/>
          <p14:tracePt t="222217" x="7970838" y="3022600"/>
          <p14:tracePt t="222220" x="7970838" y="3030538"/>
          <p14:tracePt t="222221" x="7970838" y="3038475"/>
          <p14:tracePt t="222224" x="7970838" y="3046413"/>
          <p14:tracePt t="222226" x="7970838" y="3055938"/>
          <p14:tracePt t="222227" x="7962900" y="3055938"/>
          <p14:tracePt t="222230" x="7962900" y="3063875"/>
          <p14:tracePt t="222231" x="7962900" y="3071813"/>
          <p14:tracePt t="222247" x="7945438" y="3114675"/>
          <p14:tracePt t="222249" x="7937500" y="3122613"/>
          <p14:tracePt t="222251" x="7937500" y="3130550"/>
          <p14:tracePt t="222254" x="7937500" y="3140075"/>
          <p14:tracePt t="222256" x="7937500" y="3148013"/>
          <p14:tracePt t="222258" x="7929563" y="3148013"/>
          <p14:tracePt t="222259" x="7929563" y="3155950"/>
          <p14:tracePt t="222264" x="7929563" y="3163888"/>
          <p14:tracePt t="222267" x="7929563" y="3173413"/>
          <p14:tracePt t="222268" x="7921625" y="3181350"/>
          <p14:tracePt t="222272" x="7921625" y="3189288"/>
          <p14:tracePt t="222275" x="7921625" y="3198813"/>
          <p14:tracePt t="222281" x="7921625" y="3206750"/>
          <p14:tracePt t="222282" x="7912100" y="3214688"/>
          <p14:tracePt t="222286" x="7912100" y="3222625"/>
          <p14:tracePt t="222288" x="7904163" y="3222625"/>
          <p14:tracePt t="222290" x="7904163" y="3232150"/>
          <p14:tracePt t="222294" x="7904163" y="3240088"/>
          <p14:tracePt t="222297" x="7904163" y="3248025"/>
          <p14:tracePt t="222300" x="7896225" y="3257550"/>
          <p14:tracePt t="222304" x="7896225" y="3265488"/>
          <p14:tracePt t="222309" x="7896225" y="3273425"/>
          <p14:tracePt t="222313" x="7896225" y="3281363"/>
          <p14:tracePt t="222315" x="7886700" y="3281363"/>
          <p14:tracePt t="222316" x="7886700" y="3290888"/>
          <p14:tracePt t="222321" x="7886700" y="3298825"/>
          <p14:tracePt t="222325" x="7886700" y="3306763"/>
          <p14:tracePt t="222326" x="7886700" y="3316288"/>
          <p14:tracePt t="222330" x="7878763" y="3324225"/>
          <p14:tracePt t="222334" x="7878763" y="3332163"/>
          <p14:tracePt t="222338" x="7870825" y="3340100"/>
          <p14:tracePt t="222340" x="7870825" y="3349625"/>
          <p14:tracePt t="222345" x="7870825" y="3357563"/>
          <p14:tracePt t="222348" x="7870825" y="3365500"/>
          <p14:tracePt t="222352" x="7870825" y="3375025"/>
          <p14:tracePt t="222354" x="7870825" y="3382963"/>
          <p14:tracePt t="222356" x="7862888" y="3382963"/>
          <p14:tracePt t="222360" x="7862888" y="3390900"/>
          <p14:tracePt t="222364" x="7862888" y="3398838"/>
          <p14:tracePt t="222367" x="7862888" y="3408363"/>
          <p14:tracePt t="222371" x="7853363" y="3408363"/>
          <p14:tracePt t="222372" x="7853363" y="3416300"/>
          <p14:tracePt t="222373" x="7853363" y="3424238"/>
          <p14:tracePt t="222378" x="7853363" y="3433763"/>
          <p14:tracePt t="222381" x="7853363" y="3441700"/>
          <p14:tracePt t="222384" x="7845425" y="3441700"/>
          <p14:tracePt t="222386" x="7845425" y="3449638"/>
          <p14:tracePt t="222387" x="7845425" y="3459163"/>
          <p14:tracePt t="222392" x="7837488" y="3467100"/>
          <p14:tracePt t="222399" x="7837488" y="3475038"/>
          <p14:tracePt t="222404" x="7837488" y="3482975"/>
          <p14:tracePt t="222408" x="7837488" y="3492500"/>
          <p14:tracePt t="222414" x="7837488" y="3500438"/>
          <p14:tracePt t="222419" x="7827963" y="3500438"/>
          <p14:tracePt t="222422" x="7827963" y="3508375"/>
          <p14:tracePt t="222431" x="7827963" y="3517900"/>
          <p14:tracePt t="222433" x="7827963" y="3525838"/>
          <p14:tracePt t="222438" x="7827963" y="3533775"/>
          <p14:tracePt t="222438" x="7820025" y="3533775"/>
          <p14:tracePt t="222442" x="7820025" y="3541713"/>
          <p14:tracePt t="222449" x="7820025" y="3551238"/>
          <p14:tracePt t="222450" x="7820025" y="3559175"/>
          <p14:tracePt t="222456" x="7812088" y="3567113"/>
          <p14:tracePt t="222461" x="7812088" y="3576638"/>
          <p14:tracePt t="222462" x="7804150" y="3576638"/>
          <p14:tracePt t="222465" x="7804150" y="3584575"/>
          <p14:tracePt t="222466" x="7804150" y="3592513"/>
          <p14:tracePt t="222471" x="7804150" y="3600450"/>
          <p14:tracePt t="222475" x="7794625" y="3609975"/>
          <p14:tracePt t="222481" x="7794625" y="3617913"/>
          <p14:tracePt t="222483" x="7794625" y="3625850"/>
          <p14:tracePt t="222488" x="7786688" y="3635375"/>
          <p14:tracePt t="222496" x="7786688" y="3643313"/>
          <p14:tracePt t="222500" x="7778750" y="3643313"/>
          <p14:tracePt t="222504" x="7778750" y="3651250"/>
          <p14:tracePt t="222509" x="7769225" y="3651250"/>
          <p14:tracePt t="222516" x="7769225" y="3659188"/>
          <p14:tracePt t="222547" x="7769225" y="3668713"/>
          <p14:tracePt t="222549" x="7761288" y="3668713"/>
          <p14:tracePt t="222574" x="7761288" y="3676650"/>
          <p14:tracePt t="222603" x="7753350" y="3676650"/>
          <p14:tracePt t="222734" x="7745413" y="3676650"/>
          <p14:tracePt t="222749" x="7735888" y="3676650"/>
          <p14:tracePt t="222761" x="7735888" y="3668713"/>
          <p14:tracePt t="222764" x="7727950" y="3668713"/>
          <p14:tracePt t="222767" x="7727950" y="3659188"/>
          <p14:tracePt t="222774" x="7720013" y="3659188"/>
          <p14:tracePt t="222775" x="7720013" y="3651250"/>
          <p14:tracePt t="222783" x="7710488" y="3643313"/>
          <p14:tracePt t="222790" x="7710488" y="3635375"/>
          <p14:tracePt t="222791" x="7702550" y="3635375"/>
          <p14:tracePt t="222804" x="7694613" y="3635375"/>
          <p14:tracePt t="222807" x="7694613" y="3625850"/>
          <p14:tracePt t="222841" x="7694613" y="3617913"/>
          <p14:tracePt t="222860" x="7686675" y="3609975"/>
          <p14:tracePt t="222868" x="7686675" y="3600450"/>
          <p14:tracePt t="222873" x="7686675" y="3592513"/>
          <p14:tracePt t="222876" x="7686675" y="3584575"/>
          <p14:tracePt t="222878" x="7677150" y="3584575"/>
          <p14:tracePt t="222882" x="7677150" y="3576638"/>
          <p14:tracePt t="222889" x="7677150" y="3567113"/>
          <p14:tracePt t="222959" x="7669213" y="3567113"/>
          <p14:tracePt t="222980" x="7669213" y="3559175"/>
          <p14:tracePt t="223028" x="7661275" y="3559175"/>
          <p14:tracePt t="223071" x="7661275" y="3567113"/>
          <p14:tracePt t="223118" x="7661275" y="3576638"/>
          <p14:tracePt t="223134" x="7651750" y="3576638"/>
          <p14:tracePt t="223143" x="7651750" y="3584575"/>
          <p14:tracePt t="223153" x="7651750" y="3592513"/>
          <p14:tracePt t="223238" x="7643813" y="3592513"/>
          <p14:tracePt t="223241" x="7643813" y="3600450"/>
          <p14:tracePt t="223259" x="7643813" y="3609975"/>
          <p14:tracePt t="223262" x="7635875" y="3609975"/>
          <p14:tracePt t="223274" x="7627938" y="3609975"/>
          <p14:tracePt t="223406" x="7618413" y="3609975"/>
          <p14:tracePt t="223412" x="7610475" y="3600450"/>
          <p14:tracePt t="223418" x="7593013" y="3584575"/>
          <p14:tracePt t="223423" x="7577138" y="3576638"/>
          <p14:tracePt t="223425" x="7569200" y="3567113"/>
          <p14:tracePt t="223428" x="7559675" y="3551238"/>
          <p14:tracePt t="223430" x="7551738" y="3551238"/>
          <p14:tracePt t="223432" x="7543800" y="3541713"/>
          <p14:tracePt t="223434" x="7534275" y="3533775"/>
          <p14:tracePt t="223438" x="7518400" y="3525838"/>
          <p14:tracePt t="223440" x="7510463" y="3517900"/>
          <p14:tracePt t="223442" x="7500938" y="3508375"/>
          <p14:tracePt t="223444" x="7493000" y="3500438"/>
          <p14:tracePt t="223448" x="7485063" y="3482975"/>
          <p14:tracePt t="223450" x="7475538" y="3482975"/>
          <p14:tracePt t="223453" x="7467600" y="3475038"/>
          <p14:tracePt t="223454" x="7459663" y="3467100"/>
          <p14:tracePt t="223458" x="7451725" y="3467100"/>
          <p14:tracePt t="223462" x="7451725" y="3449638"/>
          <p14:tracePt t="223465" x="7442200" y="3449638"/>
          <p14:tracePt t="223466" x="7442200" y="3441700"/>
          <p14:tracePt t="223472" x="7442200" y="3433763"/>
          <p14:tracePt t="223474" x="7434263" y="3433763"/>
          <p14:tracePt t="223476" x="7434263" y="3424238"/>
          <p14:tracePt t="223479" x="7426325" y="3424238"/>
          <p14:tracePt t="223481" x="7426325" y="3416300"/>
          <p14:tracePt t="223485" x="7426325" y="3408363"/>
          <p14:tracePt t="223486" x="7416800" y="3408363"/>
          <p14:tracePt t="223488" x="7416800" y="3398838"/>
          <p14:tracePt t="223492" x="7408863" y="3390900"/>
          <p14:tracePt t="223497" x="7408863" y="3382963"/>
          <p14:tracePt t="223500" x="7400925" y="3375025"/>
          <p14:tracePt t="223502" x="7392988" y="3375025"/>
          <p14:tracePt t="223506" x="7392988" y="3365500"/>
          <p14:tracePt t="223511" x="7383463" y="3365500"/>
          <p14:tracePt t="223515" x="7383463" y="3357563"/>
          <p14:tracePt t="223522" x="7375525" y="3349625"/>
          <p14:tracePt t="223580" x="7367588" y="3349625"/>
          <p14:tracePt t="223591" x="7358063" y="3349625"/>
          <p14:tracePt t="223624" x="7350125" y="3349625"/>
          <p14:tracePt t="223633" x="7350125" y="3357563"/>
          <p14:tracePt t="223636" x="7342188" y="3357563"/>
          <p14:tracePt t="223645" x="7334250" y="3357563"/>
          <p14:tracePt t="223650" x="7324725" y="3357563"/>
          <p14:tracePt t="223659" x="7316788" y="3357563"/>
          <p14:tracePt t="223670" x="7308850" y="3357563"/>
          <p14:tracePt t="223680" x="7299325" y="3357563"/>
          <p14:tracePt t="223684" x="7291388" y="3357563"/>
          <p14:tracePt t="223837" x="7299325" y="3357563"/>
          <p14:tracePt t="223844" x="7308850" y="3365500"/>
          <p14:tracePt t="223852" x="7316788" y="3365500"/>
          <p14:tracePt t="223861" x="7324725" y="3365500"/>
          <p14:tracePt t="223866" x="7334250" y="3365500"/>
          <p14:tracePt t="223877" x="7342188" y="3365500"/>
          <p14:tracePt t="223888" x="7350125" y="3365500"/>
          <p14:tracePt t="223897" x="7358063" y="3365500"/>
          <p14:tracePt t="223902" x="7367588" y="3365500"/>
          <p14:tracePt t="223908" x="7367588" y="3357563"/>
          <p14:tracePt t="223912" x="7375525" y="3357563"/>
          <p14:tracePt t="223915" x="7375525" y="3349625"/>
          <p14:tracePt t="223925" x="7375525" y="3340100"/>
          <p14:tracePt t="223929" x="7383463" y="3340100"/>
          <p14:tracePt t="223936" x="7383463" y="3332163"/>
          <p14:tracePt t="223948" x="7383463" y="3324225"/>
          <p14:tracePt t="223951" x="7383463" y="3316288"/>
          <p14:tracePt t="223959" x="7383463" y="3306763"/>
          <p14:tracePt t="223967" x="7383463" y="3298825"/>
          <p14:tracePt t="223974" x="7383463" y="3290888"/>
          <p14:tracePt t="223981" x="7383463" y="3281363"/>
          <p14:tracePt t="224001" x="7383463" y="3273425"/>
          <p14:tracePt t="224021" x="7383463" y="3265488"/>
          <p14:tracePt t="224037" x="7383463" y="3257550"/>
          <p14:tracePt t="224047" x="7375525" y="3248025"/>
          <p14:tracePt t="224051" x="7375525" y="3240088"/>
          <p14:tracePt t="224060" x="7367588" y="3232150"/>
          <p14:tracePt t="224065" x="7358063" y="3232150"/>
          <p14:tracePt t="224069" x="7358063" y="3222625"/>
          <p14:tracePt t="224073" x="7350125" y="3222625"/>
          <p14:tracePt t="224080" x="7350125" y="3214688"/>
          <p14:tracePt t="224083" x="7342188" y="3214688"/>
          <p14:tracePt t="224084" x="7342188" y="3206750"/>
          <p14:tracePt t="224097" x="7334250" y="3206750"/>
          <p14:tracePt t="224107" x="7324725" y="3198813"/>
          <p14:tracePt t="224124" x="7316788" y="3198813"/>
          <p14:tracePt t="224139" x="7308850" y="3198813"/>
          <p14:tracePt t="224150" x="7299325" y="3198813"/>
          <p14:tracePt t="224155" x="7291388" y="3198813"/>
          <p14:tracePt t="224164" x="7283450" y="3198813"/>
          <p14:tracePt t="224173" x="7275513" y="3198813"/>
          <p14:tracePt t="224178" x="7265988" y="3198813"/>
          <p14:tracePt t="224181" x="7258050" y="3198813"/>
          <p14:tracePt t="224188" x="7250113" y="3198813"/>
          <p14:tracePt t="224192" x="7240588" y="3198813"/>
          <p14:tracePt t="224197" x="7232650" y="3206750"/>
          <p14:tracePt t="224200" x="7232650" y="3214688"/>
          <p14:tracePt t="224202" x="7224713" y="3214688"/>
          <p14:tracePt t="224205" x="7216775" y="3214688"/>
          <p14:tracePt t="224210" x="7207250" y="3214688"/>
          <p14:tracePt t="224212" x="7207250" y="3222625"/>
          <p14:tracePt t="224216" x="7199313" y="3222625"/>
          <p14:tracePt t="224223" x="7191375" y="3222625"/>
          <p14:tracePt t="224231" x="7181850" y="3232150"/>
          <p14:tracePt t="224279" x="7181850" y="3240088"/>
          <p14:tracePt t="224289" x="7181850" y="3248025"/>
          <p14:tracePt t="224306" x="7181850" y="3257550"/>
          <p14:tracePt t="224355" x="7181850" y="3265488"/>
          <p14:tracePt t="224367" x="7191375" y="3273425"/>
          <p14:tracePt t="224374" x="7199313" y="3273425"/>
          <p14:tracePt t="224378" x="7199313" y="3281363"/>
          <p14:tracePt t="224382" x="7207250" y="3290888"/>
          <p14:tracePt t="224386" x="7216775" y="3290888"/>
          <p14:tracePt t="224389" x="7224713" y="3298825"/>
          <p14:tracePt t="224393" x="7232650" y="3298825"/>
          <p14:tracePt t="224396" x="7232650" y="3306763"/>
          <p14:tracePt t="224402" x="7250113" y="3316288"/>
          <p14:tracePt t="224405" x="7250113" y="3324225"/>
          <p14:tracePt t="224407" x="7258050" y="3324225"/>
          <p14:tracePt t="224409" x="7265988" y="3324225"/>
          <p14:tracePt t="224415" x="7275513" y="3332163"/>
          <p14:tracePt t="224420" x="7283450" y="3332163"/>
          <p14:tracePt t="224426" x="7291388" y="3332163"/>
          <p14:tracePt t="224429" x="7299325" y="3340100"/>
          <p14:tracePt t="224436" x="7308850" y="3340100"/>
          <p14:tracePt t="224443" x="7316788" y="3340100"/>
          <p14:tracePt t="224452" x="7324725" y="3340100"/>
          <p14:tracePt t="224460" x="7334250" y="3340100"/>
          <p14:tracePt t="224481" x="7342188" y="3340100"/>
          <p14:tracePt t="224500" x="7342188" y="3332163"/>
          <p14:tracePt t="224664" x="7350125" y="3332163"/>
          <p14:tracePt t="224667" x="7350125" y="3340100"/>
          <p14:tracePt t="224673" x="7350125" y="3349625"/>
          <p14:tracePt t="224677" x="7358063" y="3357563"/>
          <p14:tracePt t="224681" x="7367588" y="3357563"/>
          <p14:tracePt t="224682" x="7367588" y="3365500"/>
          <p14:tracePt t="224687" x="7367588" y="3375025"/>
          <p14:tracePt t="224690" x="7375525" y="3375025"/>
          <p14:tracePt t="224692" x="7375525" y="3382963"/>
          <p14:tracePt t="224695" x="7375525" y="3390900"/>
          <p14:tracePt t="224699" x="7383463" y="3398838"/>
          <p14:tracePt t="224704" x="7383463" y="3408363"/>
          <p14:tracePt t="224706" x="7392988" y="3408363"/>
          <p14:tracePt t="224709" x="7392988" y="3416300"/>
          <p14:tracePt t="224710" x="7400925" y="3416300"/>
          <p14:tracePt t="224712" x="7400925" y="3424238"/>
          <p14:tracePt t="224717" x="7408863" y="3433763"/>
          <p14:tracePt t="224723" x="7416800" y="3433763"/>
          <p14:tracePt t="224728" x="7416800" y="3441700"/>
          <p14:tracePt t="224729" x="7426325" y="3441700"/>
          <p14:tracePt t="224733" x="7434263" y="3441700"/>
          <p14:tracePt t="224738" x="7442200" y="3441700"/>
          <p14:tracePt t="224747" x="7451725" y="3441700"/>
          <p14:tracePt t="224757" x="7459663" y="3441700"/>
          <p14:tracePt t="224764" x="7467600" y="3441700"/>
          <p14:tracePt t="224771" x="7475538" y="3441700"/>
          <p14:tracePt t="224776" x="7475538" y="3433763"/>
          <p14:tracePt t="224777" x="7485063" y="3433763"/>
          <p14:tracePt t="224782" x="7493000" y="3433763"/>
          <p14:tracePt t="224784" x="7493000" y="3424238"/>
          <p14:tracePt t="224787" x="7500938" y="3424238"/>
          <p14:tracePt t="224788" x="7500938" y="3416300"/>
          <p14:tracePt t="224790" x="7510463" y="3416300"/>
          <p14:tracePt t="224794" x="7518400" y="3416300"/>
          <p14:tracePt t="224797" x="7526338" y="3416300"/>
          <p14:tracePt t="224802" x="7534275" y="3416300"/>
          <p14:tracePt t="224804" x="7543800" y="3416300"/>
          <p14:tracePt t="224807" x="7551738" y="3416300"/>
          <p14:tracePt t="224810" x="7559675" y="3416300"/>
          <p14:tracePt t="224814" x="7569200" y="3416300"/>
          <p14:tracePt t="224815" x="7577138" y="3416300"/>
          <p14:tracePt t="224817" x="7585075" y="3416300"/>
          <p14:tracePt t="224821" x="7593013" y="3416300"/>
          <p14:tracePt t="224824" x="7602538" y="3416300"/>
          <p14:tracePt t="224826" x="7610475" y="3416300"/>
          <p14:tracePt t="224828" x="7610475" y="3408363"/>
          <p14:tracePt t="224830" x="7618413" y="3408363"/>
          <p14:tracePt t="224835" x="7627938" y="3408363"/>
          <p14:tracePt t="224843" x="7627938" y="3398838"/>
          <p14:tracePt t="224845" x="7635875" y="3398838"/>
          <p14:tracePt t="224853" x="7643813" y="3398838"/>
          <p14:tracePt t="224860" x="7643813" y="3390900"/>
          <p14:tracePt t="224879" x="7643813" y="3382963"/>
          <p14:tracePt t="224891" x="7651750" y="3382963"/>
          <p14:tracePt t="224901" x="7661275" y="3382963"/>
          <p14:tracePt t="224907" x="7669213" y="3382963"/>
          <p14:tracePt t="224909" x="7677150" y="3382963"/>
          <p14:tracePt t="224916" x="7686675" y="3382963"/>
          <p14:tracePt t="224922" x="7694613" y="3382963"/>
          <p14:tracePt t="224928" x="7702550" y="3382963"/>
          <p14:tracePt t="224932" x="7710488" y="3382963"/>
          <p14:tracePt t="224934" x="7710488" y="3390900"/>
          <p14:tracePt t="224942" x="7720013" y="3390900"/>
          <p14:tracePt t="224953" x="7720013" y="3398838"/>
          <p14:tracePt t="224960" x="7727950" y="3398838"/>
          <p14:tracePt t="224970" x="7727950" y="3408363"/>
          <p14:tracePt t="224975" x="7735888" y="3408363"/>
          <p14:tracePt t="224980" x="7735888" y="3416300"/>
          <p14:tracePt t="224982" x="7745413" y="3416300"/>
          <p14:tracePt t="224983" x="7745413" y="3424238"/>
          <p14:tracePt t="224988" x="7745413" y="3433763"/>
          <p14:tracePt t="224995" x="7753350" y="3441700"/>
          <p14:tracePt t="225000" x="7753350" y="3449638"/>
          <p14:tracePt t="225002" x="7753350" y="3459163"/>
          <p14:tracePt t="225005" x="7753350" y="3467100"/>
          <p14:tracePt t="225010" x="7753350" y="3475038"/>
          <p14:tracePt t="225014" x="7761288" y="3482975"/>
          <p14:tracePt t="225015" x="7761288" y="3492500"/>
          <p14:tracePt t="225019" x="7761288" y="3500438"/>
          <p14:tracePt t="225023" x="7761288" y="3508375"/>
          <p14:tracePt t="225028" x="7761288" y="3517900"/>
          <p14:tracePt t="225031" x="7761288" y="3525838"/>
          <p14:tracePt t="225035" x="7769225" y="3533775"/>
          <p14:tracePt t="225039" x="7769225" y="3541713"/>
          <p14:tracePt t="225044" x="7769225" y="3551238"/>
          <p14:tracePt t="225049" x="7769225" y="3559175"/>
          <p14:tracePt t="225051" x="7769225" y="3567113"/>
          <p14:tracePt t="225058" x="7769225" y="3576638"/>
          <p14:tracePt t="225064" x="7769225" y="3584575"/>
          <p14:tracePt t="225080" x="7769225" y="3592513"/>
          <p14:tracePt t="225263" x="7778750" y="3592513"/>
          <p14:tracePt t="225309" x="7786688" y="3592513"/>
          <p14:tracePt t="225325" x="7786688" y="3600450"/>
          <p14:tracePt t="225327" x="7794625" y="3600450"/>
          <p14:tracePt t="225336" x="7804150" y="3600450"/>
          <p14:tracePt t="225350" x="7812088" y="3600450"/>
          <p14:tracePt t="225371" x="7820025" y="3600450"/>
          <p14:tracePt t="225388" x="7820025" y="3592513"/>
          <p14:tracePt t="225396" x="7820025" y="3584575"/>
          <p14:tracePt t="225404" x="7827963" y="3576638"/>
          <p14:tracePt t="225414" x="7837488" y="3567113"/>
          <p14:tracePt t="225423" x="7837488" y="3559175"/>
          <p14:tracePt t="225432" x="7845425" y="3559175"/>
          <p14:tracePt t="225466" x="7845425" y="3551238"/>
          <p14:tracePt t="225474" x="7845425" y="3541713"/>
          <p14:tracePt t="225482" x="7845425" y="3533775"/>
          <p14:tracePt t="225486" x="7845425" y="3525838"/>
          <p14:tracePt t="225488" x="7845425" y="3517900"/>
          <p14:tracePt t="225493" x="7845425" y="3508375"/>
          <p14:tracePt t="225500" x="7845425" y="3500438"/>
          <p14:tracePt t="225508" x="7845425" y="3492500"/>
          <p14:tracePt t="225512" x="7837488" y="3482975"/>
          <p14:tracePt t="225521" x="7837488" y="3475038"/>
          <p14:tracePt t="225526" x="7827963" y="3475038"/>
          <p14:tracePt t="225536" x="7827963" y="3467100"/>
          <p14:tracePt t="225541" x="7820025" y="3467100"/>
          <p14:tracePt t="225549" x="7812088" y="3467100"/>
          <p14:tracePt t="225555" x="7812088" y="3459163"/>
          <p14:tracePt t="225557" x="7804150" y="3459163"/>
          <p14:tracePt t="225566" x="7794625" y="3449638"/>
          <p14:tracePt t="225570" x="7786688" y="3449638"/>
          <p14:tracePt t="225574" x="7778750" y="3449638"/>
          <p14:tracePt t="225582" x="7769225" y="3449638"/>
          <p14:tracePt t="225590" x="7761288" y="3449638"/>
          <p14:tracePt t="225601" x="7753350" y="3449638"/>
          <p14:tracePt t="225613" x="7745413" y="3449638"/>
          <p14:tracePt t="225619" x="7735888" y="3449638"/>
          <p14:tracePt t="225622" x="7735888" y="3459163"/>
          <p14:tracePt t="225631" x="7727950" y="3467100"/>
          <p14:tracePt t="225637" x="7720013" y="3467100"/>
          <p14:tracePt t="225640" x="7720013" y="3475038"/>
          <p14:tracePt t="225642" x="7710488" y="3475038"/>
          <p14:tracePt t="225646" x="7702550" y="3475038"/>
          <p14:tracePt t="225651" x="7702550" y="3482975"/>
          <p14:tracePt t="225654" x="7694613" y="3492500"/>
          <p14:tracePt t="225662" x="7686675" y="3500438"/>
          <p14:tracePt t="225674" x="7686675" y="3508375"/>
          <p14:tracePt t="225692" x="7686675" y="3517900"/>
          <p14:tracePt t="225695" x="7677150" y="3525838"/>
          <p14:tracePt t="225706" x="7677150" y="3533775"/>
          <p14:tracePt t="225714" x="7677150" y="3541713"/>
          <p14:tracePt t="225721" x="7677150" y="3551238"/>
          <p14:tracePt t="225725" x="7677150" y="3559175"/>
          <p14:tracePt t="225730" x="7677150" y="3567113"/>
          <p14:tracePt t="225732" x="7686675" y="3567113"/>
          <p14:tracePt t="225737" x="7686675" y="3576638"/>
          <p14:tracePt t="225747" x="7694613" y="3576638"/>
          <p14:tracePt t="225767" x="7702550" y="3576638"/>
          <p14:tracePt t="225773" x="7710488" y="3576638"/>
          <p14:tracePt t="225782" x="7720013" y="3576638"/>
          <p14:tracePt t="225789" x="7727950" y="3576638"/>
          <p14:tracePt t="225797" x="7735888" y="3576638"/>
          <p14:tracePt t="225800" x="7745413" y="3576638"/>
          <p14:tracePt t="225807" x="7753350" y="3576638"/>
          <p14:tracePt t="225814" x="7761288" y="3559175"/>
          <p14:tracePt t="225819" x="7769225" y="3551238"/>
          <p14:tracePt t="225823" x="7769225" y="3541713"/>
          <p14:tracePt t="225825" x="7778750" y="3541713"/>
          <p14:tracePt t="225826" x="7778750" y="3533775"/>
          <p14:tracePt t="225831" x="7786688" y="3525838"/>
          <p14:tracePt t="225832" x="7786688" y="3517900"/>
          <p14:tracePt t="225836" x="7786688" y="3508375"/>
          <p14:tracePt t="225838" x="7794625" y="3500438"/>
          <p14:tracePt t="225841" x="7794625" y="3492500"/>
          <p14:tracePt t="225843" x="7794625" y="3482975"/>
          <p14:tracePt t="225845" x="7794625" y="3475038"/>
          <p14:tracePt t="225849" x="7794625" y="3467100"/>
          <p14:tracePt t="225851" x="7794625" y="3459163"/>
          <p14:tracePt t="225852" x="7794625" y="3449638"/>
          <p14:tracePt t="225854" x="7794625" y="3441700"/>
          <p14:tracePt t="225856" x="7794625" y="3433763"/>
          <p14:tracePt t="225859" x="7794625" y="3424238"/>
          <p14:tracePt t="225860" x="7794625" y="3416300"/>
          <p14:tracePt t="225863" x="7786688" y="3408363"/>
          <p14:tracePt t="225866" x="7778750" y="3398838"/>
          <p14:tracePt t="225867" x="7778750" y="3390900"/>
          <p14:tracePt t="225869" x="7769225" y="3382963"/>
          <p14:tracePt t="225871" x="7769225" y="3375025"/>
          <p14:tracePt t="225873" x="7761288" y="3375025"/>
          <p14:tracePt t="225874" x="7761288" y="3365500"/>
          <p14:tracePt t="225875" x="7753350" y="3365500"/>
          <p14:tracePt t="225877" x="7745413" y="3357563"/>
          <p14:tracePt t="225880" x="7735888" y="3349625"/>
          <p14:tracePt t="225882" x="7727950" y="3349625"/>
          <p14:tracePt t="225884" x="7727950" y="3340100"/>
          <p14:tracePt t="225886" x="7720013" y="3340100"/>
          <p14:tracePt t="225888" x="7710488" y="3340100"/>
          <p14:tracePt t="225890" x="7702550" y="3340100"/>
          <p14:tracePt t="225891" x="7702550" y="3332163"/>
          <p14:tracePt t="225893" x="7694613" y="3332163"/>
          <p14:tracePt t="225895" x="7686675" y="3332163"/>
          <p14:tracePt t="225899" x="7677150" y="3332163"/>
          <p14:tracePt t="225900" x="7669213" y="3324225"/>
          <p14:tracePt t="225901" x="7661275" y="3324225"/>
          <p14:tracePt t="225904" x="7651750" y="3316288"/>
          <p14:tracePt t="225906" x="7643813" y="3316288"/>
          <p14:tracePt t="225907" x="7635875" y="3316288"/>
          <p14:tracePt t="225910" x="7627938" y="3316288"/>
          <p14:tracePt t="225913" x="7618413" y="3306763"/>
          <p14:tracePt t="225915" x="7610475" y="3306763"/>
          <p14:tracePt t="225916" x="7602538" y="3306763"/>
          <p14:tracePt t="225918" x="7593013" y="3306763"/>
          <p14:tracePt t="225920" x="7585075" y="3306763"/>
          <p14:tracePt t="225923" x="7577138" y="3306763"/>
          <p14:tracePt t="225925" x="7569200" y="3298825"/>
          <p14:tracePt t="225926" x="7559675" y="3298825"/>
          <p14:tracePt t="225931" x="7543800" y="3298825"/>
          <p14:tracePt t="225933" x="7534275" y="3298825"/>
          <p14:tracePt t="225935" x="7526338" y="3298825"/>
          <p14:tracePt t="225940" x="7518400" y="3298825"/>
          <p14:tracePt t="225943" x="7510463" y="3298825"/>
          <p14:tracePt t="225947" x="7500938" y="3298825"/>
          <p14:tracePt t="225959" x="7493000" y="3298825"/>
          <p14:tracePt t="225980" x="7485063" y="3298825"/>
          <p14:tracePt t="225995" x="7485063" y="3306763"/>
          <p14:tracePt t="225997" x="7475538" y="3306763"/>
          <p14:tracePt t="226012" x="7475538" y="3316288"/>
          <p14:tracePt t="226021" x="7475538" y="3324225"/>
          <p14:tracePt t="226035" x="7475538" y="3332163"/>
          <p14:tracePt t="226048" x="7475538" y="3340100"/>
          <p14:tracePt t="226060" x="7475538" y="3349625"/>
          <p14:tracePt t="226064" x="7475538" y="3357563"/>
          <p14:tracePt t="226071" x="7475538" y="3365500"/>
          <p14:tracePt t="226077" x="7475538" y="3375025"/>
          <p14:tracePt t="226088" x="7475538" y="3382963"/>
          <p14:tracePt t="226093" x="7475538" y="3390900"/>
          <p14:tracePt t="226110" x="7485063" y="3398838"/>
          <p14:tracePt t="226124" x="7493000" y="3398838"/>
          <p14:tracePt t="226132" x="7500938" y="3398838"/>
          <p14:tracePt t="226137" x="7510463" y="3398838"/>
          <p14:tracePt t="226143" x="7518400" y="3398838"/>
          <p14:tracePt t="226148" x="7526338" y="3398838"/>
          <p14:tracePt t="226153" x="7534275" y="3398838"/>
          <p14:tracePt t="226156" x="7543800" y="3398838"/>
          <p14:tracePt t="226162" x="7551738" y="3398838"/>
          <p14:tracePt t="226167" x="7559675" y="3398838"/>
          <p14:tracePt t="226168" x="7559675" y="3390900"/>
          <p14:tracePt t="226174" x="7559675" y="3382963"/>
          <p14:tracePt t="226175" x="7569200" y="3382963"/>
          <p14:tracePt t="226177" x="7577138" y="3382963"/>
          <p14:tracePt t="226183" x="7577138" y="3375025"/>
          <p14:tracePt t="226190" x="7585075" y="3375025"/>
          <p14:tracePt t="226198" x="7585075" y="3365500"/>
          <p14:tracePt t="226203" x="7593013" y="3365500"/>
          <p14:tracePt t="226209" x="7593013" y="3357563"/>
          <p14:tracePt t="226215" x="7602538" y="3349625"/>
          <p14:tracePt t="226233" x="7610475" y="3332163"/>
          <p14:tracePt t="226238" x="7610475" y="3324225"/>
          <p14:tracePt t="226240" x="7610475" y="3316288"/>
          <p14:tracePt t="226245" x="7610475" y="3306763"/>
          <p14:tracePt t="226250" x="7610475" y="3298825"/>
          <p14:tracePt t="226256" x="7610475" y="3290888"/>
          <p14:tracePt t="226257" x="7610475" y="3281363"/>
          <p14:tracePt t="226259" x="7602538" y="3281363"/>
          <p14:tracePt t="226264" x="7602538" y="3273425"/>
          <p14:tracePt t="226268" x="7602538" y="3265488"/>
          <p14:tracePt t="226269" x="7593013" y="3265488"/>
          <p14:tracePt t="226273" x="7593013" y="3257550"/>
          <p14:tracePt t="226276" x="7585075" y="3257550"/>
          <p14:tracePt t="226282" x="7585075" y="3248025"/>
          <p14:tracePt t="226284" x="7577138" y="3248025"/>
          <p14:tracePt t="226285" x="7577138" y="3240088"/>
          <p14:tracePt t="226288" x="7569200" y="3240088"/>
          <p14:tracePt t="226295" x="7559675" y="3240088"/>
          <p14:tracePt t="226297" x="7559675" y="3232150"/>
          <p14:tracePt t="226300" x="7551738" y="3232150"/>
          <p14:tracePt t="226306" x="7543800" y="3222625"/>
          <p14:tracePt t="226308" x="7534275" y="3222625"/>
          <p14:tracePt t="226313" x="7526338" y="3222625"/>
          <p14:tracePt t="226316" x="7526338" y="3214688"/>
          <p14:tracePt t="226319" x="7518400" y="3214688"/>
          <p14:tracePt t="226322" x="7518400" y="3206750"/>
          <p14:tracePt t="226325" x="7510463" y="3206750"/>
          <p14:tracePt t="226331" x="7500938" y="3206750"/>
          <p14:tracePt t="226350" x="7493000" y="3206750"/>
          <p14:tracePt t="226366" x="7485063" y="3206750"/>
          <p14:tracePt t="226381" x="7475538" y="3206750"/>
          <p14:tracePt t="226389" x="7467600" y="3206750"/>
          <p14:tracePt t="226394" x="7459663" y="3206750"/>
          <p14:tracePt t="226401" x="7451725" y="3206750"/>
          <p14:tracePt t="226408" x="7442200" y="3206750"/>
          <p14:tracePt t="226415" x="7434263" y="3214688"/>
          <p14:tracePt t="226418" x="7426325" y="3214688"/>
          <p14:tracePt t="226425" x="7416800" y="3214688"/>
          <p14:tracePt t="226430" x="7416800" y="3222625"/>
          <p14:tracePt t="226433" x="7408863" y="3222625"/>
          <p14:tracePt t="226439" x="7408863" y="3232150"/>
          <p14:tracePt t="226441" x="7400925" y="3232150"/>
          <p14:tracePt t="226448" x="7392988" y="3240088"/>
          <p14:tracePt t="226451" x="7392988" y="3248025"/>
          <p14:tracePt t="226458" x="7392988" y="3257550"/>
          <p14:tracePt t="226467" x="7392988" y="3265488"/>
          <p14:tracePt t="226475" x="7392988" y="3273425"/>
          <p14:tracePt t="226482" x="7392988" y="3281363"/>
          <p14:tracePt t="226485" x="7392988" y="3290888"/>
          <p14:tracePt t="226490" x="7392988" y="3298825"/>
          <p14:tracePt t="226498" x="7392988" y="3306763"/>
          <p14:tracePt t="226500" x="7400925" y="3306763"/>
          <p14:tracePt t="226503" x="7400925" y="3316288"/>
          <p14:tracePt t="226508" x="7408863" y="3324225"/>
          <p14:tracePt t="226518" x="7416800" y="3324225"/>
          <p14:tracePt t="226523" x="7416800" y="3332163"/>
          <p14:tracePt t="226526" x="7426325" y="3332163"/>
          <p14:tracePt t="226531" x="7434263" y="3332163"/>
          <p14:tracePt t="226535" x="7442200" y="3332163"/>
          <p14:tracePt t="226541" x="7451725" y="3332163"/>
          <p14:tracePt t="226545" x="7459663" y="3332163"/>
          <p14:tracePt t="226548" x="7467600" y="3332163"/>
          <p14:tracePt t="226553" x="7475538" y="3332163"/>
          <p14:tracePt t="226558" x="7485063" y="3332163"/>
          <p14:tracePt t="226564" x="7493000" y="3332163"/>
          <p14:tracePt t="226569" x="7500938" y="3332163"/>
          <p14:tracePt t="226572" x="7510463" y="3332163"/>
          <p14:tracePt t="226602" x="7510463" y="3324225"/>
          <p14:tracePt t="226611" x="7510463" y="3316288"/>
          <p14:tracePt t="226651" x="7510463" y="3306763"/>
          <p14:tracePt t="226734" x="7510463" y="3316288"/>
          <p14:tracePt t="226744" x="7510463" y="3324225"/>
          <p14:tracePt t="226753" x="7518400" y="3324225"/>
          <p14:tracePt t="226798" x="7526338" y="3324225"/>
          <p14:tracePt t="226814" x="7534275" y="3316288"/>
          <p14:tracePt t="226824" x="7543800" y="3316288"/>
          <p14:tracePt t="226826" x="7543800" y="3306763"/>
          <p14:tracePt t="226850" x="7543800" y="3298825"/>
          <p14:tracePt t="226870" x="7543800" y="3290888"/>
          <p14:tracePt t="226877" x="7543800" y="3281363"/>
          <p14:tracePt t="226886" x="7534275" y="3281363"/>
          <p14:tracePt t="226888" x="7534275" y="3273425"/>
          <p14:tracePt t="226894" x="7526338" y="3273425"/>
          <p14:tracePt t="226899" x="7526338" y="3265488"/>
          <p14:tracePt t="226903" x="7518400" y="3265488"/>
          <p14:tracePt t="226911" x="7510463" y="3265488"/>
          <p14:tracePt t="226915" x="7500938" y="3265488"/>
          <p14:tracePt t="226921" x="7500938" y="3257550"/>
          <p14:tracePt t="226927" x="7493000" y="3257550"/>
          <p14:tracePt t="226985" x="7493000" y="3265488"/>
          <p14:tracePt t="226994" x="7493000" y="3273425"/>
          <p14:tracePt t="227001" x="7493000" y="3281363"/>
          <p14:tracePt t="227005" x="7493000" y="3290888"/>
          <p14:tracePt t="227010" x="7493000" y="3298825"/>
          <p14:tracePt t="227017" x="7493000" y="3306763"/>
          <p14:tracePt t="227023" x="7493000" y="3316288"/>
          <p14:tracePt t="227027" x="7500938" y="3324225"/>
          <p14:tracePt t="227031" x="7510463" y="3324225"/>
          <p14:tracePt t="227034" x="7510463" y="3332163"/>
          <p14:tracePt t="227039" x="7518400" y="3332163"/>
          <p14:tracePt t="227047" x="7518400" y="3340100"/>
          <p14:tracePt t="227050" x="7526338" y="3340100"/>
          <p14:tracePt t="227059" x="7534275" y="3340100"/>
          <p14:tracePt t="227067" x="7543800" y="3340100"/>
          <p14:tracePt t="227079" x="7551738" y="3340100"/>
          <p14:tracePt t="227087" x="7551738" y="3332163"/>
          <p14:tracePt t="227091" x="7559675" y="3332163"/>
          <p14:tracePt t="227094" x="7559675" y="3324225"/>
          <p14:tracePt t="227099" x="7559675" y="3316288"/>
          <p14:tracePt t="227104" x="7569200" y="3316288"/>
          <p14:tracePt t="227104" x="7569200" y="3306763"/>
          <p14:tracePt t="227111" x="7569200" y="3298825"/>
          <p14:tracePt t="227121" x="7569200" y="3290888"/>
          <p14:tracePt t="227130" x="7569200" y="3281363"/>
          <p14:tracePt t="227168" x="7559675" y="3281363"/>
          <p14:tracePt t="227174" x="7559675" y="3290888"/>
          <p14:tracePt t="227176" x="7551738" y="3290888"/>
          <p14:tracePt t="227185" x="7543800" y="3290888"/>
          <p14:tracePt t="227186" x="7543800" y="3298825"/>
          <p14:tracePt t="227197" x="7534275" y="3298825"/>
          <p14:tracePt t="227205" x="7534275" y="3306763"/>
          <p14:tracePt t="227242" x="7543800" y="3306763"/>
          <p14:tracePt t="227252" x="7551738" y="3306763"/>
          <p14:tracePt t="227369" x="7559675" y="3306763"/>
          <p14:tracePt t="227376" x="7559675" y="3316288"/>
          <p14:tracePt t="227384" x="7569200" y="3324225"/>
          <p14:tracePt t="227391" x="7577138" y="3324225"/>
          <p14:tracePt t="227393" x="7577138" y="3332163"/>
          <p14:tracePt t="227400" x="7585075" y="3332163"/>
          <p14:tracePt t="227404" x="7593013" y="3340100"/>
          <p14:tracePt t="227410" x="7602538" y="3349625"/>
          <p14:tracePt t="227415" x="7610475" y="3357563"/>
          <p14:tracePt t="227421" x="7618413" y="3365500"/>
          <p14:tracePt t="227424" x="7627938" y="3375025"/>
          <p14:tracePt t="227430" x="7651750" y="3398838"/>
          <p14:tracePt t="227434" x="7661275" y="3408363"/>
          <p14:tracePt t="227438" x="7677150" y="3424238"/>
          <p14:tracePt t="227441" x="7677150" y="3433763"/>
          <p14:tracePt t="227443" x="7686675" y="3433763"/>
          <p14:tracePt t="227443" x="7686675" y="3441700"/>
          <p14:tracePt t="227447" x="7686675" y="3449638"/>
          <p14:tracePt t="227449" x="7694613" y="3459163"/>
          <p14:tracePt t="227451" x="7694613" y="3467100"/>
          <p14:tracePt t="227452" x="7702550" y="3467100"/>
          <p14:tracePt t="227454" x="7702550" y="3475038"/>
          <p14:tracePt t="227455" x="7710488" y="3475038"/>
          <p14:tracePt t="227457" x="7710488" y="3482975"/>
          <p14:tracePt t="227459" x="7710488" y="3492500"/>
          <p14:tracePt t="227464" x="7720013" y="3500438"/>
          <p14:tracePt t="227466" x="7720013" y="3508375"/>
          <p14:tracePt t="227469" x="7720013" y="3517900"/>
          <p14:tracePt t="227473" x="7727950" y="3525838"/>
          <p14:tracePt t="227475" x="7727950" y="3533775"/>
          <p14:tracePt t="227481" x="7727950" y="3541713"/>
          <p14:tracePt t="227483" x="7735888" y="3541713"/>
          <p14:tracePt t="227489" x="7735888" y="3551238"/>
          <p14:tracePt t="227496" x="7745413" y="3551238"/>
          <p14:tracePt t="227503" x="7745413" y="3559175"/>
          <p14:tracePt t="227514" x="7745413" y="3567113"/>
          <p14:tracePt t="227517" x="7753350" y="3567113"/>
          <p14:tracePt t="227537" x="7761288" y="3567113"/>
          <p14:tracePt t="227549" x="7769225" y="3567113"/>
          <p14:tracePt t="227557" x="7778750" y="3567113"/>
          <p14:tracePt t="227562" x="7786688" y="3576638"/>
          <p14:tracePt t="227572" x="7794625" y="3576638"/>
          <p14:tracePt t="227581" x="7804150" y="3576638"/>
          <p14:tracePt t="227584" x="7804150" y="3584575"/>
          <p14:tracePt t="227586" x="7812088" y="3584575"/>
          <p14:tracePt t="227590" x="7820025" y="3584575"/>
          <p14:tracePt t="227596" x="7827963" y="3592513"/>
          <p14:tracePt t="227602" x="7837488" y="3600450"/>
          <p14:tracePt t="227608" x="7845425" y="3600450"/>
          <p14:tracePt t="227611" x="7853363" y="3600450"/>
          <p14:tracePt t="227622" x="7862888" y="3600450"/>
          <p14:tracePt t="227640" x="7870825" y="3600450"/>
          <p14:tracePt t="227663" x="7878763" y="3600450"/>
          <p14:tracePt t="227669" x="7886700" y="3600450"/>
          <p14:tracePt t="227680" x="7886700" y="3609975"/>
          <p14:tracePt t="227684" x="7896225" y="3609975"/>
          <p14:tracePt t="227690" x="7896225" y="3617913"/>
          <p14:tracePt t="227703" x="7904163" y="3617913"/>
          <p14:tracePt t="227712" x="7904163" y="3625850"/>
          <p14:tracePt t="227764" x="7912100" y="3625850"/>
          <p14:tracePt t="227818" x="7912100" y="3635375"/>
          <p14:tracePt t="227844" x="7904163" y="3635375"/>
          <p14:tracePt t="227852" x="7896225" y="3635375"/>
          <p14:tracePt t="227862" x="7886700" y="3635375"/>
          <p14:tracePt t="227866" x="7878763" y="3635375"/>
          <p14:tracePt t="227873" x="7870825" y="3635375"/>
          <p14:tracePt t="227881" x="7862888" y="3635375"/>
          <p14:tracePt t="227886" x="7853363" y="3635375"/>
          <p14:tracePt t="227888" x="7845425" y="3635375"/>
          <p14:tracePt t="227892" x="7845425" y="3643313"/>
          <p14:tracePt t="227894" x="7837488" y="3643313"/>
          <p14:tracePt t="227900" x="7827963" y="3643313"/>
          <p14:tracePt t="227908" x="7820025" y="3651250"/>
          <p14:tracePt t="227914" x="7812088" y="3651250"/>
          <p14:tracePt t="227921" x="7804150" y="3651250"/>
          <p14:tracePt t="227926" x="7794625" y="3651250"/>
          <p14:tracePt t="227931" x="7786688" y="3651250"/>
          <p14:tracePt t="227935" x="7778750" y="3651250"/>
          <p14:tracePt t="227938" x="7769225" y="3651250"/>
          <p14:tracePt t="227942" x="7761288" y="3651250"/>
          <p14:tracePt t="227947" x="7753350" y="3651250"/>
          <p14:tracePt t="227950" x="7745413" y="3643313"/>
          <p14:tracePt t="227952" x="7735888" y="3643313"/>
          <p14:tracePt t="227956" x="7727950" y="3643313"/>
          <p14:tracePt t="227964" x="7720013" y="3643313"/>
          <p14:tracePt t="227969" x="7710488" y="3643313"/>
          <p14:tracePt t="227973" x="7702550" y="3643313"/>
          <p14:tracePt t="227985" x="7694613" y="3643313"/>
          <p14:tracePt t="227997" x="7686675" y="3643313"/>
          <p14:tracePt t="228057" x="7677150" y="3643313"/>
          <p14:tracePt t="228077" x="7669213" y="3643313"/>
          <p14:tracePt t="228093" x="7669213" y="3635375"/>
          <p14:tracePt t="228183" x="7669213" y="3625850"/>
          <p14:tracePt t="228228" x="7669213" y="3617913"/>
          <p14:tracePt t="228230" x="7661275" y="3617913"/>
          <p14:tracePt t="228349" x="7661275" y="3625850"/>
          <p14:tracePt t="228358" x="7661275" y="3635375"/>
          <p14:tracePt t="228359" x="7669213" y="3635375"/>
          <p14:tracePt t="228365" x="7677150" y="3635375"/>
          <p14:tracePt t="228373" x="7686675" y="3635375"/>
          <p14:tracePt t="228381" x="7694613" y="3635375"/>
          <p14:tracePt t="228385" x="7702550" y="3635375"/>
          <p14:tracePt t="228388" x="7710488" y="3635375"/>
          <p14:tracePt t="228395" x="7720013" y="3635375"/>
          <p14:tracePt t="228402" x="7727950" y="3635375"/>
          <p14:tracePt t="228412" x="7735888" y="3635375"/>
          <p14:tracePt t="228415" x="7745413" y="3635375"/>
          <p14:tracePt t="228423" x="7753350" y="3635375"/>
          <p14:tracePt t="228434" x="7753350" y="3625850"/>
          <p14:tracePt t="228435" x="7761288" y="3625850"/>
          <p14:tracePt t="228479" x="7761288" y="3617913"/>
          <p14:tracePt t="228485" x="7753350" y="3617913"/>
          <p14:tracePt t="228492" x="7745413" y="3617913"/>
          <p14:tracePt t="228496" x="7735888" y="3609975"/>
          <p14:tracePt t="228501" x="7727950" y="3609975"/>
          <p14:tracePt t="228506" x="7720013" y="3609975"/>
          <p14:tracePt t="228512" x="7710488" y="3609975"/>
          <p14:tracePt t="228514" x="7702550" y="3609975"/>
          <p14:tracePt t="228520" x="7694613" y="3609975"/>
          <p14:tracePt t="228524" x="7686675" y="3609975"/>
          <p14:tracePt t="228528" x="7677150" y="3609975"/>
          <p14:tracePt t="228531" x="7669213" y="3609975"/>
          <p14:tracePt t="228535" x="7661275" y="3609975"/>
          <p14:tracePt t="228539" x="7651750" y="3609975"/>
          <p14:tracePt t="228544" x="7643813" y="3609975"/>
          <p14:tracePt t="228550" x="7635875" y="3609975"/>
          <p14:tracePt t="228554" x="7627938" y="3609975"/>
          <p14:tracePt t="228562" x="7618413" y="3609975"/>
          <p14:tracePt t="228568" x="7610475" y="3609975"/>
          <p14:tracePt t="228570" x="7610475" y="3617913"/>
          <p14:tracePt t="228571" x="7602538" y="3617913"/>
          <p14:tracePt t="228579" x="7593013" y="3625850"/>
          <p14:tracePt t="228584" x="7593013" y="3635375"/>
          <p14:tracePt t="228589" x="7585075" y="3635375"/>
          <p14:tracePt t="228649" x="7593013" y="3635375"/>
          <p14:tracePt t="228653" x="7593013" y="3643313"/>
          <p14:tracePt t="228659" x="7602538" y="3643313"/>
          <p14:tracePt t="228663" x="7610475" y="3643313"/>
          <p14:tracePt t="228670" x="7618413" y="3643313"/>
          <p14:tracePt t="228677" x="7627938" y="3643313"/>
          <p14:tracePt t="228679" x="7627938" y="3651250"/>
          <p14:tracePt t="228682" x="7635875" y="3651250"/>
          <p14:tracePt t="228684" x="7643813" y="3651250"/>
          <p14:tracePt t="228691" x="7651750" y="3651250"/>
          <p14:tracePt t="228697" x="7661275" y="3651250"/>
          <p14:tracePt t="228699" x="7661275" y="3659188"/>
          <p14:tracePt t="228701" x="7669213" y="3659188"/>
          <p14:tracePt t="228703" x="7677150" y="3659188"/>
          <p14:tracePt t="228707" x="7686675" y="3659188"/>
          <p14:tracePt t="228714" x="7694613" y="3659188"/>
          <p14:tracePt t="228719" x="7702550" y="3659188"/>
          <p14:tracePt t="228720" x="7710488" y="3659188"/>
          <p14:tracePt t="228726" x="7720013" y="3659188"/>
          <p14:tracePt t="228734" x="7727950" y="3659188"/>
          <p14:tracePt t="228769" x="7727950" y="3651250"/>
          <p14:tracePt t="228786" x="7727950" y="3643313"/>
          <p14:tracePt t="228800" x="7720013" y="3643313"/>
          <p14:tracePt t="228813" x="7720013" y="3635375"/>
          <p14:tracePt t="228851" x="7710488" y="3635375"/>
          <p14:tracePt t="228871" x="7702550" y="3635375"/>
          <p14:tracePt t="228883" x="7694613" y="3635375"/>
          <p14:tracePt t="228890" x="7686675" y="3635375"/>
          <p14:tracePt t="228902" x="7677150" y="3635375"/>
          <p14:tracePt t="228916" x="7677150" y="3625850"/>
          <p14:tracePt t="229127" x="7686675" y="3625850"/>
          <p14:tracePt t="229130" x="7686675" y="3635375"/>
          <p14:tracePt t="229137" x="7694613" y="3635375"/>
          <p14:tracePt t="229151" x="7702550" y="3635375"/>
          <p14:tracePt t="229250" x="7710488" y="3635375"/>
          <p14:tracePt t="229273" x="7720013" y="3643313"/>
          <p14:tracePt t="229435" x="7720013" y="3651250"/>
          <p14:tracePt t="229927" x="7727950" y="3651250"/>
          <p14:tracePt t="229952" x="7727950" y="3643313"/>
          <p14:tracePt t="229965" x="7735888" y="3643313"/>
          <p14:tracePt t="229973" x="7745413" y="3643313"/>
          <p14:tracePt t="229985" x="7753350" y="3643313"/>
          <p14:tracePt t="229997" x="7761288" y="3643313"/>
          <p14:tracePt t="230012" x="7769225" y="3643313"/>
          <p14:tracePt t="230023" x="7778750" y="3643313"/>
          <p14:tracePt t="230031" x="7786688" y="3643313"/>
          <p14:tracePt t="230044" x="7794625" y="3643313"/>
          <p14:tracePt t="230052" x="7794625" y="3635375"/>
          <p14:tracePt t="230064" x="7804150" y="3635375"/>
          <p14:tracePt t="230285" x="7804150" y="3643313"/>
          <p14:tracePt t="230300" x="7812088" y="3643313"/>
          <p14:tracePt t="230311" x="7820025" y="3643313"/>
          <p14:tracePt t="230334" x="7827963" y="3643313"/>
          <p14:tracePt t="230350" x="7837488" y="3643313"/>
          <p14:tracePt t="230374" x="7845425" y="3643313"/>
          <p14:tracePt t="230390" x="7853363" y="3643313"/>
          <p14:tracePt t="230456" x="7845425" y="3643313"/>
          <p14:tracePt t="230462" x="7845425" y="3635375"/>
          <p14:tracePt t="230470" x="7845425" y="3625850"/>
          <p14:tracePt t="230471" x="7837488" y="3625850"/>
          <p14:tracePt t="230483" x="7827963" y="3625850"/>
          <p14:tracePt t="230494" x="7820025" y="3625850"/>
          <p14:tracePt t="230500" x="7812088" y="3625850"/>
          <p14:tracePt t="230509" x="7804150" y="3625850"/>
          <p14:tracePt t="230517" x="7794625" y="3625850"/>
          <p14:tracePt t="230524" x="7786688" y="3625850"/>
          <p14:tracePt t="230529" x="7778750" y="3635375"/>
          <p14:tracePt t="230536" x="7769225" y="3635375"/>
          <p14:tracePt t="230543" x="7769225" y="3643313"/>
          <p14:tracePt t="230557" x="7769225" y="3651250"/>
          <p14:tracePt t="230565" x="7769225" y="3659188"/>
          <p14:tracePt t="230568" x="7769225" y="3668713"/>
          <p14:tracePt t="230577" x="7769225" y="3676650"/>
          <p14:tracePt t="230584" x="7769225" y="3684588"/>
          <p14:tracePt t="230591" x="7769225" y="3694113"/>
          <p14:tracePt t="230596" x="7778750" y="3702050"/>
          <p14:tracePt t="230600" x="7786688" y="3702050"/>
          <p14:tracePt t="230611" x="7794625" y="3702050"/>
          <p14:tracePt t="230617" x="7804150" y="3702050"/>
          <p14:tracePt t="230625" x="7812088" y="3702050"/>
          <p14:tracePt t="230627" x="7820025" y="3702050"/>
          <p14:tracePt t="230632" x="7827963" y="3702050"/>
          <p14:tracePt t="230636" x="7837488" y="3702050"/>
          <p14:tracePt t="230641" x="7845425" y="3702050"/>
          <p14:tracePt t="230642" x="7853363" y="3702050"/>
          <p14:tracePt t="230644" x="7853363" y="3694113"/>
          <p14:tracePt t="230648" x="7862888" y="3694113"/>
          <p14:tracePt t="230649" x="7870825" y="3684588"/>
          <p14:tracePt t="230655" x="7878763" y="3684588"/>
          <p14:tracePt t="230657" x="7886700" y="3676650"/>
          <p14:tracePt t="230660" x="7886700" y="3668713"/>
          <p14:tracePt t="230663" x="7896225" y="3659188"/>
          <p14:tracePt t="230666" x="7904163" y="3659188"/>
          <p14:tracePt t="230668" x="7904163" y="3651250"/>
          <p14:tracePt t="230670" x="7912100" y="3651250"/>
          <p14:tracePt t="230671" x="7912100" y="3643313"/>
          <p14:tracePt t="230672" x="7921625" y="3643313"/>
          <p14:tracePt t="230675" x="7921625" y="3635375"/>
          <p14:tracePt t="230677" x="7929563" y="3625850"/>
          <p14:tracePt t="230683" x="7929563" y="3617913"/>
          <p14:tracePt t="230686" x="7929563" y="3609975"/>
          <p14:tracePt t="230687" x="7937500" y="3609975"/>
          <p14:tracePt t="230689" x="7937500" y="3600450"/>
          <p14:tracePt t="230693" x="7937500" y="3592513"/>
          <p14:tracePt t="230699" x="7937500" y="3584575"/>
          <p14:tracePt t="230705" x="7937500" y="3576638"/>
          <p14:tracePt t="230715" x="7929563" y="3576638"/>
          <p14:tracePt t="230717" x="7929563" y="3567113"/>
          <p14:tracePt t="230721" x="7921625" y="3567113"/>
          <p14:tracePt t="230723" x="7912100" y="3567113"/>
          <p14:tracePt t="230727" x="7904163" y="3567113"/>
          <p14:tracePt t="230729" x="7904163" y="3559175"/>
          <p14:tracePt t="230732" x="7896225" y="3559175"/>
          <p14:tracePt t="230735" x="7886700" y="3559175"/>
          <p14:tracePt t="230737" x="7878763" y="3559175"/>
          <p14:tracePt t="230741" x="7870825" y="3559175"/>
          <p14:tracePt t="230746" x="7862888" y="3559175"/>
          <p14:tracePt t="230749" x="7853363" y="3559175"/>
          <p14:tracePt t="230751" x="7845425" y="3559175"/>
          <p14:tracePt t="230752" x="7845425" y="3567113"/>
          <p14:tracePt t="230754" x="7837488" y="3567113"/>
          <p14:tracePt t="230758" x="7827963" y="3567113"/>
          <p14:tracePt t="230762" x="7820025" y="3576638"/>
          <p14:tracePt t="230763" x="7812088" y="3576638"/>
          <p14:tracePt t="230766" x="7804150" y="3576638"/>
          <p14:tracePt t="230771" x="7794625" y="3584575"/>
          <p14:tracePt t="230776" x="7786688" y="3584575"/>
          <p14:tracePt t="230781" x="7778750" y="3592513"/>
          <p14:tracePt t="230784" x="7778750" y="3600450"/>
          <p14:tracePt t="230800" x="7778750" y="3609975"/>
          <p14:tracePt t="230830" x="7778750" y="3617913"/>
          <p14:tracePt t="230831" x="7786688" y="3617913"/>
          <p14:tracePt t="230841" x="7794625" y="3617913"/>
          <p14:tracePt t="230850" x="7804150" y="3617913"/>
          <p14:tracePt t="230856" x="7812088" y="3617913"/>
          <p14:tracePt t="230860" x="7820025" y="3617913"/>
          <p14:tracePt t="230866" x="7827963" y="3617913"/>
          <p14:tracePt t="230867" x="7827963" y="3609975"/>
          <p14:tracePt t="230870" x="7837488" y="3609975"/>
          <p14:tracePt t="230873" x="7837488" y="3600450"/>
          <p14:tracePt t="230875" x="7845425" y="3592513"/>
          <p14:tracePt t="230877" x="7853363" y="3592513"/>
          <p14:tracePt t="230879" x="7853363" y="3584575"/>
          <p14:tracePt t="230881" x="7862888" y="3584575"/>
          <p14:tracePt t="230882" x="7862888" y="3576638"/>
          <p14:tracePt t="230884" x="7870825" y="3576638"/>
          <p14:tracePt t="230886" x="7870825" y="3567113"/>
          <p14:tracePt t="230888" x="7878763" y="3559175"/>
          <p14:tracePt t="230889" x="7886700" y="3559175"/>
          <p14:tracePt t="230890" x="7886700" y="3551238"/>
          <p14:tracePt t="230892" x="7896225" y="3541713"/>
          <p14:tracePt t="230895" x="7904163" y="3533775"/>
          <p14:tracePt t="230900" x="7912100" y="3517900"/>
          <p14:tracePt t="230901" x="7921625" y="3508375"/>
          <p14:tracePt t="230903" x="7921625" y="3500438"/>
          <p14:tracePt t="230904" x="7929563" y="3500438"/>
          <p14:tracePt t="230905" x="7929563" y="3492500"/>
          <p14:tracePt t="230906" x="7929563" y="3482975"/>
          <p14:tracePt t="230908" x="7937500" y="3475038"/>
          <p14:tracePt t="230910" x="7937500" y="3467100"/>
          <p14:tracePt t="230912" x="7937500" y="3459163"/>
          <p14:tracePt t="230913" x="7945438" y="3449638"/>
          <p14:tracePt t="230915" x="7954963" y="3433763"/>
          <p14:tracePt t="230917" x="7954963" y="3424238"/>
          <p14:tracePt t="230918" x="7954963" y="3416300"/>
          <p14:tracePt t="230920" x="7962900" y="3408363"/>
          <p14:tracePt t="230920" x="7962900" y="3398838"/>
          <p14:tracePt t="230921" x="7970838" y="3390900"/>
          <p14:tracePt t="230923" x="7970838" y="3382963"/>
          <p14:tracePt t="230924" x="7970838" y="3375025"/>
          <p14:tracePt t="230926" x="7970838" y="3357563"/>
          <p14:tracePt t="230927" x="7970838" y="3349625"/>
          <p14:tracePt t="230928" x="7980363" y="3340100"/>
          <p14:tracePt t="230930" x="7980363" y="3324225"/>
          <p14:tracePt t="230932" x="7980363" y="3316288"/>
          <p14:tracePt t="230933" x="7980363" y="3298825"/>
          <p14:tracePt t="230935" x="7980363" y="3290888"/>
          <p14:tracePt t="230936" x="7980363" y="3281363"/>
          <p14:tracePt t="230938" x="7980363" y="3273425"/>
          <p14:tracePt t="230939" x="7980363" y="3257550"/>
          <p14:tracePt t="230940" x="7980363" y="3248025"/>
          <p14:tracePt t="230941" x="7988300" y="3232150"/>
          <p14:tracePt t="230942" x="7988300" y="3222625"/>
          <p14:tracePt t="230943" x="7988300" y="3214688"/>
          <p14:tracePt t="230944" x="7988300" y="3198813"/>
          <p14:tracePt t="230945" x="7988300" y="3189288"/>
          <p14:tracePt t="230948" x="7988300" y="3181350"/>
          <p14:tracePt t="230949" x="7988300" y="3163888"/>
          <p14:tracePt t="230951" x="7988300" y="3155950"/>
          <p14:tracePt t="230952" x="7988300" y="3130550"/>
          <p14:tracePt t="230953" x="7988300" y="3122613"/>
          <p14:tracePt t="230954" x="7988300" y="3114675"/>
          <p14:tracePt t="230955" x="7988300" y="3097213"/>
          <p14:tracePt t="230957" x="7980363" y="3081338"/>
          <p14:tracePt t="230958" x="7970838" y="3063875"/>
          <p14:tracePt t="230959" x="7970838" y="3055938"/>
          <p14:tracePt t="230960" x="7970838" y="3046413"/>
          <p14:tracePt t="230961" x="7970838" y="3030538"/>
          <p14:tracePt t="230963" x="7954963" y="3013075"/>
          <p14:tracePt t="230964" x="7954963" y="2997200"/>
          <p14:tracePt t="230965" x="7945438" y="2987675"/>
          <p14:tracePt t="230966" x="7937500" y="2979738"/>
          <p14:tracePt t="230967" x="7937500" y="2954338"/>
          <p14:tracePt t="230968" x="7937500" y="2946400"/>
          <p14:tracePt t="230969" x="7921625" y="2938463"/>
          <p14:tracePt t="230970" x="7921625" y="2921000"/>
          <p14:tracePt t="230971" x="7912100" y="2913063"/>
          <p14:tracePt t="230973" x="7896225" y="2879725"/>
          <p14:tracePt t="230974" x="7896225" y="2870200"/>
          <p14:tracePt t="230975" x="7886700" y="2854325"/>
          <p14:tracePt t="230976" x="7878763" y="2846388"/>
          <p14:tracePt t="230977" x="7878763" y="2828925"/>
          <p14:tracePt t="230978" x="7862888" y="2828925"/>
          <p14:tracePt t="230981" x="7862888" y="2811463"/>
          <p14:tracePt t="230983" x="7837488" y="2770188"/>
          <p14:tracePt t="230984" x="7827963" y="2770188"/>
          <p14:tracePt t="230985" x="7827963" y="2752725"/>
          <p14:tracePt t="230986" x="7820025" y="2744788"/>
          <p14:tracePt t="230987" x="7804150" y="2736850"/>
          <p14:tracePt t="230988" x="7804150" y="2727325"/>
          <p14:tracePt t="230989" x="7794625" y="2719388"/>
          <p14:tracePt t="230990" x="7794625" y="2703513"/>
          <p14:tracePt t="230991" x="7778750" y="2693988"/>
          <p14:tracePt t="230992" x="7778750" y="2686050"/>
          <p14:tracePt t="230993" x="7769225" y="2678113"/>
          <p14:tracePt t="230994" x="7761288" y="2678113"/>
          <p14:tracePt t="230995" x="7753350" y="2660650"/>
          <p14:tracePt t="230997" x="7735888" y="2652713"/>
          <p14:tracePt t="230999" x="7735888" y="2635250"/>
          <p14:tracePt t="231001" x="7710488" y="2619375"/>
          <p14:tracePt t="231002" x="7702550" y="2609850"/>
          <p14:tracePt t="231004" x="7694613" y="2601913"/>
          <p14:tracePt t="231006" x="7677150" y="2586038"/>
          <p14:tracePt t="231007" x="7669213" y="2586038"/>
          <p14:tracePt t="231008" x="7661275" y="2576513"/>
          <p14:tracePt t="231010" x="7651750" y="2568575"/>
          <p14:tracePt t="231012" x="7635875" y="2560638"/>
          <p14:tracePt t="231014" x="7627938" y="2543175"/>
          <p14:tracePt t="231017" x="7610475" y="2535238"/>
          <p14:tracePt t="231018" x="7610475" y="2527300"/>
          <p14:tracePt t="231019" x="7602538" y="2527300"/>
          <p14:tracePt t="231020" x="7593013" y="2517775"/>
          <p14:tracePt t="231022" x="7585075" y="2509838"/>
          <p14:tracePt t="231024" x="7577138" y="2501900"/>
          <p14:tracePt t="231026" x="7569200" y="2501900"/>
          <p14:tracePt t="231027" x="7569200" y="2492375"/>
          <p14:tracePt t="231028" x="7559675" y="2492375"/>
          <p14:tracePt t="231030" x="7551738" y="2484438"/>
          <p14:tracePt t="231032" x="7551738" y="2476500"/>
          <p14:tracePt t="231033" x="7543800" y="2476500"/>
          <p14:tracePt t="231034" x="7534275" y="2468563"/>
          <p14:tracePt t="231037" x="7526338" y="2459038"/>
          <p14:tracePt t="231038" x="7518400" y="2459038"/>
          <p14:tracePt t="231041" x="7510463" y="2451100"/>
          <p14:tracePt t="231043" x="7510463" y="2443163"/>
          <p14:tracePt t="231047" x="7500938" y="2443163"/>
          <p14:tracePt t="231050" x="7500938" y="2433638"/>
          <p14:tracePt t="231051" x="7493000" y="2433638"/>
          <p14:tracePt t="231056" x="7485063" y="2433638"/>
          <p14:tracePt t="231097" x="7485063" y="2425700"/>
          <p14:tracePt t="231109" x="7485063" y="2417763"/>
          <p14:tracePt t="231113" x="7485063" y="2409825"/>
          <p14:tracePt t="231121" x="7485063" y="2400300"/>
          <p14:tracePt t="231129" x="7485063" y="2392363"/>
          <p14:tracePt t="231132" x="7475538" y="2392363"/>
          <p14:tracePt t="231137" x="7475538" y="2384425"/>
          <p14:tracePt t="231143" x="7475538" y="2374900"/>
          <p14:tracePt t="231146" x="7467600" y="2366963"/>
          <p14:tracePt t="231151" x="7467600" y="2359025"/>
          <p14:tracePt t="231155" x="7459663" y="2351088"/>
          <p14:tracePt t="231159" x="7451725" y="2341563"/>
          <p14:tracePt t="231162" x="7451725" y="2333625"/>
          <p14:tracePt t="231166" x="7451725" y="2325688"/>
          <p14:tracePt t="231167" x="7442200" y="2325688"/>
          <p14:tracePt t="231171" x="7442200" y="2316163"/>
          <p14:tracePt t="231174" x="7442200" y="2308225"/>
          <p14:tracePt t="231176" x="7442200" y="2300288"/>
          <p14:tracePt t="231177" x="7434263" y="2300288"/>
          <p14:tracePt t="231180" x="7434263" y="2292350"/>
          <p14:tracePt t="231183" x="7434263" y="2282825"/>
          <p14:tracePt t="231186" x="7434263" y="2274888"/>
          <p14:tracePt t="231188" x="7434263" y="2266950"/>
          <p14:tracePt t="231190" x="7426325" y="2257425"/>
          <p14:tracePt t="231194" x="7426325" y="2249488"/>
          <p14:tracePt t="231197" x="7426325" y="2241550"/>
          <p14:tracePt t="231199" x="7426325" y="2233613"/>
          <p14:tracePt t="231201" x="7426325" y="2224088"/>
          <p14:tracePt t="231205" x="7416800" y="2216150"/>
          <p14:tracePt t="231209" x="7416800" y="2208213"/>
          <p14:tracePt t="231210" x="7416800" y="2198688"/>
          <p14:tracePt t="231214" x="7416800" y="2190750"/>
          <p14:tracePt t="231216" x="7416800" y="2182813"/>
          <p14:tracePt t="231219" x="7416800" y="2173288"/>
          <p14:tracePt t="231222" x="7416800" y="2165350"/>
          <p14:tracePt t="231223" x="7416800" y="2157413"/>
          <p14:tracePt t="231227" x="7416800" y="2149475"/>
          <p14:tracePt t="231231" x="7416800" y="2139950"/>
          <p14:tracePt t="231233" x="7416800" y="2132013"/>
          <p14:tracePt t="231236" x="7416800" y="2124075"/>
          <p14:tracePt t="231248" x="7416800" y="2098675"/>
          <p14:tracePt t="231251" x="7416800" y="2090738"/>
          <p14:tracePt t="231254" x="7416800" y="2081213"/>
          <p14:tracePt t="231259" x="7416800" y="2073275"/>
          <p14:tracePt t="231265" x="7426325" y="2073275"/>
          <p14:tracePt t="231266" x="7426325" y="2065338"/>
          <p14:tracePt t="231269" x="7426325" y="2055813"/>
          <p14:tracePt t="231276" x="7426325" y="2047875"/>
          <p14:tracePt t="231277" x="7434263" y="2047875"/>
          <p14:tracePt t="231283" x="7434263" y="2039938"/>
          <p14:tracePt t="231289" x="7442200" y="2032000"/>
          <p14:tracePt t="231292" x="7442200" y="2022475"/>
          <p14:tracePt t="231301" x="7442200" y="2014538"/>
          <p14:tracePt t="231306" x="7451725" y="2014538"/>
          <p14:tracePt t="231309" x="7451725" y="2006600"/>
          <p14:tracePt t="231311" x="7459663" y="2006600"/>
          <p14:tracePt t="231315" x="7459663" y="1997075"/>
          <p14:tracePt t="231320" x="7459663" y="1989138"/>
          <p14:tracePt t="231320" x="7467600" y="1989138"/>
          <p14:tracePt t="231326" x="7467600" y="1981200"/>
          <p14:tracePt t="231329" x="7475538" y="1981200"/>
          <p14:tracePt t="231334" x="7475538" y="1973263"/>
          <p14:tracePt t="231341" x="7485063" y="1973263"/>
          <p14:tracePt t="231347" x="7485063" y="1963738"/>
          <p14:tracePt t="231354" x="7493000" y="1955800"/>
          <p14:tracePt t="231476" x="7500938" y="1947863"/>
          <p14:tracePt t="231575" x="7500938" y="1938338"/>
          <p14:tracePt t="231587" x="7500938" y="1930400"/>
          <p14:tracePt t="231594" x="7500938" y="1922463"/>
          <p14:tracePt t="231623" x="7500938" y="1914525"/>
          <p14:tracePt t="231654" x="7500938" y="1905000"/>
          <p14:tracePt t="231958" x="7510463" y="1905000"/>
          <p14:tracePt t="231965" x="7518400" y="1905000"/>
          <p14:tracePt t="231968" x="7526338" y="1905000"/>
          <p14:tracePt t="231972" x="7534275" y="1905000"/>
          <p14:tracePt t="231976" x="7543800" y="1905000"/>
          <p14:tracePt t="231983" x="7559675" y="1905000"/>
          <p14:tracePt t="231987" x="7569200" y="1905000"/>
          <p14:tracePt t="231990" x="7577138" y="1905000"/>
          <p14:tracePt t="231994" x="7593013" y="1905000"/>
          <p14:tracePt t="231997" x="7602538" y="1905000"/>
          <p14:tracePt t="232002" x="7618413" y="1905000"/>
          <p14:tracePt t="232005" x="7635875" y="1905000"/>
          <p14:tracePt t="232009" x="7643813" y="1905000"/>
          <p14:tracePt t="232011" x="7651750" y="1905000"/>
          <p14:tracePt t="232017" x="7669213" y="1905000"/>
          <p14:tracePt t="232020" x="7677150" y="1905000"/>
          <p14:tracePt t="232022" x="7686675" y="1905000"/>
          <p14:tracePt t="232025" x="7702550" y="1905000"/>
          <p14:tracePt t="232028" x="7710488" y="1897063"/>
          <p14:tracePt t="232034" x="7720013" y="1897063"/>
          <p14:tracePt t="232070" x="7720013" y="1889125"/>
          <p14:tracePt t="232111" x="7720013" y="1879600"/>
          <p14:tracePt t="232119" x="7720013" y="1871663"/>
          <p14:tracePt t="232126" x="7720013" y="1863725"/>
          <p14:tracePt t="232127" x="7710488" y="1863725"/>
          <p14:tracePt t="232131" x="7710488" y="1855788"/>
          <p14:tracePt t="232134" x="7702550" y="1846263"/>
          <p14:tracePt t="232137" x="7694613" y="1846263"/>
          <p14:tracePt t="232140" x="7694613" y="1838325"/>
          <p14:tracePt t="232144" x="7686675" y="1838325"/>
          <p14:tracePt t="232146" x="7686675" y="1830388"/>
          <p14:tracePt t="232151" x="7677150" y="1820863"/>
          <p14:tracePt t="232155" x="7677150" y="1812925"/>
          <p14:tracePt t="232159" x="7669213" y="1812925"/>
          <p14:tracePt t="232163" x="7661275" y="1804988"/>
          <p14:tracePt t="232168" x="7651750" y="1804988"/>
          <p14:tracePt t="232169" x="7651750" y="1797050"/>
          <p14:tracePt t="232174" x="7643813" y="1797050"/>
          <p14:tracePt t="232182" x="7635875" y="1787525"/>
          <p14:tracePt t="232186" x="7627938" y="1779588"/>
          <p14:tracePt t="232187" x="7618413" y="1779588"/>
          <p14:tracePt t="232191" x="7610475" y="1779588"/>
          <p14:tracePt t="232195" x="7602538" y="1779588"/>
          <p14:tracePt t="232200" x="7585075" y="1779588"/>
          <p14:tracePt t="232202" x="7577138" y="1771650"/>
          <p14:tracePt t="232204" x="7569200" y="1771650"/>
          <p14:tracePt t="232207" x="7559675" y="1771650"/>
          <p14:tracePt t="232209" x="7551738" y="1771650"/>
          <p14:tracePt t="232211" x="7543800" y="1771650"/>
          <p14:tracePt t="232213" x="7534275" y="1771650"/>
          <p14:tracePt t="232216" x="7526338" y="1771650"/>
          <p14:tracePt t="232218" x="7518400" y="1771650"/>
          <p14:tracePt t="232221" x="7510463" y="1771650"/>
          <p14:tracePt t="232232" x="7493000" y="1771650"/>
          <p14:tracePt t="232232" x="7485063" y="1771650"/>
          <p14:tracePt t="232234" x="7485063" y="1779588"/>
          <p14:tracePt t="232237" x="7485063" y="1787525"/>
          <p14:tracePt t="232239" x="7475538" y="1787525"/>
          <p14:tracePt t="232242" x="7475538" y="1797050"/>
          <p14:tracePt t="232244" x="7467600" y="1797050"/>
          <p14:tracePt t="232247" x="7467600" y="1804988"/>
          <p14:tracePt t="232251" x="7467600" y="1812925"/>
          <p14:tracePt t="232253" x="7459663" y="1820863"/>
          <p14:tracePt t="232258" x="7459663" y="1830388"/>
          <p14:tracePt t="232261" x="7459663" y="1838325"/>
          <p14:tracePt t="232262" x="7451725" y="1838325"/>
          <p14:tracePt t="232264" x="7451725" y="1846263"/>
          <p14:tracePt t="232267" x="7451725" y="1855788"/>
          <p14:tracePt t="232269" x="7451725" y="1863725"/>
          <p14:tracePt t="232272" x="7451725" y="1871663"/>
          <p14:tracePt t="232277" x="7451725" y="1879600"/>
          <p14:tracePt t="232281" x="7451725" y="1897063"/>
          <p14:tracePt t="232284" x="7451725" y="1905000"/>
          <p14:tracePt t="232286" x="7459663" y="1905000"/>
          <p14:tracePt t="232288" x="7459663" y="1914525"/>
          <p14:tracePt t="232291" x="7459663" y="1922463"/>
          <p14:tracePt t="232293" x="7459663" y="1930400"/>
          <p14:tracePt t="232294" x="7467600" y="1930400"/>
          <p14:tracePt t="232298" x="7467600" y="1938338"/>
          <p14:tracePt t="232301" x="7475538" y="1947863"/>
          <p14:tracePt t="232307" x="7475538" y="1955800"/>
          <p14:tracePt t="232309" x="7485063" y="1963738"/>
          <p14:tracePt t="232314" x="7493000" y="1963738"/>
          <p14:tracePt t="232316" x="7493000" y="1973263"/>
          <p14:tracePt t="232320" x="7500938" y="1973263"/>
          <p14:tracePt t="232324" x="7500938" y="1981200"/>
          <p14:tracePt t="232327" x="7510463" y="1981200"/>
          <p14:tracePt t="232334" x="7518400" y="1981200"/>
          <p14:tracePt t="232337" x="7526338" y="1981200"/>
          <p14:tracePt t="232339" x="7526338" y="1989138"/>
          <p14:tracePt t="232342" x="7534275" y="1989138"/>
          <p14:tracePt t="232347" x="7543800" y="1997075"/>
          <p14:tracePt t="232351" x="7551738" y="1997075"/>
          <p14:tracePt t="232352" x="7559675" y="1997075"/>
          <p14:tracePt t="232355" x="7569200" y="1997075"/>
          <p14:tracePt t="232359" x="7577138" y="1997075"/>
          <p14:tracePt t="232361" x="7585075" y="1997075"/>
          <p14:tracePt t="232364" x="7593013" y="1997075"/>
          <p14:tracePt t="232366" x="7602538" y="1997075"/>
          <p14:tracePt t="232370" x="7610475" y="1997075"/>
          <p14:tracePt t="232373" x="7618413" y="1997075"/>
          <p14:tracePt t="232375" x="7627938" y="1997075"/>
          <p14:tracePt t="232381" x="7635875" y="1997075"/>
          <p14:tracePt t="232386" x="7643813" y="1997075"/>
          <p14:tracePt t="232392" x="7643813" y="1989138"/>
          <p14:tracePt t="232395" x="7651750" y="1989138"/>
          <p14:tracePt t="232400" x="7651750" y="1981200"/>
          <p14:tracePt t="232407" x="7651750" y="1973263"/>
          <p14:tracePt t="232412" x="7651750" y="1963738"/>
          <p14:tracePt t="232413" x="7651750" y="1955800"/>
          <p14:tracePt t="232419" x="7651750" y="1947863"/>
          <p14:tracePt t="232423" x="7651750" y="1938338"/>
          <p14:tracePt t="232428" x="7651750" y="1930400"/>
          <p14:tracePt t="232432" x="7651750" y="1922463"/>
          <p14:tracePt t="232434" x="7643813" y="1922463"/>
          <p14:tracePt t="232437" x="7643813" y="1914525"/>
          <p14:tracePt t="232441" x="7635875" y="1914525"/>
          <p14:tracePt t="232445" x="7635875" y="1905000"/>
          <p14:tracePt t="232452" x="7627938" y="1905000"/>
          <p14:tracePt t="232475" x="7618413" y="1905000"/>
          <p14:tracePt t="232827" x="7627938" y="1905000"/>
          <p14:tracePt t="232832" x="7635875" y="1905000"/>
          <p14:tracePt t="232837" x="7643813" y="1897063"/>
          <p14:tracePt t="232840" x="7651750" y="1897063"/>
          <p14:tracePt t="232843" x="7661275" y="1897063"/>
          <p14:tracePt t="232844" x="7669213" y="1897063"/>
          <p14:tracePt t="232848" x="7677150" y="1897063"/>
          <p14:tracePt t="232850" x="7686675" y="1897063"/>
          <p14:tracePt t="232853" x="7694613" y="1897063"/>
          <p14:tracePt t="232854" x="7702550" y="1897063"/>
          <p14:tracePt t="232856" x="7710488" y="1897063"/>
          <p14:tracePt t="232859" x="7720013" y="1897063"/>
          <p14:tracePt t="232861" x="7727950" y="1897063"/>
          <p14:tracePt t="232862" x="7735888" y="1897063"/>
          <p14:tracePt t="232863" x="7745413" y="1897063"/>
          <p14:tracePt t="232865" x="7761288" y="1897063"/>
          <p14:tracePt t="232867" x="7769225" y="1897063"/>
          <p14:tracePt t="232869" x="7786688" y="1897063"/>
          <p14:tracePt t="232871" x="7794625" y="1897063"/>
          <p14:tracePt t="232873" x="7812088" y="1897063"/>
          <p14:tracePt t="232875" x="7820025" y="1897063"/>
          <p14:tracePt t="232876" x="7837488" y="1905000"/>
          <p14:tracePt t="232878" x="7845425" y="1905000"/>
          <p14:tracePt t="232881" x="7862888" y="1914525"/>
          <p14:tracePt t="232883" x="7878763" y="1914525"/>
          <p14:tracePt t="232884" x="7886700" y="1914525"/>
          <p14:tracePt t="232885" x="7896225" y="1914525"/>
          <p14:tracePt t="232886" x="7904163" y="1922463"/>
          <p14:tracePt t="232887" x="7912100" y="1922463"/>
          <p14:tracePt t="232889" x="7921625" y="1922463"/>
          <p14:tracePt t="232890" x="7937500" y="1922463"/>
          <p14:tracePt t="232891" x="7945438" y="1930400"/>
          <p14:tracePt t="232893" x="7962900" y="1930400"/>
          <p14:tracePt t="232894" x="7970838" y="1938338"/>
          <p14:tracePt t="232898" x="7996238" y="1938338"/>
          <p14:tracePt t="232900" x="8013700" y="1947863"/>
          <p14:tracePt t="232901" x="8021638" y="1947863"/>
          <p14:tracePt t="232902" x="8029575" y="1955800"/>
          <p14:tracePt t="232903" x="8039100" y="1955800"/>
          <p14:tracePt t="232904" x="8047038" y="1955800"/>
          <p14:tracePt t="232906" x="8054975" y="1955800"/>
          <p14:tracePt t="232907" x="8062913" y="1955800"/>
          <p14:tracePt t="232909" x="8080375" y="1963738"/>
          <p14:tracePt t="232911" x="8097838" y="1963738"/>
          <p14:tracePt t="232915" x="8105775" y="1973263"/>
          <p14:tracePt t="232917" x="8113713" y="1973263"/>
          <p14:tracePt t="232918" x="8121650" y="1973263"/>
          <p14:tracePt t="232920" x="8131175" y="1981200"/>
          <p14:tracePt t="232922" x="8139113" y="1981200"/>
          <p14:tracePt t="232926" x="8147050" y="1981200"/>
          <p14:tracePt t="232956" x="8139113" y="1981200"/>
          <p14:tracePt t="232962" x="8131175" y="1981200"/>
          <p14:tracePt t="232964" x="8121650" y="1981200"/>
          <p14:tracePt t="232970" x="8113713" y="1981200"/>
          <p14:tracePt t="232977" x="8105775" y="1981200"/>
          <p14:tracePt t="232986" x="8097838" y="1981200"/>
          <p14:tracePt t="232992" x="8088313" y="1981200"/>
          <p14:tracePt t="233003" x="8080375" y="1989138"/>
          <p14:tracePt t="233015" x="8080375" y="1997075"/>
          <p14:tracePt t="233070" x="8072438" y="1997075"/>
          <p14:tracePt t="233075" x="8072438" y="1989138"/>
          <p14:tracePt t="233081" x="8062913" y="1989138"/>
          <p14:tracePt t="233083" x="8062913" y="1981200"/>
          <p14:tracePt t="233083" x="8054975" y="1981200"/>
          <p14:tracePt t="233086" x="8054975" y="1973263"/>
          <p14:tracePt t="233090" x="8054975" y="1963738"/>
          <p14:tracePt t="233090" x="8047038" y="1963738"/>
          <p14:tracePt t="233094" x="8047038" y="1955800"/>
          <p14:tracePt t="233098" x="8039100" y="1955800"/>
          <p14:tracePt t="233101" x="8039100" y="1947863"/>
          <p14:tracePt t="233102" x="8029575" y="1947863"/>
          <p14:tracePt t="233102" x="8029575" y="1938338"/>
          <p14:tracePt t="233105" x="8021638" y="1930400"/>
          <p14:tracePt t="233107" x="8013700" y="1930400"/>
          <p14:tracePt t="233110" x="8013700" y="1922463"/>
          <p14:tracePt t="233111" x="8004175" y="1922463"/>
          <p14:tracePt t="233114" x="7996238" y="1914525"/>
          <p14:tracePt t="233117" x="7988300" y="1905000"/>
          <p14:tracePt t="233119" x="7980363" y="1905000"/>
          <p14:tracePt t="233121" x="7970838" y="1905000"/>
          <p14:tracePt t="233123" x="7970838" y="1897063"/>
          <p14:tracePt t="233124" x="7962900" y="1897063"/>
          <p14:tracePt t="233126" x="7954963" y="1897063"/>
          <p14:tracePt t="233129" x="7945438" y="1897063"/>
          <p14:tracePt t="233132" x="7937500" y="1889125"/>
          <p14:tracePt t="233134" x="7929563" y="1889125"/>
          <p14:tracePt t="233135" x="7921625" y="1889125"/>
          <p14:tracePt t="233137" x="7912100" y="1889125"/>
          <p14:tracePt t="233138" x="7904163" y="1889125"/>
          <p14:tracePt t="233141" x="7886700" y="1889125"/>
          <p14:tracePt t="233143" x="7878763" y="1889125"/>
          <p14:tracePt t="233145" x="7870825" y="1889125"/>
          <p14:tracePt t="233148" x="7853363" y="1879600"/>
          <p14:tracePt t="233150" x="7837488" y="1879600"/>
          <p14:tracePt t="233151" x="7827963" y="1879600"/>
          <p14:tracePt t="233153" x="7812088" y="1879600"/>
          <p14:tracePt t="233155" x="7804150" y="1879600"/>
          <p14:tracePt t="233156" x="7794625" y="1879600"/>
          <p14:tracePt t="233158" x="7778750" y="1879600"/>
          <p14:tracePt t="233160" x="7769225" y="1879600"/>
          <p14:tracePt t="233161" x="7761288" y="1879600"/>
          <p14:tracePt t="233163" x="7753350" y="1879600"/>
          <p14:tracePt t="233166" x="7735888" y="1879600"/>
          <p14:tracePt t="233166" x="7727950" y="1879600"/>
          <p14:tracePt t="233168" x="7720013" y="1879600"/>
          <p14:tracePt t="233170" x="7710488" y="1879600"/>
          <p14:tracePt t="233172" x="7694613" y="1879600"/>
          <p14:tracePt t="233174" x="7686675" y="1879600"/>
          <p14:tracePt t="233176" x="7677150" y="1879600"/>
          <p14:tracePt t="233177" x="7669213" y="1879600"/>
          <p14:tracePt t="233179" x="7661275" y="1879600"/>
          <p14:tracePt t="233182" x="7651750" y="1879600"/>
          <p14:tracePt t="233183" x="7643813" y="1879600"/>
          <p14:tracePt t="233185" x="7635875" y="1879600"/>
          <p14:tracePt t="233187" x="7627938" y="1879600"/>
          <p14:tracePt t="233190" x="7618413" y="1879600"/>
          <p14:tracePt t="233192" x="7610475" y="1889125"/>
          <p14:tracePt t="233194" x="7602538" y="1889125"/>
          <p14:tracePt t="233197" x="7593013" y="1889125"/>
          <p14:tracePt t="233202" x="7585075" y="1889125"/>
          <p14:tracePt t="233206" x="7577138" y="1897063"/>
          <p14:tracePt t="233209" x="7569200" y="1897063"/>
          <p14:tracePt t="233213" x="7569200" y="1905000"/>
          <p14:tracePt t="233219" x="7569200" y="1914525"/>
          <p14:tracePt t="233224" x="7569200" y="1922463"/>
          <p14:tracePt t="233228" x="7569200" y="1930400"/>
          <p14:tracePt t="233233" x="7569200" y="1938338"/>
          <p14:tracePt t="233233" x="7569200" y="1947863"/>
          <p14:tracePt t="233236" x="7569200" y="1955800"/>
          <p14:tracePt t="233238" x="7569200" y="1963738"/>
          <p14:tracePt t="233240" x="7569200" y="1973263"/>
          <p14:tracePt t="233242" x="7577138" y="1981200"/>
          <p14:tracePt t="233246" x="7577138" y="1989138"/>
          <p14:tracePt t="233248" x="7577138" y="1997075"/>
          <p14:tracePt t="233250" x="7585075" y="2006600"/>
          <p14:tracePt t="233251" x="7585075" y="2014538"/>
          <p14:tracePt t="233253" x="7585075" y="2022475"/>
          <p14:tracePt t="233256" x="7593013" y="2032000"/>
          <p14:tracePt t="233258" x="7593013" y="2039938"/>
          <p14:tracePt t="233260" x="7593013" y="2047875"/>
          <p14:tracePt t="233261" x="7602538" y="2047875"/>
          <p14:tracePt t="233263" x="7602538" y="2055813"/>
          <p14:tracePt t="233265" x="7610475" y="2065338"/>
          <p14:tracePt t="233267" x="7610475" y="2073275"/>
          <p14:tracePt t="233269" x="7610475" y="2081213"/>
          <p14:tracePt t="233270" x="7618413" y="2081213"/>
          <p14:tracePt t="233272" x="7618413" y="2090738"/>
          <p14:tracePt t="233274" x="7618413" y="2098675"/>
          <p14:tracePt t="233275" x="7627938" y="2098675"/>
          <p14:tracePt t="233277" x="7627938" y="2106613"/>
          <p14:tracePt t="233279" x="7627938" y="2114550"/>
          <p14:tracePt t="233280" x="7635875" y="2114550"/>
          <p14:tracePt t="233283" x="7643813" y="2124075"/>
          <p14:tracePt t="233284" x="7651750" y="2132013"/>
          <p14:tracePt t="233287" x="7661275" y="2139950"/>
          <p14:tracePt t="233289" x="7661275" y="2149475"/>
          <p14:tracePt t="233291" x="7669213" y="2149475"/>
          <p14:tracePt t="233292" x="7677150" y="2157413"/>
          <p14:tracePt t="233295" x="7686675" y="2157413"/>
          <p14:tracePt t="233298" x="7694613" y="2165350"/>
          <p14:tracePt t="233301" x="7702550" y="2165350"/>
          <p14:tracePt t="233302" x="7702550" y="2173288"/>
          <p14:tracePt t="233302" x="7710488" y="2173288"/>
          <p14:tracePt t="233303" x="7720013" y="2182813"/>
          <p14:tracePt t="233305" x="7727950" y="2182813"/>
          <p14:tracePt t="233307" x="7735888" y="2190750"/>
          <p14:tracePt t="233309" x="7745413" y="2190750"/>
          <p14:tracePt t="233310" x="7753350" y="2190750"/>
          <p14:tracePt t="233312" x="7761288" y="2190750"/>
          <p14:tracePt t="233314" x="7769225" y="2198688"/>
          <p14:tracePt t="233316" x="7786688" y="2198688"/>
          <p14:tracePt t="233318" x="7794625" y="2208213"/>
          <p14:tracePt t="233319" x="7804150" y="2208213"/>
          <p14:tracePt t="233321" x="7812088" y="2208213"/>
          <p14:tracePt t="233323" x="7820025" y="2216150"/>
          <p14:tracePt t="233324" x="7827963" y="2216150"/>
          <p14:tracePt t="233326" x="7837488" y="2216150"/>
          <p14:tracePt t="233327" x="7845425" y="2216150"/>
          <p14:tracePt t="233328" x="7853363" y="2216150"/>
          <p14:tracePt t="233330" x="7862888" y="2216150"/>
          <p14:tracePt t="233333" x="7870825" y="2216150"/>
          <p14:tracePt t="233335" x="7886700" y="2216150"/>
          <p14:tracePt t="233336" x="7896225" y="2216150"/>
          <p14:tracePt t="233338" x="7904163" y="2216150"/>
          <p14:tracePt t="233339" x="7912100" y="2216150"/>
          <p14:tracePt t="233341" x="7921625" y="2216150"/>
          <p14:tracePt t="233343" x="7929563" y="2216150"/>
          <p14:tracePt t="233347" x="7937500" y="2216150"/>
          <p14:tracePt t="233348" x="7945438" y="2216150"/>
          <p14:tracePt t="233350" x="7954963" y="2216150"/>
          <p14:tracePt t="233352" x="7962900" y="2216150"/>
          <p14:tracePt t="233354" x="7970838" y="2208213"/>
          <p14:tracePt t="233357" x="7980363" y="2208213"/>
          <p14:tracePt t="233358" x="7988300" y="2198688"/>
          <p14:tracePt t="233361" x="7996238" y="2198688"/>
          <p14:tracePt t="233364" x="7996238" y="2190750"/>
          <p14:tracePt t="233365" x="8004175" y="2190750"/>
          <p14:tracePt t="233366" x="8004175" y="2182813"/>
          <p14:tracePt t="233369" x="8013700" y="2182813"/>
          <p14:tracePt t="233370" x="8021638" y="2173288"/>
          <p14:tracePt t="233371" x="8021638" y="2165350"/>
          <p14:tracePt t="233373" x="8029575" y="2157413"/>
          <p14:tracePt t="233376" x="8029575" y="2149475"/>
          <p14:tracePt t="233379" x="8039100" y="2139950"/>
          <p14:tracePt t="233381" x="8039100" y="2132013"/>
          <p14:tracePt t="233383" x="8039100" y="2124075"/>
          <p14:tracePt t="233386" x="8039100" y="2114550"/>
          <p14:tracePt t="233388" x="8047038" y="2114550"/>
          <p14:tracePt t="233389" x="8047038" y="2106613"/>
          <p14:tracePt t="233391" x="8047038" y="2098675"/>
          <p14:tracePt t="233394" x="8047038" y="2090738"/>
          <p14:tracePt t="233397" x="8047038" y="2081213"/>
          <p14:tracePt t="233401" x="8047038" y="2073275"/>
          <p14:tracePt t="233403" x="8047038" y="2065338"/>
          <p14:tracePt t="233408" x="8047038" y="2055813"/>
          <p14:tracePt t="233411" x="8039100" y="2055813"/>
          <p14:tracePt t="233414" x="8039100" y="2047875"/>
          <p14:tracePt t="233417" x="8029575" y="2047875"/>
          <p14:tracePt t="233423" x="8021638" y="2039938"/>
          <p14:tracePt t="233431" x="8013700" y="2039938"/>
          <p14:tracePt t="233463" x="8004175" y="2039938"/>
          <p14:tracePt t="233516" x="8004175" y="2032000"/>
          <p14:tracePt t="233743" x="7996238" y="2032000"/>
          <p14:tracePt t="234234" x="7996238" y="2022475"/>
          <p14:tracePt t="234546" x="7996238" y="2014538"/>
          <p14:tracePt t="234552" x="7996238" y="2006600"/>
          <p14:tracePt t="234558" x="7996238" y="1989138"/>
          <p14:tracePt t="234562" x="7996238" y="1963738"/>
          <p14:tracePt t="234566" x="7996238" y="1955800"/>
          <p14:tracePt t="234570" x="7988300" y="1930400"/>
          <p14:tracePt t="234574" x="7988300" y="1897063"/>
          <p14:tracePt t="234577" x="7988300" y="1871663"/>
          <p14:tracePt t="234578" x="7980363" y="1863725"/>
          <p14:tracePt t="234579" x="7980363" y="1855788"/>
          <p14:tracePt t="234580" x="7980363" y="1846263"/>
          <p14:tracePt t="234582" x="7970838" y="1830388"/>
          <p14:tracePt t="234584" x="7970838" y="1812925"/>
          <p14:tracePt t="234585" x="7970838" y="1804988"/>
          <p14:tracePt t="234588" x="7962900" y="1797050"/>
          <p14:tracePt t="234589" x="7954963" y="1787525"/>
          <p14:tracePt t="234591" x="7954963" y="1779588"/>
          <p14:tracePt t="234592" x="7954963" y="1762125"/>
          <p14:tracePt t="234594" x="7954963" y="1754188"/>
          <p14:tracePt t="234595" x="7945438" y="1738313"/>
          <p14:tracePt t="234598" x="7937500" y="1720850"/>
          <p14:tracePt t="234599" x="7929563" y="1712913"/>
          <p14:tracePt t="234601" x="7929563" y="1695450"/>
          <p14:tracePt t="234604" x="7921625" y="1679575"/>
          <p14:tracePt t="234606" x="7921625" y="1670050"/>
          <p14:tracePt t="234607" x="7921625" y="1662113"/>
          <p14:tracePt t="234608" x="7912100" y="1654175"/>
          <p14:tracePt t="234609" x="7912100" y="1644650"/>
          <p14:tracePt t="234610" x="7904163" y="1636713"/>
          <p14:tracePt t="234612" x="7904163" y="1628775"/>
          <p14:tracePt t="234615" x="7904163" y="1611313"/>
          <p14:tracePt t="234616" x="7896225" y="1603375"/>
          <p14:tracePt t="234617" x="7896225" y="1595438"/>
          <p14:tracePt t="234618" x="7896225" y="1585913"/>
          <p14:tracePt t="234620" x="7896225" y="1570038"/>
          <p14:tracePt t="234622" x="7886700" y="1570038"/>
          <p14:tracePt t="234625" x="7878763" y="1552575"/>
          <p14:tracePt t="234626" x="7878763" y="1536700"/>
          <p14:tracePt t="234629" x="7878763" y="1519238"/>
          <p14:tracePt t="234633" x="7870825" y="1485900"/>
          <p14:tracePt t="234635" x="7870825" y="1468438"/>
          <p14:tracePt t="234637" x="7862888" y="1468438"/>
          <p14:tracePt t="234639" x="7862888" y="1452563"/>
          <p14:tracePt t="234640" x="7862888" y="1435100"/>
          <p14:tracePt t="234642" x="7853363" y="1419225"/>
          <p14:tracePt t="234645" x="7853363" y="1409700"/>
          <p14:tracePt t="234646" x="7845425" y="1401763"/>
          <p14:tracePt t="234653" x="7837488" y="1360488"/>
          <p14:tracePt t="234654" x="7837488" y="1350963"/>
          <p14:tracePt t="234656" x="7837488" y="1343025"/>
          <p14:tracePt t="234657" x="7837488" y="1335088"/>
          <p14:tracePt t="234658" x="7827963" y="1325563"/>
          <p14:tracePt t="234659" x="7827963" y="1317625"/>
          <p14:tracePt t="234660" x="7827963" y="1309688"/>
          <p14:tracePt t="234661" x="7827963" y="1301750"/>
          <p14:tracePt t="234664" x="7820025" y="1284288"/>
          <p14:tracePt t="234666" x="7820025" y="1276350"/>
          <p14:tracePt t="234668" x="7812088" y="1266825"/>
          <p14:tracePt t="234669" x="7812088" y="1258888"/>
          <p14:tracePt t="234673" x="7812088" y="1250950"/>
          <p14:tracePt t="234674" x="7812088" y="1243013"/>
          <p14:tracePt t="234676" x="7804150" y="1233488"/>
          <p14:tracePt t="234679" x="7804150" y="1225550"/>
          <p14:tracePt t="234683" x="7804150" y="1208088"/>
          <p14:tracePt t="234685" x="7804150" y="1200150"/>
          <p14:tracePt t="234688" x="7804150" y="1192213"/>
          <p14:tracePt t="234690" x="7794625" y="1192213"/>
          <p14:tracePt t="234690" x="7794625" y="1184275"/>
          <p14:tracePt t="234692" x="7794625" y="1174750"/>
          <p14:tracePt t="234695" x="7794625" y="1166813"/>
          <p14:tracePt t="234699" x="7794625" y="1158875"/>
          <p14:tracePt t="234704" x="7794625" y="1149350"/>
          <p14:tracePt t="234706" x="7794625" y="1141413"/>
          <p14:tracePt t="234712" x="7794625" y="1133475"/>
          <p14:tracePt t="234847" x="7794625" y="1125538"/>
          <p14:tracePt t="234857" x="7794625" y="1116013"/>
          <p14:tracePt t="234861" x="7794625" y="1108075"/>
          <p14:tracePt t="234867" x="7794625" y="1100138"/>
          <p14:tracePt t="234873" x="7794625" y="1090613"/>
          <p14:tracePt t="234882" x="7794625" y="1082675"/>
          <p14:tracePt t="234889" x="7794625" y="1074738"/>
          <p14:tracePt t="234894" x="7794625" y="1066800"/>
          <p14:tracePt t="238121" x="7794625" y="1074738"/>
          <p14:tracePt t="238124" x="7794625" y="1082675"/>
          <p14:tracePt t="238127" x="7794625" y="1090613"/>
          <p14:tracePt t="238132" x="7786688" y="1100138"/>
          <p14:tracePt t="238133" x="7778750" y="1108075"/>
          <p14:tracePt t="238134" x="7778750" y="1116013"/>
          <p14:tracePt t="238137" x="7778750" y="1125538"/>
          <p14:tracePt t="238139" x="7769225" y="1125538"/>
          <p14:tracePt t="238140" x="7769225" y="1133475"/>
          <p14:tracePt t="238141" x="7769225" y="1141413"/>
          <p14:tracePt t="238142" x="7769225" y="1149350"/>
          <p14:tracePt t="238143" x="7761288" y="1149350"/>
          <p14:tracePt t="238145" x="7761288" y="1158875"/>
          <p14:tracePt t="238147" x="7761288" y="1166813"/>
          <p14:tracePt t="238150" x="7745413" y="1184275"/>
          <p14:tracePt t="238151" x="7745413" y="1192213"/>
          <p14:tracePt t="238152" x="7745413" y="1200150"/>
          <p14:tracePt t="238153" x="7735888" y="1208088"/>
          <p14:tracePt t="238155" x="7735888" y="1217613"/>
          <p14:tracePt t="238157" x="7727950" y="1233488"/>
          <p14:tracePt t="238160" x="7727950" y="1243013"/>
          <p14:tracePt t="238161" x="7720013" y="1243013"/>
          <p14:tracePt t="238162" x="7720013" y="1250950"/>
          <p14:tracePt t="238164" x="7710488" y="1266825"/>
          <p14:tracePt t="238167" x="7710488" y="1276350"/>
          <p14:tracePt t="238168" x="7710488" y="1292225"/>
          <p14:tracePt t="238169" x="7702550" y="1292225"/>
          <p14:tracePt t="238171" x="7702550" y="1301750"/>
          <p14:tracePt t="238173" x="7702550" y="1309688"/>
          <p14:tracePt t="238174" x="7694613" y="1317625"/>
          <p14:tracePt t="238175" x="7694613" y="1325563"/>
          <p14:tracePt t="238177" x="7694613" y="1335088"/>
          <p14:tracePt t="238178" x="7686675" y="1335088"/>
          <p14:tracePt t="238178" x="7677150" y="1350963"/>
          <p14:tracePt t="238181" x="7677150" y="1360488"/>
          <p14:tracePt t="238183" x="7669213" y="1368425"/>
          <p14:tracePt t="238184" x="7661275" y="1393825"/>
          <p14:tracePt t="238185" x="7661275" y="1401763"/>
          <p14:tracePt t="238186" x="7651750" y="1409700"/>
          <p14:tracePt t="238187" x="7643813" y="1427163"/>
          <p14:tracePt t="238189" x="7643813" y="1443038"/>
          <p14:tracePt t="238191" x="7643813" y="1452563"/>
          <p14:tracePt t="238192" x="7635875" y="1460500"/>
          <p14:tracePt t="238193" x="7635875" y="1468438"/>
          <p14:tracePt t="238194" x="7627938" y="1485900"/>
          <p14:tracePt t="238195" x="7627938" y="1493838"/>
          <p14:tracePt t="238196" x="7627938" y="1501775"/>
          <p14:tracePt t="238199" x="7627938" y="1527175"/>
          <p14:tracePt t="238201" x="7618413" y="1570038"/>
          <p14:tracePt t="238202" x="7618413" y="1577975"/>
          <p14:tracePt t="238203" x="7618413" y="1585913"/>
          <p14:tracePt t="238204" x="7618413" y="1611313"/>
          <p14:tracePt t="238205" x="7618413" y="1620838"/>
          <p14:tracePt t="238206" x="7618413" y="1628775"/>
          <p14:tracePt t="238207" x="7618413" y="1644650"/>
          <p14:tracePt t="238208" x="7618413" y="1654175"/>
          <p14:tracePt t="238209" x="7618413" y="1679575"/>
          <p14:tracePt t="238210" x="7618413" y="1687513"/>
          <p14:tracePt t="238211" x="7618413" y="1695450"/>
          <p14:tracePt t="238212" x="7618413" y="1712913"/>
          <p14:tracePt t="238214" x="7618413" y="1738313"/>
          <p14:tracePt t="238216" x="7627938" y="1762125"/>
          <p14:tracePt t="238217" x="7627938" y="1779588"/>
          <p14:tracePt t="238218" x="7627938" y="1787525"/>
          <p14:tracePt t="238220" x="7635875" y="1812925"/>
          <p14:tracePt t="238221" x="7643813" y="1830388"/>
          <p14:tracePt t="238223" x="7643813" y="1855788"/>
          <p14:tracePt t="238224" x="7651750" y="1863725"/>
          <p14:tracePt t="238225" x="7651750" y="1871663"/>
          <p14:tracePt t="238231" x="7669213" y="1922463"/>
          <p14:tracePt t="238233" x="7669213" y="1938338"/>
          <p14:tracePt t="238234" x="7677150" y="1947863"/>
          <p14:tracePt t="238235" x="7677150" y="1955800"/>
          <p14:tracePt t="238236" x="7686675" y="1963738"/>
          <p14:tracePt t="238238" x="7686675" y="1981200"/>
          <p14:tracePt t="238241" x="7694613" y="1989138"/>
          <p14:tracePt t="238242" x="7694613" y="1997075"/>
          <p14:tracePt t="238243" x="7694613" y="2006600"/>
          <p14:tracePt t="238246" x="7694613" y="2014538"/>
          <p14:tracePt t="238248" x="7702550" y="2014538"/>
          <p14:tracePt t="238250" x="7702550" y="2022475"/>
          <p14:tracePt t="238252" x="7710488" y="2022475"/>
          <p14:tracePt t="238330" x="7710488" y="2014538"/>
          <p14:tracePt t="238332" x="7720013" y="2014538"/>
          <p14:tracePt t="238339" x="7720013" y="2006600"/>
          <p14:tracePt t="238341" x="7720013" y="1997075"/>
          <p14:tracePt t="238348" x="7720013" y="1989138"/>
          <p14:tracePt t="238350" x="7727950" y="1989138"/>
          <p14:tracePt t="238358" x="7727950" y="1981200"/>
          <p14:tracePt t="238371" x="7735888" y="1981200"/>
          <p14:tracePt t="238435" x="7745413" y="1981200"/>
          <p14:tracePt t="238455" x="7753350" y="1981200"/>
          <p14:tracePt t="238501" x="7761288" y="1981200"/>
          <p14:tracePt t="238505" x="7761288" y="1973263"/>
          <p14:tracePt t="238509" x="7761288" y="1963738"/>
          <p14:tracePt t="238515" x="7769225" y="1963738"/>
          <p14:tracePt t="238520" x="7769225" y="1955800"/>
          <p14:tracePt t="238521" x="7778750" y="1955800"/>
          <p14:tracePt t="238531" x="7778750" y="1947863"/>
          <p14:tracePt t="238537" x="7786688" y="1947863"/>
          <p14:tracePt t="238542" x="7786688" y="1938338"/>
          <p14:tracePt t="238545" x="7786688" y="1930400"/>
          <p14:tracePt t="238548" x="7794625" y="1930400"/>
          <p14:tracePt t="238556" x="7804150" y="1930400"/>
          <p14:tracePt t="238557" x="7804150" y="1922463"/>
          <p14:tracePt t="238566" x="7812088" y="1922463"/>
          <p14:tracePt t="238568" x="7812088" y="1914525"/>
          <p14:tracePt t="238575" x="7820025" y="1914525"/>
          <p14:tracePt t="238577" x="7820025" y="1905000"/>
          <p14:tracePt t="238582" x="7820025" y="1897063"/>
          <p14:tracePt t="238588" x="7820025" y="1889125"/>
          <p14:tracePt t="238595" x="7820025" y="1879600"/>
          <p14:tracePt t="238604" x="7820025" y="1871663"/>
          <p14:tracePt t="238624" x="7820025" y="1863725"/>
          <p14:tracePt t="238661" x="7820025" y="1855788"/>
          <p14:tracePt t="238673" x="7820025" y="1846263"/>
          <p14:tracePt t="238676" x="7812088" y="1846263"/>
          <p14:tracePt t="238683" x="7812088" y="1838325"/>
          <p14:tracePt t="238691" x="7804150" y="1838325"/>
          <p14:tracePt t="238692" x="7804150" y="1830388"/>
          <p14:tracePt t="238698" x="7804150" y="1820863"/>
          <p14:tracePt t="238706" x="7794625" y="1820863"/>
          <p14:tracePt t="238723" x="7794625" y="1812925"/>
          <p14:tracePt t="238728" x="7786688" y="1812925"/>
          <p14:tracePt t="238739" x="7778750" y="1812925"/>
          <p14:tracePt t="238742" x="7769225" y="1812925"/>
          <p14:tracePt t="238748" x="7761288" y="1812925"/>
          <p14:tracePt t="238752" x="7753350" y="1812925"/>
          <p14:tracePt t="238757" x="7745413" y="1812925"/>
          <p14:tracePt t="238757" x="7735888" y="1812925"/>
          <p14:tracePt t="238760" x="7727950" y="1812925"/>
          <p14:tracePt t="238766" x="7720013" y="1812925"/>
          <p14:tracePt t="238767" x="7710488" y="1812925"/>
          <p14:tracePt t="238768" x="7702550" y="1812925"/>
          <p14:tracePt t="238771" x="7694613" y="1812925"/>
          <p14:tracePt t="238773" x="7686675" y="1812925"/>
          <p14:tracePt t="238776" x="7677150" y="1812925"/>
          <p14:tracePt t="238778" x="7669213" y="1812925"/>
          <p14:tracePt t="238781" x="7661275" y="1812925"/>
          <p14:tracePt t="238783" x="7651750" y="1812925"/>
          <p14:tracePt t="238786" x="7643813" y="1812925"/>
          <p14:tracePt t="238788" x="7635875" y="1812925"/>
          <p14:tracePt t="238789" x="7635875" y="1820863"/>
          <p14:tracePt t="238790" x="7627938" y="1820863"/>
          <p14:tracePt t="238793" x="7618413" y="1820863"/>
          <p14:tracePt t="238794" x="7618413" y="1830388"/>
          <p14:tracePt t="238796" x="7610475" y="1830388"/>
          <p14:tracePt t="238798" x="7602538" y="1830388"/>
          <p14:tracePt t="238801" x="7593013" y="1830388"/>
          <p14:tracePt t="238804" x="7585075" y="1838325"/>
          <p14:tracePt t="238810" x="7577138" y="1838325"/>
          <p14:tracePt t="238811" x="7569200" y="1838325"/>
          <p14:tracePt t="238815" x="7569200" y="1846263"/>
          <p14:tracePt t="238816" x="7559675" y="1846263"/>
          <p14:tracePt t="238821" x="7551738" y="1846263"/>
          <p14:tracePt t="238823" x="7551738" y="1855788"/>
          <p14:tracePt t="238827" x="7543800" y="1855788"/>
          <p14:tracePt t="238829" x="7543800" y="1863725"/>
          <p14:tracePt t="238832" x="7534275" y="1863725"/>
          <p14:tracePt t="238834" x="7526338" y="1863725"/>
          <p14:tracePt t="238836" x="7526338" y="1871663"/>
          <p14:tracePt t="238839" x="7518400" y="1871663"/>
          <p14:tracePt t="238843" x="7518400" y="1879600"/>
          <p14:tracePt t="238847" x="7510463" y="1879600"/>
          <p14:tracePt t="238850" x="7510463" y="1889125"/>
          <p14:tracePt t="238854" x="7500938" y="1889125"/>
          <p14:tracePt t="238857" x="7500938" y="1897063"/>
          <p14:tracePt t="238860" x="7493000" y="1905000"/>
          <p14:tracePt t="238868" x="7493000" y="1914525"/>
          <p14:tracePt t="238873" x="7493000" y="1922463"/>
          <p14:tracePt t="238875" x="7485063" y="1922463"/>
          <p14:tracePt t="238880" x="7485063" y="1930400"/>
          <p14:tracePt t="238883" x="7485063" y="1938338"/>
          <p14:tracePt t="238888" x="7485063" y="1947863"/>
          <p14:tracePt t="238895" x="7485063" y="1955800"/>
          <p14:tracePt t="238900" x="7485063" y="1963738"/>
          <p14:tracePt t="238901" x="7485063" y="1973263"/>
          <p14:tracePt t="238906" x="7485063" y="1981200"/>
          <p14:tracePt t="238910" x="7485063" y="1989138"/>
          <p14:tracePt t="238915" x="7485063" y="1997075"/>
          <p14:tracePt t="238916" x="7475538" y="2006600"/>
          <p14:tracePt t="238921" x="7475538" y="2014538"/>
          <p14:tracePt t="238926" x="7475538" y="2022475"/>
          <p14:tracePt t="238928" x="7475538" y="2032000"/>
          <p14:tracePt t="238932" x="7475538" y="2039938"/>
          <p14:tracePt t="238936" x="7467600" y="2047875"/>
          <p14:tracePt t="238940" x="7467600" y="2055813"/>
          <p14:tracePt t="238944" x="7459663" y="2065338"/>
          <p14:tracePt t="238946" x="7459663" y="2073275"/>
          <p14:tracePt t="238950" x="7459663" y="2081213"/>
          <p14:tracePt t="238954" x="7459663" y="2090738"/>
          <p14:tracePt t="238957" x="7459663" y="2098675"/>
          <p14:tracePt t="238959" x="7459663" y="2106613"/>
          <p14:tracePt t="238961" x="7451725" y="2106613"/>
          <p14:tracePt t="238962" x="7451725" y="2114550"/>
          <p14:tracePt t="238966" x="7451725" y="2124075"/>
          <p14:tracePt t="238970" x="7451725" y="2132013"/>
          <p14:tracePt t="238973" x="7451725" y="2139950"/>
          <p14:tracePt t="238975" x="7451725" y="2149475"/>
          <p14:tracePt t="238978" x="7451725" y="2157413"/>
          <p14:tracePt t="238982" x="7451725" y="2165350"/>
          <p14:tracePt t="238985" x="7451725" y="2173288"/>
          <p14:tracePt t="238987" x="7451725" y="2182813"/>
          <p14:tracePt t="238991" x="7451725" y="2190750"/>
          <p14:tracePt t="238994" x="7451725" y="2198688"/>
          <p14:tracePt t="238999" x="7451725" y="2208213"/>
          <p14:tracePt t="239000" x="7451725" y="2216150"/>
          <p14:tracePt t="239003" x="7451725" y="2224088"/>
          <p14:tracePt t="239007" x="7451725" y="2233613"/>
          <p14:tracePt t="239010" x="7451725" y="2241550"/>
          <p14:tracePt t="239012" x="7451725" y="2249488"/>
          <p14:tracePt t="239017" x="7451725" y="2257425"/>
          <p14:tracePt t="239019" x="7451725" y="2266950"/>
          <p14:tracePt t="239022" x="7451725" y="2274888"/>
          <p14:tracePt t="239024" x="7451725" y="2282825"/>
          <p14:tracePt t="239027" x="7459663" y="2282825"/>
          <p14:tracePt t="239028" x="7459663" y="2292350"/>
          <p14:tracePt t="239033" x="7467600" y="2300288"/>
          <p14:tracePt t="239036" x="7467600" y="2308225"/>
          <p14:tracePt t="239040" x="7467600" y="2316163"/>
          <p14:tracePt t="239043" x="7467600" y="2325688"/>
          <p14:tracePt t="239048" x="7475538" y="2325688"/>
          <p14:tracePt t="239050" x="7475538" y="2333625"/>
          <p14:tracePt t="239055" x="7475538" y="2341563"/>
          <p14:tracePt t="239057" x="7475538" y="2351088"/>
          <p14:tracePt t="239060" x="7485063" y="2351088"/>
          <p14:tracePt t="239062" x="7485063" y="2359025"/>
          <p14:tracePt t="239068" x="7485063" y="2366963"/>
          <p14:tracePt t="239068" x="7493000" y="2366963"/>
          <p14:tracePt t="239071" x="7493000" y="2374900"/>
          <p14:tracePt t="239073" x="7500938" y="2374900"/>
          <p14:tracePt t="239075" x="7500938" y="2384425"/>
          <p14:tracePt t="239079" x="7500938" y="2392363"/>
          <p14:tracePt t="239081" x="7510463" y="2392363"/>
          <p14:tracePt t="239084" x="7510463" y="2400300"/>
          <p14:tracePt t="239089" x="7510463" y="2409825"/>
          <p14:tracePt t="239090" x="7518400" y="2409825"/>
          <p14:tracePt t="239094" x="7518400" y="2417763"/>
          <p14:tracePt t="239097" x="7518400" y="2425700"/>
          <p14:tracePt t="239101" x="7518400" y="2433638"/>
          <p14:tracePt t="239102" x="7526338" y="2433638"/>
          <p14:tracePt t="239106" x="7526338" y="2443163"/>
          <p14:tracePt t="239109" x="7534275" y="2443163"/>
          <p14:tracePt t="239113" x="7534275" y="2451100"/>
          <p14:tracePt t="239116" x="7534275" y="2459038"/>
          <p14:tracePt t="239120" x="7534275" y="2468563"/>
          <p14:tracePt t="239127" x="7534275" y="2476500"/>
          <p14:tracePt t="239132" x="7534275" y="2484438"/>
          <p14:tracePt t="239136" x="7534275" y="2492375"/>
          <p14:tracePt t="239141" x="7543800" y="2492375"/>
          <p14:tracePt t="239141" x="7543800" y="2501900"/>
          <p14:tracePt t="239145" x="7543800" y="2509838"/>
          <p14:tracePt t="239149" x="7543800" y="2517775"/>
          <p14:tracePt t="239151" x="7543800" y="2527300"/>
          <p14:tracePt t="239152" x="7551738" y="2527300"/>
          <p14:tracePt t="239154" x="7551738" y="2535238"/>
          <p14:tracePt t="239157" x="7551738" y="2543175"/>
          <p14:tracePt t="239160" x="7559675" y="2551113"/>
          <p14:tracePt t="239162" x="7559675" y="2560638"/>
          <p14:tracePt t="239166" x="7559675" y="2568575"/>
          <p14:tracePt t="239167" x="7569200" y="2568575"/>
          <p14:tracePt t="239169" x="7569200" y="2576513"/>
          <p14:tracePt t="239170" x="7577138" y="2576513"/>
          <p14:tracePt t="239172" x="7577138" y="2586038"/>
          <p14:tracePt t="239173" x="7577138" y="2593975"/>
          <p14:tracePt t="239176" x="7585075" y="2601913"/>
          <p14:tracePt t="239183" x="7593013" y="2609850"/>
          <p14:tracePt t="239184" x="7593013" y="2619375"/>
          <p14:tracePt t="239185" x="7593013" y="2627313"/>
          <p14:tracePt t="239187" x="7602538" y="2627313"/>
          <p14:tracePt t="239189" x="7610475" y="2627313"/>
          <p14:tracePt t="239190" x="7610475" y="2635250"/>
          <p14:tracePt t="239194" x="7610475" y="2644775"/>
          <p14:tracePt t="239198" x="7618413" y="2644775"/>
          <p14:tracePt t="239200" x="7618413" y="2652713"/>
          <p14:tracePt t="239203" x="7618413" y="2660650"/>
          <p14:tracePt t="239204" x="7627938" y="2660650"/>
          <p14:tracePt t="239211" x="7627938" y="2668588"/>
          <p14:tracePt t="239214" x="7635875" y="2668588"/>
          <p14:tracePt t="239218" x="7643813" y="2668588"/>
          <p14:tracePt t="239221" x="7643813" y="2678113"/>
          <p14:tracePt t="239232" x="7651750" y="2678113"/>
          <p14:tracePt t="239237" x="7651750" y="2686050"/>
          <p14:tracePt t="239241" x="7661275" y="2686050"/>
          <p14:tracePt t="239253" x="7669213" y="2686050"/>
          <p14:tracePt t="239256" x="7677150" y="2686050"/>
          <p14:tracePt t="239259" x="7677150" y="2693988"/>
          <p14:tracePt t="239263" x="7686675" y="2693988"/>
          <p14:tracePt t="239266" x="7686675" y="2703513"/>
          <p14:tracePt t="239271" x="7694613" y="2703513"/>
          <p14:tracePt t="239278" x="7702550" y="2703513"/>
          <p14:tracePt t="239280" x="7702550" y="2711450"/>
          <p14:tracePt t="239283" x="7710488" y="2711450"/>
          <p14:tracePt t="239290" x="7720013" y="2711450"/>
          <p14:tracePt t="239292" x="7720013" y="2719388"/>
          <p14:tracePt t="239296" x="7727950" y="2719388"/>
          <p14:tracePt t="239302" x="7735888" y="2719388"/>
          <p14:tracePt t="239306" x="7745413" y="2727325"/>
          <p14:tracePt t="239310" x="7753350" y="2727325"/>
          <p14:tracePt t="239313" x="7753350" y="2736850"/>
          <p14:tracePt t="239314" x="7761288" y="2736850"/>
          <p14:tracePt t="239320" x="7778750" y="2736850"/>
          <p14:tracePt t="239324" x="7786688" y="2736850"/>
          <p14:tracePt t="239329" x="7794625" y="2736850"/>
          <p14:tracePt t="239330" x="7794625" y="2744788"/>
          <p14:tracePt t="239334" x="7804150" y="2744788"/>
          <p14:tracePt t="239336" x="7812088" y="2744788"/>
          <p14:tracePt t="239339" x="7820025" y="2744788"/>
          <p14:tracePt t="239344" x="7827963" y="2744788"/>
          <p14:tracePt t="239349" x="7837488" y="2744788"/>
          <p14:tracePt t="239356" x="7845425" y="2744788"/>
          <p14:tracePt t="239360" x="7853363" y="2744788"/>
          <p14:tracePt t="239365" x="7862888" y="2744788"/>
          <p14:tracePt t="239370" x="7862888" y="2752725"/>
          <p14:tracePt t="239373" x="7870825" y="2752725"/>
          <p14:tracePt t="239378" x="7878763" y="2752725"/>
          <p14:tracePt t="239381" x="7886700" y="2752725"/>
          <p14:tracePt t="239386" x="7896225" y="2752725"/>
          <p14:tracePt t="239392" x="7904163" y="2752725"/>
          <p14:tracePt t="239397" x="7912100" y="2752725"/>
          <p14:tracePt t="239400" x="7921625" y="2752725"/>
          <p14:tracePt t="239402" x="7929563" y="2752725"/>
          <p14:tracePt t="239406" x="7937500" y="2752725"/>
          <p14:tracePt t="239408" x="7945438" y="2752725"/>
          <p14:tracePt t="239410" x="7954963" y="2752725"/>
          <p14:tracePt t="239415" x="7962900" y="2752725"/>
          <p14:tracePt t="239416" x="7970838" y="2752725"/>
          <p14:tracePt t="239420" x="7980363" y="2752725"/>
          <p14:tracePt t="239421" x="7988300" y="2752725"/>
          <p14:tracePt t="239423" x="7988300" y="2744788"/>
          <p14:tracePt t="239425" x="7996238" y="2744788"/>
          <p14:tracePt t="239428" x="8004175" y="2744788"/>
          <p14:tracePt t="239432" x="8013700" y="2744788"/>
          <p14:tracePt t="239434" x="8021638" y="2736850"/>
          <p14:tracePt t="239436" x="8029575" y="2736850"/>
          <p14:tracePt t="239438" x="8029575" y="2727325"/>
          <p14:tracePt t="239440" x="8039100" y="2727325"/>
          <p14:tracePt t="239443" x="8047038" y="2727325"/>
          <p14:tracePt t="239445" x="8054975" y="2727325"/>
          <p14:tracePt t="239448" x="8054975" y="2719388"/>
          <p14:tracePt t="239449" x="8062913" y="2719388"/>
          <p14:tracePt t="239452" x="8072438" y="2719388"/>
          <p14:tracePt t="239455" x="8080375" y="2719388"/>
          <p14:tracePt t="239458" x="8088313" y="2719388"/>
          <p14:tracePt t="239460" x="8097838" y="2719388"/>
          <p14:tracePt t="239462" x="8097838" y="2711450"/>
          <p14:tracePt t="239465" x="8105775" y="2711450"/>
          <p14:tracePt t="239467" x="8113713" y="2711450"/>
          <p14:tracePt t="239470" x="8121650" y="2711450"/>
          <p14:tracePt t="239472" x="8131175" y="2711450"/>
          <p14:tracePt t="239475" x="8139113" y="2711450"/>
          <p14:tracePt t="239478" x="8147050" y="2711450"/>
          <p14:tracePt t="239481" x="8147050" y="2703513"/>
          <p14:tracePt t="239483" x="8156575" y="2703513"/>
          <p14:tracePt t="239485" x="8164513" y="2703513"/>
          <p14:tracePt t="239486" x="8172450" y="2693988"/>
          <p14:tracePt t="239492" x="8180388" y="2693988"/>
          <p14:tracePt t="239495" x="8189913" y="2686050"/>
          <p14:tracePt t="239499" x="8197850" y="2686050"/>
          <p14:tracePt t="239502" x="8197850" y="2678113"/>
          <p14:tracePt t="239503" x="8205788" y="2678113"/>
          <p14:tracePt t="239507" x="8205788" y="2668588"/>
          <p14:tracePt t="239509" x="8215313" y="2668588"/>
          <p14:tracePt t="239513" x="8215313" y="2660650"/>
          <p14:tracePt t="239515" x="8223250" y="2660650"/>
          <p14:tracePt t="239516" x="8231188" y="2652713"/>
          <p14:tracePt t="239520" x="8231188" y="2644775"/>
          <p14:tracePt t="239521" x="8239125" y="2644775"/>
          <p14:tracePt t="239525" x="8239125" y="2635250"/>
          <p14:tracePt t="239526" x="8248650" y="2635250"/>
          <p14:tracePt t="239532" x="8256588" y="2627313"/>
          <p14:tracePt t="239533" x="8256588" y="2619375"/>
          <p14:tracePt t="239534" x="8264525" y="2619375"/>
          <p14:tracePt t="239539" x="8274050" y="2609850"/>
          <p14:tracePt t="239544" x="8281988" y="2601913"/>
          <p14:tracePt t="239550" x="8289925" y="2593975"/>
          <p14:tracePt t="239552" x="8297863" y="2586038"/>
          <p14:tracePt t="239557" x="8307388" y="2576513"/>
          <p14:tracePt t="239561" x="8315325" y="2568575"/>
          <p14:tracePt t="239565" x="8323263" y="2568575"/>
          <p14:tracePt t="239567" x="8332788" y="2560638"/>
          <p14:tracePt t="239569" x="8332788" y="2551113"/>
          <p14:tracePt t="239570" x="8340725" y="2551113"/>
          <p14:tracePt t="239573" x="8348663" y="2551113"/>
          <p14:tracePt t="239575" x="8348663" y="2543175"/>
          <p14:tracePt t="239577" x="8356600" y="2543175"/>
          <p14:tracePt t="239578" x="8356600" y="2535238"/>
          <p14:tracePt t="239579" x="8366125" y="2535238"/>
          <p14:tracePt t="239582" x="8374063" y="2535238"/>
          <p14:tracePt t="239584" x="8382000" y="2527300"/>
          <p14:tracePt t="239586" x="8391525" y="2517775"/>
          <p14:tracePt t="239589" x="8399463" y="2517775"/>
          <p14:tracePt t="239591" x="8407400" y="2509838"/>
          <p14:tracePt t="239594" x="8415338" y="2509838"/>
          <p14:tracePt t="239597" x="8415338" y="2501900"/>
          <p14:tracePt t="239599" x="8424863" y="2501900"/>
          <p14:tracePt t="239601" x="8432800" y="2492375"/>
          <p14:tracePt t="239604" x="8440738" y="2484438"/>
          <p14:tracePt t="239609" x="8440738" y="2476500"/>
          <p14:tracePt t="239609" x="8450263" y="2476500"/>
          <p14:tracePt t="239612" x="8450263" y="2468563"/>
          <p14:tracePt t="239615" x="8458200" y="2468563"/>
          <p14:tracePt t="239617" x="8458200" y="2459038"/>
          <p14:tracePt t="239618" x="8458200" y="2451100"/>
          <p14:tracePt t="239620" x="8466138" y="2443163"/>
          <p14:tracePt t="239625" x="8474075" y="2433638"/>
          <p14:tracePt t="239628" x="8474075" y="2425700"/>
          <p14:tracePt t="239629" x="8474075" y="2417763"/>
          <p14:tracePt t="239632" x="8474075" y="2409825"/>
          <p14:tracePt t="239633" x="8483600" y="2409825"/>
          <p14:tracePt t="239636" x="8483600" y="2392363"/>
          <p14:tracePt t="239639" x="8483600" y="2384425"/>
          <p14:tracePt t="239641" x="8483600" y="2374900"/>
          <p14:tracePt t="239643" x="8483600" y="2366963"/>
          <p14:tracePt t="239646" x="8483600" y="2359025"/>
          <p14:tracePt t="239649" x="8491538" y="2351088"/>
          <p14:tracePt t="239651" x="8491538" y="2341563"/>
          <p14:tracePt t="239652" x="8491538" y="2333625"/>
          <p14:tracePt t="239655" x="8491538" y="2325688"/>
          <p14:tracePt t="239658" x="8491538" y="2316163"/>
          <p14:tracePt t="239660" x="8491538" y="2308225"/>
          <p14:tracePt t="239665" x="8491538" y="2300288"/>
          <p14:tracePt t="239667" x="8491538" y="2292350"/>
          <p14:tracePt t="239668" x="8491538" y="2282825"/>
          <p14:tracePt t="239670" x="8491538" y="2274888"/>
          <p14:tracePt t="239673" x="8491538" y="2266950"/>
          <p14:tracePt t="239676" x="8491538" y="2257425"/>
          <p14:tracePt t="239679" x="8491538" y="2249488"/>
          <p14:tracePt t="239682" x="8491538" y="2241550"/>
          <p14:tracePt t="239683" x="8491538" y="2233613"/>
          <p14:tracePt t="239686" x="8491538" y="2224088"/>
          <p14:tracePt t="239689" x="8491538" y="2216150"/>
          <p14:tracePt t="239690" x="8491538" y="2208213"/>
          <p14:tracePt t="239693" x="8491538" y="2198688"/>
          <p14:tracePt t="239697" x="8491538" y="2190750"/>
          <p14:tracePt t="239699" x="8491538" y="2182813"/>
          <p14:tracePt t="239702" x="8499475" y="2173288"/>
          <p14:tracePt t="239704" x="8499475" y="2165350"/>
          <p14:tracePt t="239706" x="8499475" y="2157413"/>
          <p14:tracePt t="239709" x="8499475" y="2149475"/>
          <p14:tracePt t="239710" x="8499475" y="2139950"/>
          <p14:tracePt t="239715" x="8499475" y="2132013"/>
          <p14:tracePt t="239716" x="8499475" y="2124075"/>
          <p14:tracePt t="239717" x="8499475" y="2114550"/>
          <p14:tracePt t="239721" x="8499475" y="2106613"/>
          <p14:tracePt t="239721" x="8499475" y="2098675"/>
          <p14:tracePt t="239723" x="8499475" y="2090738"/>
          <p14:tracePt t="239725" x="8499475" y="2081213"/>
          <p14:tracePt t="239727" x="8499475" y="2073275"/>
          <p14:tracePt t="239728" x="8499475" y="2065338"/>
          <p14:tracePt t="239731" x="8499475" y="2055813"/>
          <p14:tracePt t="239732" x="8499475" y="2047875"/>
          <p14:tracePt t="239734" x="8499475" y="2039938"/>
          <p14:tracePt t="239736" x="8499475" y="2032000"/>
          <p14:tracePt t="239738" x="8499475" y="2022475"/>
          <p14:tracePt t="239740" x="8499475" y="2014538"/>
          <p14:tracePt t="239741" x="8491538" y="2014538"/>
          <p14:tracePt t="239742" x="8491538" y="2006600"/>
          <p14:tracePt t="239743" x="8491538" y="1997075"/>
          <p14:tracePt t="239746" x="8491538" y="1989138"/>
          <p14:tracePt t="239750" x="8483600" y="1981200"/>
          <p14:tracePt t="239751" x="8483600" y="1973263"/>
          <p14:tracePt t="239752" x="8483600" y="1963738"/>
          <p14:tracePt t="239753" x="8474075" y="1963738"/>
          <p14:tracePt t="239754" x="8466138" y="1955800"/>
          <p14:tracePt t="239756" x="8466138" y="1947863"/>
          <p14:tracePt t="239757" x="8458200" y="1947863"/>
          <p14:tracePt t="239759" x="8458200" y="1938338"/>
          <p14:tracePt t="239760" x="8458200" y="1930400"/>
          <p14:tracePt t="239761" x="8450263" y="1930400"/>
          <p14:tracePt t="239762" x="8450263" y="1922463"/>
          <p14:tracePt t="239765" x="8440738" y="1914525"/>
          <p14:tracePt t="239767" x="8432800" y="1905000"/>
          <p14:tracePt t="239768" x="8432800" y="1897063"/>
          <p14:tracePt t="239769" x="8424863" y="1897063"/>
          <p14:tracePt t="239770" x="8424863" y="1889125"/>
          <p14:tracePt t="239773" x="8415338" y="1879600"/>
          <p14:tracePt t="239775" x="8407400" y="1871663"/>
          <p14:tracePt t="239778" x="8399463" y="1863725"/>
          <p14:tracePt t="239779" x="8399463" y="1855788"/>
          <p14:tracePt t="239782" x="8391525" y="1846263"/>
          <p14:tracePt t="239784" x="8382000" y="1846263"/>
          <p14:tracePt t="239785" x="8382000" y="1838325"/>
          <p14:tracePt t="239786" x="8366125" y="1830388"/>
          <p14:tracePt t="239789" x="8366125" y="1820863"/>
          <p14:tracePt t="239790" x="8356600" y="1820863"/>
          <p14:tracePt t="239791" x="8348663" y="1812925"/>
          <p14:tracePt t="239794" x="8340725" y="1804988"/>
          <p14:tracePt t="239795" x="8332788" y="1804988"/>
          <p14:tracePt t="239796" x="8332788" y="1797050"/>
          <p14:tracePt t="239799" x="8323263" y="1797050"/>
          <p14:tracePt t="239800" x="8315325" y="1787525"/>
          <p14:tracePt t="239803" x="8307388" y="1779588"/>
          <p14:tracePt t="239804" x="8297863" y="1779588"/>
          <p14:tracePt t="239806" x="8289925" y="1771650"/>
          <p14:tracePt t="239809" x="8281988" y="1771650"/>
          <p14:tracePt t="239811" x="8274050" y="1762125"/>
          <p14:tracePt t="239812" x="8264525" y="1762125"/>
          <p14:tracePt t="239814" x="8264525" y="1754188"/>
          <p14:tracePt t="239817" x="8256588" y="1754188"/>
          <p14:tracePt t="239818" x="8248650" y="1746250"/>
          <p14:tracePt t="239819" x="8239125" y="1746250"/>
          <p14:tracePt t="239820" x="8231188" y="1746250"/>
          <p14:tracePt t="239822" x="8223250" y="1746250"/>
          <p14:tracePt t="239824" x="8223250" y="1738313"/>
          <p14:tracePt t="239825" x="8215313" y="1738313"/>
          <p14:tracePt t="239827" x="8205788" y="1738313"/>
          <p14:tracePt t="239828" x="8197850" y="1738313"/>
          <p14:tracePt t="239831" x="8189913" y="1728788"/>
          <p14:tracePt t="239832" x="8180388" y="1728788"/>
          <p14:tracePt t="239834" x="8172450" y="1720850"/>
          <p14:tracePt t="239837" x="8164513" y="1720850"/>
          <p14:tracePt t="239838" x="8156575" y="1720850"/>
          <p14:tracePt t="239840" x="8147050" y="1720850"/>
          <p14:tracePt t="239842" x="8139113" y="1720850"/>
          <p14:tracePt t="239843" x="8131175" y="1720850"/>
          <p14:tracePt t="239845" x="8121650" y="1712913"/>
          <p14:tracePt t="239848" x="8113713" y="1712913"/>
          <p14:tracePt t="239850" x="8105775" y="1712913"/>
          <p14:tracePt t="239852" x="8097838" y="1712913"/>
          <p14:tracePt t="239853" x="8088313" y="1712913"/>
          <p14:tracePt t="239855" x="8080375" y="1712913"/>
          <p14:tracePt t="239857" x="8072438" y="1712913"/>
          <p14:tracePt t="239859" x="8062913" y="1712913"/>
          <p14:tracePt t="239860" x="8054975" y="1712913"/>
          <p14:tracePt t="239862" x="8047038" y="1703388"/>
          <p14:tracePt t="239865" x="8039100" y="1703388"/>
          <p14:tracePt t="239866" x="8029575" y="1703388"/>
          <p14:tracePt t="239868" x="8021638" y="1703388"/>
          <p14:tracePt t="239870" x="8013700" y="1703388"/>
          <p14:tracePt t="239872" x="8004175" y="1703388"/>
          <p14:tracePt t="239873" x="7996238" y="1703388"/>
          <p14:tracePt t="239875" x="7988300" y="1703388"/>
          <p14:tracePt t="239878" x="7980363" y="1703388"/>
          <p14:tracePt t="239881" x="7970838" y="1703388"/>
          <p14:tracePt t="239882" x="7962900" y="1703388"/>
          <p14:tracePt t="239885" x="7954963" y="1703388"/>
          <p14:tracePt t="239888" x="7945438" y="1703388"/>
          <p14:tracePt t="239891" x="7937500" y="1703388"/>
          <p14:tracePt t="239893" x="7929563" y="1703388"/>
          <p14:tracePt t="239896" x="7921625" y="1703388"/>
          <p14:tracePt t="239901" x="7912100" y="1703388"/>
          <p14:tracePt t="239905" x="7904163" y="1703388"/>
          <p14:tracePt t="239911" x="7896225" y="1703388"/>
          <p14:tracePt t="239915" x="7886700" y="1703388"/>
          <p14:tracePt t="239918" x="7886700" y="1712913"/>
          <p14:tracePt t="239919" x="7878763" y="1712913"/>
          <p14:tracePt t="239925" x="7870825" y="1712913"/>
          <p14:tracePt t="239932" x="7862888" y="1712913"/>
          <p14:tracePt t="239934" x="7853363" y="1712913"/>
          <p14:tracePt t="239934" x="7853363" y="1720850"/>
          <p14:tracePt t="239939" x="7845425" y="1720850"/>
          <p14:tracePt t="239943" x="7837488" y="1720850"/>
          <p14:tracePt t="239948" x="7827963" y="1720850"/>
          <p14:tracePt t="239951" x="7820025" y="1720850"/>
          <p14:tracePt t="239956" x="7812088" y="1728788"/>
          <p14:tracePt t="239958" x="7804150" y="1728788"/>
          <p14:tracePt t="239964" x="7794625" y="1728788"/>
          <p14:tracePt t="239966" x="7786688" y="1728788"/>
          <p14:tracePt t="239967" x="7786688" y="1738313"/>
          <p14:tracePt t="239969" x="7778750" y="1738313"/>
          <p14:tracePt t="239973" x="7769225" y="1738313"/>
          <p14:tracePt t="239978" x="7761288" y="1738313"/>
          <p14:tracePt t="239980" x="7753350" y="1738313"/>
          <p14:tracePt t="239983" x="7745413" y="1738313"/>
          <p14:tracePt t="239987" x="7745413" y="1746250"/>
          <p14:tracePt t="239989" x="7735888" y="1746250"/>
          <p14:tracePt t="239994" x="7727950" y="1746250"/>
          <p14:tracePt t="239997" x="7720013" y="1746250"/>
          <p14:tracePt t="240003" x="7710488" y="1746250"/>
          <p14:tracePt t="240009" x="7710488" y="1754188"/>
          <p14:tracePt t="240011" x="7702550" y="1754188"/>
          <p14:tracePt t="240024" x="7694613" y="1754188"/>
          <p14:tracePt t="240036" x="7686675" y="1754188"/>
          <p14:tracePt t="240041" x="7686675" y="1762125"/>
          <p14:tracePt t="240063" x="7677150" y="1771650"/>
          <p14:tracePt t="240075" x="7669213" y="1771650"/>
          <p14:tracePt t="240083" x="7669213" y="1779588"/>
          <p14:tracePt t="240088" x="7661275" y="1779588"/>
          <p14:tracePt t="240099" x="7651750" y="1779588"/>
          <p14:tracePt t="240205" x="7643813" y="1787525"/>
          <p14:tracePt t="240228" x="7635875" y="1787525"/>
          <p14:tracePt t="241303" x="7635875" y="1779588"/>
          <p14:tracePt t="241309" x="7643813" y="1779588"/>
          <p14:tracePt t="241312" x="7643813" y="1771650"/>
          <p14:tracePt t="241317" x="7651750" y="1762125"/>
          <p14:tracePt t="241319" x="7661275" y="1762125"/>
          <p14:tracePt t="241324" x="7661275" y="1754188"/>
          <p14:tracePt t="241333" x="7669213" y="1754188"/>
          <p14:tracePt t="241334" x="7669213" y="1746250"/>
          <p14:tracePt t="241348" x="7669213" y="1738313"/>
          <p14:tracePt t="241352" x="7677150" y="1738313"/>
          <p14:tracePt t="241356" x="7677150" y="1728788"/>
          <p14:tracePt t="241375" x="7686675" y="1720850"/>
          <p14:tracePt t="241380" x="7694613" y="1720850"/>
          <p14:tracePt t="241385" x="7694613" y="1712913"/>
          <p14:tracePt t="241388" x="7702550" y="1712913"/>
          <p14:tracePt t="241394" x="7702550" y="1703388"/>
          <p14:tracePt t="241397" x="7702550" y="1695450"/>
          <p14:tracePt t="241400" x="7710488" y="1695450"/>
          <p14:tracePt t="241404" x="7710488" y="1687513"/>
          <p14:tracePt t="241406" x="7720013" y="1687513"/>
          <p14:tracePt t="241410" x="7727950" y="1679575"/>
          <p14:tracePt t="241418" x="7735888" y="1670050"/>
          <p14:tracePt t="241422" x="7735888" y="1662113"/>
          <p14:tracePt t="241427" x="7745413" y="1662113"/>
          <p14:tracePt t="241428" x="7745413" y="1654175"/>
          <p14:tracePt t="241434" x="7753350" y="1654175"/>
          <p14:tracePt t="241436" x="7753350" y="1644650"/>
          <p14:tracePt t="241439" x="7761288" y="1644650"/>
          <p14:tracePt t="241444" x="7761288" y="1636713"/>
          <p14:tracePt t="241451" x="7769225" y="1636713"/>
          <p14:tracePt t="241455" x="7769225" y="1628775"/>
          <p14:tracePt t="241459" x="7769225" y="1620838"/>
          <p14:tracePt t="241466" x="7778750" y="1620838"/>
          <p14:tracePt t="241471" x="7778750" y="1611313"/>
          <p14:tracePt t="241477" x="7786688" y="1611313"/>
          <p14:tracePt t="241479" x="7786688" y="1603375"/>
          <p14:tracePt t="241484" x="7794625" y="1603375"/>
          <p14:tracePt t="241489" x="7794625" y="1595438"/>
          <p14:tracePt t="241492" x="7794625" y="1585913"/>
          <p14:tracePt t="241495" x="7804150" y="1585913"/>
          <p14:tracePt t="241500" x="7804150" y="1577975"/>
          <p14:tracePt t="241503" x="7812088" y="1577975"/>
          <p14:tracePt t="241505" x="7812088" y="1570038"/>
          <p14:tracePt t="241508" x="7820025" y="1570038"/>
          <p14:tracePt t="241512" x="7827963" y="1562100"/>
          <p14:tracePt t="241516" x="7827963" y="1552575"/>
          <p14:tracePt t="241519" x="7837488" y="1552575"/>
          <p14:tracePt t="241524" x="7845425" y="1544638"/>
          <p14:tracePt t="241530" x="7845425" y="1536700"/>
          <p14:tracePt t="241538" x="7862888" y="1536700"/>
          <p14:tracePt t="241542" x="7862888" y="1527175"/>
          <p14:tracePt t="241547" x="7862888" y="1519238"/>
          <p14:tracePt t="241552" x="7870825" y="1519238"/>
          <p14:tracePt t="243153" x="7870825" y="1527175"/>
          <p14:tracePt t="243156" x="7878763" y="1527175"/>
          <p14:tracePt t="243158" x="7878763" y="1536700"/>
          <p14:tracePt t="243160" x="7886700" y="1536700"/>
          <p14:tracePt t="243161" x="7896225" y="1536700"/>
          <p14:tracePt t="243164" x="7904163" y="1544638"/>
          <p14:tracePt t="243167" x="7912100" y="1562100"/>
          <p14:tracePt t="243169" x="7921625" y="1562100"/>
          <p14:tracePt t="243170" x="7921625" y="1570038"/>
          <p14:tracePt t="243171" x="7929563" y="1570038"/>
          <p14:tracePt t="243172" x="7937500" y="1577975"/>
          <p14:tracePt t="243175" x="7945438" y="1585913"/>
          <p14:tracePt t="243176" x="7945438" y="1595438"/>
          <p14:tracePt t="243177" x="7954963" y="1595438"/>
          <p14:tracePt t="243179" x="7954963" y="1603375"/>
          <p14:tracePt t="243181" x="7962900" y="1603375"/>
          <p14:tracePt t="243183" x="7970838" y="1611313"/>
          <p14:tracePt t="243184" x="7970838" y="1620838"/>
          <p14:tracePt t="243185" x="7980363" y="1628775"/>
          <p14:tracePt t="243188" x="7980363" y="1636713"/>
          <p14:tracePt t="243190" x="7988300" y="1636713"/>
          <p14:tracePt t="243192" x="7988300" y="1644650"/>
          <p14:tracePt t="243194" x="7996238" y="1654175"/>
          <p14:tracePt t="243198" x="8004175" y="1662113"/>
          <p14:tracePt t="243201" x="8004175" y="1670050"/>
          <p14:tracePt t="243203" x="8004175" y="1679575"/>
          <p14:tracePt t="243204" x="8013700" y="1679575"/>
          <p14:tracePt t="243207" x="8013700" y="1687513"/>
          <p14:tracePt t="243211" x="8021638" y="1695450"/>
          <p14:tracePt t="243214" x="8021638" y="1703388"/>
          <p14:tracePt t="243217" x="8021638" y="1712913"/>
          <p14:tracePt t="243221" x="8029575" y="1720850"/>
          <p14:tracePt t="243223" x="8039100" y="1728788"/>
          <p14:tracePt t="243224" x="8039100" y="1738313"/>
          <p14:tracePt t="243227" x="8039100" y="1746250"/>
          <p14:tracePt t="243229" x="8047038" y="1746250"/>
          <p14:tracePt t="243232" x="8047038" y="1754188"/>
          <p14:tracePt t="243234" x="8054975" y="1771650"/>
          <p14:tracePt t="243236" x="8054975" y="1779588"/>
          <p14:tracePt t="243238" x="8062913" y="1787525"/>
          <p14:tracePt t="243240" x="8072438" y="1797050"/>
          <p14:tracePt t="243241" x="8072438" y="1804988"/>
          <p14:tracePt t="243244" x="8072438" y="1812925"/>
          <p14:tracePt t="243245" x="8080375" y="1812925"/>
          <p14:tracePt t="243247" x="8080375" y="1820863"/>
          <p14:tracePt t="243249" x="8088313" y="1838325"/>
          <p14:tracePt t="243252" x="8088313" y="1846263"/>
          <p14:tracePt t="243253" x="8097838" y="1846263"/>
          <p14:tracePt t="243254" x="8105775" y="1855788"/>
          <p14:tracePt t="243256" x="8105775" y="1863725"/>
          <p14:tracePt t="243258" x="8113713" y="1871663"/>
          <p14:tracePt t="243260" x="8113713" y="1879600"/>
          <p14:tracePt t="243261" x="8121650" y="1879600"/>
          <p14:tracePt t="243263" x="8121650" y="1889125"/>
          <p14:tracePt t="243265" x="8131175" y="1897063"/>
          <p14:tracePt t="243267" x="8139113" y="1905000"/>
          <p14:tracePt t="243270" x="8139113" y="1914525"/>
          <p14:tracePt t="243271" x="8147050" y="1914525"/>
          <p14:tracePt t="243273" x="8147050" y="1922463"/>
          <p14:tracePt t="243275" x="8156575" y="1922463"/>
          <p14:tracePt t="243277" x="8156575" y="1930400"/>
          <p14:tracePt t="243281" x="8164513" y="1938338"/>
          <p14:tracePt t="243283" x="8172450" y="1947863"/>
          <p14:tracePt t="243286" x="8172450" y="1955800"/>
          <p14:tracePt t="243288" x="8180388" y="1955800"/>
          <p14:tracePt t="243290" x="8180388" y="1963738"/>
          <p14:tracePt t="243297" x="8180388" y="1973263"/>
          <p14:tracePt t="243299" x="8189913" y="1981200"/>
          <p14:tracePt t="243307" x="8189913" y="1989138"/>
          <p14:tracePt t="243316" x="8197850" y="1997075"/>
          <p14:tracePt t="243318" x="8197850" y="2006600"/>
          <p14:tracePt t="243319" x="8197850" y="2014538"/>
          <p14:tracePt t="243325" x="8197850" y="2022475"/>
          <p14:tracePt t="243332" x="8197850" y="2032000"/>
          <p14:tracePt t="243371" x="8197850" y="2039938"/>
          <p14:tracePt t="243379" x="8197850" y="2047875"/>
          <p14:tracePt t="243384" x="8197850" y="2055813"/>
          <p14:tracePt t="243388" x="8197850" y="2065338"/>
          <p14:tracePt t="243390" x="8205788" y="2065338"/>
          <p14:tracePt t="243391" x="8205788" y="2073275"/>
          <p14:tracePt t="243393" x="8205788" y="2081213"/>
          <p14:tracePt t="243397" x="8215313" y="2090738"/>
          <p14:tracePt t="243400" x="8215313" y="2098675"/>
          <p14:tracePt t="243402" x="8215313" y="2106613"/>
          <p14:tracePt t="243404" x="8215313" y="2114550"/>
          <p14:tracePt t="243407" x="8215313" y="2124075"/>
          <p14:tracePt t="243410" x="8223250" y="2124075"/>
          <p14:tracePt t="243411" x="8223250" y="2132013"/>
          <p14:tracePt t="243416" x="8223250" y="2139950"/>
          <p14:tracePt t="243419" x="8223250" y="2149475"/>
          <p14:tracePt t="243428" x="8223250" y="2157413"/>
          <p14:tracePt t="243432" x="8231188" y="2157413"/>
          <p14:tracePt t="243485" x="8231188" y="2165350"/>
          <p14:tracePt t="243494" x="8231188" y="2173288"/>
          <p14:tracePt t="243500" x="8231188" y="2182813"/>
          <p14:tracePt t="243742" x="8231188" y="2190750"/>
          <p14:tracePt t="243777" x="8231188" y="2198688"/>
          <p14:tracePt t="243784" x="8223250" y="2198688"/>
          <p14:tracePt t="243796" x="8215313" y="2198688"/>
          <p14:tracePt t="243799" x="8205788" y="2198688"/>
          <p14:tracePt t="243806" x="8197850" y="2198688"/>
          <p14:tracePt t="243813" x="8189913" y="2198688"/>
          <p14:tracePt t="243817" x="8180388" y="2198688"/>
          <p14:tracePt t="243820" x="8180388" y="2208213"/>
          <p14:tracePt t="243821" x="8172450" y="2208213"/>
          <p14:tracePt t="243823" x="8164513" y="2208213"/>
          <p14:tracePt t="243827" x="8156575" y="2208213"/>
          <p14:tracePt t="243832" x="8147050" y="2208213"/>
          <p14:tracePt t="243836" x="8139113" y="2208213"/>
          <p14:tracePt t="243838" x="8131175" y="2208213"/>
          <p14:tracePt t="243841" x="8121650" y="2208213"/>
          <p14:tracePt t="243848" x="8113713" y="2208213"/>
          <p14:tracePt t="243853" x="8105775" y="2208213"/>
          <p14:tracePt t="243857" x="8097838" y="2208213"/>
          <p14:tracePt t="243868" x="8088313" y="2208213"/>
          <p14:tracePt t="243877" x="8080375" y="2208213"/>
          <p14:tracePt t="243887" x="8072438" y="2208213"/>
          <p14:tracePt t="243892" x="8062913" y="2208213"/>
          <p14:tracePt t="243902" x="8054975" y="2208213"/>
          <p14:tracePt t="243915" x="8047038" y="2208213"/>
          <p14:tracePt t="243918" x="8047038" y="2216150"/>
          <p14:tracePt t="243932" x="8039100" y="2216150"/>
          <p14:tracePt t="243942" x="8039100" y="2224088"/>
          <p14:tracePt t="243943" x="8029575" y="2224088"/>
          <p14:tracePt t="243963" x="8021638" y="2224088"/>
          <p14:tracePt t="244106" x="8029575" y="2224088"/>
          <p14:tracePt t="244108" x="8029575" y="2216150"/>
          <p14:tracePt t="244111" x="8039100" y="2216150"/>
          <p14:tracePt t="244114" x="8039100" y="2208213"/>
          <p14:tracePt t="244120" x="8039100" y="2198688"/>
          <p14:tracePt t="244123" x="8047038" y="2198688"/>
          <p14:tracePt t="244125" x="8047038" y="2190750"/>
          <p14:tracePt t="244132" x="8054975" y="2182813"/>
          <p14:tracePt t="244134" x="8054975" y="2173288"/>
          <p14:tracePt t="244139" x="8054975" y="2165350"/>
          <p14:tracePt t="244141" x="8062913" y="2165350"/>
          <p14:tracePt t="244143" x="8062913" y="2157413"/>
          <p14:tracePt t="244146" x="8072438" y="2157413"/>
          <p14:tracePt t="244150" x="8072438" y="2139950"/>
          <p14:tracePt t="244152" x="8072438" y="2132013"/>
          <p14:tracePt t="244157" x="8072438" y="2124075"/>
          <p14:tracePt t="244159" x="8080375" y="2124075"/>
          <p14:tracePt t="244160" x="8080375" y="2114550"/>
          <p14:tracePt t="244162" x="8080375" y="2106613"/>
          <p14:tracePt t="244168" x="8080375" y="2098675"/>
          <p14:tracePt t="244174" x="8080375" y="2090738"/>
          <p14:tracePt t="244182" x="8080375" y="2081213"/>
          <p14:tracePt t="244185" x="8080375" y="2073275"/>
          <p14:tracePt t="244195" x="8080375" y="2065338"/>
          <p14:tracePt t="244200" x="8072438" y="2065338"/>
          <p14:tracePt t="244202" x="8062913" y="2065338"/>
          <p14:tracePt t="244208" x="8062913" y="2055813"/>
          <p14:tracePt t="244210" x="8054975" y="2055813"/>
          <p14:tracePt t="244216" x="8047038" y="2055813"/>
          <p14:tracePt t="244234" x="8004175" y="2055813"/>
          <p14:tracePt t="244236" x="7996238" y="2055813"/>
          <p14:tracePt t="244237" x="7988300" y="2055813"/>
          <p14:tracePt t="244240" x="7980363" y="2055813"/>
          <p14:tracePt t="244243" x="7970838" y="2055813"/>
          <p14:tracePt t="244246" x="7962900" y="2055813"/>
          <p14:tracePt t="244248" x="7954963" y="2055813"/>
          <p14:tracePt t="244251" x="7937500" y="2055813"/>
          <p14:tracePt t="244252" x="7929563" y="2055813"/>
          <p14:tracePt t="244253" x="7921625" y="2055813"/>
          <p14:tracePt t="244254" x="7912100" y="2055813"/>
          <p14:tracePt t="244257" x="7904163" y="2065338"/>
          <p14:tracePt t="244259" x="7896225" y="2065338"/>
          <p14:tracePt t="244260" x="7886700" y="2065338"/>
          <p14:tracePt t="244262" x="7878763" y="2065338"/>
          <p14:tracePt t="244265" x="7862888" y="2073275"/>
          <p14:tracePt t="244267" x="7862888" y="2081213"/>
          <p14:tracePt t="244268" x="7853363" y="2081213"/>
          <p14:tracePt t="244270" x="7845425" y="2081213"/>
          <p14:tracePt t="244273" x="7837488" y="2090738"/>
          <p14:tracePt t="244274" x="7827963" y="2090738"/>
          <p14:tracePt t="244277" x="7820025" y="2090738"/>
          <p14:tracePt t="244279" x="7820025" y="2098675"/>
          <p14:tracePt t="244282" x="7812088" y="2098675"/>
          <p14:tracePt t="244285" x="7804150" y="2098675"/>
          <p14:tracePt t="244287" x="7804150" y="2106613"/>
          <p14:tracePt t="244288" x="7794625" y="2106613"/>
          <p14:tracePt t="244290" x="7794625" y="2114550"/>
          <p14:tracePt t="244297" x="7786688" y="2124075"/>
          <p14:tracePt t="244306" x="7786688" y="2132013"/>
          <p14:tracePt t="244312" x="7786688" y="2139950"/>
          <p14:tracePt t="244316" x="7786688" y="2149475"/>
          <p14:tracePt t="244321" x="7786688" y="2157413"/>
          <p14:tracePt t="244326" x="7786688" y="2165350"/>
          <p14:tracePt t="244333" x="7786688" y="2173288"/>
          <p14:tracePt t="244337" x="7786688" y="2182813"/>
          <p14:tracePt t="244339" x="7794625" y="2182813"/>
          <p14:tracePt t="244342" x="7804150" y="2182813"/>
          <p14:tracePt t="244347" x="7804150" y="2190750"/>
          <p14:tracePt t="244351" x="7812088" y="2190750"/>
          <p14:tracePt t="244363" x="7820025" y="2198688"/>
          <p14:tracePt t="244381" x="7827963" y="2198688"/>
          <p14:tracePt t="244443" x="7837488" y="2198688"/>
          <p14:tracePt t="244599" x="7837488" y="2208213"/>
          <p14:tracePt t="244605" x="7837488" y="2216150"/>
          <p14:tracePt t="244614" x="7837488" y="2224088"/>
          <p14:tracePt t="244621" x="7837488" y="2233613"/>
          <p14:tracePt t="244630" x="7837488" y="2249488"/>
          <p14:tracePt t="244636" x="7837488" y="2257425"/>
          <p14:tracePt t="244643" x="7837488" y="2266950"/>
          <p14:tracePt t="244653" x="7837488" y="2282825"/>
          <p14:tracePt t="244656" x="7837488" y="2292350"/>
          <p14:tracePt t="244659" x="7837488" y="2300288"/>
          <p14:tracePt t="244662" x="7837488" y="2308225"/>
          <p14:tracePt t="244665" x="7837488" y="2316163"/>
          <p14:tracePt t="244668" x="7837488" y="2325688"/>
          <p14:tracePt t="244670" x="7837488" y="2333625"/>
          <p14:tracePt t="244673" x="7837488" y="2341563"/>
          <p14:tracePt t="244675" x="7837488" y="2351088"/>
          <p14:tracePt t="244677" x="7837488" y="2359025"/>
          <p14:tracePt t="244679" x="7837488" y="2366963"/>
          <p14:tracePt t="244682" x="7837488" y="2374900"/>
          <p14:tracePt t="244684" x="7837488" y="2384425"/>
          <p14:tracePt t="244685" x="7837488" y="2392363"/>
          <p14:tracePt t="244688" x="7837488" y="2400300"/>
          <p14:tracePt t="244690" x="7837488" y="2409825"/>
          <p14:tracePt t="244691" x="7845425" y="2409825"/>
          <p14:tracePt t="244692" x="7845425" y="2417763"/>
          <p14:tracePt t="244693" x="7845425" y="2425700"/>
          <p14:tracePt t="244695" x="7845425" y="2433638"/>
          <p14:tracePt t="244698" x="7845425" y="2443163"/>
          <p14:tracePt t="244699" x="7845425" y="2451100"/>
          <p14:tracePt t="244701" x="7845425" y="2459038"/>
          <p14:tracePt t="244703" x="7845425" y="2468563"/>
          <p14:tracePt t="244704" x="7845425" y="2476500"/>
          <p14:tracePt t="244706" x="7845425" y="2484438"/>
          <p14:tracePt t="244708" x="7845425" y="2492375"/>
          <p14:tracePt t="244709" x="7845425" y="2501900"/>
          <p14:tracePt t="244712" x="7845425" y="2509838"/>
          <p14:tracePt t="244713" x="7845425" y="2517775"/>
          <p14:tracePt t="244716" x="7845425" y="2527300"/>
          <p14:tracePt t="244717" x="7845425" y="2535238"/>
          <p14:tracePt t="244719" x="7845425" y="2551113"/>
          <p14:tracePt t="244721" x="7853363" y="2560638"/>
          <p14:tracePt t="244722" x="7853363" y="2568575"/>
          <p14:tracePt t="244723" x="7853363" y="2576513"/>
          <p14:tracePt t="244724" x="7853363" y="2586038"/>
          <p14:tracePt t="244725" x="7853363" y="2593975"/>
          <p14:tracePt t="244728" x="7853363" y="2601913"/>
          <p14:tracePt t="244730" x="7853363" y="2609850"/>
          <p14:tracePt t="244732" x="7853363" y="2619375"/>
          <p14:tracePt t="244733" x="7853363" y="2635250"/>
          <p14:tracePt t="244735" x="7862888" y="2644775"/>
          <p14:tracePt t="244736" x="7862888" y="2652713"/>
          <p14:tracePt t="244738" x="7862888" y="2660650"/>
          <p14:tracePt t="244739" x="7862888" y="2668588"/>
          <p14:tracePt t="244741" x="7862888" y="2678113"/>
          <p14:tracePt t="244743" x="7862888" y="2693988"/>
          <p14:tracePt t="244745" x="7862888" y="2703513"/>
          <p14:tracePt t="244747" x="7862888" y="2711450"/>
          <p14:tracePt t="244750" x="7862888" y="2727325"/>
          <p14:tracePt t="244753" x="7862888" y="2736850"/>
          <p14:tracePt t="244755" x="7862888" y="2744788"/>
          <p14:tracePt t="244756" x="7862888" y="2752725"/>
          <p14:tracePt t="244759" x="7862888" y="2762250"/>
          <p14:tracePt t="244761" x="7862888" y="2770188"/>
          <p14:tracePt t="244765" x="7862888" y="2778125"/>
          <p14:tracePt t="244769" x="7862888" y="2786063"/>
          <p14:tracePt t="244773" x="7853363" y="2795588"/>
          <p14:tracePt t="244778" x="7853363" y="2803525"/>
          <p14:tracePt t="244784" x="7845425" y="2803525"/>
          <p14:tracePt t="244785" x="7845425" y="2811463"/>
          <p14:tracePt t="244796" x="7837488" y="2820988"/>
          <p14:tracePt t="244801" x="7837488" y="2828925"/>
          <p14:tracePt t="244802" x="7827963" y="2828925"/>
          <p14:tracePt t="244812" x="7827963" y="2836863"/>
          <p14:tracePt t="244815" x="7820025" y="2836863"/>
          <p14:tracePt t="244819" x="7820025" y="2846388"/>
          <p14:tracePt t="244826" x="7812088" y="2854325"/>
          <p14:tracePt t="244827" x="7812088" y="2862263"/>
          <p14:tracePt t="244834" x="7812088" y="2870200"/>
          <p14:tracePt t="244836" x="7804150" y="2870200"/>
          <p14:tracePt t="244838" x="7804150" y="2879725"/>
          <p14:tracePt t="244843" x="7804150" y="2887663"/>
          <p14:tracePt t="244845" x="7804150" y="2895600"/>
          <p14:tracePt t="244846" x="7794625" y="2895600"/>
          <p14:tracePt t="244851" x="7786688" y="2905125"/>
          <p14:tracePt t="244857" x="7786688" y="2913063"/>
          <p14:tracePt t="244860" x="7778750" y="2913063"/>
          <p14:tracePt t="244865" x="7778750" y="2921000"/>
          <p14:tracePt t="244868" x="7769225" y="2921000"/>
          <p14:tracePt t="244873" x="7769225" y="2928938"/>
          <p14:tracePt t="244886" x="7761288" y="2928938"/>
          <p14:tracePt t="244944" x="7761288" y="2938463"/>
          <p14:tracePt t="244949" x="7753350" y="2938463"/>
          <p14:tracePt t="244959" x="7753350" y="2946400"/>
          <p14:tracePt t="244976" x="7753350" y="2954338"/>
          <p14:tracePt t="244987" x="7745413" y="2954338"/>
          <p14:tracePt t="244989" x="7745413" y="2963863"/>
          <p14:tracePt t="245167" x="7745413" y="2971800"/>
          <p14:tracePt t="245175" x="7745413" y="2979738"/>
          <p14:tracePt t="245182" x="7745413" y="2987675"/>
          <p14:tracePt t="245187" x="7745413" y="2997200"/>
          <p14:tracePt t="245195" x="7745413" y="3005138"/>
          <p14:tracePt t="245199" x="7735888" y="3005138"/>
          <p14:tracePt t="245210" x="7735888" y="3013075"/>
          <p14:tracePt t="245265" x="7735888" y="3022600"/>
          <p14:tracePt t="245274" x="7735888" y="3030538"/>
          <p14:tracePt t="245282" x="7727950" y="3030538"/>
          <p14:tracePt t="245287" x="7727950" y="3038475"/>
          <p14:tracePt t="245289" x="7720013" y="3038475"/>
          <p14:tracePt t="245302" x="7710488" y="3046413"/>
          <p14:tracePt t="245316" x="7702550" y="3046413"/>
          <p14:tracePt t="245319" x="7702550" y="3055938"/>
          <p14:tracePt t="245325" x="7694613" y="3055938"/>
          <p14:tracePt t="245332" x="7686675" y="3055938"/>
          <p14:tracePt t="245334" x="7686675" y="3063875"/>
          <p14:tracePt t="245340" x="7677150" y="3063875"/>
          <p14:tracePt t="245344" x="7677150" y="3071813"/>
          <p14:tracePt t="245352" x="7669213" y="3071813"/>
          <p14:tracePt t="245363" x="7661275" y="3071813"/>
          <p14:tracePt t="245367" x="7651750" y="3071813"/>
          <p14:tracePt t="245371" x="7651750" y="3081338"/>
          <p14:tracePt t="245377" x="7643813" y="3081338"/>
          <p14:tracePt t="245405" x="7635875" y="3081338"/>
          <p14:tracePt t="245414" x="7635875" y="3089275"/>
          <p14:tracePt t="245418" x="7627938" y="3089275"/>
          <p14:tracePt t="245421" x="7618413" y="3089275"/>
          <p14:tracePt t="245428" x="7610475" y="3089275"/>
          <p14:tracePt t="245432" x="7610475" y="3097213"/>
          <p14:tracePt t="245435" x="7602538" y="3097213"/>
          <p14:tracePt t="245442" x="7593013" y="3097213"/>
          <p14:tracePt t="245449" x="7585075" y="3097213"/>
          <p14:tracePt t="245568" x="7593013" y="3097213"/>
          <p14:tracePt t="245573" x="7593013" y="3089275"/>
          <p14:tracePt t="245576" x="7602538" y="3089275"/>
          <p14:tracePt t="245579" x="7602538" y="3081338"/>
          <p14:tracePt t="245583" x="7610475" y="3081338"/>
          <p14:tracePt t="245583" x="7610475" y="3071813"/>
          <p14:tracePt t="245586" x="7610475" y="3063875"/>
          <p14:tracePt t="245590" x="7618413" y="3063875"/>
          <p14:tracePt t="245591" x="7618413" y="3055938"/>
          <p14:tracePt t="245593" x="7627938" y="3055938"/>
          <p14:tracePt t="245595" x="7627938" y="3046413"/>
          <p14:tracePt t="245599" x="7627938" y="3038475"/>
          <p14:tracePt t="245603" x="7627938" y="3030538"/>
          <p14:tracePt t="245604" x="7635875" y="3022600"/>
          <p14:tracePt t="245609" x="7635875" y="3013075"/>
          <p14:tracePt t="245612" x="7635875" y="3005138"/>
          <p14:tracePt t="245616" x="7635875" y="2997200"/>
          <p14:tracePt t="245618" x="7635875" y="2987675"/>
          <p14:tracePt t="245621" x="7635875" y="2979738"/>
          <p14:tracePt t="245624" x="7643813" y="2971800"/>
          <p14:tracePt t="245627" x="7643813" y="2963863"/>
          <p14:tracePt t="245629" x="7643813" y="2954338"/>
          <p14:tracePt t="245633" x="7643813" y="2946400"/>
          <p14:tracePt t="245634" x="7643813" y="2938463"/>
          <p14:tracePt t="245636" x="7643813" y="2928938"/>
          <p14:tracePt t="245637" x="7651750" y="2921000"/>
          <p14:tracePt t="245641" x="7651750" y="2913063"/>
          <p14:tracePt t="245644" x="7661275" y="2905125"/>
          <p14:tracePt t="245645" x="7661275" y="2895600"/>
          <p14:tracePt t="245647" x="7661275" y="2887663"/>
          <p14:tracePt t="245649" x="7661275" y="2879725"/>
          <p14:tracePt t="245652" x="7661275" y="2870200"/>
          <p14:tracePt t="245654" x="7661275" y="2862263"/>
          <p14:tracePt t="245656" x="7669213" y="2854325"/>
          <p14:tracePt t="245657" x="7669213" y="2846388"/>
          <p14:tracePt t="245661" x="7669213" y="2836863"/>
          <p14:tracePt t="245663" x="7669213" y="2828925"/>
          <p14:tracePt t="245666" x="7669213" y="2820988"/>
          <p14:tracePt t="245667" x="7669213" y="2811463"/>
          <p14:tracePt t="245673" x="7669213" y="2803525"/>
          <p14:tracePt t="245674" x="7669213" y="2795588"/>
          <p14:tracePt t="245675" x="7669213" y="2786063"/>
          <p14:tracePt t="245678" x="7669213" y="2778125"/>
          <p14:tracePt t="245682" x="7669213" y="2770188"/>
          <p14:tracePt t="245684" x="7669213" y="2762250"/>
          <p14:tracePt t="245686" x="7669213" y="2752725"/>
          <p14:tracePt t="245689" x="7669213" y="2744788"/>
          <p14:tracePt t="245692" x="7669213" y="2736850"/>
          <p14:tracePt t="245693" x="7661275" y="2736850"/>
          <p14:tracePt t="245695" x="7661275" y="2727325"/>
          <p14:tracePt t="245697" x="7651750" y="2727325"/>
          <p14:tracePt t="245699" x="7651750" y="2711450"/>
          <p14:tracePt t="245701" x="7643813" y="2711450"/>
          <p14:tracePt t="245702" x="7643813" y="2703513"/>
          <p14:tracePt t="245705" x="7635875" y="2693988"/>
          <p14:tracePt t="245708" x="7627938" y="2686050"/>
          <p14:tracePt t="245709" x="7627938" y="2678113"/>
          <p14:tracePt t="245710" x="7618413" y="2678113"/>
          <p14:tracePt t="245712" x="7618413" y="2668588"/>
          <p14:tracePt t="245713" x="7610475" y="2668588"/>
          <p14:tracePt t="245716" x="7610475" y="2660650"/>
          <p14:tracePt t="245717" x="7602538" y="2660650"/>
          <p14:tracePt t="245719" x="7602538" y="2652713"/>
          <p14:tracePt t="245720" x="7593013" y="2644775"/>
          <p14:tracePt t="245723" x="7585075" y="2635250"/>
          <p14:tracePt t="245724" x="7577138" y="2635250"/>
          <p14:tracePt t="245726" x="7577138" y="2627313"/>
          <p14:tracePt t="245728" x="7569200" y="2627313"/>
          <p14:tracePt t="245730" x="7569200" y="2619375"/>
          <p14:tracePt t="245732" x="7559675" y="2609850"/>
          <p14:tracePt t="245733" x="7551738" y="2609850"/>
          <p14:tracePt t="245735" x="7551738" y="2601913"/>
          <p14:tracePt t="245737" x="7543800" y="2601913"/>
          <p14:tracePt t="245739" x="7543800" y="2593975"/>
          <p14:tracePt t="245741" x="7534275" y="2593975"/>
          <p14:tracePt t="245744" x="7534275" y="2586038"/>
          <p14:tracePt t="245745" x="7526338" y="2586038"/>
          <p14:tracePt t="245746" x="7526338" y="2576513"/>
          <p14:tracePt t="245749" x="7518400" y="2576513"/>
          <p14:tracePt t="245752" x="7510463" y="2568575"/>
          <p14:tracePt t="245758" x="7500938" y="2568575"/>
          <p14:tracePt t="245759" x="7500938" y="2560638"/>
          <p14:tracePt t="245763" x="7493000" y="2560638"/>
          <p14:tracePt t="245767" x="7493000" y="2551113"/>
          <p14:tracePt t="245769" x="7485063" y="2551113"/>
          <p14:tracePt t="245770" x="7475538" y="2543175"/>
          <p14:tracePt t="245775" x="7467600" y="2543175"/>
          <p14:tracePt t="245777" x="7467600" y="2535238"/>
          <p14:tracePt t="245780" x="7459663" y="2535238"/>
          <p14:tracePt t="245785" x="7451725" y="2527300"/>
          <p14:tracePt t="245786" x="7442200" y="2527300"/>
          <p14:tracePt t="245790" x="7434263" y="2527300"/>
          <p14:tracePt t="245793" x="7434263" y="2517775"/>
          <p14:tracePt t="245795" x="7426325" y="2517775"/>
          <p14:tracePt t="245801" x="7416800" y="2517775"/>
          <p14:tracePt t="245802" x="7416800" y="2509838"/>
          <p14:tracePt t="245803" x="7408863" y="2509838"/>
          <p14:tracePt t="245805" x="7408863" y="2501900"/>
          <p14:tracePt t="245806" x="7400925" y="2501900"/>
          <p14:tracePt t="245811" x="7392988" y="2501900"/>
          <p14:tracePt t="245813" x="7392988" y="2492375"/>
          <p14:tracePt t="245816" x="7383463" y="2492375"/>
          <p14:tracePt t="245818" x="7375525" y="2492375"/>
          <p14:tracePt t="245822" x="7367588" y="2484438"/>
          <p14:tracePt t="245827" x="7358063" y="2484438"/>
          <p14:tracePt t="245829" x="7358063" y="2476500"/>
          <p14:tracePt t="245833" x="7350125" y="2476500"/>
          <p14:tracePt t="245834" x="7342188" y="2468563"/>
          <p14:tracePt t="245840" x="7334250" y="2468563"/>
          <p14:tracePt t="245842" x="7334250" y="2459038"/>
          <p14:tracePt t="245845" x="7324725" y="2459038"/>
          <p14:tracePt t="245853" x="7316788" y="2451100"/>
          <p14:tracePt t="245858" x="7308850" y="2451100"/>
          <p14:tracePt t="245865" x="7299325" y="2451100"/>
          <p14:tracePt t="245868" x="7299325" y="2443163"/>
          <p14:tracePt t="245873" x="7291388" y="2443163"/>
          <p14:tracePt t="245878" x="7283450" y="2433638"/>
          <p14:tracePt t="245883" x="7275513" y="2433638"/>
          <p14:tracePt t="245889" x="7265988" y="2433638"/>
          <p14:tracePt t="245897" x="7258050" y="2433638"/>
          <p14:tracePt t="245900" x="7258050" y="2425700"/>
          <p14:tracePt t="245905" x="7250113" y="2425700"/>
          <p14:tracePt t="245916" x="7240588" y="2425700"/>
          <p14:tracePt t="245921" x="7232650" y="2425700"/>
          <p14:tracePt t="245932" x="7224713" y="2425700"/>
          <p14:tracePt t="245938" x="7216775" y="2425700"/>
          <p14:tracePt t="245944" x="7207250" y="2425700"/>
          <p14:tracePt t="245949" x="7199313" y="2417763"/>
          <p14:tracePt t="245953" x="7191375" y="2417763"/>
          <p14:tracePt t="245958" x="7181850" y="2417763"/>
          <p14:tracePt t="245965" x="7173913" y="2417763"/>
          <p14:tracePt t="245967" x="7165975" y="2417763"/>
          <p14:tracePt t="245974" x="7158038" y="2417763"/>
          <p14:tracePt t="245983" x="7148513" y="2417763"/>
          <p14:tracePt t="245992" x="7140575" y="2417763"/>
          <p14:tracePt t="245999" x="7132638" y="2417763"/>
          <p14:tracePt t="246049" x="7123113" y="2417763"/>
          <p14:tracePt t="246059" x="7115175" y="2417763"/>
          <p14:tracePt t="246068" x="7107238" y="2417763"/>
          <p14:tracePt t="246072" x="7099300" y="2417763"/>
          <p14:tracePt t="246077" x="7089775" y="2417763"/>
          <p14:tracePt t="246085" x="7081838" y="2417763"/>
          <p14:tracePt t="246086" x="7081838" y="2425700"/>
          <p14:tracePt t="246091" x="7073900" y="2425700"/>
          <p14:tracePt t="246094" x="7064375" y="2425700"/>
          <p14:tracePt t="246096" x="7064375" y="2433638"/>
          <p14:tracePt t="246099" x="7064375" y="2443163"/>
          <p14:tracePt t="246101" x="7056438" y="2443163"/>
          <p14:tracePt t="246106" x="7056438" y="2451100"/>
          <p14:tracePt t="246107" x="7048500" y="2451100"/>
          <p14:tracePt t="246114" x="7040563" y="2459038"/>
          <p14:tracePt t="246117" x="7031038" y="2459038"/>
          <p14:tracePt t="246123" x="7023100" y="2468563"/>
          <p14:tracePt t="246128" x="7023100" y="2476500"/>
          <p14:tracePt t="246130" x="7015163" y="2476500"/>
          <p14:tracePt t="246138" x="7005638" y="2476500"/>
          <p14:tracePt t="246144" x="7005638" y="2484438"/>
          <p14:tracePt t="246149" x="6997700" y="2484438"/>
          <p14:tracePt t="246153" x="6989763" y="2484438"/>
          <p14:tracePt t="246159" x="6989763" y="2492375"/>
          <p14:tracePt t="246162" x="6981825" y="2492375"/>
          <p14:tracePt t="246169" x="6981825" y="2501900"/>
          <p14:tracePt t="246171" x="6972300" y="2501900"/>
          <p14:tracePt t="246173" x="6972300" y="2509838"/>
          <p14:tracePt t="246182" x="6964363" y="2517775"/>
          <p14:tracePt t="246187" x="6956425" y="2517775"/>
          <p14:tracePt t="246189" x="6956425" y="2527300"/>
          <p14:tracePt t="246196" x="6956425" y="2535238"/>
          <p14:tracePt t="246200" x="6946900" y="2535238"/>
          <p14:tracePt t="246204" x="6946900" y="2543175"/>
          <p14:tracePt t="246210" x="6946900" y="2551113"/>
          <p14:tracePt t="246227" x="6946900" y="2560638"/>
          <p14:tracePt t="246243" x="6938963" y="2560638"/>
          <p14:tracePt t="246268" x="6938963" y="2568575"/>
          <p14:tracePt t="246286" x="6938963" y="2576513"/>
          <p14:tracePt t="246291" x="6938963" y="2586038"/>
          <p14:tracePt t="246303" x="6938963" y="2593975"/>
          <p14:tracePt t="246393" x="6938963" y="2601913"/>
          <p14:tracePt t="246541" x="6938963" y="2593975"/>
          <p14:tracePt t="246547" x="6938963" y="2586038"/>
          <p14:tracePt t="246553" x="6938963" y="2576513"/>
          <p14:tracePt t="246558" x="6938963" y="2568575"/>
          <p14:tracePt t="246562" x="6946900" y="2568575"/>
          <p14:tracePt t="246567" x="6946900" y="2560638"/>
          <p14:tracePt t="246573" x="6956425" y="2551113"/>
          <p14:tracePt t="246575" x="6964363" y="2551113"/>
          <p14:tracePt t="246578" x="6964363" y="2543175"/>
          <p14:tracePt t="246580" x="6972300" y="2535238"/>
          <p14:tracePt t="246586" x="6981825" y="2527300"/>
          <p14:tracePt t="246592" x="6989763" y="2517775"/>
          <p14:tracePt t="246595" x="6997700" y="2517775"/>
          <p14:tracePt t="246597" x="6997700" y="2509838"/>
          <p14:tracePt t="246599" x="7005638" y="2509838"/>
          <p14:tracePt t="246602" x="7005638" y="2501900"/>
          <p14:tracePt t="246603" x="7015163" y="2501900"/>
          <p14:tracePt t="246607" x="7015163" y="2492375"/>
          <p14:tracePt t="246608" x="7023100" y="2492375"/>
          <p14:tracePt t="246611" x="7031038" y="2492375"/>
          <p14:tracePt t="246613" x="7031038" y="2484438"/>
          <p14:tracePt t="246614" x="7040563" y="2484438"/>
          <p14:tracePt t="246618" x="7048500" y="2484438"/>
          <p14:tracePt t="246619" x="7048500" y="2476500"/>
          <p14:tracePt t="246623" x="7056438" y="2468563"/>
          <p14:tracePt t="246624" x="7064375" y="2468563"/>
          <p14:tracePt t="246626" x="7073900" y="2468563"/>
          <p14:tracePt t="246631" x="7081838" y="2459038"/>
          <p14:tracePt t="246635" x="7089775" y="2459038"/>
          <p14:tracePt t="246637" x="7107238" y="2459038"/>
          <p14:tracePt t="246639" x="7115175" y="2451100"/>
          <p14:tracePt t="246643" x="7123113" y="2451100"/>
          <p14:tracePt t="246646" x="7132638" y="2451100"/>
          <p14:tracePt t="246649" x="7140575" y="2451100"/>
          <p14:tracePt t="246652" x="7148513" y="2451100"/>
          <p14:tracePt t="246654" x="7158038" y="2451100"/>
          <p14:tracePt t="246659" x="7165975" y="2451100"/>
          <p14:tracePt t="246660" x="7173913" y="2451100"/>
          <p14:tracePt t="246665" x="7181850" y="2451100"/>
          <p14:tracePt t="246668" x="7191375" y="2451100"/>
          <p14:tracePt t="246674" x="7199313" y="2451100"/>
          <p14:tracePt t="246675" x="7207250" y="2451100"/>
          <p14:tracePt t="246681" x="7216775" y="2451100"/>
          <p14:tracePt t="246686" x="7224713" y="2451100"/>
          <p14:tracePt t="246692" x="7232650" y="2451100"/>
          <p14:tracePt t="246694" x="7240588" y="2451100"/>
          <p14:tracePt t="246699" x="7250113" y="2459038"/>
          <p14:tracePt t="246704" x="7258050" y="2468563"/>
          <p14:tracePt t="246707" x="7258050" y="2476500"/>
          <p14:tracePt t="246711" x="7265988" y="2476500"/>
          <p14:tracePt t="246713" x="7265988" y="2484438"/>
          <p14:tracePt t="246718" x="7275513" y="2484438"/>
          <p14:tracePt t="246719" x="7275513" y="2492375"/>
          <p14:tracePt t="246721" x="7283450" y="2492375"/>
          <p14:tracePt t="246723" x="7283450" y="2501900"/>
          <p14:tracePt t="246727" x="7283450" y="2509838"/>
          <p14:tracePt t="246729" x="7291388" y="2509838"/>
          <p14:tracePt t="246732" x="7291388" y="2517775"/>
          <p14:tracePt t="246735" x="7291388" y="2527300"/>
          <p14:tracePt t="246737" x="7299325" y="2527300"/>
          <p14:tracePt t="246739" x="7299325" y="2535238"/>
          <p14:tracePt t="246743" x="7299325" y="2543175"/>
          <p14:tracePt t="246744" x="7308850" y="2551113"/>
          <p14:tracePt t="246750" x="7316788" y="2560638"/>
          <p14:tracePt t="246751" x="7316788" y="2568575"/>
          <p14:tracePt t="246755" x="7324725" y="2576513"/>
          <p14:tracePt t="246757" x="7324725" y="2586038"/>
          <p14:tracePt t="246759" x="7324725" y="2593975"/>
          <p14:tracePt t="246764" x="7324725" y="2601913"/>
          <p14:tracePt t="246766" x="7334250" y="2601913"/>
          <p14:tracePt t="246769" x="7334250" y="2619375"/>
          <p14:tracePt t="246773" x="7334250" y="2627313"/>
          <p14:tracePt t="246774" x="7342188" y="2627313"/>
          <p14:tracePt t="246777" x="7342188" y="2635250"/>
          <p14:tracePt t="246781" x="7342188" y="2644775"/>
          <p14:tracePt t="246783" x="7350125" y="2652713"/>
          <p14:tracePt t="246786" x="7350125" y="2660650"/>
          <p14:tracePt t="246790" x="7350125" y="2668588"/>
          <p14:tracePt t="246793" x="7350125" y="2678113"/>
          <p14:tracePt t="246795" x="7358063" y="2678113"/>
          <p14:tracePt t="246797" x="7358063" y="2686050"/>
          <p14:tracePt t="246800" x="7358063" y="2693988"/>
          <p14:tracePt t="246810" x="7367588" y="2703513"/>
          <p14:tracePt t="246820" x="7367588" y="2711450"/>
          <p14:tracePt t="246871" x="7367588" y="2703513"/>
          <p14:tracePt t="246877" x="7367588" y="2693988"/>
          <p14:tracePt t="246880" x="7367588" y="2686050"/>
          <p14:tracePt t="246882" x="7367588" y="2678113"/>
          <p14:tracePt t="246887" x="7367588" y="2668588"/>
          <p14:tracePt t="246892" x="7367588" y="2660650"/>
          <p14:tracePt t="246896" x="7367588" y="2652713"/>
          <p14:tracePt t="246898" x="7367588" y="2644775"/>
          <p14:tracePt t="246900" x="7358063" y="2644775"/>
          <p14:tracePt t="246902" x="7358063" y="2635250"/>
          <p14:tracePt t="246906" x="7358063" y="2627313"/>
          <p14:tracePt t="246909" x="7350125" y="2627313"/>
          <p14:tracePt t="246912" x="7342188" y="2619375"/>
          <p14:tracePt t="246916" x="7342188" y="2609850"/>
          <p14:tracePt t="246921" x="7334250" y="2609850"/>
          <p14:tracePt t="246927" x="7334250" y="2601913"/>
          <p14:tracePt t="246935" x="7324725" y="2601913"/>
          <p14:tracePt t="246947" x="7316788" y="2601913"/>
          <p14:tracePt t="246950" x="7308850" y="2601913"/>
          <p14:tracePt t="246957" x="7299325" y="2601913"/>
          <p14:tracePt t="246962" x="7291388" y="2601913"/>
          <p14:tracePt t="246967" x="7283450" y="2601913"/>
          <p14:tracePt t="246969" x="7275513" y="2601913"/>
          <p14:tracePt t="246974" x="7265988" y="2609850"/>
          <p14:tracePt t="246977" x="7265988" y="2619375"/>
          <p14:tracePt t="246978" x="7258050" y="2619375"/>
          <p14:tracePt t="246984" x="7250113" y="2627313"/>
          <p14:tracePt t="246986" x="7240588" y="2627313"/>
          <p14:tracePt t="246990" x="7232650" y="2635250"/>
          <p14:tracePt t="246993" x="7224713" y="2644775"/>
          <p14:tracePt t="246996" x="7224713" y="2652713"/>
          <p14:tracePt t="246999" x="7216775" y="2652713"/>
          <p14:tracePt t="247001" x="7216775" y="2660650"/>
          <p14:tracePt t="247002" x="7207250" y="2660650"/>
          <p14:tracePt t="247005" x="7207250" y="2668588"/>
          <p14:tracePt t="247006" x="7199313" y="2668588"/>
          <p14:tracePt t="247008" x="7199313" y="2678113"/>
          <p14:tracePt t="247010" x="7199313" y="2686050"/>
          <p14:tracePt t="247011" x="7191375" y="2686050"/>
          <p14:tracePt t="247013" x="7191375" y="2693988"/>
          <p14:tracePt t="247018" x="7181850" y="2703513"/>
          <p14:tracePt t="247022" x="7181850" y="2711450"/>
          <p14:tracePt t="247023" x="7173913" y="2719388"/>
          <p14:tracePt t="247024" x="7165975" y="2719388"/>
          <p14:tracePt t="247026" x="7165975" y="2727325"/>
          <p14:tracePt t="247029" x="7165975" y="2736850"/>
          <p14:tracePt t="247031" x="7158038" y="2736850"/>
          <p14:tracePt t="247034" x="7158038" y="2752725"/>
          <p14:tracePt t="247036" x="7148513" y="2752725"/>
          <p14:tracePt t="247038" x="7148513" y="2762250"/>
          <p14:tracePt t="247042" x="7148513" y="2770188"/>
          <p14:tracePt t="247044" x="7140575" y="2770188"/>
          <p14:tracePt t="247046" x="7140575" y="2778125"/>
          <p14:tracePt t="247048" x="7132638" y="2778125"/>
          <p14:tracePt t="247051" x="7132638" y="2795588"/>
          <p14:tracePt t="247056" x="7132638" y="2803525"/>
          <p14:tracePt t="247059" x="7123113" y="2803525"/>
          <p14:tracePt t="247061" x="7123113" y="2811463"/>
          <p14:tracePt t="247068" x="7123113" y="2820988"/>
          <p14:tracePt t="247072" x="7123113" y="2828925"/>
          <p14:tracePt t="247078" x="7123113" y="2836863"/>
          <p14:tracePt t="247090" x="7123113" y="2846388"/>
          <p14:tracePt t="247105" x="7132638" y="2846388"/>
          <p14:tracePt t="247110" x="7140575" y="2846388"/>
          <p14:tracePt t="247118" x="7140575" y="2854325"/>
          <p14:tracePt t="247119" x="7148513" y="2854325"/>
          <p14:tracePt t="247123" x="7158038" y="2854325"/>
          <p14:tracePt t="247128" x="7165975" y="2854325"/>
          <p14:tracePt t="247132" x="7173913" y="2854325"/>
          <p14:tracePt t="247136" x="7181850" y="2854325"/>
          <p14:tracePt t="247141" x="7191375" y="2854325"/>
          <p14:tracePt t="247144" x="7199313" y="2854325"/>
          <p14:tracePt t="247150" x="7207250" y="2854325"/>
          <p14:tracePt t="247151" x="7216775" y="2854325"/>
          <p14:tracePt t="247157" x="7224713" y="2854325"/>
          <p14:tracePt t="247161" x="7232650" y="2854325"/>
          <p14:tracePt t="247164" x="7240588" y="2854325"/>
          <p14:tracePt t="247167" x="7240588" y="2846388"/>
          <p14:tracePt t="247169" x="7250113" y="2846388"/>
          <p14:tracePt t="247175" x="7258050" y="2846388"/>
          <p14:tracePt t="247176" x="7258050" y="2836863"/>
          <p14:tracePt t="247180" x="7265988" y="2836863"/>
          <p14:tracePt t="247185" x="7275513" y="2836863"/>
          <p14:tracePt t="247186" x="7283450" y="2836863"/>
          <p14:tracePt t="247188" x="7283450" y="2828925"/>
          <p14:tracePt t="247194" x="7291388" y="2820988"/>
          <p14:tracePt t="247203" x="7299325" y="2820988"/>
          <p14:tracePt t="247207" x="7299325" y="2811463"/>
          <p14:tracePt t="247216" x="7308850" y="2811463"/>
          <p14:tracePt t="247220" x="7316788" y="2811463"/>
          <p14:tracePt t="247232" x="7324725" y="2803525"/>
          <p14:tracePt t="247250" x="7342188" y="2803525"/>
          <p14:tracePt t="247255" x="7350125" y="2803525"/>
          <p14:tracePt t="247302" x="7358063" y="2803525"/>
          <p14:tracePt t="247305" x="7358063" y="2811463"/>
          <p14:tracePt t="247328" x="7358063" y="2820988"/>
          <p14:tracePt t="247345" x="7358063" y="2828925"/>
          <p14:tracePt t="247348" x="7367588" y="2828925"/>
          <p14:tracePt t="247411" x="7367588" y="2820988"/>
          <p14:tracePt t="247419" x="7367588" y="2811463"/>
          <p14:tracePt t="247423" x="7358063" y="2811463"/>
          <p14:tracePt t="247427" x="7358063" y="2803525"/>
          <p14:tracePt t="247430" x="7350125" y="2803525"/>
          <p14:tracePt t="247433" x="7342188" y="2803525"/>
          <p14:tracePt t="247435" x="7342188" y="2795588"/>
          <p14:tracePt t="247442" x="7342188" y="2786063"/>
          <p14:tracePt t="247449" x="7334250" y="2786063"/>
          <p14:tracePt t="247488" x="7324725" y="2786063"/>
          <p14:tracePt t="247496" x="7316788" y="2786063"/>
          <p14:tracePt t="247499" x="7308850" y="2786063"/>
          <p14:tracePt t="247504" x="7299325" y="2786063"/>
          <p14:tracePt t="247507" x="7299325" y="2795588"/>
          <p14:tracePt t="247509" x="7291388" y="2795588"/>
          <p14:tracePt t="247515" x="7291388" y="2803525"/>
          <p14:tracePt t="247516" x="7283450" y="2803525"/>
          <p14:tracePt t="247521" x="7275513" y="2803525"/>
          <p14:tracePt t="247522" x="7275513" y="2811463"/>
          <p14:tracePt t="247528" x="7275513" y="2820988"/>
          <p14:tracePt t="247531" x="7275513" y="2828925"/>
          <p14:tracePt t="247534" x="7265988" y="2828925"/>
          <p14:tracePt t="247542" x="7265988" y="2836863"/>
          <p14:tracePt t="247558" x="7265988" y="2846388"/>
          <p14:tracePt t="247579" x="7265988" y="2854325"/>
          <p14:tracePt t="247587" x="7265988" y="2862263"/>
          <p14:tracePt t="247599" x="7275513" y="2862263"/>
          <p14:tracePt t="248480" x="7275513" y="2870200"/>
          <p14:tracePt t="248491" x="7275513" y="2879725"/>
          <p14:tracePt t="248500" x="7275513" y="2887663"/>
          <p14:tracePt t="248502" x="7265988" y="2887663"/>
          <p14:tracePt t="248504" x="7265988" y="2895600"/>
          <p14:tracePt t="248509" x="7265988" y="2905125"/>
          <p14:tracePt t="248512" x="7265988" y="2913063"/>
          <p14:tracePt t="248515" x="7265988" y="2921000"/>
          <p14:tracePt t="248517" x="7265988" y="2928938"/>
          <p14:tracePt t="248521" x="7265988" y="2938463"/>
          <p14:tracePt t="248524" x="7265988" y="2946400"/>
          <p14:tracePt t="248529" x="7265988" y="2954338"/>
          <p14:tracePt t="248529" x="7265988" y="2963863"/>
          <p14:tracePt t="248533" x="7265988" y="2971800"/>
          <p14:tracePt t="248538" x="7265988" y="2979738"/>
          <p14:tracePt t="248540" x="7275513" y="2979738"/>
          <p14:tracePt t="248543" x="7275513" y="2987675"/>
          <p14:tracePt t="248544" x="7283450" y="2987675"/>
          <p14:tracePt t="248549" x="7283450" y="2997200"/>
          <p14:tracePt t="248553" x="7291388" y="2997200"/>
          <p14:tracePt t="248558" x="7291388" y="3005138"/>
          <p14:tracePt t="248560" x="7299325" y="3005138"/>
          <p14:tracePt t="248568" x="7308850" y="3005138"/>
          <p14:tracePt t="248571" x="7316788" y="3005138"/>
          <p14:tracePt t="248579" x="7324725" y="3005138"/>
          <p14:tracePt t="248585" x="7334250" y="3005138"/>
          <p14:tracePt t="248590" x="7342188" y="3005138"/>
          <p14:tracePt t="248592" x="7350125" y="3005138"/>
          <p14:tracePt t="248595" x="7350125" y="2997200"/>
          <p14:tracePt t="248599" x="7358063" y="2987675"/>
          <p14:tracePt t="248603" x="7367588" y="2987675"/>
          <p14:tracePt t="248604" x="7367588" y="2979738"/>
          <p14:tracePt t="248608" x="7375525" y="2971800"/>
          <p14:tracePt t="248611" x="7383463" y="2963863"/>
          <p14:tracePt t="248613" x="7383463" y="2954338"/>
          <p14:tracePt t="248617" x="7383463" y="2946400"/>
          <p14:tracePt t="248618" x="7392988" y="2946400"/>
          <p14:tracePt t="248619" x="7392988" y="2938463"/>
          <p14:tracePt t="248623" x="7392988" y="2928938"/>
          <p14:tracePt t="248624" x="7392988" y="2921000"/>
          <p14:tracePt t="248625" x="7400925" y="2921000"/>
          <p14:tracePt t="248626" x="7400925" y="2913063"/>
          <p14:tracePt t="248629" x="7400925" y="2905125"/>
          <p14:tracePt t="248633" x="7400925" y="2887663"/>
          <p14:tracePt t="248635" x="7408863" y="2887663"/>
          <p14:tracePt t="248636" x="7408863" y="2879725"/>
          <p14:tracePt t="248639" x="7408863" y="2870200"/>
          <p14:tracePt t="248644" x="7416800" y="2862263"/>
          <p14:tracePt t="248644" x="7416800" y="2854325"/>
          <p14:tracePt t="248647" x="7416800" y="2846388"/>
          <p14:tracePt t="248651" x="7416800" y="2836863"/>
          <p14:tracePt t="248653" x="7416800" y="2828925"/>
          <p14:tracePt t="248655" x="7426325" y="2820988"/>
          <p14:tracePt t="248659" x="7426325" y="2811463"/>
          <p14:tracePt t="248662" x="7426325" y="2803525"/>
          <p14:tracePt t="248666" x="7426325" y="2795588"/>
          <p14:tracePt t="248667" x="7426325" y="2786063"/>
          <p14:tracePt t="248672" x="7426325" y="2778125"/>
          <p14:tracePt t="248675" x="7426325" y="2770188"/>
          <p14:tracePt t="248679" x="7426325" y="2762250"/>
          <p14:tracePt t="248683" x="7426325" y="2752725"/>
          <p14:tracePt t="248687" x="7426325" y="2744788"/>
          <p14:tracePt t="248690" x="7426325" y="2736850"/>
          <p14:tracePt t="248692" x="7416800" y="2736850"/>
          <p14:tracePt t="248694" x="7416800" y="2727325"/>
          <p14:tracePt t="248697" x="7408863" y="2727325"/>
          <p14:tracePt t="248701" x="7400925" y="2719388"/>
          <p14:tracePt t="248702" x="7400925" y="2711450"/>
          <p14:tracePt t="248705" x="7392988" y="2711450"/>
          <p14:tracePt t="248708" x="7383463" y="2703513"/>
          <p14:tracePt t="248710" x="7375525" y="2703513"/>
          <p14:tracePt t="248716" x="7367588" y="2693988"/>
          <p14:tracePt t="248718" x="7358063" y="2693988"/>
          <p14:tracePt t="248720" x="7350125" y="2693988"/>
          <p14:tracePt t="248722" x="7342188" y="2693988"/>
          <p14:tracePt t="248724" x="7334250" y="2686050"/>
          <p14:tracePt t="248727" x="7324725" y="2686050"/>
          <p14:tracePt t="248731" x="7316788" y="2678113"/>
          <p14:tracePt t="248733" x="7308850" y="2678113"/>
          <p14:tracePt t="248734" x="7299325" y="2678113"/>
          <p14:tracePt t="248737" x="7291388" y="2678113"/>
          <p14:tracePt t="248741" x="7283450" y="2678113"/>
          <p14:tracePt t="248741" x="7275513" y="2678113"/>
          <p14:tracePt t="248743" x="7265988" y="2678113"/>
          <p14:tracePt t="248746" x="7258050" y="2678113"/>
          <p14:tracePt t="248748" x="7250113" y="2678113"/>
          <p14:tracePt t="248751" x="7240588" y="2678113"/>
          <p14:tracePt t="248752" x="7232650" y="2678113"/>
          <p14:tracePt t="248755" x="7224713" y="2678113"/>
          <p14:tracePt t="248757" x="7216775" y="2678113"/>
          <p14:tracePt t="248760" x="7207250" y="2678113"/>
          <p14:tracePt t="248761" x="7199313" y="2678113"/>
          <p14:tracePt t="248763" x="7191375" y="2678113"/>
          <p14:tracePt t="248767" x="7181850" y="2678113"/>
          <p14:tracePt t="248769" x="7173913" y="2678113"/>
          <p14:tracePt t="248770" x="7165975" y="2686050"/>
          <p14:tracePt t="248771" x="7158038" y="2686050"/>
          <p14:tracePt t="248774" x="7148513" y="2686050"/>
          <p14:tracePt t="248777" x="7140575" y="2686050"/>
          <p14:tracePt t="248779" x="7132638" y="2686050"/>
          <p14:tracePt t="248782" x="7123113" y="2693988"/>
          <p14:tracePt t="248785" x="7115175" y="2693988"/>
          <p14:tracePt t="248789" x="7107238" y="2693988"/>
          <p14:tracePt t="248792" x="7099300" y="2693988"/>
          <p14:tracePt t="248797" x="7099300" y="2703513"/>
          <p14:tracePt t="248800" x="7089775" y="2703513"/>
          <p14:tracePt t="248834" x="7089775" y="2711450"/>
          <p14:tracePt t="248840" x="7089775" y="2719388"/>
          <p14:tracePt t="248849" x="7089775" y="2727325"/>
          <p14:tracePt t="248853" x="7089775" y="2736850"/>
          <p14:tracePt t="248859" x="7089775" y="2744788"/>
          <p14:tracePt t="248862" x="7089775" y="2752725"/>
          <p14:tracePt t="248866" x="7089775" y="2762250"/>
          <p14:tracePt t="248871" x="7099300" y="2762250"/>
          <p14:tracePt t="248873" x="7099300" y="2770188"/>
          <p14:tracePt t="248877" x="7107238" y="2770188"/>
          <p14:tracePt t="248883" x="7107238" y="2778125"/>
          <p14:tracePt t="248890" x="7115175" y="2778125"/>
          <p14:tracePt t="248901" x="7115175" y="2786063"/>
          <p14:tracePt t="248994" x="7115175" y="2795588"/>
          <p14:tracePt t="249001" x="7115175" y="2803525"/>
          <p14:tracePt t="249007" x="7115175" y="2811463"/>
          <p14:tracePt t="249010" x="7123113" y="2820988"/>
          <p14:tracePt t="249012" x="7123113" y="2828925"/>
          <p14:tracePt t="249016" x="7123113" y="2836863"/>
          <p14:tracePt t="249019" x="7123113" y="2846388"/>
          <p14:tracePt t="249021" x="7123113" y="2854325"/>
          <p14:tracePt t="249023" x="7123113" y="2862263"/>
          <p14:tracePt t="249025" x="7123113" y="2870200"/>
          <p14:tracePt t="249027" x="7123113" y="2879725"/>
          <p14:tracePt t="249030" x="7123113" y="2887663"/>
          <p14:tracePt t="249033" x="7123113" y="2895600"/>
          <p14:tracePt t="249034" x="7123113" y="2905125"/>
          <p14:tracePt t="249035" x="7123113" y="2913063"/>
          <p14:tracePt t="249037" x="7123113" y="2921000"/>
          <p14:tracePt t="249038" x="7123113" y="2928938"/>
          <p14:tracePt t="249040" x="7123113" y="2938463"/>
          <p14:tracePt t="249042" x="7123113" y="2946400"/>
          <p14:tracePt t="249043" x="7123113" y="2954338"/>
          <p14:tracePt t="249044" x="7123113" y="2963863"/>
          <p14:tracePt t="249046" x="7123113" y="2971800"/>
          <p14:tracePt t="249049" x="7123113" y="2979738"/>
          <p14:tracePt t="249050" x="7123113" y="2987675"/>
          <p14:tracePt t="249051" x="7123113" y="2997200"/>
          <p14:tracePt t="249052" x="7123113" y="3005138"/>
          <p14:tracePt t="249055" x="7123113" y="3013075"/>
          <p14:tracePt t="249057" x="7123113" y="3022600"/>
          <p14:tracePt t="249058" x="7123113" y="3030538"/>
          <p14:tracePt t="249059" x="7123113" y="3038475"/>
          <p14:tracePt t="249060" x="7123113" y="3046413"/>
          <p14:tracePt t="249061" x="7123113" y="3055938"/>
          <p14:tracePt t="249063" x="7123113" y="3063875"/>
          <p14:tracePt t="249065" x="7123113" y="3081338"/>
          <p14:tracePt t="249066" x="7123113" y="3089275"/>
          <p14:tracePt t="249068" x="7123113" y="3097213"/>
          <p14:tracePt t="249069" x="7123113" y="3105150"/>
          <p14:tracePt t="249071" x="7123113" y="3114675"/>
          <p14:tracePt t="249072" x="7123113" y="3122613"/>
          <p14:tracePt t="249073" x="7123113" y="3130550"/>
          <p14:tracePt t="249074" x="7123113" y="3140075"/>
          <p14:tracePt t="249076" x="7123113" y="3155950"/>
          <p14:tracePt t="249079" x="7123113" y="3163888"/>
          <p14:tracePt t="249080" x="7123113" y="3173413"/>
          <p14:tracePt t="249083" x="7132638" y="3181350"/>
          <p14:tracePt t="249083" x="7132638" y="3189288"/>
          <p14:tracePt t="249084" x="7132638" y="3198813"/>
          <p14:tracePt t="249085" x="7140575" y="3206750"/>
          <p14:tracePt t="249086" x="7140575" y="3214688"/>
          <p14:tracePt t="249087" x="7140575" y="3222625"/>
          <p14:tracePt t="249089" x="7140575" y="3240088"/>
          <p14:tracePt t="249092" x="7140575" y="3248025"/>
          <p14:tracePt t="249093" x="7140575" y="3257550"/>
          <p14:tracePt t="249094" x="7148513" y="3265488"/>
          <p14:tracePt t="249096" x="7148513" y="3281363"/>
          <p14:tracePt t="249096" x="7148513" y="3290888"/>
          <p14:tracePt t="249099" x="7148513" y="3298825"/>
          <p14:tracePt t="249100" x="7148513" y="3306763"/>
          <p14:tracePt t="249101" x="7148513" y="3316288"/>
          <p14:tracePt t="249102" x="7148513" y="3332163"/>
          <p14:tracePt t="249104" x="7158038" y="3332163"/>
          <p14:tracePt t="249105" x="7158038" y="3340100"/>
          <p14:tracePt t="249106" x="7158038" y="3357563"/>
          <p14:tracePt t="249107" x="7158038" y="3365500"/>
          <p14:tracePt t="249108" x="7165975" y="3375025"/>
          <p14:tracePt t="249109" x="7165975" y="3382963"/>
          <p14:tracePt t="249112" x="7165975" y="3398838"/>
          <p14:tracePt t="249116" x="7165975" y="3416300"/>
          <p14:tracePt t="249118" x="7173913" y="3433763"/>
          <p14:tracePt t="249119" x="7173913" y="3441700"/>
          <p14:tracePt t="249121" x="7173913" y="3449638"/>
          <p14:tracePt t="249123" x="7173913" y="3459163"/>
          <p14:tracePt t="249124" x="7181850" y="3467100"/>
          <p14:tracePt t="249125" x="7181850" y="3475038"/>
          <p14:tracePt t="249126" x="7181850" y="3482975"/>
          <p14:tracePt t="249128" x="7181850" y="3492500"/>
          <p14:tracePt t="249129" x="7191375" y="3500438"/>
          <p14:tracePt t="249131" x="7191375" y="3508375"/>
          <p14:tracePt t="249132" x="7199313" y="3517900"/>
          <p14:tracePt t="249135" x="7199313" y="3525838"/>
          <p14:tracePt t="249136" x="7199313" y="3533775"/>
          <p14:tracePt t="249138" x="7207250" y="3541713"/>
          <p14:tracePt t="249140" x="7207250" y="3551238"/>
          <p14:tracePt t="249142" x="7207250" y="3559175"/>
          <p14:tracePt t="249143" x="7216775" y="3567113"/>
          <p14:tracePt t="249145" x="7224713" y="3576638"/>
          <p14:tracePt t="249149" x="7224713" y="3584575"/>
          <p14:tracePt t="249151" x="7232650" y="3592513"/>
          <p14:tracePt t="249152" x="7232650" y="3600450"/>
          <p14:tracePt t="249154" x="7240588" y="3609975"/>
          <p14:tracePt t="249156" x="7240588" y="3617913"/>
          <p14:tracePt t="249158" x="7250113" y="3617913"/>
          <p14:tracePt t="249159" x="7258050" y="3625850"/>
          <p14:tracePt t="249160" x="7258050" y="3635375"/>
          <p14:tracePt t="249163" x="7265988" y="3643313"/>
          <p14:tracePt t="249168" x="7275513" y="3651250"/>
          <p14:tracePt t="249169" x="7283450" y="3659188"/>
          <p14:tracePt t="249171" x="7291388" y="3668713"/>
          <p14:tracePt t="249172" x="7291388" y="3676650"/>
          <p14:tracePt t="249174" x="7299325" y="3684588"/>
          <p14:tracePt t="249178" x="7308850" y="3694113"/>
          <p14:tracePt t="249180" x="7316788" y="3702050"/>
          <p14:tracePt t="249183" x="7324725" y="3709988"/>
          <p14:tracePt t="249185" x="7334250" y="3717925"/>
          <p14:tracePt t="249187" x="7334250" y="3727450"/>
          <p14:tracePt t="249188" x="7342188" y="3735388"/>
          <p14:tracePt t="249189" x="7342188" y="3743325"/>
          <p14:tracePt t="249190" x="7350125" y="3743325"/>
          <p14:tracePt t="249191" x="7358063" y="3752850"/>
          <p14:tracePt t="249194" x="7358063" y="3760788"/>
          <p14:tracePt t="249195" x="7367588" y="3760788"/>
          <p14:tracePt t="249196" x="7367588" y="3768725"/>
          <p14:tracePt t="249199" x="7375525" y="3786188"/>
          <p14:tracePt t="249201" x="7392988" y="3802063"/>
          <p14:tracePt t="249202" x="7400925" y="3819525"/>
          <p14:tracePt t="249205" x="7408863" y="3827463"/>
          <p14:tracePt t="249206" x="7416800" y="3835400"/>
          <p14:tracePt t="249207" x="7416800" y="3844925"/>
          <p14:tracePt t="249209" x="7426325" y="3844925"/>
          <p14:tracePt t="249210" x="7434263" y="3860800"/>
          <p14:tracePt t="249211" x="7442200" y="3870325"/>
          <p14:tracePt t="249213" x="7451725" y="3878263"/>
          <p14:tracePt t="249216" x="7467600" y="3894138"/>
          <p14:tracePt t="249217" x="7475538" y="3919538"/>
          <p14:tracePt t="249218" x="7485063" y="3929063"/>
          <p14:tracePt t="249219" x="7485063" y="3937000"/>
          <p14:tracePt t="249220" x="7500938" y="3944938"/>
          <p14:tracePt t="249222" x="7500938" y="3952875"/>
          <p14:tracePt t="249224" x="7510463" y="3970338"/>
          <p14:tracePt t="249225" x="7518400" y="3978275"/>
          <p14:tracePt t="249226" x="7526338" y="3978275"/>
          <p14:tracePt t="249233" x="7551738" y="4021138"/>
          <p14:tracePt t="249235" x="7559675" y="4029075"/>
          <p14:tracePt t="249236" x="7569200" y="4046538"/>
          <p14:tracePt t="249238" x="7577138" y="4054475"/>
          <p14:tracePt t="249240" x="7577138" y="4062413"/>
          <p14:tracePt t="249241" x="7585075" y="4062413"/>
          <p14:tracePt t="249243" x="7585075" y="4071938"/>
          <p14:tracePt t="249244" x="7593013" y="4079875"/>
          <p14:tracePt t="249246" x="7602538" y="4087813"/>
          <p14:tracePt t="249249" x="7610475" y="4095750"/>
          <p14:tracePt t="249252" x="7618413" y="4113213"/>
          <p14:tracePt t="249254" x="7618413" y="4121150"/>
          <p14:tracePt t="249255" x="7627938" y="4130675"/>
          <p14:tracePt t="249257" x="7635875" y="4138613"/>
          <p14:tracePt t="249261" x="7643813" y="4146550"/>
          <p14:tracePt t="249266" x="7651750" y="4164013"/>
          <p14:tracePt t="249267" x="7661275" y="4164013"/>
          <p14:tracePt t="249269" x="7661275" y="4171950"/>
          <p14:tracePt t="249270" x="7669213" y="4171950"/>
          <p14:tracePt t="249273" x="7669213" y="4179888"/>
          <p14:tracePt t="249274" x="7677150" y="4179888"/>
          <p14:tracePt t="249277" x="7677150" y="4189413"/>
          <p14:tracePt t="249278" x="7686675" y="4189413"/>
          <p14:tracePt t="249283" x="7694613" y="4197350"/>
          <p14:tracePt t="249286" x="7702550" y="4197350"/>
          <p14:tracePt t="249287" x="7702550" y="4205288"/>
          <p14:tracePt t="249290" x="7710488" y="4205288"/>
          <p14:tracePt t="249295" x="7710488" y="4213225"/>
          <p14:tracePt t="249300" x="7720013" y="4213225"/>
          <p14:tracePt t="249365" x="7720013" y="4205288"/>
          <p14:tracePt t="249368" x="7720013" y="4197350"/>
          <p14:tracePt t="249371" x="7720013" y="4189413"/>
          <p14:tracePt t="249374" x="7720013" y="4179888"/>
          <p14:tracePt t="249379" x="7720013" y="4171950"/>
          <p14:tracePt t="249383" x="7720013" y="4164013"/>
          <p14:tracePt t="249384" x="7720013" y="4154488"/>
          <p14:tracePt t="249387" x="7720013" y="4146550"/>
          <p14:tracePt t="249392" x="7720013" y="4138613"/>
          <p14:tracePt t="249396" x="7720013" y="4130675"/>
          <p14:tracePt t="249397" x="7720013" y="4121150"/>
          <p14:tracePt t="249402" x="7720013" y="4113213"/>
          <p14:tracePt t="249404" x="7720013" y="4105275"/>
          <p14:tracePt t="249409" x="7720013" y="4095750"/>
          <p14:tracePt t="249411" x="7720013" y="4087813"/>
          <p14:tracePt t="249416" x="7720013" y="4079875"/>
          <p14:tracePt t="249421" x="7720013" y="4071938"/>
          <p14:tracePt t="249427" x="7720013" y="4062413"/>
          <p14:tracePt t="249431" x="7720013" y="4054475"/>
          <p14:tracePt t="249439" x="7720013" y="4046538"/>
          <p14:tracePt t="249523" x="7710488" y="4046538"/>
          <p14:tracePt t="249643" x="7702550" y="4046538"/>
          <p14:tracePt t="249649" x="7702550" y="4037013"/>
          <p14:tracePt t="249677" x="7702550" y="4029075"/>
          <p14:tracePt t="249685" x="7702550" y="4021138"/>
          <p14:tracePt t="249694" x="7702550" y="4011613"/>
          <p14:tracePt t="249701" x="7702550" y="4003675"/>
          <p14:tracePt t="249706" x="7702550" y="3995738"/>
          <p14:tracePt t="249709" x="7702550" y="3987800"/>
          <p14:tracePt t="249713" x="7702550" y="3978275"/>
          <p14:tracePt t="249718" x="7702550" y="3970338"/>
          <p14:tracePt t="249724" x="7702550" y="3962400"/>
          <p14:tracePt t="249726" x="7702550" y="3952875"/>
          <p14:tracePt t="249732" x="7702550" y="3944938"/>
          <p14:tracePt t="249736" x="7702550" y="3937000"/>
          <p14:tracePt t="249744" x="7702550" y="3929063"/>
          <p14:tracePt t="249746" x="7702550" y="3919538"/>
          <p14:tracePt t="249752" x="7702550" y="3911600"/>
          <p14:tracePt t="249758" x="7702550" y="3903663"/>
          <p14:tracePt t="249766" x="7702550" y="3894138"/>
          <p14:tracePt t="249772" x="7702550" y="3886200"/>
          <p14:tracePt t="249774" x="7702550" y="3878263"/>
          <p14:tracePt t="249782" x="7702550" y="3870325"/>
          <p14:tracePt t="249790" x="7702550" y="3860800"/>
          <p14:tracePt t="249799" x="7702550" y="3852863"/>
          <p14:tracePt t="249801" x="7702550" y="3844925"/>
          <p14:tracePt t="249810" x="7702550" y="3835400"/>
          <p14:tracePt t="249818" x="7702550" y="3827463"/>
          <p14:tracePt t="249830" x="7702550" y="3819525"/>
          <p14:tracePt t="249835" x="7702550" y="3811588"/>
          <p14:tracePt t="249857" x="7702550" y="3802063"/>
          <p14:tracePt t="249891" x="7702550" y="3794125"/>
          <p14:tracePt t="249907" x="7702550" y="3786188"/>
          <p14:tracePt t="249914" x="7702550" y="3776663"/>
          <p14:tracePt t="249923" x="7702550" y="3768725"/>
          <p14:tracePt t="249930" x="7702550" y="3760788"/>
          <p14:tracePt t="249935" x="7710488" y="3760788"/>
          <p14:tracePt t="249941" x="7710488" y="3752850"/>
          <p14:tracePt t="249946" x="7710488" y="3743325"/>
          <p14:tracePt t="249961" x="7710488" y="3735388"/>
          <p14:tracePt t="249971" x="7710488" y="3727450"/>
          <p14:tracePt t="249980" x="7710488" y="3717925"/>
          <p14:tracePt t="249984" x="7710488" y="3709988"/>
          <p14:tracePt t="249993" x="7710488" y="3702050"/>
          <p14:tracePt t="250000" x="7710488" y="3694113"/>
          <p14:tracePt t="250009" x="7710488" y="3684588"/>
          <p14:tracePt t="250019" x="7710488" y="3676650"/>
          <p14:tracePt t="250188" x="7710488" y="3668713"/>
          <p14:tracePt t="250190" x="7720013" y="3668713"/>
          <p14:tracePt t="250204" x="7727950" y="3668713"/>
          <p14:tracePt t="250216" x="7735888" y="3668713"/>
          <p14:tracePt t="250275" x="7745413" y="3668713"/>
          <p14:tracePt t="250294" x="7753350" y="3668713"/>
          <p14:tracePt t="250310" x="7761288" y="3668713"/>
          <p14:tracePt t="250314" x="7769225" y="3668713"/>
          <p14:tracePt t="250328" x="7778750" y="3668713"/>
          <p14:tracePt t="250342" x="7786688" y="3659188"/>
          <p14:tracePt t="250354" x="7794625" y="3659188"/>
          <p14:tracePt t="250368" x="7804150" y="3659188"/>
          <p14:tracePt t="250375" x="7812088" y="3659188"/>
          <p14:tracePt t="250399" x="7820025" y="3659188"/>
          <p14:tracePt t="250404" x="7820025" y="3651250"/>
          <p14:tracePt t="250425" x="7820025" y="3643313"/>
          <p14:tracePt t="250426" x="7827963" y="3643313"/>
          <p14:tracePt t="250561" x="7837488" y="3643313"/>
          <p14:tracePt t="250562" x="7837488" y="3651250"/>
          <p14:tracePt t="250567" x="7845425" y="3651250"/>
          <p14:tracePt t="250576" x="7853363" y="3659188"/>
          <p14:tracePt t="250583" x="7862888" y="3659188"/>
          <p14:tracePt t="250587" x="7862888" y="3668713"/>
          <p14:tracePt t="250593" x="7870825" y="3668713"/>
          <p14:tracePt t="250595" x="7878763" y="3676650"/>
          <p14:tracePt t="250601" x="7878763" y="3684588"/>
          <p14:tracePt t="250603" x="7886700" y="3684588"/>
          <p14:tracePt t="250608" x="7896225" y="3694113"/>
          <p14:tracePt t="250614" x="7904163" y="3702050"/>
          <p14:tracePt t="250617" x="7912100" y="3702050"/>
          <p14:tracePt t="250620" x="7912100" y="3709988"/>
          <p14:tracePt t="250622" x="7921625" y="3709988"/>
          <p14:tracePt t="250624" x="7921625" y="3717925"/>
          <p14:tracePt t="250626" x="7929563" y="3717925"/>
          <p14:tracePt t="250628" x="7929563" y="3727450"/>
          <p14:tracePt t="250630" x="7937500" y="3727450"/>
          <p14:tracePt t="250633" x="7945438" y="3735388"/>
          <p14:tracePt t="250635" x="7954963" y="3735388"/>
          <p14:tracePt t="250638" x="7962900" y="3743325"/>
          <p14:tracePt t="250640" x="7970838" y="3752850"/>
          <p14:tracePt t="250643" x="7988300" y="3752850"/>
          <p14:tracePt t="250646" x="7996238" y="3760788"/>
          <p14:tracePt t="250648" x="8004175" y="3760788"/>
          <p14:tracePt t="250654" x="8039100" y="3776663"/>
          <p14:tracePt t="250656" x="8047038" y="3776663"/>
          <p14:tracePt t="250657" x="8047038" y="3786188"/>
          <p14:tracePt t="250658" x="8072438" y="3786188"/>
          <p14:tracePt t="250662" x="8080375" y="3786188"/>
          <p14:tracePt t="250663" x="8097838" y="3794125"/>
          <p14:tracePt t="250666" x="8105775" y="3794125"/>
          <p14:tracePt t="250669" x="8121650" y="3794125"/>
          <p14:tracePt t="250670" x="8131175" y="3794125"/>
          <p14:tracePt t="250671" x="8139113" y="3802063"/>
          <p14:tracePt t="250674" x="8147050" y="3802063"/>
          <p14:tracePt t="250675" x="8164513" y="3811588"/>
          <p14:tracePt t="250676" x="8172450" y="3811588"/>
          <p14:tracePt t="250679" x="8180388" y="3811588"/>
          <p14:tracePt t="250681" x="8189913" y="3811588"/>
          <p14:tracePt t="250683" x="8215313" y="3811588"/>
          <p14:tracePt t="250686" x="8223250" y="3811588"/>
          <p14:tracePt t="250687" x="8231188" y="3811588"/>
          <p14:tracePt t="250689" x="8239125" y="3811588"/>
          <p14:tracePt t="250691" x="8248650" y="3811588"/>
          <p14:tracePt t="250692" x="8256588" y="3811588"/>
          <p14:tracePt t="250694" x="8264525" y="3811588"/>
          <p14:tracePt t="250696" x="8274050" y="3811588"/>
          <p14:tracePt t="250698" x="8281988" y="3811588"/>
          <p14:tracePt t="250700" x="8289925" y="3811588"/>
          <p14:tracePt t="250702" x="8297863" y="3811588"/>
          <p14:tracePt t="250704" x="8307388" y="3811588"/>
          <p14:tracePt t="250705" x="8307388" y="3802063"/>
          <p14:tracePt t="250706" x="8315325" y="3802063"/>
          <p14:tracePt t="250708" x="8323263" y="3802063"/>
          <p14:tracePt t="250709" x="8332788" y="3802063"/>
          <p14:tracePt t="250711" x="8340725" y="3802063"/>
          <p14:tracePt t="250715" x="8348663" y="3802063"/>
          <p14:tracePt t="250717" x="8356600" y="3802063"/>
          <p14:tracePt t="250718" x="8366125" y="3802063"/>
          <p14:tracePt t="250719" x="8366125" y="3794125"/>
          <p14:tracePt t="250720" x="8374063" y="3794125"/>
          <p14:tracePt t="250723" x="8382000" y="3794125"/>
          <p14:tracePt t="250726" x="8391525" y="3794125"/>
          <p14:tracePt t="250728" x="8399463" y="3794125"/>
          <p14:tracePt t="250732" x="8407400" y="3794125"/>
          <p14:tracePt t="250733" x="8407400" y="3786188"/>
          <p14:tracePt t="250735" x="8415338" y="3786188"/>
          <p14:tracePt t="250740" x="8424863" y="3786188"/>
          <p14:tracePt t="250749" x="8432800" y="3786188"/>
          <p14:tracePt t="250812" x="8432800" y="3794125"/>
          <p14:tracePt t="250823" x="8432800" y="3802063"/>
          <p14:tracePt t="250826" x="8432800" y="3811588"/>
          <p14:tracePt t="250834" x="8432800" y="3819525"/>
          <p14:tracePt t="250843" x="8432800" y="3827463"/>
          <p14:tracePt t="250850" x="8432800" y="3835400"/>
          <p14:tracePt t="250855" x="8432800" y="3844925"/>
          <p14:tracePt t="250861" x="8432800" y="3852863"/>
          <p14:tracePt t="250866" x="8432800" y="3860800"/>
          <p14:tracePt t="250871" x="8432800" y="3870325"/>
          <p14:tracePt t="250873" x="8432800" y="3878263"/>
          <p14:tracePt t="250878" x="8440738" y="3878263"/>
          <p14:tracePt t="250878" x="8440738" y="3886200"/>
          <p14:tracePt t="250883" x="8440738" y="3894138"/>
          <p14:tracePt t="250887" x="8440738" y="3903663"/>
          <p14:tracePt t="250890" x="8440738" y="3911600"/>
          <p14:tracePt t="250893" x="8450263" y="3911600"/>
          <p14:tracePt t="250893" x="8450263" y="3919538"/>
          <p14:tracePt t="250900" x="8450263" y="3929063"/>
          <p14:tracePt t="250902" x="8450263" y="3937000"/>
          <p14:tracePt t="250905" x="8458200" y="3944938"/>
          <p14:tracePt t="250909" x="8458200" y="3952875"/>
          <p14:tracePt t="250911" x="8466138" y="3952875"/>
          <p14:tracePt t="250916" x="8466138" y="3962400"/>
          <p14:tracePt t="250921" x="8474075" y="3970338"/>
          <p14:tracePt t="250929" x="8474075" y="3978275"/>
          <p14:tracePt t="250930" x="8474075" y="3987800"/>
          <p14:tracePt t="250933" x="8483600" y="3987800"/>
          <p14:tracePt t="250940" x="8483600" y="3995738"/>
          <p14:tracePt t="250964" x="8491538" y="3995738"/>
          <p14:tracePt t="251060" x="8491538" y="4003675"/>
          <p14:tracePt t="251065" x="8499475" y="4003675"/>
          <p14:tracePt t="253086" x="8499475" y="4011613"/>
          <p14:tracePt t="253087" x="8491538" y="4011613"/>
          <p14:tracePt t="253090" x="8483600" y="4021138"/>
          <p14:tracePt t="253094" x="8474075" y="4021138"/>
          <p14:tracePt t="253098" x="8466138" y="4029075"/>
          <p14:tracePt t="253102" x="8450263" y="4029075"/>
          <p14:tracePt t="253104" x="8440738" y="4037013"/>
          <p14:tracePt t="253108" x="8432800" y="4037013"/>
          <p14:tracePt t="253111" x="8424863" y="4037013"/>
          <p14:tracePt t="253116" x="8415338" y="4046538"/>
          <p14:tracePt t="253246" x="8407400" y="4046538"/>
          <p14:tracePt t="253250" x="8407400" y="4054475"/>
          <p14:tracePt t="253253" x="8399463" y="4054475"/>
          <p14:tracePt t="253256" x="8391525" y="4054475"/>
          <p14:tracePt t="253263" x="8382000" y="4062413"/>
          <p14:tracePt t="253275" x="8374063" y="4062413"/>
          <p14:tracePt t="253286" x="8366125" y="4062413"/>
          <p14:tracePt t="253287" x="8356600" y="4062413"/>
          <p14:tracePt t="253293" x="8348663" y="4062413"/>
          <p14:tracePt t="253296" x="8340725" y="4062413"/>
          <p14:tracePt t="253300" x="8332788" y="4062413"/>
          <p14:tracePt t="253302" x="8323263" y="4062413"/>
          <p14:tracePt t="253303" x="8307388" y="4062413"/>
          <p14:tracePt t="253306" x="8297863" y="4054475"/>
          <p14:tracePt t="253308" x="8289925" y="4054475"/>
          <p14:tracePt t="253309" x="8281988" y="4054475"/>
          <p14:tracePt t="253310" x="8264525" y="4046538"/>
          <p14:tracePt t="253311" x="8248650" y="4046538"/>
          <p14:tracePt t="253312" x="8239125" y="4046538"/>
          <p14:tracePt t="253317" x="8205788" y="4037013"/>
          <p14:tracePt t="253321" x="8172450" y="4029075"/>
          <p14:tracePt t="253322" x="8156575" y="4021138"/>
          <p14:tracePt t="253323" x="8121650" y="4011613"/>
          <p14:tracePt t="253324" x="8113713" y="4011613"/>
          <p14:tracePt t="253326" x="8097838" y="4011613"/>
          <p14:tracePt t="253327" x="8080375" y="4011613"/>
          <p14:tracePt t="253327" x="8072438" y="4003675"/>
          <p14:tracePt t="253328" x="8054975" y="4003675"/>
          <p14:tracePt t="253329" x="8039100" y="3995738"/>
          <p14:tracePt t="253331" x="8029575" y="3995738"/>
          <p14:tracePt t="253332" x="8013700" y="3995738"/>
          <p14:tracePt t="253334" x="8004175" y="3995738"/>
          <p14:tracePt t="253335" x="7980363" y="3987800"/>
          <p14:tracePt t="253336" x="7970838" y="3978275"/>
          <p14:tracePt t="253337" x="7954963" y="3978275"/>
          <p14:tracePt t="253338" x="7937500" y="3978275"/>
          <p14:tracePt t="253339" x="7929563" y="3978275"/>
          <p14:tracePt t="253340" x="7912100" y="3970338"/>
          <p14:tracePt t="253341" x="7896225" y="3970338"/>
          <p14:tracePt t="253342" x="7886700" y="3962400"/>
          <p14:tracePt t="253343" x="7878763" y="3962400"/>
          <p14:tracePt t="253344" x="7862888" y="3962400"/>
          <p14:tracePt t="253345" x="7853363" y="3952875"/>
          <p14:tracePt t="253346" x="7845425" y="3952875"/>
          <p14:tracePt t="253347" x="7837488" y="3952875"/>
          <p14:tracePt t="253349" x="7820025" y="3952875"/>
          <p14:tracePt t="253352" x="7794625" y="3944938"/>
          <p14:tracePt t="253353" x="7778750" y="3937000"/>
          <p14:tracePt t="253355" x="7761288" y="3937000"/>
          <p14:tracePt t="253357" x="7753350" y="3937000"/>
          <p14:tracePt t="253358" x="7753350" y="3929063"/>
          <p14:tracePt t="253359" x="7735888" y="3929063"/>
          <p14:tracePt t="253361" x="7727950" y="3929063"/>
          <p14:tracePt t="253363" x="7720013" y="3919538"/>
          <p14:tracePt t="253366" x="7710488" y="3919538"/>
          <p14:tracePt t="253368" x="7694613" y="3919538"/>
          <p14:tracePt t="253369" x="7686675" y="3911600"/>
          <p14:tracePt t="253371" x="7677150" y="3903663"/>
          <p14:tracePt t="253373" x="7669213" y="3903663"/>
          <p14:tracePt t="253375" x="7661275" y="3903663"/>
          <p14:tracePt t="253376" x="7661275" y="3894138"/>
          <p14:tracePt t="253378" x="7643813" y="3894138"/>
          <p14:tracePt t="253380" x="7635875" y="3886200"/>
          <p14:tracePt t="253382" x="7627938" y="3886200"/>
          <p14:tracePt t="253384" x="7618413" y="3878263"/>
          <p14:tracePt t="253385" x="7610475" y="3870325"/>
          <p14:tracePt t="253387" x="7602538" y="3870325"/>
          <p14:tracePt t="253389" x="7593013" y="3860800"/>
          <p14:tracePt t="253390" x="7585075" y="3860800"/>
          <p14:tracePt t="253392" x="7577138" y="3852863"/>
          <p14:tracePt t="253394" x="7569200" y="3852863"/>
          <p14:tracePt t="253396" x="7551738" y="3835400"/>
          <p14:tracePt t="253399" x="7534275" y="3827463"/>
          <p14:tracePt t="253401" x="7526338" y="3819525"/>
          <p14:tracePt t="253402" x="7518400" y="3811588"/>
          <p14:tracePt t="253403" x="7510463" y="3811588"/>
          <p14:tracePt t="253404" x="7500938" y="3802063"/>
          <p14:tracePt t="253407" x="7485063" y="3794125"/>
          <p14:tracePt t="253408" x="7485063" y="3786188"/>
          <p14:tracePt t="253410" x="7475538" y="3786188"/>
          <p14:tracePt t="253411" x="7475538" y="3776663"/>
          <p14:tracePt t="253412" x="7467600" y="3776663"/>
          <p14:tracePt t="253416" x="7451725" y="3768725"/>
          <p14:tracePt t="253418" x="7451725" y="3760788"/>
          <p14:tracePt t="253419" x="7442200" y="3752850"/>
          <p14:tracePt t="253421" x="7434263" y="3743325"/>
          <p14:tracePt t="253424" x="7426325" y="3735388"/>
          <p14:tracePt t="253425" x="7416800" y="3735388"/>
          <p14:tracePt t="253427" x="7416800" y="3727450"/>
          <p14:tracePt t="253429" x="7416800" y="3717925"/>
          <p14:tracePt t="253430" x="7408863" y="3717925"/>
          <p14:tracePt t="253432" x="7408863" y="3709988"/>
          <p14:tracePt t="253434" x="7400925" y="3709988"/>
          <p14:tracePt t="253435" x="7400925" y="3702050"/>
          <p14:tracePt t="253439" x="7400925" y="3694113"/>
          <p14:tracePt t="253440" x="7392988" y="3684588"/>
          <p14:tracePt t="253442" x="7383463" y="3676650"/>
          <p14:tracePt t="253445" x="7383463" y="3668713"/>
          <p14:tracePt t="253448" x="7375525" y="3659188"/>
          <p14:tracePt t="253450" x="7375525" y="3651250"/>
          <p14:tracePt t="253451" x="7367588" y="3643313"/>
          <p14:tracePt t="253453" x="7367588" y="3635375"/>
          <p14:tracePt t="253455" x="7358063" y="3625850"/>
          <p14:tracePt t="253456" x="7358063" y="3617913"/>
          <p14:tracePt t="253457" x="7350125" y="3617913"/>
          <p14:tracePt t="253459" x="7350125" y="3609975"/>
          <p14:tracePt t="253461" x="7342188" y="3600450"/>
          <p14:tracePt t="253463" x="7342188" y="3592513"/>
          <p14:tracePt t="253467" x="7334250" y="3584575"/>
          <p14:tracePt t="253468" x="7334250" y="3576638"/>
          <p14:tracePt t="253470" x="7334250" y="3567113"/>
          <p14:tracePt t="253474" x="7334250" y="3559175"/>
          <p14:tracePt t="253476" x="7324725" y="3559175"/>
          <p14:tracePt t="253477" x="7324725" y="3551238"/>
          <p14:tracePt t="253478" x="7324725" y="3541713"/>
          <p14:tracePt t="253482" x="7324725" y="3533775"/>
          <p14:tracePt t="253485" x="7324725" y="3525838"/>
          <p14:tracePt t="253489" x="7324725" y="3517900"/>
          <p14:tracePt t="253492" x="7324725" y="3508375"/>
          <p14:tracePt t="253494" x="7324725" y="3500438"/>
          <p14:tracePt t="253498" x="7324725" y="3492500"/>
          <p14:tracePt t="253501" x="7324725" y="3475038"/>
          <p14:tracePt t="253504" x="7324725" y="3467100"/>
          <p14:tracePt t="253508" x="7324725" y="3459163"/>
          <p14:tracePt t="253511" x="7324725" y="3449638"/>
          <p14:tracePt t="253512" x="7324725" y="3441700"/>
          <p14:tracePt t="253516" x="7324725" y="3433763"/>
          <p14:tracePt t="253520" x="7324725" y="3424238"/>
          <p14:tracePt t="253523" x="7324725" y="3416300"/>
          <p14:tracePt t="253526" x="7324725" y="3408363"/>
          <p14:tracePt t="253534" x="7324725" y="3398838"/>
          <p14:tracePt t="253545" x="7324725" y="3390900"/>
          <p14:tracePt t="253550" x="7334250" y="3390900"/>
          <p14:tracePt t="253582" x="7334250" y="3382963"/>
          <p14:tracePt t="253604" x="7334250" y="3375025"/>
          <p14:tracePt t="253674" x="7324725" y="3375025"/>
          <p14:tracePt t="253693" x="7316788" y="3375025"/>
          <p14:tracePt t="253700" x="7308850" y="3375025"/>
          <p14:tracePt t="253712" x="7299325" y="3375025"/>
          <p14:tracePt t="253727" x="7291388" y="3375025"/>
          <p14:tracePt t="253740" x="7283450" y="3375025"/>
          <p14:tracePt t="253746" x="7275513" y="3375025"/>
          <p14:tracePt t="253757" x="7265988" y="3375025"/>
          <p14:tracePt t="253764" x="7265988" y="3365500"/>
          <p14:tracePt t="253767" x="7258050" y="3365500"/>
          <p14:tracePt t="253776" x="7250113" y="3365500"/>
          <p14:tracePt t="253778" x="7250113" y="3357563"/>
          <p14:tracePt t="253779" x="7240588" y="3357563"/>
          <p14:tracePt t="253786" x="7232650" y="3357563"/>
          <p14:tracePt t="253791" x="7224713" y="3349625"/>
          <p14:tracePt t="253795" x="7224713" y="3340100"/>
          <p14:tracePt t="253798" x="7216775" y="3340100"/>
          <p14:tracePt t="253801" x="7207250" y="3340100"/>
          <p14:tracePt t="253807" x="7199313" y="3332163"/>
          <p14:tracePt t="253816" x="7191375" y="3332163"/>
          <p14:tracePt t="253918" x="7191375" y="3324225"/>
          <p14:tracePt t="253960" x="7191375" y="3316288"/>
          <p14:tracePt t="253974" x="7191375" y="3306763"/>
          <p14:tracePt t="253978" x="7191375" y="3298825"/>
          <p14:tracePt t="253986" x="7191375" y="3290888"/>
          <p14:tracePt t="253994" x="7191375" y="3281363"/>
          <p14:tracePt t="254002" x="7191375" y="3273425"/>
          <p14:tracePt t="254006" x="7191375" y="3265488"/>
          <p14:tracePt t="254012" x="7181850" y="3265488"/>
          <p14:tracePt t="254014" x="7181850" y="3257550"/>
          <p14:tracePt t="254019" x="7173913" y="3257550"/>
          <p14:tracePt t="254023" x="7173913" y="3248025"/>
          <p14:tracePt t="254032" x="7165975" y="3248025"/>
          <p14:tracePt t="254036" x="7165975" y="3240088"/>
          <p14:tracePt t="254042" x="7158038" y="3240088"/>
          <p14:tracePt t="254048" x="7158038" y="3232150"/>
          <p14:tracePt t="254050" x="7148513" y="3232150"/>
          <p14:tracePt t="254053" x="7140575" y="3232150"/>
          <p14:tracePt t="254059" x="7132638" y="3232150"/>
          <p14:tracePt t="254062" x="7123113" y="3232150"/>
          <p14:tracePt t="254068" x="7115175" y="3232150"/>
          <p14:tracePt t="254069" x="7107238" y="3232150"/>
          <p14:tracePt t="254073" x="7099300" y="3232150"/>
          <p14:tracePt t="254076" x="7089775" y="3232150"/>
          <p14:tracePt t="254079" x="7081838" y="3232150"/>
          <p14:tracePt t="254082" x="7073900" y="3232150"/>
          <p14:tracePt t="254084" x="7064375" y="3232150"/>
          <p14:tracePt t="254089" x="7056438" y="3232150"/>
          <p14:tracePt t="254092" x="7048500" y="3232150"/>
          <p14:tracePt t="254095" x="7040563" y="3232150"/>
          <p14:tracePt t="254097" x="7031038" y="3232150"/>
          <p14:tracePt t="254104" x="7023100" y="3232150"/>
          <p14:tracePt t="254111" x="7015163" y="3232150"/>
          <p14:tracePt t="254131" x="7005638" y="3232150"/>
          <p14:tracePt t="254134" x="7005638" y="3240088"/>
          <p14:tracePt t="254142" x="6997700" y="3240088"/>
          <p14:tracePt t="254147" x="6997700" y="3248025"/>
          <p14:tracePt t="254153" x="6997700" y="3257550"/>
          <p14:tracePt t="254156" x="6989763" y="3257550"/>
          <p14:tracePt t="254158" x="6989763" y="3265488"/>
          <p14:tracePt t="254160" x="6989763" y="3273425"/>
          <p14:tracePt t="254166" x="6989763" y="3281363"/>
          <p14:tracePt t="254170" x="6989763" y="3290888"/>
          <p14:tracePt t="254174" x="6989763" y="3306763"/>
          <p14:tracePt t="254178" x="6989763" y="3316288"/>
          <p14:tracePt t="254182" x="6989763" y="3324225"/>
          <p14:tracePt t="254186" x="6989763" y="3332163"/>
          <p14:tracePt t="254190" x="6989763" y="3340100"/>
          <p14:tracePt t="254192" x="6989763" y="3349625"/>
          <p14:tracePt t="254196" x="6989763" y="3357563"/>
          <p14:tracePt t="254199" x="6997700" y="3357563"/>
          <p14:tracePt t="254201" x="7005638" y="3365500"/>
          <p14:tracePt t="254205" x="7005638" y="3375025"/>
          <p14:tracePt t="254207" x="7015163" y="3375025"/>
          <p14:tracePt t="254208" x="7015163" y="3382963"/>
          <p14:tracePt t="254211" x="7023100" y="3382963"/>
          <p14:tracePt t="254213" x="7023100" y="3390900"/>
          <p14:tracePt t="254216" x="7031038" y="3390900"/>
          <p14:tracePt t="254218" x="7040563" y="3390900"/>
          <p14:tracePt t="254221" x="7040563" y="3398838"/>
          <p14:tracePt t="254223" x="7048500" y="3398838"/>
          <p14:tracePt t="254227" x="7056438" y="3398838"/>
          <p14:tracePt t="254233" x="7064375" y="3398838"/>
          <p14:tracePt t="254237" x="7073900" y="3398838"/>
          <p14:tracePt t="254240" x="7081838" y="3398838"/>
          <p14:tracePt t="254246" x="7089775" y="3398838"/>
          <p14:tracePt t="254252" x="7099300" y="3398838"/>
          <p14:tracePt t="254257" x="7107238" y="3398838"/>
          <p14:tracePt t="254259" x="7115175" y="3398838"/>
          <p14:tracePt t="254264" x="7123113" y="3398838"/>
          <p14:tracePt t="254269" x="7132638" y="3398838"/>
          <p14:tracePt t="254269" x="7132638" y="3390900"/>
          <p14:tracePt t="254272" x="7140575" y="3390900"/>
          <p14:tracePt t="254274" x="7140575" y="3382963"/>
          <p14:tracePt t="254275" x="7148513" y="3382963"/>
          <p14:tracePt t="254277" x="7148513" y="3375025"/>
          <p14:tracePt t="254279" x="7158038" y="3375025"/>
          <p14:tracePt t="254280" x="7158038" y="3365500"/>
          <p14:tracePt t="254283" x="7165975" y="3365500"/>
          <p14:tracePt t="254284" x="7165975" y="3357563"/>
          <p14:tracePt t="254287" x="7173913" y="3349625"/>
          <p14:tracePt t="254289" x="7173913" y="3340100"/>
          <p14:tracePt t="254291" x="7181850" y="3340100"/>
          <p14:tracePt t="254292" x="7181850" y="3332163"/>
          <p14:tracePt t="254296" x="7181850" y="3324225"/>
          <p14:tracePt t="254297" x="7191375" y="3324225"/>
          <p14:tracePt t="254300" x="7191375" y="3316288"/>
          <p14:tracePt t="254302" x="7191375" y="3306763"/>
          <p14:tracePt t="254303" x="7191375" y="3298825"/>
          <p14:tracePt t="254306" x="7191375" y="3290888"/>
          <p14:tracePt t="254309" x="7191375" y="3281363"/>
          <p14:tracePt t="254313" x="7191375" y="3273425"/>
          <p14:tracePt t="254314" x="7191375" y="3265488"/>
          <p14:tracePt t="254317" x="7191375" y="3257550"/>
          <p14:tracePt t="254321" x="7191375" y="3248025"/>
          <p14:tracePt t="254322" x="7181850" y="3240088"/>
          <p14:tracePt t="254324" x="7173913" y="3232150"/>
          <p14:tracePt t="254327" x="7165975" y="3222625"/>
          <p14:tracePt t="254330" x="7158038" y="3222625"/>
          <p14:tracePt t="254333" x="7148513" y="3214688"/>
          <p14:tracePt t="254336" x="7140575" y="3206750"/>
          <p14:tracePt t="254337" x="7132638" y="3198813"/>
          <p14:tracePt t="254338" x="7123113" y="3198813"/>
          <p14:tracePt t="254340" x="7115175" y="3189288"/>
          <p14:tracePt t="254341" x="7107238" y="3189288"/>
          <p14:tracePt t="254343" x="7099300" y="3181350"/>
          <p14:tracePt t="254345" x="7089775" y="3181350"/>
          <p14:tracePt t="254347" x="7073900" y="3181350"/>
          <p14:tracePt t="254350" x="7064375" y="3173413"/>
          <p14:tracePt t="254352" x="7056438" y="3163888"/>
          <p14:tracePt t="254353" x="7048500" y="3163888"/>
          <p14:tracePt t="254355" x="7040563" y="3163888"/>
          <p14:tracePt t="254358" x="7031038" y="3163888"/>
          <p14:tracePt t="254360" x="7023100" y="3163888"/>
          <p14:tracePt t="254360" x="7015163" y="3163888"/>
          <p14:tracePt t="254362" x="7005638" y="3163888"/>
          <p14:tracePt t="254364" x="6997700" y="3163888"/>
          <p14:tracePt t="254367" x="6989763" y="3163888"/>
          <p14:tracePt t="254369" x="6981825" y="3163888"/>
          <p14:tracePt t="254369" x="6972300" y="3163888"/>
          <p14:tracePt t="254371" x="6964363" y="3163888"/>
          <p14:tracePt t="254374" x="6956425" y="3163888"/>
          <p14:tracePt t="254376" x="6946900" y="3163888"/>
          <p14:tracePt t="254378" x="6938963" y="3163888"/>
          <p14:tracePt t="254381" x="6931025" y="3163888"/>
          <p14:tracePt t="254384" x="6923088" y="3163888"/>
          <p14:tracePt t="254386" x="6913563" y="3173413"/>
          <p14:tracePt t="254386" x="6905625" y="3173413"/>
          <p14:tracePt t="254389" x="6897688" y="3181350"/>
          <p14:tracePt t="254393" x="6888163" y="3181350"/>
          <p14:tracePt t="254394" x="6888163" y="3189288"/>
          <p14:tracePt t="254398" x="6872288" y="3198813"/>
          <p14:tracePt t="254401" x="6872288" y="3206750"/>
          <p14:tracePt t="254403" x="6864350" y="3214688"/>
          <p14:tracePt t="254408" x="6864350" y="3222625"/>
          <p14:tracePt t="254410" x="6864350" y="3232150"/>
          <p14:tracePt t="254412" x="6854825" y="3232150"/>
          <p14:tracePt t="254413" x="6854825" y="3240088"/>
          <p14:tracePt t="254415" x="6854825" y="3248025"/>
          <p14:tracePt t="254418" x="6854825" y="3257550"/>
          <p14:tracePt t="254421" x="6854825" y="3265488"/>
          <p14:tracePt t="254424" x="6854825" y="3273425"/>
          <p14:tracePt t="254425" x="6854825" y="3281363"/>
          <p14:tracePt t="254429" x="6854825" y="3290888"/>
          <p14:tracePt t="254433" x="6854825" y="3298825"/>
          <p14:tracePt t="254437" x="6854825" y="3306763"/>
          <p14:tracePt t="254440" x="6854825" y="3316288"/>
          <p14:tracePt t="254444" x="6854825" y="3324225"/>
          <p14:tracePt t="254450" x="6854825" y="3332163"/>
          <p14:tracePt t="254451" x="6864350" y="3332163"/>
          <p14:tracePt t="254455" x="6872288" y="3332163"/>
          <p14:tracePt t="254458" x="6880225" y="3340100"/>
          <p14:tracePt t="254461" x="6888163" y="3340100"/>
          <p14:tracePt t="254462" x="6897688" y="3349625"/>
          <p14:tracePt t="254465" x="6905625" y="3349625"/>
          <p14:tracePt t="254467" x="6913563" y="3349625"/>
          <p14:tracePt t="254469" x="6923088" y="3349625"/>
          <p14:tracePt t="254471" x="6931025" y="3349625"/>
          <p14:tracePt t="254473" x="6938963" y="3349625"/>
          <p14:tracePt t="254475" x="6946900" y="3349625"/>
          <p14:tracePt t="254477" x="6956425" y="3349625"/>
          <p14:tracePt t="254479" x="6964363" y="3349625"/>
          <p14:tracePt t="254482" x="6972300" y="3349625"/>
          <p14:tracePt t="254484" x="6981825" y="3349625"/>
          <p14:tracePt t="254485" x="6989763" y="3349625"/>
          <p14:tracePt t="254487" x="6997700" y="3349625"/>
          <p14:tracePt t="254490" x="7005638" y="3349625"/>
          <p14:tracePt t="254492" x="7015163" y="3340100"/>
          <p14:tracePt t="254493" x="7023100" y="3340100"/>
          <p14:tracePt t="254497" x="7031038" y="3332163"/>
          <p14:tracePt t="254500" x="7040563" y="3332163"/>
          <p14:tracePt t="254501" x="7040563" y="3324225"/>
          <p14:tracePt t="254503" x="7048500" y="3324225"/>
          <p14:tracePt t="254505" x="7056438" y="3316288"/>
          <p14:tracePt t="254507" x="7056438" y="3306763"/>
          <p14:tracePt t="254510" x="7064375" y="3306763"/>
          <p14:tracePt t="254511" x="7064375" y="3298825"/>
          <p14:tracePt t="254516" x="7073900" y="3290888"/>
          <p14:tracePt t="254520" x="7073900" y="3281363"/>
          <p14:tracePt t="254521" x="7073900" y="3273425"/>
          <p14:tracePt t="254525" x="7073900" y="3265488"/>
          <p14:tracePt t="254531" x="7073900" y="3257550"/>
          <p14:tracePt t="254534" x="7073900" y="3248025"/>
          <p14:tracePt t="254537" x="7073900" y="3240088"/>
          <p14:tracePt t="254543" x="7073900" y="3232150"/>
          <p14:tracePt t="254549" x="7064375" y="3222625"/>
          <p14:tracePt t="254557" x="7056438" y="3222625"/>
          <p14:tracePt t="254566" x="7048500" y="3222625"/>
          <p14:tracePt t="254609" x="7040563" y="3222625"/>
          <p14:tracePt t="254615" x="7040563" y="3232150"/>
          <p14:tracePt t="254627" x="7040563" y="3240088"/>
          <p14:tracePt t="254636" x="7040563" y="3248025"/>
          <p14:tracePt t="254652" x="7040563" y="3257550"/>
          <p14:tracePt t="254669" x="7040563" y="3265488"/>
          <p14:tracePt t="254696" x="7031038" y="3265488"/>
          <p14:tracePt t="254699" x="7031038" y="3273425"/>
          <p14:tracePt t="255130" x="7031038" y="3281363"/>
          <p14:tracePt t="255136" x="7023100" y="3281363"/>
          <p14:tracePt t="255161" x="7015163" y="3281363"/>
          <p14:tracePt t="255205" x="7015163" y="3290888"/>
          <p14:tracePt t="255208" x="7005638" y="3290888"/>
          <p14:tracePt t="255215" x="6997700" y="3290888"/>
          <p14:tracePt t="255218" x="6997700" y="3298825"/>
          <p14:tracePt t="255221" x="6989763" y="3298825"/>
          <p14:tracePt t="255223" x="6981825" y="3298825"/>
          <p14:tracePt t="255227" x="6972300" y="3298825"/>
          <p14:tracePt t="255231" x="6972300" y="3306763"/>
          <p14:tracePt t="255234" x="6964363" y="3316288"/>
          <p14:tracePt t="255254" x="6931025" y="3332163"/>
          <p14:tracePt t="255260" x="6923088" y="3332163"/>
          <p14:tracePt t="255263" x="6923088" y="3340100"/>
          <p14:tracePt t="255268" x="6913563" y="3349625"/>
          <p14:tracePt t="255271" x="6905625" y="3349625"/>
          <p14:tracePt t="255274" x="6905625" y="3357563"/>
          <p14:tracePt t="255280" x="6897688" y="3357563"/>
          <p14:tracePt t="255283" x="6897688" y="3365500"/>
          <p14:tracePt t="255289" x="6897688" y="3375025"/>
          <p14:tracePt t="255291" x="6888163" y="3375025"/>
          <p14:tracePt t="255292" x="6888163" y="3382963"/>
          <p14:tracePt t="255297" x="6888163" y="3390900"/>
          <p14:tracePt t="255301" x="6880225" y="3390900"/>
          <p14:tracePt t="255303" x="6880225" y="3398838"/>
          <p14:tracePt t="255304" x="6872288" y="3398838"/>
          <p14:tracePt t="255308" x="6872288" y="3408363"/>
          <p14:tracePt t="255309" x="6872288" y="3416300"/>
          <p14:tracePt t="255314" x="6864350" y="3424238"/>
          <p14:tracePt t="255318" x="6864350" y="3433763"/>
          <p14:tracePt t="255321" x="6864350" y="3441700"/>
          <p14:tracePt t="255323" x="6864350" y="3449638"/>
          <p14:tracePt t="255325" x="6854825" y="3449638"/>
          <p14:tracePt t="255327" x="6854825" y="3459163"/>
          <p14:tracePt t="255330" x="6854825" y="3467100"/>
          <p14:tracePt t="255333" x="6854825" y="3475038"/>
          <p14:tracePt t="255337" x="6854825" y="3482975"/>
          <p14:tracePt t="255338" x="6854825" y="3492500"/>
          <p14:tracePt t="255341" x="6854825" y="3500438"/>
          <p14:tracePt t="255344" x="6854825" y="3508375"/>
          <p14:tracePt t="255349" x="6854825" y="3517900"/>
          <p14:tracePt t="255351" x="6854825" y="3525838"/>
          <p14:tracePt t="255352" x="6846888" y="3525838"/>
          <p14:tracePt t="255354" x="6846888" y="3533775"/>
          <p14:tracePt t="255358" x="6846888" y="3541713"/>
          <p14:tracePt t="255362" x="6846888" y="3551238"/>
          <p14:tracePt t="255364" x="6846888" y="3559175"/>
          <p14:tracePt t="255369" x="6846888" y="3567113"/>
          <p14:tracePt t="255373" x="6846888" y="3576638"/>
          <p14:tracePt t="255377" x="6846888" y="3584575"/>
          <p14:tracePt t="255378" x="6846888" y="3592513"/>
          <p14:tracePt t="255383" x="6846888" y="3600450"/>
          <p14:tracePt t="255387" x="6846888" y="3609975"/>
          <p14:tracePt t="255389" x="6846888" y="3617913"/>
          <p14:tracePt t="255392" x="6846888" y="3625850"/>
          <p14:tracePt t="255395" x="6846888" y="3635375"/>
          <p14:tracePt t="255400" x="6854825" y="3643313"/>
          <p14:tracePt t="255402" x="6854825" y="3651250"/>
          <p14:tracePt t="255402" x="6854825" y="3659188"/>
          <p14:tracePt t="255406" x="6854825" y="3668713"/>
          <p14:tracePt t="255409" x="6864350" y="3676650"/>
          <p14:tracePt t="255412" x="6864350" y="3684588"/>
          <p14:tracePt t="255414" x="6864350" y="3694113"/>
          <p14:tracePt t="255417" x="6872288" y="3702050"/>
          <p14:tracePt t="255420" x="6872288" y="3709988"/>
          <p14:tracePt t="255423" x="6880225" y="3709988"/>
          <p14:tracePt t="255424" x="6880225" y="3717925"/>
          <p14:tracePt t="255426" x="6880225" y="3727450"/>
          <p14:tracePt t="255429" x="6888163" y="3727450"/>
          <p14:tracePt t="255430" x="6888163" y="3735388"/>
          <p14:tracePt t="255434" x="6888163" y="3743325"/>
          <p14:tracePt t="255436" x="6897688" y="3743325"/>
          <p14:tracePt t="255438" x="6897688" y="3752850"/>
          <p14:tracePt t="255441" x="6905625" y="3760788"/>
          <p14:tracePt t="255443" x="6905625" y="3768725"/>
          <p14:tracePt t="255444" x="6913563" y="3768725"/>
          <p14:tracePt t="255446" x="6913563" y="3776663"/>
          <p14:tracePt t="255449" x="6923088" y="3786188"/>
          <p14:tracePt t="255453" x="6923088" y="3794125"/>
          <p14:tracePt t="255454" x="6931025" y="3794125"/>
          <p14:tracePt t="255454" x="6931025" y="3802063"/>
          <p14:tracePt t="255457" x="6938963" y="3811588"/>
          <p14:tracePt t="255459" x="6946900" y="3811588"/>
          <p14:tracePt t="255460" x="6946900" y="3819525"/>
          <p14:tracePt t="255462" x="6956425" y="3819525"/>
          <p14:tracePt t="255464" x="6956425" y="3827463"/>
          <p14:tracePt t="255466" x="6956425" y="3835400"/>
          <p14:tracePt t="255467" x="6964363" y="3835400"/>
          <p14:tracePt t="255469" x="6964363" y="3844925"/>
          <p14:tracePt t="255470" x="6972300" y="3844925"/>
          <p14:tracePt t="255471" x="6972300" y="3852863"/>
          <p14:tracePt t="255473" x="6981825" y="3852863"/>
          <p14:tracePt t="255474" x="6989763" y="3860800"/>
          <p14:tracePt t="255475" x="6989763" y="3870325"/>
          <p14:tracePt t="255477" x="6997700" y="3870325"/>
          <p14:tracePt t="255479" x="6997700" y="3878263"/>
          <p14:tracePt t="255482" x="7005638" y="3886200"/>
          <p14:tracePt t="255484" x="7015163" y="3886200"/>
          <p14:tracePt t="255486" x="7023100" y="3894138"/>
          <p14:tracePt t="255488" x="7023100" y="3903663"/>
          <p14:tracePt t="255490" x="7031038" y="3903663"/>
          <p14:tracePt t="255491" x="7031038" y="3911600"/>
          <p14:tracePt t="255493" x="7040563" y="3911600"/>
          <p14:tracePt t="255495" x="7040563" y="3919538"/>
          <p14:tracePt t="255497" x="7048500" y="3919538"/>
          <p14:tracePt t="255499" x="7056438" y="3929063"/>
          <p14:tracePt t="255501" x="7064375" y="3937000"/>
          <p14:tracePt t="255506" x="7073900" y="3937000"/>
          <p14:tracePt t="255506" x="7073900" y="3944938"/>
          <p14:tracePt t="255507" x="7081838" y="3944938"/>
          <p14:tracePt t="255509" x="7089775" y="3944938"/>
          <p14:tracePt t="255510" x="7089775" y="3952875"/>
          <p14:tracePt t="255512" x="7099300" y="3952875"/>
          <p14:tracePt t="255515" x="7107238" y="3962400"/>
          <p14:tracePt t="255517" x="7107238" y="3970338"/>
          <p14:tracePt t="255519" x="7115175" y="3970338"/>
          <p14:tracePt t="255520" x="7123113" y="3970338"/>
          <p14:tracePt t="255521" x="7123113" y="3978275"/>
          <p14:tracePt t="255523" x="7132638" y="3978275"/>
          <p14:tracePt t="255526" x="7132638" y="3987800"/>
          <p14:tracePt t="255528" x="7140575" y="3987800"/>
          <p14:tracePt t="255530" x="7148513" y="3995738"/>
          <p14:tracePt t="255532" x="7158038" y="3995738"/>
          <p14:tracePt t="255534" x="7158038" y="4003675"/>
          <p14:tracePt t="255534" x="7165975" y="4003675"/>
          <p14:tracePt t="255537" x="7173913" y="4011613"/>
          <p14:tracePt t="255540" x="7181850" y="4011613"/>
          <p14:tracePt t="255542" x="7191375" y="4021138"/>
          <p14:tracePt t="255544" x="7199313" y="4021138"/>
          <p14:tracePt t="255547" x="7207250" y="4029075"/>
          <p14:tracePt t="255551" x="7216775" y="4029075"/>
          <p14:tracePt t="255553" x="7224713" y="4037013"/>
          <p14:tracePt t="255554" x="7232650" y="4046538"/>
          <p14:tracePt t="255557" x="7240588" y="4046538"/>
          <p14:tracePt t="255559" x="7240588" y="4054475"/>
          <p14:tracePt t="255561" x="7250113" y="4054475"/>
          <p14:tracePt t="255563" x="7258050" y="4054475"/>
          <p14:tracePt t="255566" x="7265988" y="4062413"/>
          <p14:tracePt t="255567" x="7275513" y="4062413"/>
          <p14:tracePt t="255570" x="7283450" y="4062413"/>
          <p14:tracePt t="255571" x="7283450" y="4071938"/>
          <p14:tracePt t="255574" x="7291388" y="4071938"/>
          <p14:tracePt t="255575" x="7299325" y="4079875"/>
          <p14:tracePt t="255579" x="7308850" y="4079875"/>
          <p14:tracePt t="255583" x="7316788" y="4079875"/>
          <p14:tracePt t="255585" x="7316788" y="4087813"/>
          <p14:tracePt t="255588" x="7324725" y="4087813"/>
          <p14:tracePt t="255590" x="7334250" y="4087813"/>
          <p14:tracePt t="255596" x="7342188" y="4087813"/>
          <p14:tracePt t="255600" x="7342188" y="4095750"/>
          <p14:tracePt t="255607" x="7350125" y="4095750"/>
          <p14:tracePt t="255796" x="7358063" y="4095750"/>
          <p14:tracePt t="255799" x="7358063" y="4105275"/>
          <p14:tracePt t="255802" x="7358063" y="4113213"/>
          <p14:tracePt t="255803" x="7367588" y="4113213"/>
          <p14:tracePt t="255806" x="7367588" y="4121150"/>
          <p14:tracePt t="255809" x="7375525" y="4121150"/>
          <p14:tracePt t="255812" x="7375525" y="4130675"/>
          <p14:tracePt t="255816" x="7383463" y="4138613"/>
          <p14:tracePt t="255817" x="7383463" y="4146550"/>
          <p14:tracePt t="255823" x="7383463" y="4154488"/>
          <p14:tracePt t="255825" x="7392988" y="4154488"/>
          <p14:tracePt t="255827" x="7400925" y="4164013"/>
          <p14:tracePt t="255832" x="7400925" y="4171950"/>
          <p14:tracePt t="255834" x="7408863" y="4171950"/>
          <p14:tracePt t="255836" x="7408863" y="4179888"/>
          <p14:tracePt t="255843" x="7408863" y="4189413"/>
          <p14:tracePt t="255843" x="7416800" y="4189413"/>
          <p14:tracePt t="255858" x="7416800" y="4197350"/>
          <p14:tracePt t="257703" x="7426325" y="4197350"/>
          <p14:tracePt t="257706" x="7434263" y="4197350"/>
          <p14:tracePt t="257709" x="7442200" y="4197350"/>
          <p14:tracePt t="257710" x="7451725" y="4189413"/>
          <p14:tracePt t="257712" x="7459663" y="4179888"/>
          <p14:tracePt t="257712" x="7467600" y="4179888"/>
          <p14:tracePt t="257714" x="7485063" y="4171950"/>
          <p14:tracePt t="257717" x="7500938" y="4171950"/>
          <p14:tracePt t="257719" x="7534275" y="4146550"/>
          <p14:tracePt t="257722" x="7602538" y="4121150"/>
          <p14:tracePt t="257723" x="7618413" y="4105275"/>
          <p14:tracePt t="257724" x="7635875" y="4095750"/>
          <p14:tracePt t="257725" x="7661275" y="4087813"/>
          <p14:tracePt t="257726" x="7686675" y="4071938"/>
          <p14:tracePt t="257727" x="7710488" y="4062413"/>
          <p14:tracePt t="257728" x="7735888" y="4046538"/>
          <p14:tracePt t="257729" x="7761288" y="4037013"/>
          <p14:tracePt t="257731" x="7786688" y="4029075"/>
          <p14:tracePt t="257732" x="7837488" y="4003675"/>
          <p14:tracePt t="257735" x="7896225" y="3970338"/>
          <p14:tracePt t="257737" x="7980363" y="3937000"/>
          <p14:tracePt t="257738" x="7996238" y="3929063"/>
          <p14:tracePt t="257739" x="8021638" y="3911600"/>
          <p14:tracePt t="257740" x="8039100" y="3903663"/>
          <p14:tracePt t="257741" x="8062913" y="3894138"/>
          <p14:tracePt t="257742" x="8080375" y="3886200"/>
          <p14:tracePt t="257743" x="8097838" y="3878263"/>
          <p14:tracePt t="257744" x="8113713" y="3870325"/>
          <p14:tracePt t="257745" x="8131175" y="3860800"/>
          <p14:tracePt t="257746" x="8156575" y="3852863"/>
          <p14:tracePt t="257747" x="8172450" y="3844925"/>
          <p14:tracePt t="257749" x="8197850" y="3827463"/>
          <p14:tracePt t="257750" x="8215313" y="3819525"/>
          <p14:tracePt t="257752" x="8223250" y="3811588"/>
          <p14:tracePt t="257756" x="8264525" y="3794125"/>
          <p14:tracePt t="257758" x="8264525" y="3786188"/>
          <p14:tracePt t="257760" x="8289925" y="3768725"/>
          <p14:tracePt t="257763" x="8297863" y="3760788"/>
          <p14:tracePt t="257764" x="8307388" y="3760788"/>
          <p14:tracePt t="257765" x="8307388" y="3752850"/>
          <p14:tracePt t="257768" x="8315325" y="3752850"/>
          <p14:tracePt t="257770" x="8315325" y="3735388"/>
          <p14:tracePt t="257774" x="8315325" y="3727450"/>
          <p14:tracePt t="257779" x="8315325" y="3717925"/>
          <p14:tracePt t="257784" x="8315325" y="3709988"/>
          <p14:tracePt t="257786" x="8323263" y="3702050"/>
          <p14:tracePt t="257788" x="8323263" y="3694113"/>
          <p14:tracePt t="257791" x="8323263" y="3684588"/>
          <p14:tracePt t="257793" x="8323263" y="3676650"/>
          <p14:tracePt t="257794" x="8323263" y="3668713"/>
          <p14:tracePt t="257795" x="8323263" y="3659188"/>
          <p14:tracePt t="257798" x="8323263" y="3643313"/>
          <p14:tracePt t="257801" x="8323263" y="3609975"/>
          <p14:tracePt t="257801" x="8323263" y="3600450"/>
          <p14:tracePt t="257802" x="8323263" y="3592513"/>
          <p14:tracePt t="257804" x="8332788" y="3584575"/>
          <p14:tracePt t="257805" x="8332788" y="3559175"/>
          <p14:tracePt t="257806" x="8332788" y="3551238"/>
          <p14:tracePt t="257807" x="8340725" y="3541713"/>
          <p14:tracePt t="257808" x="8340725" y="3525838"/>
          <p14:tracePt t="257809" x="8340725" y="3500438"/>
          <p14:tracePt t="257810" x="8340725" y="3492500"/>
          <p14:tracePt t="257811" x="8348663" y="3475038"/>
          <p14:tracePt t="257812" x="8348663" y="3467100"/>
          <p14:tracePt t="257813" x="8348663" y="3449638"/>
          <p14:tracePt t="257814" x="8348663" y="3433763"/>
          <p14:tracePt t="257816" x="8356600" y="3398838"/>
          <p14:tracePt t="257817" x="8356600" y="3390900"/>
          <p14:tracePt t="257818" x="8356600" y="3375025"/>
          <p14:tracePt t="257819" x="8366125" y="3349625"/>
          <p14:tracePt t="257820" x="8366125" y="3340100"/>
          <p14:tracePt t="257821" x="8366125" y="3324225"/>
          <p14:tracePt t="257822" x="8366125" y="3306763"/>
          <p14:tracePt t="257824" x="8366125" y="3290888"/>
          <p14:tracePt t="257825" x="8366125" y="3281363"/>
          <p14:tracePt t="257826" x="8366125" y="3265488"/>
          <p14:tracePt t="257827" x="8366125" y="3257550"/>
          <p14:tracePt t="257829" x="8374063" y="3232150"/>
          <p14:tracePt t="257830" x="8374063" y="3222625"/>
          <p14:tracePt t="257830" x="8374063" y="3206750"/>
          <p14:tracePt t="257832" x="8382000" y="3181350"/>
          <p14:tracePt t="257834" x="8382000" y="3155950"/>
          <p14:tracePt t="257835" x="8382000" y="3148013"/>
          <p14:tracePt t="257836" x="8391525" y="3130550"/>
          <p14:tracePt t="257837" x="8391525" y="3122613"/>
          <p14:tracePt t="257838" x="8391525" y="3105150"/>
          <p14:tracePt t="257839" x="8391525" y="3097213"/>
          <p14:tracePt t="257841" x="8391525" y="3081338"/>
          <p14:tracePt t="257842" x="8399463" y="3071813"/>
          <p14:tracePt t="257843" x="8399463" y="3063875"/>
          <p14:tracePt t="257844" x="8407400" y="3046413"/>
          <p14:tracePt t="257845" x="8407400" y="3038475"/>
          <p14:tracePt t="257846" x="8407400" y="3030538"/>
          <p14:tracePt t="257847" x="8415338" y="3013075"/>
          <p14:tracePt t="257850" x="8424863" y="2997200"/>
          <p14:tracePt t="257851" x="8432800" y="2979738"/>
          <p14:tracePt t="257852" x="8432800" y="2971800"/>
          <p14:tracePt t="257854" x="8440738" y="2954338"/>
          <p14:tracePt t="257855" x="8450263" y="2938463"/>
          <p14:tracePt t="257856" x="8458200" y="2921000"/>
          <p14:tracePt t="257858" x="8458200" y="2913063"/>
          <p14:tracePt t="257859" x="8466138" y="2905125"/>
          <p14:tracePt t="257860" x="8466138" y="2895600"/>
          <p14:tracePt t="257861" x="8474075" y="2887663"/>
          <p14:tracePt t="257862" x="8483600" y="2879725"/>
          <p14:tracePt t="257863" x="8491538" y="2870200"/>
          <p14:tracePt t="257864" x="8499475" y="2862263"/>
          <p14:tracePt t="257867" x="8509000" y="2846388"/>
          <p14:tracePt t="257868" x="8524875" y="2820988"/>
          <p14:tracePt t="257869" x="8524875" y="2811463"/>
          <p14:tracePt t="257870" x="8532813" y="2803525"/>
          <p14:tracePt t="257871" x="8542338" y="2803525"/>
          <p14:tracePt t="257872" x="8550275" y="2786063"/>
          <p14:tracePt t="257873" x="8558213" y="2778125"/>
          <p14:tracePt t="257875" x="8558213" y="2770188"/>
          <p14:tracePt t="257876" x="8567738" y="2762250"/>
          <p14:tracePt t="257877" x="8575675" y="2752725"/>
          <p14:tracePt t="257878" x="8583613" y="2744788"/>
          <p14:tracePt t="257879" x="8591550" y="2744788"/>
          <p14:tracePt t="257880" x="8601075" y="2727325"/>
          <p14:tracePt t="257882" x="8609013" y="2711450"/>
          <p14:tracePt t="257885" x="8616950" y="2703513"/>
          <p14:tracePt t="257886" x="8626475" y="2693988"/>
          <p14:tracePt t="257887" x="8626475" y="2686050"/>
          <p14:tracePt t="257888" x="8634413" y="2678113"/>
          <p14:tracePt t="257890" x="8642350" y="2660650"/>
          <p14:tracePt t="257891" x="8650288" y="2660650"/>
          <p14:tracePt t="257892" x="8650288" y="2652713"/>
          <p14:tracePt t="257894" x="8659813" y="2644775"/>
          <p14:tracePt t="257895" x="8659813" y="2635250"/>
          <p14:tracePt t="257896" x="8667750" y="2619375"/>
          <p14:tracePt t="257899" x="8675688" y="2609850"/>
          <p14:tracePt t="257901" x="8675688" y="2593975"/>
          <p14:tracePt t="257902" x="8685213" y="2586038"/>
          <p14:tracePt t="257904" x="8685213" y="2576513"/>
          <p14:tracePt t="257905" x="8693150" y="2568575"/>
          <p14:tracePt t="257907" x="8693150" y="2560638"/>
          <p14:tracePt t="257908" x="8701088" y="2551113"/>
          <p14:tracePt t="257909" x="8701088" y="2543175"/>
          <p14:tracePt t="257911" x="8701088" y="2535238"/>
          <p14:tracePt t="257913" x="8709025" y="2527300"/>
          <p14:tracePt t="257914" x="8709025" y="2517775"/>
          <p14:tracePt t="257916" x="8709025" y="2509838"/>
          <p14:tracePt t="257918" x="8709025" y="2501900"/>
          <p14:tracePt t="257919" x="8709025" y="2492375"/>
          <p14:tracePt t="257920" x="8709025" y="2484438"/>
          <p14:tracePt t="257922" x="8709025" y="2476500"/>
          <p14:tracePt t="257924" x="8709025" y="2468563"/>
          <p14:tracePt t="257926" x="8709025" y="2459038"/>
          <p14:tracePt t="257928" x="8709025" y="2451100"/>
          <p14:tracePt t="257933" x="8709025" y="2443163"/>
          <p14:tracePt t="257934" x="8709025" y="2433638"/>
          <p14:tracePt t="257937" x="8718550" y="2425700"/>
          <p14:tracePt t="257938" x="8718550" y="2417763"/>
          <p14:tracePt t="257943" x="8718550" y="2409825"/>
          <p14:tracePt t="257945" x="8726488" y="2409825"/>
          <p14:tracePt t="257951" x="8726488" y="2400300"/>
          <p14:tracePt t="257956" x="8734425" y="2400300"/>
          <p14:tracePt t="257967" x="8743950" y="2400300"/>
          <p14:tracePt t="258107" x="8751888" y="2400300"/>
          <p14:tracePt t="258110" x="8751888" y="2392363"/>
          <p14:tracePt t="258112" x="8759825" y="2392363"/>
          <p14:tracePt t="258116" x="8767763" y="2384425"/>
          <p14:tracePt t="258119" x="8777288" y="2384425"/>
          <p14:tracePt t="258124" x="8802688" y="2374900"/>
          <p14:tracePt t="258127" x="8810625" y="2366963"/>
          <p14:tracePt t="258130" x="8818563" y="2351088"/>
          <p14:tracePt t="258135" x="8836025" y="2341563"/>
          <p14:tracePt t="258137" x="8843963" y="2333625"/>
          <p14:tracePt t="258138" x="8851900" y="2325688"/>
          <p14:tracePt t="258141" x="8861425" y="2316163"/>
          <p14:tracePt t="258143" x="8877300" y="2308225"/>
          <p14:tracePt t="258145" x="8877300" y="2300288"/>
          <p14:tracePt t="258146" x="8885238" y="2300288"/>
          <p14:tracePt t="258147" x="8894763" y="2282825"/>
          <p14:tracePt t="258150" x="8902700" y="2274888"/>
          <p14:tracePt t="258152" x="8910638" y="2274888"/>
          <p14:tracePt t="258154" x="8920163" y="2249488"/>
          <p14:tracePt t="258156" x="8928100" y="2249488"/>
          <p14:tracePt t="258158" x="8943975" y="2224088"/>
          <p14:tracePt t="258160" x="8943975" y="2216150"/>
          <p14:tracePt t="258160" x="8953500" y="2208213"/>
          <p14:tracePt t="258161" x="8961438" y="2198688"/>
          <p14:tracePt t="258163" x="8969375" y="2182813"/>
          <p14:tracePt t="258165" x="8978900" y="2173288"/>
          <p14:tracePt t="258168" x="8986838" y="2149475"/>
          <p14:tracePt t="258169" x="8986838" y="2139950"/>
          <p14:tracePt t="258170" x="8994775" y="2132013"/>
          <p14:tracePt t="258170" x="8994775" y="2124075"/>
          <p14:tracePt t="258171" x="9002713" y="2114550"/>
          <p14:tracePt t="258172" x="9002713" y="2106613"/>
          <p14:tracePt t="258173" x="9002713" y="2098675"/>
          <p14:tracePt t="258174" x="9012238" y="2090738"/>
          <p14:tracePt t="258175" x="9012238" y="2081213"/>
          <p14:tracePt t="258176" x="9012238" y="2073275"/>
          <p14:tracePt t="258177" x="9020175" y="2065338"/>
          <p14:tracePt t="258178" x="9020175" y="2055813"/>
          <p14:tracePt t="258179" x="9028113" y="2047875"/>
          <p14:tracePt t="258180" x="9028113" y="2039938"/>
          <p14:tracePt t="258182" x="9028113" y="2032000"/>
          <p14:tracePt t="258185" x="9028113" y="2006600"/>
          <p14:tracePt t="258186" x="9028113" y="1997075"/>
          <p14:tracePt t="258187" x="9037638" y="1997075"/>
          <p14:tracePt t="258188" x="9037638" y="1981200"/>
          <p14:tracePt t="258190" x="9037638" y="1963738"/>
          <p14:tracePt t="258192" x="9037638" y="1947863"/>
          <p14:tracePt t="258195" x="9037638" y="1938338"/>
          <p14:tracePt t="258196" x="9037638" y="1930400"/>
          <p14:tracePt t="258198" x="9037638" y="1922463"/>
          <p14:tracePt t="258201" x="9037638" y="1889125"/>
          <p14:tracePt t="258204" x="9037638" y="1879600"/>
          <p14:tracePt t="258205" x="9037638" y="1871663"/>
          <p14:tracePt t="258206" x="9037638" y="1863725"/>
          <p14:tracePt t="258207" x="9037638" y="1855788"/>
          <p14:tracePt t="258208" x="9028113" y="1846263"/>
          <p14:tracePt t="258210" x="9028113" y="1838325"/>
          <p14:tracePt t="258211" x="9028113" y="1830388"/>
          <p14:tracePt t="258212" x="9020175" y="1830388"/>
          <p14:tracePt t="258213" x="9020175" y="1820863"/>
          <p14:tracePt t="258214" x="9012238" y="1812925"/>
          <p14:tracePt t="258216" x="9002713" y="1797050"/>
          <p14:tracePt t="258218" x="8994775" y="1787525"/>
          <p14:tracePt t="258219" x="8994775" y="1779588"/>
          <p14:tracePt t="258220" x="8986838" y="1779588"/>
          <p14:tracePt t="258221" x="8978900" y="1771650"/>
          <p14:tracePt t="258222" x="8978900" y="1762125"/>
          <p14:tracePt t="258223" x="8969375" y="1754188"/>
          <p14:tracePt t="258224" x="8961438" y="1746250"/>
          <p14:tracePt t="258225" x="8953500" y="1738313"/>
          <p14:tracePt t="258226" x="8943975" y="1738313"/>
          <p14:tracePt t="258227" x="8936038" y="1728788"/>
          <p14:tracePt t="258228" x="8928100" y="1720850"/>
          <p14:tracePt t="258233" x="8885238" y="1687513"/>
          <p14:tracePt t="258234" x="8877300" y="1679575"/>
          <p14:tracePt t="258235" x="8869363" y="1670050"/>
          <p14:tracePt t="258236" x="8861425" y="1662113"/>
          <p14:tracePt t="258237" x="8843963" y="1654175"/>
          <p14:tracePt t="258240" x="8836025" y="1644650"/>
          <p14:tracePt t="258241" x="8826500" y="1644650"/>
          <p14:tracePt t="258242" x="8818563" y="1636713"/>
          <p14:tracePt t="258243" x="8810625" y="1636713"/>
          <p14:tracePt t="258244" x="8802688" y="1628775"/>
          <p14:tracePt t="258245" x="8793163" y="1628775"/>
          <p14:tracePt t="258246" x="8793163" y="1620838"/>
          <p14:tracePt t="258247" x="8785225" y="1620838"/>
          <p14:tracePt t="258249" x="8777288" y="1620838"/>
          <p14:tracePt t="258251" x="8767763" y="1620838"/>
          <p14:tracePt t="258252" x="8759825" y="1611313"/>
          <p14:tracePt t="258253" x="8759825" y="1603375"/>
          <p14:tracePt t="258254" x="8751888" y="1603375"/>
          <p14:tracePt t="258257" x="8743950" y="1603375"/>
          <p14:tracePt t="258258" x="8734425" y="1603375"/>
          <p14:tracePt t="258259" x="8734425" y="1595438"/>
          <p14:tracePt t="258261" x="8726488" y="1595438"/>
          <p14:tracePt t="258264" x="8718550" y="1595438"/>
          <p14:tracePt t="258268" x="8701088" y="1595438"/>
          <p14:tracePt t="258271" x="8693150" y="1585913"/>
          <p14:tracePt t="258273" x="8685213" y="1585913"/>
          <p14:tracePt t="258275" x="8675688" y="1585913"/>
          <p14:tracePt t="258277" x="8667750" y="1585913"/>
          <p14:tracePt t="258279" x="8659813" y="1585913"/>
          <p14:tracePt t="258281" x="8650288" y="1585913"/>
          <p14:tracePt t="258284" x="8642350" y="1585913"/>
          <p14:tracePt t="258285" x="8634413" y="1585913"/>
          <p14:tracePt t="258287" x="8626475" y="1585913"/>
          <p14:tracePt t="258288" x="8626475" y="1577975"/>
          <p14:tracePt t="258290" x="8616950" y="1577975"/>
          <p14:tracePt t="258293" x="8609013" y="1577975"/>
          <p14:tracePt t="258295" x="8601075" y="1577975"/>
          <p14:tracePt t="258300" x="8591550" y="1577975"/>
          <p14:tracePt t="258366" x="8591550" y="1570038"/>
          <p14:tracePt t="258446" x="8591550" y="1577975"/>
          <p14:tracePt t="258451" x="8591550" y="1585913"/>
          <p14:tracePt t="258453" x="8591550" y="1595438"/>
          <p14:tracePt t="258456" x="8591550" y="1603375"/>
          <p14:tracePt t="258458" x="8591550" y="1611313"/>
          <p14:tracePt t="258461" x="8591550" y="1620838"/>
          <p14:tracePt t="258463" x="8591550" y="1628775"/>
          <p14:tracePt t="258466" x="8591550" y="1636713"/>
          <p14:tracePt t="258468" x="8591550" y="1644650"/>
          <p14:tracePt t="258470" x="8583613" y="1654175"/>
          <p14:tracePt t="258473" x="8583613" y="1662113"/>
          <p14:tracePt t="258474" x="8575675" y="1670050"/>
          <p14:tracePt t="258475" x="8575675" y="1679575"/>
          <p14:tracePt t="258478" x="8575675" y="1687513"/>
          <p14:tracePt t="258480" x="8567738" y="1695450"/>
          <p14:tracePt t="258484" x="8558213" y="1703388"/>
          <p14:tracePt t="258484" x="8558213" y="1712913"/>
          <p14:tracePt t="258486" x="8558213" y="1720850"/>
          <p14:tracePt t="258489" x="8550275" y="1728788"/>
          <p14:tracePt t="258490" x="8550275" y="1738313"/>
          <p14:tracePt t="258492" x="8542338" y="1738313"/>
          <p14:tracePt t="258493" x="8542338" y="1746250"/>
          <p14:tracePt t="258494" x="8542338" y="1754188"/>
          <p14:tracePt t="258496" x="8532813" y="1762125"/>
          <p14:tracePt t="258500" x="8524875" y="1779588"/>
          <p14:tracePt t="258502" x="8524875" y="1787525"/>
          <p14:tracePt t="258502" x="8524875" y="1797050"/>
          <p14:tracePt t="258503" x="8516938" y="1804988"/>
          <p14:tracePt t="258504" x="8516938" y="1812925"/>
          <p14:tracePt t="258506" x="8516938" y="1820863"/>
          <p14:tracePt t="258507" x="8509000" y="1830388"/>
          <p14:tracePt t="258509" x="8509000" y="1838325"/>
          <p14:tracePt t="258511" x="8499475" y="1846263"/>
          <p14:tracePt t="258511" x="8499475" y="1855788"/>
          <p14:tracePt t="258512" x="8499475" y="1863725"/>
          <p14:tracePt t="258513" x="8499475" y="1871663"/>
          <p14:tracePt t="258514" x="8491538" y="1879600"/>
          <p14:tracePt t="258517" x="8491538" y="1897063"/>
          <p14:tracePt t="258519" x="8491538" y="1922463"/>
          <p14:tracePt t="258521" x="8483600" y="1938338"/>
          <p14:tracePt t="258523" x="8483600" y="1947863"/>
          <p14:tracePt t="258524" x="8483600" y="1963738"/>
          <p14:tracePt t="258525" x="8483600" y="1973263"/>
          <p14:tracePt t="258527" x="8483600" y="1981200"/>
          <p14:tracePt t="258528" x="8474075" y="1989138"/>
          <p14:tracePt t="258529" x="8474075" y="1997075"/>
          <p14:tracePt t="258530" x="8474075" y="2014538"/>
          <p14:tracePt t="258531" x="8474075" y="2022475"/>
          <p14:tracePt t="258534" x="8474075" y="2039938"/>
          <p14:tracePt t="258536" x="8474075" y="2073275"/>
          <p14:tracePt t="258538" x="8474075" y="2081213"/>
          <p14:tracePt t="258539" x="8474075" y="2098675"/>
          <p14:tracePt t="258540" x="8474075" y="2106613"/>
          <p14:tracePt t="258541" x="8466138" y="2114550"/>
          <p14:tracePt t="258542" x="8466138" y="2124075"/>
          <p14:tracePt t="258544" x="8466138" y="2139950"/>
          <p14:tracePt t="258545" x="8466138" y="2149475"/>
          <p14:tracePt t="258546" x="8466138" y="2157413"/>
          <p14:tracePt t="258548" x="8466138" y="2165350"/>
          <p14:tracePt t="258550" x="8458200" y="2190750"/>
          <p14:tracePt t="258551" x="8458200" y="2198688"/>
          <p14:tracePt t="258553" x="8458200" y="2208213"/>
          <p14:tracePt t="258554" x="8458200" y="2216150"/>
          <p14:tracePt t="258555" x="8458200" y="2224088"/>
          <p14:tracePt t="258556" x="8458200" y="2233613"/>
          <p14:tracePt t="258557" x="8458200" y="2249488"/>
          <p14:tracePt t="258560" x="8458200" y="2266950"/>
          <p14:tracePt t="258561" x="8458200" y="2274888"/>
          <p14:tracePt t="258563" x="8458200" y="2292350"/>
          <p14:tracePt t="258566" x="8450263" y="2300288"/>
          <p14:tracePt t="258567" x="8450263" y="2316163"/>
          <p14:tracePt t="258569" x="8450263" y="2333625"/>
          <p14:tracePt t="258571" x="8450263" y="2341563"/>
          <p14:tracePt t="258572" x="8450263" y="2351088"/>
          <p14:tracePt t="258573" x="8450263" y="2359025"/>
          <p14:tracePt t="258574" x="8450263" y="2366963"/>
          <p14:tracePt t="258575" x="8440738" y="2374900"/>
          <p14:tracePt t="258577" x="8440738" y="2392363"/>
          <p14:tracePt t="258580" x="8440738" y="2400300"/>
          <p14:tracePt t="258581" x="8440738" y="2409825"/>
          <p14:tracePt t="258585" x="8440738" y="2443163"/>
          <p14:tracePt t="258586" x="8440738" y="2459038"/>
          <p14:tracePt t="258587" x="8440738" y="2468563"/>
          <p14:tracePt t="258589" x="8440738" y="2476500"/>
          <p14:tracePt t="258590" x="8440738" y="2484438"/>
          <p14:tracePt t="258591" x="8440738" y="2501900"/>
          <p14:tracePt t="258594" x="8440738" y="2509838"/>
          <p14:tracePt t="258595" x="8440738" y="2527300"/>
          <p14:tracePt t="258597" x="8440738" y="2543175"/>
          <p14:tracePt t="258600" x="8440738" y="2551113"/>
          <p14:tracePt t="258601" x="8440738" y="2568575"/>
          <p14:tracePt t="258602" x="8440738" y="2576513"/>
          <p14:tracePt t="258603" x="8440738" y="2586038"/>
          <p14:tracePt t="258604" x="8440738" y="2593975"/>
          <p14:tracePt t="258606" x="8440738" y="2601913"/>
          <p14:tracePt t="258607" x="8440738" y="2619375"/>
          <p14:tracePt t="258610" x="8440738" y="2627313"/>
          <p14:tracePt t="258611" x="8440738" y="2635250"/>
          <p14:tracePt t="258612" x="8440738" y="2644775"/>
          <p14:tracePt t="258613" x="8432800" y="2660650"/>
          <p14:tracePt t="258616" x="8432800" y="2668588"/>
          <p14:tracePt t="258618" x="8432800" y="2686050"/>
          <p14:tracePt t="258619" x="8424863" y="2703513"/>
          <p14:tracePt t="258624" x="8424863" y="2727325"/>
          <p14:tracePt t="258627" x="8424863" y="2736850"/>
          <p14:tracePt t="258628" x="8424863" y="2744788"/>
          <p14:tracePt t="258631" x="8424863" y="2762250"/>
          <p14:tracePt t="258634" x="8424863" y="2786063"/>
          <p14:tracePt t="258636" x="8424863" y="2795588"/>
          <p14:tracePt t="258637" x="8424863" y="2803525"/>
          <p14:tracePt t="258638" x="8424863" y="2811463"/>
          <p14:tracePt t="258640" x="8424863" y="2820988"/>
          <p14:tracePt t="258642" x="8424863" y="2836863"/>
          <p14:tracePt t="258643" x="8424863" y="2846388"/>
          <p14:tracePt t="258646" x="8424863" y="2854325"/>
          <p14:tracePt t="258648" x="8424863" y="2862263"/>
          <p14:tracePt t="258652" x="8432800" y="2895600"/>
          <p14:tracePt t="258655" x="8432800" y="2905125"/>
          <p14:tracePt t="258656" x="8440738" y="2913063"/>
          <p14:tracePt t="258657" x="8440738" y="2921000"/>
          <p14:tracePt t="258659" x="8440738" y="2928938"/>
          <p14:tracePt t="258661" x="8440738" y="2938463"/>
          <p14:tracePt t="258662" x="8450263" y="2946400"/>
          <p14:tracePt t="258664" x="8450263" y="2954338"/>
          <p14:tracePt t="258667" x="8450263" y="2963863"/>
          <p14:tracePt t="258668" x="8450263" y="2971800"/>
          <p14:tracePt t="258669" x="8450263" y="2979738"/>
          <p14:tracePt t="258670" x="8458200" y="2979738"/>
          <p14:tracePt t="258671" x="8458200" y="2987675"/>
          <p14:tracePt t="258673" x="8466138" y="2997200"/>
          <p14:tracePt t="258676" x="8466138" y="3005138"/>
          <p14:tracePt t="258678" x="8466138" y="3013075"/>
          <p14:tracePt t="258679" x="8466138" y="3022600"/>
          <p14:tracePt t="258683" x="8466138" y="3030538"/>
          <p14:tracePt t="258684" x="8474075" y="3038475"/>
          <p14:tracePt t="258687" x="8474075" y="3046413"/>
          <p14:tracePt t="258689" x="8474075" y="3055938"/>
          <p14:tracePt t="258690" x="8483600" y="3063875"/>
          <p14:tracePt t="258693" x="8483600" y="3071813"/>
          <p14:tracePt t="258695" x="8483600" y="3081338"/>
          <p14:tracePt t="258696" x="8483600" y="3089275"/>
          <p14:tracePt t="258697" x="8491538" y="3089275"/>
          <p14:tracePt t="258699" x="8491538" y="3097213"/>
          <p14:tracePt t="258701" x="8499475" y="3105150"/>
          <p14:tracePt t="258704" x="8499475" y="3114675"/>
          <p14:tracePt t="258705" x="8509000" y="3122613"/>
          <p14:tracePt t="258707" x="8509000" y="3130550"/>
          <p14:tracePt t="258709" x="8516938" y="3140075"/>
          <p14:tracePt t="258711" x="8516938" y="3148013"/>
          <p14:tracePt t="258713" x="8516938" y="3155950"/>
          <p14:tracePt t="258714" x="8524875" y="3155950"/>
          <p14:tracePt t="258717" x="8532813" y="3163888"/>
          <p14:tracePt t="258718" x="8532813" y="3173413"/>
          <p14:tracePt t="258720" x="8542338" y="3181350"/>
          <p14:tracePt t="258721" x="8542338" y="3189288"/>
          <p14:tracePt t="258723" x="8550275" y="3198813"/>
          <p14:tracePt t="258725" x="8558213" y="3206750"/>
          <p14:tracePt t="258726" x="8567738" y="3206750"/>
          <p14:tracePt t="258727" x="8567738" y="3214688"/>
          <p14:tracePt t="258728" x="8567738" y="3222625"/>
          <p14:tracePt t="258729" x="8575675" y="3232150"/>
          <p14:tracePt t="258732" x="8583613" y="3240088"/>
          <p14:tracePt t="258734" x="8591550" y="3257550"/>
          <p14:tracePt t="258735" x="8601075" y="3257550"/>
          <p14:tracePt t="258736" x="8601075" y="3265488"/>
          <p14:tracePt t="258737" x="8609013" y="3265488"/>
          <p14:tracePt t="258738" x="8616950" y="3281363"/>
          <p14:tracePt t="258739" x="8626475" y="3281363"/>
          <p14:tracePt t="258740" x="8626475" y="3298825"/>
          <p14:tracePt t="258741" x="8642350" y="3298825"/>
          <p14:tracePt t="258742" x="8642350" y="3306763"/>
          <p14:tracePt t="258743" x="8650288" y="3316288"/>
          <p14:tracePt t="258744" x="8650288" y="3324225"/>
          <p14:tracePt t="258745" x="8667750" y="3332163"/>
          <p14:tracePt t="258746" x="8667750" y="3340100"/>
          <p14:tracePt t="258747" x="8685213" y="3349625"/>
          <p14:tracePt t="258749" x="8693150" y="3357563"/>
          <p14:tracePt t="258752" x="8718550" y="3382963"/>
          <p14:tracePt t="258754" x="8726488" y="3390900"/>
          <p14:tracePt t="258755" x="8734425" y="3398838"/>
          <p14:tracePt t="258756" x="8743950" y="3408363"/>
          <p14:tracePt t="258758" x="8759825" y="3416300"/>
          <p14:tracePt t="258759" x="8759825" y="3424238"/>
          <p14:tracePt t="258760" x="8777288" y="3433763"/>
          <p14:tracePt t="258761" x="8793163" y="3441700"/>
          <p14:tracePt t="258762" x="8793163" y="3449638"/>
          <p14:tracePt t="258763" x="8810625" y="3459163"/>
          <p14:tracePt t="258764" x="8818563" y="3467100"/>
          <p14:tracePt t="258767" x="8826500" y="3467100"/>
          <p14:tracePt t="258769" x="8843963" y="3482975"/>
          <p14:tracePt t="258770" x="8861425" y="3492500"/>
          <p14:tracePt t="258771" x="8869363" y="3492500"/>
          <p14:tracePt t="258773" x="8877300" y="3500438"/>
          <p14:tracePt t="258773" x="8877300" y="3508375"/>
          <p14:tracePt t="258774" x="8894763" y="3508375"/>
          <p14:tracePt t="258775" x="8902700" y="3508375"/>
          <p14:tracePt t="258776" x="8910638" y="3517900"/>
          <p14:tracePt t="258777" x="8920163" y="3517900"/>
          <p14:tracePt t="258778" x="8928100" y="3525838"/>
          <p14:tracePt t="258779" x="8936038" y="3525838"/>
          <p14:tracePt t="258780" x="8943975" y="3533775"/>
          <p14:tracePt t="258783" x="8961438" y="3533775"/>
          <p14:tracePt t="258783" x="8978900" y="3541713"/>
          <p14:tracePt t="258785" x="8978900" y="3551238"/>
          <p14:tracePt t="258787" x="8994775" y="3551238"/>
          <p14:tracePt t="258788" x="9002713" y="3551238"/>
          <p14:tracePt t="258788" x="9012238" y="3551238"/>
          <p14:tracePt t="258790" x="9028113" y="3559175"/>
          <p14:tracePt t="258791" x="9045575" y="3567113"/>
          <p14:tracePt t="258792" x="9061450" y="3567113"/>
          <p14:tracePt t="258793" x="9070975" y="3567113"/>
          <p14:tracePt t="258794" x="9078913" y="3567113"/>
          <p14:tracePt t="258795" x="9096375" y="3567113"/>
          <p14:tracePt t="258797" x="9096375" y="3576638"/>
          <p14:tracePt t="258799" x="9120188" y="3576638"/>
          <p14:tracePt t="258802" x="9129713" y="3584575"/>
          <p14:tracePt t="258802" x="9145588" y="3584575"/>
          <p14:tracePt t="258803" x="9155113" y="3584575"/>
          <p14:tracePt t="258804" x="9163050" y="3584575"/>
          <p14:tracePt t="258805" x="9170988" y="3584575"/>
          <p14:tracePt t="258806" x="9178925" y="3584575"/>
          <p14:tracePt t="258807" x="9188450" y="3592513"/>
          <p14:tracePt t="258808" x="9204325" y="3592513"/>
          <p14:tracePt t="258809" x="9213850" y="3592513"/>
          <p14:tracePt t="258810" x="9221788" y="3600450"/>
          <p14:tracePt t="258812" x="9237663" y="3600450"/>
          <p14:tracePt t="258813" x="9247188" y="3600450"/>
          <p14:tracePt t="258814" x="9255125" y="3600450"/>
          <p14:tracePt t="258816" x="9263063" y="3600450"/>
          <p14:tracePt t="258818" x="9272588" y="3600450"/>
          <p14:tracePt t="258819" x="9288463" y="3600450"/>
          <p14:tracePt t="258821" x="9305925" y="3609975"/>
          <p14:tracePt t="258823" x="9313863" y="3609975"/>
          <p14:tracePt t="258824" x="9321800" y="3609975"/>
          <p14:tracePt t="258825" x="9331325" y="3609975"/>
          <p14:tracePt t="258826" x="9339263" y="3609975"/>
          <p14:tracePt t="258828" x="9347200" y="3609975"/>
          <p14:tracePt t="258829" x="9355138" y="3609975"/>
          <p14:tracePt t="258830" x="9364663" y="3609975"/>
          <p14:tracePt t="258832" x="9372600" y="3609975"/>
          <p14:tracePt t="258833" x="9380538" y="3609975"/>
          <p14:tracePt t="258834" x="9390063" y="3609975"/>
          <p14:tracePt t="258836" x="9398000" y="3609975"/>
          <p14:tracePt t="258837" x="9405938" y="3609975"/>
          <p14:tracePt t="258838" x="9413875" y="3609975"/>
          <p14:tracePt t="258840" x="9423400" y="3609975"/>
          <p14:tracePt t="258841" x="9431338" y="3609975"/>
          <p14:tracePt t="258842" x="9439275" y="3609975"/>
          <p14:tracePt t="258843" x="9448800" y="3609975"/>
          <p14:tracePt t="258846" x="9464675" y="3609975"/>
          <p14:tracePt t="258850" x="9472613" y="3609975"/>
          <p14:tracePt t="258851" x="9482138" y="3609975"/>
          <p14:tracePt t="258852" x="9498013" y="3609975"/>
          <p14:tracePt t="258854" x="9507538" y="3609975"/>
          <p14:tracePt t="258855" x="9515475" y="3609975"/>
          <p14:tracePt t="258856" x="9523413" y="3609975"/>
          <p14:tracePt t="258858" x="9531350" y="3609975"/>
          <p14:tracePt t="258859" x="9540875" y="3609975"/>
          <p14:tracePt t="258862" x="9548813" y="3609975"/>
          <p14:tracePt t="258863" x="9556750" y="3609975"/>
          <p14:tracePt t="258865" x="9566275" y="3609975"/>
          <p14:tracePt t="258867" x="9590088" y="3609975"/>
          <p14:tracePt t="258870" x="9607550" y="3609975"/>
          <p14:tracePt t="258871" x="9615488" y="3600450"/>
          <p14:tracePt t="258872" x="9625013" y="3600450"/>
          <p14:tracePt t="258873" x="9625013" y="3592513"/>
          <p14:tracePt t="258874" x="9632950" y="3592513"/>
          <p14:tracePt t="258875" x="9640888" y="3592513"/>
          <p14:tracePt t="258876" x="9648825" y="3592513"/>
          <p14:tracePt t="258877" x="9658350" y="3584575"/>
          <p14:tracePt t="258879" x="9666288" y="3584575"/>
          <p14:tracePt t="258881" x="9674225" y="3584575"/>
          <p14:tracePt t="258883" x="9691688" y="3567113"/>
          <p14:tracePt t="258884" x="9699625" y="3567113"/>
          <p14:tracePt t="258886" x="9707563" y="3559175"/>
          <p14:tracePt t="258886" x="9717088" y="3559175"/>
          <p14:tracePt t="258887" x="9725025" y="3559175"/>
          <p14:tracePt t="258889" x="9725025" y="3551238"/>
          <p14:tracePt t="258890" x="9732963" y="3541713"/>
          <p14:tracePt t="258891" x="9750425" y="3541713"/>
          <p14:tracePt t="258893" x="9750425" y="3533775"/>
          <p14:tracePt t="258894" x="9758363" y="3533775"/>
          <p14:tracePt t="258895" x="9766300" y="3533775"/>
          <p14:tracePt t="258897" x="9775825" y="3525838"/>
          <p14:tracePt t="258900" x="9783763" y="3517900"/>
          <p14:tracePt t="258902" x="9801225" y="3508375"/>
          <p14:tracePt t="258903" x="9809163" y="3508375"/>
          <p14:tracePt t="258904" x="9809163" y="3500438"/>
          <p14:tracePt t="258906" x="9817100" y="3500438"/>
          <p14:tracePt t="258908" x="9834563" y="3492500"/>
          <p14:tracePt t="258909" x="9834563" y="3482975"/>
          <p14:tracePt t="258910" x="9842500" y="3482975"/>
          <p14:tracePt t="258912" x="9859963" y="3475038"/>
          <p14:tracePt t="258916" x="9867900" y="3475038"/>
          <p14:tracePt t="258918" x="9875838" y="3467100"/>
          <p14:tracePt t="258919" x="9883775" y="3467100"/>
          <p14:tracePt t="258920" x="9893300" y="3459163"/>
          <p14:tracePt t="258921" x="9901238" y="3459163"/>
          <p14:tracePt t="258923" x="9901238" y="3449638"/>
          <p14:tracePt t="258924" x="9909175" y="3449638"/>
          <p14:tracePt t="258926" x="9918700" y="3449638"/>
          <p14:tracePt t="258927" x="9918700" y="3441700"/>
          <p14:tracePt t="258928" x="9926638" y="3441700"/>
          <p14:tracePt t="258930" x="9934575" y="3441700"/>
          <p14:tracePt t="258931" x="9934575" y="3433763"/>
          <p14:tracePt t="258934" x="9942513" y="3433763"/>
          <p14:tracePt t="258936" x="9959975" y="3424238"/>
          <p14:tracePt t="258938" x="9959975" y="3416300"/>
          <p14:tracePt t="258939" x="9967913" y="3416300"/>
          <p14:tracePt t="258942" x="9985375" y="3408363"/>
          <p14:tracePt t="258945" x="9993313" y="3398838"/>
          <p14:tracePt t="258951" x="10010775" y="3390900"/>
          <p14:tracePt t="258956" x="10018713" y="3390900"/>
          <p14:tracePt t="258956" x="10018713" y="3382963"/>
          <p14:tracePt t="258958" x="10026650" y="3382963"/>
          <p14:tracePt t="258960" x="10026650" y="3375025"/>
          <p14:tracePt t="258961" x="10036175" y="3375025"/>
          <p14:tracePt t="258962" x="10044113" y="3375025"/>
          <p14:tracePt t="258965" x="10052050" y="3365500"/>
          <p14:tracePt t="258967" x="10052050" y="3357563"/>
          <p14:tracePt t="258970" x="10059988" y="3357563"/>
          <p14:tracePt t="258972" x="10059988" y="3349625"/>
          <p14:tracePt t="258975" x="10069513" y="3349625"/>
          <p14:tracePt t="258976" x="10077450" y="3349625"/>
          <p14:tracePt t="258977" x="10077450" y="3340100"/>
          <p14:tracePt t="258979" x="10085388" y="3340100"/>
          <p14:tracePt t="258982" x="10085388" y="3332163"/>
          <p14:tracePt t="258984" x="10094913" y="3324225"/>
          <p14:tracePt t="258986" x="10102850" y="3324225"/>
          <p14:tracePt t="258987" x="10102850" y="3316288"/>
          <p14:tracePt t="258990" x="10110788" y="3306763"/>
          <p14:tracePt t="258992" x="10118725" y="3306763"/>
          <p14:tracePt t="258994" x="10118725" y="3298825"/>
          <p14:tracePt t="258995" x="10128250" y="3298825"/>
          <p14:tracePt t="258996" x="10128250" y="3290888"/>
          <p14:tracePt t="258999" x="10136188" y="3281363"/>
          <p14:tracePt t="259001" x="10144125" y="3281363"/>
          <p14:tracePt t="259003" x="10144125" y="3273425"/>
          <p14:tracePt t="259004" x="10153650" y="3273425"/>
          <p14:tracePt t="259006" x="10153650" y="3265488"/>
          <p14:tracePt t="259007" x="10161588" y="3257550"/>
          <p14:tracePt t="259010" x="10169525" y="3248025"/>
          <p14:tracePt t="259012" x="10177463" y="3240088"/>
          <p14:tracePt t="259014" x="10186988" y="3240088"/>
          <p14:tracePt t="259017" x="10186988" y="3222625"/>
          <p14:tracePt t="259018" x="10194925" y="3222625"/>
          <p14:tracePt t="259020" x="10202863" y="3214688"/>
          <p14:tracePt t="259021" x="10202863" y="3206750"/>
          <p14:tracePt t="259022" x="10212388" y="3206750"/>
          <p14:tracePt t="259024" x="10220325" y="3198813"/>
          <p14:tracePt t="259025" x="10220325" y="3189288"/>
          <p14:tracePt t="259028" x="10228263" y="3181350"/>
          <p14:tracePt t="259030" x="10236200" y="3173413"/>
          <p14:tracePt t="259033" x="10236200" y="3163888"/>
          <p14:tracePt t="259034" x="10245725" y="3155950"/>
          <p14:tracePt t="259035" x="10253663" y="3155950"/>
          <p14:tracePt t="259037" x="10253663" y="3148013"/>
          <p14:tracePt t="259038" x="10261600" y="3140075"/>
          <p14:tracePt t="259042" x="10271125" y="3130550"/>
          <p14:tracePt t="259042" x="10271125" y="3122613"/>
          <p14:tracePt t="259044" x="10271125" y="3114675"/>
          <p14:tracePt t="259045" x="10279063" y="3114675"/>
          <p14:tracePt t="259046" x="10287000" y="3105150"/>
          <p14:tracePt t="259050" x="10287000" y="3097213"/>
          <p14:tracePt t="259051" x="10294938" y="3089275"/>
          <p14:tracePt t="259052" x="10304463" y="3081338"/>
          <p14:tracePt t="259055" x="10304463" y="3071813"/>
          <p14:tracePt t="259056" x="10312400" y="3071813"/>
          <p14:tracePt t="259057" x="10320338" y="3063875"/>
          <p14:tracePt t="259060" x="10329863" y="3055938"/>
          <p14:tracePt t="259061" x="10329863" y="3046413"/>
          <p14:tracePt t="259062" x="10337800" y="3046413"/>
          <p14:tracePt t="259063" x="10337800" y="3038475"/>
          <p14:tracePt t="259066" x="10345738" y="3030538"/>
          <p14:tracePt t="259069" x="10353675" y="3022600"/>
          <p14:tracePt t="259071" x="10363200" y="3013075"/>
          <p14:tracePt t="259073" x="10363200" y="3005138"/>
          <p14:tracePt t="259075" x="10371138" y="2997200"/>
          <p14:tracePt t="259078" x="10371138" y="2987675"/>
          <p14:tracePt t="259079" x="10379075" y="2979738"/>
          <p14:tracePt t="259084" x="10388600" y="2971800"/>
          <p14:tracePt t="259086" x="10388600" y="2963863"/>
          <p14:tracePt t="259088" x="10396538" y="2963863"/>
          <p14:tracePt t="259088" x="10396538" y="2954338"/>
          <p14:tracePt t="259089" x="10396538" y="2946400"/>
          <p14:tracePt t="259092" x="10396538" y="2938463"/>
          <p14:tracePt t="259093" x="10404475" y="2938463"/>
          <p14:tracePt t="259094" x="10404475" y="2928938"/>
          <p14:tracePt t="259097" x="10404475" y="2921000"/>
          <p14:tracePt t="259099" x="10404475" y="2913063"/>
          <p14:tracePt t="259100" x="10404475" y="2905125"/>
          <p14:tracePt t="259103" x="10404475" y="2895600"/>
          <p14:tracePt t="259104" x="10412413" y="2895600"/>
          <p14:tracePt t="259105" x="10412413" y="2887663"/>
          <p14:tracePt t="259106" x="10412413" y="2879725"/>
          <p14:tracePt t="259108" x="10412413" y="2870200"/>
          <p14:tracePt t="259110" x="10412413" y="2862263"/>
          <p14:tracePt t="259112" x="10412413" y="2846388"/>
          <p14:tracePt t="259116" x="10412413" y="2836863"/>
          <p14:tracePt t="259117" x="10412413" y="2820988"/>
          <p14:tracePt t="259119" x="10412413" y="2811463"/>
          <p14:tracePt t="259120" x="10412413" y="2803525"/>
          <p14:tracePt t="259121" x="10412413" y="2795588"/>
          <p14:tracePt t="259123" x="10412413" y="2786063"/>
          <p14:tracePt t="259124" x="10412413" y="2778125"/>
          <p14:tracePt t="259125" x="10412413" y="2770188"/>
          <p14:tracePt t="259127" x="10412413" y="2762250"/>
          <p14:tracePt t="259129" x="10412413" y="2744788"/>
          <p14:tracePt t="259133" x="10412413" y="2727325"/>
          <p14:tracePt t="259134" x="10412413" y="2711450"/>
          <p14:tracePt t="259136" x="10412413" y="2703513"/>
          <p14:tracePt t="259137" x="10412413" y="2693988"/>
          <p14:tracePt t="259138" x="10404475" y="2686050"/>
          <p14:tracePt t="259139" x="10404475" y="2678113"/>
          <p14:tracePt t="259140" x="10404475" y="2668588"/>
          <p14:tracePt t="259141" x="10404475" y="2660650"/>
          <p14:tracePt t="259142" x="10404475" y="2652713"/>
          <p14:tracePt t="259144" x="10396538" y="2652713"/>
          <p14:tracePt t="259145" x="10388600" y="2635250"/>
          <p14:tracePt t="259146" x="10388600" y="2627313"/>
          <p14:tracePt t="259147" x="10388600" y="2619375"/>
          <p14:tracePt t="259150" x="10379075" y="2601913"/>
          <p14:tracePt t="259151" x="10379075" y="2593975"/>
          <p14:tracePt t="259151" x="10379075" y="2586038"/>
          <p14:tracePt t="259152" x="10371138" y="2586038"/>
          <p14:tracePt t="259153" x="10363200" y="2568575"/>
          <p14:tracePt t="259154" x="10363200" y="2560638"/>
          <p14:tracePt t="259155" x="10363200" y="2551113"/>
          <p14:tracePt t="259156" x="10363200" y="2543175"/>
          <p14:tracePt t="259157" x="10353675" y="2543175"/>
          <p14:tracePt t="259158" x="10353675" y="2527300"/>
          <p14:tracePt t="259160" x="10345738" y="2527300"/>
          <p14:tracePt t="259161" x="10345738" y="2517775"/>
          <p14:tracePt t="259162" x="10345738" y="2509838"/>
          <p14:tracePt t="259163" x="10345738" y="2501900"/>
          <p14:tracePt t="259164" x="10337800" y="2492375"/>
          <p14:tracePt t="259166" x="10329863" y="2476500"/>
          <p14:tracePt t="259169" x="10329863" y="2468563"/>
          <p14:tracePt t="259170" x="10329863" y="2459038"/>
          <p14:tracePt t="259172" x="10329863" y="2443163"/>
          <p14:tracePt t="259174" x="10320338" y="2433638"/>
          <p14:tracePt t="259175" x="10320338" y="2425700"/>
          <p14:tracePt t="259176" x="10320338" y="2417763"/>
          <p14:tracePt t="259178" x="10320338" y="2409825"/>
          <p14:tracePt t="259179" x="10320338" y="2400300"/>
          <p14:tracePt t="259181" x="10312400" y="2392363"/>
          <p14:tracePt t="259183" x="10312400" y="2374900"/>
          <p14:tracePt t="259185" x="10312400" y="2359025"/>
          <p14:tracePt t="259187" x="10304463" y="2359025"/>
          <p14:tracePt t="259188" x="10304463" y="2351088"/>
          <p14:tracePt t="259189" x="10304463" y="2341563"/>
          <p14:tracePt t="259191" x="10304463" y="2325688"/>
          <p14:tracePt t="259193" x="10304463" y="2316163"/>
          <p14:tracePt t="259194" x="10304463" y="2308225"/>
          <p14:tracePt t="259196" x="10294938" y="2308225"/>
          <p14:tracePt t="259197" x="10294938" y="2300288"/>
          <p14:tracePt t="259199" x="10294938" y="2282825"/>
          <p14:tracePt t="259201" x="10294938" y="2274888"/>
          <p14:tracePt t="259202" x="10287000" y="2266950"/>
          <p14:tracePt t="259203" x="10287000" y="2257425"/>
          <p14:tracePt t="259205" x="10287000" y="2249488"/>
          <p14:tracePt t="259208" x="10279063" y="2233613"/>
          <p14:tracePt t="259209" x="10271125" y="2233613"/>
          <p14:tracePt t="259210" x="10271125" y="2224088"/>
          <p14:tracePt t="259211" x="10271125" y="2216150"/>
          <p14:tracePt t="259213" x="10261600" y="2208213"/>
          <p14:tracePt t="259216" x="10261600" y="2198688"/>
          <p14:tracePt t="259218" x="10253663" y="2190750"/>
          <p14:tracePt t="259219" x="10245725" y="2182813"/>
          <p14:tracePt t="259222" x="10245725" y="2173288"/>
          <p14:tracePt t="259224" x="10236200" y="2173288"/>
          <p14:tracePt t="259225" x="10236200" y="2165350"/>
          <p14:tracePt t="259228" x="10228263" y="2157413"/>
          <p14:tracePt t="259233" x="10228263" y="2149475"/>
          <p14:tracePt t="259234" x="10220325" y="2139950"/>
          <p14:tracePt t="259236" x="10212388" y="2139950"/>
          <p14:tracePt t="259237" x="10212388" y="2132013"/>
          <p14:tracePt t="259239" x="10202863" y="2124075"/>
          <p14:tracePt t="259243" x="10194925" y="2114550"/>
          <p14:tracePt t="259244" x="10194925" y="2106613"/>
          <p14:tracePt t="259246" x="10186988" y="2106613"/>
          <p14:tracePt t="259250" x="10177463" y="2098675"/>
          <p14:tracePt t="259251" x="10177463" y="2090738"/>
          <p14:tracePt t="259252" x="10169525" y="2090738"/>
          <p14:tracePt t="259253" x="10169525" y="2081213"/>
          <p14:tracePt t="259255" x="10161588" y="2073275"/>
          <p14:tracePt t="259258" x="10153650" y="2065338"/>
          <p14:tracePt t="259259" x="10144125" y="2065338"/>
          <p14:tracePt t="259261" x="10144125" y="2055813"/>
          <p14:tracePt t="259262" x="10136188" y="2055813"/>
          <p14:tracePt t="259263" x="10136188" y="2047875"/>
          <p14:tracePt t="259264" x="10128250" y="2039938"/>
          <p14:tracePt t="259269" x="10110788" y="2032000"/>
          <p14:tracePt t="259270" x="10110788" y="2022475"/>
          <p14:tracePt t="259271" x="10102850" y="2022475"/>
          <p14:tracePt t="259272" x="10102850" y="2014538"/>
          <p14:tracePt t="259273" x="10094913" y="2006600"/>
          <p14:tracePt t="259276" x="10085388" y="1997075"/>
          <p14:tracePt t="259277" x="10077450" y="1997075"/>
          <p14:tracePt t="259278" x="10077450" y="1989138"/>
          <p14:tracePt t="259279" x="10069513" y="1989138"/>
          <p14:tracePt t="259281" x="10069513" y="1981200"/>
          <p14:tracePt t="259284" x="10052050" y="1963738"/>
          <p14:tracePt t="259286" x="10044113" y="1963738"/>
          <p14:tracePt t="259287" x="10036175" y="1955800"/>
          <p14:tracePt t="259289" x="10026650" y="1947863"/>
          <p14:tracePt t="259290" x="10026650" y="1938338"/>
          <p14:tracePt t="259291" x="10018713" y="1938338"/>
          <p14:tracePt t="259292" x="10010775" y="1930400"/>
          <p14:tracePt t="259294" x="10001250" y="1930400"/>
          <p14:tracePt t="259295" x="10001250" y="1922463"/>
          <p14:tracePt t="259296" x="9993313" y="1914525"/>
          <p14:tracePt t="259299" x="9985375" y="1905000"/>
          <p14:tracePt t="259301" x="9977438" y="1897063"/>
          <p14:tracePt t="259302" x="9967913" y="1897063"/>
          <p14:tracePt t="259303" x="9967913" y="1889125"/>
          <p14:tracePt t="259304" x="9952038" y="1879600"/>
          <p14:tracePt t="259306" x="9942513" y="1871663"/>
          <p14:tracePt t="259308" x="9934575" y="1871663"/>
          <p14:tracePt t="259309" x="9926638" y="1863725"/>
          <p14:tracePt t="259310" x="9918700" y="1855788"/>
          <p14:tracePt t="259312" x="9909175" y="1846263"/>
          <p14:tracePt t="259313" x="9901238" y="1846263"/>
          <p14:tracePt t="259314" x="9893300" y="1846263"/>
          <p14:tracePt t="259316" x="9883775" y="1838325"/>
          <p14:tracePt t="259319" x="9867900" y="1820863"/>
          <p14:tracePt t="259320" x="9859963" y="1820863"/>
          <p14:tracePt t="259322" x="9850438" y="1812925"/>
          <p14:tracePt t="259323" x="9842500" y="1812925"/>
          <p14:tracePt t="259324" x="9834563" y="1804988"/>
          <p14:tracePt t="259327" x="9825038" y="1804988"/>
          <p14:tracePt t="259328" x="9817100" y="1797050"/>
          <p14:tracePt t="259333" x="9783763" y="1779588"/>
          <p14:tracePt t="259335" x="9775825" y="1771650"/>
          <p14:tracePt t="259336" x="9766300" y="1762125"/>
          <p14:tracePt t="259337" x="9758363" y="1762125"/>
          <p14:tracePt t="259339" x="9750425" y="1754188"/>
          <p14:tracePt t="259340" x="9742488" y="1754188"/>
          <p14:tracePt t="259341" x="9732963" y="1754188"/>
          <p14:tracePt t="259342" x="9732963" y="1746250"/>
          <p14:tracePt t="259343" x="9725025" y="1738313"/>
          <p14:tracePt t="259344" x="9717088" y="1738313"/>
          <p14:tracePt t="259345" x="9707563" y="1738313"/>
          <p14:tracePt t="259346" x="9699625" y="1728788"/>
          <p14:tracePt t="259347" x="9691688" y="1728788"/>
          <p14:tracePt t="259349" x="9683750" y="1720850"/>
          <p14:tracePt t="259351" x="9666288" y="1720850"/>
          <p14:tracePt t="259352" x="9666288" y="1712913"/>
          <p14:tracePt t="259353" x="9658350" y="1712913"/>
          <p14:tracePt t="259354" x="9648825" y="1703388"/>
          <p14:tracePt t="259355" x="9640888" y="1703388"/>
          <p14:tracePt t="259356" x="9632950" y="1703388"/>
          <p14:tracePt t="259357" x="9625013" y="1695450"/>
          <p14:tracePt t="259358" x="9615488" y="1687513"/>
          <p14:tracePt t="259359" x="9607550" y="1687513"/>
          <p14:tracePt t="259360" x="9599613" y="1687513"/>
          <p14:tracePt t="259361" x="9582150" y="1679575"/>
          <p14:tracePt t="259364" x="9574213" y="1679575"/>
          <p14:tracePt t="259367" x="9556750" y="1662113"/>
          <p14:tracePt t="259368" x="9548813" y="1662113"/>
          <p14:tracePt t="259370" x="9523413" y="1654175"/>
          <p14:tracePt t="259370" x="9515475" y="1654175"/>
          <p14:tracePt t="259371" x="9507538" y="1644650"/>
          <p14:tracePt t="259372" x="9498013" y="1644650"/>
          <p14:tracePt t="259373" x="9482138" y="1644650"/>
          <p14:tracePt t="259374" x="9472613" y="1636713"/>
          <p14:tracePt t="259375" x="9464675" y="1636713"/>
          <p14:tracePt t="259376" x="9448800" y="1628775"/>
          <p14:tracePt t="259377" x="9439275" y="1628775"/>
          <p14:tracePt t="259378" x="9431338" y="1628775"/>
          <p14:tracePt t="259379" x="9413875" y="1620838"/>
          <p14:tracePt t="259380" x="9405938" y="1611313"/>
          <p14:tracePt t="259381" x="9398000" y="1611313"/>
          <p14:tracePt t="259383" x="9372600" y="1611313"/>
          <p14:tracePt t="259386" x="9364663" y="1603375"/>
          <p14:tracePt t="259387" x="9347200" y="1603375"/>
          <p14:tracePt t="259388" x="9331325" y="1595438"/>
          <p14:tracePt t="259389" x="9313863" y="1595438"/>
          <p14:tracePt t="259390" x="9305925" y="1595438"/>
          <p14:tracePt t="259391" x="9296400" y="1595438"/>
          <p14:tracePt t="259392" x="9280525" y="1585913"/>
          <p14:tracePt t="259393" x="9272588" y="1577975"/>
          <p14:tracePt t="259394" x="9263063" y="1577975"/>
          <p14:tracePt t="259395" x="9255125" y="1577975"/>
          <p14:tracePt t="259396" x="9237663" y="1577975"/>
          <p14:tracePt t="259397" x="9229725" y="1577975"/>
          <p14:tracePt t="259399" x="9204325" y="1570038"/>
          <p14:tracePt t="259400" x="9196388" y="1570038"/>
          <p14:tracePt t="259401" x="9188450" y="1562100"/>
          <p14:tracePt t="259402" x="9170988" y="1562100"/>
          <p14:tracePt t="259403" x="9163050" y="1562100"/>
          <p14:tracePt t="259404" x="9155113" y="1562100"/>
          <p14:tracePt t="259405" x="9137650" y="1562100"/>
          <p14:tracePt t="259406" x="9129713" y="1552575"/>
          <p14:tracePt t="259407" x="9120188" y="1552575"/>
          <p14:tracePt t="259408" x="9104313" y="1552575"/>
          <p14:tracePt t="259410" x="9096375" y="1544638"/>
          <p14:tracePt t="259411" x="9078913" y="1544638"/>
          <p14:tracePt t="259414" x="9070975" y="1544638"/>
          <p14:tracePt t="259417" x="9053513" y="1544638"/>
          <p14:tracePt t="259419" x="9045575" y="1544638"/>
          <p14:tracePt t="259421" x="9020175" y="1536700"/>
          <p14:tracePt t="259422" x="9012238" y="1536700"/>
          <p14:tracePt t="259424" x="9002713" y="1536700"/>
          <p14:tracePt t="259426" x="8994775" y="1536700"/>
          <p14:tracePt t="259428" x="8986838" y="1536700"/>
          <p14:tracePt t="259430" x="8978900" y="1527175"/>
          <p14:tracePt t="259433" x="8969375" y="1527175"/>
          <p14:tracePt t="259434" x="8961438" y="1527175"/>
          <p14:tracePt t="259435" x="8953500" y="1527175"/>
          <p14:tracePt t="259437" x="8943975" y="1527175"/>
          <p14:tracePt t="259440" x="8936038" y="1527175"/>
          <p14:tracePt t="259441" x="8928100" y="1527175"/>
          <p14:tracePt t="259443" x="8920163" y="1527175"/>
          <p14:tracePt t="259445" x="8910638" y="1527175"/>
          <p14:tracePt t="259449" x="8894763" y="1527175"/>
          <p14:tracePt t="259451" x="8885238" y="1527175"/>
          <p14:tracePt t="259453" x="8877300" y="1519238"/>
          <p14:tracePt t="259455" x="8869363" y="1519238"/>
          <p14:tracePt t="259457" x="8861425" y="1519238"/>
          <p14:tracePt t="259459" x="8851900" y="1519238"/>
          <p14:tracePt t="259461" x="8843963" y="1519238"/>
          <p14:tracePt t="259463" x="8836025" y="1519238"/>
          <p14:tracePt t="259466" x="8826500" y="1519238"/>
          <p14:tracePt t="259468" x="8818563" y="1519238"/>
          <p14:tracePt t="259470" x="8810625" y="1519238"/>
          <p14:tracePt t="259473" x="8802688" y="1519238"/>
          <p14:tracePt t="259474" x="8793163" y="1519238"/>
          <p14:tracePt t="259477" x="8785225" y="1519238"/>
          <p14:tracePt t="259479" x="8777288" y="1519238"/>
          <p14:tracePt t="259483" x="8767763" y="1519238"/>
          <p14:tracePt t="259484" x="8759825" y="1519238"/>
          <p14:tracePt t="259486" x="8751888" y="1519238"/>
          <p14:tracePt t="259489" x="8743950" y="1519238"/>
          <p14:tracePt t="259491" x="8734425" y="1519238"/>
          <p14:tracePt t="259493" x="8726488" y="1519238"/>
          <p14:tracePt t="259495" x="8718550" y="1519238"/>
          <p14:tracePt t="259499" x="8709025" y="1519238"/>
          <p14:tracePt t="259500" x="8701088" y="1519238"/>
          <p14:tracePt t="259502" x="8693150" y="1519238"/>
          <p14:tracePt t="259504" x="8685213" y="1519238"/>
          <p14:tracePt t="259506" x="8675688" y="1519238"/>
          <p14:tracePt t="259508" x="8667750" y="1519238"/>
          <p14:tracePt t="259511" x="8659813" y="1519238"/>
          <p14:tracePt t="259512" x="8650288" y="1519238"/>
          <p14:tracePt t="259514" x="8642350" y="1519238"/>
          <p14:tracePt t="259517" x="8634413" y="1519238"/>
          <p14:tracePt t="259519" x="8626475" y="1527175"/>
          <p14:tracePt t="259521" x="8616950" y="1527175"/>
          <p14:tracePt t="259525" x="8609013" y="1527175"/>
          <p14:tracePt t="259529" x="8601075" y="1527175"/>
          <p14:tracePt t="259532" x="8601075" y="1536700"/>
          <p14:tracePt t="259536" x="8591550" y="1536700"/>
          <p14:tracePt t="259542" x="8583613" y="1536700"/>
          <p14:tracePt t="259560" x="8575675" y="1536700"/>
          <p14:tracePt t="259562" x="8575675" y="1544638"/>
          <p14:tracePt t="259572" x="8567738" y="1544638"/>
          <p14:tracePt t="259576" x="8567738" y="1552575"/>
          <p14:tracePt t="259580" x="8558213" y="1552575"/>
          <p14:tracePt t="259584" x="8558213" y="1562100"/>
          <p14:tracePt t="259586" x="8550275" y="1570038"/>
          <p14:tracePt t="259589" x="8550275" y="1577975"/>
          <p14:tracePt t="259592" x="8542338" y="1577975"/>
          <p14:tracePt t="259594" x="8542338" y="1585913"/>
          <p14:tracePt t="259597" x="8542338" y="1595438"/>
          <p14:tracePt t="259599" x="8542338" y="1603375"/>
          <p14:tracePt t="259601" x="8532813" y="1611313"/>
          <p14:tracePt t="259604" x="8532813" y="1620838"/>
          <p14:tracePt t="259608" x="8532813" y="1628775"/>
          <p14:tracePt t="259609" x="8532813" y="1636713"/>
          <p14:tracePt t="259610" x="8532813" y="1644650"/>
          <p14:tracePt t="259611" x="8524875" y="1644650"/>
          <p14:tracePt t="259612" x="8524875" y="1654175"/>
          <p14:tracePt t="259614" x="8524875" y="1662113"/>
          <p14:tracePt t="259617" x="8524875" y="1670050"/>
          <p14:tracePt t="259618" x="8516938" y="1679575"/>
          <p14:tracePt t="259621" x="8516938" y="1687513"/>
          <p14:tracePt t="259623" x="8516938" y="1703388"/>
          <p14:tracePt t="259626" x="8516938" y="1712913"/>
          <p14:tracePt t="259628" x="8509000" y="1720850"/>
          <p14:tracePt t="259630" x="8509000" y="1738313"/>
          <p14:tracePt t="259632" x="8509000" y="1746250"/>
          <p14:tracePt t="259635" x="8499475" y="1754188"/>
          <p14:tracePt t="259636" x="8499475" y="1762125"/>
          <p14:tracePt t="259638" x="8499475" y="1771650"/>
          <p14:tracePt t="259641" x="8499475" y="1779588"/>
          <p14:tracePt t="259643" x="8499475" y="1787525"/>
          <p14:tracePt t="259644" x="8491538" y="1787525"/>
          <p14:tracePt t="259645" x="8491538" y="1797050"/>
          <p14:tracePt t="259647" x="8491538" y="1804988"/>
          <p14:tracePt t="259653" x="8483600" y="1820863"/>
          <p14:tracePt t="259656" x="8483600" y="1830388"/>
          <p14:tracePt t="259659" x="8483600" y="1838325"/>
          <p14:tracePt t="259660" x="8483600" y="1846263"/>
          <p14:tracePt t="259662" x="8474075" y="1846263"/>
          <p14:tracePt t="259663" x="8474075" y="1855788"/>
          <p14:tracePt t="259666" x="8474075" y="1863725"/>
          <p14:tracePt t="259669" x="8474075" y="1871663"/>
          <p14:tracePt t="259670" x="8474075" y="1879600"/>
          <p14:tracePt t="259672" x="8474075" y="1889125"/>
          <p14:tracePt t="259676" x="8474075" y="1897063"/>
          <p14:tracePt t="259678" x="8474075" y="1905000"/>
          <p14:tracePt t="259679" x="8474075" y="1914525"/>
          <p14:tracePt t="259682" x="8474075" y="1922463"/>
          <p14:tracePt t="259685" x="8474075" y="1930400"/>
          <p14:tracePt t="259687" x="8474075" y="1938338"/>
          <p14:tracePt t="259689" x="8474075" y="1947863"/>
          <p14:tracePt t="259692" x="8474075" y="1955800"/>
          <p14:tracePt t="259695" x="8474075" y="1963738"/>
          <p14:tracePt t="259700" x="8474075" y="1973263"/>
          <p14:tracePt t="259701" x="8474075" y="1981200"/>
          <p14:tracePt t="259704" x="8474075" y="1989138"/>
          <p14:tracePt t="259708" x="8474075" y="1997075"/>
          <p14:tracePt t="259711" x="8474075" y="2006600"/>
          <p14:tracePt t="259712" x="8466138" y="2006600"/>
          <p14:tracePt t="259713" x="8466138" y="2014538"/>
          <p14:tracePt t="259718" x="8466138" y="2022475"/>
          <p14:tracePt t="259723" x="8466138" y="2032000"/>
          <p14:tracePt t="259729" x="8466138" y="2039938"/>
          <p14:tracePt t="259731" x="8466138" y="2047875"/>
          <p14:tracePt t="259737" x="8466138" y="2055813"/>
          <p14:tracePt t="259743" x="8466138" y="2065338"/>
          <p14:tracePt t="259749" x="8466138" y="2073275"/>
          <p14:tracePt t="259755" x="8466138" y="2081213"/>
          <p14:tracePt t="259758" x="8466138" y="2090738"/>
          <p14:tracePt t="259764" x="8466138" y="2098675"/>
          <p14:tracePt t="259769" x="8466138" y="2106613"/>
          <p14:tracePt t="259776" x="8466138" y="2114550"/>
          <p14:tracePt t="259778" x="8466138" y="2124075"/>
          <p14:tracePt t="259785" x="8466138" y="2132013"/>
          <p14:tracePt t="259789" x="8466138" y="2139950"/>
          <p14:tracePt t="259793" x="8474075" y="2139950"/>
          <p14:tracePt t="259794" x="8474075" y="2149475"/>
          <p14:tracePt t="259795" x="8474075" y="2157413"/>
          <p14:tracePt t="259799" x="8483600" y="2165350"/>
          <p14:tracePt t="259803" x="8491538" y="2173288"/>
          <p14:tracePt t="259807" x="8491538" y="2182813"/>
          <p14:tracePt t="259808" x="8499475" y="2190750"/>
          <p14:tracePt t="259812" x="8499475" y="2198688"/>
          <p14:tracePt t="259814" x="8509000" y="2198688"/>
          <p14:tracePt t="259817" x="8509000" y="2208213"/>
          <p14:tracePt t="259819" x="8516938" y="2208213"/>
          <p14:tracePt t="259820" x="8524875" y="2216150"/>
          <p14:tracePt t="259822" x="8524875" y="2224088"/>
          <p14:tracePt t="259825" x="8532813" y="2233613"/>
          <p14:tracePt t="259829" x="8542338" y="2241550"/>
          <p14:tracePt t="259834" x="8550275" y="2249488"/>
          <p14:tracePt t="259836" x="8558213" y="2257425"/>
          <p14:tracePt t="259840" x="8567738" y="2266950"/>
          <p14:tracePt t="259844" x="8575675" y="2266950"/>
          <p14:tracePt t="259845" x="8575675" y="2274888"/>
          <p14:tracePt t="259850" x="8591550" y="2282825"/>
          <p14:tracePt t="259851" x="8591550" y="2292350"/>
          <p14:tracePt t="259853" x="8601075" y="2292350"/>
          <p14:tracePt t="259856" x="8609013" y="2300288"/>
          <p14:tracePt t="259860" x="8616950" y="2300288"/>
          <p14:tracePt t="259862" x="8626475" y="2300288"/>
          <p14:tracePt t="259864" x="8626475" y="2308225"/>
          <p14:tracePt t="259867" x="8634413" y="2308225"/>
          <p14:tracePt t="259869" x="8642350" y="2308225"/>
          <p14:tracePt t="259872" x="8650288" y="2308225"/>
          <p14:tracePt t="259875" x="8659813" y="2308225"/>
          <p14:tracePt t="259877" x="8659813" y="2316163"/>
          <p14:tracePt t="259878" x="8667750" y="2316163"/>
          <p14:tracePt t="259883" x="8675688" y="2316163"/>
          <p14:tracePt t="259887" x="8685213" y="2316163"/>
          <p14:tracePt t="259888" x="8693150" y="2316163"/>
          <p14:tracePt t="259893" x="8701088" y="2316163"/>
          <p14:tracePt t="259897" x="8709025" y="2316163"/>
          <p14:tracePt t="259900" x="8718550" y="2316163"/>
          <p14:tracePt t="259903" x="8726488" y="2316163"/>
          <p14:tracePt t="259905" x="8734425" y="2316163"/>
          <p14:tracePt t="259907" x="8743950" y="2316163"/>
          <p14:tracePt t="259910" x="8751888" y="2316163"/>
          <p14:tracePt t="259912" x="8759825" y="2316163"/>
          <p14:tracePt t="259914" x="8767763" y="2316163"/>
          <p14:tracePt t="259917" x="8777288" y="2316163"/>
          <p14:tracePt t="259918" x="8785225" y="2316163"/>
          <p14:tracePt t="259921" x="8793163" y="2316163"/>
          <p14:tracePt t="259922" x="8802688" y="2316163"/>
          <p14:tracePt t="259924" x="8810625" y="2316163"/>
          <p14:tracePt t="259926" x="8818563" y="2316163"/>
          <p14:tracePt t="259928" x="8826500" y="2316163"/>
          <p14:tracePt t="259929" x="8836025" y="2316163"/>
          <p14:tracePt t="259933" x="8843963" y="2316163"/>
          <p14:tracePt t="259934" x="8851900" y="2316163"/>
          <p14:tracePt t="259937" x="8861425" y="2316163"/>
          <p14:tracePt t="259938" x="8869363" y="2316163"/>
          <p14:tracePt t="259940" x="8877300" y="2316163"/>
          <p14:tracePt t="259943" x="8885238" y="2316163"/>
          <p14:tracePt t="259945" x="8894763" y="2316163"/>
          <p14:tracePt t="259946" x="8902700" y="2316163"/>
          <p14:tracePt t="259950" x="8910638" y="2316163"/>
          <p14:tracePt t="259951" x="8920163" y="2316163"/>
          <p14:tracePt t="259954" x="8928100" y="2316163"/>
          <p14:tracePt t="259956" x="8936038" y="2316163"/>
          <p14:tracePt t="259959" x="8943975" y="2316163"/>
          <p14:tracePt t="259962" x="8953500" y="2316163"/>
          <p14:tracePt t="259963" x="8953500" y="2308225"/>
          <p14:tracePt t="259965" x="8961438" y="2308225"/>
          <p14:tracePt t="259967" x="8969375" y="2308225"/>
          <p14:tracePt t="259970" x="8978900" y="2308225"/>
          <p14:tracePt t="259972" x="8978900" y="2300288"/>
          <p14:tracePt t="259973" x="8986838" y="2300288"/>
          <p14:tracePt t="259977" x="8994775" y="2300288"/>
          <p14:tracePt t="259979" x="8994775" y="2292350"/>
          <p14:tracePt t="259982" x="9002713" y="2292350"/>
          <p14:tracePt t="259984" x="9012238" y="2282825"/>
          <p14:tracePt t="259987" x="9012238" y="2274888"/>
          <p14:tracePt t="259990" x="9020175" y="2274888"/>
          <p14:tracePt t="259992" x="9020175" y="2266950"/>
          <p14:tracePt t="259998" x="9028113" y="2257425"/>
          <p14:tracePt t="259999" x="9028113" y="2249488"/>
          <p14:tracePt t="260003" x="9037638" y="2241550"/>
          <p14:tracePt t="260005" x="9045575" y="2241550"/>
          <p14:tracePt t="260007" x="9045575" y="2233613"/>
          <p14:tracePt t="260010" x="9053513" y="2233613"/>
          <p14:tracePt t="260013" x="9053513" y="2224088"/>
          <p14:tracePt t="260016" x="9061450" y="2216150"/>
          <p14:tracePt t="260020" x="9070975" y="2216150"/>
          <p14:tracePt t="260022" x="9078913" y="2208213"/>
          <p14:tracePt t="260027" x="9086850" y="2208213"/>
          <p14:tracePt t="260030" x="9086850" y="2198688"/>
          <p14:tracePt t="260033" x="9096375" y="2198688"/>
          <p14:tracePt t="260037" x="9104313" y="2190750"/>
          <p14:tracePt t="260039" x="9112250" y="2190750"/>
          <p14:tracePt t="260040" x="9112250" y="2182813"/>
          <p14:tracePt t="260047" x="9120188" y="2173288"/>
          <p14:tracePt t="260053" x="9120188" y="2165350"/>
          <p14:tracePt t="260054" x="9129713" y="2165350"/>
          <p14:tracePt t="260057" x="9129713" y="2157413"/>
          <p14:tracePt t="260059" x="9137650" y="2149475"/>
          <p14:tracePt t="260063" x="9145588" y="2139950"/>
          <p14:tracePt t="260067" x="9145588" y="2132013"/>
          <p14:tracePt t="260070" x="9155113" y="2124075"/>
          <p14:tracePt t="260072" x="9155113" y="2114550"/>
          <p14:tracePt t="260076" x="9155113" y="2106613"/>
          <p14:tracePt t="260077" x="9163050" y="2106613"/>
          <p14:tracePt t="260079" x="9163050" y="2098675"/>
          <p14:tracePt t="260083" x="9170988" y="2090738"/>
          <p14:tracePt t="260085" x="9170988" y="2081213"/>
          <p14:tracePt t="260087" x="9178925" y="2081213"/>
          <p14:tracePt t="260089" x="9178925" y="2073275"/>
          <p14:tracePt t="260094" x="9178925" y="2065338"/>
          <p14:tracePt t="260096" x="9188450" y="2065338"/>
          <p14:tracePt t="260099" x="9188450" y="2055813"/>
          <p14:tracePt t="260105" x="9196388" y="2047875"/>
          <p14:tracePt t="260108" x="9196388" y="2039938"/>
          <p14:tracePt t="260118" x="9196388" y="2032000"/>
          <p14:tracePt t="260119" x="9204325" y="2032000"/>
          <p14:tracePt t="260128" x="9213850" y="2022475"/>
          <p14:tracePt t="260138" x="9213850" y="2014538"/>
          <p14:tracePt t="260142" x="9213850" y="2006600"/>
          <p14:tracePt t="260149" x="9213850" y="1997075"/>
          <p14:tracePt t="260153" x="9213850" y="1989138"/>
          <p14:tracePt t="260159" x="9213850" y="1981200"/>
          <p14:tracePt t="260160" x="9213850" y="1973263"/>
          <p14:tracePt t="260165" x="9213850" y="1963738"/>
          <p14:tracePt t="260168" x="9213850" y="1955800"/>
          <p14:tracePt t="260172" x="9213850" y="1947863"/>
          <p14:tracePt t="260174" x="9213850" y="1938338"/>
          <p14:tracePt t="260177" x="9213850" y="1930400"/>
          <p14:tracePt t="260181" x="9213850" y="1922463"/>
          <p14:tracePt t="260185" x="9213850" y="1914525"/>
          <p14:tracePt t="260187" x="9213850" y="1905000"/>
          <p14:tracePt t="260191" x="9213850" y="1897063"/>
          <p14:tracePt t="260194" x="9213850" y="1889125"/>
          <p14:tracePt t="260198" x="9213850" y="1879600"/>
          <p14:tracePt t="260200" x="9213850" y="1871663"/>
          <p14:tracePt t="260202" x="9213850" y="1863725"/>
          <p14:tracePt t="260206" x="9213850" y="1855788"/>
          <p14:tracePt t="260209" x="9213850" y="1846263"/>
          <p14:tracePt t="260211" x="9204325" y="1838325"/>
          <p14:tracePt t="260214" x="9204325" y="1830388"/>
          <p14:tracePt t="260218" x="9196388" y="1820863"/>
          <p14:tracePt t="260222" x="9196388" y="1812925"/>
          <p14:tracePt t="260224" x="9188450" y="1804988"/>
          <p14:tracePt t="260227" x="9188450" y="1797050"/>
          <p14:tracePt t="260231" x="9178925" y="1787525"/>
          <p14:tracePt t="260234" x="9170988" y="1787525"/>
          <p14:tracePt t="260235" x="9170988" y="1779588"/>
          <p14:tracePt t="260239" x="9170988" y="1771650"/>
          <p14:tracePt t="260241" x="9163050" y="1762125"/>
          <p14:tracePt t="260245" x="9155113" y="1762125"/>
          <p14:tracePt t="260246" x="9155113" y="1754188"/>
          <p14:tracePt t="260252" x="9145588" y="1754188"/>
          <p14:tracePt t="260253" x="9137650" y="1746250"/>
          <p14:tracePt t="260257" x="9129713" y="1738313"/>
          <p14:tracePt t="260259" x="9129713" y="1728788"/>
          <p14:tracePt t="260261" x="9120188" y="1728788"/>
          <p14:tracePt t="260266" x="9104313" y="1720850"/>
          <p14:tracePt t="260271" x="9096375" y="1720850"/>
          <p14:tracePt t="260273" x="9096375" y="1712913"/>
          <p14:tracePt t="260274" x="9086850" y="1712913"/>
          <p14:tracePt t="260278" x="9078913" y="1712913"/>
          <p14:tracePt t="260279" x="9070975" y="1712913"/>
          <p14:tracePt t="260280" x="9070975" y="1703388"/>
          <p14:tracePt t="260284" x="9061450" y="1703388"/>
          <p14:tracePt t="260287" x="9061450" y="1695450"/>
          <p14:tracePt t="260290" x="9053513" y="1695450"/>
          <p14:tracePt t="260294" x="9045575" y="1695450"/>
          <p14:tracePt t="260297" x="9037638" y="1687513"/>
          <p14:tracePt t="260304" x="9028113" y="1687513"/>
          <p14:tracePt t="260311" x="9020175" y="1687513"/>
          <p14:tracePt t="260311" x="9020175" y="1679575"/>
          <p14:tracePt t="260317" x="9012238" y="1679575"/>
          <p14:tracePt t="260320" x="9002713" y="1679575"/>
          <p14:tracePt t="260326" x="8994775" y="1679575"/>
          <p14:tracePt t="260328" x="8994775" y="1670050"/>
          <p14:tracePt t="260332" x="8986838" y="1670050"/>
          <p14:tracePt t="260337" x="8978900" y="1670050"/>
          <p14:tracePt t="260340" x="8978900" y="1662113"/>
          <p14:tracePt t="260343" x="8969375" y="1662113"/>
          <p14:tracePt t="260346" x="8961438" y="1662113"/>
          <p14:tracePt t="260352" x="8953500" y="1662113"/>
          <p14:tracePt t="260359" x="8943975" y="1662113"/>
          <p14:tracePt t="260364" x="8936038" y="1662113"/>
          <p14:tracePt t="260367" x="8928100" y="1662113"/>
          <p14:tracePt t="260373" x="8920163" y="1662113"/>
          <p14:tracePt t="260376" x="8910638" y="1662113"/>
          <p14:tracePt t="260380" x="8902700" y="1662113"/>
          <p14:tracePt t="260383" x="8894763" y="1662113"/>
          <p14:tracePt t="260387" x="8885238" y="1662113"/>
          <p14:tracePt t="260389" x="8877300" y="1662113"/>
          <p14:tracePt t="260393" x="8869363" y="1662113"/>
          <p14:tracePt t="260394" x="8861425" y="1670050"/>
          <p14:tracePt t="260398" x="8851900" y="1670050"/>
          <p14:tracePt t="260401" x="8843963" y="1670050"/>
          <p14:tracePt t="260404" x="8836025" y="1670050"/>
          <p14:tracePt t="260407" x="8826500" y="1670050"/>
          <p14:tracePt t="260408" x="8826500" y="1679575"/>
          <p14:tracePt t="260410" x="8818563" y="1679575"/>
          <p14:tracePt t="260413" x="8810625" y="1679575"/>
          <p14:tracePt t="260417" x="8802688" y="1687513"/>
          <p14:tracePt t="260418" x="8793163" y="1687513"/>
          <p14:tracePt t="260423" x="8785225" y="1687513"/>
          <p14:tracePt t="260425" x="8785225" y="1695450"/>
          <p14:tracePt t="260426" x="8777288" y="1703388"/>
          <p14:tracePt t="260431" x="8767763" y="1703388"/>
          <p14:tracePt t="260433" x="8759825" y="1703388"/>
          <p14:tracePt t="260435" x="8759825" y="1712913"/>
          <p14:tracePt t="260440" x="8751888" y="1712913"/>
          <p14:tracePt t="260441" x="8751888" y="1720850"/>
          <p14:tracePt t="260444" x="8743950" y="1720850"/>
          <p14:tracePt t="260451" x="8734425" y="1728788"/>
          <p14:tracePt t="260453" x="8726488" y="1728788"/>
          <p14:tracePt t="260454" x="8726488" y="1738313"/>
          <p14:tracePt t="260459" x="8718550" y="1738313"/>
          <p14:tracePt t="260463" x="8718550" y="1746250"/>
          <p14:tracePt t="260466" x="8709025" y="1746250"/>
          <p14:tracePt t="260470" x="8709025" y="1754188"/>
          <p14:tracePt t="260473" x="8701088" y="1754188"/>
          <p14:tracePt t="260480" x="8701088" y="1762125"/>
          <p14:tracePt t="260482" x="8693150" y="1762125"/>
          <p14:tracePt t="260485" x="8693150" y="1771650"/>
          <p14:tracePt t="260486" x="8685213" y="1771650"/>
          <p14:tracePt t="260500" x="8675688" y="1779588"/>
          <p14:tracePt t="260504" x="8667750" y="1787525"/>
          <p14:tracePt t="260512" x="8659813" y="1797050"/>
          <p14:tracePt t="260516" x="8650288" y="1804988"/>
          <p14:tracePt t="260522" x="8642350" y="1812925"/>
          <p14:tracePt t="260528" x="8642350" y="1820863"/>
          <p14:tracePt t="260533" x="8634413" y="1820863"/>
          <p14:tracePt t="260534" x="8634413" y="1830388"/>
          <p14:tracePt t="260540" x="8634413" y="1838325"/>
          <p14:tracePt t="260541" x="8626475" y="1838325"/>
          <p14:tracePt t="260544" x="8626475" y="1846263"/>
          <p14:tracePt t="260545" x="8616950" y="1846263"/>
          <p14:tracePt t="260550" x="8616950" y="1855788"/>
          <p14:tracePt t="260554" x="8616950" y="1863725"/>
          <p14:tracePt t="260557" x="8609013" y="1863725"/>
          <p14:tracePt t="260560" x="8609013" y="1871663"/>
          <p14:tracePt t="260562" x="8609013" y="1879600"/>
          <p14:tracePt t="260568" x="8601075" y="1879600"/>
          <p14:tracePt t="260569" x="8601075" y="1889125"/>
          <p14:tracePt t="260574" x="8601075" y="1897063"/>
          <p14:tracePt t="260576" x="8591550" y="1897063"/>
          <p14:tracePt t="260581" x="8591550" y="1905000"/>
          <p14:tracePt t="260583" x="8583613" y="1905000"/>
          <p14:tracePt t="260584" x="8583613" y="1914525"/>
          <p14:tracePt t="260590" x="8583613" y="1922463"/>
          <p14:tracePt t="260595" x="8575675" y="1930400"/>
          <p14:tracePt t="260600" x="8575675" y="1938338"/>
          <p14:tracePt t="260601" x="8575675" y="1947863"/>
          <p14:tracePt t="260606" x="8575675" y="1955800"/>
          <p14:tracePt t="260610" x="8575675" y="1963738"/>
          <p14:tracePt t="260614" x="8575675" y="1973263"/>
          <p14:tracePt t="260617" x="8575675" y="1981200"/>
          <p14:tracePt t="260621" x="8575675" y="1989138"/>
          <p14:tracePt t="260626" x="8575675" y="1997075"/>
          <p14:tracePt t="260632" x="8575675" y="2014538"/>
          <p14:tracePt t="260637" x="8575675" y="2022475"/>
          <p14:tracePt t="260642" x="8575675" y="2032000"/>
          <p14:tracePt t="260643" x="8575675" y="2039938"/>
          <p14:tracePt t="260645" x="8575675" y="2047875"/>
          <p14:tracePt t="260650" x="8575675" y="2055813"/>
          <p14:tracePt t="260651" x="8575675" y="2065338"/>
          <p14:tracePt t="260655" x="8575675" y="2073275"/>
          <p14:tracePt t="260660" x="8575675" y="2081213"/>
          <p14:tracePt t="260661" x="8575675" y="2090738"/>
          <p14:tracePt t="260665" x="8575675" y="2098675"/>
          <p14:tracePt t="260668" x="8575675" y="2106613"/>
          <p14:tracePt t="260672" x="8575675" y="2114550"/>
          <p14:tracePt t="260674" x="8583613" y="2124075"/>
          <p14:tracePt t="260677" x="8583613" y="2132013"/>
          <p14:tracePt t="260680" x="8583613" y="2139950"/>
          <p14:tracePt t="260681" x="8591550" y="2139950"/>
          <p14:tracePt t="260683" x="8591550" y="2149475"/>
          <p14:tracePt t="260686" x="8591550" y="2157413"/>
          <p14:tracePt t="260688" x="8591550" y="2165350"/>
          <p14:tracePt t="260691" x="8601075" y="2173288"/>
          <p14:tracePt t="260694" x="8601075" y="2182813"/>
          <p14:tracePt t="260696" x="8601075" y="2190750"/>
          <p14:tracePt t="260698" x="8609013" y="2190750"/>
          <p14:tracePt t="260700" x="8609013" y="2198688"/>
          <p14:tracePt t="260702" x="8616950" y="2208213"/>
          <p14:tracePt t="260703" x="8616950" y="2216150"/>
          <p14:tracePt t="260705" x="8626475" y="2224088"/>
          <p14:tracePt t="260707" x="8626475" y="2233613"/>
          <p14:tracePt t="260708" x="8634413" y="2233613"/>
          <p14:tracePt t="260710" x="8634413" y="2241550"/>
          <p14:tracePt t="260711" x="8642350" y="2241550"/>
          <p14:tracePt t="260712" x="8642350" y="2249488"/>
          <p14:tracePt t="260713" x="8642350" y="2257425"/>
          <p14:tracePt t="260717" x="8659813" y="2266950"/>
          <p14:tracePt t="260720" x="8667750" y="2274888"/>
          <p14:tracePt t="260721" x="8667750" y="2282825"/>
          <p14:tracePt t="260723" x="8675688" y="2282825"/>
          <p14:tracePt t="260724" x="8675688" y="2292350"/>
          <p14:tracePt t="260726" x="8685213" y="2292350"/>
          <p14:tracePt t="260728" x="8685213" y="2300288"/>
          <p14:tracePt t="260729" x="8693150" y="2300288"/>
          <p14:tracePt t="260730" x="8693150" y="2308225"/>
          <p14:tracePt t="260733" x="8701088" y="2308225"/>
          <p14:tracePt t="260735" x="8701088" y="2316163"/>
          <p14:tracePt t="260737" x="8709025" y="2325688"/>
          <p14:tracePt t="260743" x="8718550" y="2333625"/>
          <p14:tracePt t="260749" x="8726488" y="2341563"/>
          <p14:tracePt t="260752" x="8734425" y="2341563"/>
          <p14:tracePt t="260756" x="8734425" y="2351088"/>
          <p14:tracePt t="260757" x="8743950" y="2351088"/>
          <p14:tracePt t="260761" x="8751888" y="2351088"/>
          <p14:tracePt t="260762" x="8751888" y="2359025"/>
          <p14:tracePt t="260764" x="8759825" y="2366963"/>
          <p14:tracePt t="260767" x="8767763" y="2366963"/>
          <p14:tracePt t="260768" x="8767763" y="2374900"/>
          <p14:tracePt t="260769" x="8777288" y="2374900"/>
          <p14:tracePt t="260773" x="8785225" y="2384425"/>
          <p14:tracePt t="260775" x="8793163" y="2384425"/>
          <p14:tracePt t="260776" x="8802688" y="2384425"/>
          <p14:tracePt t="260778" x="8802688" y="2392363"/>
          <p14:tracePt t="260779" x="8810625" y="2392363"/>
          <p14:tracePt t="260780" x="8810625" y="2400300"/>
          <p14:tracePt t="260783" x="8818563" y="2400300"/>
          <p14:tracePt t="260784" x="8826500" y="2400300"/>
          <p14:tracePt t="260785" x="8836025" y="2409825"/>
          <p14:tracePt t="260788" x="8843963" y="2409825"/>
          <p14:tracePt t="260790" x="8851900" y="2409825"/>
          <p14:tracePt t="260792" x="8851900" y="2417763"/>
          <p14:tracePt t="260793" x="8861425" y="2417763"/>
          <p14:tracePt t="260794" x="8869363" y="2417763"/>
          <p14:tracePt t="260796" x="8877300" y="2417763"/>
          <p14:tracePt t="260799" x="8885238" y="2417763"/>
          <p14:tracePt t="260801" x="8894763" y="2425700"/>
          <p14:tracePt t="260803" x="8902700" y="2425700"/>
          <p14:tracePt t="260806" x="8910638" y="2425700"/>
          <p14:tracePt t="260810" x="8920163" y="2425700"/>
          <p14:tracePt t="260813" x="8928100" y="2425700"/>
          <p14:tracePt t="260816" x="8936038" y="2425700"/>
          <p14:tracePt t="260819" x="8943975" y="2425700"/>
          <p14:tracePt t="260822" x="8953500" y="2425700"/>
          <p14:tracePt t="260826" x="8961438" y="2425700"/>
          <p14:tracePt t="260828" x="8969375" y="2425700"/>
          <p14:tracePt t="260831" x="8978900" y="2425700"/>
          <p14:tracePt t="260834" x="8986838" y="2425700"/>
          <p14:tracePt t="260837" x="8994775" y="2425700"/>
          <p14:tracePt t="260839" x="9002713" y="2425700"/>
          <p14:tracePt t="260840" x="9012238" y="2425700"/>
          <p14:tracePt t="260843" x="9020175" y="2425700"/>
          <p14:tracePt t="260846" x="9028113" y="2425700"/>
          <p14:tracePt t="260849" x="9045575" y="2425700"/>
          <p14:tracePt t="260851" x="9053513" y="2425700"/>
          <p14:tracePt t="260852" x="9053513" y="2417763"/>
          <p14:tracePt t="260853" x="9061450" y="2417763"/>
          <p14:tracePt t="260856" x="9070975" y="2417763"/>
          <p14:tracePt t="260858" x="9078913" y="2417763"/>
          <p14:tracePt t="260859" x="9086850" y="2417763"/>
          <p14:tracePt t="260861" x="9096375" y="2417763"/>
          <p14:tracePt t="260863" x="9104313" y="2417763"/>
          <p14:tracePt t="260864" x="9112250" y="2417763"/>
          <p14:tracePt t="260867" x="9120188" y="2409825"/>
          <p14:tracePt t="260868" x="9129713" y="2409825"/>
          <p14:tracePt t="260870" x="9137650" y="2409825"/>
          <p14:tracePt t="260871" x="9145588" y="2409825"/>
          <p14:tracePt t="260873" x="9155113" y="2409825"/>
          <p14:tracePt t="260874" x="9155113" y="2400300"/>
          <p14:tracePt t="260875" x="9170988" y="2400300"/>
          <p14:tracePt t="260877" x="9178925" y="2392363"/>
          <p14:tracePt t="260879" x="9188450" y="2392363"/>
          <p14:tracePt t="260881" x="9196388" y="2392363"/>
          <p14:tracePt t="260883" x="9204325" y="2384425"/>
          <p14:tracePt t="260885" x="9213850" y="2384425"/>
          <p14:tracePt t="260886" x="9213850" y="2374900"/>
          <p14:tracePt t="260888" x="9221788" y="2374900"/>
          <p14:tracePt t="260890" x="9229725" y="2366963"/>
          <p14:tracePt t="260892" x="9237663" y="2366963"/>
          <p14:tracePt t="260893" x="9237663" y="2359025"/>
          <p14:tracePt t="260895" x="9247188" y="2359025"/>
          <p14:tracePt t="260897" x="9247188" y="2351088"/>
          <p14:tracePt t="260901" x="9255125" y="2341563"/>
          <p14:tracePt t="260904" x="9255125" y="2333625"/>
          <p14:tracePt t="260905" x="9263063" y="2325688"/>
          <p14:tracePt t="260907" x="9272588" y="2325688"/>
          <p14:tracePt t="260909" x="9272588" y="2316163"/>
          <p14:tracePt t="260912" x="9272588" y="2308225"/>
          <p14:tracePt t="260916" x="9280525" y="2300288"/>
          <p14:tracePt t="260918" x="9280525" y="2292350"/>
          <p14:tracePt t="260920" x="9280525" y="2282825"/>
          <p14:tracePt t="260924" x="9280525" y="2274888"/>
          <p14:tracePt t="260927" x="9288463" y="2266950"/>
          <p14:tracePt t="260929" x="9288463" y="2257425"/>
          <p14:tracePt t="260933" x="9288463" y="2249488"/>
          <p14:tracePt t="260937" x="9288463" y="2241550"/>
          <p14:tracePt t="260940" x="9288463" y="2233613"/>
          <p14:tracePt t="260944" x="9288463" y="2224088"/>
          <p14:tracePt t="260946" x="9288463" y="2216150"/>
          <p14:tracePt t="260951" x="9288463" y="2208213"/>
          <p14:tracePt t="260953" x="9288463" y="2198688"/>
          <p14:tracePt t="260957" x="9288463" y="2190750"/>
          <p14:tracePt t="260960" x="9288463" y="2182813"/>
          <p14:tracePt t="260963" x="9288463" y="2173288"/>
          <p14:tracePt t="260968" x="9288463" y="2165350"/>
          <p14:tracePt t="260973" x="9288463" y="2157413"/>
          <p14:tracePt t="260975" x="9288463" y="2149475"/>
          <p14:tracePt t="260979" x="9288463" y="2139950"/>
          <p14:tracePt t="260984" x="9288463" y="2132013"/>
          <p14:tracePt t="260988" x="9288463" y="2124075"/>
          <p14:tracePt t="260990" x="9288463" y="2114550"/>
          <p14:tracePt t="260992" x="9296400" y="2114550"/>
          <p14:tracePt t="260994" x="9296400" y="2106613"/>
          <p14:tracePt t="260999" x="9296400" y="2098675"/>
          <p14:tracePt t="261001" x="9296400" y="2090738"/>
          <p14:tracePt t="261003" x="9296400" y="2081213"/>
          <p14:tracePt t="261007" x="9296400" y="2073275"/>
          <p14:tracePt t="261010" x="9296400" y="2065338"/>
          <p14:tracePt t="261013" x="9296400" y="2055813"/>
          <p14:tracePt t="261016" x="9296400" y="2047875"/>
          <p14:tracePt t="261019" x="9296400" y="2039938"/>
          <p14:tracePt t="261022" x="9296400" y="2032000"/>
          <p14:tracePt t="261026" x="9296400" y="2022475"/>
          <p14:tracePt t="261028" x="9296400" y="2014538"/>
          <p14:tracePt t="261033" x="9296400" y="2006600"/>
          <p14:tracePt t="261036" x="9296400" y="1997075"/>
          <p14:tracePt t="261040" x="9296400" y="1989138"/>
          <p14:tracePt t="261041" x="9296400" y="1981200"/>
          <p14:tracePt t="261046" x="9296400" y="1973263"/>
          <p14:tracePt t="261050" x="9296400" y="1963738"/>
          <p14:tracePt t="261052" x="9288463" y="1963738"/>
          <p14:tracePt t="261053" x="9288463" y="1955800"/>
          <p14:tracePt t="261057" x="9288463" y="1947863"/>
          <p14:tracePt t="261059" x="9288463" y="1938338"/>
          <p14:tracePt t="261061" x="9280525" y="1938338"/>
          <p14:tracePt t="261063" x="9280525" y="1930400"/>
          <p14:tracePt t="261067" x="9280525" y="1922463"/>
          <p14:tracePt t="261068" x="9272588" y="1922463"/>
          <p14:tracePt t="261069" x="9272588" y="1914525"/>
          <p14:tracePt t="261071" x="9263063" y="1914525"/>
          <p14:tracePt t="261071" x="9263063" y="1905000"/>
          <p14:tracePt t="261074" x="9263063" y="1897063"/>
          <p14:tracePt t="261076" x="9255125" y="1897063"/>
          <p14:tracePt t="261078" x="9255125" y="1889125"/>
          <p14:tracePt t="261081" x="9255125" y="1879600"/>
          <p14:tracePt t="261084" x="9255125" y="1871663"/>
          <p14:tracePt t="261085" x="9247188" y="1871663"/>
          <p14:tracePt t="261087" x="9247188" y="1863725"/>
          <p14:tracePt t="261091" x="9247188" y="1855788"/>
          <p14:tracePt t="261095" x="9247188" y="1846263"/>
          <p14:tracePt t="261096" x="9247188" y="1838325"/>
          <p14:tracePt t="261100" x="9247188" y="1830388"/>
          <p14:tracePt t="261102" x="9237663" y="1830388"/>
          <p14:tracePt t="261104" x="9237663" y="1820863"/>
          <p14:tracePt t="261108" x="9237663" y="1812925"/>
          <p14:tracePt t="261111" x="9237663" y="1804988"/>
          <p14:tracePt t="261115" x="9229725" y="1804988"/>
          <p14:tracePt t="261117" x="9229725" y="1797050"/>
          <p14:tracePt t="261121" x="9229725" y="1787525"/>
          <p14:tracePt t="261128" x="9229725" y="1779588"/>
          <p14:tracePt t="261133" x="9229725" y="1771650"/>
          <p14:tracePt t="261142" x="9229725" y="1762125"/>
          <p14:tracePt t="261146" x="9221788" y="1762125"/>
          <p14:tracePt t="261157" x="9221788" y="1754188"/>
          <p14:tracePt t="261167" x="9213850" y="1754188"/>
          <p14:tracePt t="261170" x="9213850" y="1746250"/>
          <p14:tracePt t="261174" x="9213850" y="1738313"/>
          <p14:tracePt t="261176" x="9204325" y="1738313"/>
          <p14:tracePt t="261183" x="9204325" y="1728788"/>
          <p14:tracePt t="261185" x="9196388" y="1728788"/>
          <p14:tracePt t="261187" x="9188450" y="1728788"/>
          <p14:tracePt t="261190" x="9188450" y="1720850"/>
          <p14:tracePt t="261193" x="9178925" y="1720850"/>
          <p14:tracePt t="261197" x="9170988" y="1712913"/>
          <p14:tracePt t="261200" x="9170988" y="1703388"/>
          <p14:tracePt t="261204" x="9163050" y="1703388"/>
          <p14:tracePt t="261206" x="9155113" y="1703388"/>
          <p14:tracePt t="261210" x="9145588" y="1695450"/>
          <p14:tracePt t="261214" x="9137650" y="1695450"/>
          <p14:tracePt t="261218" x="9129713" y="1687513"/>
          <p14:tracePt t="261221" x="9120188" y="1687513"/>
          <p14:tracePt t="261225" x="9112250" y="1687513"/>
          <p14:tracePt t="261228" x="9112250" y="1679575"/>
          <p14:tracePt t="261230" x="9104313" y="1679575"/>
          <p14:tracePt t="261233" x="9096375" y="1679575"/>
          <p14:tracePt t="261235" x="9086850" y="1679575"/>
          <p14:tracePt t="261237" x="9086850" y="1670050"/>
          <p14:tracePt t="261238" x="9078913" y="1670050"/>
          <p14:tracePt t="261242" x="9070975" y="1670050"/>
          <p14:tracePt t="261243" x="9070975" y="1662113"/>
          <p14:tracePt t="261244" x="9061450" y="1662113"/>
          <p14:tracePt t="261246" x="9053513" y="1662113"/>
          <p14:tracePt t="261249" x="9045575" y="1662113"/>
          <p14:tracePt t="261252" x="9037638" y="1662113"/>
          <p14:tracePt t="261253" x="9037638" y="1654175"/>
          <p14:tracePt t="261254" x="9028113" y="1654175"/>
          <p14:tracePt t="261256" x="9020175" y="1654175"/>
          <p14:tracePt t="261259" x="9012238" y="1654175"/>
          <p14:tracePt t="261262" x="9002713" y="1654175"/>
          <p14:tracePt t="261264" x="8994775" y="1644650"/>
          <p14:tracePt t="261266" x="8986838" y="1644650"/>
          <p14:tracePt t="261269" x="8978900" y="1644650"/>
          <p14:tracePt t="261273" x="8969375" y="1644650"/>
          <p14:tracePt t="261277" x="8961438" y="1644650"/>
          <p14:tracePt t="261279" x="8953500" y="1644650"/>
          <p14:tracePt t="261285" x="8943975" y="1644650"/>
          <p14:tracePt t="261292" x="8936038" y="1644650"/>
          <p14:tracePt t="261303" x="8928100" y="1644650"/>
          <p14:tracePt t="261313" x="8920163" y="1644650"/>
          <p14:tracePt t="261317" x="8910638" y="1644650"/>
          <p14:tracePt t="261323" x="8902700" y="1644650"/>
          <p14:tracePt t="261329" x="8894763" y="1644650"/>
          <p14:tracePt t="261333" x="8885238" y="1644650"/>
          <p14:tracePt t="261336" x="8877300" y="1644650"/>
          <p14:tracePt t="261342" x="8869363" y="1644650"/>
          <p14:tracePt t="261347" x="8861425" y="1644650"/>
          <p14:tracePt t="261352" x="8851900" y="1644650"/>
          <p14:tracePt t="261356" x="8843963" y="1644650"/>
          <p14:tracePt t="261363" x="8836025" y="1644650"/>
          <p14:tracePt t="261373" x="8826500" y="1644650"/>
          <p14:tracePt t="261384" x="8818563" y="1644650"/>
          <p14:tracePt t="261385" x="8810625" y="1644650"/>
          <p14:tracePt t="261395" x="8802688" y="1644650"/>
          <p14:tracePt t="261406" x="8793163" y="1644650"/>
          <p14:tracePt t="261417" x="8785225" y="1644650"/>
          <p14:tracePt t="261419" x="8777288" y="1644650"/>
          <p14:tracePt t="261431" x="8767763" y="1644650"/>
          <p14:tracePt t="261440" x="8767763" y="1654175"/>
          <p14:tracePt t="261444" x="8759825" y="1654175"/>
          <p14:tracePt t="261451" x="8751888" y="1654175"/>
          <p14:tracePt t="261454" x="8751888" y="1662113"/>
          <p14:tracePt t="261456" x="8743950" y="1662113"/>
          <p14:tracePt t="261461" x="8743950" y="1670050"/>
          <p14:tracePt t="261463" x="8734425" y="1670050"/>
          <p14:tracePt t="261471" x="8734425" y="1679575"/>
          <p14:tracePt t="261471" x="8726488" y="1679575"/>
          <p14:tracePt t="261477" x="8718550" y="1679575"/>
          <p14:tracePt t="261481" x="8709025" y="1679575"/>
          <p14:tracePt t="261484" x="8709025" y="1687513"/>
          <p14:tracePt t="261487" x="8701088" y="1695450"/>
          <p14:tracePt t="261493" x="8693150" y="1703388"/>
          <p14:tracePt t="261497" x="8693150" y="1712913"/>
          <p14:tracePt t="261501" x="8685213" y="1720850"/>
          <p14:tracePt t="261505" x="8675688" y="1720850"/>
          <p14:tracePt t="261507" x="8675688" y="1728788"/>
          <p14:tracePt t="261510" x="8675688" y="1738313"/>
          <p14:tracePt t="261512" x="8667750" y="1738313"/>
          <p14:tracePt t="261513" x="8667750" y="1746250"/>
          <p14:tracePt t="261516" x="8667750" y="1754188"/>
          <p14:tracePt t="261518" x="8659813" y="1754188"/>
          <p14:tracePt t="261520" x="8659813" y="1762125"/>
          <p14:tracePt t="261523" x="8650288" y="1771650"/>
          <p14:tracePt t="261526" x="8650288" y="1779588"/>
          <p14:tracePt t="261529" x="8642350" y="1779588"/>
          <p14:tracePt t="261531" x="8642350" y="1787525"/>
          <p14:tracePt t="261532" x="8634413" y="1787525"/>
          <p14:tracePt t="261534" x="8634413" y="1797050"/>
          <p14:tracePt t="261538" x="8626475" y="1797050"/>
          <p14:tracePt t="261540" x="8626475" y="1804988"/>
          <p14:tracePt t="261542" x="8626475" y="1812925"/>
          <p14:tracePt t="261543" x="8616950" y="1812925"/>
          <p14:tracePt t="261546" x="8616950" y="1820863"/>
          <p14:tracePt t="261550" x="8609013" y="1820863"/>
          <p14:tracePt t="261551" x="8609013" y="1830388"/>
          <p14:tracePt t="261553" x="8601075" y="1830388"/>
          <p14:tracePt t="261557" x="8601075" y="1838325"/>
          <p14:tracePt t="261559" x="8591550" y="1846263"/>
          <p14:tracePt t="261568" x="8583613" y="1855788"/>
          <p14:tracePt t="261573" x="8583613" y="1863725"/>
          <p14:tracePt t="261574" x="8575675" y="1863725"/>
          <p14:tracePt t="261579" x="8575675" y="1871663"/>
          <p14:tracePt t="261582" x="8567738" y="1871663"/>
          <p14:tracePt t="261583" x="8567738" y="1879600"/>
          <p14:tracePt t="261589" x="8558213" y="1879600"/>
          <p14:tracePt t="261591" x="8558213" y="1889125"/>
          <p14:tracePt t="261601" x="8558213" y="1897063"/>
          <p14:tracePt t="261604" x="8550275" y="1897063"/>
          <p14:tracePt t="261611" x="8550275" y="1905000"/>
          <p14:tracePt t="261614" x="8550275" y="1914525"/>
          <p14:tracePt t="261620" x="8542338" y="1914525"/>
          <p14:tracePt t="261621" x="8542338" y="1922463"/>
          <p14:tracePt t="261629" x="8532813" y="1930400"/>
          <p14:tracePt t="261636" x="8532813" y="1938338"/>
          <p14:tracePt t="261641" x="8532813" y="1947863"/>
          <p14:tracePt t="261647" x="8532813" y="1955800"/>
          <p14:tracePt t="261652" x="8524875" y="1963738"/>
          <p14:tracePt t="261658" x="8524875" y="1973263"/>
          <p14:tracePt t="261662" x="8516938" y="1981200"/>
          <p14:tracePt t="261664" x="8516938" y="1989138"/>
          <p14:tracePt t="261669" x="8516938" y="1997075"/>
          <p14:tracePt t="261673" x="8516938" y="2006600"/>
          <p14:tracePt t="261677" x="8516938" y="2022475"/>
          <p14:tracePt t="261682" x="8509000" y="2032000"/>
          <p14:tracePt t="261685" x="8509000" y="2039938"/>
          <p14:tracePt t="261689" x="8509000" y="2047875"/>
          <p14:tracePt t="261690" x="8509000" y="2055813"/>
          <p14:tracePt t="261692" x="8509000" y="2065338"/>
          <p14:tracePt t="261695" x="8509000" y="2073275"/>
          <p14:tracePt t="261701" x="8509000" y="2090738"/>
          <p14:tracePt t="261703" x="8509000" y="2098675"/>
          <p14:tracePt t="261705" x="8509000" y="2106613"/>
          <p14:tracePt t="261709" x="8509000" y="2114550"/>
          <p14:tracePt t="261711" x="8509000" y="2124075"/>
          <p14:tracePt t="261712" x="8509000" y="2132013"/>
          <p14:tracePt t="261717" x="8509000" y="2139950"/>
          <p14:tracePt t="261718" x="8509000" y="2149475"/>
          <p14:tracePt t="261720" x="8516938" y="2157413"/>
          <p14:tracePt t="261723" x="8516938" y="2165350"/>
          <p14:tracePt t="261725" x="8516938" y="2173288"/>
          <p14:tracePt t="261728" x="8524875" y="2182813"/>
          <p14:tracePt t="261729" x="8524875" y="2190750"/>
          <p14:tracePt t="261731" x="8524875" y="2198688"/>
          <p14:tracePt t="261733" x="8532813" y="2208213"/>
          <p14:tracePt t="261734" x="8542338" y="2208213"/>
          <p14:tracePt t="261736" x="8542338" y="2216150"/>
          <p14:tracePt t="261737" x="8542338" y="2224088"/>
          <p14:tracePt t="261738" x="8550275" y="2224088"/>
          <p14:tracePt t="261740" x="8550275" y="2233613"/>
          <p14:tracePt t="261741" x="8558213" y="2233613"/>
          <p14:tracePt t="261743" x="8558213" y="2241550"/>
          <p14:tracePt t="261744" x="8567738" y="2241550"/>
          <p14:tracePt t="261745" x="8567738" y="2249488"/>
          <p14:tracePt t="261746" x="8575675" y="2249488"/>
          <p14:tracePt t="261749" x="8583613" y="2266950"/>
          <p14:tracePt t="261752" x="8591550" y="2266950"/>
          <p14:tracePt t="261753" x="8591550" y="2274888"/>
          <p14:tracePt t="261755" x="8601075" y="2274888"/>
          <p14:tracePt t="261756" x="8609013" y="2282825"/>
          <p14:tracePt t="261760" x="8616950" y="2292350"/>
          <p14:tracePt t="261762" x="8626475" y="2300288"/>
          <p14:tracePt t="261767" x="8642350" y="2308225"/>
          <p14:tracePt t="261769" x="8650288" y="2308225"/>
          <p14:tracePt t="261770" x="8650288" y="2316163"/>
          <p14:tracePt t="261772" x="8659813" y="2316163"/>
          <p14:tracePt t="261774" x="8667750" y="2316163"/>
          <p14:tracePt t="261776" x="8667750" y="2325688"/>
          <p14:tracePt t="261778" x="8675688" y="2325688"/>
          <p14:tracePt t="261779" x="8685213" y="2333625"/>
          <p14:tracePt t="261783" x="8693150" y="2333625"/>
          <p14:tracePt t="261784" x="8701088" y="2333625"/>
          <p14:tracePt t="261786" x="8701088" y="2341563"/>
          <p14:tracePt t="261788" x="8709025" y="2341563"/>
          <p14:tracePt t="261788" x="8718550" y="2341563"/>
          <p14:tracePt t="261791" x="8726488" y="2341563"/>
          <p14:tracePt t="261794" x="8734425" y="2341563"/>
          <p14:tracePt t="261795" x="8734425" y="2351088"/>
          <p14:tracePt t="261797" x="8743950" y="2351088"/>
          <p14:tracePt t="261801" x="8759825" y="2351088"/>
          <p14:tracePt t="261803" x="8767763" y="2351088"/>
          <p14:tracePt t="261806" x="8777288" y="2351088"/>
          <p14:tracePt t="261808" x="8785225" y="2359025"/>
          <p14:tracePt t="261810" x="8793163" y="2359025"/>
          <p14:tracePt t="261812" x="8802688" y="2359025"/>
          <p14:tracePt t="261817" x="8818563" y="2359025"/>
          <p14:tracePt t="261818" x="8818563" y="2366963"/>
          <p14:tracePt t="261819" x="8826500" y="2366963"/>
          <p14:tracePt t="261821" x="8836025" y="2366963"/>
          <p14:tracePt t="261823" x="8843963" y="2366963"/>
          <p14:tracePt t="261824" x="8851900" y="2366963"/>
          <p14:tracePt t="261827" x="8861425" y="2366963"/>
          <p14:tracePt t="261829" x="8869363" y="2366963"/>
          <p14:tracePt t="261833" x="8877300" y="2366963"/>
          <p14:tracePt t="261834" x="8885238" y="2366963"/>
          <p14:tracePt t="261836" x="8894763" y="2366963"/>
          <p14:tracePt t="261838" x="8902700" y="2366963"/>
          <p14:tracePt t="261841" x="8910638" y="2366963"/>
          <p14:tracePt t="261842" x="8920163" y="2366963"/>
          <p14:tracePt t="261845" x="8928100" y="2366963"/>
          <p14:tracePt t="261847" x="8936038" y="2366963"/>
          <p14:tracePt t="261851" x="8943975" y="2366963"/>
          <p14:tracePt t="261853" x="8953500" y="2366963"/>
          <p14:tracePt t="261855" x="8961438" y="2366963"/>
          <p14:tracePt t="261858" x="8969375" y="2366963"/>
          <p14:tracePt t="261862" x="8978900" y="2366963"/>
          <p14:tracePt t="261864" x="8978900" y="2359025"/>
          <p14:tracePt t="261867" x="8986838" y="2359025"/>
          <p14:tracePt t="261870" x="8994775" y="2359025"/>
          <p14:tracePt t="261873" x="9002713" y="2359025"/>
          <p14:tracePt t="261877" x="9012238" y="2359025"/>
          <p14:tracePt t="261879" x="9012238" y="2351088"/>
          <p14:tracePt t="261880" x="9020175" y="2351088"/>
          <p14:tracePt t="261883" x="9028113" y="2351088"/>
          <p14:tracePt t="261885" x="9037638" y="2351088"/>
          <p14:tracePt t="261888" x="9045575" y="2351088"/>
          <p14:tracePt t="261890" x="9053513" y="2341563"/>
          <p14:tracePt t="261892" x="9061450" y="2341563"/>
          <p14:tracePt t="261895" x="9070975" y="2341563"/>
          <p14:tracePt t="261897" x="9078913" y="2333625"/>
          <p14:tracePt t="261900" x="9086850" y="2333625"/>
          <p14:tracePt t="261903" x="9096375" y="2325688"/>
          <p14:tracePt t="261905" x="9104313" y="2325688"/>
          <p14:tracePt t="261906" x="9104313" y="2316163"/>
          <p14:tracePt t="261907" x="9112250" y="2316163"/>
          <p14:tracePt t="261909" x="9120188" y="2316163"/>
          <p14:tracePt t="261911" x="9129713" y="2308225"/>
          <p14:tracePt t="261913" x="9137650" y="2300288"/>
          <p14:tracePt t="261918" x="9145588" y="2292350"/>
          <p14:tracePt t="261919" x="9155113" y="2282825"/>
          <p14:tracePt t="261920" x="9163050" y="2282825"/>
          <p14:tracePt t="261923" x="9170988" y="2274888"/>
          <p14:tracePt t="261926" x="9170988" y="2266950"/>
          <p14:tracePt t="261927" x="9178925" y="2257425"/>
          <p14:tracePt t="261928" x="9178925" y="2249488"/>
          <p14:tracePt t="261931" x="9188450" y="2241550"/>
          <p14:tracePt t="261936" x="9196388" y="2224088"/>
          <p14:tracePt t="261938" x="9196388" y="2216150"/>
          <p14:tracePt t="261940" x="9204325" y="2208213"/>
          <p14:tracePt t="261943" x="9204325" y="2198688"/>
          <p14:tracePt t="261945" x="9213850" y="2198688"/>
          <p14:tracePt t="261947" x="9213850" y="2190750"/>
          <p14:tracePt t="261948" x="9213850" y="2182813"/>
          <p14:tracePt t="261951" x="9213850" y="2173288"/>
          <p14:tracePt t="261954" x="9213850" y="2165350"/>
          <p14:tracePt t="261955" x="9221788" y="2165350"/>
          <p14:tracePt t="261957" x="9221788" y="2157413"/>
          <p14:tracePt t="261959" x="9221788" y="2149475"/>
          <p14:tracePt t="261964" x="9221788" y="2139950"/>
          <p14:tracePt t="261967" x="9221788" y="2132013"/>
          <p14:tracePt t="261971" x="9221788" y="2124075"/>
          <p14:tracePt t="261974" x="9221788" y="2114550"/>
          <p14:tracePt t="261977" x="9221788" y="2106613"/>
          <p14:tracePt t="261983" x="9221788" y="2098675"/>
          <p14:tracePt t="261987" x="9221788" y="2090738"/>
          <p14:tracePt t="261990" x="9221788" y="2081213"/>
          <p14:tracePt t="261996" x="9221788" y="2073275"/>
          <p14:tracePt t="262000" x="9221788" y="2065338"/>
          <p14:tracePt t="262003" x="9221788" y="2055813"/>
          <p14:tracePt t="262006" x="9221788" y="2047875"/>
          <p14:tracePt t="262011" x="9221788" y="2039938"/>
          <p14:tracePt t="262017" x="9221788" y="2032000"/>
          <p14:tracePt t="262020" x="9221788" y="2022475"/>
          <p14:tracePt t="262022" x="9221788" y="2014538"/>
          <p14:tracePt t="262025" x="9221788" y="2006600"/>
          <p14:tracePt t="262030" x="9221788" y="1997075"/>
          <p14:tracePt t="262035" x="9221788" y="1989138"/>
          <p14:tracePt t="262037" x="9221788" y="1981200"/>
          <p14:tracePt t="262042" x="9213850" y="1973263"/>
          <p14:tracePt t="262050" x="9213850" y="1963738"/>
          <p14:tracePt t="262058" x="9213850" y="1955800"/>
          <p14:tracePt t="262059" x="9204325" y="1955800"/>
          <p14:tracePt t="262077" x="9204325" y="1947863"/>
          <p14:tracePt t="262086" x="9204325" y="1938338"/>
          <p14:tracePt t="262100" x="9204325" y="1930400"/>
          <p14:tracePt t="262110" x="9204325" y="1922463"/>
          <p14:tracePt t="262112" x="9196388" y="1922463"/>
          <p14:tracePt t="262274" x="9188450" y="1922463"/>
          <p14:tracePt t="262286" x="9188450" y="1914525"/>
          <p14:tracePt t="262293" x="9188450" y="1905000"/>
          <p14:tracePt t="262297" x="9178925" y="1905000"/>
          <p14:tracePt t="262305" x="9178925" y="1897063"/>
          <p14:tracePt t="262308" x="9170988" y="1897063"/>
          <p14:tracePt t="262312" x="9170988" y="1889125"/>
          <p14:tracePt t="262317" x="9163050" y="1889125"/>
          <p14:tracePt t="262319" x="9155113" y="1879600"/>
          <p14:tracePt t="262323" x="9155113" y="1871663"/>
          <p14:tracePt t="262325" x="9145588" y="1871663"/>
          <p14:tracePt t="262329" x="9145588" y="1863725"/>
          <p14:tracePt t="262332" x="9137650" y="1863725"/>
          <p14:tracePt t="262334" x="9137650" y="1855788"/>
          <p14:tracePt t="262335" x="9129713" y="1855788"/>
          <p14:tracePt t="262339" x="9120188" y="1846263"/>
          <p14:tracePt t="262342" x="9112250" y="1838325"/>
          <p14:tracePt t="262347" x="9104313" y="1838325"/>
          <p14:tracePt t="262350" x="9104313" y="1830388"/>
          <p14:tracePt t="262353" x="9096375" y="1830388"/>
          <p14:tracePt t="262355" x="9086850" y="1830388"/>
          <p14:tracePt t="262357" x="9086850" y="1820863"/>
          <p14:tracePt t="262360" x="9078913" y="1820863"/>
          <p14:tracePt t="262367" x="9070975" y="1812925"/>
          <p14:tracePt t="262371" x="9061450" y="1804988"/>
          <p14:tracePt t="262374" x="9053513" y="1804988"/>
          <p14:tracePt t="262379" x="9045575" y="1804988"/>
          <p14:tracePt t="262386" x="9037638" y="1804988"/>
          <p14:tracePt t="262391" x="9028113" y="1804988"/>
          <p14:tracePt t="262393" x="9020175" y="1804988"/>
          <p14:tracePt t="262399" x="9012238" y="1804988"/>
          <p14:tracePt t="262403" x="9002713" y="1804988"/>
          <p14:tracePt t="262410" x="8994775" y="1804988"/>
          <p14:tracePt t="262411" x="8986838" y="1804988"/>
          <p14:tracePt t="262416" x="8978900" y="1804988"/>
          <p14:tracePt t="262420" x="8978900" y="1812925"/>
          <p14:tracePt t="262422" x="8969375" y="1812925"/>
          <p14:tracePt t="262423" x="8969375" y="1820863"/>
          <p14:tracePt t="262427" x="8961438" y="1830388"/>
          <p14:tracePt t="262430" x="8953500" y="1830388"/>
          <p14:tracePt t="262432" x="8953500" y="1838325"/>
          <p14:tracePt t="262433" x="8953500" y="1846263"/>
          <p14:tracePt t="262435" x="8943975" y="1846263"/>
          <p14:tracePt t="262438" x="8943975" y="1855788"/>
          <p14:tracePt t="262439" x="8943975" y="1863725"/>
          <p14:tracePt t="262441" x="8936038" y="1863725"/>
          <p14:tracePt t="262443" x="8936038" y="1871663"/>
          <p14:tracePt t="262444" x="8936038" y="1879600"/>
          <p14:tracePt t="262446" x="8928100" y="1879600"/>
          <p14:tracePt t="262447" x="8928100" y="1889125"/>
          <p14:tracePt t="262451" x="8920163" y="1897063"/>
          <p14:tracePt t="262452" x="8910638" y="1897063"/>
          <p14:tracePt t="262454" x="8910638" y="1905000"/>
          <p14:tracePt t="262456" x="8910638" y="1914525"/>
          <p14:tracePt t="262458" x="8902700" y="1914525"/>
          <p14:tracePt t="262459" x="8902700" y="1922463"/>
          <p14:tracePt t="262461" x="8894763" y="1922463"/>
          <p14:tracePt t="262463" x="8894763" y="1930400"/>
          <p14:tracePt t="262466" x="8885238" y="1930400"/>
          <p14:tracePt t="262468" x="8885238" y="1938338"/>
          <p14:tracePt t="262469" x="8877300" y="1947863"/>
          <p14:tracePt t="262473" x="8869363" y="1955800"/>
          <p14:tracePt t="262476" x="8861425" y="1963738"/>
          <p14:tracePt t="262480" x="8861425" y="1973263"/>
          <p14:tracePt t="262484" x="8851900" y="1973263"/>
          <p14:tracePt t="262486" x="8851900" y="1981200"/>
          <p14:tracePt t="262487" x="8843963" y="1989138"/>
          <p14:tracePt t="262490" x="8843963" y="1997075"/>
          <p14:tracePt t="262494" x="8843963" y="2006600"/>
          <p14:tracePt t="262500" x="8843963" y="2014538"/>
          <p14:tracePt t="262501" x="8836025" y="2022475"/>
          <p14:tracePt t="262508" x="8836025" y="2032000"/>
          <p14:tracePt t="262512" x="8836025" y="2039938"/>
          <p14:tracePt t="262517" x="8836025" y="2047875"/>
          <p14:tracePt t="262519" x="8836025" y="2055813"/>
          <p14:tracePt t="262525" x="8843963" y="2065338"/>
          <p14:tracePt t="262528" x="8851900" y="2065338"/>
          <p14:tracePt t="262533" x="8851900" y="2073275"/>
          <p14:tracePt t="262537" x="8861425" y="2073275"/>
          <p14:tracePt t="262542" x="8861425" y="2081213"/>
          <p14:tracePt t="262545" x="8869363" y="2081213"/>
          <p14:tracePt t="262550" x="8869363" y="2090738"/>
          <p14:tracePt t="262558" x="8877300" y="2090738"/>
          <p14:tracePt t="262567" x="8885238" y="2090738"/>
          <p14:tracePt t="262569" x="8885238" y="2098675"/>
          <p14:tracePt t="262577" x="8894763" y="2098675"/>
          <p14:tracePt t="262585" x="8902700" y="2098675"/>
          <p14:tracePt t="262593" x="8910638" y="2106613"/>
          <p14:tracePt t="262597" x="8920163" y="2106613"/>
          <p14:tracePt t="262604" x="8928100" y="2106613"/>
          <p14:tracePt t="262609" x="8936038" y="2106613"/>
          <p14:tracePt t="262615" x="8943975" y="2106613"/>
          <p14:tracePt t="262619" x="8953500" y="2106613"/>
          <p14:tracePt t="262623" x="8961438" y="2106613"/>
          <p14:tracePt t="262626" x="8969375" y="2106613"/>
          <p14:tracePt t="262629" x="8978900" y="2106613"/>
          <p14:tracePt t="262634" x="8986838" y="2106613"/>
          <p14:tracePt t="262636" x="8994775" y="2106613"/>
          <p14:tracePt t="262644" x="9002713" y="2098675"/>
          <p14:tracePt t="262646" x="9012238" y="2098675"/>
          <p14:tracePt t="262654" x="9020175" y="2090738"/>
          <p14:tracePt t="262659" x="9028113" y="2081213"/>
          <p14:tracePt t="262666" x="9028113" y="2073275"/>
          <p14:tracePt t="262670" x="9037638" y="2073275"/>
          <p14:tracePt t="262672" x="9037638" y="2065338"/>
          <p14:tracePt t="262677" x="9037638" y="2055813"/>
          <p14:tracePt t="262680" x="9037638" y="2047875"/>
          <p14:tracePt t="262686" x="9037638" y="2039938"/>
          <p14:tracePt t="262693" x="9037638" y="2032000"/>
          <p14:tracePt t="262695" x="9045575" y="2032000"/>
          <p14:tracePt t="262701" x="9045575" y="2022475"/>
          <p14:tracePt t="262704" x="9045575" y="2014538"/>
          <p14:tracePt t="262717" x="9045575" y="2006600"/>
          <p14:tracePt t="262742" x="9053513" y="2006600"/>
          <p14:tracePt t="262748" x="9053513" y="1997075"/>
          <p14:tracePt t="262776" x="9053513" y="1989138"/>
          <p14:tracePt t="263644" x="9045575" y="1989138"/>
          <p14:tracePt t="263646" x="9045575" y="1997075"/>
          <p14:tracePt t="263654" x="9045575" y="2006600"/>
          <p14:tracePt t="263661" x="9045575" y="2014538"/>
          <p14:tracePt t="263666" x="9037638" y="2022475"/>
          <p14:tracePt t="263671" x="9037638" y="2032000"/>
          <p14:tracePt t="263675" x="9037638" y="2039938"/>
          <p14:tracePt t="263677" x="9028113" y="2047875"/>
          <p14:tracePt t="263681" x="9020175" y="2055813"/>
          <p14:tracePt t="263682" x="9020175" y="2065338"/>
          <p14:tracePt t="263685" x="9020175" y="2073275"/>
          <p14:tracePt t="263687" x="9012238" y="2081213"/>
          <p14:tracePt t="263689" x="9012238" y="2090738"/>
          <p14:tracePt t="263691" x="9012238" y="2098675"/>
          <p14:tracePt t="263693" x="9002713" y="2098675"/>
          <p14:tracePt t="263694" x="9002713" y="2106613"/>
          <p14:tracePt t="263696" x="9002713" y="2114550"/>
          <p14:tracePt t="263699" x="8994775" y="2124075"/>
          <p14:tracePt t="263701" x="8986838" y="2139950"/>
          <p14:tracePt t="263703" x="8986838" y="2149475"/>
          <p14:tracePt t="263704" x="8978900" y="2157413"/>
          <p14:tracePt t="263706" x="8978900" y="2165350"/>
          <p14:tracePt t="263708" x="8978900" y="2173288"/>
          <p14:tracePt t="263710" x="8969375" y="2173288"/>
          <p14:tracePt t="263710" x="8969375" y="2190750"/>
          <p14:tracePt t="263713" x="8969375" y="2198688"/>
          <p14:tracePt t="263715" x="8961438" y="2208213"/>
          <p14:tracePt t="263718" x="8953500" y="2224088"/>
          <p14:tracePt t="263721" x="8943975" y="2249488"/>
          <p14:tracePt t="263723" x="8943975" y="2257425"/>
          <p14:tracePt t="263724" x="8943975" y="2266950"/>
          <p14:tracePt t="263725" x="8936038" y="2274888"/>
          <p14:tracePt t="263726" x="8936038" y="2282825"/>
          <p14:tracePt t="263727" x="8928100" y="2292350"/>
          <p14:tracePt t="263728" x="8928100" y="2300288"/>
          <p14:tracePt t="263729" x="8928100" y="2308225"/>
          <p14:tracePt t="263731" x="8928100" y="2316163"/>
          <p14:tracePt t="263733" x="8920163" y="2325688"/>
          <p14:tracePt t="263734" x="8910638" y="2341563"/>
          <p14:tracePt t="263736" x="8910638" y="2351088"/>
          <p14:tracePt t="263738" x="8910638" y="2366963"/>
          <p14:tracePt t="263739" x="8902700" y="2374900"/>
          <p14:tracePt t="263740" x="8902700" y="2384425"/>
          <p14:tracePt t="263741" x="8902700" y="2392363"/>
          <p14:tracePt t="263742" x="8894763" y="2400300"/>
          <p14:tracePt t="263743" x="8894763" y="2409825"/>
          <p14:tracePt t="263744" x="8885238" y="2417763"/>
          <p14:tracePt t="263745" x="8885238" y="2425700"/>
          <p14:tracePt t="263746" x="8885238" y="2433638"/>
          <p14:tracePt t="263748" x="8885238" y="2443163"/>
          <p14:tracePt t="263750" x="8877300" y="2459038"/>
          <p14:tracePt t="263751" x="8877300" y="2476500"/>
          <p14:tracePt t="263752" x="8877300" y="2484438"/>
          <p14:tracePt t="263753" x="8869363" y="2492375"/>
          <p14:tracePt t="263754" x="8869363" y="2509838"/>
          <p14:tracePt t="263755" x="8861425" y="2509838"/>
          <p14:tracePt t="263757" x="8861425" y="2517775"/>
          <p14:tracePt t="263758" x="8861425" y="2527300"/>
          <p14:tracePt t="263759" x="8861425" y="2535238"/>
          <p14:tracePt t="263760" x="8851900" y="2543175"/>
          <p14:tracePt t="263761" x="8851900" y="2551113"/>
          <p14:tracePt t="263762" x="8843963" y="2560638"/>
          <p14:tracePt t="263763" x="8843963" y="2576513"/>
          <p14:tracePt t="263764" x="8843963" y="2586038"/>
          <p14:tracePt t="263766" x="8843963" y="2609850"/>
          <p14:tracePt t="263769" x="8836025" y="2635250"/>
          <p14:tracePt t="263770" x="8836025" y="2644775"/>
          <p14:tracePt t="263771" x="8836025" y="2652713"/>
          <p14:tracePt t="263773" x="8836025" y="2660650"/>
          <p14:tracePt t="263774" x="8836025" y="2678113"/>
          <p14:tracePt t="263775" x="8836025" y="2686050"/>
          <p14:tracePt t="263776" x="8836025" y="2693988"/>
          <p14:tracePt t="263777" x="8836025" y="2711450"/>
          <p14:tracePt t="263779" x="8836025" y="2719388"/>
          <p14:tracePt t="263780" x="8836025" y="2727325"/>
          <p14:tracePt t="263781" x="8836025" y="2744788"/>
          <p14:tracePt t="263783" x="8836025" y="2752725"/>
          <p14:tracePt t="263785" x="8836025" y="2770188"/>
          <p14:tracePt t="263787" x="8836025" y="2778125"/>
          <p14:tracePt t="263788" x="8836025" y="2795588"/>
          <p14:tracePt t="263790" x="8836025" y="2803525"/>
          <p14:tracePt t="263791" x="8836025" y="2820988"/>
          <p14:tracePt t="263792" x="8836025" y="2828925"/>
          <p14:tracePt t="263793" x="8836025" y="2836863"/>
          <p14:tracePt t="263794" x="8836025" y="2846388"/>
          <p14:tracePt t="263796" x="8836025" y="2854325"/>
          <p14:tracePt t="263798" x="8836025" y="2862263"/>
          <p14:tracePt t="263800" x="8836025" y="2887663"/>
          <p14:tracePt t="263802" x="8836025" y="2895600"/>
          <p14:tracePt t="263803" x="8836025" y="2905125"/>
          <p14:tracePt t="263803" x="8836025" y="2913063"/>
          <p14:tracePt t="263805" x="8836025" y="2928938"/>
          <p14:tracePt t="263807" x="8836025" y="2938463"/>
          <p14:tracePt t="263808" x="8836025" y="2946400"/>
          <p14:tracePt t="263809" x="8836025" y="2954338"/>
          <p14:tracePt t="263811" x="8836025" y="2963863"/>
          <p14:tracePt t="263812" x="8836025" y="2971800"/>
          <p14:tracePt t="263813" x="8836025" y="2979738"/>
          <p14:tracePt t="263814" x="8836025" y="2987675"/>
          <p14:tracePt t="263817" x="8836025" y="3005138"/>
          <p14:tracePt t="263818" x="8826500" y="3013075"/>
          <p14:tracePt t="263819" x="8826500" y="3022600"/>
          <p14:tracePt t="263820" x="8826500" y="3038475"/>
          <p14:tracePt t="263822" x="8826500" y="3046413"/>
          <p14:tracePt t="263824" x="8826500" y="3063875"/>
          <p14:tracePt t="263825" x="8818563" y="3063875"/>
          <p14:tracePt t="263826" x="8818563" y="3071813"/>
          <p14:tracePt t="263828" x="8818563" y="3081338"/>
          <p14:tracePt t="263829" x="8818563" y="3089275"/>
          <p14:tracePt t="263830" x="8818563" y="3097213"/>
          <p14:tracePt t="263833" x="8818563" y="3105150"/>
          <p14:tracePt t="263834" x="8818563" y="3122613"/>
          <p14:tracePt t="263835" x="8818563" y="3130550"/>
          <p14:tracePt t="263836" x="8818563" y="3140075"/>
          <p14:tracePt t="263837" x="8818563" y="3148013"/>
          <p14:tracePt t="263838" x="8818563" y="3155950"/>
          <p14:tracePt t="263840" x="8818563" y="3163888"/>
          <p14:tracePt t="263841" x="8818563" y="3173413"/>
          <p14:tracePt t="263843" x="8818563" y="3189288"/>
          <p14:tracePt t="263845" x="8818563" y="3198813"/>
          <p14:tracePt t="263846" x="8818563" y="3206750"/>
          <p14:tracePt t="263848" x="8818563" y="3214688"/>
          <p14:tracePt t="263850" x="8818563" y="3232150"/>
          <p14:tracePt t="263852" x="8818563" y="3240088"/>
          <p14:tracePt t="263853" x="8818563" y="3248025"/>
          <p14:tracePt t="263854" x="8818563" y="3265488"/>
          <p14:tracePt t="263855" x="8818563" y="3273425"/>
          <p14:tracePt t="263856" x="8818563" y="3281363"/>
          <p14:tracePt t="263857" x="8818563" y="3290888"/>
          <p14:tracePt t="263858" x="8818563" y="3298825"/>
          <p14:tracePt t="263859" x="8818563" y="3306763"/>
          <p14:tracePt t="263860" x="8818563" y="3316288"/>
          <p14:tracePt t="263862" x="8818563" y="3332163"/>
          <p14:tracePt t="263864" x="8818563" y="3340100"/>
          <p14:tracePt t="263866" x="8818563" y="3357563"/>
          <p14:tracePt t="263868" x="8818563" y="3375025"/>
          <p14:tracePt t="263870" x="8818563" y="3390900"/>
          <p14:tracePt t="263871" x="8818563" y="3398838"/>
          <p14:tracePt t="263874" x="8818563" y="3416300"/>
          <p14:tracePt t="263875" x="8818563" y="3424238"/>
          <p14:tracePt t="263878" x="8818563" y="3433763"/>
          <p14:tracePt t="263879" x="8818563" y="3441700"/>
          <p14:tracePt t="263880" x="8818563" y="3449638"/>
          <p14:tracePt t="263884" x="8818563" y="3467100"/>
          <p14:tracePt t="263885" x="8818563" y="3475038"/>
          <p14:tracePt t="263886" x="8810625" y="3475038"/>
          <p14:tracePt t="263889" x="8810625" y="3482975"/>
          <p14:tracePt t="263893" x="8810625" y="3492500"/>
          <p14:tracePt t="263900" x="8802688" y="3492500"/>
          <p14:tracePt t="263904" x="8793163" y="3492500"/>
          <p14:tracePt t="263906" x="8793163" y="3500438"/>
          <p14:tracePt t="263916" x="8793163" y="3508375"/>
          <p14:tracePt t="263919" x="8785225" y="3508375"/>
          <p14:tracePt t="263934" x="8785225" y="3517900"/>
          <p14:tracePt t="263944" x="8777288" y="3517900"/>
          <p14:tracePt t="263947" x="8777288" y="3525838"/>
          <p14:tracePt t="263954" x="8777288" y="3533775"/>
          <p14:tracePt t="263957" x="8777288" y="3541713"/>
          <p14:tracePt t="263963" x="8767763" y="3541713"/>
          <p14:tracePt t="263965" x="8767763" y="3551238"/>
          <p14:tracePt t="263971" x="8767763" y="3559175"/>
          <p14:tracePt t="263976" x="8759825" y="3559175"/>
          <p14:tracePt t="263977" x="8759825" y="3567113"/>
          <p14:tracePt t="263983" x="8751888" y="3576638"/>
          <p14:tracePt t="263997" x="8743950" y="3576638"/>
          <p14:tracePt t="264004" x="8743950" y="3584575"/>
          <p14:tracePt t="264009" x="8734425" y="3584575"/>
          <p14:tracePt t="264017" x="8726488" y="3584575"/>
          <p14:tracePt t="264021" x="8718550" y="3584575"/>
          <p14:tracePt t="264024" x="8718550" y="3576638"/>
          <p14:tracePt t="264027" x="8718550" y="3567113"/>
          <p14:tracePt t="264028" x="8709025" y="3567113"/>
          <p14:tracePt t="264030" x="8709025" y="3559175"/>
          <p14:tracePt t="264036" x="8701088" y="3551238"/>
          <p14:tracePt t="264040" x="8701088" y="3541713"/>
          <p14:tracePt t="264044" x="8701088" y="3533775"/>
          <p14:tracePt t="264048" x="8693150" y="3533775"/>
          <p14:tracePt t="264116" x="8685213" y="3533775"/>
          <p14:tracePt t="264118" x="8685213" y="3541713"/>
          <p14:tracePt t="264141" x="8685213" y="3551238"/>
          <p14:tracePt t="264154" x="8675688" y="3551238"/>
          <p14:tracePt t="264156" x="8675688" y="3559175"/>
          <p14:tracePt t="264164" x="8675688" y="3567113"/>
          <p14:tracePt t="264168" x="8675688" y="3576638"/>
          <p14:tracePt t="264174" x="8675688" y="3584575"/>
          <p14:tracePt t="264180" x="8675688" y="3592513"/>
          <p14:tracePt t="264187" x="8675688" y="3600450"/>
          <p14:tracePt t="264191" x="8667750" y="3600450"/>
          <p14:tracePt t="264192" x="8667750" y="3609975"/>
          <p14:tracePt t="264257" x="8675688" y="3609975"/>
          <p14:tracePt t="264279" x="8675688" y="3600450"/>
          <p14:tracePt t="264285" x="8685213" y="3600450"/>
          <p14:tracePt t="264295" x="8693150" y="3592513"/>
          <p14:tracePt t="264304" x="8693150" y="3584575"/>
          <p14:tracePt t="264310" x="8701088" y="3584575"/>
          <p14:tracePt t="264313" x="8701088" y="3576638"/>
          <p14:tracePt t="264319" x="8701088" y="3567113"/>
          <p14:tracePt t="264323" x="8709025" y="3567113"/>
          <p14:tracePt t="264326" x="8709025" y="3559175"/>
          <p14:tracePt t="264335" x="8718550" y="3551238"/>
          <p14:tracePt t="264341" x="8726488" y="3551238"/>
          <p14:tracePt t="264343" x="8726488" y="3541713"/>
          <p14:tracePt t="264346" x="8726488" y="3533775"/>
          <p14:tracePt t="264357" x="8726488" y="3525838"/>
          <p14:tracePt t="264362" x="8734425" y="3525838"/>
          <p14:tracePt t="264368" x="8734425" y="3517900"/>
          <p14:tracePt t="264378" x="8734425" y="3508375"/>
          <p14:tracePt t="264385" x="8734425" y="3500438"/>
          <p14:tracePt t="264397" x="8734425" y="3492500"/>
          <p14:tracePt t="264419" x="8726488" y="3482975"/>
          <p14:tracePt t="264431" x="8718550" y="3482975"/>
          <p14:tracePt t="264470" x="8709025" y="3482975"/>
          <p14:tracePt t="264528" x="8701088" y="3482975"/>
          <p14:tracePt t="264537" x="8693150" y="3482975"/>
          <p14:tracePt t="264541" x="8685213" y="3482975"/>
          <p14:tracePt t="264549" x="8675688" y="3482975"/>
          <p14:tracePt t="264553" x="8667750" y="3492500"/>
          <p14:tracePt t="264559" x="8659813" y="3492500"/>
          <p14:tracePt t="264564" x="8650288" y="3500438"/>
          <p14:tracePt t="264570" x="8642350" y="3500438"/>
          <p14:tracePt t="264572" x="8642350" y="3508375"/>
          <p14:tracePt t="264576" x="8634413" y="3508375"/>
          <p14:tracePt t="264582" x="8626475" y="3508375"/>
          <p14:tracePt t="264586" x="8616950" y="3517900"/>
          <p14:tracePt t="264593" x="8609013" y="3517900"/>
          <p14:tracePt t="264602" x="8601075" y="3517900"/>
          <p14:tracePt t="264607" x="8601075" y="3525838"/>
          <p14:tracePt t="264611" x="8591550" y="3525838"/>
          <p14:tracePt t="264618" x="8583613" y="3525838"/>
          <p14:tracePt t="264636" x="8583613" y="3533775"/>
          <p14:tracePt t="264638" x="8575675" y="3533775"/>
          <p14:tracePt t="264738" x="8575675" y="3541713"/>
          <p14:tracePt t="264758" x="8575675" y="3551238"/>
          <p14:tracePt t="264774" x="8575675" y="3559175"/>
          <p14:tracePt t="264782" x="8575675" y="3567113"/>
          <p14:tracePt t="264787" x="8575675" y="3576638"/>
          <p14:tracePt t="264791" x="8575675" y="3584575"/>
          <p14:tracePt t="264794" x="8575675" y="3592513"/>
          <p14:tracePt t="264799" x="8575675" y="3600450"/>
          <p14:tracePt t="264804" x="8575675" y="3609975"/>
          <p14:tracePt t="264806" x="8575675" y="3617913"/>
          <p14:tracePt t="264811" x="8575675" y="3625850"/>
          <p14:tracePt t="264814" x="8583613" y="3625850"/>
          <p14:tracePt t="264818" x="8583613" y="3635375"/>
          <p14:tracePt t="264820" x="8583613" y="3643313"/>
          <p14:tracePt t="264824" x="8591550" y="3643313"/>
          <p14:tracePt t="264827" x="8591550" y="3651250"/>
          <p14:tracePt t="264845" x="8591550" y="3659188"/>
          <p14:tracePt t="264849" x="8601075" y="3659188"/>
          <p14:tracePt t="264868" x="8609013" y="3659188"/>
          <p14:tracePt t="264885" x="8616950" y="3659188"/>
          <p14:tracePt t="264892" x="8626475" y="3659188"/>
          <p14:tracePt t="264898" x="8626475" y="3651250"/>
          <p14:tracePt t="264902" x="8634413" y="3651250"/>
          <p14:tracePt t="264910" x="8634413" y="3643313"/>
          <p14:tracePt t="264915" x="8642350" y="3643313"/>
          <p14:tracePt t="264924" x="8642350" y="3635375"/>
          <p14:tracePt t="265467" x="8634413" y="3635375"/>
          <p14:tracePt t="265473" x="8634413" y="3625850"/>
          <p14:tracePt t="265502" x="8626475" y="3625850"/>
          <p14:tracePt t="265511" x="8616950" y="3617913"/>
          <p14:tracePt t="265526" x="8609013" y="3617913"/>
          <p14:tracePt t="265529" x="8609013" y="3609975"/>
          <p14:tracePt t="265537" x="8609013" y="3600450"/>
          <p14:tracePt t="265541" x="8601075" y="3600450"/>
          <p14:tracePt t="265557" x="8601075" y="3592513"/>
          <p14:tracePt t="265626" x="8591550" y="3592513"/>
          <p14:tracePt t="266180" x="8601075" y="3592513"/>
          <p14:tracePt t="266184" x="8609013" y="3592513"/>
          <p14:tracePt t="266190" x="8616950" y="3592513"/>
          <p14:tracePt t="266192" x="8626475" y="3592513"/>
          <p14:tracePt t="266194" x="8626475" y="3600450"/>
          <p14:tracePt t="266196" x="8634413" y="3600450"/>
          <p14:tracePt t="266200" x="8642350" y="3600450"/>
          <p14:tracePt t="266204" x="8650288" y="3600450"/>
          <p14:tracePt t="266206" x="8659813" y="3600450"/>
          <p14:tracePt t="266211" x="8667750" y="3600450"/>
          <p14:tracePt t="266214" x="8675688" y="3600450"/>
          <p14:tracePt t="266218" x="8685213" y="3600450"/>
          <p14:tracePt t="266218" x="8693150" y="3600450"/>
          <p14:tracePt t="266220" x="8701088" y="3600450"/>
          <p14:tracePt t="266224" x="8709025" y="3609975"/>
          <p14:tracePt t="266226" x="8718550" y="3609975"/>
          <p14:tracePt t="266227" x="8734425" y="3609975"/>
          <p14:tracePt t="266234" x="8767763" y="3609975"/>
          <p14:tracePt t="266234" x="8785225" y="3609975"/>
          <p14:tracePt t="266237" x="8793163" y="3609975"/>
          <p14:tracePt t="266238" x="8810625" y="3617913"/>
          <p14:tracePt t="266240" x="8818563" y="3617913"/>
          <p14:tracePt t="266240" x="8826500" y="3617913"/>
          <p14:tracePt t="266241" x="8843963" y="3625850"/>
          <p14:tracePt t="266244" x="8851900" y="3625850"/>
          <p14:tracePt t="266245" x="8869363" y="3625850"/>
          <p14:tracePt t="266247" x="8885238" y="3625850"/>
          <p14:tracePt t="266249" x="8894763" y="3625850"/>
          <p14:tracePt t="266251" x="8910638" y="3635375"/>
          <p14:tracePt t="266252" x="8928100" y="3635375"/>
          <p14:tracePt t="266253" x="8943975" y="3635375"/>
          <p14:tracePt t="266254" x="8953500" y="3635375"/>
          <p14:tracePt t="266256" x="8961438" y="3643313"/>
          <p14:tracePt t="266257" x="8969375" y="3643313"/>
          <p14:tracePt t="266258" x="8986838" y="3643313"/>
          <p14:tracePt t="266259" x="9002713" y="3651250"/>
          <p14:tracePt t="266260" x="9012238" y="3651250"/>
          <p14:tracePt t="266262" x="9020175" y="3651250"/>
          <p14:tracePt t="266263" x="9028113" y="3651250"/>
          <p14:tracePt t="266264" x="9037638" y="3651250"/>
          <p14:tracePt t="266267" x="9053513" y="3651250"/>
          <p14:tracePt t="266268" x="9070975" y="3651250"/>
          <p14:tracePt t="266269" x="9078913" y="3651250"/>
          <p14:tracePt t="266271" x="9078913" y="3659188"/>
          <p14:tracePt t="266271" x="9096375" y="3659188"/>
          <p14:tracePt t="266274" x="9104313" y="3659188"/>
          <p14:tracePt t="266274" x="9112250" y="3659188"/>
          <p14:tracePt t="266276" x="9120188" y="3659188"/>
          <p14:tracePt t="266277" x="9129713" y="3659188"/>
          <p14:tracePt t="266281" x="9137650" y="3659188"/>
          <p14:tracePt t="266284" x="9163050" y="3668713"/>
          <p14:tracePt t="266286" x="9170988" y="3668713"/>
          <p14:tracePt t="266287" x="9178925" y="3668713"/>
          <p14:tracePt t="266289" x="9188450" y="3668713"/>
          <p14:tracePt t="266293" x="9196388" y="3668713"/>
          <p14:tracePt t="266294" x="9204325" y="3668713"/>
          <p14:tracePt t="266298" x="9213850" y="3668713"/>
          <p14:tracePt t="266300" x="9221788" y="3668713"/>
          <p14:tracePt t="266303" x="9229725" y="3668713"/>
          <p14:tracePt t="266310" x="9237663" y="3668713"/>
          <p14:tracePt t="266314" x="9237663" y="3659188"/>
          <p14:tracePt t="266318" x="9247188" y="3659188"/>
          <p14:tracePt t="266322" x="9255125" y="3659188"/>
          <p14:tracePt t="266333" x="9263063" y="3651250"/>
          <p14:tracePt t="266340" x="9272588" y="3651250"/>
          <p14:tracePt t="266346" x="9280525" y="3651250"/>
          <p14:tracePt t="266348" x="9288463" y="3643313"/>
          <p14:tracePt t="266353" x="9296400" y="3643313"/>
          <p14:tracePt t="266358" x="9305925" y="3643313"/>
          <p14:tracePt t="266362" x="9305925" y="3635375"/>
          <p14:tracePt t="266364" x="9313863" y="3635375"/>
          <p14:tracePt t="266367" x="9321800" y="3625850"/>
          <p14:tracePt t="266373" x="9331325" y="3625850"/>
          <p14:tracePt t="266377" x="9331325" y="3617913"/>
          <p14:tracePt t="266380" x="9339263" y="3617913"/>
          <p14:tracePt t="266386" x="9339263" y="3609975"/>
          <p14:tracePt t="266388" x="9347200" y="3609975"/>
          <p14:tracePt t="266394" x="9355138" y="3609975"/>
          <p14:tracePt t="266395" x="9355138" y="3600450"/>
          <p14:tracePt t="266401" x="9355138" y="3592513"/>
          <p14:tracePt t="266415" x="9364663" y="3592513"/>
          <p14:tracePt t="266418" x="9364663" y="3584575"/>
          <p14:tracePt t="266425" x="9372600" y="3584575"/>
          <p14:tracePt t="266430" x="9380538" y="3584575"/>
          <p14:tracePt t="266433" x="9390063" y="3584575"/>
          <p14:tracePt t="266439" x="9398000" y="3584575"/>
          <p14:tracePt t="266443" x="9405938" y="3584575"/>
          <p14:tracePt t="266448" x="9413875" y="3584575"/>
          <p14:tracePt t="266450" x="9423400" y="3584575"/>
          <p14:tracePt t="266454" x="9431338" y="3584575"/>
          <p14:tracePt t="266460" x="9439275" y="3584575"/>
          <p14:tracePt t="266465" x="9448800" y="3584575"/>
          <p14:tracePt t="266467" x="9456738" y="3584575"/>
          <p14:tracePt t="266471" x="9456738" y="3576638"/>
          <p14:tracePt t="266474" x="9464675" y="3576638"/>
          <p14:tracePt t="266481" x="9472613" y="3576638"/>
          <p14:tracePt t="266485" x="9472613" y="3567113"/>
          <p14:tracePt t="266494" x="9472613" y="3559175"/>
          <p14:tracePt t="266516" x="9472613" y="3551238"/>
          <p14:tracePt t="266536" x="9482138" y="3551238"/>
          <p14:tracePt t="266550" x="9490075" y="3551238"/>
          <p14:tracePt t="266554" x="9498013" y="3551238"/>
          <p14:tracePt t="266563" x="9507538" y="3551238"/>
          <p14:tracePt t="266999" x="9507538" y="3541713"/>
          <p14:tracePt t="267004" x="9498013" y="3525838"/>
          <p14:tracePt t="267007" x="9490075" y="3517900"/>
          <p14:tracePt t="267009" x="9490075" y="3508375"/>
          <p14:tracePt t="267011" x="9490075" y="3500438"/>
          <p14:tracePt t="267013" x="9490075" y="3492500"/>
          <p14:tracePt t="267014" x="9482138" y="3482975"/>
          <p14:tracePt t="267019" x="9472613" y="3459163"/>
          <p14:tracePt t="267021" x="9464675" y="3441700"/>
          <p14:tracePt t="267023" x="9456738" y="3424238"/>
          <p14:tracePt t="267025" x="9456738" y="3416300"/>
          <p14:tracePt t="267026" x="9456738" y="3398838"/>
          <p14:tracePt t="267027" x="9456738" y="3390900"/>
          <p14:tracePt t="267029" x="9439275" y="3375025"/>
          <p14:tracePt t="267030" x="9439275" y="3365500"/>
          <p14:tracePt t="267032" x="9431338" y="3340100"/>
          <p14:tracePt t="267034" x="9423400" y="3324225"/>
          <p14:tracePt t="267036" x="9423400" y="3306763"/>
          <p14:tracePt t="267039" x="9405938" y="3265488"/>
          <p14:tracePt t="267040" x="9398000" y="3257550"/>
          <p14:tracePt t="267041" x="9390063" y="3232150"/>
          <p14:tracePt t="267042" x="9390063" y="3222625"/>
          <p14:tracePt t="267043" x="9380538" y="3214688"/>
          <p14:tracePt t="267044" x="9372600" y="3198813"/>
          <p14:tracePt t="267045" x="9372600" y="3189288"/>
          <p14:tracePt t="267046" x="9364663" y="3181350"/>
          <p14:tracePt t="267047" x="9364663" y="3163888"/>
          <p14:tracePt t="267049" x="9355138" y="3155950"/>
          <p14:tracePt t="267052" x="9347200" y="3122613"/>
          <p14:tracePt t="267054" x="9331325" y="3089275"/>
          <p14:tracePt t="267056" x="9321800" y="3071813"/>
          <p14:tracePt t="267057" x="9313863" y="3071813"/>
          <p14:tracePt t="267058" x="9313863" y="3063875"/>
          <p14:tracePt t="267060" x="9313863" y="3046413"/>
          <p14:tracePt t="267060" x="9296400" y="3038475"/>
          <p14:tracePt t="267061" x="9296400" y="3030538"/>
          <p14:tracePt t="267062" x="9288463" y="3022600"/>
          <p14:tracePt t="267063" x="9288463" y="3013075"/>
          <p14:tracePt t="267064" x="9280525" y="2997200"/>
          <p14:tracePt t="267065" x="9272588" y="2987675"/>
          <p14:tracePt t="267067" x="9263063" y="2979738"/>
          <p14:tracePt t="267069" x="9255125" y="2963863"/>
          <p14:tracePt t="267070" x="9255125" y="2954338"/>
          <p14:tracePt t="267071" x="9247188" y="2946400"/>
          <p14:tracePt t="267072" x="9237663" y="2938463"/>
          <p14:tracePt t="267073" x="9237663" y="2928938"/>
          <p14:tracePt t="267074" x="9229725" y="2928938"/>
          <p14:tracePt t="267075" x="9229725" y="2913063"/>
          <p14:tracePt t="267076" x="9221788" y="2913063"/>
          <p14:tracePt t="267078" x="9221788" y="2905125"/>
          <p14:tracePt t="267079" x="9213850" y="2887663"/>
          <p14:tracePt t="267080" x="9204325" y="2879725"/>
          <p14:tracePt t="267083" x="9204325" y="2870200"/>
          <p14:tracePt t="267087" x="9188450" y="2854325"/>
          <p14:tracePt t="267088" x="9178925" y="2836863"/>
          <p14:tracePt t="267091" x="9178925" y="2828925"/>
          <p14:tracePt t="267092" x="9170988" y="2820988"/>
          <p14:tracePt t="267094" x="9163050" y="2803525"/>
          <p14:tracePt t="267095" x="9155113" y="2803525"/>
          <p14:tracePt t="267096" x="9155113" y="2795588"/>
          <p14:tracePt t="267098" x="9145588" y="2786063"/>
          <p14:tracePt t="267100" x="9145588" y="2778125"/>
          <p14:tracePt t="267102" x="9137650" y="2770188"/>
          <p14:tracePt t="267104" x="9137650" y="2762250"/>
          <p14:tracePt t="267105" x="9129713" y="2762250"/>
          <p14:tracePt t="267106" x="9129713" y="2752725"/>
          <p14:tracePt t="267107" x="9129713" y="2744788"/>
          <p14:tracePt t="267109" x="9112250" y="2736850"/>
          <p14:tracePt t="267111" x="9112250" y="2727325"/>
          <p14:tracePt t="267112" x="9104313" y="2727325"/>
          <p14:tracePt t="267113" x="9104313" y="2719388"/>
          <p14:tracePt t="267115" x="9096375" y="2719388"/>
          <p14:tracePt t="267118" x="9086850" y="2703513"/>
          <p14:tracePt t="267120" x="9078913" y="2693988"/>
          <p14:tracePt t="267122" x="9070975" y="2686050"/>
          <p14:tracePt t="267124" x="9061450" y="2686050"/>
          <p14:tracePt t="267125" x="9061450" y="2678113"/>
          <p14:tracePt t="267126" x="9053513" y="2668588"/>
          <p14:tracePt t="267127" x="9045575" y="2668588"/>
          <p14:tracePt t="267129" x="9037638" y="2660650"/>
          <p14:tracePt t="267131" x="9028113" y="2652713"/>
          <p14:tracePt t="267133" x="9020175" y="2652713"/>
          <p14:tracePt t="267135" x="9012238" y="2644775"/>
          <p14:tracePt t="267136" x="9002713" y="2635250"/>
          <p14:tracePt t="267137" x="8994775" y="2635250"/>
          <p14:tracePt t="267138" x="8986838" y="2635250"/>
          <p14:tracePt t="267140" x="8986838" y="2627313"/>
          <p14:tracePt t="267141" x="8978900" y="2627313"/>
          <p14:tracePt t="267142" x="8969375" y="2627313"/>
          <p14:tracePt t="267143" x="8961438" y="2627313"/>
          <p14:tracePt t="267144" x="8961438" y="2619375"/>
          <p14:tracePt t="267145" x="8953500" y="2619375"/>
          <p14:tracePt t="267148" x="8943975" y="2619375"/>
          <p14:tracePt t="267151" x="8936038" y="2619375"/>
          <p14:tracePt t="267153" x="8928100" y="2609850"/>
          <p14:tracePt t="267155" x="8920163" y="2609850"/>
          <p14:tracePt t="267173" x="8928100" y="2609850"/>
          <p14:tracePt t="267173" x="8936038" y="2609850"/>
          <p14:tracePt t="267175" x="8943975" y="2619375"/>
          <p14:tracePt t="267179" x="8953500" y="2619375"/>
          <p14:tracePt t="267180" x="8961438" y="2627313"/>
          <p14:tracePt t="267181" x="8969375" y="2627313"/>
          <p14:tracePt t="267184" x="8978900" y="2635250"/>
          <p14:tracePt t="267187" x="8986838" y="2635250"/>
          <p14:tracePt t="267188" x="8994775" y="2644775"/>
          <p14:tracePt t="267189" x="9002713" y="2644775"/>
          <p14:tracePt t="267191" x="9012238" y="2652713"/>
          <p14:tracePt t="267194" x="9020175" y="2652713"/>
          <p14:tracePt t="267197" x="9028113" y="2652713"/>
          <p14:tracePt t="267199" x="9037638" y="2652713"/>
          <p14:tracePt t="267201" x="9045575" y="2652713"/>
          <p14:tracePt t="267204" x="9045575" y="2660650"/>
          <p14:tracePt t="267206" x="9053513" y="2660650"/>
          <p14:tracePt t="267214" x="9061450" y="2660650"/>
          <p14:tracePt t="267218" x="9070975" y="2652713"/>
          <p14:tracePt t="267220" x="9070975" y="2644775"/>
          <p14:tracePt t="267223" x="9070975" y="2635250"/>
          <p14:tracePt t="267227" x="9070975" y="2627313"/>
          <p14:tracePt t="267229" x="9070975" y="2619375"/>
          <p14:tracePt t="267235" x="9070975" y="2601913"/>
          <p14:tracePt t="267236" x="9070975" y="2593975"/>
          <p14:tracePt t="267238" x="9070975" y="2586038"/>
          <p14:tracePt t="267240" x="9070975" y="2576513"/>
          <p14:tracePt t="267242" x="9070975" y="2568575"/>
          <p14:tracePt t="267244" x="9070975" y="2560638"/>
          <p14:tracePt t="267247" x="9061450" y="2551113"/>
          <p14:tracePt t="267251" x="9061450" y="2535238"/>
          <p14:tracePt t="267253" x="9061450" y="2527300"/>
          <p14:tracePt t="267256" x="9061450" y="2517775"/>
          <p14:tracePt t="267258" x="9053513" y="2517775"/>
          <p14:tracePt t="267259" x="9053513" y="2509838"/>
          <p14:tracePt t="267260" x="9053513" y="2501900"/>
          <p14:tracePt t="267263" x="9053513" y="2492375"/>
          <p14:tracePt t="267266" x="9045575" y="2484438"/>
          <p14:tracePt t="267269" x="9045575" y="2476500"/>
          <p14:tracePt t="267270" x="9045575" y="2468563"/>
          <p14:tracePt t="267274" x="9037638" y="2459038"/>
          <p14:tracePt t="267276" x="9028113" y="2451100"/>
          <p14:tracePt t="267279" x="9028113" y="2443163"/>
          <p14:tracePt t="267280" x="9028113" y="2433638"/>
          <p14:tracePt t="267281" x="9020175" y="2433638"/>
          <p14:tracePt t="267283" x="9020175" y="2425700"/>
          <p14:tracePt t="267286" x="9012238" y="2417763"/>
          <p14:tracePt t="267289" x="9012238" y="2409825"/>
          <p14:tracePt t="267291" x="9002713" y="2400300"/>
          <p14:tracePt t="267292" x="9002713" y="2392363"/>
          <p14:tracePt t="267293" x="8994775" y="2392363"/>
          <p14:tracePt t="267295" x="8994775" y="2384425"/>
          <p14:tracePt t="267299" x="8986838" y="2374900"/>
          <p14:tracePt t="267301" x="8978900" y="2359025"/>
          <p14:tracePt t="267303" x="8969375" y="2351088"/>
          <p14:tracePt t="267304" x="8961438" y="2351088"/>
          <p14:tracePt t="267305" x="8961438" y="2341563"/>
          <p14:tracePt t="267307" x="8953500" y="2333625"/>
          <p14:tracePt t="267308" x="8953500" y="2325688"/>
          <p14:tracePt t="267310" x="8943975" y="2325688"/>
          <p14:tracePt t="267311" x="8943975" y="2316163"/>
          <p14:tracePt t="267312" x="8936038" y="2308225"/>
          <p14:tracePt t="267313" x="8928100" y="2308225"/>
          <p14:tracePt t="267314" x="8928100" y="2300288"/>
          <p14:tracePt t="267315" x="8920163" y="2300288"/>
          <p14:tracePt t="267318" x="8910638" y="2292350"/>
          <p14:tracePt t="267320" x="8902700" y="2274888"/>
          <p14:tracePt t="267321" x="8894763" y="2266950"/>
          <p14:tracePt t="267323" x="8885238" y="2257425"/>
          <p14:tracePt t="267325" x="8885238" y="2249488"/>
          <p14:tracePt t="267326" x="8877300" y="2241550"/>
          <p14:tracePt t="267330" x="8869363" y="2233613"/>
          <p14:tracePt t="267333" x="8861425" y="2224088"/>
          <p14:tracePt t="267343" x="8861425" y="2216150"/>
          <p14:tracePt t="267349" x="8861425" y="2208213"/>
          <p14:tracePt t="267351" x="8869363" y="2208213"/>
          <p14:tracePt t="267359" x="8869363" y="2198688"/>
          <p14:tracePt t="267361" x="8877300" y="2198688"/>
          <p14:tracePt t="267375" x="8877300" y="2190750"/>
          <p14:tracePt t="267387" x="8877300" y="2182813"/>
          <p14:tracePt t="267401" x="8877300" y="2173288"/>
          <p14:tracePt t="267430" x="8885238" y="2173288"/>
          <p14:tracePt t="267437" x="8902700" y="2173288"/>
          <p14:tracePt t="267439" x="8910638" y="2173288"/>
          <p14:tracePt t="267443" x="8920163" y="2173288"/>
          <p14:tracePt t="267445" x="8928100" y="2173288"/>
          <p14:tracePt t="267447" x="8936038" y="2173288"/>
          <p14:tracePt t="267450" x="8943975" y="2182813"/>
          <p14:tracePt t="267451" x="8953500" y="2182813"/>
          <p14:tracePt t="267454" x="8961438" y="2182813"/>
          <p14:tracePt t="267456" x="8969375" y="2182813"/>
          <p14:tracePt t="267458" x="8978900" y="2182813"/>
          <p14:tracePt t="267460" x="8986838" y="2182813"/>
          <p14:tracePt t="267463" x="8994775" y="2182813"/>
          <p14:tracePt t="267465" x="9002713" y="2182813"/>
          <p14:tracePt t="267467" x="9012238" y="2182813"/>
          <p14:tracePt t="267470" x="9020175" y="2182813"/>
          <p14:tracePt t="267473" x="9028113" y="2182813"/>
          <p14:tracePt t="267477" x="9037638" y="2182813"/>
          <p14:tracePt t="267479" x="9045575" y="2182813"/>
          <p14:tracePt t="267484" x="9053513" y="2182813"/>
          <p14:tracePt t="267489" x="9061450" y="2182813"/>
          <p14:tracePt t="267494" x="9070975" y="2182813"/>
          <p14:tracePt t="267495" x="9078913" y="2182813"/>
          <p14:tracePt t="267500" x="9086850" y="2182813"/>
          <p14:tracePt t="267502" x="9096375" y="2182813"/>
          <p14:tracePt t="267505" x="9104313" y="2182813"/>
          <p14:tracePt t="267506" x="9112250" y="2182813"/>
          <p14:tracePt t="267509" x="9120188" y="2182813"/>
          <p14:tracePt t="267512" x="9129713" y="2182813"/>
          <p14:tracePt t="267514" x="9137650" y="2182813"/>
          <p14:tracePt t="267515" x="9145588" y="2182813"/>
          <p14:tracePt t="267518" x="9155113" y="2182813"/>
          <p14:tracePt t="267520" x="9163050" y="2182813"/>
          <p14:tracePt t="267523" x="9170988" y="2182813"/>
          <p14:tracePt t="267524" x="9178925" y="2182813"/>
          <p14:tracePt t="267526" x="9188450" y="2182813"/>
          <p14:tracePt t="267529" x="9196388" y="2182813"/>
          <p14:tracePt t="267533" x="9213850" y="2182813"/>
          <p14:tracePt t="267535" x="9221788" y="2182813"/>
          <p14:tracePt t="267537" x="9229725" y="2182813"/>
          <p14:tracePt t="267540" x="9237663" y="2182813"/>
          <p14:tracePt t="267543" x="9247188" y="2182813"/>
          <p14:tracePt t="267545" x="9255125" y="2182813"/>
          <p14:tracePt t="267549" x="9263063" y="2182813"/>
          <p14:tracePt t="267551" x="9272588" y="2182813"/>
          <p14:tracePt t="267555" x="9280525" y="2182813"/>
          <p14:tracePt t="267557" x="9288463" y="2182813"/>
          <p14:tracePt t="267562" x="9296400" y="2173288"/>
          <p14:tracePt t="267567" x="9305925" y="2173288"/>
          <p14:tracePt t="267572" x="9313863" y="2173288"/>
          <p14:tracePt t="267573" x="9313863" y="2165350"/>
          <p14:tracePt t="267575" x="9321800" y="2165350"/>
          <p14:tracePt t="267580" x="9331325" y="2165350"/>
          <p14:tracePt t="267588" x="9339263" y="2165350"/>
          <p14:tracePt t="267593" x="9347200" y="2165350"/>
          <p14:tracePt t="267596" x="9355138" y="2165350"/>
          <p14:tracePt t="267603" x="9364663" y="2165350"/>
          <p14:tracePt t="267606" x="9372600" y="2165350"/>
          <p14:tracePt t="267611" x="9380538" y="2165350"/>
          <p14:tracePt t="267614" x="9390063" y="2165350"/>
          <p14:tracePt t="267619" x="9398000" y="2165350"/>
          <p14:tracePt t="267623" x="9405938" y="2165350"/>
          <p14:tracePt t="267624" x="9413875" y="2165350"/>
          <p14:tracePt t="267626" x="9423400" y="2165350"/>
          <p14:tracePt t="267630" x="9431338" y="2173288"/>
          <p14:tracePt t="267633" x="9439275" y="2173288"/>
          <p14:tracePt t="267637" x="9456738" y="2173288"/>
          <p14:tracePt t="267640" x="9464675" y="2182813"/>
          <p14:tracePt t="267642" x="9472613" y="2182813"/>
          <p14:tracePt t="267646" x="9482138" y="2182813"/>
          <p14:tracePt t="267649" x="9490075" y="2182813"/>
          <p14:tracePt t="267653" x="9498013" y="2190750"/>
          <p14:tracePt t="267656" x="9507538" y="2190750"/>
          <p14:tracePt t="267659" x="9515475" y="2190750"/>
          <p14:tracePt t="267665" x="9523413" y="2190750"/>
          <p14:tracePt t="267667" x="9531350" y="2190750"/>
          <p14:tracePt t="267675" x="9540875" y="2190750"/>
          <p14:tracePt t="267695" x="9548813" y="2190750"/>
          <p14:tracePt t="267709" x="9548813" y="2198688"/>
          <p14:tracePt t="267712" x="9556750" y="2198688"/>
          <p14:tracePt t="267717" x="9566275" y="2198688"/>
          <p14:tracePt t="267721" x="9574213" y="2208213"/>
          <p14:tracePt t="267726" x="9582150" y="2216150"/>
          <p14:tracePt t="267730" x="9590088" y="2216150"/>
          <p14:tracePt t="267733" x="9599613" y="2224088"/>
          <p14:tracePt t="267738" x="9607550" y="2224088"/>
          <p14:tracePt t="267742" x="9607550" y="2233613"/>
          <p14:tracePt t="267744" x="9615488" y="2233613"/>
          <p14:tracePt t="267749" x="9625013" y="2241550"/>
          <p14:tracePt t="267752" x="9632950" y="2249488"/>
          <p14:tracePt t="267760" x="9640888" y="2249488"/>
          <p14:tracePt t="267768" x="9640888" y="2257425"/>
          <p14:tracePt t="267771" x="9648825" y="2257425"/>
          <p14:tracePt t="267828" x="9648825" y="2266950"/>
          <p14:tracePt t="267834" x="9648825" y="2274888"/>
          <p14:tracePt t="267835" x="9648825" y="2282825"/>
          <p14:tracePt t="267838" x="9658350" y="2292350"/>
          <p14:tracePt t="267842" x="9666288" y="2300288"/>
          <p14:tracePt t="267846" x="9666288" y="2308225"/>
          <p14:tracePt t="267848" x="9666288" y="2316163"/>
          <p14:tracePt t="267851" x="9666288" y="2325688"/>
          <p14:tracePt t="267853" x="9674225" y="2333625"/>
          <p14:tracePt t="267856" x="9674225" y="2341563"/>
          <p14:tracePt t="267858" x="9674225" y="2351088"/>
          <p14:tracePt t="267861" x="9674225" y="2359025"/>
          <p14:tracePt t="267865" x="9674225" y="2366963"/>
          <p14:tracePt t="267867" x="9683750" y="2366963"/>
          <p14:tracePt t="267868" x="9683750" y="2374900"/>
          <p14:tracePt t="267870" x="9683750" y="2384425"/>
          <p14:tracePt t="267875" x="9683750" y="2392363"/>
          <p14:tracePt t="267881" x="9683750" y="2400300"/>
          <p14:tracePt t="267940" x="9674225" y="2400300"/>
          <p14:tracePt t="267943" x="9674225" y="2409825"/>
          <p14:tracePt t="267946" x="9674225" y="2417763"/>
          <p14:tracePt t="267948" x="9666288" y="2417763"/>
          <p14:tracePt t="267951" x="9658350" y="2425700"/>
          <p14:tracePt t="267952" x="9658350" y="2433638"/>
          <p14:tracePt t="267954" x="9658350" y="2443163"/>
          <p14:tracePt t="267955" x="9658350" y="2451100"/>
          <p14:tracePt t="267957" x="9658350" y="2459038"/>
          <p14:tracePt t="267959" x="9648825" y="2459038"/>
          <p14:tracePt t="267961" x="9648825" y="2468563"/>
          <p14:tracePt t="267962" x="9648825" y="2476500"/>
          <p14:tracePt t="267964" x="9648825" y="2484438"/>
          <p14:tracePt t="267965" x="9648825" y="2492375"/>
          <p14:tracePt t="267968" x="9640888" y="2501900"/>
          <p14:tracePt t="267970" x="9640888" y="2509838"/>
          <p14:tracePt t="267970" x="9640888" y="2517775"/>
          <p14:tracePt t="267972" x="9640888" y="2527300"/>
          <p14:tracePt t="267973" x="9632950" y="2527300"/>
          <p14:tracePt t="267974" x="9632950" y="2535238"/>
          <p14:tracePt t="267975" x="9625013" y="2535238"/>
          <p14:tracePt t="267976" x="9625013" y="2551113"/>
          <p14:tracePt t="267980" x="9615488" y="2560638"/>
          <p14:tracePt t="267983" x="9615488" y="2568575"/>
          <p14:tracePt t="267984" x="9607550" y="2576513"/>
          <p14:tracePt t="267985" x="9607550" y="2586038"/>
          <p14:tracePt t="267987" x="9599613" y="2593975"/>
          <p14:tracePt t="267988" x="9590088" y="2593975"/>
          <p14:tracePt t="267989" x="9590088" y="2601913"/>
          <p14:tracePt t="267991" x="9582150" y="2609850"/>
          <p14:tracePt t="267993" x="9582150" y="2619375"/>
          <p14:tracePt t="267995" x="9574213" y="2619375"/>
          <p14:tracePt t="267996" x="9574213" y="2627313"/>
          <p14:tracePt t="268000" x="9556750" y="2627313"/>
          <p14:tracePt t="268004" x="9556750" y="2635250"/>
          <p14:tracePt t="268005" x="9548813" y="2635250"/>
          <p14:tracePt t="268009" x="9540875" y="2635250"/>
          <p14:tracePt t="268014" x="9531350" y="2635250"/>
          <p14:tracePt t="268019" x="9523413" y="2635250"/>
          <p14:tracePt t="268023" x="9515475" y="2635250"/>
          <p14:tracePt t="268027" x="9507538" y="2635250"/>
          <p14:tracePt t="268032" x="9498013" y="2635250"/>
          <p14:tracePt t="268035" x="9490075" y="2635250"/>
          <p14:tracePt t="268038" x="9482138" y="2635250"/>
          <p14:tracePt t="268044" x="9472613" y="2635250"/>
          <p14:tracePt t="268050" x="9464675" y="2635250"/>
          <p14:tracePt t="268052" x="9456738" y="2627313"/>
          <p14:tracePt t="268061" x="9448800" y="2627313"/>
          <p14:tracePt t="268097" x="9439275" y="2627313"/>
          <p14:tracePt t="268106" x="9431338" y="2627313"/>
          <p14:tracePt t="268109" x="9423400" y="2627313"/>
          <p14:tracePt t="268114" x="9413875" y="2627313"/>
          <p14:tracePt t="268118" x="9405938" y="2627313"/>
          <p14:tracePt t="268119" x="9405938" y="2619375"/>
          <p14:tracePt t="268121" x="9398000" y="2619375"/>
          <p14:tracePt t="268125" x="9390063" y="2619375"/>
          <p14:tracePt t="268127" x="9380538" y="2619375"/>
          <p14:tracePt t="268131" x="9372600" y="2619375"/>
          <p14:tracePt t="268136" x="9364663" y="2619375"/>
          <p14:tracePt t="268138" x="9355138" y="2619375"/>
          <p14:tracePt t="268140" x="9347200" y="2619375"/>
          <p14:tracePt t="268143" x="9339263" y="2619375"/>
          <p14:tracePt t="268148" x="9331325" y="2619375"/>
          <p14:tracePt t="268151" x="9321800" y="2619375"/>
          <p14:tracePt t="268154" x="9313863" y="2619375"/>
          <p14:tracePt t="268158" x="9305925" y="2619375"/>
          <p14:tracePt t="268161" x="9296400" y="2619375"/>
          <p14:tracePt t="268166" x="9288463" y="2619375"/>
          <p14:tracePt t="268169" x="9280525" y="2627313"/>
          <p14:tracePt t="268170" x="9272588" y="2627313"/>
          <p14:tracePt t="268174" x="9263063" y="2635250"/>
          <p14:tracePt t="268178" x="9255125" y="2635250"/>
          <p14:tracePt t="268180" x="9247188" y="2635250"/>
          <p14:tracePt t="268181" x="9247188" y="2644775"/>
          <p14:tracePt t="268183" x="9237663" y="2644775"/>
          <p14:tracePt t="268185" x="9237663" y="2652713"/>
          <p14:tracePt t="268186" x="9229725" y="2652713"/>
          <p14:tracePt t="268189" x="9221788" y="2652713"/>
          <p14:tracePt t="268191" x="9213850" y="2660650"/>
          <p14:tracePt t="268193" x="9204325" y="2660650"/>
          <p14:tracePt t="268196" x="9196388" y="2668588"/>
          <p14:tracePt t="268200" x="9178925" y="2668588"/>
          <p14:tracePt t="268203" x="9170988" y="2678113"/>
          <p14:tracePt t="268205" x="9163050" y="2686050"/>
          <p14:tracePt t="268207" x="9155113" y="2686050"/>
          <p14:tracePt t="268208" x="9145588" y="2686050"/>
          <p14:tracePt t="268211" x="9137650" y="2686050"/>
          <p14:tracePt t="268212" x="9137650" y="2693988"/>
          <p14:tracePt t="268213" x="9129713" y="2693988"/>
          <p14:tracePt t="268217" x="9120188" y="2693988"/>
          <p14:tracePt t="268218" x="9112250" y="2703513"/>
          <p14:tracePt t="268220" x="9104313" y="2703513"/>
          <p14:tracePt t="268222" x="9096375" y="2703513"/>
          <p14:tracePt t="268224" x="9086850" y="2711450"/>
          <p14:tracePt t="268227" x="9078913" y="2711450"/>
          <p14:tracePt t="268228" x="9070975" y="2719388"/>
          <p14:tracePt t="268231" x="9061450" y="2719388"/>
          <p14:tracePt t="268233" x="9053513" y="2719388"/>
          <p14:tracePt t="268235" x="9045575" y="2727325"/>
          <p14:tracePt t="268251" x="8994775" y="2744788"/>
          <p14:tracePt t="268253" x="8986838" y="2744788"/>
          <p14:tracePt t="268255" x="8986838" y="2752725"/>
          <p14:tracePt t="268258" x="8978900" y="2752725"/>
          <p14:tracePt t="268261" x="8969375" y="2752725"/>
          <p14:tracePt t="268267" x="8969375" y="2762250"/>
          <p14:tracePt t="268268" x="8961438" y="2762250"/>
          <p14:tracePt t="268288" x="8953500" y="2762250"/>
          <p14:tracePt t="268294" x="8953500" y="2770188"/>
          <p14:tracePt t="268444" x="8953500" y="2778125"/>
          <p14:tracePt t="268449" x="8953500" y="2786063"/>
          <p14:tracePt t="268454" x="8953500" y="2795588"/>
          <p14:tracePt t="268459" x="8953500" y="2803525"/>
          <p14:tracePt t="268466" x="8953500" y="2811463"/>
          <p14:tracePt t="268470" x="8953500" y="2820988"/>
          <p14:tracePt t="268473" x="8961438" y="2828925"/>
          <p14:tracePt t="268480" x="8961438" y="2836863"/>
          <p14:tracePt t="268485" x="8969375" y="2836863"/>
          <p14:tracePt t="268490" x="8969375" y="2846388"/>
          <p14:tracePt t="268491" x="8978900" y="2846388"/>
          <p14:tracePt t="268503" x="8986838" y="2846388"/>
          <p14:tracePt t="268513" x="8994775" y="2846388"/>
          <p14:tracePt t="268518" x="9002713" y="2846388"/>
          <p14:tracePt t="268521" x="9012238" y="2846388"/>
          <p14:tracePt t="268525" x="9020175" y="2846388"/>
          <p14:tracePt t="268527" x="9020175" y="2836863"/>
          <p14:tracePt t="268529" x="9028113" y="2836863"/>
          <p14:tracePt t="268530" x="9028113" y="2828925"/>
          <p14:tracePt t="268534" x="9045575" y="2820988"/>
          <p14:tracePt t="268537" x="9053513" y="2811463"/>
          <p14:tracePt t="268539" x="9061450" y="2803525"/>
          <p14:tracePt t="268543" x="9070975" y="2795588"/>
          <p14:tracePt t="268544" x="9078913" y="2786063"/>
          <p14:tracePt t="268545" x="9086850" y="2778125"/>
          <p14:tracePt t="268549" x="9096375" y="2770188"/>
          <p14:tracePt t="268552" x="9112250" y="2762250"/>
          <p14:tracePt t="268556" x="9129713" y="2736850"/>
          <p14:tracePt t="268558" x="9137650" y="2727325"/>
          <p14:tracePt t="268560" x="9137650" y="2711450"/>
          <p14:tracePt t="268561" x="9155113" y="2711450"/>
          <p14:tracePt t="268562" x="9155113" y="2703513"/>
          <p14:tracePt t="268563" x="9163050" y="2703513"/>
          <p14:tracePt t="268564" x="9170988" y="2686050"/>
          <p14:tracePt t="268567" x="9178925" y="2668588"/>
          <p14:tracePt t="268569" x="9188450" y="2660650"/>
          <p14:tracePt t="268570" x="9196388" y="2660650"/>
          <p14:tracePt t="268571" x="9196388" y="2652713"/>
          <p14:tracePt t="268572" x="9204325" y="2644775"/>
          <p14:tracePt t="268574" x="9204325" y="2635250"/>
          <p14:tracePt t="268574" x="9213850" y="2619375"/>
          <p14:tracePt t="268575" x="9221788" y="2609850"/>
          <p14:tracePt t="268576" x="9221788" y="2593975"/>
          <p14:tracePt t="268577" x="9229725" y="2593975"/>
          <p14:tracePt t="268578" x="9237663" y="2586038"/>
          <p14:tracePt t="268579" x="9237663" y="2576513"/>
          <p14:tracePt t="268581" x="9247188" y="2560638"/>
          <p14:tracePt t="268583" x="9247188" y="2543175"/>
          <p14:tracePt t="268586" x="9255125" y="2527300"/>
          <p14:tracePt t="268586" x="9263063" y="2517775"/>
          <p14:tracePt t="268587" x="9263063" y="2509838"/>
          <p14:tracePt t="268588" x="9263063" y="2501900"/>
          <p14:tracePt t="268589" x="9272588" y="2484438"/>
          <p14:tracePt t="268591" x="9272588" y="2476500"/>
          <p14:tracePt t="268592" x="9280525" y="2476500"/>
          <p14:tracePt t="268593" x="9280525" y="2459038"/>
          <p14:tracePt t="268594" x="9280525" y="2451100"/>
          <p14:tracePt t="268595" x="9280525" y="2443163"/>
          <p14:tracePt t="268596" x="9288463" y="2433638"/>
          <p14:tracePt t="268597" x="9288463" y="2425700"/>
          <p14:tracePt t="268598" x="9288463" y="2417763"/>
          <p14:tracePt t="268601" x="9296400" y="2400300"/>
          <p14:tracePt t="268603" x="9305925" y="2374900"/>
          <p14:tracePt t="268604" x="9305925" y="2359025"/>
          <p14:tracePt t="268605" x="9313863" y="2351088"/>
          <p14:tracePt t="268606" x="9313863" y="2341563"/>
          <p14:tracePt t="268608" x="9321800" y="2333625"/>
          <p14:tracePt t="268609" x="9321800" y="2325688"/>
          <p14:tracePt t="268610" x="9321800" y="2316163"/>
          <p14:tracePt t="268611" x="9321800" y="2308225"/>
          <p14:tracePt t="268612" x="9331325" y="2308225"/>
          <p14:tracePt t="268613" x="9331325" y="2292350"/>
          <p14:tracePt t="268614" x="9331325" y="2282825"/>
          <p14:tracePt t="268617" x="9331325" y="2274888"/>
          <p14:tracePt t="268618" x="9339263" y="2257425"/>
          <p14:tracePt t="268620" x="9347200" y="2249488"/>
          <p14:tracePt t="268623" x="9347200" y="2241550"/>
          <p14:tracePt t="268625" x="9347200" y="2224088"/>
          <p14:tracePt t="268627" x="9347200" y="2216150"/>
          <p14:tracePt t="268629" x="9347200" y="2208213"/>
          <p14:tracePt t="268630" x="9347200" y="2198688"/>
          <p14:tracePt t="268632" x="9347200" y="2190750"/>
          <p14:tracePt t="268634" x="9347200" y="2182813"/>
          <p14:tracePt t="268636" x="9347200" y="2173288"/>
          <p14:tracePt t="268639" x="9347200" y="2165350"/>
          <p14:tracePt t="268640" x="9347200" y="2157413"/>
          <p14:tracePt t="268642" x="9347200" y="2149475"/>
          <p14:tracePt t="268645" x="9339263" y="2139950"/>
          <p14:tracePt t="268648" x="9339263" y="2132013"/>
          <p14:tracePt t="268649" x="9331325" y="2124075"/>
          <p14:tracePt t="268652" x="9321800" y="2114550"/>
          <p14:tracePt t="268654" x="9313863" y="2106613"/>
          <p14:tracePt t="268655" x="9305925" y="2106613"/>
          <p14:tracePt t="268656" x="9305925" y="2098675"/>
          <p14:tracePt t="268657" x="9296400" y="2090738"/>
          <p14:tracePt t="268659" x="9288463" y="2090738"/>
          <p14:tracePt t="268660" x="9288463" y="2081213"/>
          <p14:tracePt t="268661" x="9280525" y="2081213"/>
          <p14:tracePt t="268662" x="9272588" y="2081213"/>
          <p14:tracePt t="268663" x="9272588" y="2073275"/>
          <p14:tracePt t="268664" x="9263063" y="2073275"/>
          <p14:tracePt t="268668" x="9255125" y="2065338"/>
          <p14:tracePt t="268669" x="9247188" y="2065338"/>
          <p14:tracePt t="268669" x="9237663" y="2055813"/>
          <p14:tracePt t="268671" x="9229725" y="2055813"/>
          <p14:tracePt t="268672" x="9221788" y="2047875"/>
          <p14:tracePt t="268673" x="9213850" y="2047875"/>
          <p14:tracePt t="268676" x="9204325" y="2039938"/>
          <p14:tracePt t="268678" x="9196388" y="2039938"/>
          <p14:tracePt t="268681" x="9188450" y="2032000"/>
          <p14:tracePt t="268681" x="9178925" y="2032000"/>
          <p14:tracePt t="268685" x="9170988" y="2022475"/>
          <p14:tracePt t="268687" x="9163050" y="2022475"/>
          <p14:tracePt t="268690" x="9155113" y="2022475"/>
          <p14:tracePt t="268692" x="9155113" y="2014538"/>
          <p14:tracePt t="268693" x="9145588" y="2014538"/>
          <p14:tracePt t="268696" x="9137650" y="2014538"/>
          <p14:tracePt t="268701" x="9129713" y="2006600"/>
          <p14:tracePt t="268705" x="9120188" y="2006600"/>
          <p14:tracePt t="268706" x="9112250" y="2006600"/>
          <p14:tracePt t="268709" x="9104313" y="1997075"/>
          <p14:tracePt t="268713" x="9096375" y="1989138"/>
          <p14:tracePt t="268717" x="9086850" y="1989138"/>
          <p14:tracePt t="268718" x="9078913" y="1989138"/>
          <p14:tracePt t="268719" x="9070975" y="1981200"/>
          <p14:tracePt t="268722" x="9061450" y="1981200"/>
          <p14:tracePt t="268724" x="9053513" y="1981200"/>
          <p14:tracePt t="268726" x="9045575" y="1973263"/>
          <p14:tracePt t="268728" x="9037638" y="1973263"/>
          <p14:tracePt t="268731" x="9028113" y="1973263"/>
          <p14:tracePt t="268734" x="9020175" y="1973263"/>
          <p14:tracePt t="268735" x="9012238" y="1963738"/>
          <p14:tracePt t="268737" x="9002713" y="1963738"/>
          <p14:tracePt t="268740" x="8994775" y="1955800"/>
          <p14:tracePt t="268742" x="8986838" y="1955800"/>
          <p14:tracePt t="268745" x="8978900" y="1955800"/>
          <p14:tracePt t="268746" x="8969375" y="1955800"/>
          <p14:tracePt t="268750" x="8961438" y="1955800"/>
          <p14:tracePt t="268751" x="8953500" y="1955800"/>
          <p14:tracePt t="268754" x="8943975" y="1955800"/>
          <p14:tracePt t="268756" x="8936038" y="1955800"/>
          <p14:tracePt t="268759" x="8928100" y="1955800"/>
          <p14:tracePt t="268762" x="8920163" y="1955800"/>
          <p14:tracePt t="268767" x="8910638" y="1955800"/>
          <p14:tracePt t="268768" x="8902700" y="1955800"/>
          <p14:tracePt t="268772" x="8894763" y="1955800"/>
          <p14:tracePt t="268773" x="8894763" y="1963738"/>
          <p14:tracePt t="268776" x="8885238" y="1963738"/>
          <p14:tracePt t="268779" x="8885238" y="1973263"/>
          <p14:tracePt t="268780" x="8877300" y="1973263"/>
          <p14:tracePt t="268783" x="8869363" y="1981200"/>
          <p14:tracePt t="268785" x="8861425" y="1989138"/>
          <p14:tracePt t="268787" x="8861425" y="1997075"/>
          <p14:tracePt t="268790" x="8851900" y="2006600"/>
          <p14:tracePt t="268792" x="8851900" y="2014538"/>
          <p14:tracePt t="268793" x="8843963" y="2014538"/>
          <p14:tracePt t="268794" x="8843963" y="2022475"/>
          <p14:tracePt t="268795" x="8843963" y="2032000"/>
          <p14:tracePt t="268796" x="8836025" y="2032000"/>
          <p14:tracePt t="268798" x="8836025" y="2039938"/>
          <p14:tracePt t="268800" x="8836025" y="2047875"/>
          <p14:tracePt t="268802" x="8826500" y="2065338"/>
          <p14:tracePt t="268804" x="8826500" y="2073275"/>
          <p14:tracePt t="268806" x="8826500" y="2090738"/>
          <p14:tracePt t="268808" x="8826500" y="2106613"/>
          <p14:tracePt t="268810" x="8826500" y="2114550"/>
          <p14:tracePt t="268812" x="8826500" y="2124075"/>
          <p14:tracePt t="268813" x="8826500" y="2132013"/>
          <p14:tracePt t="268814" x="8818563" y="2139950"/>
          <p14:tracePt t="268815" x="8818563" y="2149475"/>
          <p14:tracePt t="268818" x="8818563" y="2157413"/>
          <p14:tracePt t="268820" x="8818563" y="2173288"/>
          <p14:tracePt t="268822" x="8818563" y="2190750"/>
          <p14:tracePt t="268823" x="8818563" y="2208213"/>
          <p14:tracePt t="268825" x="8818563" y="2216150"/>
          <p14:tracePt t="268826" x="8818563" y="2233613"/>
          <p14:tracePt t="268829" x="8818563" y="2241550"/>
          <p14:tracePt t="268831" x="8818563" y="2249488"/>
          <p14:tracePt t="268832" x="8818563" y="2257425"/>
          <p14:tracePt t="268834" x="8826500" y="2282825"/>
          <p14:tracePt t="268837" x="8826500" y="2292350"/>
          <p14:tracePt t="268838" x="8826500" y="2300288"/>
          <p14:tracePt t="268838" x="8826500" y="2308225"/>
          <p14:tracePt t="268840" x="8836025" y="2316163"/>
          <p14:tracePt t="268842" x="8836025" y="2333625"/>
          <p14:tracePt t="268843" x="8843963" y="2333625"/>
          <p14:tracePt t="268844" x="8843963" y="2341563"/>
          <p14:tracePt t="268845" x="8843963" y="2351088"/>
          <p14:tracePt t="268846" x="8851900" y="2351088"/>
          <p14:tracePt t="268847" x="8851900" y="2366963"/>
          <p14:tracePt t="268851" x="8851900" y="2374900"/>
          <p14:tracePt t="268852" x="8861425" y="2384425"/>
          <p14:tracePt t="268854" x="8869363" y="2400300"/>
          <p14:tracePt t="268856" x="8877300" y="2409825"/>
          <p14:tracePt t="268857" x="8877300" y="2417763"/>
          <p14:tracePt t="268859" x="8885238" y="2425700"/>
          <p14:tracePt t="268861" x="8885238" y="2433638"/>
          <p14:tracePt t="268862" x="8885238" y="2443163"/>
          <p14:tracePt t="268863" x="8894763" y="2443163"/>
          <p14:tracePt t="268864" x="8902700" y="2451100"/>
          <p14:tracePt t="268867" x="8902700" y="2459038"/>
          <p14:tracePt t="268868" x="8910638" y="2468563"/>
          <p14:tracePt t="268869" x="8910638" y="2476500"/>
          <p14:tracePt t="268871" x="8920163" y="2484438"/>
          <p14:tracePt t="268872" x="8928100" y="2492375"/>
          <p14:tracePt t="268873" x="8928100" y="2501900"/>
          <p14:tracePt t="268874" x="8936038" y="2501900"/>
          <p14:tracePt t="268875" x="8936038" y="2509838"/>
          <p14:tracePt t="268876" x="8943975" y="2509838"/>
          <p14:tracePt t="268877" x="8943975" y="2527300"/>
          <p14:tracePt t="268878" x="8953500" y="2527300"/>
          <p14:tracePt t="268880" x="8961438" y="2543175"/>
          <p14:tracePt t="268883" x="8978900" y="2551113"/>
          <p14:tracePt t="268886" x="8986838" y="2576513"/>
          <p14:tracePt t="268887" x="9002713" y="2576513"/>
          <p14:tracePt t="268888" x="9002713" y="2586038"/>
          <p14:tracePt t="268889" x="9012238" y="2586038"/>
          <p14:tracePt t="268890" x="9012238" y="2593975"/>
          <p14:tracePt t="268892" x="9028113" y="2601913"/>
          <p14:tracePt t="268893" x="9028113" y="2609850"/>
          <p14:tracePt t="268894" x="9037638" y="2609850"/>
          <p14:tracePt t="268895" x="9053513" y="2619375"/>
          <p14:tracePt t="268896" x="9053513" y="2627313"/>
          <p14:tracePt t="268897" x="9070975" y="2627313"/>
          <p14:tracePt t="268898" x="9078913" y="2644775"/>
          <p14:tracePt t="268900" x="9086850" y="2644775"/>
          <p14:tracePt t="268902" x="9112250" y="2660650"/>
          <p14:tracePt t="268903" x="9120188" y="2668588"/>
          <p14:tracePt t="268904" x="9129713" y="2668588"/>
          <p14:tracePt t="268905" x="9137650" y="2678113"/>
          <p14:tracePt t="268906" x="9155113" y="2678113"/>
          <p14:tracePt t="268907" x="9163050" y="2686050"/>
          <p14:tracePt t="268908" x="9170988" y="2693988"/>
          <p14:tracePt t="268909" x="9188450" y="2693988"/>
          <p14:tracePt t="268910" x="9196388" y="2703513"/>
          <p14:tracePt t="268911" x="9204325" y="2703513"/>
          <p14:tracePt t="268913" x="9221788" y="2711450"/>
          <p14:tracePt t="268914" x="9229725" y="2719388"/>
          <p14:tracePt t="268917" x="9255125" y="2719388"/>
          <p14:tracePt t="268919" x="9272588" y="2727325"/>
          <p14:tracePt t="268920" x="9280525" y="2727325"/>
          <p14:tracePt t="268921" x="9296400" y="2736850"/>
          <p14:tracePt t="268922" x="9313863" y="2736850"/>
          <p14:tracePt t="268924" x="9331325" y="2744788"/>
          <p14:tracePt t="268925" x="9339263" y="2744788"/>
          <p14:tracePt t="268926" x="9355138" y="2744788"/>
          <p14:tracePt t="268928" x="9372600" y="2744788"/>
          <p14:tracePt t="268929" x="9380538" y="2744788"/>
          <p14:tracePt t="268930" x="9390063" y="2744788"/>
          <p14:tracePt t="268933" x="9405938" y="2752725"/>
          <p14:tracePt t="268935" x="9423400" y="2752725"/>
          <p14:tracePt t="268936" x="9431338" y="2752725"/>
          <p14:tracePt t="268937" x="9439275" y="2752725"/>
          <p14:tracePt t="268938" x="9448800" y="2752725"/>
          <p14:tracePt t="268939" x="9456738" y="2752725"/>
          <p14:tracePt t="268941" x="9464675" y="2752725"/>
          <p14:tracePt t="268941" x="9472613" y="2752725"/>
          <p14:tracePt t="268944" x="9490075" y="2752725"/>
          <p14:tracePt t="268947" x="9507538" y="2752725"/>
          <p14:tracePt t="268948" x="9515475" y="2752725"/>
          <p14:tracePt t="268951" x="9540875" y="2744788"/>
          <p14:tracePt t="268952" x="9548813" y="2744788"/>
          <p14:tracePt t="268954" x="9548813" y="2736850"/>
          <p14:tracePt t="268955" x="9566275" y="2736850"/>
          <p14:tracePt t="268957" x="9574213" y="2736850"/>
          <p14:tracePt t="268958" x="9582150" y="2727325"/>
          <p14:tracePt t="268959" x="9590088" y="2727325"/>
          <p14:tracePt t="268960" x="9599613" y="2727325"/>
          <p14:tracePt t="268961" x="9607550" y="2719388"/>
          <p14:tracePt t="268963" x="9615488" y="2719388"/>
          <p14:tracePt t="268964" x="9625013" y="2711450"/>
          <p14:tracePt t="268965" x="9632950" y="2711450"/>
          <p14:tracePt t="268967" x="9648825" y="2703513"/>
          <p14:tracePt t="268969" x="9658350" y="2693988"/>
          <p14:tracePt t="268970" x="9666288" y="2693988"/>
          <p14:tracePt t="268971" x="9674225" y="2686050"/>
          <p14:tracePt t="268971" x="9691688" y="2686050"/>
          <p14:tracePt t="268973" x="9699625" y="2678113"/>
          <p14:tracePt t="268974" x="9707563" y="2678113"/>
          <p14:tracePt t="268975" x="9717088" y="2668588"/>
          <p14:tracePt t="268976" x="9725025" y="2668588"/>
          <p14:tracePt t="268977" x="9742488" y="2660650"/>
          <p14:tracePt t="268978" x="9750425" y="2652713"/>
          <p14:tracePt t="268981" x="9766300" y="2644775"/>
          <p14:tracePt t="268983" x="9783763" y="2635250"/>
          <p14:tracePt t="268985" x="9801225" y="2627313"/>
          <p14:tracePt t="268986" x="9817100" y="2619375"/>
          <p14:tracePt t="268987" x="9825038" y="2609850"/>
          <p14:tracePt t="268988" x="9834563" y="2609850"/>
          <p14:tracePt t="268989" x="9834563" y="2601913"/>
          <p14:tracePt t="268990" x="9842500" y="2593975"/>
          <p14:tracePt t="268991" x="9859963" y="2586038"/>
          <p14:tracePt t="268993" x="9859963" y="2576513"/>
          <p14:tracePt t="268994" x="9875838" y="2576513"/>
          <p14:tracePt t="268995" x="9875838" y="2568575"/>
          <p14:tracePt t="268996" x="9883775" y="2568575"/>
          <p14:tracePt t="268997" x="9893300" y="2551113"/>
          <p14:tracePt t="268998" x="9901238" y="2551113"/>
          <p14:tracePt t="269000" x="9918700" y="2535238"/>
          <p14:tracePt t="269003" x="9934575" y="2517775"/>
          <p14:tracePt t="269003" x="9942513" y="2509838"/>
          <p14:tracePt t="269004" x="9952038" y="2501900"/>
          <p14:tracePt t="269005" x="9959975" y="2492375"/>
          <p14:tracePt t="269007" x="9959975" y="2484438"/>
          <p14:tracePt t="269008" x="9967913" y="2476500"/>
          <p14:tracePt t="269009" x="9977438" y="2468563"/>
          <p14:tracePt t="269010" x="9985375" y="2459038"/>
          <p14:tracePt t="269012" x="9993313" y="2443163"/>
          <p14:tracePt t="269013" x="9993313" y="2433638"/>
          <p14:tracePt t="269014" x="10001250" y="2425700"/>
          <p14:tracePt t="269015" x="10010775" y="2417763"/>
          <p14:tracePt t="269018" x="10010775" y="2400300"/>
          <p14:tracePt t="269021" x="10018713" y="2392363"/>
          <p14:tracePt t="269021" x="10026650" y="2384425"/>
          <p14:tracePt t="269022" x="10036175" y="2374900"/>
          <p14:tracePt t="269024" x="10036175" y="2366963"/>
          <p14:tracePt t="269024" x="10036175" y="2351088"/>
          <p14:tracePt t="269025" x="10044113" y="2341563"/>
          <p14:tracePt t="269027" x="10044113" y="2333625"/>
          <p14:tracePt t="269028" x="10044113" y="2325688"/>
          <p14:tracePt t="269029" x="10044113" y="2316163"/>
          <p14:tracePt t="269030" x="10052050" y="2308225"/>
          <p14:tracePt t="269031" x="10059988" y="2300288"/>
          <p14:tracePt t="269033" x="10059988" y="2282825"/>
          <p14:tracePt t="269036" x="10059988" y="2266950"/>
          <p14:tracePt t="269037" x="10069513" y="2257425"/>
          <p14:tracePt t="269037" x="10069513" y="2249488"/>
          <p14:tracePt t="269038" x="10069513" y="2241550"/>
          <p14:tracePt t="269039" x="10069513" y="2233613"/>
          <p14:tracePt t="269040" x="10069513" y="2224088"/>
          <p14:tracePt t="269041" x="10069513" y="2216150"/>
          <p14:tracePt t="269043" x="10077450" y="2198688"/>
          <p14:tracePt t="269044" x="10077450" y="2190750"/>
          <p14:tracePt t="269046" x="10077450" y="2182813"/>
          <p14:tracePt t="269047" x="10077450" y="2173288"/>
          <p14:tracePt t="269048" x="10077450" y="2157413"/>
          <p14:tracePt t="269052" x="10077450" y="2149475"/>
          <p14:tracePt t="269053" x="10077450" y="2132013"/>
          <p14:tracePt t="269054" x="10077450" y="2124075"/>
          <p14:tracePt t="269056" x="10077450" y="2106613"/>
          <p14:tracePt t="269057" x="10077450" y="2090738"/>
          <p14:tracePt t="269059" x="10077450" y="2081213"/>
          <p14:tracePt t="269060" x="10069513" y="2065338"/>
          <p14:tracePt t="269062" x="10069513" y="2055813"/>
          <p14:tracePt t="269063" x="10059988" y="2039938"/>
          <p14:tracePt t="269064" x="10059988" y="2032000"/>
          <p14:tracePt t="269065" x="10052050" y="2022475"/>
          <p14:tracePt t="269067" x="10044113" y="2006600"/>
          <p14:tracePt t="269069" x="10044113" y="1997075"/>
          <p14:tracePt t="269070" x="10036175" y="1981200"/>
          <p14:tracePt t="269071" x="10026650" y="1973263"/>
          <p14:tracePt t="269072" x="10026650" y="1963738"/>
          <p14:tracePt t="269073" x="10018713" y="1955800"/>
          <p14:tracePt t="269074" x="10018713" y="1947863"/>
          <p14:tracePt t="269075" x="10010775" y="1938338"/>
          <p14:tracePt t="269076" x="10001250" y="1930400"/>
          <p14:tracePt t="269077" x="10001250" y="1922463"/>
          <p14:tracePt t="269078" x="9993313" y="1922463"/>
          <p14:tracePt t="269079" x="9993313" y="1914525"/>
          <p14:tracePt t="269080" x="9985375" y="1905000"/>
          <p14:tracePt t="269081" x="9977438" y="1905000"/>
          <p14:tracePt t="269083" x="9967913" y="1889125"/>
          <p14:tracePt t="269085" x="9967913" y="1879600"/>
          <p14:tracePt t="269086" x="9952038" y="1871663"/>
          <p14:tracePt t="269087" x="9952038" y="1863725"/>
          <p14:tracePt t="269088" x="9942513" y="1855788"/>
          <p14:tracePt t="269089" x="9942513" y="1846263"/>
          <p14:tracePt t="269090" x="9934575" y="1846263"/>
          <p14:tracePt t="269091" x="9926638" y="1838325"/>
          <p14:tracePt t="269092" x="9918700" y="1838325"/>
          <p14:tracePt t="269093" x="9918700" y="1830388"/>
          <p14:tracePt t="269094" x="9909175" y="1820863"/>
          <p14:tracePt t="269095" x="9901238" y="1812925"/>
          <p14:tracePt t="269096" x="9893300" y="1812925"/>
          <p14:tracePt t="269097" x="9883775" y="1797050"/>
          <p14:tracePt t="269100" x="9875838" y="1787525"/>
          <p14:tracePt t="269103" x="9859963" y="1771650"/>
          <p14:tracePt t="269104" x="9850438" y="1771650"/>
          <p14:tracePt t="269105" x="9842500" y="1762125"/>
          <p14:tracePt t="269106" x="9834563" y="1754188"/>
          <p14:tracePt t="269108" x="9825038" y="1746250"/>
          <p14:tracePt t="269109" x="9817100" y="1738313"/>
          <p14:tracePt t="269110" x="9809163" y="1728788"/>
          <p14:tracePt t="269111" x="9801225" y="1728788"/>
          <p14:tracePt t="269112" x="9791700" y="1720850"/>
          <p14:tracePt t="269113" x="9783763" y="1720850"/>
          <p14:tracePt t="269114" x="9783763" y="1712913"/>
          <p14:tracePt t="269115" x="9775825" y="1703388"/>
          <p14:tracePt t="269117" x="9766300" y="1703388"/>
          <p14:tracePt t="269118" x="9750425" y="1695450"/>
          <p14:tracePt t="269120" x="9732963" y="1687513"/>
          <p14:tracePt t="269121" x="9732963" y="1679575"/>
          <p14:tracePt t="269122" x="9725025" y="1670050"/>
          <p14:tracePt t="269124" x="9717088" y="1670050"/>
          <p14:tracePt t="269125" x="9707563" y="1662113"/>
          <p14:tracePt t="269126" x="9699625" y="1662113"/>
          <p14:tracePt t="269127" x="9691688" y="1662113"/>
          <p14:tracePt t="269128" x="9683750" y="1654175"/>
          <p14:tracePt t="269129" x="9674225" y="1644650"/>
          <p14:tracePt t="269131" x="9666288" y="1644650"/>
          <p14:tracePt t="269133" x="9648825" y="1636713"/>
          <p14:tracePt t="269136" x="9632950" y="1620838"/>
          <p14:tracePt t="269137" x="9625013" y="1620838"/>
          <p14:tracePt t="269139" x="9615488" y="1620838"/>
          <p14:tracePt t="269140" x="9607550" y="1611313"/>
          <p14:tracePt t="269141" x="9590088" y="1611313"/>
          <p14:tracePt t="269143" x="9590088" y="1603375"/>
          <p14:tracePt t="269144" x="9582150" y="1603375"/>
          <p14:tracePt t="269145" x="9582150" y="1595438"/>
          <p14:tracePt t="269146" x="9574213" y="1595438"/>
          <p14:tracePt t="269148" x="9566275" y="1595438"/>
          <p14:tracePt t="269149" x="9556750" y="1595438"/>
          <p14:tracePt t="269152" x="9540875" y="1585913"/>
          <p14:tracePt t="269154" x="9531350" y="1585913"/>
          <p14:tracePt t="269155" x="9523413" y="1577975"/>
          <p14:tracePt t="269157" x="9515475" y="1577975"/>
          <p14:tracePt t="269158" x="9507538" y="1577975"/>
          <p14:tracePt t="269159" x="9498013" y="1577975"/>
          <p14:tracePt t="269162" x="9490075" y="1570038"/>
          <p14:tracePt t="269163" x="9482138" y="1570038"/>
          <p14:tracePt t="269164" x="9482138" y="1562100"/>
          <p14:tracePt t="269165" x="9472613" y="1562100"/>
          <p14:tracePt t="269167" x="9464675" y="1562100"/>
          <p14:tracePt t="269169" x="9456738" y="1562100"/>
          <p14:tracePt t="269171" x="9448800" y="1562100"/>
          <p14:tracePt t="269173" x="9439275" y="1552575"/>
          <p14:tracePt t="269174" x="9431338" y="1552575"/>
          <p14:tracePt t="269176" x="9423400" y="1552575"/>
          <p14:tracePt t="269177" x="9413875" y="1552575"/>
          <p14:tracePt t="269180" x="9405938" y="1552575"/>
          <p14:tracePt t="269181" x="9398000" y="1544638"/>
          <p14:tracePt t="269183" x="9390063" y="1544638"/>
          <p14:tracePt t="269186" x="9380538" y="1544638"/>
          <p14:tracePt t="269188" x="9372600" y="1544638"/>
          <p14:tracePt t="269189" x="9364663" y="1544638"/>
          <p14:tracePt t="269191" x="9355138" y="1536700"/>
          <p14:tracePt t="269194" x="9347200" y="1536700"/>
          <p14:tracePt t="269196" x="9339263" y="1536700"/>
          <p14:tracePt t="269197" x="9331325" y="1527175"/>
          <p14:tracePt t="269200" x="9321800" y="1527175"/>
          <p14:tracePt t="269203" x="9313863" y="1527175"/>
          <p14:tracePt t="269205" x="9305925" y="1527175"/>
          <p14:tracePt t="269206" x="9296400" y="1527175"/>
          <p14:tracePt t="269207" x="9296400" y="1519238"/>
          <p14:tracePt t="269209" x="9288463" y="1519238"/>
          <p14:tracePt t="269210" x="9280525" y="1519238"/>
          <p14:tracePt t="269212" x="9272588" y="1519238"/>
          <p14:tracePt t="269214" x="9263063" y="1519238"/>
          <p14:tracePt t="269215" x="9255125" y="1511300"/>
          <p14:tracePt t="269218" x="9247188" y="1511300"/>
          <p14:tracePt t="269219" x="9237663" y="1511300"/>
          <p14:tracePt t="269221" x="9229725" y="1511300"/>
          <p14:tracePt t="269222" x="9221788" y="1501775"/>
          <p14:tracePt t="269224" x="9213850" y="1501775"/>
          <p14:tracePt t="269225" x="9204325" y="1501775"/>
          <p14:tracePt t="269227" x="9204325" y="1493838"/>
          <p14:tracePt t="269227" x="9196388" y="1493838"/>
          <p14:tracePt t="269228" x="9188450" y="1493838"/>
          <p14:tracePt t="269230" x="9178925" y="1493838"/>
          <p14:tracePt t="269231" x="9170988" y="1493838"/>
          <p14:tracePt t="269233" x="9155113" y="1493838"/>
          <p14:tracePt t="269234" x="9155113" y="1485900"/>
          <p14:tracePt t="269235" x="9145588" y="1485900"/>
          <p14:tracePt t="269236" x="9137650" y="1485900"/>
          <p14:tracePt t="269237" x="9129713" y="1485900"/>
          <p14:tracePt t="269239" x="9120188" y="1485900"/>
          <p14:tracePt t="269240" x="9112250" y="1485900"/>
          <p14:tracePt t="269241" x="9104313" y="1485900"/>
          <p14:tracePt t="269242" x="9096375" y="1485900"/>
          <p14:tracePt t="269245" x="9078913" y="1477963"/>
          <p14:tracePt t="269246" x="9070975" y="1477963"/>
          <p14:tracePt t="269247" x="9061450" y="1477963"/>
          <p14:tracePt t="269248" x="9053513" y="1477963"/>
          <p14:tracePt t="269250" x="9045575" y="1477963"/>
          <p14:tracePt t="269251" x="9028113" y="1477963"/>
          <p14:tracePt t="269254" x="9020175" y="1477963"/>
          <p14:tracePt t="269255" x="9002713" y="1477963"/>
          <p14:tracePt t="269258" x="8986838" y="1477963"/>
          <p14:tracePt t="269260" x="8978900" y="1477963"/>
          <p14:tracePt t="269261" x="8969375" y="1477963"/>
          <p14:tracePt t="269264" x="8961438" y="1477963"/>
          <p14:tracePt t="269265" x="8953500" y="1477963"/>
          <p14:tracePt t="269268" x="8943975" y="1477963"/>
          <p14:tracePt t="269268" x="8936038" y="1477963"/>
          <p14:tracePt t="269269" x="8928100" y="1477963"/>
          <p14:tracePt t="269273" x="8920163" y="1477963"/>
          <p14:tracePt t="269274" x="8910638" y="1477963"/>
          <p14:tracePt t="269276" x="8902700" y="1477963"/>
          <p14:tracePt t="269277" x="8894763" y="1477963"/>
          <p14:tracePt t="269278" x="8894763" y="1485900"/>
          <p14:tracePt t="269280" x="8885238" y="1485900"/>
          <p14:tracePt t="269283" x="8877300" y="1485900"/>
          <p14:tracePt t="269284" x="8869363" y="1485900"/>
          <p14:tracePt t="269286" x="8861425" y="1485900"/>
          <p14:tracePt t="269287" x="8861425" y="1493838"/>
          <p14:tracePt t="269288" x="8851900" y="1493838"/>
          <p14:tracePt t="269291" x="8843963" y="1493838"/>
          <p14:tracePt t="269294" x="8836025" y="1501775"/>
          <p14:tracePt t="269295" x="8826500" y="1501775"/>
          <p14:tracePt t="269297" x="8826500" y="1511300"/>
          <p14:tracePt t="269298" x="8818563" y="1511300"/>
          <p14:tracePt t="269302" x="8810625" y="1511300"/>
          <p14:tracePt t="269305" x="8802688" y="1511300"/>
          <p14:tracePt t="269307" x="8802688" y="1519238"/>
          <p14:tracePt t="269309" x="8793163" y="1519238"/>
          <p14:tracePt t="269311" x="8785225" y="1519238"/>
          <p14:tracePt t="269313" x="8785225" y="1527175"/>
          <p14:tracePt t="269315" x="8777288" y="1527175"/>
          <p14:tracePt t="269319" x="8767763" y="1527175"/>
          <p14:tracePt t="269321" x="8759825" y="1536700"/>
          <p14:tracePt t="269325" x="8759825" y="1544638"/>
          <p14:tracePt t="269327" x="8751888" y="1544638"/>
          <p14:tracePt t="269331" x="8743950" y="1544638"/>
          <p14:tracePt t="269334" x="8743950" y="1552575"/>
          <p14:tracePt t="269335" x="8734425" y="1552575"/>
          <p14:tracePt t="269340" x="8726488" y="1562100"/>
          <p14:tracePt t="269342" x="8718550" y="1562100"/>
          <p14:tracePt t="269346" x="8709025" y="1570038"/>
          <p14:tracePt t="269350" x="8709025" y="1577975"/>
          <p14:tracePt t="269352" x="8701088" y="1577975"/>
          <p14:tracePt t="269368" x="8659813" y="1620838"/>
          <p14:tracePt t="269369" x="8659813" y="1628775"/>
          <p14:tracePt t="269371" x="8650288" y="1628775"/>
          <p14:tracePt t="269373" x="8650288" y="1636713"/>
          <p14:tracePt t="269375" x="8650288" y="1644650"/>
          <p14:tracePt t="269375" x="8642350" y="1644650"/>
          <p14:tracePt t="269377" x="8642350" y="1654175"/>
          <p14:tracePt t="269381" x="8642350" y="1662113"/>
          <p14:tracePt t="269383" x="8634413" y="1662113"/>
          <p14:tracePt t="269385" x="8634413" y="1670050"/>
          <p14:tracePt t="269385" x="8634413" y="1679575"/>
          <p14:tracePt t="269389" x="8634413" y="1687513"/>
          <p14:tracePt t="269392" x="8634413" y="1695450"/>
          <p14:tracePt t="269397" x="8634413" y="1703388"/>
          <p14:tracePt t="269398" x="8626475" y="1703388"/>
          <p14:tracePt t="269401" x="8626475" y="1712913"/>
          <p14:tracePt t="269402" x="8626475" y="1720850"/>
          <p14:tracePt t="269406" x="8626475" y="1728788"/>
          <p14:tracePt t="269409" x="8626475" y="1738313"/>
          <p14:tracePt t="269413" x="8626475" y="1746250"/>
          <p14:tracePt t="269415" x="8626475" y="1754188"/>
          <p14:tracePt t="269420" x="8626475" y="1762125"/>
          <p14:tracePt t="269423" x="8616950" y="1771650"/>
          <p14:tracePt t="269428" x="8616950" y="1779588"/>
          <p14:tracePt t="269430" x="8616950" y="1787525"/>
          <p14:tracePt t="269434" x="8616950" y="1797050"/>
          <p14:tracePt t="269440" x="8616950" y="1804988"/>
          <p14:tracePt t="269443" x="8616950" y="1812925"/>
          <p14:tracePt t="269445" x="8616950" y="1820863"/>
          <p14:tracePt t="269448" x="8609013" y="1820863"/>
          <p14:tracePt t="269451" x="8609013" y="1830388"/>
          <p14:tracePt t="269453" x="8609013" y="1838325"/>
          <p14:tracePt t="269457" x="8609013" y="1846263"/>
          <p14:tracePt t="269459" x="8609013" y="1855788"/>
          <p14:tracePt t="269463" x="8609013" y="1863725"/>
          <p14:tracePt t="269467" x="8609013" y="1871663"/>
          <p14:tracePt t="269469" x="8601075" y="1871663"/>
          <p14:tracePt t="269471" x="8601075" y="1879600"/>
          <p14:tracePt t="269474" x="8601075" y="1889125"/>
          <p14:tracePt t="269477" x="8601075" y="1897063"/>
          <p14:tracePt t="269481" x="8601075" y="1905000"/>
          <p14:tracePt t="269484" x="8601075" y="1914525"/>
          <p14:tracePt t="269487" x="8591550" y="1922463"/>
          <p14:tracePt t="269490" x="8591550" y="1930400"/>
          <p14:tracePt t="269495" x="8583613" y="1938338"/>
          <p14:tracePt t="269497" x="8583613" y="1947863"/>
          <p14:tracePt t="269501" x="8583613" y="1955800"/>
          <p14:tracePt t="269503" x="8583613" y="1963738"/>
          <p14:tracePt t="269507" x="8583613" y="1973263"/>
          <p14:tracePt t="269508" x="8575675" y="1973263"/>
          <p14:tracePt t="269511" x="8575675" y="1981200"/>
          <p14:tracePt t="269515" x="8575675" y="1989138"/>
          <p14:tracePt t="269518" x="8575675" y="1997075"/>
          <p14:tracePt t="269520" x="8575675" y="2006600"/>
          <p14:tracePt t="269524" x="8575675" y="2014538"/>
          <p14:tracePt t="269527" x="8575675" y="2022475"/>
          <p14:tracePt t="269530" x="8575675" y="2032000"/>
          <p14:tracePt t="269533" x="8575675" y="2039938"/>
          <p14:tracePt t="269536" x="8575675" y="2047875"/>
          <p14:tracePt t="269539" x="8575675" y="2055813"/>
          <p14:tracePt t="269541" x="8575675" y="2065338"/>
          <p14:tracePt t="269544" x="8575675" y="2073275"/>
          <p14:tracePt t="269547" x="8575675" y="2081213"/>
          <p14:tracePt t="269551" x="8575675" y="2090738"/>
          <p14:tracePt t="269552" x="8575675" y="2098675"/>
          <p14:tracePt t="269554" x="8575675" y="2106613"/>
          <p14:tracePt t="269558" x="8575675" y="2114550"/>
          <p14:tracePt t="269560" x="8575675" y="2124075"/>
          <p14:tracePt t="269561" x="8575675" y="2132013"/>
          <p14:tracePt t="269566" x="8575675" y="2139950"/>
          <p14:tracePt t="269569" x="8575675" y="2149475"/>
          <p14:tracePt t="269570" x="8575675" y="2157413"/>
          <p14:tracePt t="269572" x="8575675" y="2165350"/>
          <p14:tracePt t="269575" x="8583613" y="2173288"/>
          <p14:tracePt t="269578" x="8583613" y="2182813"/>
          <p14:tracePt t="269584" x="8583613" y="2198688"/>
          <p14:tracePt t="269587" x="8591550" y="2208213"/>
          <p14:tracePt t="269591" x="8591550" y="2216150"/>
          <p14:tracePt t="269595" x="8591550" y="2224088"/>
          <p14:tracePt t="269598" x="8601075" y="2233613"/>
          <p14:tracePt t="269599" x="8601075" y="2241550"/>
          <p14:tracePt t="269603" x="8601075" y="2249488"/>
          <p14:tracePt t="269604" x="8609013" y="2249488"/>
          <p14:tracePt t="269607" x="8609013" y="2257425"/>
          <p14:tracePt t="269609" x="8616950" y="2266950"/>
          <p14:tracePt t="269612" x="8626475" y="2274888"/>
          <p14:tracePt t="269617" x="8634413" y="2282825"/>
          <p14:tracePt t="269619" x="8634413" y="2292350"/>
          <p14:tracePt t="269624" x="8642350" y="2300288"/>
          <p14:tracePt t="269626" x="8650288" y="2308225"/>
          <p14:tracePt t="269629" x="8659813" y="2316163"/>
          <p14:tracePt t="269635" x="8667750" y="2325688"/>
          <p14:tracePt t="269637" x="8675688" y="2333625"/>
          <p14:tracePt t="269639" x="8675688" y="2341563"/>
          <p14:tracePt t="269641" x="8685213" y="2341563"/>
          <p14:tracePt t="269643" x="8693150" y="2351088"/>
          <p14:tracePt t="269647" x="8701088" y="2359025"/>
          <p14:tracePt t="269650" x="8709025" y="2359025"/>
          <p14:tracePt t="269653" x="8718550" y="2366963"/>
          <p14:tracePt t="269654" x="8726488" y="2374900"/>
          <p14:tracePt t="269658" x="8734425" y="2374900"/>
          <p14:tracePt t="269659" x="8734425" y="2384425"/>
          <p14:tracePt t="269660" x="8743950" y="2384425"/>
          <p14:tracePt t="269665" x="8751888" y="2384425"/>
          <p14:tracePt t="269667" x="8759825" y="2392363"/>
          <p14:tracePt t="269669" x="8767763" y="2392363"/>
          <p14:tracePt t="269671" x="8777288" y="2392363"/>
          <p14:tracePt t="269672" x="8777288" y="2400300"/>
          <p14:tracePt t="269674" x="8785225" y="2400300"/>
          <p14:tracePt t="269677" x="8793163" y="2409825"/>
          <p14:tracePt t="269680" x="8802688" y="2409825"/>
          <p14:tracePt t="269684" x="8810625" y="2409825"/>
          <p14:tracePt t="269685" x="8818563" y="2409825"/>
          <p14:tracePt t="269688" x="8826500" y="2409825"/>
          <p14:tracePt t="269689" x="8836025" y="2409825"/>
          <p14:tracePt t="269693" x="8843963" y="2409825"/>
          <p14:tracePt t="269694" x="8851900" y="2409825"/>
          <p14:tracePt t="269697" x="8861425" y="2409825"/>
          <p14:tracePt t="269699" x="8869363" y="2409825"/>
          <p14:tracePt t="269702" x="8885238" y="2409825"/>
          <p14:tracePt t="269704" x="8894763" y="2409825"/>
          <p14:tracePt t="269706" x="8902700" y="2409825"/>
          <p14:tracePt t="269707" x="8910638" y="2409825"/>
          <p14:tracePt t="269708" x="8920163" y="2400300"/>
          <p14:tracePt t="269710" x="8928100" y="2400300"/>
          <p14:tracePt t="269711" x="8936038" y="2400300"/>
          <p14:tracePt t="269712" x="8943975" y="2400300"/>
          <p14:tracePt t="269713" x="8953500" y="2400300"/>
          <p14:tracePt t="269715" x="8961438" y="2392363"/>
          <p14:tracePt t="269718" x="8978900" y="2384425"/>
          <p14:tracePt t="269719" x="8986838" y="2384425"/>
          <p14:tracePt t="269720" x="8994775" y="2384425"/>
          <p14:tracePt t="269721" x="9002713" y="2384425"/>
          <p14:tracePt t="269722" x="9012238" y="2384425"/>
          <p14:tracePt t="269724" x="9020175" y="2384425"/>
          <p14:tracePt t="269725" x="9028113" y="2384425"/>
          <p14:tracePt t="269726" x="9028113" y="2374900"/>
          <p14:tracePt t="269727" x="9037638" y="2374900"/>
          <p14:tracePt t="269728" x="9045575" y="2374900"/>
          <p14:tracePt t="269729" x="9053513" y="2374900"/>
          <p14:tracePt t="269731" x="9070975" y="2374900"/>
          <p14:tracePt t="269732" x="9070975" y="2366963"/>
          <p14:tracePt t="269734" x="9078913" y="2366963"/>
          <p14:tracePt t="269735" x="9086850" y="2366963"/>
          <p14:tracePt t="269736" x="9096375" y="2359025"/>
          <p14:tracePt t="269738" x="9104313" y="2359025"/>
          <p14:tracePt t="269739" x="9112250" y="2359025"/>
          <p14:tracePt t="269740" x="9120188" y="2359025"/>
          <p14:tracePt t="269741" x="9129713" y="2351088"/>
          <p14:tracePt t="269744" x="9145588" y="2351088"/>
          <p14:tracePt t="269747" x="9155113" y="2341563"/>
          <p14:tracePt t="269750" x="9163050" y="2333625"/>
          <p14:tracePt t="269751" x="9170988" y="2333625"/>
          <p14:tracePt t="269752" x="9178925" y="2333625"/>
          <p14:tracePt t="269753" x="9178925" y="2325688"/>
          <p14:tracePt t="269754" x="9188450" y="2325688"/>
          <p14:tracePt t="269756" x="9196388" y="2316163"/>
          <p14:tracePt t="269758" x="9204325" y="2316163"/>
          <p14:tracePt t="269760" x="9213850" y="2308225"/>
          <p14:tracePt t="269762" x="9221788" y="2308225"/>
          <p14:tracePt t="269763" x="9221788" y="2300288"/>
          <p14:tracePt t="269765" x="9221788" y="2292350"/>
          <p14:tracePt t="269767" x="9229725" y="2292350"/>
          <p14:tracePt t="269769" x="9237663" y="2282825"/>
          <p14:tracePt t="269770" x="9247188" y="2274888"/>
          <p14:tracePt t="269773" x="9247188" y="2266950"/>
          <p14:tracePt t="269774" x="9255125" y="2257425"/>
          <p14:tracePt t="269777" x="9255125" y="2249488"/>
          <p14:tracePt t="269778" x="9263063" y="2249488"/>
          <p14:tracePt t="269779" x="9263063" y="2241550"/>
          <p14:tracePt t="269781" x="9263063" y="2233613"/>
          <p14:tracePt t="269782" x="9272588" y="2224088"/>
          <p14:tracePt t="269785" x="9280525" y="2216150"/>
          <p14:tracePt t="269788" x="9280525" y="2208213"/>
          <p14:tracePt t="269789" x="9280525" y="2198688"/>
          <p14:tracePt t="269790" x="9288463" y="2190750"/>
          <p14:tracePt t="269791" x="9288463" y="2182813"/>
          <p14:tracePt t="269794" x="9296400" y="2165350"/>
          <p14:tracePt t="269796" x="9305925" y="2157413"/>
          <p14:tracePt t="269798" x="9305925" y="2149475"/>
          <p14:tracePt t="269801" x="9305925" y="2139950"/>
          <p14:tracePt t="269802" x="9313863" y="2132013"/>
          <p14:tracePt t="269803" x="9313863" y="2124075"/>
          <p14:tracePt t="269804" x="9313863" y="2114550"/>
          <p14:tracePt t="269805" x="9321800" y="2106613"/>
          <p14:tracePt t="269808" x="9321800" y="2098675"/>
          <p14:tracePt t="269809" x="9331325" y="2090738"/>
          <p14:tracePt t="269810" x="9331325" y="2081213"/>
          <p14:tracePt t="269812" x="9331325" y="2073275"/>
          <p14:tracePt t="269813" x="9339263" y="2065338"/>
          <p14:tracePt t="269814" x="9339263" y="2055813"/>
          <p14:tracePt t="269815" x="9339263" y="2047875"/>
          <p14:tracePt t="269818" x="9339263" y="2039938"/>
          <p14:tracePt t="269820" x="9339263" y="2032000"/>
          <p14:tracePt t="269821" x="9347200" y="2022475"/>
          <p14:tracePt t="269822" x="9347200" y="2006600"/>
          <p14:tracePt t="269825" x="9347200" y="1997075"/>
          <p14:tracePt t="269826" x="9347200" y="1989138"/>
          <p14:tracePt t="269828" x="9355138" y="1981200"/>
          <p14:tracePt t="269829" x="9355138" y="1973263"/>
          <p14:tracePt t="269830" x="9355138" y="1955800"/>
          <p14:tracePt t="269833" x="9364663" y="1947863"/>
          <p14:tracePt t="269835" x="9364663" y="1938338"/>
          <p14:tracePt t="269835" x="9364663" y="1930400"/>
          <p14:tracePt t="269836" x="9364663" y="1922463"/>
          <p14:tracePt t="269838" x="9364663" y="1914525"/>
          <p14:tracePt t="269839" x="9364663" y="1905000"/>
          <p14:tracePt t="269841" x="9364663" y="1897063"/>
          <p14:tracePt t="269843" x="9364663" y="1889125"/>
          <p14:tracePt t="269844" x="9372600" y="1879600"/>
          <p14:tracePt t="269845" x="9372600" y="1871663"/>
          <p14:tracePt t="269848" x="9372600" y="1863725"/>
          <p14:tracePt t="269850" x="9372600" y="1855788"/>
          <p14:tracePt t="269851" x="9372600" y="1846263"/>
          <p14:tracePt t="269853" x="9372600" y="1838325"/>
          <p14:tracePt t="269856" x="9372600" y="1830388"/>
          <p14:tracePt t="269858" x="9372600" y="1820863"/>
          <p14:tracePt t="269859" x="9372600" y="1812925"/>
          <p14:tracePt t="269862" x="9372600" y="1804988"/>
          <p14:tracePt t="269865" x="9372600" y="1797050"/>
          <p14:tracePt t="269868" x="9372600" y="1787525"/>
          <p14:tracePt t="269869" x="9372600" y="1779588"/>
          <p14:tracePt t="269872" x="9372600" y="1771650"/>
          <p14:tracePt t="269875" x="9372600" y="1762125"/>
          <p14:tracePt t="269878" x="9372600" y="1754188"/>
          <p14:tracePt t="269879" x="9372600" y="1746250"/>
          <p14:tracePt t="269884" x="9364663" y="1738313"/>
          <p14:tracePt t="269888" x="9364663" y="1728788"/>
          <p14:tracePt t="269889" x="9355138" y="1728788"/>
          <p14:tracePt t="269891" x="9355138" y="1720850"/>
          <p14:tracePt t="269893" x="9355138" y="1712913"/>
          <p14:tracePt t="269895" x="9347200" y="1712913"/>
          <p14:tracePt t="269897" x="9339263" y="1712913"/>
          <p14:tracePt t="269899" x="9339263" y="1703388"/>
          <p14:tracePt t="269901" x="9331325" y="1695450"/>
          <p14:tracePt t="269905" x="9321800" y="1695450"/>
          <p14:tracePt t="269907" x="9321800" y="1687513"/>
          <p14:tracePt t="269908" x="9313863" y="1679575"/>
          <p14:tracePt t="269910" x="9305925" y="1679575"/>
          <p14:tracePt t="269913" x="9296400" y="1670050"/>
          <p14:tracePt t="269917" x="9288463" y="1662113"/>
          <p14:tracePt t="269919" x="9280525" y="1662113"/>
          <p14:tracePt t="269921" x="9272588" y="1662113"/>
          <p14:tracePt t="269922" x="9272588" y="1654175"/>
          <p14:tracePt t="269923" x="9263063" y="1644650"/>
          <p14:tracePt t="269926" x="9255125" y="1644650"/>
          <p14:tracePt t="269928" x="9255125" y="1636713"/>
          <p14:tracePt t="269930" x="9247188" y="1636713"/>
          <p14:tracePt t="269931" x="9237663" y="1636713"/>
          <p14:tracePt t="269933" x="9237663" y="1628775"/>
          <p14:tracePt t="269935" x="9229725" y="1628775"/>
          <p14:tracePt t="269938" x="9221788" y="1620838"/>
          <p14:tracePt t="269942" x="9213850" y="1620838"/>
          <p14:tracePt t="269943" x="9204325" y="1620838"/>
          <p14:tracePt t="269945" x="9204325" y="1611313"/>
          <p14:tracePt t="269946" x="9196388" y="1611313"/>
          <p14:tracePt t="269950" x="9196388" y="1603375"/>
          <p14:tracePt t="269952" x="9188450" y="1603375"/>
          <p14:tracePt t="269953" x="9178925" y="1603375"/>
          <p14:tracePt t="269955" x="9170988" y="1603375"/>
          <p14:tracePt t="269957" x="9170988" y="1595438"/>
          <p14:tracePt t="269958" x="9163050" y="1595438"/>
          <p14:tracePt t="269961" x="9155113" y="1595438"/>
          <p14:tracePt t="269964" x="9145588" y="1585913"/>
          <p14:tracePt t="269965" x="9137650" y="1585913"/>
          <p14:tracePt t="269970" x="9129713" y="1585913"/>
          <p14:tracePt t="269971" x="9120188" y="1585913"/>
          <p14:tracePt t="269974" x="9112250" y="1585913"/>
          <p14:tracePt t="269975" x="9104313" y="1577975"/>
          <p14:tracePt t="269977" x="9096375" y="1577975"/>
          <p14:tracePt t="269980" x="9086850" y="1577975"/>
          <p14:tracePt t="269983" x="9078913" y="1577975"/>
          <p14:tracePt t="269987" x="9070975" y="1577975"/>
          <p14:tracePt t="269989" x="9061450" y="1570038"/>
          <p14:tracePt t="269993" x="9053513" y="1570038"/>
          <p14:tracePt t="270253" x="9045575" y="1570038"/>
          <p14:tracePt t="270263" x="9037638" y="1570038"/>
          <p14:tracePt t="270267" x="9028113" y="1577975"/>
          <p14:tracePt t="270273" x="9020175" y="1577975"/>
          <p14:tracePt t="270277" x="9012238" y="1577975"/>
          <p14:tracePt t="270278" x="9012238" y="1585913"/>
          <p14:tracePt t="270280" x="9002713" y="1585913"/>
          <p14:tracePt t="270285" x="8994775" y="1585913"/>
          <p14:tracePt t="270287" x="8986838" y="1595438"/>
          <p14:tracePt t="270288" x="8978900" y="1595438"/>
          <p14:tracePt t="270290" x="8969375" y="1595438"/>
          <p14:tracePt t="270291" x="8961438" y="1603375"/>
          <p14:tracePt t="270293" x="8953500" y="1611313"/>
          <p14:tracePt t="270295" x="8943975" y="1611313"/>
          <p14:tracePt t="270297" x="8928100" y="1611313"/>
          <p14:tracePt t="270298" x="8928100" y="1620838"/>
          <p14:tracePt t="270300" x="8920163" y="1620838"/>
          <p14:tracePt t="270302" x="8902700" y="1628775"/>
          <p14:tracePt t="270303" x="8894763" y="1628775"/>
          <p14:tracePt t="270304" x="8877300" y="1628775"/>
          <p14:tracePt t="270305" x="8877300" y="1636713"/>
          <p14:tracePt t="270307" x="8861425" y="1644650"/>
          <p14:tracePt t="270307" x="8851900" y="1644650"/>
          <p14:tracePt t="270308" x="8843963" y="1644650"/>
          <p14:tracePt t="270310" x="8826500" y="1654175"/>
          <p14:tracePt t="270311" x="8826500" y="1662113"/>
          <p14:tracePt t="270312" x="8818563" y="1662113"/>
          <p14:tracePt t="270313" x="8802688" y="1670050"/>
          <p14:tracePt t="270314" x="8793163" y="1670050"/>
          <p14:tracePt t="270315" x="8785225" y="1679575"/>
          <p14:tracePt t="270318" x="8759825" y="1687513"/>
          <p14:tracePt t="270321" x="8718550" y="1703388"/>
          <p14:tracePt t="270322" x="8709025" y="1712913"/>
          <p14:tracePt t="270323" x="8693150" y="1712913"/>
          <p14:tracePt t="270324" x="8685213" y="1720850"/>
          <p14:tracePt t="270325" x="8667750" y="1728788"/>
          <p14:tracePt t="270326" x="8659813" y="1728788"/>
          <p14:tracePt t="270327" x="8642350" y="1746250"/>
          <p14:tracePt t="270329" x="8634413" y="1746250"/>
          <p14:tracePt t="270331" x="8616950" y="1754188"/>
          <p14:tracePt t="270334" x="8591550" y="1762125"/>
          <p14:tracePt t="270336" x="8558213" y="1779588"/>
          <p14:tracePt t="270338" x="8542338" y="1787525"/>
          <p14:tracePt t="270338" x="8532813" y="1797050"/>
          <p14:tracePt t="270340" x="8524875" y="1804988"/>
          <p14:tracePt t="270341" x="8499475" y="1804988"/>
          <p14:tracePt t="270342" x="8499475" y="1812925"/>
          <p14:tracePt t="270342" x="8483600" y="1820863"/>
          <p14:tracePt t="270343" x="8474075" y="1820863"/>
          <p14:tracePt t="270344" x="8458200" y="1830388"/>
          <p14:tracePt t="270346" x="8450263" y="1830388"/>
          <p14:tracePt t="270346" x="8432800" y="1838325"/>
          <p14:tracePt t="270348" x="8407400" y="1855788"/>
          <p14:tracePt t="270351" x="8382000" y="1863725"/>
          <p14:tracePt t="270352" x="8374063" y="1871663"/>
          <p14:tracePt t="270352" x="8356600" y="1871663"/>
          <p14:tracePt t="270353" x="8332788" y="1879600"/>
          <p14:tracePt t="270355" x="8315325" y="1889125"/>
          <p14:tracePt t="270356" x="8289925" y="1897063"/>
          <p14:tracePt t="270358" x="8281988" y="1905000"/>
          <p14:tracePt t="270361" x="8231188" y="1914525"/>
          <p14:tracePt t="270362" x="8223250" y="1922463"/>
          <p14:tracePt t="270363" x="8205788" y="1922463"/>
          <p14:tracePt t="270364" x="8197850" y="1930400"/>
          <p14:tracePt t="270365" x="8172450" y="1930400"/>
          <p14:tracePt t="270367" x="8147050" y="1938338"/>
          <p14:tracePt t="270369" x="8131175" y="1947863"/>
          <p14:tracePt t="270371" x="8088313" y="1955800"/>
          <p14:tracePt t="270372" x="8072438" y="1955800"/>
          <p14:tracePt t="270373" x="8054975" y="1955800"/>
          <p14:tracePt t="270374" x="8039100" y="1955800"/>
          <p14:tracePt t="270375" x="8021638" y="1963738"/>
          <p14:tracePt t="270376" x="8004175" y="1963738"/>
          <p14:tracePt t="270377" x="7996238" y="1973263"/>
          <p14:tracePt t="270378" x="7970838" y="1973263"/>
          <p14:tracePt t="270379" x="7962900" y="1973263"/>
          <p14:tracePt t="270380" x="7945438" y="1973263"/>
          <p14:tracePt t="270381" x="7937500" y="1973263"/>
          <p14:tracePt t="270384" x="7896225" y="1981200"/>
          <p14:tracePt t="270385" x="7870825" y="1981200"/>
          <p14:tracePt t="270386" x="7862888" y="1981200"/>
          <p14:tracePt t="270387" x="7845425" y="1981200"/>
          <p14:tracePt t="270388" x="7820025" y="1981200"/>
          <p14:tracePt t="270389" x="7804150" y="1981200"/>
          <p14:tracePt t="270391" x="7794625" y="1981200"/>
          <p14:tracePt t="270392" x="7786688" y="1981200"/>
          <p14:tracePt t="270393" x="7769225" y="1981200"/>
          <p14:tracePt t="270394" x="7753350" y="1981200"/>
          <p14:tracePt t="270395" x="7745413" y="1981200"/>
          <p14:tracePt t="270396" x="7727950" y="1981200"/>
          <p14:tracePt t="270397" x="7720013" y="1981200"/>
          <p14:tracePt t="270398" x="7702550" y="1981200"/>
          <p14:tracePt t="270400" x="7677150" y="1981200"/>
          <p14:tracePt t="270402" x="7669213" y="1981200"/>
          <p14:tracePt t="270402" x="7651750" y="1981200"/>
          <p14:tracePt t="270403" x="7643813" y="1981200"/>
          <p14:tracePt t="270404" x="7635875" y="1981200"/>
          <p14:tracePt t="270405" x="7618413" y="1981200"/>
          <p14:tracePt t="270406" x="7610475" y="1981200"/>
          <p14:tracePt t="270407" x="7602538" y="1981200"/>
          <p14:tracePt t="270408" x="7593013" y="1981200"/>
          <p14:tracePt t="270409" x="7577138" y="1973263"/>
          <p14:tracePt t="270410" x="7569200" y="1973263"/>
          <p14:tracePt t="270412" x="7559675" y="1973263"/>
          <p14:tracePt t="270413" x="7551738" y="1973263"/>
          <p14:tracePt t="270414" x="7543800" y="1973263"/>
          <p14:tracePt t="270415" x="7534275" y="1973263"/>
          <p14:tracePt t="270417" x="7518400" y="1963738"/>
          <p14:tracePt t="270418" x="7510463" y="1963738"/>
          <p14:tracePt t="270419" x="7500938" y="1963738"/>
          <p14:tracePt t="270421" x="7493000" y="1963738"/>
          <p14:tracePt t="270421" x="7485063" y="1955800"/>
          <p14:tracePt t="270422" x="7475538" y="1955800"/>
          <p14:tracePt t="270423" x="7467600" y="1955800"/>
          <p14:tracePt t="270424" x="7459663" y="1955800"/>
          <p14:tracePt t="270425" x="7451725" y="1955800"/>
          <p14:tracePt t="270427" x="7434263" y="1947863"/>
          <p14:tracePt t="270429" x="7426325" y="1947863"/>
          <p14:tracePt t="270430" x="7416800" y="1947863"/>
          <p14:tracePt t="270431" x="7408863" y="1947863"/>
          <p14:tracePt t="270433" x="7400925" y="1938338"/>
          <p14:tracePt t="270434" x="7383463" y="1938338"/>
          <p14:tracePt t="270436" x="7367588" y="1938338"/>
          <p14:tracePt t="270437" x="7358063" y="1930400"/>
          <p14:tracePt t="270439" x="7342188" y="1930400"/>
          <p14:tracePt t="270440" x="7334250" y="1922463"/>
          <p14:tracePt t="270442" x="7324725" y="1922463"/>
          <p14:tracePt t="270443" x="7316788" y="1922463"/>
          <p14:tracePt t="270444" x="7299325" y="1922463"/>
          <p14:tracePt t="270445" x="7291388" y="1922463"/>
          <p14:tracePt t="270446" x="7283450" y="1914525"/>
          <p14:tracePt t="270447" x="7265988" y="1914525"/>
          <p14:tracePt t="270450" x="7258050" y="1914525"/>
          <p14:tracePt t="270451" x="7240588" y="1905000"/>
          <p14:tracePt t="270452" x="7232650" y="1905000"/>
          <p14:tracePt t="270453" x="7216775" y="1897063"/>
          <p14:tracePt t="270454" x="7207250" y="1897063"/>
          <p14:tracePt t="270455" x="7199313" y="1897063"/>
          <p14:tracePt t="270456" x="7191375" y="1897063"/>
          <p14:tracePt t="270457" x="7181850" y="1897063"/>
          <p14:tracePt t="270458" x="7173913" y="1897063"/>
          <p14:tracePt t="270459" x="7158038" y="1889125"/>
          <p14:tracePt t="270460" x="7148513" y="1889125"/>
          <p14:tracePt t="270461" x="7140575" y="1879600"/>
          <p14:tracePt t="270462" x="7123113" y="1879600"/>
          <p14:tracePt t="270463" x="7115175" y="1879600"/>
          <p14:tracePt t="270464" x="7107238" y="1871663"/>
          <p14:tracePt t="270467" x="7099300" y="1871663"/>
          <p14:tracePt t="270468" x="7081838" y="1871663"/>
          <p14:tracePt t="270469" x="7073900" y="1871663"/>
          <p14:tracePt t="270470" x="7064375" y="1871663"/>
          <p14:tracePt t="270471" x="7056438" y="1871663"/>
          <p14:tracePt t="270472" x="7048500" y="1871663"/>
          <p14:tracePt t="270473" x="7048500" y="1863725"/>
          <p14:tracePt t="270474" x="7031038" y="1863725"/>
          <p14:tracePt t="270476" x="7023100" y="1863725"/>
          <p14:tracePt t="270478" x="7015163" y="1863725"/>
          <p14:tracePt t="270480" x="7005638" y="1863725"/>
          <p14:tracePt t="270481" x="6997700" y="1863725"/>
          <p14:tracePt t="270483" x="6989763" y="1863725"/>
          <p14:tracePt t="270484" x="6981825" y="1863725"/>
          <p14:tracePt t="270485" x="6972300" y="1863725"/>
          <p14:tracePt t="270487" x="6964363" y="1863725"/>
          <p14:tracePt t="270489" x="6956425" y="1863725"/>
          <p14:tracePt t="270492" x="6946900" y="1863725"/>
          <p14:tracePt t="270493" x="6938963" y="1863725"/>
          <p14:tracePt t="270496" x="6931025" y="1863725"/>
          <p14:tracePt t="270500" x="6923088" y="1863725"/>
          <p14:tracePt t="270504" x="6913563" y="1863725"/>
          <p14:tracePt t="270506" x="6905625" y="1863725"/>
          <p14:tracePt t="270508" x="6905625" y="1871663"/>
          <p14:tracePt t="270511" x="6897688" y="1879600"/>
          <p14:tracePt t="270518" x="6888163" y="1889125"/>
          <p14:tracePt t="270521" x="6888163" y="1897063"/>
          <p14:tracePt t="270524" x="6888163" y="1905000"/>
          <p14:tracePt t="270525" x="6880225" y="1914525"/>
          <p14:tracePt t="270529" x="6880225" y="1922463"/>
          <p14:tracePt t="270531" x="6880225" y="1930400"/>
          <p14:tracePt t="270534" x="6880225" y="1938338"/>
          <p14:tracePt t="270535" x="6872288" y="1947863"/>
          <p14:tracePt t="270538" x="6872288" y="1955800"/>
          <p14:tracePt t="270541" x="6864350" y="1963738"/>
          <p14:tracePt t="270544" x="6864350" y="1973263"/>
          <p14:tracePt t="270545" x="6864350" y="1981200"/>
          <p14:tracePt t="270548" x="6854825" y="1989138"/>
          <p14:tracePt t="270551" x="6854825" y="1997075"/>
          <p14:tracePt t="270554" x="6846888" y="2006600"/>
          <p14:tracePt t="270555" x="6846888" y="2014538"/>
          <p14:tracePt t="270558" x="6846888" y="2022475"/>
          <p14:tracePt t="270559" x="6838950" y="2022475"/>
          <p14:tracePt t="270561" x="6829425" y="2032000"/>
          <p14:tracePt t="270564" x="6829425" y="2039938"/>
          <p14:tracePt t="270567" x="6821488" y="2039938"/>
          <p14:tracePt t="270568" x="6813550" y="2055813"/>
          <p14:tracePt t="270571" x="6805613" y="2065338"/>
          <p14:tracePt t="270573" x="6796088" y="2065338"/>
          <p14:tracePt t="270574" x="6796088" y="2073275"/>
          <p14:tracePt t="270575" x="6788150" y="2073275"/>
          <p14:tracePt t="270576" x="6788150" y="2081213"/>
          <p14:tracePt t="270577" x="6780213" y="2090738"/>
          <p14:tracePt t="270580" x="6770688" y="2098675"/>
          <p14:tracePt t="270581" x="6762750" y="2098675"/>
          <p14:tracePt t="270583" x="6762750" y="2106613"/>
          <p14:tracePt t="270584" x="6754813" y="2114550"/>
          <p14:tracePt t="270586" x="6754813" y="2124075"/>
          <p14:tracePt t="270588" x="6746875" y="2124075"/>
          <p14:tracePt t="270588" x="6746875" y="2132013"/>
          <p14:tracePt t="270590" x="6737350" y="2139950"/>
          <p14:tracePt t="270591" x="6737350" y="2149475"/>
          <p14:tracePt t="270592" x="6729413" y="2149475"/>
          <p14:tracePt t="270593" x="6729413" y="2157413"/>
          <p14:tracePt t="270595" x="6729413" y="2173288"/>
          <p14:tracePt t="270598" x="6721475" y="2173288"/>
          <p14:tracePt t="270600" x="6721475" y="2190750"/>
          <p14:tracePt t="270602" x="6721475" y="2208213"/>
          <p14:tracePt t="270604" x="6721475" y="2216150"/>
          <p14:tracePt t="270606" x="6721475" y="2224088"/>
          <p14:tracePt t="270607" x="6721475" y="2233613"/>
          <p14:tracePt t="270608" x="6721475" y="2241550"/>
          <p14:tracePt t="270609" x="6721475" y="2249488"/>
          <p14:tracePt t="270610" x="6721475" y="2257425"/>
          <p14:tracePt t="270611" x="6721475" y="2266950"/>
          <p14:tracePt t="270613" x="6729413" y="2274888"/>
          <p14:tracePt t="270614" x="6729413" y="2282825"/>
          <p14:tracePt t="270615" x="6737350" y="2292350"/>
          <p14:tracePt t="270619" x="6746875" y="2316163"/>
          <p14:tracePt t="270620" x="6754813" y="2325688"/>
          <p14:tracePt t="270623" x="6762750" y="2359025"/>
          <p14:tracePt t="270624" x="6762750" y="2366963"/>
          <p14:tracePt t="270625" x="6770688" y="2374900"/>
          <p14:tracePt t="270626" x="6780213" y="2384425"/>
          <p14:tracePt t="270628" x="6780213" y="2392363"/>
          <p14:tracePt t="270629" x="6788150" y="2409825"/>
          <p14:tracePt t="270630" x="6796088" y="2417763"/>
          <p14:tracePt t="270632" x="6796088" y="2425700"/>
          <p14:tracePt t="270634" x="6805613" y="2443163"/>
          <p14:tracePt t="270636" x="6813550" y="2459038"/>
          <p14:tracePt t="270637" x="6813550" y="2476500"/>
          <p14:tracePt t="270638" x="6821488" y="2484438"/>
          <p14:tracePt t="270639" x="6821488" y="2492375"/>
          <p14:tracePt t="270641" x="6821488" y="2501900"/>
          <p14:tracePt t="270642" x="6829425" y="2509838"/>
          <p14:tracePt t="270643" x="6829425" y="2517775"/>
          <p14:tracePt t="270644" x="6829425" y="2527300"/>
          <p14:tracePt t="270645" x="6838950" y="2535238"/>
          <p14:tracePt t="270646" x="6846888" y="2543175"/>
          <p14:tracePt t="270649" x="6846888" y="2551113"/>
          <p14:tracePt t="270653" x="6854825" y="2586038"/>
          <p14:tracePt t="270656" x="6872288" y="2619375"/>
          <p14:tracePt t="270658" x="6872288" y="2627313"/>
          <p14:tracePt t="270660" x="6880225" y="2635250"/>
          <p14:tracePt t="270660" x="6880225" y="2644775"/>
          <p14:tracePt t="270662" x="6888163" y="2660650"/>
          <p14:tracePt t="270663" x="6888163" y="2668588"/>
          <p14:tracePt t="270664" x="6897688" y="2668588"/>
          <p14:tracePt t="270667" x="6897688" y="2686050"/>
          <p14:tracePt t="270672" x="6923088" y="2727325"/>
          <p14:tracePt t="270674" x="6923088" y="2744788"/>
          <p14:tracePt t="270676" x="6931025" y="2752725"/>
          <p14:tracePt t="270677" x="6938963" y="2778125"/>
          <p14:tracePt t="270679" x="6946900" y="2786063"/>
          <p14:tracePt t="270680" x="6956425" y="2795588"/>
          <p14:tracePt t="270684" x="6972300" y="2828925"/>
          <p14:tracePt t="270688" x="6981825" y="2862263"/>
          <p14:tracePt t="270691" x="6997700" y="2870200"/>
          <p14:tracePt t="270693" x="7005638" y="2905125"/>
          <p14:tracePt t="270696" x="7015163" y="2913063"/>
          <p14:tracePt t="270698" x="7023100" y="2938463"/>
          <p14:tracePt t="270699" x="7031038" y="2946400"/>
          <p14:tracePt t="270704" x="7056438" y="2987675"/>
          <p14:tracePt t="270705" x="7064375" y="3013075"/>
          <p14:tracePt t="270707" x="7073900" y="3022600"/>
          <p14:tracePt t="270710" x="7073900" y="3046413"/>
          <p14:tracePt t="270713" x="7089775" y="3063875"/>
          <p14:tracePt t="270715" x="7099300" y="3089275"/>
          <p14:tracePt t="270718" x="7115175" y="3114675"/>
          <p14:tracePt t="270721" x="7123113" y="3140075"/>
          <p14:tracePt t="270723" x="7132638" y="3163888"/>
          <p14:tracePt t="270725" x="7140575" y="3181350"/>
          <p14:tracePt t="270727" x="7148513" y="3198813"/>
          <p14:tracePt t="270729" x="7148513" y="3206750"/>
          <p14:tracePt t="270730" x="7158038" y="3222625"/>
          <p14:tracePt t="270731" x="7158038" y="3240088"/>
          <p14:tracePt t="270733" x="7165975" y="3248025"/>
          <p14:tracePt t="270738" x="7181850" y="3298825"/>
          <p14:tracePt t="270741" x="7199313" y="3332163"/>
          <p14:tracePt t="270743" x="7207250" y="3365500"/>
          <p14:tracePt t="270744" x="7216775" y="3382963"/>
          <p14:tracePt t="270745" x="7216775" y="3398838"/>
          <p14:tracePt t="270747" x="7224713" y="3416300"/>
          <p14:tracePt t="270749" x="7232650" y="3441700"/>
          <p14:tracePt t="270751" x="7250113" y="3467100"/>
          <p14:tracePt t="270752" x="7250113" y="3500438"/>
          <p14:tracePt t="270754" x="7258050" y="3508375"/>
          <p14:tracePt t="270755" x="7275513" y="3541713"/>
          <p14:tracePt t="270759" x="7283450" y="3576638"/>
          <p14:tracePt t="270763" x="7316788" y="3651250"/>
          <p14:tracePt t="270767" x="7334250" y="3694113"/>
          <p14:tracePt t="270769" x="7350125" y="3727450"/>
          <p14:tracePt t="270770" x="7367588" y="3760788"/>
          <p14:tracePt t="270772" x="7375525" y="3768725"/>
          <p14:tracePt t="270773" x="7392988" y="3794125"/>
          <p14:tracePt t="270775" x="7408863" y="3811588"/>
          <p14:tracePt t="270777" x="7426325" y="3835400"/>
          <p14:tracePt t="270778" x="7434263" y="3852863"/>
          <p14:tracePt t="270779" x="7442200" y="3870325"/>
          <p14:tracePt t="270781" x="7459663" y="3878263"/>
          <p14:tracePt t="270782" x="7475538" y="3894138"/>
          <p14:tracePt t="270783" x="7475538" y="3903663"/>
          <p14:tracePt t="270785" x="7485063" y="3911600"/>
          <p14:tracePt t="270787" x="7500938" y="3929063"/>
          <p14:tracePt t="270789" x="7518400" y="3937000"/>
          <p14:tracePt t="270791" x="7534275" y="3952875"/>
          <p14:tracePt t="270792" x="7543800" y="3962400"/>
          <p14:tracePt t="270796" x="7559675" y="3987800"/>
          <p14:tracePt t="270797" x="7577138" y="3987800"/>
          <p14:tracePt t="270799" x="7577138" y="3995738"/>
          <p14:tracePt t="270802" x="7602538" y="4011613"/>
          <p14:tracePt t="270803" x="7610475" y="4011613"/>
          <p14:tracePt t="270805" x="7618413" y="4021138"/>
          <p14:tracePt t="270806" x="7627938" y="4021138"/>
          <p14:tracePt t="270809" x="7643813" y="4029075"/>
          <p14:tracePt t="270812" x="7661275" y="4029075"/>
          <p14:tracePt t="270813" x="7677150" y="4029075"/>
          <p14:tracePt t="270815" x="7677150" y="4037013"/>
          <p14:tracePt t="270818" x="7694613" y="4037013"/>
          <p14:tracePt t="270819" x="7702550" y="4037013"/>
          <p14:tracePt t="270821" x="7710488" y="4037013"/>
          <p14:tracePt t="270822" x="7720013" y="4037013"/>
          <p14:tracePt t="270823" x="7727950" y="4037013"/>
          <p14:tracePt t="270824" x="7735888" y="4037013"/>
          <p14:tracePt t="270825" x="7745413" y="4046538"/>
          <p14:tracePt t="270826" x="7753350" y="4046538"/>
          <p14:tracePt t="270827" x="7761288" y="4046538"/>
          <p14:tracePt t="270829" x="7769225" y="4046538"/>
          <p14:tracePt t="270830" x="7778750" y="4046538"/>
          <p14:tracePt t="270831" x="7786688" y="4046538"/>
          <p14:tracePt t="270832" x="7794625" y="4046538"/>
          <p14:tracePt t="270835" x="7812088" y="4046538"/>
          <p14:tracePt t="270837" x="7820025" y="4046538"/>
          <p14:tracePt t="270839" x="7837488" y="4046538"/>
          <p14:tracePt t="270840" x="7845425" y="4046538"/>
          <p14:tracePt t="270842" x="7853363" y="4046538"/>
          <p14:tracePt t="270843" x="7862888" y="4046538"/>
          <p14:tracePt t="270845" x="7870825" y="4046538"/>
          <p14:tracePt t="270847" x="7870825" y="4037013"/>
          <p14:tracePt t="270849" x="7886700" y="4037013"/>
          <p14:tracePt t="270851" x="7896225" y="4029075"/>
          <p14:tracePt t="270853" x="7904163" y="4029075"/>
          <p14:tracePt t="270854" x="7904163" y="4021138"/>
          <p14:tracePt t="270855" x="7921625" y="4011613"/>
          <p14:tracePt t="270858" x="7921625" y="4003675"/>
          <p14:tracePt t="270859" x="7929563" y="4003675"/>
          <p14:tracePt t="270861" x="7929563" y="3995738"/>
          <p14:tracePt t="270863" x="7929563" y="3987800"/>
          <p14:tracePt t="270865" x="7937500" y="3970338"/>
          <p14:tracePt t="270869" x="7937500" y="3962400"/>
          <p14:tracePt t="270870" x="7937500" y="3944938"/>
          <p14:tracePt t="270872" x="7937500" y="3937000"/>
          <p14:tracePt t="270875" x="7945438" y="3919538"/>
          <p14:tracePt t="270876" x="7945438" y="3903663"/>
          <p14:tracePt t="270879" x="7945438" y="3894138"/>
          <p14:tracePt t="270880" x="7945438" y="3878263"/>
          <p14:tracePt t="270881" x="7945438" y="3870325"/>
          <p14:tracePt t="270885" x="7945438" y="3844925"/>
          <p14:tracePt t="270887" x="7945438" y="3835400"/>
          <p14:tracePt t="270888" x="7945438" y="3827463"/>
          <p14:tracePt t="270889" x="7945438" y="3819525"/>
          <p14:tracePt t="270892" x="7945438" y="3802063"/>
          <p14:tracePt t="270894" x="7945438" y="3794125"/>
          <p14:tracePt t="270895" x="7945438" y="3786188"/>
          <p14:tracePt t="270896" x="7945438" y="3776663"/>
          <p14:tracePt t="270897" x="7945438" y="3768725"/>
          <p14:tracePt t="270900" x="7945438" y="3752850"/>
          <p14:tracePt t="270902" x="7945438" y="3743325"/>
          <p14:tracePt t="270903" x="7945438" y="3735388"/>
          <p14:tracePt t="270905" x="7945438" y="3727450"/>
          <p14:tracePt t="270907" x="7954963" y="3717925"/>
          <p14:tracePt t="270909" x="7954963" y="3709988"/>
          <p14:tracePt t="270912" x="7954963" y="3702050"/>
          <p14:tracePt t="270914" x="7954963" y="3694113"/>
          <p14:tracePt t="270915" x="7954963" y="3684588"/>
          <p14:tracePt t="270918" x="7954963" y="3676650"/>
          <p14:tracePt t="270919" x="7954963" y="3668713"/>
          <p14:tracePt t="270921" x="7954963" y="3659188"/>
          <p14:tracePt t="270922" x="7954963" y="3651250"/>
          <p14:tracePt t="270925" x="7962900" y="3643313"/>
          <p14:tracePt t="270927" x="7962900" y="3635375"/>
          <p14:tracePt t="270930" x="7962900" y="3625850"/>
          <p14:tracePt t="270932" x="7962900" y="3617913"/>
          <p14:tracePt t="270934" x="7962900" y="3609975"/>
          <p14:tracePt t="270936" x="7962900" y="3600450"/>
          <p14:tracePt t="270938" x="7962900" y="3592513"/>
          <p14:tracePt t="270941" x="7962900" y="3584575"/>
          <p14:tracePt t="270944" x="7962900" y="3576638"/>
          <p14:tracePt t="270950" x="7962900" y="3567113"/>
          <p14:tracePt t="270955" x="7962900" y="3559175"/>
          <p14:tracePt t="270960" x="7962900" y="3551238"/>
          <p14:tracePt t="270973" x="7954963" y="3551238"/>
          <p14:tracePt t="270974" x="7954963" y="3541713"/>
          <p14:tracePt t="270976" x="7945438" y="3541713"/>
          <p14:tracePt t="270982" x="7937500" y="3541713"/>
          <p14:tracePt t="270985" x="7929563" y="3541713"/>
          <p14:tracePt t="270990" x="7921625" y="3541713"/>
          <p14:tracePt t="270991" x="7912100" y="3541713"/>
          <p14:tracePt t="270993" x="7904163" y="3541713"/>
          <p14:tracePt t="270996" x="7896225" y="3541713"/>
          <p14:tracePt t="270999" x="7886700" y="3541713"/>
          <p14:tracePt t="271001" x="7870825" y="3541713"/>
          <p14:tracePt t="271003" x="7862888" y="3541713"/>
          <p14:tracePt t="271005" x="7853363" y="3541713"/>
          <p14:tracePt t="271006" x="7845425" y="3541713"/>
          <p14:tracePt t="271008" x="7837488" y="3541713"/>
          <p14:tracePt t="271011" x="7827963" y="3541713"/>
          <p14:tracePt t="271014" x="7820025" y="3541713"/>
          <p14:tracePt t="271015" x="7812088" y="3541713"/>
          <p14:tracePt t="271018" x="7804150" y="3541713"/>
          <p14:tracePt t="271020" x="7804150" y="3551238"/>
          <p14:tracePt t="271022" x="7794625" y="3551238"/>
          <p14:tracePt t="271024" x="7794625" y="3559175"/>
          <p14:tracePt t="271028" x="7786688" y="3559175"/>
          <p14:tracePt t="271031" x="7786688" y="3567113"/>
          <p14:tracePt t="271033" x="7778750" y="3567113"/>
          <p14:tracePt t="271036" x="7778750" y="3576638"/>
          <p14:tracePt t="271038" x="7769225" y="3576638"/>
          <p14:tracePt t="271041" x="7769225" y="3584575"/>
          <p14:tracePt t="271045" x="7761288" y="3584575"/>
          <p14:tracePt t="271047" x="7761288" y="3592513"/>
          <p14:tracePt t="271051" x="7753350" y="3600450"/>
          <p14:tracePt t="271053" x="7745413" y="3600450"/>
          <p14:tracePt t="271056" x="7745413" y="3609975"/>
          <p14:tracePt t="271061" x="7745413" y="3617913"/>
          <p14:tracePt t="271063" x="7745413" y="3625850"/>
          <p14:tracePt t="271068" x="7745413" y="3635375"/>
          <p14:tracePt t="271069" x="7735888" y="3635375"/>
          <p14:tracePt t="271073" x="7735888" y="3643313"/>
          <p14:tracePt t="271078" x="7735888" y="3651250"/>
          <p14:tracePt t="271082" x="7735888" y="3659188"/>
          <p14:tracePt t="271087" x="7735888" y="3668713"/>
          <p14:tracePt t="271093" x="7735888" y="3676650"/>
          <p14:tracePt t="271105" x="7735888" y="3684588"/>
          <p14:tracePt t="271121" x="7735888" y="3694113"/>
          <p14:tracePt t="271126" x="7745413" y="3694113"/>
          <p14:tracePt t="271128" x="7753350" y="3694113"/>
          <p14:tracePt t="271134" x="7761288" y="3694113"/>
          <p14:tracePt t="271137" x="7769225" y="3694113"/>
          <p14:tracePt t="271140" x="7778750" y="3694113"/>
          <p14:tracePt t="271141" x="7786688" y="3694113"/>
          <p14:tracePt t="271145" x="7794625" y="3694113"/>
          <p14:tracePt t="271147" x="7804150" y="3694113"/>
          <p14:tracePt t="271150" x="7812088" y="3694113"/>
          <p14:tracePt t="271151" x="7820025" y="3694113"/>
          <p14:tracePt t="271155" x="7827963" y="3694113"/>
          <p14:tracePt t="271158" x="7837488" y="3694113"/>
          <p14:tracePt t="271161" x="7845425" y="3694113"/>
          <p14:tracePt t="271163" x="7853363" y="3694113"/>
          <p14:tracePt t="271167" x="7862888" y="3694113"/>
          <p14:tracePt t="271168" x="7870825" y="3694113"/>
          <p14:tracePt t="271172" x="7878763" y="3694113"/>
          <p14:tracePt t="271173" x="7886700" y="3684588"/>
          <p14:tracePt t="271176" x="7896225" y="3684588"/>
          <p14:tracePt t="271177" x="7896225" y="3676650"/>
          <p14:tracePt t="271179" x="7904163" y="3676650"/>
          <p14:tracePt t="271181" x="7912100" y="3668713"/>
          <p14:tracePt t="271183" x="7921625" y="3668713"/>
          <p14:tracePt t="271185" x="7929563" y="3659188"/>
          <p14:tracePt t="271186" x="7929563" y="3651250"/>
          <p14:tracePt t="271188" x="7937500" y="3651250"/>
          <p14:tracePt t="271190" x="7945438" y="3643313"/>
          <p14:tracePt t="271192" x="7954963" y="3643313"/>
          <p14:tracePt t="271193" x="7954963" y="3635375"/>
          <p14:tracePt t="271195" x="7962900" y="3635375"/>
          <p14:tracePt t="271196" x="7962900" y="3625850"/>
          <p14:tracePt t="271198" x="7970838" y="3625850"/>
          <p14:tracePt t="271200" x="7970838" y="3617913"/>
          <p14:tracePt t="271202" x="7980363" y="3609975"/>
          <p14:tracePt t="271204" x="7988300" y="3609975"/>
          <p14:tracePt t="271205" x="7988300" y="3600450"/>
          <p14:tracePt t="271209" x="7996238" y="3600450"/>
          <p14:tracePt t="271210" x="7996238" y="3592513"/>
          <p14:tracePt t="271211" x="7996238" y="3584575"/>
          <p14:tracePt t="271217" x="7996238" y="3576638"/>
          <p14:tracePt t="271221" x="7996238" y="3567113"/>
          <p14:tracePt t="271224" x="7996238" y="3559175"/>
          <p14:tracePt t="271226" x="7996238" y="3551238"/>
          <p14:tracePt t="271230" x="7996238" y="3541713"/>
          <p14:tracePt t="271232" x="7996238" y="3533775"/>
          <p14:tracePt t="271235" x="7988300" y="3525838"/>
          <p14:tracePt t="271236" x="7980363" y="3517900"/>
          <p14:tracePt t="271238" x="7970838" y="3508375"/>
          <p14:tracePt t="271252" x="7912100" y="3459163"/>
          <p14:tracePt t="271252" x="7912100" y="3449638"/>
          <p14:tracePt t="271253" x="7896225" y="3441700"/>
          <p14:tracePt t="271255" x="7886700" y="3433763"/>
          <p14:tracePt t="271256" x="7870825" y="3424238"/>
          <p14:tracePt t="271258" x="7853363" y="3416300"/>
          <p14:tracePt t="271261" x="7845425" y="3408363"/>
          <p14:tracePt t="271262" x="7837488" y="3398838"/>
          <p14:tracePt t="271263" x="7827963" y="3398838"/>
          <p14:tracePt t="271264" x="7820025" y="3390900"/>
          <p14:tracePt t="271265" x="7812088" y="3390900"/>
          <p14:tracePt t="271267" x="7794625" y="3375025"/>
          <p14:tracePt t="271270" x="7786688" y="3375025"/>
          <p14:tracePt t="271271" x="7778750" y="3375025"/>
          <p14:tracePt t="271272" x="7778750" y="3365500"/>
          <p14:tracePt t="271273" x="7769225" y="3365500"/>
          <p14:tracePt t="271274" x="7761288" y="3365500"/>
          <p14:tracePt t="271275" x="7761288" y="3357563"/>
          <p14:tracePt t="271276" x="7753350" y="3349625"/>
          <p14:tracePt t="271278" x="7745413" y="3349625"/>
          <p14:tracePt t="271278" x="7735888" y="3349625"/>
          <p14:tracePt t="271280" x="7735888" y="3340100"/>
          <p14:tracePt t="271281" x="7727950" y="3340100"/>
          <p14:tracePt t="271282" x="7720013" y="3340100"/>
          <p14:tracePt t="271284" x="7710488" y="3340100"/>
          <p14:tracePt t="271285" x="7710488" y="3332163"/>
          <p14:tracePt t="271287" x="7702550" y="3332163"/>
          <p14:tracePt t="271289" x="7694613" y="3332163"/>
          <p14:tracePt t="271290" x="7686675" y="3332163"/>
          <p14:tracePt t="271293" x="7677150" y="3324225"/>
          <p14:tracePt t="271295" x="7669213" y="3324225"/>
          <p14:tracePt t="271297" x="7661275" y="3316288"/>
          <p14:tracePt t="271298" x="7651750" y="3316288"/>
          <p14:tracePt t="271300" x="7643813" y="3316288"/>
          <p14:tracePt t="271302" x="7635875" y="3316288"/>
          <p14:tracePt t="271304" x="7627938" y="3316288"/>
          <p14:tracePt t="271307" x="7618413" y="3306763"/>
          <p14:tracePt t="271309" x="7610475" y="3306763"/>
          <p14:tracePt t="271312" x="7593013" y="3306763"/>
          <p14:tracePt t="271314" x="7585075" y="3306763"/>
          <p14:tracePt t="271318" x="7577138" y="3306763"/>
          <p14:tracePt t="271319" x="7569200" y="3306763"/>
          <p14:tracePt t="271322" x="7559675" y="3306763"/>
          <p14:tracePt t="271323" x="7551738" y="3298825"/>
          <p14:tracePt t="271325" x="7543800" y="3298825"/>
          <p14:tracePt t="271329" x="7534275" y="3298825"/>
          <p14:tracePt t="271337" x="7526338" y="3298825"/>
          <p14:tracePt t="271435" x="7526338" y="3306763"/>
          <p14:tracePt t="271442" x="7526338" y="3316288"/>
          <p14:tracePt t="271443" x="7534275" y="3316288"/>
          <p14:tracePt t="271447" x="7534275" y="3324225"/>
          <p14:tracePt t="271460" x="7543800" y="3324225"/>
          <p14:tracePt t="271485" x="7551738" y="3316288"/>
          <p14:tracePt t="271490" x="7551738" y="3306763"/>
          <p14:tracePt t="271493" x="7551738" y="3298825"/>
          <p14:tracePt t="271496" x="7551738" y="3290888"/>
          <p14:tracePt t="271500" x="7551738" y="3281363"/>
          <p14:tracePt t="271503" x="7551738" y="3273425"/>
          <p14:tracePt t="271504" x="7559675" y="3265488"/>
          <p14:tracePt t="271507" x="7559675" y="3257550"/>
          <p14:tracePt t="271509" x="7559675" y="3248025"/>
          <p14:tracePt t="271511" x="7559675" y="3240088"/>
          <p14:tracePt t="271513" x="7559675" y="3232150"/>
          <p14:tracePt t="271517" x="7559675" y="3222625"/>
          <p14:tracePt t="271518" x="7559675" y="3214688"/>
          <p14:tracePt t="271520" x="7559675" y="3206750"/>
          <p14:tracePt t="271520" x="7569200" y="3206750"/>
          <p14:tracePt t="271523" x="7569200" y="3198813"/>
          <p14:tracePt t="271524" x="7569200" y="3189288"/>
          <p14:tracePt t="271525" x="7569200" y="3181350"/>
          <p14:tracePt t="271526" x="7569200" y="3173413"/>
          <p14:tracePt t="271528" x="7569200" y="3163888"/>
          <p14:tracePt t="271529" x="7569200" y="3155950"/>
          <p14:tracePt t="271531" x="7569200" y="3148013"/>
          <p14:tracePt t="271532" x="7569200" y="3140075"/>
          <p14:tracePt t="271535" x="7577138" y="3122613"/>
          <p14:tracePt t="271537" x="7577138" y="3114675"/>
          <p14:tracePt t="271538" x="7577138" y="3105150"/>
          <p14:tracePt t="271539" x="7577138" y="3097213"/>
          <p14:tracePt t="271541" x="7585075" y="3081338"/>
          <p14:tracePt t="271542" x="7585075" y="3071813"/>
          <p14:tracePt t="271543" x="7585075" y="3063875"/>
          <p14:tracePt t="271544" x="7585075" y="3055938"/>
          <p14:tracePt t="271545" x="7585075" y="3046413"/>
          <p14:tracePt t="271546" x="7585075" y="3030538"/>
          <p14:tracePt t="271548" x="7585075" y="3022600"/>
          <p14:tracePt t="271551" x="7585075" y="3005138"/>
          <p14:tracePt t="271552" x="7585075" y="2979738"/>
          <p14:tracePt t="271555" x="7585075" y="2946400"/>
          <p14:tracePt t="271556" x="7585075" y="2938463"/>
          <p14:tracePt t="271558" x="7585075" y="2928938"/>
          <p14:tracePt t="271559" x="7585075" y="2913063"/>
          <p14:tracePt t="271560" x="7585075" y="2905125"/>
          <p14:tracePt t="271561" x="7585075" y="2895600"/>
          <p14:tracePt t="271562" x="7585075" y="2879725"/>
          <p14:tracePt t="271564" x="7585075" y="2862263"/>
          <p14:tracePt t="271564" x="7585075" y="2854325"/>
          <p14:tracePt t="271565" x="7577138" y="2846388"/>
          <p14:tracePt t="271568" x="7577138" y="2811463"/>
          <p14:tracePt t="271569" x="7569200" y="2803525"/>
          <p14:tracePt t="271569" x="7569200" y="2795588"/>
          <p14:tracePt t="271570" x="7569200" y="2770188"/>
          <p14:tracePt t="271571" x="7569200" y="2762250"/>
          <p14:tracePt t="271572" x="7559675" y="2744788"/>
          <p14:tracePt t="271573" x="7559675" y="2736850"/>
          <p14:tracePt t="271574" x="7551738" y="2719388"/>
          <p14:tracePt t="271575" x="7551738" y="2711450"/>
          <p14:tracePt t="271576" x="7543800" y="2693988"/>
          <p14:tracePt t="271577" x="7543800" y="2678113"/>
          <p14:tracePt t="271578" x="7534275" y="2660650"/>
          <p14:tracePt t="271579" x="7526338" y="2652713"/>
          <p14:tracePt t="271580" x="7526338" y="2635250"/>
          <p14:tracePt t="271581" x="7518400" y="2619375"/>
          <p14:tracePt t="271584" x="7518400" y="2601913"/>
          <p14:tracePt t="271585" x="7510463" y="2576513"/>
          <p14:tracePt t="271587" x="7500938" y="2568575"/>
          <p14:tracePt t="271588" x="7493000" y="2543175"/>
          <p14:tracePt t="271589" x="7485063" y="2527300"/>
          <p14:tracePt t="271591" x="7475538" y="2501900"/>
          <p14:tracePt t="271592" x="7467600" y="2492375"/>
          <p14:tracePt t="271593" x="7459663" y="2484438"/>
          <p14:tracePt t="271595" x="7459663" y="2468563"/>
          <p14:tracePt t="271595" x="7442200" y="2459038"/>
          <p14:tracePt t="271596" x="7434263" y="2443163"/>
          <p14:tracePt t="271598" x="7434263" y="2425700"/>
          <p14:tracePt t="271598" x="7416800" y="2417763"/>
          <p14:tracePt t="271600" x="7416800" y="2409825"/>
          <p14:tracePt t="271601" x="7408863" y="2392363"/>
          <p14:tracePt t="271602" x="7400925" y="2384425"/>
          <p14:tracePt t="271604" x="7383463" y="2359025"/>
          <p14:tracePt t="271605" x="7375525" y="2351088"/>
          <p14:tracePt t="271607" x="7367588" y="2333625"/>
          <p14:tracePt t="271608" x="7358063" y="2325688"/>
          <p14:tracePt t="271610" x="7342188" y="2300288"/>
          <p14:tracePt t="271611" x="7324725" y="2282825"/>
          <p14:tracePt t="271612" x="7316788" y="2274888"/>
          <p14:tracePt t="271613" x="7308850" y="2257425"/>
          <p14:tracePt t="271614" x="7299325" y="2257425"/>
          <p14:tracePt t="271615" x="7291388" y="2241550"/>
          <p14:tracePt t="271617" x="7275513" y="2224088"/>
          <p14:tracePt t="271618" x="7265988" y="2216150"/>
          <p14:tracePt t="271624" x="7232650" y="2173288"/>
          <p14:tracePt t="271625" x="7207250" y="2157413"/>
          <p14:tracePt t="271627" x="7199313" y="2149475"/>
          <p14:tracePt t="271630" x="7173913" y="2132013"/>
          <p14:tracePt t="271632" x="7165975" y="2124075"/>
          <p14:tracePt t="271634" x="7140575" y="2106613"/>
          <p14:tracePt t="271637" x="7123113" y="2090738"/>
          <p14:tracePt t="271640" x="7115175" y="2081213"/>
          <p14:tracePt t="271643" x="7081838" y="2065338"/>
          <p14:tracePt t="271645" x="7073900" y="2055813"/>
          <p14:tracePt t="271647" x="7056438" y="2047875"/>
          <p14:tracePt t="271649" x="7056438" y="2039938"/>
          <p14:tracePt t="271652" x="7031038" y="2032000"/>
          <p14:tracePt t="271656" x="7005638" y="2022475"/>
          <p14:tracePt t="271657" x="6997700" y="2014538"/>
          <p14:tracePt t="271659" x="6997700" y="2006600"/>
          <p14:tracePt t="271661" x="6981825" y="2006600"/>
          <p14:tracePt t="271662" x="6981825" y="1997075"/>
          <p14:tracePt t="271663" x="6972300" y="1997075"/>
          <p14:tracePt t="271667" x="6956425" y="1989138"/>
          <p14:tracePt t="271670" x="6938963" y="1981200"/>
          <p14:tracePt t="271673" x="6931025" y="1973263"/>
          <p14:tracePt t="271674" x="6923088" y="1973263"/>
          <p14:tracePt t="271675" x="6913563" y="1973263"/>
          <p14:tracePt t="271678" x="6905625" y="1973263"/>
          <p14:tracePt t="271680" x="6897688" y="1963738"/>
          <p14:tracePt t="271685" x="6888163" y="1963738"/>
          <p14:tracePt t="271687" x="6880225" y="1963738"/>
          <p14:tracePt t="271690" x="6872288" y="1955800"/>
          <p14:tracePt t="271719" x="6872288" y="1963738"/>
          <p14:tracePt t="271721" x="6872288" y="1973263"/>
          <p14:tracePt t="271724" x="6880225" y="1981200"/>
          <p14:tracePt t="271725" x="6888163" y="1989138"/>
          <p14:tracePt t="271727" x="6888163" y="1997075"/>
          <p14:tracePt t="271728" x="6897688" y="1997075"/>
          <p14:tracePt t="271729" x="6897688" y="2014538"/>
          <p14:tracePt t="271731" x="6905625" y="2014538"/>
          <p14:tracePt t="271734" x="6923088" y="2032000"/>
          <p14:tracePt t="271735" x="6923088" y="2039938"/>
          <p14:tracePt t="271736" x="6931025" y="2047875"/>
          <p14:tracePt t="271738" x="6938963" y="2055813"/>
          <p14:tracePt t="271740" x="6946900" y="2073275"/>
          <p14:tracePt t="271742" x="6956425" y="2081213"/>
          <p14:tracePt t="271743" x="6956425" y="2090738"/>
          <p14:tracePt t="271744" x="6964363" y="2090738"/>
          <p14:tracePt t="271746" x="6964363" y="2098675"/>
          <p14:tracePt t="271747" x="6972300" y="2098675"/>
          <p14:tracePt t="271748" x="6981825" y="2106613"/>
          <p14:tracePt t="271750" x="6981825" y="2114550"/>
          <p14:tracePt t="271752" x="6989763" y="2124075"/>
          <p14:tracePt t="271754" x="6997700" y="2132013"/>
          <p14:tracePt t="271757" x="7005638" y="2139950"/>
          <p14:tracePt t="271758" x="7015163" y="2139950"/>
          <p14:tracePt t="271760" x="7015163" y="2149475"/>
          <p14:tracePt t="271764" x="7023100" y="2157413"/>
          <p14:tracePt t="271767" x="7023100" y="2165350"/>
          <p14:tracePt t="271770" x="7031038" y="2165350"/>
          <p14:tracePt t="271776" x="7031038" y="2173288"/>
          <p14:tracePt t="271779" x="7040563" y="2173288"/>
          <p14:tracePt t="271785" x="7048500" y="2173288"/>
          <p14:tracePt t="271813" x="7056438" y="2173288"/>
          <p14:tracePt t="271819" x="7064375" y="2173288"/>
          <p14:tracePt t="271826" x="7073900" y="2173288"/>
          <p14:tracePt t="271828" x="7081838" y="2173288"/>
          <p14:tracePt t="271830" x="7089775" y="2173288"/>
          <p14:tracePt t="271834" x="7099300" y="2173288"/>
          <p14:tracePt t="271836" x="7107238" y="2173288"/>
          <p14:tracePt t="271837" x="7115175" y="2173288"/>
          <p14:tracePt t="271839" x="7123113" y="2173288"/>
          <p14:tracePt t="271841" x="7132638" y="2173288"/>
          <p14:tracePt t="271842" x="7148513" y="2173288"/>
          <p14:tracePt t="271845" x="7158038" y="2173288"/>
          <p14:tracePt t="271846" x="7165975" y="2173288"/>
          <p14:tracePt t="271847" x="7173913" y="2173288"/>
          <p14:tracePt t="271849" x="7181850" y="2173288"/>
          <p14:tracePt t="271852" x="7191375" y="2173288"/>
          <p14:tracePt t="271853" x="7207250" y="2173288"/>
          <p14:tracePt t="271855" x="7216775" y="2173288"/>
          <p14:tracePt t="271857" x="7224713" y="2173288"/>
          <p14:tracePt t="271859" x="7232650" y="2173288"/>
          <p14:tracePt t="271859" x="7240588" y="2173288"/>
          <p14:tracePt t="271860" x="7250113" y="2173288"/>
          <p14:tracePt t="271861" x="7258050" y="2173288"/>
          <p14:tracePt t="271862" x="7265988" y="2173288"/>
          <p14:tracePt t="271864" x="7275513" y="2173288"/>
          <p14:tracePt t="271865" x="7283450" y="2173288"/>
          <p14:tracePt t="271867" x="7291388" y="2173288"/>
          <p14:tracePt t="271869" x="7308850" y="2173288"/>
          <p14:tracePt t="271871" x="7316788" y="2173288"/>
          <p14:tracePt t="271873" x="7324725" y="2173288"/>
          <p14:tracePt t="271874" x="7334250" y="2173288"/>
          <p14:tracePt t="271876" x="7342188" y="2173288"/>
          <p14:tracePt t="271877" x="7350125" y="2173288"/>
          <p14:tracePt t="271878" x="7358063" y="2173288"/>
          <p14:tracePt t="271879" x="7358063" y="2165350"/>
          <p14:tracePt t="271880" x="7367588" y="2165350"/>
          <p14:tracePt t="271882" x="7375525" y="2165350"/>
          <p14:tracePt t="271885" x="7383463" y="2157413"/>
          <p14:tracePt t="271887" x="7392988" y="2149475"/>
          <p14:tracePt t="271889" x="7400925" y="2149475"/>
          <p14:tracePt t="271891" x="7408863" y="2139950"/>
          <p14:tracePt t="271894" x="7416800" y="2139950"/>
          <p14:tracePt t="271895" x="7426325" y="2132013"/>
          <p14:tracePt t="271899" x="7426325" y="2124075"/>
          <p14:tracePt t="271901" x="7434263" y="2114550"/>
          <p14:tracePt t="271906" x="7442200" y="2098675"/>
          <p14:tracePt t="271908" x="7451725" y="2098675"/>
          <p14:tracePt t="271910" x="7451725" y="2090738"/>
          <p14:tracePt t="271911" x="7451725" y="2081213"/>
          <p14:tracePt t="271912" x="7459663" y="2081213"/>
          <p14:tracePt t="271914" x="7459663" y="2073275"/>
          <p14:tracePt t="271918" x="7459663" y="2065338"/>
          <p14:tracePt t="271919" x="7467600" y="2065338"/>
          <p14:tracePt t="271920" x="7467600" y="2055813"/>
          <p14:tracePt t="271921" x="7467600" y="2047875"/>
          <p14:tracePt t="271924" x="7467600" y="2039938"/>
          <p14:tracePt t="271926" x="7475538" y="2032000"/>
          <p14:tracePt t="271929" x="7475538" y="2022475"/>
          <p14:tracePt t="271931" x="7475538" y="2014538"/>
          <p14:tracePt t="271932" x="7475538" y="2006600"/>
          <p14:tracePt t="271935" x="7485063" y="2006600"/>
          <p14:tracePt t="271937" x="7493000" y="1989138"/>
          <p14:tracePt t="271938" x="7493000" y="1981200"/>
          <p14:tracePt t="271941" x="7493000" y="1973263"/>
          <p14:tracePt t="271944" x="7493000" y="1963738"/>
          <p14:tracePt t="271945" x="7500938" y="1963738"/>
          <p14:tracePt t="271947" x="7500938" y="1955800"/>
          <p14:tracePt t="271950" x="7500938" y="1947863"/>
          <p14:tracePt t="271952" x="7510463" y="1938338"/>
          <p14:tracePt t="271956" x="7510463" y="1930400"/>
          <p14:tracePt t="271959" x="7518400" y="1930400"/>
          <p14:tracePt t="271959" x="7526338" y="1922463"/>
          <p14:tracePt t="271964" x="7534275" y="1914525"/>
          <p14:tracePt t="271968" x="7543800" y="1905000"/>
          <p14:tracePt t="271970" x="7551738" y="1905000"/>
          <p14:tracePt t="271972" x="7551738" y="1897063"/>
          <p14:tracePt t="271973" x="7559675" y="1897063"/>
          <p14:tracePt t="271975" x="7569200" y="1889125"/>
          <p14:tracePt t="271979" x="7577138" y="1889125"/>
          <p14:tracePt t="271980" x="7577138" y="1879600"/>
          <p14:tracePt t="271982" x="7585075" y="1871663"/>
          <p14:tracePt t="271986" x="7593013" y="1863725"/>
          <p14:tracePt t="271989" x="7602538" y="1855788"/>
          <p14:tracePt t="271994" x="7610475" y="1846263"/>
          <p14:tracePt t="271995" x="7610475" y="1838325"/>
          <p14:tracePt t="272000" x="7618413" y="1830388"/>
          <p14:tracePt t="272002" x="7618413" y="1820863"/>
          <p14:tracePt t="272006" x="7618413" y="1812925"/>
          <p14:tracePt t="272008" x="7627938" y="1804988"/>
          <p14:tracePt t="272010" x="7635875" y="1797050"/>
          <p14:tracePt t="272014" x="7635875" y="1787525"/>
          <p14:tracePt t="272019" x="7635875" y="1771650"/>
          <p14:tracePt t="272021" x="7643813" y="1762125"/>
          <p14:tracePt t="272024" x="7643813" y="1754188"/>
          <p14:tracePt t="272029" x="7643813" y="1746250"/>
          <p14:tracePt t="272029" x="7643813" y="1738313"/>
          <p14:tracePt t="272034" x="7643813" y="1728788"/>
          <p14:tracePt t="272036" x="7643813" y="1720850"/>
          <p14:tracePt t="272040" x="7643813" y="1712913"/>
          <p14:tracePt t="272041" x="7643813" y="1703388"/>
          <p14:tracePt t="272045" x="7643813" y="1695450"/>
          <p14:tracePt t="272048" x="7643813" y="1687513"/>
          <p14:tracePt t="272052" x="7643813" y="1679575"/>
          <p14:tracePt t="272055" x="7643813" y="1670050"/>
          <p14:tracePt t="272056" x="7635875" y="1670050"/>
          <p14:tracePt t="272057" x="7635875" y="1662113"/>
          <p14:tracePt t="272060" x="7627938" y="1662113"/>
          <p14:tracePt t="272061" x="7627938" y="1654175"/>
          <p14:tracePt t="272063" x="7627938" y="1644650"/>
          <p14:tracePt t="272067" x="7618413" y="1644650"/>
          <p14:tracePt t="272068" x="7618413" y="1636713"/>
          <p14:tracePt t="272071" x="7618413" y="1628775"/>
          <p14:tracePt t="272071" x="7610475" y="1628775"/>
          <p14:tracePt t="272074" x="7610475" y="1620838"/>
          <p14:tracePt t="272075" x="7602538" y="1620838"/>
          <p14:tracePt t="272077" x="7593013" y="1611313"/>
          <p14:tracePt t="272081" x="7585075" y="1611313"/>
          <p14:tracePt t="272085" x="7585075" y="1595438"/>
          <p14:tracePt t="272086" x="7577138" y="1595438"/>
          <p14:tracePt t="272088" x="7577138" y="1585913"/>
          <p14:tracePt t="272089" x="7569200" y="1585913"/>
          <p14:tracePt t="272091" x="7559675" y="1585913"/>
          <p14:tracePt t="272092" x="7559675" y="1577975"/>
          <p14:tracePt t="272094" x="7551738" y="1577975"/>
          <p14:tracePt t="272096" x="7551738" y="1570038"/>
          <p14:tracePt t="272097" x="7543800" y="1570038"/>
          <p14:tracePt t="272099" x="7543800" y="1562100"/>
          <p14:tracePt t="272103" x="7534275" y="1562100"/>
          <p14:tracePt t="272103" x="7534275" y="1552575"/>
          <p14:tracePt t="272104" x="7526338" y="1552575"/>
          <p14:tracePt t="272105" x="7518400" y="1552575"/>
          <p14:tracePt t="272109" x="7518400" y="1544638"/>
          <p14:tracePt t="272110" x="7510463" y="1544638"/>
          <p14:tracePt t="272112" x="7500938" y="1544638"/>
          <p14:tracePt t="272113" x="7500938" y="1536700"/>
          <p14:tracePt t="272115" x="7493000" y="1536700"/>
          <p14:tracePt t="272118" x="7485063" y="1527175"/>
          <p14:tracePt t="272120" x="7475538" y="1527175"/>
          <p14:tracePt t="272122" x="7467600" y="1519238"/>
          <p14:tracePt t="272126" x="7459663" y="1519238"/>
          <p14:tracePt t="272128" x="7451725" y="1519238"/>
          <p14:tracePt t="272132" x="7451725" y="1511300"/>
          <p14:tracePt t="272134" x="7442200" y="1511300"/>
          <p14:tracePt t="272137" x="7434263" y="1511300"/>
          <p14:tracePt t="272142" x="7426325" y="1501775"/>
          <p14:tracePt t="272142" x="7416800" y="1501775"/>
          <p14:tracePt t="272149" x="7408863" y="1493838"/>
          <p14:tracePt t="272152" x="7400925" y="1493838"/>
          <p14:tracePt t="272155" x="7392988" y="1493838"/>
          <p14:tracePt t="272157" x="7383463" y="1493838"/>
          <p14:tracePt t="272162" x="7375525" y="1493838"/>
          <p14:tracePt t="272165" x="7375525" y="1485900"/>
          <p14:tracePt t="272167" x="7367588" y="1485900"/>
          <p14:tracePt t="272171" x="7358063" y="1485900"/>
          <p14:tracePt t="272173" x="7350125" y="1485900"/>
          <p14:tracePt t="272176" x="7342188" y="1485900"/>
          <p14:tracePt t="272180" x="7334250" y="1485900"/>
          <p14:tracePt t="272184" x="7324725" y="1485900"/>
          <p14:tracePt t="272185" x="7316788" y="1485900"/>
          <p14:tracePt t="272188" x="7308850" y="1485900"/>
          <p14:tracePt t="272191" x="7299325" y="1485900"/>
          <p14:tracePt t="272196" x="7291388" y="1485900"/>
          <p14:tracePt t="272199" x="7283450" y="1485900"/>
          <p14:tracePt t="272202" x="7275513" y="1485900"/>
          <p14:tracePt t="272203" x="7265988" y="1485900"/>
          <p14:tracePt t="272207" x="7258050" y="1485900"/>
          <p14:tracePt t="272213" x="7250113" y="1485900"/>
          <p14:tracePt t="272214" x="7240588" y="1485900"/>
          <p14:tracePt t="272217" x="7232650" y="1485900"/>
          <p14:tracePt t="272222" x="7224713" y="1485900"/>
          <p14:tracePt t="272227" x="7216775" y="1485900"/>
          <p14:tracePt t="272235" x="7207250" y="1485900"/>
          <p14:tracePt t="272237" x="7199313" y="1485900"/>
          <p14:tracePt t="272240" x="7199313" y="1493838"/>
          <p14:tracePt t="272246" x="7191375" y="1501775"/>
          <p14:tracePt t="272253" x="7181850" y="1511300"/>
          <p14:tracePt t="272256" x="7173913" y="1511300"/>
          <p14:tracePt t="272259" x="7173913" y="1519238"/>
          <p14:tracePt t="272262" x="7165975" y="1519238"/>
          <p14:tracePt t="272263" x="7165975" y="1527175"/>
          <p14:tracePt t="272265" x="7165975" y="1536700"/>
          <p14:tracePt t="272268" x="7158038" y="1536700"/>
          <p14:tracePt t="272270" x="7148513" y="1544638"/>
          <p14:tracePt t="272272" x="7140575" y="1544638"/>
          <p14:tracePt t="272274" x="7140575" y="1552575"/>
          <p14:tracePt t="272276" x="7132638" y="1552575"/>
          <p14:tracePt t="272279" x="7123113" y="1562100"/>
          <p14:tracePt t="272282" x="7123113" y="1570038"/>
          <p14:tracePt t="272284" x="7107238" y="1577975"/>
          <p14:tracePt t="272288" x="7099300" y="1577975"/>
          <p14:tracePt t="272289" x="7099300" y="1585913"/>
          <p14:tracePt t="272291" x="7089775" y="1585913"/>
          <p14:tracePt t="272292" x="7089775" y="1595438"/>
          <p14:tracePt t="272293" x="7081838" y="1603375"/>
          <p14:tracePt t="272295" x="7073900" y="1603375"/>
          <p14:tracePt t="272297" x="7064375" y="1611313"/>
          <p14:tracePt t="272300" x="7056438" y="1620838"/>
          <p14:tracePt t="272306" x="7040563" y="1636713"/>
          <p14:tracePt t="272308" x="7031038" y="1644650"/>
          <p14:tracePt t="272310" x="7023100" y="1644650"/>
          <p14:tracePt t="272312" x="7023100" y="1654175"/>
          <p14:tracePt t="272313" x="7015163" y="1654175"/>
          <p14:tracePt t="272315" x="7015163" y="1662113"/>
          <p14:tracePt t="272317" x="7005638" y="1670050"/>
          <p14:tracePt t="272320" x="6997700" y="1679575"/>
          <p14:tracePt t="272321" x="6989763" y="1679575"/>
          <p14:tracePt t="272324" x="6989763" y="1687513"/>
          <p14:tracePt t="272325" x="6981825" y="1687513"/>
          <p14:tracePt t="272328" x="6981825" y="1695450"/>
          <p14:tracePt t="272329" x="6972300" y="1695450"/>
          <p14:tracePt t="272332" x="6964363" y="1695450"/>
          <p14:tracePt t="272335" x="6964363" y="1703388"/>
          <p14:tracePt t="272338" x="6956425" y="1712913"/>
          <p14:tracePt t="272340" x="6956425" y="1720850"/>
          <p14:tracePt t="272343" x="6946900" y="1720850"/>
          <p14:tracePt t="272345" x="6946900" y="1728788"/>
          <p14:tracePt t="272349" x="6946900" y="1738313"/>
          <p14:tracePt t="272351" x="6938963" y="1746250"/>
          <p14:tracePt t="272356" x="6938963" y="1754188"/>
          <p14:tracePt t="272358" x="6931025" y="1754188"/>
          <p14:tracePt t="272363" x="6931025" y="1762125"/>
          <p14:tracePt t="272370" x="6931025" y="1771650"/>
          <p14:tracePt t="272373" x="6931025" y="1779588"/>
          <p14:tracePt t="272380" x="6931025" y="1787525"/>
          <p14:tracePt t="272389" x="6931025" y="1797050"/>
          <p14:tracePt t="272391" x="6923088" y="1797050"/>
          <p14:tracePt t="272397" x="6923088" y="1804988"/>
          <p14:tracePt t="272401" x="6923088" y="1812925"/>
          <p14:tracePt t="272405" x="6923088" y="1820863"/>
          <p14:tracePt t="272411" x="6923088" y="1830388"/>
          <p14:tracePt t="272413" x="6913563" y="1830388"/>
          <p14:tracePt t="272414" x="6913563" y="1838325"/>
          <p14:tracePt t="272419" x="6913563" y="1846263"/>
          <p14:tracePt t="272422" x="6913563" y="1855788"/>
          <p14:tracePt t="272427" x="6913563" y="1863725"/>
          <p14:tracePt t="272430" x="6905625" y="1871663"/>
          <p14:tracePt t="272433" x="6905625" y="1879600"/>
          <p14:tracePt t="272437" x="6905625" y="1889125"/>
          <p14:tracePt t="272439" x="6897688" y="1889125"/>
          <p14:tracePt t="272440" x="6897688" y="1897063"/>
          <p14:tracePt t="272444" x="6897688" y="1905000"/>
          <p14:tracePt t="272447" x="6897688" y="1914525"/>
          <p14:tracePt t="272452" x="6897688" y="1922463"/>
          <p14:tracePt t="272454" x="6897688" y="1930400"/>
          <p14:tracePt t="272459" x="6897688" y="1938338"/>
          <p14:tracePt t="272460" x="6897688" y="1947863"/>
          <p14:tracePt t="272464" x="6897688" y="1955800"/>
          <p14:tracePt t="272470" x="6897688" y="1963738"/>
          <p14:tracePt t="272473" x="6897688" y="1973263"/>
          <p14:tracePt t="272477" x="6897688" y="1981200"/>
          <p14:tracePt t="272480" x="6897688" y="1989138"/>
          <p14:tracePt t="272484" x="6888163" y="1989138"/>
          <p14:tracePt t="272486" x="6888163" y="1997075"/>
          <p14:tracePt t="272494" x="6888163" y="2006600"/>
          <p14:tracePt t="272500" x="6888163" y="2014538"/>
          <p14:tracePt t="272504" x="6888163" y="2022475"/>
          <p14:tracePt t="272515" x="6888163" y="2032000"/>
          <p14:tracePt t="272529" x="6888163" y="2039938"/>
          <p14:tracePt t="272537" x="6888163" y="2047875"/>
          <p14:tracePt t="272540" x="6888163" y="2055813"/>
          <p14:tracePt t="272544" x="6888163" y="2065338"/>
          <p14:tracePt t="272551" x="6888163" y="2073275"/>
          <p14:tracePt t="272554" x="6888163" y="2081213"/>
          <p14:tracePt t="272555" x="6888163" y="2090738"/>
          <p14:tracePt t="272559" x="6888163" y="2098675"/>
          <p14:tracePt t="272562" x="6888163" y="2106613"/>
          <p14:tracePt t="272564" x="6897688" y="2106613"/>
          <p14:tracePt t="272567" x="6897688" y="2114550"/>
          <p14:tracePt t="272568" x="6897688" y="2124075"/>
          <p14:tracePt t="272570" x="6905625" y="2124075"/>
          <p14:tracePt t="272572" x="6905625" y="2132013"/>
          <p14:tracePt t="272575" x="6905625" y="2139950"/>
          <p14:tracePt t="272579" x="6913563" y="2149475"/>
          <p14:tracePt t="272580" x="6913563" y="2157413"/>
          <p14:tracePt t="272583" x="6913563" y="2165350"/>
          <p14:tracePt t="272587" x="6913563" y="2173288"/>
          <p14:tracePt t="272591" x="6923088" y="2182813"/>
          <p14:tracePt t="272593" x="6923088" y="2190750"/>
          <p14:tracePt t="272599" x="6923088" y="2198688"/>
          <p14:tracePt t="272604" x="6923088" y="2208213"/>
          <p14:tracePt t="272609" x="6923088" y="2216150"/>
          <p14:tracePt t="272611" x="6923088" y="2224088"/>
          <p14:tracePt t="272618" x="6923088" y="2233613"/>
          <p14:tracePt t="272624" x="6923088" y="2241550"/>
          <p14:tracePt t="272629" x="6923088" y="2249488"/>
          <p14:tracePt t="272632" x="6923088" y="2257425"/>
          <p14:tracePt t="272635" x="6923088" y="2266950"/>
          <p14:tracePt t="272640" x="6923088" y="2274888"/>
          <p14:tracePt t="272644" x="6923088" y="2282825"/>
          <p14:tracePt t="272647" x="6931025" y="2292350"/>
          <p14:tracePt t="272649" x="6931025" y="2300288"/>
          <p14:tracePt t="272653" x="6938963" y="2308225"/>
          <p14:tracePt t="272656" x="6938963" y="2316163"/>
          <p14:tracePt t="272658" x="6938963" y="2325688"/>
          <p14:tracePt t="272660" x="6946900" y="2333625"/>
          <p14:tracePt t="272663" x="6946900" y="2341563"/>
          <p14:tracePt t="272667" x="6956425" y="2351088"/>
          <p14:tracePt t="272670" x="6964363" y="2359025"/>
          <p14:tracePt t="272671" x="6972300" y="2366963"/>
          <p14:tracePt t="272673" x="6981825" y="2374900"/>
          <p14:tracePt t="272676" x="6989763" y="2384425"/>
          <p14:tracePt t="272679" x="6997700" y="2384425"/>
          <p14:tracePt t="272681" x="7005638" y="2400300"/>
          <p14:tracePt t="272685" x="7015163" y="2400300"/>
          <p14:tracePt t="272686" x="7015163" y="2409825"/>
          <p14:tracePt t="272687" x="7023100" y="2409825"/>
          <p14:tracePt t="272690" x="7031038" y="2417763"/>
          <p14:tracePt t="272694" x="7040563" y="2417763"/>
          <p14:tracePt t="272695" x="7048500" y="2425700"/>
          <p14:tracePt t="272700" x="7056438" y="2433638"/>
          <p14:tracePt t="272704" x="7064375" y="2433638"/>
          <p14:tracePt t="272709" x="7064375" y="2443163"/>
          <p14:tracePt t="272710" x="7073900" y="2443163"/>
          <p14:tracePt t="272712" x="7081838" y="2443163"/>
          <p14:tracePt t="272717" x="7089775" y="2443163"/>
          <p14:tracePt t="272721" x="7089775" y="2451100"/>
          <p14:tracePt t="272722" x="7099300" y="2451100"/>
          <p14:tracePt t="272726" x="7107238" y="2451100"/>
          <p14:tracePt t="272728" x="7115175" y="2451100"/>
          <p14:tracePt t="272732" x="7123113" y="2451100"/>
          <p14:tracePt t="272737" x="7132638" y="2451100"/>
          <p14:tracePt t="272739" x="7140575" y="2451100"/>
          <p14:tracePt t="272741" x="7148513" y="2451100"/>
          <p14:tracePt t="272744" x="7158038" y="2451100"/>
          <p14:tracePt t="272747" x="7165975" y="2451100"/>
          <p14:tracePt t="272752" x="7181850" y="2451100"/>
          <p14:tracePt t="272755" x="7191375" y="2451100"/>
          <p14:tracePt t="272757" x="7199313" y="2451100"/>
          <p14:tracePt t="272760" x="7207250" y="2451100"/>
          <p14:tracePt t="272761" x="7216775" y="2451100"/>
          <p14:tracePt t="272764" x="7224713" y="2451100"/>
          <p14:tracePt t="272767" x="7232650" y="2451100"/>
          <p14:tracePt t="272771" x="7240588" y="2451100"/>
          <p14:tracePt t="272772" x="7250113" y="2451100"/>
          <p14:tracePt t="272775" x="7258050" y="2451100"/>
          <p14:tracePt t="272778" x="7265988" y="2451100"/>
          <p14:tracePt t="272781" x="7275513" y="2443163"/>
          <p14:tracePt t="272784" x="7283450" y="2443163"/>
          <p14:tracePt t="272785" x="7291388" y="2443163"/>
          <p14:tracePt t="272788" x="7299325" y="2443163"/>
          <p14:tracePt t="272790" x="7308850" y="2433638"/>
          <p14:tracePt t="272792" x="7316788" y="2433638"/>
          <p14:tracePt t="272793" x="7324725" y="2425700"/>
          <p14:tracePt t="272796" x="7334250" y="2425700"/>
          <p14:tracePt t="272798" x="7342188" y="2425700"/>
          <p14:tracePt t="272801" x="7350125" y="2417763"/>
          <p14:tracePt t="272802" x="7367588" y="2417763"/>
          <p14:tracePt t="272804" x="7375525" y="2417763"/>
          <p14:tracePt t="272805" x="7383463" y="2417763"/>
          <p14:tracePt t="272807" x="7392988" y="2409825"/>
          <p14:tracePt t="272809" x="7400925" y="2409825"/>
          <p14:tracePt t="272811" x="7400925" y="2400300"/>
          <p14:tracePt t="272811" x="7416800" y="2400300"/>
          <p14:tracePt t="272813" x="7426325" y="2400300"/>
          <p14:tracePt t="272815" x="7434263" y="2400300"/>
          <p14:tracePt t="272818" x="7451725" y="2400300"/>
          <p14:tracePt t="272819" x="7451725" y="2392363"/>
          <p14:tracePt t="272820" x="7459663" y="2392363"/>
          <p14:tracePt t="272822" x="7467600" y="2392363"/>
          <p14:tracePt t="272823" x="7475538" y="2392363"/>
          <p14:tracePt t="272824" x="7485063" y="2392363"/>
          <p14:tracePt t="272825" x="7485063" y="2384425"/>
          <p14:tracePt t="272826" x="7493000" y="2384425"/>
          <p14:tracePt t="272827" x="7500938" y="2384425"/>
          <p14:tracePt t="272830" x="7510463" y="2384425"/>
          <p14:tracePt t="272832" x="7518400" y="2374900"/>
          <p14:tracePt t="272836" x="7526338" y="2374900"/>
          <p14:tracePt t="272837" x="7534275" y="2374900"/>
          <p14:tracePt t="272839" x="7543800" y="2366963"/>
          <p14:tracePt t="272841" x="7551738" y="2359025"/>
          <p14:tracePt t="272845" x="7559675" y="2359025"/>
          <p14:tracePt t="272848" x="7569200" y="2351088"/>
          <p14:tracePt t="272851" x="7577138" y="2351088"/>
          <p14:tracePt t="272854" x="7577138" y="2341563"/>
          <p14:tracePt t="272856" x="7585075" y="2341563"/>
          <p14:tracePt t="272857" x="7593013" y="2333625"/>
          <p14:tracePt t="272859" x="7593013" y="2325688"/>
          <p14:tracePt t="272863" x="7593013" y="2316163"/>
          <p14:tracePt t="272864" x="7602538" y="2316163"/>
          <p14:tracePt t="272868" x="7602538" y="2308225"/>
          <p14:tracePt t="272869" x="7610475" y="2308225"/>
          <p14:tracePt t="272871" x="7610475" y="2300288"/>
          <p14:tracePt t="272872" x="7610475" y="2292350"/>
          <p14:tracePt t="272874" x="7610475" y="2282825"/>
          <p14:tracePt t="272878" x="7610475" y="2274888"/>
          <p14:tracePt t="272880" x="7610475" y="2266950"/>
          <p14:tracePt t="272882" x="7610475" y="2257425"/>
          <p14:tracePt t="272884" x="7610475" y="2249488"/>
          <p14:tracePt t="272885" x="7610475" y="2241550"/>
          <p14:tracePt t="272888" x="7610475" y="2233613"/>
          <p14:tracePt t="272889" x="7610475" y="2224088"/>
          <p14:tracePt t="272891" x="7610475" y="2216150"/>
          <p14:tracePt t="272893" x="7610475" y="2208213"/>
          <p14:tracePt t="272895" x="7610475" y="2198688"/>
          <p14:tracePt t="272896" x="7610475" y="2190750"/>
          <p14:tracePt t="272898" x="7610475" y="2182813"/>
          <p14:tracePt t="272901" x="7610475" y="2173288"/>
          <p14:tracePt t="272902" x="7610475" y="2165350"/>
          <p14:tracePt t="272903" x="7610475" y="2157413"/>
          <p14:tracePt t="272905" x="7610475" y="2149475"/>
          <p14:tracePt t="272906" x="7610475" y="2139950"/>
          <p14:tracePt t="272907" x="7610475" y="2132013"/>
          <p14:tracePt t="272909" x="7610475" y="2124075"/>
          <p14:tracePt t="272910" x="7610475" y="2114550"/>
          <p14:tracePt t="272913" x="7610475" y="2106613"/>
          <p14:tracePt t="272916" x="7610475" y="2090738"/>
          <p14:tracePt t="272919" x="7610475" y="2081213"/>
          <p14:tracePt t="272920" x="7610475" y="2073275"/>
          <p14:tracePt t="272922" x="7610475" y="2065338"/>
          <p14:tracePt t="272923" x="7610475" y="2055813"/>
          <p14:tracePt t="272927" x="7610475" y="2047875"/>
          <p14:tracePt t="272932" x="7618413" y="2039938"/>
          <p14:tracePt t="272934" x="7618413" y="2032000"/>
          <p14:tracePt t="272938" x="7618413" y="2022475"/>
          <p14:tracePt t="272940" x="7627938" y="2022475"/>
          <p14:tracePt t="272942" x="7627938" y="2014538"/>
          <p14:tracePt t="272947" x="7627938" y="2006600"/>
          <p14:tracePt t="272950" x="7627938" y="1997075"/>
          <p14:tracePt t="272952" x="7635875" y="1997075"/>
          <p14:tracePt t="272955" x="7635875" y="1989138"/>
          <p14:tracePt t="272961" x="7643813" y="1989138"/>
          <p14:tracePt t="272961" x="7643813" y="1981200"/>
          <p14:tracePt t="272967" x="7643813" y="1973263"/>
          <p14:tracePt t="272969" x="7643813" y="1963738"/>
          <p14:tracePt t="272973" x="7643813" y="1955800"/>
          <p14:tracePt t="272978" x="7643813" y="1947863"/>
          <p14:tracePt t="272980" x="7643813" y="1938338"/>
          <p14:tracePt t="272982" x="7643813" y="1930400"/>
          <p14:tracePt t="272985" x="7643813" y="1922463"/>
          <p14:tracePt t="272988" x="7643813" y="1914525"/>
          <p14:tracePt t="272992" x="7643813" y="1905000"/>
          <p14:tracePt t="272993" x="7643813" y="1897063"/>
          <p14:tracePt t="272995" x="7643813" y="1889125"/>
          <p14:tracePt t="272997" x="7643813" y="1879600"/>
          <p14:tracePt t="273001" x="7643813" y="1871663"/>
          <p14:tracePt t="273002" x="7635875" y="1863725"/>
          <p14:tracePt t="273003" x="7635875" y="1855788"/>
          <p14:tracePt t="273005" x="7635875" y="1846263"/>
          <p14:tracePt t="273008" x="7635875" y="1838325"/>
          <p14:tracePt t="273010" x="7635875" y="1830388"/>
          <p14:tracePt t="273012" x="7635875" y="1820863"/>
          <p14:tracePt t="273014" x="7627938" y="1812925"/>
          <p14:tracePt t="273018" x="7627938" y="1804988"/>
          <p14:tracePt t="273020" x="7627938" y="1797050"/>
          <p14:tracePt t="273021" x="7627938" y="1787525"/>
          <p14:tracePt t="273023" x="7627938" y="1779588"/>
          <p14:tracePt t="273026" x="7627938" y="1771650"/>
          <p14:tracePt t="273028" x="7618413" y="1771650"/>
          <p14:tracePt t="273030" x="7618413" y="1762125"/>
          <p14:tracePt t="273031" x="7618413" y="1754188"/>
          <p14:tracePt t="273034" x="7618413" y="1746250"/>
          <p14:tracePt t="273038" x="7618413" y="1738313"/>
          <p14:tracePt t="273044" x="7618413" y="1728788"/>
          <p14:tracePt t="273046" x="7618413" y="1720850"/>
          <p14:tracePt t="273052" x="7618413" y="1712913"/>
          <p14:tracePt t="273058" x="7618413" y="1703388"/>
          <p14:tracePt t="273064" x="7618413" y="1695450"/>
          <p14:tracePt t="273068" x="7618413" y="1687513"/>
          <p14:tracePt t="273073" x="7618413" y="1679575"/>
          <p14:tracePt t="273077" x="7618413" y="1670050"/>
          <p14:tracePt t="273080" x="7610475" y="1670050"/>
          <p14:tracePt t="273084" x="7610475" y="1662113"/>
          <p14:tracePt t="273086" x="7610475" y="1654175"/>
          <p14:tracePt t="273090" x="7610475" y="1644650"/>
          <p14:tracePt t="273094" x="7602538" y="1636713"/>
          <p14:tracePt t="273100" x="7602538" y="1628775"/>
          <p14:tracePt t="273102" x="7602538" y="1620838"/>
          <p14:tracePt t="273105" x="7602538" y="1611313"/>
          <p14:tracePt t="273109" x="7593013" y="1611313"/>
          <p14:tracePt t="273110" x="7593013" y="1603375"/>
          <p14:tracePt t="273115" x="7593013" y="1595438"/>
          <p14:tracePt t="273120" x="7593013" y="1585913"/>
          <p14:tracePt t="273122" x="7585075" y="1577975"/>
          <p14:tracePt t="273129" x="7585075" y="1570038"/>
          <p14:tracePt t="273134" x="7577138" y="1570038"/>
          <p14:tracePt t="273135" x="7577138" y="1562100"/>
          <p14:tracePt t="273139" x="7569200" y="1562100"/>
          <p14:tracePt t="273143" x="7569200" y="1552575"/>
          <p14:tracePt t="273146" x="7569200" y="1544638"/>
          <p14:tracePt t="273151" x="7559675" y="1544638"/>
          <p14:tracePt t="273153" x="7559675" y="1536700"/>
          <p14:tracePt t="273160" x="7551738" y="1536700"/>
          <p14:tracePt t="273162" x="7551738" y="1527175"/>
          <p14:tracePt t="273168" x="7543800" y="1527175"/>
          <p14:tracePt t="273171" x="7543800" y="1519238"/>
          <p14:tracePt t="273174" x="7534275" y="1519238"/>
          <p14:tracePt t="273178" x="7534275" y="1511300"/>
          <p14:tracePt t="273189" x="7534275" y="1501775"/>
          <p14:tracePt t="273189" x="7526338" y="1501775"/>
          <p14:tracePt t="273196" x="7526338" y="1493838"/>
          <p14:tracePt t="273201" x="7518400" y="1493838"/>
          <p14:tracePt t="273204" x="7518400" y="1485900"/>
          <p14:tracePt t="273207" x="7518400" y="1477963"/>
          <p14:tracePt t="273209" x="7510463" y="1477963"/>
          <p14:tracePt t="273216" x="7500938" y="1468438"/>
          <p14:tracePt t="273218" x="7493000" y="1468438"/>
          <p14:tracePt t="273224" x="7493000" y="1460500"/>
          <p14:tracePt t="273225" x="7485063" y="1460500"/>
          <p14:tracePt t="273232" x="7475538" y="1452563"/>
          <p14:tracePt t="273252" x="7451725" y="1435100"/>
          <p14:tracePt t="273256" x="7442200" y="1435100"/>
          <p14:tracePt t="273268" x="7434263" y="1435100"/>
          <p14:tracePt t="273273" x="7426325" y="1427163"/>
          <p14:tracePt t="273282" x="7416800" y="1427163"/>
          <p14:tracePt t="273290" x="7408863" y="1419225"/>
          <p14:tracePt t="273295" x="7400925" y="1409700"/>
          <p14:tracePt t="273297" x="7392988" y="1409700"/>
          <p14:tracePt t="273303" x="7383463" y="1409700"/>
          <p14:tracePt t="273310" x="7375525" y="1409700"/>
          <p14:tracePt t="273311" x="7375525" y="1401763"/>
          <p14:tracePt t="273311" x="7367588" y="1401763"/>
          <p14:tracePt t="273313" x="7358063" y="1401763"/>
          <p14:tracePt t="273318" x="7350125" y="1401763"/>
          <p14:tracePt t="273323" x="7342188" y="1401763"/>
          <p14:tracePt t="273327" x="7334250" y="1401763"/>
          <p14:tracePt t="273329" x="7324725" y="1393825"/>
          <p14:tracePt t="273334" x="7316788" y="1393825"/>
          <p14:tracePt t="273338" x="7308850" y="1393825"/>
          <p14:tracePt t="273342" x="7299325" y="1393825"/>
          <p14:tracePt t="273344" x="7291388" y="1393825"/>
          <p14:tracePt t="273350" x="7283450" y="1393825"/>
          <p14:tracePt t="273353" x="7275513" y="1393825"/>
          <p14:tracePt t="273358" x="7265988" y="1393825"/>
          <p14:tracePt t="273361" x="7258050" y="1393825"/>
          <p14:tracePt t="273368" x="7250113" y="1393825"/>
          <p14:tracePt t="273374" x="7240588" y="1393825"/>
          <p14:tracePt t="273379" x="7232650" y="1393825"/>
          <p14:tracePt t="273387" x="7224713" y="1393825"/>
          <p14:tracePt t="273390" x="7216775" y="1393825"/>
          <p14:tracePt t="273396" x="7207250" y="1393825"/>
          <p14:tracePt t="273401" x="7199313" y="1393825"/>
          <p14:tracePt t="273405" x="7191375" y="1393825"/>
          <p14:tracePt t="273406" x="7181850" y="1393825"/>
          <p14:tracePt t="273409" x="7173913" y="1393825"/>
          <p14:tracePt t="273413" x="7165975" y="1393825"/>
          <p14:tracePt t="273416" x="7165975" y="1401763"/>
          <p14:tracePt t="273418" x="7158038" y="1401763"/>
          <p14:tracePt t="273419" x="7148513" y="1401763"/>
          <p14:tracePt t="273421" x="7140575" y="1401763"/>
          <p14:tracePt t="273426" x="7132638" y="1409700"/>
          <p14:tracePt t="273428" x="7123113" y="1409700"/>
          <p14:tracePt t="273429" x="7115175" y="1409700"/>
          <p14:tracePt t="273430" x="7115175" y="1419225"/>
          <p14:tracePt t="273433" x="7107238" y="1419225"/>
          <p14:tracePt t="273436" x="7099300" y="1419225"/>
          <p14:tracePt t="273438" x="7089775" y="1419225"/>
          <p14:tracePt t="273440" x="7081838" y="1427163"/>
          <p14:tracePt t="273442" x="7073900" y="1427163"/>
          <p14:tracePt t="273446" x="7064375" y="1427163"/>
          <p14:tracePt t="273451" x="7056438" y="1435100"/>
          <p14:tracePt t="273452" x="7048500" y="1435100"/>
          <p14:tracePt t="273455" x="7040563" y="1435100"/>
          <p14:tracePt t="273461" x="7031038" y="1435100"/>
          <p14:tracePt t="273465" x="7031038" y="1443038"/>
          <p14:tracePt t="273469" x="7023100" y="1443038"/>
          <p14:tracePt t="273476" x="7015163" y="1452563"/>
          <p14:tracePt t="273492" x="7005638" y="1460500"/>
          <p14:tracePt t="273502" x="7005638" y="1468438"/>
          <p14:tracePt t="273508" x="6997700" y="1477963"/>
          <p14:tracePt t="273511" x="6997700" y="1485900"/>
          <p14:tracePt t="273518" x="6997700" y="1493838"/>
          <p14:tracePt t="273519" x="6989763" y="1493838"/>
          <p14:tracePt t="273523" x="6989763" y="1501775"/>
          <p14:tracePt t="273524" x="6981825" y="1501775"/>
          <p14:tracePt t="273527" x="6981825" y="1511300"/>
          <p14:tracePt t="273529" x="6981825" y="1519238"/>
          <p14:tracePt t="273531" x="6972300" y="1519238"/>
          <p14:tracePt t="273534" x="6972300" y="1527175"/>
          <p14:tracePt t="273537" x="6972300" y="1536700"/>
          <p14:tracePt t="273540" x="6964363" y="1536700"/>
          <p14:tracePt t="273541" x="6964363" y="1544638"/>
          <p14:tracePt t="273544" x="6964363" y="1552575"/>
          <p14:tracePt t="273545" x="6956425" y="1552575"/>
          <p14:tracePt t="273548" x="6956425" y="1562100"/>
          <p14:tracePt t="273551" x="6946900" y="1570038"/>
          <p14:tracePt t="273555" x="6938963" y="1577975"/>
          <p14:tracePt t="273556" x="6938963" y="1585913"/>
          <p14:tracePt t="273560" x="6938963" y="1595438"/>
          <p14:tracePt t="273562" x="6931025" y="1595438"/>
          <p14:tracePt t="273563" x="6931025" y="1603375"/>
          <p14:tracePt t="273567" x="6923088" y="1611313"/>
          <p14:tracePt t="273569" x="6923088" y="1620838"/>
          <p14:tracePt t="273570" x="6923088" y="1628775"/>
          <p14:tracePt t="273573" x="6913563" y="1636713"/>
          <p14:tracePt t="273576" x="6905625" y="1644650"/>
          <p14:tracePt t="273579" x="6905625" y="1654175"/>
          <p14:tracePt t="273581" x="6897688" y="1662113"/>
          <p14:tracePt t="273585" x="6897688" y="1670050"/>
          <p14:tracePt t="273587" x="6888163" y="1679575"/>
          <p14:tracePt t="273592" x="6888163" y="1687513"/>
          <p14:tracePt t="273592" x="6880225" y="1695450"/>
          <p14:tracePt t="273595" x="6872288" y="1703388"/>
          <p14:tracePt t="273601" x="6872288" y="1712913"/>
          <p14:tracePt t="273603" x="6864350" y="1720850"/>
          <p14:tracePt t="273604" x="6864350" y="1728788"/>
          <p14:tracePt t="273608" x="6864350" y="1738313"/>
          <p14:tracePt t="273609" x="6854825" y="1738313"/>
          <p14:tracePt t="273613" x="6854825" y="1746250"/>
          <p14:tracePt t="273617" x="6854825" y="1754188"/>
          <p14:tracePt t="273620" x="6846888" y="1762125"/>
          <p14:tracePt t="273624" x="6846888" y="1771650"/>
          <p14:tracePt t="273626" x="6838950" y="1771650"/>
          <p14:tracePt t="273629" x="6838950" y="1779588"/>
          <p14:tracePt t="273635" x="6838950" y="1787525"/>
          <p14:tracePt t="273638" x="6838950" y="1797050"/>
          <p14:tracePt t="273643" x="6838950" y="1804988"/>
          <p14:tracePt t="273645" x="6829425" y="1804988"/>
          <p14:tracePt t="273647" x="6829425" y="1812925"/>
          <p14:tracePt t="273653" x="6829425" y="1820863"/>
          <p14:tracePt t="273656" x="6829425" y="1830388"/>
          <p14:tracePt t="273659" x="6821488" y="1830388"/>
          <p14:tracePt t="273661" x="6821488" y="1838325"/>
          <p14:tracePt t="273667" x="6821488" y="1846263"/>
          <p14:tracePt t="273670" x="6821488" y="1855788"/>
          <p14:tracePt t="273673" x="6813550" y="1855788"/>
          <p14:tracePt t="273675" x="6813550" y="1863725"/>
          <p14:tracePt t="273677" x="6813550" y="1871663"/>
          <p14:tracePt t="273681" x="6805613" y="1879600"/>
          <p14:tracePt t="273687" x="6805613" y="1889125"/>
          <p14:tracePt t="273691" x="6805613" y="1897063"/>
          <p14:tracePt t="273691" x="6805613" y="1905000"/>
          <p14:tracePt t="273696" x="6796088" y="1914525"/>
          <p14:tracePt t="273701" x="6796088" y="1922463"/>
          <p14:tracePt t="273704" x="6796088" y="1930400"/>
          <p14:tracePt t="273706" x="6796088" y="1938338"/>
          <p14:tracePt t="273712" x="6796088" y="1947863"/>
          <p14:tracePt t="273713" x="6788150" y="1947863"/>
          <p14:tracePt t="273717" x="6788150" y="1955800"/>
          <p14:tracePt t="273722" x="6788150" y="1963738"/>
          <p14:tracePt t="273723" x="6788150" y="1973263"/>
          <p14:tracePt t="273728" x="6788150" y="1981200"/>
          <p14:tracePt t="273734" x="6780213" y="1989138"/>
          <p14:tracePt t="273737" x="6780213" y="1997075"/>
          <p14:tracePt t="273740" x="6780213" y="2006600"/>
          <p14:tracePt t="273746" x="6780213" y="2014538"/>
          <p14:tracePt t="273752" x="6770688" y="2014538"/>
          <p14:tracePt t="273754" x="6770688" y="2022475"/>
          <p14:tracePt t="273764" x="6770688" y="2032000"/>
          <p14:tracePt t="273770" x="6770688" y="2039938"/>
          <p14:tracePt t="273778" x="6770688" y="2047875"/>
          <p14:tracePt t="273787" x="6770688" y="2055813"/>
          <p14:tracePt t="273794" x="6770688" y="2065338"/>
          <p14:tracePt t="273799" x="6770688" y="2073275"/>
          <p14:tracePt t="273808" x="6770688" y="2081213"/>
          <p14:tracePt t="273817" x="6770688" y="2090738"/>
          <p14:tracePt t="273828" x="6770688" y="2098675"/>
          <p14:tracePt t="273836" x="6770688" y="2106613"/>
          <p14:tracePt t="273850" x="6770688" y="2114550"/>
          <p14:tracePt t="273864" x="6770688" y="2124075"/>
          <p14:tracePt t="273878" x="6770688" y="2132013"/>
          <p14:tracePt t="273893" x="6770688" y="2139950"/>
          <p14:tracePt t="273906" x="6770688" y="2149475"/>
          <p14:tracePt t="273941" x="6770688" y="2157413"/>
          <p14:tracePt t="273974" x="6770688" y="2165350"/>
          <p14:tracePt t="273994" x="6770688" y="2173288"/>
          <p14:tracePt t="274002" x="6770688" y="2182813"/>
          <p14:tracePt t="274020" x="6770688" y="2190750"/>
          <p14:tracePt t="274034" x="6770688" y="2198688"/>
          <p14:tracePt t="274050" x="6770688" y="2208213"/>
          <p14:tracePt t="274059" x="6770688" y="2216150"/>
          <p14:tracePt t="276087" x="6770688" y="2224088"/>
          <p14:tracePt t="276091" x="6770688" y="2233613"/>
          <p14:tracePt t="276096" x="6780213" y="2249488"/>
          <p14:tracePt t="276097" x="6780213" y="2257425"/>
          <p14:tracePt t="276101" x="6788150" y="2266950"/>
          <p14:tracePt t="276102" x="6788150" y="2274888"/>
          <p14:tracePt t="276104" x="6788150" y="2282825"/>
          <p14:tracePt t="276106" x="6796088" y="2292350"/>
          <p14:tracePt t="276108" x="6796088" y="2300288"/>
          <p14:tracePt t="276110" x="6796088" y="2308225"/>
          <p14:tracePt t="276111" x="6805613" y="2316163"/>
          <p14:tracePt t="276114" x="6813550" y="2325688"/>
          <p14:tracePt t="276118" x="6813550" y="2333625"/>
          <p14:tracePt t="276120" x="6813550" y="2341563"/>
          <p14:tracePt t="276121" x="6813550" y="2351088"/>
          <p14:tracePt t="276122" x="6821488" y="2351088"/>
          <p14:tracePt t="276123" x="6821488" y="2359025"/>
          <p14:tracePt t="276125" x="6821488" y="2366963"/>
          <p14:tracePt t="276128" x="6829425" y="2374900"/>
          <p14:tracePt t="276130" x="6829425" y="2384425"/>
          <p14:tracePt t="276134" x="6829425" y="2392363"/>
          <p14:tracePt t="276138" x="6829425" y="2400300"/>
          <p14:tracePt t="276142" x="6838950" y="2400300"/>
          <p14:tracePt t="276152" x="6846888" y="2409825"/>
          <p14:tracePt t="276168" x="6854825" y="2417763"/>
          <p14:tracePt t="276174" x="6864350" y="2425700"/>
          <p14:tracePt t="276177" x="6872288" y="2425700"/>
          <p14:tracePt t="276180" x="6880225" y="2425700"/>
          <p14:tracePt t="276181" x="6880225" y="2433638"/>
          <p14:tracePt t="276184" x="6888163" y="2433638"/>
          <p14:tracePt t="276187" x="6897688" y="2433638"/>
          <p14:tracePt t="276189" x="6905625" y="2443163"/>
          <p14:tracePt t="276190" x="6913563" y="2443163"/>
          <p14:tracePt t="276193" x="6923088" y="2443163"/>
          <p14:tracePt t="276195" x="6931025" y="2443163"/>
          <p14:tracePt t="276196" x="6931025" y="2451100"/>
          <p14:tracePt t="276197" x="6938963" y="2451100"/>
          <p14:tracePt t="276198" x="6946900" y="2451100"/>
          <p14:tracePt t="276199" x="6946900" y="2459038"/>
          <p14:tracePt t="276201" x="6956425" y="2459038"/>
          <p14:tracePt t="276203" x="6964363" y="2459038"/>
          <p14:tracePt t="276204" x="6972300" y="2459038"/>
          <p14:tracePt t="276205" x="6981825" y="2468563"/>
          <p14:tracePt t="276208" x="6989763" y="2468563"/>
          <p14:tracePt t="276210" x="7005638" y="2468563"/>
          <p14:tracePt t="276211" x="7015163" y="2468563"/>
          <p14:tracePt t="276214" x="7023100" y="2476500"/>
          <p14:tracePt t="276217" x="7040563" y="2476500"/>
          <p14:tracePt t="276219" x="7048500" y="2476500"/>
          <p14:tracePt t="276221" x="7056438" y="2484438"/>
          <p14:tracePt t="276222" x="7064375" y="2484438"/>
          <p14:tracePt t="276223" x="7073900" y="2484438"/>
          <p14:tracePt t="276225" x="7081838" y="2484438"/>
          <p14:tracePt t="276236" x="7123113" y="2492375"/>
          <p14:tracePt t="276238" x="7132638" y="2492375"/>
          <p14:tracePt t="276239" x="7140575" y="2492375"/>
          <p14:tracePt t="276242" x="7148513" y="2492375"/>
          <p14:tracePt t="276244" x="7158038" y="2492375"/>
          <p14:tracePt t="276247" x="7165975" y="2492375"/>
          <p14:tracePt t="276249" x="7173913" y="2492375"/>
          <p14:tracePt t="276252" x="7181850" y="2492375"/>
          <p14:tracePt t="276255" x="7191375" y="2492375"/>
          <p14:tracePt t="276258" x="7191375" y="2484438"/>
          <p14:tracePt t="276258" x="7199313" y="2484438"/>
          <p14:tracePt t="276260" x="7207250" y="2476500"/>
          <p14:tracePt t="276263" x="7216775" y="2476500"/>
          <p14:tracePt t="276268" x="7224713" y="2468563"/>
          <p14:tracePt t="276270" x="7232650" y="2468563"/>
          <p14:tracePt t="276272" x="7240588" y="2468563"/>
          <p14:tracePt t="276274" x="7250113" y="2459038"/>
          <p14:tracePt t="276277" x="7258050" y="2459038"/>
          <p14:tracePt t="276279" x="7258050" y="2451100"/>
          <p14:tracePt t="276280" x="7265988" y="2443163"/>
          <p14:tracePt t="276282" x="7275513" y="2443163"/>
          <p14:tracePt t="276286" x="7283450" y="2433638"/>
          <p14:tracePt t="276287" x="7291388" y="2433638"/>
          <p14:tracePt t="276289" x="7291388" y="2425700"/>
          <p14:tracePt t="276291" x="7299325" y="2425700"/>
          <p14:tracePt t="276293" x="7308850" y="2425700"/>
          <p14:tracePt t="276294" x="7308850" y="2417763"/>
          <p14:tracePt t="276295" x="7316788" y="2409825"/>
          <p14:tracePt t="276298" x="7324725" y="2409825"/>
          <p14:tracePt t="276301" x="7324725" y="2400300"/>
          <p14:tracePt t="276302" x="7334250" y="2400300"/>
          <p14:tracePt t="276305" x="7342188" y="2392363"/>
          <p14:tracePt t="276307" x="7350125" y="2392363"/>
          <p14:tracePt t="276310" x="7358063" y="2384425"/>
          <p14:tracePt t="276313" x="7358063" y="2374900"/>
          <p14:tracePt t="276317" x="7367588" y="2374900"/>
          <p14:tracePt t="276319" x="7367588" y="2366963"/>
          <p14:tracePt t="276322" x="7375525" y="2366963"/>
          <p14:tracePt t="276325" x="7383463" y="2359025"/>
          <p14:tracePt t="276333" x="7383463" y="2351088"/>
          <p14:tracePt t="276335" x="7392988" y="2341563"/>
          <p14:tracePt t="276340" x="7392988" y="2333625"/>
          <p14:tracePt t="276342" x="7400925" y="2333625"/>
          <p14:tracePt t="276346" x="7400925" y="2325688"/>
          <p14:tracePt t="276353" x="7408863" y="2316163"/>
          <p14:tracePt t="276353" x="7408863" y="2308225"/>
          <p14:tracePt t="276355" x="7416800" y="2308225"/>
          <p14:tracePt t="276358" x="7416800" y="2300288"/>
          <p14:tracePt t="276364" x="7426325" y="2300288"/>
          <p14:tracePt t="276364" x="7426325" y="2292350"/>
          <p14:tracePt t="276370" x="7426325" y="2282825"/>
          <p14:tracePt t="276373" x="7426325" y="2274888"/>
          <p14:tracePt t="276374" x="7434263" y="2274888"/>
          <p14:tracePt t="276379" x="7434263" y="2266950"/>
          <p14:tracePt t="276385" x="7434263" y="2257425"/>
          <p14:tracePt t="276388" x="7442200" y="2249488"/>
          <p14:tracePt t="276391" x="7442200" y="2241550"/>
          <p14:tracePt t="276394" x="7451725" y="2241550"/>
          <p14:tracePt t="276396" x="7451725" y="2233613"/>
          <p14:tracePt t="276401" x="7451725" y="2224088"/>
          <p14:tracePt t="276405" x="7451725" y="2216150"/>
          <p14:tracePt t="276406" x="7459663" y="2216150"/>
          <p14:tracePt t="276408" x="7459663" y="2208213"/>
          <p14:tracePt t="276410" x="7459663" y="2198688"/>
          <p14:tracePt t="276416" x="7459663" y="2190750"/>
          <p14:tracePt t="276421" x="7459663" y="2182813"/>
          <p14:tracePt t="276427" x="7459663" y="2173288"/>
          <p14:tracePt t="276433" x="7467600" y="2173288"/>
          <p14:tracePt t="276435" x="7467600" y="2165350"/>
          <p14:tracePt t="276449" x="7467600" y="2157413"/>
          <p14:tracePt t="276464" x="7467600" y="2149475"/>
          <p14:tracePt t="276474" x="7467600" y="2139950"/>
          <p14:tracePt t="276478" x="7467600" y="2132013"/>
          <p14:tracePt t="276487" x="7467600" y="2124075"/>
          <p14:tracePt t="276495" x="7467600" y="2114550"/>
          <p14:tracePt t="276502" x="7475538" y="2106613"/>
          <p14:tracePt t="276505" x="7475538" y="2098675"/>
          <p14:tracePt t="276512" x="7475538" y="2090738"/>
          <p14:tracePt t="276518" x="7475538" y="2081213"/>
          <p14:tracePt t="276523" x="7475538" y="2073275"/>
          <p14:tracePt t="276527" x="7475538" y="2065338"/>
          <p14:tracePt t="276535" x="7475538" y="2055813"/>
          <p14:tracePt t="276542" x="7475538" y="2047875"/>
          <p14:tracePt t="276551" x="7475538" y="2039938"/>
          <p14:tracePt t="276556" x="7475538" y="2032000"/>
          <p14:tracePt t="276558" x="7467600" y="2032000"/>
          <p14:tracePt t="276567" x="7467600" y="2022475"/>
          <p14:tracePt t="276575" x="7467600" y="2014538"/>
          <p14:tracePt t="276587" x="7467600" y="2006600"/>
          <p14:tracePt t="276592" x="7467600" y="1997075"/>
          <p14:tracePt t="276605" x="7459663" y="1989138"/>
          <p14:tracePt t="276613" x="7459663" y="1981200"/>
          <p14:tracePt t="276621" x="7451725" y="1973263"/>
          <p14:tracePt t="276627" x="7442200" y="1973263"/>
          <p14:tracePt t="276628" x="7442200" y="1963738"/>
          <p14:tracePt t="276635" x="7442200" y="1955800"/>
          <p14:tracePt t="276639" x="7434263" y="1955800"/>
          <p14:tracePt t="276790" x="7434263" y="1963738"/>
          <p14:tracePt t="276807" x="7442200" y="1963738"/>
          <p14:tracePt t="276811" x="7451725" y="1963738"/>
          <p14:tracePt t="276821" x="7459663" y="1963738"/>
          <p14:tracePt t="276828" x="7467600" y="1963738"/>
          <p14:tracePt t="276834" x="7475538" y="1963738"/>
          <p14:tracePt t="276837" x="7485063" y="1963738"/>
          <p14:tracePt t="276844" x="7493000" y="1963738"/>
          <p14:tracePt t="276853" x="7500938" y="1963738"/>
          <p14:tracePt t="276866" x="7500938" y="1955800"/>
          <p14:tracePt t="276872" x="7510463" y="1955800"/>
          <p14:tracePt t="276877" x="7510463" y="1947863"/>
          <p14:tracePt t="276884" x="7510463" y="1938338"/>
          <p14:tracePt t="276890" x="7510463" y="1930400"/>
          <p14:tracePt t="276893" x="7510463" y="1922463"/>
          <p14:tracePt t="276899" x="7510463" y="1914525"/>
          <p14:tracePt t="276907" x="7510463" y="1905000"/>
          <p14:tracePt t="276918" x="7500938" y="1905000"/>
          <p14:tracePt t="276920" x="7500938" y="1897063"/>
          <p14:tracePt t="276926" x="7500938" y="1889125"/>
          <p14:tracePt t="276929" x="7493000" y="1889125"/>
          <p14:tracePt t="276936" x="7485063" y="1889125"/>
          <p14:tracePt t="276938" x="7485063" y="1879600"/>
          <p14:tracePt t="276939" x="7475538" y="1879600"/>
          <p14:tracePt t="276944" x="7467600" y="1879600"/>
          <p14:tracePt t="276948" x="7459663" y="1879600"/>
          <p14:tracePt t="276951" x="7451725" y="1879600"/>
          <p14:tracePt t="276953" x="7442200" y="1879600"/>
          <p14:tracePt t="276957" x="7434263" y="1879600"/>
          <p14:tracePt t="276960" x="7426325" y="1879600"/>
          <p14:tracePt t="276964" x="7416800" y="1879600"/>
          <p14:tracePt t="276966" x="7408863" y="1879600"/>
          <p14:tracePt t="276968" x="7400925" y="1879600"/>
          <p14:tracePt t="276972" x="7392988" y="1879600"/>
          <p14:tracePt t="276975" x="7383463" y="1879600"/>
          <p14:tracePt t="276977" x="7375525" y="1879600"/>
          <p14:tracePt t="276979" x="7367588" y="1879600"/>
          <p14:tracePt t="276983" x="7358063" y="1879600"/>
          <p14:tracePt t="276987" x="7350125" y="1879600"/>
          <p14:tracePt t="276988" x="7342188" y="1879600"/>
          <p14:tracePt t="276990" x="7334250" y="1879600"/>
          <p14:tracePt t="276996" x="7324725" y="1889125"/>
          <p14:tracePt t="276997" x="7316788" y="1897063"/>
          <p14:tracePt t="276999" x="7308850" y="1897063"/>
          <p14:tracePt t="277002" x="7299325" y="1897063"/>
          <p14:tracePt t="277002" x="7291388" y="1897063"/>
          <p14:tracePt t="277004" x="7291388" y="1905000"/>
          <p14:tracePt t="277006" x="7283450" y="1905000"/>
          <p14:tracePt t="277009" x="7275513" y="1914525"/>
          <p14:tracePt t="277010" x="7265988" y="1914525"/>
          <p14:tracePt t="277014" x="7258050" y="1914525"/>
          <p14:tracePt t="277015" x="7258050" y="1922463"/>
          <p14:tracePt t="277018" x="7250113" y="1930400"/>
          <p14:tracePt t="277022" x="7240588" y="1938338"/>
          <p14:tracePt t="277025" x="7232650" y="1938338"/>
          <p14:tracePt t="277027" x="7232650" y="1947863"/>
          <p14:tracePt t="277033" x="7232650" y="1955800"/>
          <p14:tracePt t="277035" x="7224713" y="1955800"/>
          <p14:tracePt t="277037" x="7224713" y="1963738"/>
          <p14:tracePt t="277044" x="7224713" y="1973263"/>
          <p14:tracePt t="277052" x="7224713" y="1981200"/>
          <p14:tracePt t="277057" x="7224713" y="1989138"/>
          <p14:tracePt t="277065" x="7224713" y="1997075"/>
          <p14:tracePt t="277066" x="7224713" y="2006600"/>
          <p14:tracePt t="277071" x="7224713" y="2014538"/>
          <p14:tracePt t="277077" x="7224713" y="2022475"/>
          <p14:tracePt t="277078" x="7232650" y="2022475"/>
          <p14:tracePt t="277080" x="7232650" y="2032000"/>
          <p14:tracePt t="277081" x="7240588" y="2032000"/>
          <p14:tracePt t="277086" x="7240588" y="2039938"/>
          <p14:tracePt t="277087" x="7250113" y="2039938"/>
          <p14:tracePt t="277088" x="7250113" y="2047875"/>
          <p14:tracePt t="277091" x="7258050" y="2047875"/>
          <p14:tracePt t="277092" x="7258050" y="2055813"/>
          <p14:tracePt t="277094" x="7265988" y="2055813"/>
          <p14:tracePt t="277096" x="7275513" y="2055813"/>
          <p14:tracePt t="277097" x="7275513" y="2065338"/>
          <p14:tracePt t="277100" x="7283450" y="2073275"/>
          <p14:tracePt t="277104" x="7291388" y="2073275"/>
          <p14:tracePt t="277106" x="7291388" y="2081213"/>
          <p14:tracePt t="277107" x="7299325" y="2081213"/>
          <p14:tracePt t="277110" x="7308850" y="2081213"/>
          <p14:tracePt t="277113" x="7316788" y="2090738"/>
          <p14:tracePt t="277118" x="7324725" y="2090738"/>
          <p14:tracePt t="277121" x="7334250" y="2090738"/>
          <p14:tracePt t="277124" x="7342188" y="2098675"/>
          <p14:tracePt t="277127" x="7350125" y="2098675"/>
          <p14:tracePt t="277131" x="7358063" y="2098675"/>
          <p14:tracePt t="277133" x="7358063" y="2106613"/>
          <p14:tracePt t="277136" x="7367588" y="2106613"/>
          <p14:tracePt t="277139" x="7375525" y="2106613"/>
          <p14:tracePt t="277141" x="7383463" y="2106613"/>
          <p14:tracePt t="277148" x="7392988" y="2106613"/>
          <p14:tracePt t="277154" x="7400925" y="2106613"/>
          <p14:tracePt t="277420" x="7400925" y="2098675"/>
          <p14:tracePt t="277434" x="7400925" y="2090738"/>
          <p14:tracePt t="277443" x="7408863" y="2090738"/>
          <p14:tracePt t="277445" x="7408863" y="2081213"/>
          <p14:tracePt t="277452" x="7416800" y="2081213"/>
          <p14:tracePt t="277455" x="7416800" y="2073275"/>
          <p14:tracePt t="277459" x="7416800" y="2065338"/>
          <p14:tracePt t="277466" x="7416800" y="2055813"/>
          <p14:tracePt t="277472" x="7416800" y="2047875"/>
          <p14:tracePt t="277476" x="7416800" y="2039938"/>
          <p14:tracePt t="277480" x="7416800" y="2032000"/>
          <p14:tracePt t="277482" x="7416800" y="2022475"/>
          <p14:tracePt t="277486" x="7416800" y="2014538"/>
          <p14:tracePt t="277490" x="7416800" y="2006600"/>
          <p14:tracePt t="277492" x="7416800" y="1997075"/>
          <p14:tracePt t="277495" x="7408863" y="1989138"/>
          <p14:tracePt t="277498" x="7408863" y="1981200"/>
          <p14:tracePt t="277503" x="7408863" y="1963738"/>
          <p14:tracePt t="277508" x="7400925" y="1947863"/>
          <p14:tracePt t="277511" x="7400925" y="1938338"/>
          <p14:tracePt t="277512" x="7392988" y="1938338"/>
          <p14:tracePt t="277513" x="7392988" y="1930400"/>
          <p14:tracePt t="277515" x="7392988" y="1922463"/>
          <p14:tracePt t="277520" x="7383463" y="1922463"/>
          <p14:tracePt t="277522" x="7375525" y="1914525"/>
          <p14:tracePt t="277525" x="7375525" y="1905000"/>
          <p14:tracePt t="277531" x="7367588" y="1905000"/>
          <p14:tracePt t="277532" x="7367588" y="1897063"/>
          <p14:tracePt t="277535" x="7367588" y="1889125"/>
          <p14:tracePt t="277537" x="7358063" y="1889125"/>
          <p14:tracePt t="277544" x="7350125" y="1889125"/>
          <p14:tracePt t="277546" x="7342188" y="1879600"/>
          <p14:tracePt t="277554" x="7334250" y="1879600"/>
          <p14:tracePt t="277560" x="7324725" y="1879600"/>
          <p14:tracePt t="277565" x="7316788" y="1879600"/>
          <p14:tracePt t="277571" x="7308850" y="1879600"/>
          <p14:tracePt t="277574" x="7299325" y="1879600"/>
          <p14:tracePt t="277581" x="7291388" y="1879600"/>
          <p14:tracePt t="277590" x="7283450" y="1889125"/>
          <p14:tracePt t="277594" x="7283450" y="1897063"/>
          <p14:tracePt t="277600" x="7275513" y="1905000"/>
          <p14:tracePt t="277604" x="7265988" y="1914525"/>
          <p14:tracePt t="277611" x="7265988" y="1922463"/>
          <p14:tracePt t="277614" x="7265988" y="1930400"/>
          <p14:tracePt t="277620" x="7258050" y="1938338"/>
          <p14:tracePt t="277628" x="7258050" y="1947863"/>
          <p14:tracePt t="277635" x="7258050" y="1955800"/>
          <p14:tracePt t="277638" x="7258050" y="1963738"/>
          <p14:tracePt t="277650" x="7258050" y="1973263"/>
          <p14:tracePt t="277663" x="7258050" y="1981200"/>
          <p14:tracePt t="278435" x="7265988" y="1981200"/>
          <p14:tracePt t="278441" x="7265988" y="1989138"/>
          <p14:tracePt t="278444" x="7275513" y="1989138"/>
          <p14:tracePt t="278460" x="7283450" y="1997075"/>
          <p14:tracePt t="278481" x="7291388" y="2006600"/>
          <p14:tracePt t="278514" x="7299325" y="2006600"/>
          <p14:tracePt t="278521" x="7308850" y="2006600"/>
          <p14:tracePt t="278535" x="7316788" y="2006600"/>
          <p14:tracePt t="278546" x="7316788" y="2014538"/>
          <p14:tracePt t="278561" x="7324725" y="2014538"/>
          <p14:tracePt t="278585" x="7334250" y="2014538"/>
          <p14:tracePt t="278602" x="7342188" y="2014538"/>
          <p14:tracePt t="278610" x="7350125" y="2014538"/>
          <p14:tracePt t="278637" x="7358063" y="2014538"/>
          <p14:tracePt t="278657" x="7367588" y="2014538"/>
          <p14:tracePt t="278670" x="7375525" y="2014538"/>
          <p14:tracePt t="278676" x="7383463" y="2014538"/>
          <p14:tracePt t="278681" x="7383463" y="2006600"/>
          <p14:tracePt t="278687" x="7392988" y="1997075"/>
          <p14:tracePt t="278697" x="7400925" y="1997075"/>
          <p14:tracePt t="278700" x="7400925" y="1989138"/>
          <p14:tracePt t="278706" x="7408863" y="1989138"/>
          <p14:tracePt t="278711" x="7416800" y="1989138"/>
          <p14:tracePt t="278715" x="7416800" y="1981200"/>
          <p14:tracePt t="278744" x="7426325" y="1973263"/>
          <p14:tracePt t="278759" x="7426325" y="1963738"/>
          <p14:tracePt t="278763" x="7426325" y="1955800"/>
          <p14:tracePt t="278766" x="7434263" y="1955800"/>
          <p14:tracePt t="278776" x="7434263" y="1947863"/>
          <p14:tracePt t="278789" x="7434263" y="1938338"/>
          <p14:tracePt t="278791" x="7442200" y="1938338"/>
          <p14:tracePt t="278799" x="7442200" y="1930400"/>
          <p14:tracePt t="278803" x="7451725" y="1930400"/>
          <p14:tracePt t="278807" x="7451725" y="1922463"/>
          <p14:tracePt t="278833" x="7451725" y="1914525"/>
          <p14:tracePt t="278842" x="7459663" y="1914525"/>
          <p14:tracePt t="278854" x="7459663" y="1905000"/>
          <p14:tracePt t="278863" x="7459663" y="1897063"/>
          <p14:tracePt t="278869" x="7459663" y="1889125"/>
          <p14:tracePt t="278874" x="7459663" y="1879600"/>
          <p14:tracePt t="278878" x="7467600" y="1879600"/>
          <p14:tracePt t="278880" x="7467600" y="1871663"/>
          <p14:tracePt t="278885" x="7467600" y="1863725"/>
          <p14:tracePt t="278888" x="7467600" y="1855788"/>
          <p14:tracePt t="278893" x="7467600" y="1846263"/>
          <p14:tracePt t="278901" x="7467600" y="1838325"/>
          <p14:tracePt t="278902" x="7475538" y="1838325"/>
          <p14:tracePt t="278908" x="7475538" y="1830388"/>
          <p14:tracePt t="278912" x="7475538" y="1820863"/>
          <p14:tracePt t="278921" x="7475538" y="1812925"/>
          <p14:tracePt t="278928" x="7485063" y="1812925"/>
          <p14:tracePt t="278929" x="7485063" y="1804988"/>
          <p14:tracePt t="278937" x="7485063" y="1797050"/>
          <p14:tracePt t="278941" x="7485063" y="1787525"/>
          <p14:tracePt t="278949" x="7485063" y="1779588"/>
          <p14:tracePt t="278956" x="7485063" y="1771650"/>
          <p14:tracePt t="278962" x="7485063" y="1762125"/>
          <p14:tracePt t="278965" x="7485063" y="1754188"/>
          <p14:tracePt t="278971" x="7485063" y="1746250"/>
          <p14:tracePt t="278976" x="7485063" y="1738313"/>
          <p14:tracePt t="278981" x="7485063" y="1728788"/>
          <p14:tracePt t="278984" x="7485063" y="1720850"/>
          <p14:tracePt t="278989" x="7485063" y="1712913"/>
          <p14:tracePt t="278993" x="7485063" y="1703388"/>
          <p14:tracePt t="278997" x="7485063" y="1695450"/>
          <p14:tracePt t="279001" x="7485063" y="1687513"/>
          <p14:tracePt t="279004" x="7485063" y="1679575"/>
          <p14:tracePt t="279008" x="7485063" y="1670050"/>
          <p14:tracePt t="279013" x="7485063" y="1662113"/>
          <p14:tracePt t="279017" x="7485063" y="1654175"/>
          <p14:tracePt t="279019" x="7485063" y="1644650"/>
          <p14:tracePt t="279022" x="7485063" y="1636713"/>
          <p14:tracePt t="279026" x="7485063" y="1628775"/>
          <p14:tracePt t="279030" x="7485063" y="1620838"/>
          <p14:tracePt t="279032" x="7485063" y="1611313"/>
          <p14:tracePt t="279036" x="7485063" y="1603375"/>
          <p14:tracePt t="279040" x="7485063" y="1595438"/>
          <p14:tracePt t="279043" x="7485063" y="1585913"/>
          <p14:tracePt t="279046" x="7485063" y="1577975"/>
          <p14:tracePt t="279049" x="7485063" y="1570038"/>
          <p14:tracePt t="279053" x="7485063" y="1562100"/>
          <p14:tracePt t="279057" x="7485063" y="1552575"/>
          <p14:tracePt t="279059" x="7485063" y="1544638"/>
          <p14:tracePt t="279062" x="7485063" y="1536700"/>
          <p14:tracePt t="279066" x="7485063" y="1527175"/>
          <p14:tracePt t="279071" x="7485063" y="1519238"/>
          <p14:tracePt t="279072" x="7485063" y="1511300"/>
          <p14:tracePt t="279076" x="7485063" y="1501775"/>
          <p14:tracePt t="279080" x="7485063" y="1493838"/>
          <p14:tracePt t="279085" x="7485063" y="1485900"/>
          <p14:tracePt t="279086" x="7485063" y="1477963"/>
          <p14:tracePt t="279091" x="7485063" y="1468438"/>
          <p14:tracePt t="279096" x="7485063" y="1460500"/>
          <p14:tracePt t="279103" x="7485063" y="1452563"/>
          <p14:tracePt t="279106" x="7485063" y="1443038"/>
          <p14:tracePt t="279114" x="7485063" y="1435100"/>
          <p14:tracePt t="279128" x="7485063" y="1427163"/>
          <p14:tracePt t="282436" x="7493000" y="1427163"/>
          <p14:tracePt t="282441" x="7500938" y="1427163"/>
          <p14:tracePt t="282451" x="7534275" y="1427163"/>
          <p14:tracePt t="282459" x="7593013" y="1443038"/>
          <p14:tracePt t="282462" x="7602538" y="1443038"/>
          <p14:tracePt t="282464" x="7618413" y="1452563"/>
          <p14:tracePt t="282465" x="7627938" y="1452563"/>
          <p14:tracePt t="282470" x="7643813" y="1452563"/>
          <p14:tracePt t="282472" x="7651750" y="1460500"/>
          <p14:tracePt t="282476" x="7677150" y="1460500"/>
          <p14:tracePt t="282478" x="7686675" y="1460500"/>
          <p14:tracePt t="282481" x="7694613" y="1468438"/>
          <p14:tracePt t="282484" x="7710488" y="1477963"/>
          <p14:tracePt t="282486" x="7720013" y="1485900"/>
          <p14:tracePt t="282489" x="7735888" y="1485900"/>
          <p14:tracePt t="282492" x="7753350" y="1493838"/>
          <p14:tracePt t="282495" x="7761288" y="1511300"/>
          <p14:tracePt t="282498" x="7769225" y="1519238"/>
          <p14:tracePt t="282501" x="7786688" y="1527175"/>
          <p14:tracePt t="282503" x="7794625" y="1536700"/>
          <p14:tracePt t="282504" x="7804150" y="1544638"/>
          <p14:tracePt t="282506" x="7804150" y="1552575"/>
          <p14:tracePt t="282509" x="7820025" y="1562100"/>
          <p14:tracePt t="282513" x="7827963" y="1577975"/>
          <p14:tracePt t="282516" x="7837488" y="1585913"/>
          <p14:tracePt t="282518" x="7845425" y="1595438"/>
          <p14:tracePt t="282521" x="7853363" y="1611313"/>
          <p14:tracePt t="282523" x="7853363" y="1620838"/>
          <p14:tracePt t="282525" x="7862888" y="1628775"/>
          <p14:tracePt t="282527" x="7862888" y="1636713"/>
          <p14:tracePt t="282528" x="7862888" y="1644650"/>
          <p14:tracePt t="282532" x="7862888" y="1654175"/>
          <p14:tracePt t="282534" x="7870825" y="1654175"/>
          <p14:tracePt t="282535" x="7870825" y="1662113"/>
          <p14:tracePt t="282538" x="7870825" y="1670050"/>
          <p14:tracePt t="282544" x="7870825" y="1679575"/>
          <p14:tracePt t="282547" x="7870825" y="1687513"/>
          <p14:tracePt t="282579" x="7870825" y="1695450"/>
          <p14:tracePt t="282586" x="7870825" y="1703388"/>
          <p14:tracePt t="282587" x="7878763" y="1703388"/>
          <p14:tracePt t="282590" x="7878763" y="1712913"/>
          <p14:tracePt t="282591" x="7886700" y="1720850"/>
          <p14:tracePt t="282594" x="7886700" y="1728788"/>
          <p14:tracePt t="282598" x="7886700" y="1738313"/>
          <p14:tracePt t="282600" x="7896225" y="1746250"/>
          <p14:tracePt t="282603" x="7896225" y="1762125"/>
          <p14:tracePt t="282604" x="7904163" y="1762125"/>
          <p14:tracePt t="282606" x="7904163" y="1771650"/>
          <p14:tracePt t="282608" x="7904163" y="1779588"/>
          <p14:tracePt t="282609" x="7904163" y="1787525"/>
          <p14:tracePt t="282610" x="7912100" y="1787525"/>
          <p14:tracePt t="282611" x="7912100" y="1797050"/>
          <p14:tracePt t="282612" x="7921625" y="1797050"/>
          <p14:tracePt t="282614" x="7921625" y="1804988"/>
          <p14:tracePt t="282616" x="7921625" y="1812925"/>
          <p14:tracePt t="282619" x="7921625" y="1830388"/>
          <p14:tracePt t="282622" x="7921625" y="1838325"/>
          <p14:tracePt t="282625" x="7921625" y="1855788"/>
          <p14:tracePt t="282629" x="7921625" y="1863725"/>
          <p14:tracePt t="282631" x="7921625" y="1871663"/>
          <p14:tracePt t="282635" x="7921625" y="1879600"/>
          <p14:tracePt t="282638" x="7921625" y="1889125"/>
          <p14:tracePt t="282641" x="7912100" y="1897063"/>
          <p14:tracePt t="282648" x="7912100" y="1905000"/>
          <p14:tracePt t="282656" x="7912100" y="1914525"/>
          <p14:tracePt t="282665" x="7912100" y="1922463"/>
          <p14:tracePt t="282668" x="7912100" y="1930400"/>
          <p14:tracePt t="282669" x="7904163" y="1930400"/>
          <p14:tracePt t="282672" x="7904163" y="1938338"/>
          <p14:tracePt t="282674" x="7904163" y="1947863"/>
          <p14:tracePt t="282677" x="7904163" y="1955800"/>
          <p14:tracePt t="282679" x="7904163" y="1963738"/>
          <p14:tracePt t="282681" x="7904163" y="1981200"/>
          <p14:tracePt t="282682" x="7904163" y="1989138"/>
          <p14:tracePt t="282683" x="7904163" y="1997075"/>
          <p14:tracePt t="282685" x="7904163" y="2014538"/>
          <p14:tracePt t="282687" x="7904163" y="2032000"/>
          <p14:tracePt t="282688" x="7904163" y="2039938"/>
          <p14:tracePt t="282689" x="7904163" y="2047875"/>
          <p14:tracePt t="282690" x="7904163" y="2055813"/>
          <p14:tracePt t="282691" x="7904163" y="2065338"/>
          <p14:tracePt t="282693" x="7904163" y="2073275"/>
          <p14:tracePt t="282693" x="7904163" y="2090738"/>
          <p14:tracePt t="282694" x="7904163" y="2106613"/>
          <p14:tracePt t="282696" x="7904163" y="2114550"/>
          <p14:tracePt t="282696" x="7904163" y="2124075"/>
          <p14:tracePt t="282697" x="7904163" y="2132013"/>
          <p14:tracePt t="282698" x="7904163" y="2157413"/>
          <p14:tracePt t="282699" x="7904163" y="2165350"/>
          <p14:tracePt t="282702" x="7904163" y="2190750"/>
          <p14:tracePt t="282702" x="7904163" y="2208213"/>
          <p14:tracePt t="282703" x="7904163" y="2216150"/>
          <p14:tracePt t="282704" x="7904163" y="2233613"/>
          <p14:tracePt t="282705" x="7904163" y="2241550"/>
          <p14:tracePt t="282706" x="7904163" y="2257425"/>
          <p14:tracePt t="282707" x="7904163" y="2274888"/>
          <p14:tracePt t="282708" x="7896225" y="2292350"/>
          <p14:tracePt t="282709" x="7896225" y="2300288"/>
          <p14:tracePt t="282710" x="7896225" y="2316163"/>
          <p14:tracePt t="282711" x="7886700" y="2333625"/>
          <p14:tracePt t="282712" x="7886700" y="2351088"/>
          <p14:tracePt t="282713" x="7886700" y="2359025"/>
          <p14:tracePt t="282714" x="7878763" y="2374900"/>
          <p14:tracePt t="282715" x="7878763" y="2392363"/>
          <p14:tracePt t="282716" x="7878763" y="2400300"/>
          <p14:tracePt t="282718" x="7878763" y="2425700"/>
          <p14:tracePt t="282720" x="7878763" y="2443163"/>
          <p14:tracePt t="282721" x="7870825" y="2459038"/>
          <p14:tracePt t="282721" x="7870825" y="2468563"/>
          <p14:tracePt t="282722" x="7862888" y="2484438"/>
          <p14:tracePt t="282723" x="7862888" y="2501900"/>
          <p14:tracePt t="282724" x="7862888" y="2517775"/>
          <p14:tracePt t="282725" x="7862888" y="2527300"/>
          <p14:tracePt t="282726" x="7862888" y="2535238"/>
          <p14:tracePt t="282727" x="7862888" y="2551113"/>
          <p14:tracePt t="282728" x="7862888" y="2568575"/>
          <p14:tracePt t="282729" x="7862888" y="2576513"/>
          <p14:tracePt t="282730" x="7853363" y="2586038"/>
          <p14:tracePt t="282731" x="7853363" y="2609850"/>
          <p14:tracePt t="282732" x="7853363" y="2619375"/>
          <p14:tracePt t="282733" x="7853363" y="2627313"/>
          <p14:tracePt t="282735" x="7845425" y="2660650"/>
          <p14:tracePt t="282736" x="7845425" y="2668588"/>
          <p14:tracePt t="282737" x="7845425" y="2678113"/>
          <p14:tracePt t="282738" x="7845425" y="2693988"/>
          <p14:tracePt t="282740" x="7845425" y="2711450"/>
          <p14:tracePt t="282740" x="7845425" y="2719388"/>
          <p14:tracePt t="282741" x="7845425" y="2727325"/>
          <p14:tracePt t="282742" x="7845425" y="2744788"/>
          <p14:tracePt t="282743" x="7845425" y="2762250"/>
          <p14:tracePt t="282744" x="7845425" y="2770188"/>
          <p14:tracePt t="282745" x="7845425" y="2778125"/>
          <p14:tracePt t="282746" x="7845425" y="2786063"/>
          <p14:tracePt t="282747" x="7845425" y="2811463"/>
          <p14:tracePt t="282748" x="7845425" y="2820988"/>
          <p14:tracePt t="282750" x="7845425" y="2828925"/>
          <p14:tracePt t="282751" x="7845425" y="2862263"/>
          <p14:tracePt t="282752" x="7845425" y="2870200"/>
          <p14:tracePt t="282753" x="7845425" y="2879725"/>
          <p14:tracePt t="282754" x="7845425" y="2887663"/>
          <p14:tracePt t="282756" x="7845425" y="2905125"/>
          <p14:tracePt t="282757" x="7845425" y="2913063"/>
          <p14:tracePt t="282757" x="7845425" y="2921000"/>
          <p14:tracePt t="282758" x="7845425" y="2938463"/>
          <p14:tracePt t="282760" x="7845425" y="2963863"/>
          <p14:tracePt t="282761" x="7845425" y="2971800"/>
          <p14:tracePt t="282762" x="7845425" y="2987675"/>
          <p14:tracePt t="282763" x="7845425" y="2997200"/>
          <p14:tracePt t="282764" x="7845425" y="3013075"/>
          <p14:tracePt t="282765" x="7845425" y="3022600"/>
          <p14:tracePt t="282766" x="7845425" y="3038475"/>
          <p14:tracePt t="282768" x="7853363" y="3063875"/>
          <p14:tracePt t="282769" x="7853363" y="3071813"/>
          <p14:tracePt t="282770" x="7853363" y="3089275"/>
          <p14:tracePt t="282771" x="7853363" y="3097213"/>
          <p14:tracePt t="282772" x="7853363" y="3114675"/>
          <p14:tracePt t="282773" x="7862888" y="3130550"/>
          <p14:tracePt t="282774" x="7862888" y="3148013"/>
          <p14:tracePt t="282775" x="7862888" y="3163888"/>
          <p14:tracePt t="282776" x="7870825" y="3173413"/>
          <p14:tracePt t="282777" x="7870825" y="3181350"/>
          <p14:tracePt t="282778" x="7870825" y="3206750"/>
          <p14:tracePt t="282779" x="7870825" y="3214688"/>
          <p14:tracePt t="282780" x="7870825" y="3232150"/>
          <p14:tracePt t="282781" x="7870825" y="3240088"/>
          <p14:tracePt t="282782" x="7878763" y="3265488"/>
          <p14:tracePt t="282784" x="7878763" y="3290888"/>
          <p14:tracePt t="282785" x="7878763" y="3298825"/>
          <p14:tracePt t="282787" x="7886700" y="3316288"/>
          <p14:tracePt t="282788" x="7886700" y="3349625"/>
          <p14:tracePt t="282789" x="7886700" y="3357563"/>
          <p14:tracePt t="282791" x="7896225" y="3390900"/>
          <p14:tracePt t="282792" x="7896225" y="3398838"/>
          <p14:tracePt t="282793" x="7896225" y="3408363"/>
          <p14:tracePt t="282794" x="7896225" y="3424238"/>
          <p14:tracePt t="282795" x="7896225" y="3441700"/>
          <p14:tracePt t="282796" x="7896225" y="3449638"/>
          <p14:tracePt t="282797" x="7896225" y="3459163"/>
          <p14:tracePt t="282798" x="7896225" y="3475038"/>
          <p14:tracePt t="282799" x="7896225" y="3482975"/>
          <p14:tracePt t="282801" x="7896225" y="3500438"/>
          <p14:tracePt t="282803" x="7904163" y="3517900"/>
          <p14:tracePt t="282804" x="7904163" y="3525838"/>
          <p14:tracePt t="282805" x="7904163" y="3533775"/>
          <p14:tracePt t="282806" x="7904163" y="3551238"/>
          <p14:tracePt t="282807" x="7912100" y="3551238"/>
          <p14:tracePt t="282808" x="7912100" y="3559175"/>
          <p14:tracePt t="282809" x="7912100" y="3567113"/>
          <p14:tracePt t="282810" x="7912100" y="3576638"/>
          <p14:tracePt t="282811" x="7912100" y="3592513"/>
          <p14:tracePt t="282813" x="7912100" y="3600450"/>
          <p14:tracePt t="282814" x="7912100" y="3609975"/>
          <p14:tracePt t="282817" x="7921625" y="3625850"/>
          <p14:tracePt t="282819" x="7921625" y="3635375"/>
          <p14:tracePt t="282820" x="7921625" y="3643313"/>
          <p14:tracePt t="282821" x="7921625" y="3651250"/>
          <p14:tracePt t="282822" x="7929563" y="3651250"/>
          <p14:tracePt t="282823" x="7929563" y="3659188"/>
          <p14:tracePt t="282825" x="7929563" y="3668713"/>
          <p14:tracePt t="282826" x="7929563" y="3676650"/>
          <p14:tracePt t="282828" x="7929563" y="3684588"/>
          <p14:tracePt t="282831" x="7929563" y="3694113"/>
          <p14:tracePt t="282834" x="7929563" y="3702050"/>
          <p14:tracePt t="282839" x="7929563" y="3709988"/>
          <p14:tracePt t="282843" x="7929563" y="3717925"/>
          <p14:tracePt t="282899" x="7937500" y="3717925"/>
          <p14:tracePt t="282924" x="7937500" y="3709988"/>
          <p14:tracePt t="283178" x="7929563" y="3709988"/>
          <p14:tracePt t="283181" x="7921625" y="3717925"/>
          <p14:tracePt t="283183" x="7912100" y="3717925"/>
          <p14:tracePt t="283185" x="7912100" y="3727450"/>
          <p14:tracePt t="283187" x="7904163" y="3727450"/>
          <p14:tracePt t="283189" x="7886700" y="3735388"/>
          <p14:tracePt t="283191" x="7878763" y="3743325"/>
          <p14:tracePt t="283192" x="7878763" y="3752850"/>
          <p14:tracePt t="283193" x="7870825" y="3752850"/>
          <p14:tracePt t="283194" x="7862888" y="3752850"/>
          <p14:tracePt t="283195" x="7853363" y="3760788"/>
          <p14:tracePt t="283197" x="7845425" y="3768725"/>
          <p14:tracePt t="283199" x="7837488" y="3776663"/>
          <p14:tracePt t="283200" x="7827963" y="3776663"/>
          <p14:tracePt t="283202" x="7804150" y="3786188"/>
          <p14:tracePt t="283204" x="7804150" y="3794125"/>
          <p14:tracePt t="283204" x="7794625" y="3794125"/>
          <p14:tracePt t="283206" x="7778750" y="3811588"/>
          <p14:tracePt t="283207" x="7769225" y="3811588"/>
          <p14:tracePt t="283208" x="7761288" y="3819525"/>
          <p14:tracePt t="283209" x="7745413" y="3827463"/>
          <p14:tracePt t="283210" x="7735888" y="3827463"/>
          <p14:tracePt t="283211" x="7727950" y="3835400"/>
          <p14:tracePt t="283212" x="7720013" y="3835400"/>
          <p14:tracePt t="283213" x="7710488" y="3844925"/>
          <p14:tracePt t="283214" x="7702550" y="3852863"/>
          <p14:tracePt t="283215" x="7694613" y="3852863"/>
          <p14:tracePt t="283216" x="7686675" y="3860800"/>
          <p14:tracePt t="283218" x="7669213" y="3870325"/>
          <p14:tracePt t="283223" x="7643813" y="3886200"/>
          <p14:tracePt t="283223" x="7627938" y="3894138"/>
          <p14:tracePt t="283225" x="7610475" y="3903663"/>
          <p14:tracePt t="283226" x="7602538" y="3903663"/>
          <p14:tracePt t="283227" x="7593013" y="3911600"/>
          <p14:tracePt t="283228" x="7585075" y="3911600"/>
          <p14:tracePt t="283229" x="7577138" y="3919538"/>
          <p14:tracePt t="283230" x="7569200" y="3919538"/>
          <p14:tracePt t="283231" x="7559675" y="3929063"/>
          <p14:tracePt t="283236" x="7534275" y="3944938"/>
          <p14:tracePt t="283240" x="7510463" y="3952875"/>
          <p14:tracePt t="283240" x="7510463" y="3962400"/>
          <p14:tracePt t="283241" x="7493000" y="3962400"/>
          <p14:tracePt t="283243" x="7485063" y="3970338"/>
          <p14:tracePt t="283244" x="7475538" y="3970338"/>
          <p14:tracePt t="283245" x="7467600" y="3978275"/>
          <p14:tracePt t="283246" x="7459663" y="3978275"/>
          <p14:tracePt t="283248" x="7442200" y="3987800"/>
          <p14:tracePt t="283249" x="7434263" y="3995738"/>
          <p14:tracePt t="283251" x="7416800" y="3995738"/>
          <p14:tracePt t="283253" x="7400925" y="4011613"/>
          <p14:tracePt t="283254" x="7392988" y="4011613"/>
          <p14:tracePt t="283256" x="7375525" y="4021138"/>
          <p14:tracePt t="283257" x="7367588" y="4021138"/>
          <p14:tracePt t="283258" x="7358063" y="4021138"/>
          <p14:tracePt t="283259" x="7350125" y="4029075"/>
          <p14:tracePt t="283261" x="7324725" y="4037013"/>
          <p14:tracePt t="283263" x="7316788" y="4046538"/>
          <p14:tracePt t="283264" x="7308850" y="4054475"/>
          <p14:tracePt t="283265" x="7291388" y="4054475"/>
          <p14:tracePt t="283268" x="7275513" y="4071938"/>
          <p14:tracePt t="283270" x="7258050" y="4071938"/>
          <p14:tracePt t="283271" x="7250113" y="4079875"/>
          <p14:tracePt t="283272" x="7240588" y="4079875"/>
          <p14:tracePt t="283273" x="7232650" y="4079875"/>
          <p14:tracePt t="283274" x="7232650" y="4087813"/>
          <p14:tracePt t="283275" x="7216775" y="4095750"/>
          <p14:tracePt t="283277" x="7207250" y="4095750"/>
          <p14:tracePt t="283278" x="7199313" y="4105275"/>
          <p14:tracePt t="283280" x="7191375" y="4105275"/>
          <p14:tracePt t="283281" x="7181850" y="4113213"/>
          <p14:tracePt t="283283" x="7173913" y="4121150"/>
          <p14:tracePt t="283286" x="7165975" y="4121150"/>
          <p14:tracePt t="283288" x="7158038" y="4130675"/>
          <p14:tracePt t="283290" x="7148513" y="4130675"/>
          <p14:tracePt t="283292" x="7140575" y="4130675"/>
          <p14:tracePt t="283293" x="7140575" y="4138613"/>
          <p14:tracePt t="283297" x="7132638" y="4138613"/>
          <p14:tracePt t="283397" x="7132638" y="4146550"/>
          <p14:tracePt t="283467" x="7132638" y="4154488"/>
          <p14:tracePt t="283474" x="7140575" y="4164013"/>
          <p14:tracePt t="283477" x="7148513" y="4164013"/>
          <p14:tracePt t="283479" x="7158038" y="4171950"/>
          <p14:tracePt t="283482" x="7165975" y="4171950"/>
          <p14:tracePt t="283484" x="7165975" y="4179888"/>
          <p14:tracePt t="283487" x="7181850" y="4189413"/>
          <p14:tracePt t="283488" x="7191375" y="4189413"/>
          <p14:tracePt t="283490" x="7191375" y="4197350"/>
          <p14:tracePt t="283491" x="7199313" y="4197350"/>
          <p14:tracePt t="283494" x="7207250" y="4205288"/>
          <p14:tracePt t="283495" x="7216775" y="4205288"/>
          <p14:tracePt t="283496" x="7224713" y="4205288"/>
          <p14:tracePt t="283498" x="7232650" y="4213225"/>
          <p14:tracePt t="283501" x="7240588" y="4222750"/>
          <p14:tracePt t="283502" x="7250113" y="4222750"/>
          <p14:tracePt t="283504" x="7258050" y="4222750"/>
          <p14:tracePt t="283507" x="7258050" y="4230688"/>
          <p14:tracePt t="283508" x="7265988" y="4230688"/>
          <p14:tracePt t="283511" x="7275513" y="4230688"/>
          <p14:tracePt t="283515" x="7283450" y="4230688"/>
          <p14:tracePt t="283516" x="7283450" y="4238625"/>
          <p14:tracePt t="283518" x="7291388" y="4238625"/>
          <p14:tracePt t="283659" x="7291388" y="4248150"/>
          <p14:tracePt t="283665" x="7283450" y="4248150"/>
          <p14:tracePt t="283699" x="7275513" y="4248150"/>
          <p14:tracePt t="283708" x="7265988" y="4248150"/>
          <p14:tracePt t="283715" x="7258050" y="4248150"/>
          <p14:tracePt t="283721" x="7250113" y="4248150"/>
          <p14:tracePt t="283724" x="7240588" y="4248150"/>
          <p14:tracePt t="283729" x="7232650" y="4248150"/>
          <p14:tracePt t="283735" x="7224713" y="4248150"/>
          <p14:tracePt t="283736" x="7224713" y="4238625"/>
          <p14:tracePt t="283741" x="7216775" y="4238625"/>
          <p14:tracePt t="283747" x="7207250" y="4238625"/>
          <p14:tracePt t="283758" x="7207250" y="4230688"/>
          <p14:tracePt t="283777" x="7199313" y="4230688"/>
          <p14:tracePt t="283788" x="7191375" y="4230688"/>
          <p14:tracePt t="283796" x="7181850" y="4230688"/>
          <p14:tracePt t="283799" x="7173913" y="4230688"/>
          <p14:tracePt t="283805" x="7165975" y="4230688"/>
          <p14:tracePt t="283807" x="7165975" y="4222750"/>
          <p14:tracePt t="283809" x="7158038" y="4222750"/>
          <p14:tracePt t="283814" x="7158038" y="4213225"/>
          <p14:tracePt t="283816" x="7148513" y="4213225"/>
          <p14:tracePt t="283819" x="7140575" y="4213225"/>
          <p14:tracePt t="283824" x="7132638" y="4205288"/>
          <p14:tracePt t="283830" x="7123113" y="4205288"/>
          <p14:tracePt t="283830" x="7123113" y="4197350"/>
          <p14:tracePt t="283835" x="7115175" y="4197350"/>
          <p14:tracePt t="283836" x="7107238" y="4197350"/>
          <p14:tracePt t="283837" x="7107238" y="4189413"/>
          <p14:tracePt t="283840" x="7099300" y="4189413"/>
          <p14:tracePt t="283840" x="7099300" y="4179888"/>
          <p14:tracePt t="283843" x="7089775" y="4179888"/>
          <p14:tracePt t="283845" x="7089775" y="4171950"/>
          <p14:tracePt t="283848" x="7081838" y="4171950"/>
          <p14:tracePt t="283848" x="7073900" y="4171950"/>
          <p14:tracePt t="283852" x="7064375" y="4164013"/>
          <p14:tracePt t="283854" x="7056438" y="4164013"/>
          <p14:tracePt t="283857" x="7056438" y="4154488"/>
          <p14:tracePt t="283858" x="7040563" y="4146550"/>
          <p14:tracePt t="283861" x="7031038" y="4138613"/>
          <p14:tracePt t="283863" x="7023100" y="4138613"/>
          <p14:tracePt t="283866" x="7015163" y="4130675"/>
          <p14:tracePt t="283867" x="7005638" y="4130675"/>
          <p14:tracePt t="283870" x="6997700" y="4121150"/>
          <p14:tracePt t="283873" x="6981825" y="4113213"/>
          <p14:tracePt t="283876" x="6972300" y="4105275"/>
          <p14:tracePt t="283877" x="6964363" y="4105275"/>
          <p14:tracePt t="283879" x="6956425" y="4105275"/>
          <p14:tracePt t="283880" x="6956425" y="4095750"/>
          <p14:tracePt t="283882" x="6946900" y="4095750"/>
          <p14:tracePt t="283884" x="6938963" y="4095750"/>
          <p14:tracePt t="283886" x="6931025" y="4087813"/>
          <p14:tracePt t="283888" x="6931025" y="4079875"/>
          <p14:tracePt t="283889" x="6923088" y="4079875"/>
          <p14:tracePt t="283892" x="6913563" y="4071938"/>
          <p14:tracePt t="283897" x="6905625" y="4071938"/>
          <p14:tracePt t="283899" x="6897688" y="4062413"/>
          <p14:tracePt t="283904" x="6888163" y="4062413"/>
          <p14:tracePt t="283906" x="6888163" y="4054475"/>
          <p14:tracePt t="283908" x="6888163" y="4046538"/>
          <p14:tracePt t="283912" x="6880225" y="4046538"/>
          <p14:tracePt t="283915" x="6880225" y="4037013"/>
          <p14:tracePt t="283919" x="6872288" y="4037013"/>
          <p14:tracePt t="283923" x="6864350" y="4029075"/>
          <p14:tracePt t="283929" x="6864350" y="4021138"/>
          <p14:tracePt t="283930" x="6854825" y="4021138"/>
          <p14:tracePt t="283933" x="6854825" y="4011613"/>
          <p14:tracePt t="283937" x="6854825" y="4003675"/>
          <p14:tracePt t="283943" x="6846888" y="3995738"/>
          <p14:tracePt t="283950" x="6846888" y="3987800"/>
          <p14:tracePt t="283956" x="6846888" y="3978275"/>
          <p14:tracePt t="283958" x="6846888" y="3970338"/>
          <p14:tracePt t="283967" x="6846888" y="3962400"/>
          <p14:tracePt t="283971" x="6838950" y="3962400"/>
          <p14:tracePt t="283976" x="6838950" y="3952875"/>
          <p14:tracePt t="284043" x="6838950" y="3944938"/>
          <p14:tracePt t="284084" x="6838950" y="3937000"/>
          <p14:tracePt t="284357" x="6838950" y="3944938"/>
          <p14:tracePt t="284358" x="6846888" y="3944938"/>
          <p14:tracePt t="284368" x="6854825" y="3944938"/>
          <p14:tracePt t="284375" x="6864350" y="3944938"/>
          <p14:tracePt t="284378" x="6872288" y="3944938"/>
          <p14:tracePt t="284386" x="6880225" y="3944938"/>
          <p14:tracePt t="284387" x="6880225" y="3952875"/>
          <p14:tracePt t="284393" x="6888163" y="3952875"/>
          <p14:tracePt t="284399" x="6897688" y="3952875"/>
          <p14:tracePt t="284402" x="6905625" y="3952875"/>
          <p14:tracePt t="284408" x="6913563" y="3952875"/>
          <p14:tracePt t="284414" x="6923088" y="3952875"/>
          <p14:tracePt t="284420" x="6931025" y="3952875"/>
          <p14:tracePt t="284422" x="6938963" y="3952875"/>
          <p14:tracePt t="284427" x="6946900" y="3952875"/>
          <p14:tracePt t="284431" x="6956425" y="3952875"/>
          <p14:tracePt t="284436" x="6964363" y="3952875"/>
          <p14:tracePt t="284437" x="6972300" y="3952875"/>
          <p14:tracePt t="284440" x="6981825" y="3952875"/>
          <p14:tracePt t="284443" x="6989763" y="3952875"/>
          <p14:tracePt t="284445" x="6997700" y="3952875"/>
          <p14:tracePt t="284447" x="7005638" y="3952875"/>
          <p14:tracePt t="284449" x="7015163" y="3952875"/>
          <p14:tracePt t="284452" x="7023100" y="3952875"/>
          <p14:tracePt t="284454" x="7031038" y="3952875"/>
          <p14:tracePt t="284455" x="7040563" y="3952875"/>
          <p14:tracePt t="284456" x="7048500" y="3952875"/>
          <p14:tracePt t="284458" x="7056438" y="3952875"/>
          <p14:tracePt t="284461" x="7064375" y="3952875"/>
          <p14:tracePt t="284462" x="7073900" y="3952875"/>
          <p14:tracePt t="284463" x="7081838" y="3952875"/>
          <p14:tracePt t="284464" x="7089775" y="3952875"/>
          <p14:tracePt t="284466" x="7099300" y="3952875"/>
          <p14:tracePt t="284468" x="7107238" y="3952875"/>
          <p14:tracePt t="284469" x="7115175" y="3952875"/>
          <p14:tracePt t="284470" x="7123113" y="3952875"/>
          <p14:tracePt t="284473" x="7132638" y="3952875"/>
          <p14:tracePt t="284474" x="7140575" y="3952875"/>
          <p14:tracePt t="284475" x="7148513" y="3952875"/>
          <p14:tracePt t="284477" x="7158038" y="3952875"/>
          <p14:tracePt t="284479" x="7165975" y="3952875"/>
          <p14:tracePt t="284480" x="7173913" y="3952875"/>
          <p14:tracePt t="284482" x="7181850" y="3952875"/>
          <p14:tracePt t="284484" x="7199313" y="3962400"/>
          <p14:tracePt t="284488" x="7207250" y="3962400"/>
          <p14:tracePt t="284489" x="7216775" y="3962400"/>
          <p14:tracePt t="284491" x="7224713" y="3962400"/>
          <p14:tracePt t="284492" x="7232650" y="3962400"/>
          <p14:tracePt t="284494" x="7240588" y="3962400"/>
          <p14:tracePt t="284496" x="7250113" y="3962400"/>
          <p14:tracePt t="284498" x="7258050" y="3962400"/>
          <p14:tracePt t="284500" x="7265988" y="3962400"/>
          <p14:tracePt t="284502" x="7275513" y="3962400"/>
          <p14:tracePt t="284503" x="7283450" y="3962400"/>
          <p14:tracePt t="284506" x="7291388" y="3962400"/>
          <p14:tracePt t="284508" x="7299325" y="3962400"/>
          <p14:tracePt t="284509" x="7308850" y="3962400"/>
          <p14:tracePt t="284511" x="7316788" y="3962400"/>
          <p14:tracePt t="284512" x="7324725" y="3962400"/>
          <p14:tracePt t="284513" x="7334250" y="3962400"/>
          <p14:tracePt t="284516" x="7342188" y="3962400"/>
          <p14:tracePt t="284519" x="7358063" y="3970338"/>
          <p14:tracePt t="284520" x="7367588" y="3970338"/>
          <p14:tracePt t="284522" x="7375525" y="3970338"/>
          <p14:tracePt t="284524" x="7383463" y="3970338"/>
          <p14:tracePt t="284525" x="7392988" y="3970338"/>
          <p14:tracePt t="284526" x="7400925" y="3970338"/>
          <p14:tracePt t="284528" x="7408863" y="3970338"/>
          <p14:tracePt t="284529" x="7416800" y="3970338"/>
          <p14:tracePt t="284531" x="7426325" y="3970338"/>
          <p14:tracePt t="284533" x="7434263" y="3970338"/>
          <p14:tracePt t="284536" x="7451725" y="3970338"/>
          <p14:tracePt t="284537" x="7459663" y="3970338"/>
          <p14:tracePt t="284539" x="7467600" y="3970338"/>
          <p14:tracePt t="284541" x="7475538" y="3970338"/>
          <p14:tracePt t="284542" x="7485063" y="3970338"/>
          <p14:tracePt t="284544" x="7493000" y="3970338"/>
          <p14:tracePt t="284546" x="7500938" y="3970338"/>
          <p14:tracePt t="284548" x="7510463" y="3970338"/>
          <p14:tracePt t="284550" x="7518400" y="3970338"/>
          <p14:tracePt t="284553" x="7534275" y="3970338"/>
          <p14:tracePt t="284556" x="7543800" y="3970338"/>
          <p14:tracePt t="284557" x="7551738" y="3970338"/>
          <p14:tracePt t="284560" x="7559675" y="3970338"/>
          <p14:tracePt t="284563" x="7569200" y="3970338"/>
          <p14:tracePt t="284565" x="7577138" y="3962400"/>
          <p14:tracePt t="284567" x="7585075" y="3962400"/>
          <p14:tracePt t="284570" x="7593013" y="3962400"/>
          <p14:tracePt t="284572" x="7602538" y="3962400"/>
          <p14:tracePt t="284573" x="7602538" y="3952875"/>
          <p14:tracePt t="284575" x="7610475" y="3952875"/>
          <p14:tracePt t="284578" x="7618413" y="3952875"/>
          <p14:tracePt t="284579" x="7627938" y="3952875"/>
          <p14:tracePt t="284582" x="7635875" y="3944938"/>
          <p14:tracePt t="284586" x="7643813" y="3944938"/>
          <p14:tracePt t="284587" x="7651750" y="3944938"/>
          <p14:tracePt t="284589" x="7661275" y="3937000"/>
          <p14:tracePt t="284592" x="7669213" y="3937000"/>
          <p14:tracePt t="284595" x="7677150" y="3937000"/>
          <p14:tracePt t="284596" x="7686675" y="3937000"/>
          <p14:tracePt t="284598" x="7694613" y="3937000"/>
          <p14:tracePt t="284601" x="7702550" y="3937000"/>
          <p14:tracePt t="284603" x="7710488" y="3937000"/>
          <p14:tracePt t="284605" x="7720013" y="3937000"/>
          <p14:tracePt t="284608" x="7727950" y="3937000"/>
          <p14:tracePt t="284611" x="7735888" y="3937000"/>
          <p14:tracePt t="284614" x="7745413" y="3937000"/>
          <p14:tracePt t="284618" x="7753350" y="3937000"/>
          <p14:tracePt t="284620" x="7761288" y="3937000"/>
          <p14:tracePt t="284627" x="7769225" y="3937000"/>
          <p14:tracePt t="284632" x="7778750" y="3937000"/>
          <p14:tracePt t="284643" x="7786688" y="3937000"/>
          <p14:tracePt t="284648" x="7794625" y="3937000"/>
          <p14:tracePt t="284655" x="7794625" y="3929063"/>
          <p14:tracePt t="284657" x="7804150" y="3929063"/>
          <p14:tracePt t="284666" x="7812088" y="3929063"/>
          <p14:tracePt t="284673" x="7820025" y="3929063"/>
          <p14:tracePt t="284676" x="7827963" y="3929063"/>
          <p14:tracePt t="284681" x="7837488" y="3929063"/>
          <p14:tracePt t="284685" x="7845425" y="3929063"/>
          <p14:tracePt t="284688" x="7853363" y="3929063"/>
          <p14:tracePt t="284690" x="7862888" y="3929063"/>
          <p14:tracePt t="284693" x="7870825" y="3929063"/>
          <p14:tracePt t="284697" x="7878763" y="3929063"/>
          <p14:tracePt t="284702" x="7896225" y="3929063"/>
          <p14:tracePt t="284705" x="7904163" y="3929063"/>
          <p14:tracePt t="284708" x="7912100" y="3929063"/>
          <p14:tracePt t="284713" x="7929563" y="3929063"/>
          <p14:tracePt t="284718" x="7937500" y="3929063"/>
          <p14:tracePt t="284721" x="7945438" y="3929063"/>
          <p14:tracePt t="284725" x="7954963" y="3929063"/>
          <p14:tracePt t="284727" x="7962900" y="3929063"/>
          <p14:tracePt t="284732" x="7970838" y="3929063"/>
          <p14:tracePt t="284737" x="7980363" y="3929063"/>
          <p14:tracePt t="284741" x="7988300" y="3929063"/>
          <p14:tracePt t="284744" x="7996238" y="3929063"/>
          <p14:tracePt t="284747" x="8004175" y="3929063"/>
          <p14:tracePt t="284752" x="8013700" y="3929063"/>
          <p14:tracePt t="284754" x="8021638" y="3929063"/>
          <p14:tracePt t="284757" x="8029575" y="3929063"/>
          <p14:tracePt t="284759" x="8039100" y="3929063"/>
          <p14:tracePt t="284762" x="8047038" y="3929063"/>
          <p14:tracePt t="284765" x="8054975" y="3929063"/>
          <p14:tracePt t="284771" x="8072438" y="3929063"/>
          <p14:tracePt t="284774" x="8080375" y="3929063"/>
          <p14:tracePt t="284778" x="8088313" y="3929063"/>
          <p14:tracePt t="284781" x="8097838" y="3929063"/>
          <p14:tracePt t="284783" x="8105775" y="3929063"/>
          <p14:tracePt t="284787" x="8113713" y="3929063"/>
          <p14:tracePt t="284791" x="8121650" y="3929063"/>
          <p14:tracePt t="284795" x="8131175" y="3929063"/>
          <p14:tracePt t="284797" x="8139113" y="3929063"/>
          <p14:tracePt t="284802" x="8147050" y="3929063"/>
          <p14:tracePt t="284807" x="8156575" y="3929063"/>
          <p14:tracePt t="284812" x="8164513" y="3929063"/>
          <p14:tracePt t="284814" x="8172450" y="3929063"/>
          <p14:tracePt t="284819" x="8180388" y="3929063"/>
          <p14:tracePt t="284822" x="8189913" y="3929063"/>
          <p14:tracePt t="284826" x="8197850" y="3929063"/>
          <p14:tracePt t="284829" x="8205788" y="3929063"/>
          <p14:tracePt t="284833" x="8215313" y="3929063"/>
          <p14:tracePt t="284836" x="8215313" y="3919538"/>
          <p14:tracePt t="284838" x="8223250" y="3919538"/>
          <p14:tracePt t="284841" x="8231188" y="3919538"/>
          <p14:tracePt t="284843" x="8239125" y="3919538"/>
          <p14:tracePt t="284847" x="8248650" y="3919538"/>
          <p14:tracePt t="284851" x="8256588" y="3919538"/>
          <p14:tracePt t="284854" x="8264525" y="3919538"/>
          <p14:tracePt t="284858" x="8274050" y="3919538"/>
          <p14:tracePt t="284859" x="8281988" y="3919538"/>
          <p14:tracePt t="284863" x="8289925" y="3919538"/>
          <p14:tracePt t="284866" x="8297863" y="3919538"/>
          <p14:tracePt t="284869" x="8307388" y="3919538"/>
          <p14:tracePt t="284871" x="8315325" y="3919538"/>
          <p14:tracePt t="284875" x="8323263" y="3919538"/>
          <p14:tracePt t="284876" x="8323263" y="3911600"/>
          <p14:tracePt t="284879" x="8332788" y="3911600"/>
          <p14:tracePt t="284883" x="8340725" y="3911600"/>
          <p14:tracePt t="284885" x="8348663" y="3911600"/>
          <p14:tracePt t="284891" x="8356600" y="3911600"/>
          <p14:tracePt t="284895" x="8356600" y="3903663"/>
          <p14:tracePt t="284896" x="8366125" y="3903663"/>
          <p14:tracePt t="284907" x="8374063" y="3903663"/>
          <p14:tracePt t="284919" x="8382000" y="3903663"/>
          <p14:tracePt t="284945" x="8391525" y="3903663"/>
          <p14:tracePt t="284961" x="8399463" y="3903663"/>
          <p14:tracePt t="284977" x="8407400" y="3903663"/>
          <p14:tracePt t="284985" x="8415338" y="3903663"/>
          <p14:tracePt t="284987" x="8415338" y="3894138"/>
          <p14:tracePt t="285004" x="8424863" y="3894138"/>
          <p14:tracePt t="285010" x="8424863" y="3886200"/>
          <p14:tracePt t="285024" x="8432800" y="3886200"/>
          <p14:tracePt t="285025" x="8432800" y="3878263"/>
          <p14:tracePt t="285035" x="8432800" y="3870325"/>
          <p14:tracePt t="285044" x="8440738" y="3870325"/>
          <p14:tracePt t="285052" x="8450263" y="3860800"/>
          <p14:tracePt t="285069" x="8458200" y="3852863"/>
          <p14:tracePt t="285080" x="8458200" y="3844925"/>
          <p14:tracePt t="285086" x="8466138" y="3844925"/>
          <p14:tracePt t="285088" x="8466138" y="3835400"/>
          <p14:tracePt t="285091" x="8466138" y="3827463"/>
          <p14:tracePt t="285099" x="8466138" y="3819525"/>
          <p14:tracePt t="285104" x="8466138" y="3811588"/>
          <p14:tracePt t="285109" x="8466138" y="3802063"/>
          <p14:tracePt t="285111" x="8466138" y="3794125"/>
          <p14:tracePt t="285115" x="8466138" y="3786188"/>
          <p14:tracePt t="285119" x="8466138" y="3776663"/>
          <p14:tracePt t="285124" x="8466138" y="3768725"/>
          <p14:tracePt t="285124" x="8466138" y="3760788"/>
          <p14:tracePt t="285128" x="8466138" y="3752850"/>
          <p14:tracePt t="285134" x="8466138" y="3743325"/>
          <p14:tracePt t="285138" x="8466138" y="3735388"/>
          <p14:tracePt t="285140" x="8466138" y="3727450"/>
          <p14:tracePt t="285146" x="8466138" y="3717925"/>
          <p14:tracePt t="285152" x="8466138" y="3709988"/>
          <p14:tracePt t="285157" x="8466138" y="3702050"/>
          <p14:tracePt t="285159" x="8466138" y="3694113"/>
          <p14:tracePt t="285165" x="8466138" y="3684588"/>
          <p14:tracePt t="285171" x="8466138" y="3676650"/>
          <p14:tracePt t="285178" x="8466138" y="3668713"/>
          <p14:tracePt t="285181" x="8466138" y="3659188"/>
          <p14:tracePt t="285188" x="8466138" y="3651250"/>
          <p14:tracePt t="285193" x="8466138" y="3643313"/>
          <p14:tracePt t="285199" x="8466138" y="3635375"/>
          <p14:tracePt t="285203" x="8466138" y="3625850"/>
          <p14:tracePt t="285203" x="8458200" y="3625850"/>
          <p14:tracePt t="285207" x="8458200" y="3617913"/>
          <p14:tracePt t="285211" x="8458200" y="3609975"/>
          <p14:tracePt t="285215" x="8450263" y="3609975"/>
          <p14:tracePt t="285218" x="8450263" y="3600450"/>
          <p14:tracePt t="285223" x="8440738" y="3592513"/>
          <p14:tracePt t="285227" x="8440738" y="3584575"/>
          <p14:tracePt t="285233" x="8440738" y="3576638"/>
          <p14:tracePt t="285241" x="8440738" y="3567113"/>
          <p14:tracePt t="285253" x="8432800" y="3559175"/>
          <p14:tracePt t="285254" x="8432800" y="3551238"/>
          <p14:tracePt t="285267" x="8432800" y="3541713"/>
          <p14:tracePt t="285269" x="8424863" y="3541713"/>
          <p14:tracePt t="285278" x="8424863" y="3533775"/>
          <p14:tracePt t="285294" x="8424863" y="3525838"/>
          <p14:tracePt t="285298" x="8415338" y="3525838"/>
          <p14:tracePt t="285303" x="8415338" y="3517900"/>
          <p14:tracePt t="285314" x="8407400" y="3517900"/>
          <p14:tracePt t="285318" x="8407400" y="3508375"/>
          <p14:tracePt t="285330" x="8407400" y="3500438"/>
          <p14:tracePt t="285334" x="8399463" y="3500438"/>
          <p14:tracePt t="285346" x="8399463" y="3492500"/>
          <p14:tracePt t="285352" x="8399463" y="3482975"/>
          <p14:tracePt t="285356" x="8391525" y="3482975"/>
          <p14:tracePt t="285369" x="8391525" y="3475038"/>
          <p14:tracePt t="285378" x="8382000" y="3475038"/>
          <p14:tracePt t="285382" x="8382000" y="3467100"/>
          <p14:tracePt t="285389" x="8374063" y="3467100"/>
          <p14:tracePt t="285394" x="8374063" y="3459163"/>
          <p14:tracePt t="285402" x="8374063" y="3449638"/>
          <p14:tracePt t="285403" x="8366125" y="3449638"/>
          <p14:tracePt t="285419" x="8366125" y="3441700"/>
          <p14:tracePt t="285423" x="8356600" y="3441700"/>
          <p14:tracePt t="285436" x="8348663" y="3441700"/>
          <p14:tracePt t="285439" x="8340725" y="3441700"/>
          <p14:tracePt t="285447" x="8340725" y="3433763"/>
          <p14:tracePt t="285451" x="8332788" y="3433763"/>
          <p14:tracePt t="285461" x="8323263" y="3433763"/>
          <p14:tracePt t="285468" x="8315325" y="3433763"/>
          <p14:tracePt t="285471" x="8307388" y="3433763"/>
          <p14:tracePt t="285474" x="8297863" y="3433763"/>
          <p14:tracePt t="285480" x="8289925" y="3433763"/>
          <p14:tracePt t="285483" x="8281988" y="3433763"/>
          <p14:tracePt t="285486" x="8274050" y="3433763"/>
          <p14:tracePt t="285489" x="8264525" y="3433763"/>
          <p14:tracePt t="285491" x="8256588" y="3433763"/>
          <p14:tracePt t="285495" x="8248650" y="3433763"/>
          <p14:tracePt t="285498" x="8239125" y="3433763"/>
          <p14:tracePt t="285499" x="8231188" y="3433763"/>
          <p14:tracePt t="285502" x="8223250" y="3433763"/>
          <p14:tracePt t="285505" x="8215313" y="3433763"/>
          <p14:tracePt t="285508" x="8205788" y="3433763"/>
          <p14:tracePt t="285510" x="8197850" y="3433763"/>
          <p14:tracePt t="285513" x="8189913" y="3433763"/>
          <p14:tracePt t="285517" x="8180388" y="3433763"/>
          <p14:tracePt t="285519" x="8172450" y="3433763"/>
          <p14:tracePt t="285521" x="8164513" y="3433763"/>
          <p14:tracePt t="285523" x="8156575" y="3441700"/>
          <p14:tracePt t="285527" x="8147050" y="3441700"/>
          <p14:tracePt t="285531" x="8139113" y="3441700"/>
          <p14:tracePt t="285532" x="8131175" y="3441700"/>
          <p14:tracePt t="285536" x="8121650" y="3441700"/>
          <p14:tracePt t="285538" x="8113713" y="3441700"/>
          <p14:tracePt t="285541" x="8105775" y="3441700"/>
          <p14:tracePt t="285542" x="8097838" y="3441700"/>
          <p14:tracePt t="285545" x="8088313" y="3441700"/>
          <p14:tracePt t="285548" x="8080375" y="3441700"/>
          <p14:tracePt t="285551" x="8072438" y="3441700"/>
          <p14:tracePt t="285553" x="8062913" y="3441700"/>
          <p14:tracePt t="285554" x="8054975" y="3441700"/>
          <p14:tracePt t="285558" x="8047038" y="3441700"/>
          <p14:tracePt t="285559" x="8039100" y="3441700"/>
          <p14:tracePt t="285560" x="8029575" y="3449638"/>
          <p14:tracePt t="285563" x="8021638" y="3449638"/>
          <p14:tracePt t="285565" x="8013700" y="3449638"/>
          <p14:tracePt t="285568" x="8004175" y="3449638"/>
          <p14:tracePt t="285570" x="7996238" y="3459163"/>
          <p14:tracePt t="285573" x="7980363" y="3459163"/>
          <p14:tracePt t="285576" x="7970838" y="3459163"/>
          <p14:tracePt t="285578" x="7962900" y="3459163"/>
          <p14:tracePt t="285579" x="7954963" y="3459163"/>
          <p14:tracePt t="285582" x="7945438" y="3459163"/>
          <p14:tracePt t="285585" x="7945438" y="3467100"/>
          <p14:tracePt t="285587" x="7937500" y="3467100"/>
          <p14:tracePt t="285588" x="7929563" y="3467100"/>
          <p14:tracePt t="285589" x="7921625" y="3467100"/>
          <p14:tracePt t="285592" x="7912100" y="3467100"/>
          <p14:tracePt t="285595" x="7904163" y="3467100"/>
          <p14:tracePt t="285597" x="7896225" y="3475038"/>
          <p14:tracePt t="285599" x="7886700" y="3475038"/>
          <p14:tracePt t="285603" x="7878763" y="3475038"/>
          <p14:tracePt t="285605" x="7870825" y="3475038"/>
          <p14:tracePt t="285608" x="7862888" y="3475038"/>
          <p14:tracePt t="285609" x="7853363" y="3475038"/>
          <p14:tracePt t="285612" x="7845425" y="3475038"/>
          <p14:tracePt t="285615" x="7837488" y="3475038"/>
          <p14:tracePt t="285620" x="7827963" y="3475038"/>
          <p14:tracePt t="285621" x="7820025" y="3475038"/>
          <p14:tracePt t="285626" x="7812088" y="3475038"/>
          <p14:tracePt t="285628" x="7804150" y="3475038"/>
          <p14:tracePt t="285632" x="7794625" y="3475038"/>
          <p14:tracePt t="285633" x="7786688" y="3475038"/>
          <p14:tracePt t="285636" x="7778750" y="3475038"/>
          <p14:tracePt t="285641" x="7769225" y="3475038"/>
          <p14:tracePt t="285645" x="7761288" y="3475038"/>
          <p14:tracePt t="285648" x="7753350" y="3475038"/>
          <p14:tracePt t="285653" x="7745413" y="3475038"/>
          <p14:tracePt t="285657" x="7735888" y="3475038"/>
          <p14:tracePt t="285661" x="7727950" y="3475038"/>
          <p14:tracePt t="285665" x="7720013" y="3475038"/>
          <p14:tracePt t="285669" x="7710488" y="3475038"/>
          <p14:tracePt t="285672" x="7702550" y="3475038"/>
          <p14:tracePt t="285676" x="7694613" y="3475038"/>
          <p14:tracePt t="285678" x="7694613" y="3482975"/>
          <p14:tracePt t="285681" x="7686675" y="3482975"/>
          <p14:tracePt t="285682" x="7677150" y="3482975"/>
          <p14:tracePt t="285685" x="7669213" y="3482975"/>
          <p14:tracePt t="285690" x="7661275" y="3482975"/>
          <p14:tracePt t="285694" x="7651750" y="3482975"/>
          <p14:tracePt t="285695" x="7643813" y="3492500"/>
          <p14:tracePt t="285697" x="7635875" y="3492500"/>
          <p14:tracePt t="285702" x="7627938" y="3492500"/>
          <p14:tracePt t="285704" x="7618413" y="3492500"/>
          <p14:tracePt t="285705" x="7610475" y="3492500"/>
          <p14:tracePt t="285708" x="7602538" y="3492500"/>
          <p14:tracePt t="285711" x="7593013" y="3492500"/>
          <p14:tracePt t="285714" x="7585075" y="3492500"/>
          <p14:tracePt t="285715" x="7577138" y="3492500"/>
          <p14:tracePt t="285719" x="7569200" y="3492500"/>
          <p14:tracePt t="285721" x="7559675" y="3492500"/>
          <p14:tracePt t="285723" x="7551738" y="3492500"/>
          <p14:tracePt t="285725" x="7543800" y="3492500"/>
          <p14:tracePt t="285728" x="7534275" y="3492500"/>
          <p14:tracePt t="285730" x="7526338" y="3492500"/>
          <p14:tracePt t="285733" x="7518400" y="3492500"/>
          <p14:tracePt t="285737" x="7500938" y="3492500"/>
          <p14:tracePt t="285739" x="7493000" y="3492500"/>
          <p14:tracePt t="285742" x="7485063" y="3492500"/>
          <p14:tracePt t="285744" x="7475538" y="3492500"/>
          <p14:tracePt t="285746" x="7467600" y="3492500"/>
          <p14:tracePt t="285748" x="7459663" y="3492500"/>
          <p14:tracePt t="285752" x="7451725" y="3492500"/>
          <p14:tracePt t="285754" x="7442200" y="3492500"/>
          <p14:tracePt t="285756" x="7434263" y="3492500"/>
          <p14:tracePt t="285759" x="7426325" y="3492500"/>
          <p14:tracePt t="285762" x="7416800" y="3492500"/>
          <p14:tracePt t="285767" x="7408863" y="3492500"/>
          <p14:tracePt t="285769" x="7400925" y="3492500"/>
          <p14:tracePt t="285773" x="7392988" y="3492500"/>
          <p14:tracePt t="285775" x="7383463" y="3492500"/>
          <p14:tracePt t="285778" x="7375525" y="3492500"/>
          <p14:tracePt t="285780" x="7367588" y="3492500"/>
          <p14:tracePt t="285783" x="7358063" y="3492500"/>
          <p14:tracePt t="285787" x="7350125" y="3492500"/>
          <p14:tracePt t="285790" x="7342188" y="3492500"/>
          <p14:tracePt t="285792" x="7334250" y="3492500"/>
          <p14:tracePt t="285795" x="7324725" y="3492500"/>
          <p14:tracePt t="285798" x="7316788" y="3492500"/>
          <p14:tracePt t="285802" x="7308850" y="3492500"/>
          <p14:tracePt t="285804" x="7299325" y="3492500"/>
          <p14:tracePt t="285807" x="7291388" y="3492500"/>
          <p14:tracePt t="285810" x="7283450" y="3492500"/>
          <p14:tracePt t="285813" x="7275513" y="3492500"/>
          <p14:tracePt t="285815" x="7265988" y="3492500"/>
          <p14:tracePt t="285818" x="7258050" y="3492500"/>
          <p14:tracePt t="285820" x="7250113" y="3492500"/>
          <p14:tracePt t="285822" x="7240588" y="3492500"/>
          <p14:tracePt t="285824" x="7232650" y="3492500"/>
          <p14:tracePt t="285826" x="7224713" y="3492500"/>
          <p14:tracePt t="285829" x="7216775" y="3492500"/>
          <p14:tracePt t="285831" x="7207250" y="3492500"/>
          <p14:tracePt t="285834" x="7199313" y="3492500"/>
          <p14:tracePt t="285836" x="7191375" y="3500438"/>
          <p14:tracePt t="285837" x="7181850" y="3500438"/>
          <p14:tracePt t="285840" x="7173913" y="3500438"/>
          <p14:tracePt t="285842" x="7165975" y="3500438"/>
          <p14:tracePt t="285844" x="7158038" y="3500438"/>
          <p14:tracePt t="285846" x="7148513" y="3500438"/>
          <p14:tracePt t="285849" x="7140575" y="3500438"/>
          <p14:tracePt t="285852" x="7132638" y="3500438"/>
          <p14:tracePt t="285853" x="7123113" y="3500438"/>
          <p14:tracePt t="285856" x="7115175" y="3500438"/>
          <p14:tracePt t="285858" x="7107238" y="3500438"/>
          <p14:tracePt t="285861" x="7099300" y="3500438"/>
          <p14:tracePt t="285863" x="7089775" y="3500438"/>
          <p14:tracePt t="285869" x="7081838" y="3500438"/>
          <p14:tracePt t="285871" x="7073900" y="3500438"/>
          <p14:tracePt t="285874" x="7064375" y="3500438"/>
          <p14:tracePt t="285876" x="7056438" y="3500438"/>
          <p14:tracePt t="285881" x="7048500" y="3500438"/>
          <p14:tracePt t="285885" x="7040563" y="3500438"/>
          <p14:tracePt t="285891" x="7031038" y="3500438"/>
          <p14:tracePt t="285893" x="7023100" y="3500438"/>
          <p14:tracePt t="285898" x="7015163" y="3500438"/>
          <p14:tracePt t="285905" x="7005638" y="3500438"/>
          <p14:tracePt t="285910" x="6997700" y="3500438"/>
          <p14:tracePt t="285914" x="6989763" y="3500438"/>
          <p14:tracePt t="285919" x="6981825" y="3500438"/>
          <p14:tracePt t="285924" x="6972300" y="3500438"/>
          <p14:tracePt t="285931" x="6964363" y="3500438"/>
          <p14:tracePt t="285932" x="6956425" y="3500438"/>
          <p14:tracePt t="285937" x="6946900" y="3500438"/>
          <p14:tracePt t="285942" x="6938963" y="3500438"/>
          <p14:tracePt t="285948" x="6931025" y="3500438"/>
          <p14:tracePt t="285953" x="6923088" y="3500438"/>
          <p14:tracePt t="285955" x="6913563" y="3500438"/>
          <p14:tracePt t="285961" x="6905625" y="3492500"/>
          <p14:tracePt t="285965" x="6897688" y="3492500"/>
          <p14:tracePt t="285971" x="6888163" y="3492500"/>
          <p14:tracePt t="285973" x="6880225" y="3482975"/>
          <p14:tracePt t="285979" x="6872288" y="3482975"/>
          <p14:tracePt t="285986" x="6864350" y="3482975"/>
          <p14:tracePt t="285993" x="6854825" y="3482975"/>
          <p14:tracePt t="285996" x="6846888" y="3482975"/>
          <p14:tracePt t="286008" x="6838950" y="3482975"/>
          <p14:tracePt t="286018" x="6829425" y="3482975"/>
          <p14:tracePt t="286025" x="6821488" y="3482975"/>
          <p14:tracePt t="286029" x="6813550" y="3482975"/>
          <p14:tracePt t="286035" x="6805613" y="3482975"/>
          <p14:tracePt t="286040" x="6796088" y="3482975"/>
          <p14:tracePt t="286044" x="6788150" y="3482975"/>
          <p14:tracePt t="286047" x="6780213" y="3482975"/>
          <p14:tracePt t="286052" x="6770688" y="3482975"/>
          <p14:tracePt t="286060" x="6762750" y="3482975"/>
          <p14:tracePt t="286136" x="6754813" y="3482975"/>
          <p14:tracePt t="286142" x="6754813" y="3492500"/>
          <p14:tracePt t="286148" x="6746875" y="3492500"/>
          <p14:tracePt t="286153" x="6746875" y="3500438"/>
          <p14:tracePt t="286159" x="6746875" y="3508375"/>
          <p14:tracePt t="286164" x="6737350" y="3508375"/>
          <p14:tracePt t="286164" x="6737350" y="3517900"/>
          <p14:tracePt t="286166" x="6737350" y="3525838"/>
          <p14:tracePt t="286171" x="6737350" y="3533775"/>
          <p14:tracePt t="286173" x="6729413" y="3541713"/>
          <p14:tracePt t="286177" x="6729413" y="3551238"/>
          <p14:tracePt t="286179" x="6729413" y="3559175"/>
          <p14:tracePt t="286182" x="6729413" y="3567113"/>
          <p14:tracePt t="286184" x="6721475" y="3567113"/>
          <p14:tracePt t="286187" x="6721475" y="3576638"/>
          <p14:tracePt t="286188" x="6721475" y="3584575"/>
          <p14:tracePt t="286190" x="6721475" y="3592513"/>
          <p14:tracePt t="286193" x="6711950" y="3600450"/>
          <p14:tracePt t="286195" x="6711950" y="3609975"/>
          <p14:tracePt t="286198" x="6711950" y="3617913"/>
          <p14:tracePt t="286202" x="6711950" y="3625850"/>
          <p14:tracePt t="286204" x="6711950" y="3635375"/>
          <p14:tracePt t="286206" x="6711950" y="3643313"/>
          <p14:tracePt t="286210" x="6711950" y="3651250"/>
          <p14:tracePt t="286211" x="6711950" y="3659188"/>
          <p14:tracePt t="286213" x="6711950" y="3668713"/>
          <p14:tracePt t="286215" x="6711950" y="3676650"/>
          <p14:tracePt t="286218" x="6711950" y="3684588"/>
          <p14:tracePt t="286221" x="6711950" y="3694113"/>
          <p14:tracePt t="286222" x="6711950" y="3702050"/>
          <p14:tracePt t="286224" x="6711950" y="3709988"/>
          <p14:tracePt t="286227" x="6711950" y="3717925"/>
          <p14:tracePt t="286236" x="6711950" y="3743325"/>
          <p14:tracePt t="286238" x="6711950" y="3752850"/>
          <p14:tracePt t="286239" x="6711950" y="3760788"/>
          <p14:tracePt t="286241" x="6711950" y="3768725"/>
          <p14:tracePt t="286244" x="6711950" y="3776663"/>
          <p14:tracePt t="286248" x="6711950" y="3786188"/>
          <p14:tracePt t="286253" x="6711950" y="3794125"/>
          <p14:tracePt t="286254" x="6711950" y="3802063"/>
          <p14:tracePt t="286258" x="6711950" y="3811588"/>
          <p14:tracePt t="286264" x="6711950" y="3819525"/>
          <p14:tracePt t="286271" x="6711950" y="3827463"/>
          <p14:tracePt t="286273" x="6711950" y="3835400"/>
          <p14:tracePt t="286280" x="6711950" y="3844925"/>
          <p14:tracePt t="286285" x="6711950" y="3852863"/>
          <p14:tracePt t="286291" x="6711950" y="3860800"/>
          <p14:tracePt t="286294" x="6711950" y="3870325"/>
          <p14:tracePt t="286297" x="6711950" y="3878263"/>
          <p14:tracePt t="286302" x="6711950" y="3886200"/>
          <p14:tracePt t="286305" x="6721475" y="3894138"/>
          <p14:tracePt t="286308" x="6721475" y="3903663"/>
          <p14:tracePt t="286310" x="6721475" y="3911600"/>
          <p14:tracePt t="286314" x="6721475" y="3919538"/>
          <p14:tracePt t="286320" x="6721475" y="3929063"/>
          <p14:tracePt t="286323" x="6721475" y="3937000"/>
          <p14:tracePt t="286327" x="6721475" y="3944938"/>
          <p14:tracePt t="286333" x="6721475" y="3952875"/>
          <p14:tracePt t="286340" x="6721475" y="3962400"/>
          <p14:tracePt t="286452" x="6729413" y="3962400"/>
          <p14:tracePt t="286472" x="6737350" y="3962400"/>
          <p14:tracePt t="286477" x="6746875" y="3962400"/>
          <p14:tracePt t="286480" x="6754813" y="3962400"/>
          <p14:tracePt t="286481" x="6762750" y="3962400"/>
          <p14:tracePt t="286485" x="6770688" y="3962400"/>
          <p14:tracePt t="286487" x="6780213" y="3962400"/>
          <p14:tracePt t="286488" x="6788150" y="3962400"/>
          <p14:tracePt t="286490" x="6796088" y="3962400"/>
          <p14:tracePt t="286491" x="6805613" y="3962400"/>
          <p14:tracePt t="286494" x="6813550" y="3962400"/>
          <p14:tracePt t="286495" x="6821488" y="3962400"/>
          <p14:tracePt t="286497" x="6829425" y="3962400"/>
          <p14:tracePt t="286498" x="6846888" y="3962400"/>
          <p14:tracePt t="286502" x="6864350" y="3962400"/>
          <p14:tracePt t="286504" x="6880225" y="3962400"/>
          <p14:tracePt t="286505" x="6888163" y="3962400"/>
          <p14:tracePt t="286508" x="6905625" y="3962400"/>
          <p14:tracePt t="286509" x="6913563" y="3962400"/>
          <p14:tracePt t="286510" x="6923088" y="3962400"/>
          <p14:tracePt t="286511" x="6931025" y="3962400"/>
          <p14:tracePt t="286512" x="6938963" y="3962400"/>
          <p14:tracePt t="286513" x="6946900" y="3962400"/>
          <p14:tracePt t="286515" x="6956425" y="3962400"/>
          <p14:tracePt t="286516" x="6964363" y="3962400"/>
          <p14:tracePt t="286519" x="6981825" y="3952875"/>
          <p14:tracePt t="286520" x="6997700" y="3952875"/>
          <p14:tracePt t="286522" x="7005638" y="3952875"/>
          <p14:tracePt t="286524" x="7015163" y="3952875"/>
          <p14:tracePt t="286524" x="7023100" y="3944938"/>
          <p14:tracePt t="286525" x="7031038" y="3944938"/>
          <p14:tracePt t="286527" x="7048500" y="3944938"/>
          <p14:tracePt t="286529" x="7056438" y="3944938"/>
          <p14:tracePt t="286530" x="7073900" y="3944938"/>
          <p14:tracePt t="286532" x="7081838" y="3944938"/>
          <p14:tracePt t="286533" x="7089775" y="3944938"/>
          <p14:tracePt t="286537" x="7107238" y="3937000"/>
          <p14:tracePt t="286538" x="7115175" y="3937000"/>
          <p14:tracePt t="286540" x="7132638" y="3937000"/>
          <p14:tracePt t="286541" x="7140575" y="3937000"/>
          <p14:tracePt t="286542" x="7148513" y="3937000"/>
          <p14:tracePt t="286544" x="7158038" y="3937000"/>
          <p14:tracePt t="286546" x="7165975" y="3929063"/>
          <p14:tracePt t="286547" x="7173913" y="3929063"/>
          <p14:tracePt t="286549" x="7181850" y="3929063"/>
          <p14:tracePt t="286551" x="7191375" y="3929063"/>
          <p14:tracePt t="286553" x="7199313" y="3929063"/>
          <p14:tracePt t="286555" x="7207250" y="3929063"/>
          <p14:tracePt t="286557" x="7216775" y="3929063"/>
          <p14:tracePt t="286559" x="7224713" y="3929063"/>
          <p14:tracePt t="286560" x="7224713" y="3919538"/>
          <p14:tracePt t="286562" x="7232650" y="3919538"/>
          <p14:tracePt t="286564" x="7240588" y="3919538"/>
          <p14:tracePt t="286569" x="7250113" y="3919538"/>
          <p14:tracePt t="286570" x="7258050" y="3919538"/>
          <p14:tracePt t="286574" x="7265988" y="3911600"/>
          <p14:tracePt t="286576" x="7275513" y="3911600"/>
          <p14:tracePt t="286581" x="7283450" y="3911600"/>
          <p14:tracePt t="286587" x="7291388" y="3911600"/>
          <p14:tracePt t="286593" x="7299325" y="3911600"/>
          <p14:tracePt t="286595" x="7308850" y="3911600"/>
          <p14:tracePt t="286602" x="7316788" y="3911600"/>
          <p14:tracePt t="286609" x="7324725" y="3911600"/>
          <p14:tracePt t="286617" x="7334250" y="3911600"/>
          <p14:tracePt t="286619" x="7342188" y="3911600"/>
          <p14:tracePt t="286625" x="7350125" y="3911600"/>
          <p14:tracePt t="286630" x="7358063" y="3911600"/>
          <p14:tracePt t="286637" x="7367588" y="3911600"/>
          <p14:tracePt t="286639" x="7375525" y="3911600"/>
          <p14:tracePt t="286645" x="7383463" y="3911600"/>
          <p14:tracePt t="286652" x="7392988" y="3911600"/>
          <p14:tracePt t="286655" x="7400925" y="3911600"/>
          <p14:tracePt t="286660" x="7408863" y="3911600"/>
          <p14:tracePt t="286670" x="7416800" y="3911600"/>
          <p14:tracePt t="286674" x="7426325" y="3911600"/>
          <p14:tracePt t="286682" x="7434263" y="3911600"/>
          <p14:tracePt t="286693" x="7442200" y="3911600"/>
          <p14:tracePt t="286697" x="7451725" y="3911600"/>
          <p14:tracePt t="286703" x="7459663" y="3911600"/>
          <p14:tracePt t="286707" x="7467600" y="3911600"/>
          <p14:tracePt t="286712" x="7475538" y="3911600"/>
          <p14:tracePt t="286714" x="7485063" y="3911600"/>
          <p14:tracePt t="286719" x="7493000" y="3911600"/>
          <p14:tracePt t="286722" x="7500938" y="3911600"/>
          <p14:tracePt t="286726" x="7510463" y="3911600"/>
          <p14:tracePt t="286728" x="7518400" y="3911600"/>
          <p14:tracePt t="286731" x="7526338" y="3911600"/>
          <p14:tracePt t="286737" x="7534275" y="3911600"/>
          <p14:tracePt t="286740" x="7543800" y="3911600"/>
          <p14:tracePt t="286742" x="7551738" y="3911600"/>
          <p14:tracePt t="286747" x="7559675" y="3911600"/>
          <p14:tracePt t="286756" x="7569200" y="3911600"/>
          <p14:tracePt t="286810" x="7577138" y="3911600"/>
          <p14:tracePt t="286825" x="7585075" y="3911600"/>
          <p14:tracePt t="286933" x="7577138" y="3911600"/>
          <p14:tracePt t="286936" x="7577138" y="3919538"/>
          <p14:tracePt t="286938" x="7569200" y="3919538"/>
          <p14:tracePt t="286941" x="7559675" y="3919538"/>
          <p14:tracePt t="286945" x="7543800" y="3919538"/>
          <p14:tracePt t="286947" x="7534275" y="3919538"/>
          <p14:tracePt t="286949" x="7526338" y="3919538"/>
          <p14:tracePt t="286952" x="7526338" y="3929063"/>
          <p14:tracePt t="286953" x="7518400" y="3929063"/>
          <p14:tracePt t="286954" x="7500938" y="3929063"/>
          <p14:tracePt t="286956" x="7493000" y="3929063"/>
          <p14:tracePt t="286956" x="7485063" y="3929063"/>
          <p14:tracePt t="286957" x="7475538" y="3929063"/>
          <p14:tracePt t="286960" x="7459663" y="3929063"/>
          <p14:tracePt t="286961" x="7451725" y="3937000"/>
          <p14:tracePt t="286962" x="7442200" y="3937000"/>
          <p14:tracePt t="286964" x="7434263" y="3937000"/>
          <p14:tracePt t="286965" x="7426325" y="3944938"/>
          <p14:tracePt t="286966" x="7416800" y="3944938"/>
          <p14:tracePt t="286969" x="7400925" y="3944938"/>
          <p14:tracePt t="286971" x="7375525" y="3952875"/>
          <p14:tracePt t="286972" x="7367588" y="3952875"/>
          <p14:tracePt t="286973" x="7350125" y="3952875"/>
          <p14:tracePt t="286974" x="7342188" y="3952875"/>
          <p14:tracePt t="286975" x="7334250" y="3952875"/>
          <p14:tracePt t="286976" x="7316788" y="3962400"/>
          <p14:tracePt t="286977" x="7308850" y="3962400"/>
          <p14:tracePt t="286978" x="7299325" y="3962400"/>
          <p14:tracePt t="286979" x="7283450" y="3970338"/>
          <p14:tracePt t="286980" x="7275513" y="3970338"/>
          <p14:tracePt t="286981" x="7258050" y="3970338"/>
          <p14:tracePt t="286983" x="7250113" y="3970338"/>
          <p14:tracePt t="286986" x="7224713" y="3970338"/>
          <p14:tracePt t="286988" x="7191375" y="3978275"/>
          <p14:tracePt t="286989" x="7173913" y="3987800"/>
          <p14:tracePt t="286990" x="7165975" y="3987800"/>
          <p14:tracePt t="286991" x="7148513" y="3987800"/>
          <p14:tracePt t="286992" x="7132638" y="3995738"/>
          <p14:tracePt t="286993" x="7123113" y="3995738"/>
          <p14:tracePt t="286994" x="7115175" y="3995738"/>
          <p14:tracePt t="286995" x="7099300" y="3995738"/>
          <p14:tracePt t="286996" x="7081838" y="3995738"/>
          <p14:tracePt t="286997" x="7073900" y="4003675"/>
          <p14:tracePt t="286998" x="7056438" y="4003675"/>
          <p14:tracePt t="286999" x="7040563" y="4003675"/>
          <p14:tracePt t="287002" x="7023100" y="4011613"/>
          <p14:tracePt t="287003" x="6989763" y="4011613"/>
          <p14:tracePt t="287004" x="6972300" y="4011613"/>
          <p14:tracePt t="287006" x="6964363" y="4011613"/>
          <p14:tracePt t="287007" x="6946900" y="4011613"/>
          <p14:tracePt t="287008" x="6938963" y="4011613"/>
          <p14:tracePt t="287009" x="6923088" y="4011613"/>
          <p14:tracePt t="287011" x="6913563" y="4011613"/>
          <p14:tracePt t="287011" x="6897688" y="4021138"/>
          <p14:tracePt t="287012" x="6880225" y="4021138"/>
          <p14:tracePt t="287013" x="6872288" y="4021138"/>
          <p14:tracePt t="287014" x="6864350" y="4021138"/>
          <p14:tracePt t="287015" x="6846888" y="4021138"/>
          <p14:tracePt t="287016" x="6829425" y="4021138"/>
          <p14:tracePt t="287019" x="6813550" y="4029075"/>
          <p14:tracePt t="287021" x="6788150" y="4029075"/>
          <p14:tracePt t="287021" x="6780213" y="4029075"/>
          <p14:tracePt t="287022" x="6770688" y="4029075"/>
          <p14:tracePt t="287023" x="6754813" y="4029075"/>
          <p14:tracePt t="287024" x="6746875" y="4029075"/>
          <p14:tracePt t="287026" x="6737350" y="4029075"/>
          <p14:tracePt t="287027" x="6721475" y="4029075"/>
          <p14:tracePt t="287028" x="6711950" y="4029075"/>
          <p14:tracePt t="287029" x="6704013" y="4029075"/>
          <p14:tracePt t="287030" x="6696075" y="4029075"/>
          <p14:tracePt t="287031" x="6688138" y="4029075"/>
          <p14:tracePt t="287032" x="6678613" y="4029075"/>
          <p14:tracePt t="287033" x="6662738" y="4029075"/>
          <p14:tracePt t="287035" x="6662738" y="4037013"/>
          <p14:tracePt t="287036" x="6653213" y="4037013"/>
          <p14:tracePt t="287037" x="6645275" y="4037013"/>
          <p14:tracePt t="287039" x="6637338" y="4037013"/>
          <p14:tracePt t="287040" x="6629400" y="4037013"/>
          <p14:tracePt t="287042" x="6619875" y="4037013"/>
          <p14:tracePt t="287044" x="6611938" y="4037013"/>
          <p14:tracePt t="287047" x="6604000" y="4037013"/>
          <p14:tracePt t="287049" x="6594475" y="4046538"/>
          <p14:tracePt t="287052" x="6586538" y="4046538"/>
          <p14:tracePt t="287058" x="6578600" y="4046538"/>
          <p14:tracePt t="287177" x="6570663" y="4046538"/>
          <p14:tracePt t="287181" x="6570663" y="4037013"/>
          <p14:tracePt t="287184" x="6561138" y="4037013"/>
          <p14:tracePt t="287195" x="6561138" y="4029075"/>
          <p14:tracePt t="287209" x="6553200" y="4029075"/>
          <p14:tracePt t="287227" x="6545263" y="4029075"/>
          <p14:tracePt t="287281" x="6535738" y="4029075"/>
          <p14:tracePt t="287286" x="6527800" y="4021138"/>
          <p14:tracePt t="287292" x="6519863" y="4021138"/>
          <p14:tracePt t="287298" x="6511925" y="4021138"/>
          <p14:tracePt t="287306" x="6502400" y="4021138"/>
          <p14:tracePt t="287308" x="6494463" y="4021138"/>
          <p14:tracePt t="287313" x="6494463" y="4011613"/>
          <p14:tracePt t="287314" x="6486525" y="4011613"/>
          <p14:tracePt t="287320" x="6477000" y="4011613"/>
          <p14:tracePt t="287323" x="6469063" y="4011613"/>
          <p14:tracePt t="287325" x="6461125" y="4011613"/>
          <p14:tracePt t="287330" x="6453188" y="4011613"/>
          <p14:tracePt t="287336" x="6443663" y="4011613"/>
          <p14:tracePt t="287342" x="6435725" y="4011613"/>
          <p14:tracePt t="287345" x="6427788" y="4011613"/>
          <p14:tracePt t="287353" x="6418263" y="4011613"/>
          <p14:tracePt t="287369" x="6410325" y="4011613"/>
          <p14:tracePt t="287415" x="6402388" y="4011613"/>
          <p14:tracePt t="287424" x="6394450" y="4011613"/>
          <p14:tracePt t="287429" x="6384925" y="4011613"/>
          <p14:tracePt t="287439" x="6376988" y="4011613"/>
          <p14:tracePt t="287457" x="6369050" y="4011613"/>
          <p14:tracePt t="287747" x="6376988" y="4011613"/>
          <p14:tracePt t="287759" x="6384925" y="4011613"/>
          <p14:tracePt t="287764" x="6394450" y="4011613"/>
          <p14:tracePt t="287775" x="6402388" y="4011613"/>
          <p14:tracePt t="287785" x="6410325" y="4011613"/>
          <p14:tracePt t="287794" x="6418263" y="4011613"/>
          <p14:tracePt t="287805" x="6427788" y="4011613"/>
          <p14:tracePt t="287808" x="6435725" y="4011613"/>
          <p14:tracePt t="287819" x="6443663" y="4011613"/>
          <p14:tracePt t="287824" x="6453188" y="4011613"/>
          <p14:tracePt t="287828" x="6461125" y="4011613"/>
          <p14:tracePt t="287830" x="6469063" y="4011613"/>
          <p14:tracePt t="287835" x="6477000" y="4011613"/>
          <p14:tracePt t="287838" x="6486525" y="4011613"/>
          <p14:tracePt t="287842" x="6494463" y="4011613"/>
          <p14:tracePt t="287843" x="6502400" y="4011613"/>
          <p14:tracePt t="287847" x="6511925" y="4011613"/>
          <p14:tracePt t="287853" x="6519863" y="4011613"/>
          <p14:tracePt t="287855" x="6527800" y="4011613"/>
          <p14:tracePt t="287857" x="6535738" y="4011613"/>
          <p14:tracePt t="287862" x="6545263" y="4011613"/>
          <p14:tracePt t="287869" x="6553200" y="4011613"/>
          <p14:tracePt t="287873" x="6561138" y="4011613"/>
          <p14:tracePt t="287877" x="6570663" y="4011613"/>
          <p14:tracePt t="287892" x="6578600" y="4011613"/>
          <p14:tracePt t="287898" x="6578600" y="4003675"/>
          <p14:tracePt t="287928" x="6586538" y="4003675"/>
          <p14:tracePt t="287943" x="6594475" y="4003675"/>
          <p14:tracePt t="287950" x="6604000" y="4003675"/>
          <p14:tracePt t="287959" x="6611938" y="4003675"/>
          <p14:tracePt t="287966" x="6611938" y="3995738"/>
          <p14:tracePt t="287969" x="6619875" y="3995738"/>
          <p14:tracePt t="287979" x="6629400" y="3995738"/>
          <p14:tracePt t="287985" x="6637338" y="3995738"/>
          <p14:tracePt t="288005" x="6645275" y="3995738"/>
          <p14:tracePt t="288055" x="6653213" y="3995738"/>
          <p14:tracePt t="288073" x="6662738" y="3995738"/>
          <p14:tracePt t="288145" x="6670675" y="3995738"/>
          <p14:tracePt t="289289" x="6670675" y="3987800"/>
          <p14:tracePt t="289643" x="6670675" y="3978275"/>
          <p14:tracePt t="289668" x="6670675" y="3970338"/>
          <p14:tracePt t="289676" x="6670675" y="3962400"/>
          <p14:tracePt t="289682" x="6678613" y="3962400"/>
          <p14:tracePt t="289838" x="6678613" y="3952875"/>
          <p14:tracePt t="289982" x="6678613" y="3944938"/>
          <p14:tracePt t="290248" x="6678613" y="3937000"/>
          <p14:tracePt t="290260" x="6678613" y="3929063"/>
          <p14:tracePt t="290271" x="6688138" y="3919538"/>
          <p14:tracePt t="290279" x="6688138" y="3911600"/>
          <p14:tracePt t="290289" x="6688138" y="3894138"/>
          <p14:tracePt t="290292" x="6696075" y="3894138"/>
          <p14:tracePt t="290295" x="6696075" y="3886200"/>
          <p14:tracePt t="290300" x="6696075" y="3878263"/>
          <p14:tracePt t="290305" x="6704013" y="3870325"/>
          <p14:tracePt t="290310" x="6704013" y="3860800"/>
          <p14:tracePt t="290312" x="6711950" y="3852863"/>
          <p14:tracePt t="290316" x="6711950" y="3844925"/>
          <p14:tracePt t="290322" x="6711950" y="3827463"/>
          <p14:tracePt t="290324" x="6711950" y="3819525"/>
          <p14:tracePt t="290326" x="6721475" y="3819525"/>
          <p14:tracePt t="290329" x="6721475" y="3811588"/>
          <p14:tracePt t="290331" x="6721475" y="3802063"/>
          <p14:tracePt t="290334" x="6721475" y="3794125"/>
          <p14:tracePt t="290337" x="6721475" y="3786188"/>
          <p14:tracePt t="290340" x="6721475" y="3776663"/>
          <p14:tracePt t="290344" x="6729413" y="3768725"/>
          <p14:tracePt t="290346" x="6729413" y="3752850"/>
          <p14:tracePt t="290350" x="6729413" y="3743325"/>
          <p14:tracePt t="290353" x="6729413" y="3735388"/>
          <p14:tracePt t="290354" x="6729413" y="3727450"/>
          <p14:tracePt t="290357" x="6729413" y="3717925"/>
          <p14:tracePt t="290359" x="6729413" y="3709988"/>
          <p14:tracePt t="290362" x="6729413" y="3702050"/>
          <p14:tracePt t="290363" x="6737350" y="3694113"/>
          <p14:tracePt t="290365" x="6737350" y="3684588"/>
          <p14:tracePt t="290370" x="6737350" y="3676650"/>
          <p14:tracePt t="290373" x="6737350" y="3668713"/>
          <p14:tracePt t="290374" x="6746875" y="3659188"/>
          <p14:tracePt t="290375" x="6746875" y="3651250"/>
          <p14:tracePt t="290378" x="6746875" y="3643313"/>
          <p14:tracePt t="290381" x="6746875" y="3635375"/>
          <p14:tracePt t="290386" x="6746875" y="3625850"/>
          <p14:tracePt t="290388" x="6746875" y="3617913"/>
          <p14:tracePt t="290390" x="6746875" y="3609975"/>
          <p14:tracePt t="290393" x="6746875" y="3600450"/>
          <p14:tracePt t="290394" x="6754813" y="3600450"/>
          <p14:tracePt t="290397" x="6754813" y="3592513"/>
          <p14:tracePt t="290398" x="6754813" y="3584575"/>
          <p14:tracePt t="290403" x="6754813" y="3576638"/>
          <p14:tracePt t="290406" x="6754813" y="3567113"/>
          <p14:tracePt t="290413" x="6754813" y="3559175"/>
          <p14:tracePt t="290415" x="6754813" y="3551238"/>
          <p14:tracePt t="290420" x="6754813" y="3541713"/>
          <p14:tracePt t="290427" x="6754813" y="3533775"/>
          <p14:tracePt t="290434" x="6754813" y="3525838"/>
          <p14:tracePt t="290437" x="6754813" y="3517900"/>
          <p14:tracePt t="290445" x="6754813" y="3508375"/>
          <p14:tracePt t="290452" x="6754813" y="3500438"/>
          <p14:tracePt t="290458" x="6754813" y="3492500"/>
          <p14:tracePt t="290464" x="6754813" y="3482975"/>
          <p14:tracePt t="290467" x="6754813" y="3475038"/>
          <p14:tracePt t="290476" x="6754813" y="3467100"/>
          <p14:tracePt t="290489" x="6754813" y="3459163"/>
          <p14:tracePt t="290650" x="6746875" y="3459163"/>
          <p14:tracePt t="290656" x="6737350" y="3459163"/>
          <p14:tracePt t="290663" x="6729413" y="3459163"/>
          <p14:tracePt t="290671" x="6721475" y="3459163"/>
          <p14:tracePt t="290676" x="6711950" y="3459163"/>
          <p14:tracePt t="290677" x="6704013" y="3459163"/>
          <p14:tracePt t="290682" x="6696075" y="3459163"/>
          <p14:tracePt t="290686" x="6688138" y="3459163"/>
          <p14:tracePt t="290689" x="6678613" y="3459163"/>
          <p14:tracePt t="290693" x="6670675" y="3459163"/>
          <p14:tracePt t="290696" x="6662738" y="3459163"/>
          <p14:tracePt t="290698" x="6653213" y="3459163"/>
          <p14:tracePt t="290702" x="6645275" y="3459163"/>
          <p14:tracePt t="290705" x="6637338" y="3459163"/>
          <p14:tracePt t="290706" x="6629400" y="3459163"/>
          <p14:tracePt t="290709" x="6619875" y="3459163"/>
          <p14:tracePt t="290713" x="6611938" y="3459163"/>
          <p14:tracePt t="290715" x="6604000" y="3459163"/>
          <p14:tracePt t="290717" x="6594475" y="3459163"/>
          <p14:tracePt t="290721" x="6586538" y="3459163"/>
          <p14:tracePt t="290724" x="6578600" y="3459163"/>
          <p14:tracePt t="290727" x="6570663" y="3459163"/>
          <p14:tracePt t="290728" x="6561138" y="3459163"/>
          <p14:tracePt t="290732" x="6553200" y="3459163"/>
          <p14:tracePt t="290736" x="6545263" y="3459163"/>
          <p14:tracePt t="290740" x="6535738" y="3459163"/>
          <p14:tracePt t="290740" x="6527800" y="3459163"/>
          <p14:tracePt t="290746" x="6519863" y="3459163"/>
          <p14:tracePt t="290749" x="6511925" y="3459163"/>
          <p14:tracePt t="290752" x="6502400" y="3459163"/>
          <p14:tracePt t="290753" x="6494463" y="3459163"/>
          <p14:tracePt t="290758" x="6486525" y="3459163"/>
          <p14:tracePt t="290760" x="6477000" y="3459163"/>
          <p14:tracePt t="290763" x="6469063" y="3459163"/>
          <p14:tracePt t="290765" x="6461125" y="3459163"/>
          <p14:tracePt t="290769" x="6453188" y="3459163"/>
          <p14:tracePt t="290771" x="6443663" y="3459163"/>
          <p14:tracePt t="290774" x="6435725" y="3459163"/>
          <p14:tracePt t="290776" x="6427788" y="3459163"/>
          <p14:tracePt t="290778" x="6418263" y="3459163"/>
          <p14:tracePt t="290781" x="6410325" y="3459163"/>
          <p14:tracePt t="290787" x="6394450" y="3459163"/>
          <p14:tracePt t="290788" x="6384925" y="3459163"/>
          <p14:tracePt t="290791" x="6376988" y="3459163"/>
          <p14:tracePt t="290793" x="6369050" y="3459163"/>
          <p14:tracePt t="290796" x="6359525" y="3459163"/>
          <p14:tracePt t="290798" x="6351588" y="3459163"/>
          <p14:tracePt t="290801" x="6343650" y="3459163"/>
          <p14:tracePt t="290804" x="6335713" y="3459163"/>
          <p14:tracePt t="290806" x="6326188" y="3459163"/>
          <p14:tracePt t="290807" x="6318250" y="3459163"/>
          <p14:tracePt t="290810" x="6310313" y="3459163"/>
          <p14:tracePt t="290813" x="6300788" y="3459163"/>
          <p14:tracePt t="290815" x="6292850" y="3459163"/>
          <p14:tracePt t="290819" x="6284913" y="3459163"/>
          <p14:tracePt t="290821" x="6276975" y="3459163"/>
          <p14:tracePt t="290822" x="6267450" y="3459163"/>
          <p14:tracePt t="290825" x="6259513" y="3459163"/>
          <p14:tracePt t="290827" x="6251575" y="3459163"/>
          <p14:tracePt t="290830" x="6242050" y="3459163"/>
          <p14:tracePt t="290833" x="6234113" y="3459163"/>
          <p14:tracePt t="290836" x="6226175" y="3459163"/>
          <p14:tracePt t="290838" x="6218238" y="3459163"/>
          <p14:tracePt t="290841" x="6208713" y="3459163"/>
          <p14:tracePt t="290845" x="6200775" y="3459163"/>
          <p14:tracePt t="290848" x="6192838" y="3459163"/>
          <p14:tracePt t="290850" x="6183313" y="3459163"/>
          <p14:tracePt t="290853" x="6175375" y="3459163"/>
          <p14:tracePt t="290856" x="6167438" y="3459163"/>
          <p14:tracePt t="290859" x="6159500" y="3459163"/>
          <p14:tracePt t="290862" x="6149975" y="3459163"/>
          <p14:tracePt t="290865" x="6142038" y="3459163"/>
          <p14:tracePt t="290869" x="6134100" y="3459163"/>
          <p14:tracePt t="290872" x="6124575" y="3459163"/>
          <p14:tracePt t="290875" x="6116638" y="3459163"/>
          <p14:tracePt t="290877" x="6108700" y="3459163"/>
          <p14:tracePt t="290881" x="6100763" y="3459163"/>
          <p14:tracePt t="290886" x="6091238" y="3459163"/>
          <p14:tracePt t="290889" x="6083300" y="3459163"/>
          <p14:tracePt t="290890" x="6075363" y="3459163"/>
          <p14:tracePt t="290893" x="6067425" y="3459163"/>
          <p14:tracePt t="290896" x="6057900" y="3459163"/>
          <p14:tracePt t="290900" x="6049963" y="3459163"/>
          <p14:tracePt t="290902" x="6042025" y="3459163"/>
          <p14:tracePt t="290904" x="6032500" y="3459163"/>
          <p14:tracePt t="290908" x="6024563" y="3459163"/>
          <p14:tracePt t="290912" x="6016625" y="3459163"/>
          <p14:tracePt t="290913" x="6008688" y="3459163"/>
          <p14:tracePt t="290916" x="5999163" y="3459163"/>
          <p14:tracePt t="290919" x="5991225" y="3459163"/>
          <p14:tracePt t="290923" x="5983288" y="3459163"/>
          <p14:tracePt t="290923" x="5973763" y="3459163"/>
          <p14:tracePt t="290927" x="5965825" y="3459163"/>
          <p14:tracePt t="290929" x="5957888" y="3459163"/>
          <p14:tracePt t="290932" x="5949950" y="3459163"/>
          <p14:tracePt t="290935" x="5940425" y="3459163"/>
          <p14:tracePt t="290938" x="5932488" y="3459163"/>
          <p14:tracePt t="290941" x="5924550" y="3459163"/>
          <p14:tracePt t="290944" x="5915025" y="3459163"/>
          <p14:tracePt t="290946" x="5907088" y="3459163"/>
          <p14:tracePt t="290949" x="5899150" y="3459163"/>
          <p14:tracePt t="290953" x="5891213" y="3459163"/>
          <p14:tracePt t="290956" x="5881688" y="3459163"/>
          <p14:tracePt t="290960" x="5873750" y="3459163"/>
          <p14:tracePt t="290960" x="5865813" y="3459163"/>
          <p14:tracePt t="290965" x="5856288" y="3459163"/>
          <p14:tracePt t="290969" x="5848350" y="3459163"/>
          <p14:tracePt t="290972" x="5840413" y="3459163"/>
          <p14:tracePt t="290973" x="5832475" y="3459163"/>
          <p14:tracePt t="290976" x="5822950" y="3459163"/>
          <p14:tracePt t="290981" x="5815013" y="3459163"/>
          <p14:tracePt t="290983" x="5807075" y="3459163"/>
          <p14:tracePt t="290986" x="5797550" y="3459163"/>
          <p14:tracePt t="290989" x="5789613" y="3459163"/>
          <p14:tracePt t="290992" x="5781675" y="3459163"/>
          <p14:tracePt t="290995" x="5773738" y="3459163"/>
          <p14:tracePt t="290997" x="5764213" y="3459163"/>
          <p14:tracePt t="291002" x="5756275" y="3459163"/>
          <p14:tracePt t="291004" x="5748338" y="3459163"/>
          <p14:tracePt t="291007" x="5738813" y="3459163"/>
          <p14:tracePt t="291010" x="5730875" y="3459163"/>
          <p14:tracePt t="291013" x="5722938" y="3459163"/>
          <p14:tracePt t="291017" x="5715000" y="3459163"/>
          <p14:tracePt t="291021" x="5705475" y="3459163"/>
          <p14:tracePt t="291022" x="5697538" y="3459163"/>
          <p14:tracePt t="291025" x="5689600" y="3459163"/>
          <p14:tracePt t="291028" x="5680075" y="3459163"/>
          <p14:tracePt t="291031" x="5672138" y="3459163"/>
          <p14:tracePt t="291033" x="5664200" y="3459163"/>
          <p14:tracePt t="291036" x="5656263" y="3459163"/>
          <p14:tracePt t="291039" x="5646738" y="3459163"/>
          <p14:tracePt t="291044" x="5638800" y="3459163"/>
          <p14:tracePt t="291044" x="5630863" y="3459163"/>
          <p14:tracePt t="291048" x="5621338" y="3459163"/>
          <p14:tracePt t="291050" x="5613400" y="3459163"/>
          <p14:tracePt t="291053" x="5605463" y="3459163"/>
          <p14:tracePt t="291056" x="5597525" y="3459163"/>
          <p14:tracePt t="291057" x="5588000" y="3459163"/>
          <p14:tracePt t="291060" x="5580063" y="3459163"/>
          <p14:tracePt t="291061" x="5580063" y="3449638"/>
          <p14:tracePt t="291063" x="5572125" y="3449638"/>
          <p14:tracePt t="291065" x="5562600" y="3449638"/>
          <p14:tracePt t="291066" x="5554663" y="3449638"/>
          <p14:tracePt t="291070" x="5546725" y="3449638"/>
          <p14:tracePt t="291071" x="5538788" y="3449638"/>
          <p14:tracePt t="291074" x="5529263" y="3449638"/>
          <p14:tracePt t="291075" x="5521325" y="3449638"/>
          <p14:tracePt t="291077" x="5513388" y="3449638"/>
          <p14:tracePt t="291079" x="5503863" y="3449638"/>
          <p14:tracePt t="291081" x="5495925" y="3449638"/>
          <p14:tracePt t="291082" x="5487988" y="3449638"/>
          <p14:tracePt t="291085" x="5480050" y="3441700"/>
          <p14:tracePt t="291086" x="5470525" y="3441700"/>
          <p14:tracePt t="291088" x="5462588" y="3441700"/>
          <p14:tracePt t="291089" x="5454650" y="3441700"/>
          <p14:tracePt t="291091" x="5445125" y="3441700"/>
          <p14:tracePt t="291093" x="5437188" y="3441700"/>
          <p14:tracePt t="291095" x="5429250" y="3441700"/>
          <p14:tracePt t="291096" x="5421313" y="3441700"/>
          <p14:tracePt t="291098" x="5411788" y="3441700"/>
          <p14:tracePt t="291099" x="5403850" y="3441700"/>
          <p14:tracePt t="291102" x="5395913" y="3441700"/>
          <p14:tracePt t="291104" x="5386388" y="3441700"/>
          <p14:tracePt t="291107" x="5378450" y="3441700"/>
          <p14:tracePt t="291109" x="5362575" y="3441700"/>
          <p14:tracePt t="291112" x="5353050" y="3441700"/>
          <p14:tracePt t="291114" x="5345113" y="3441700"/>
          <p14:tracePt t="291119" x="5337175" y="3441700"/>
          <p14:tracePt t="291121" x="5327650" y="3441700"/>
          <p14:tracePt t="291123" x="5319713" y="3441700"/>
          <p14:tracePt t="291124" x="5311775" y="3441700"/>
          <p14:tracePt t="291127" x="5303838" y="3441700"/>
          <p14:tracePt t="291131" x="5294313" y="3441700"/>
          <p14:tracePt t="291132" x="5286375" y="3441700"/>
          <p14:tracePt t="291136" x="5278438" y="3441700"/>
          <p14:tracePt t="291139" x="5268913" y="3441700"/>
          <p14:tracePt t="291142" x="5260975" y="3441700"/>
          <p14:tracePt t="291145" x="5253038" y="3441700"/>
          <p14:tracePt t="291148" x="5245100" y="3441700"/>
          <p14:tracePt t="291153" x="5235575" y="3441700"/>
          <p14:tracePt t="291158" x="5227638" y="3441700"/>
          <p14:tracePt t="291159" x="5219700" y="3441700"/>
          <p14:tracePt t="291164" x="5210175" y="3441700"/>
          <p14:tracePt t="291170" x="5202238" y="3441700"/>
          <p14:tracePt t="291174" x="5194300" y="3441700"/>
          <p14:tracePt t="291176" x="5186363" y="3433763"/>
          <p14:tracePt t="291180" x="5176838" y="3433763"/>
          <p14:tracePt t="291185" x="5168900" y="3433763"/>
          <p14:tracePt t="291188" x="5160963" y="3433763"/>
          <p14:tracePt t="291190" x="5151438" y="3433763"/>
          <p14:tracePt t="291194" x="5143500" y="3433763"/>
          <p14:tracePt t="291198" x="5135563" y="3433763"/>
          <p14:tracePt t="291201" x="5127625" y="3433763"/>
          <p14:tracePt t="291204" x="5118100" y="3433763"/>
          <p14:tracePt t="291205" x="5110163" y="3433763"/>
          <p14:tracePt t="291209" x="5102225" y="3433763"/>
          <p14:tracePt t="291210" x="5092700" y="3433763"/>
          <p14:tracePt t="291212" x="5084763" y="3433763"/>
          <p14:tracePt t="291216" x="5076825" y="3433763"/>
          <p14:tracePt t="291236" x="5033963" y="3433763"/>
          <p14:tracePt t="291238" x="5026025" y="3433763"/>
          <p14:tracePt t="291245" x="5018088" y="3433763"/>
          <p14:tracePt t="291249" x="5010150" y="3433763"/>
          <p14:tracePt t="291362" x="5000625" y="3433763"/>
          <p14:tracePt t="291364" x="5000625" y="3441700"/>
          <p14:tracePt t="291367" x="5000625" y="3449638"/>
          <p14:tracePt t="291372" x="5000625" y="3459163"/>
          <p14:tracePt t="291375" x="5000625" y="3467100"/>
          <p14:tracePt t="291379" x="4992688" y="3467100"/>
          <p14:tracePt t="291380" x="4992688" y="3475038"/>
          <p14:tracePt t="291381" x="4992688" y="3482975"/>
          <p14:tracePt t="291385" x="4992688" y="3492500"/>
          <p14:tracePt t="291389" x="4992688" y="3500438"/>
          <p14:tracePt t="291392" x="4992688" y="3508375"/>
          <p14:tracePt t="291396" x="4992688" y="3517900"/>
          <p14:tracePt t="291399" x="4992688" y="3525838"/>
          <p14:tracePt t="291402" x="4992688" y="3533775"/>
          <p14:tracePt t="291404" x="4992688" y="3541713"/>
          <p14:tracePt t="291408" x="4992688" y="3551238"/>
          <p14:tracePt t="291410" x="4992688" y="3559175"/>
          <p14:tracePt t="291413" x="4992688" y="3567113"/>
          <p14:tracePt t="291416" x="4992688" y="3576638"/>
          <p14:tracePt t="291419" x="4992688" y="3584575"/>
          <p14:tracePt t="291422" x="4992688" y="3592513"/>
          <p14:tracePt t="291424" x="4992688" y="3600450"/>
          <p14:tracePt t="291427" x="4992688" y="3609975"/>
          <p14:tracePt t="291430" x="4992688" y="3617913"/>
          <p14:tracePt t="291431" x="4992688" y="3625850"/>
          <p14:tracePt t="291436" x="4992688" y="3635375"/>
          <p14:tracePt t="291437" x="4992688" y="3643313"/>
          <p14:tracePt t="291440" x="4992688" y="3651250"/>
          <p14:tracePt t="291442" x="4992688" y="3659188"/>
          <p14:tracePt t="291444" x="4992688" y="3668713"/>
          <p14:tracePt t="291447" x="4992688" y="3676650"/>
          <p14:tracePt t="291449" x="4992688" y="3684588"/>
          <p14:tracePt t="291453" x="4992688" y="3694113"/>
          <p14:tracePt t="291454" x="4992688" y="3702050"/>
          <p14:tracePt t="291456" x="4992688" y="3709988"/>
          <p14:tracePt t="291459" x="4992688" y="3717925"/>
          <p14:tracePt t="291460" x="4992688" y="3727450"/>
          <p14:tracePt t="291463" x="4992688" y="3735388"/>
          <p14:tracePt t="291467" x="4992688" y="3743325"/>
          <p14:tracePt t="291469" x="4992688" y="3752850"/>
          <p14:tracePt t="291471" x="4992688" y="3760788"/>
          <p14:tracePt t="291474" x="4992688" y="3768725"/>
          <p14:tracePt t="291477" x="4992688" y="3776663"/>
          <p14:tracePt t="291482" x="4992688" y="3786188"/>
          <p14:tracePt t="291486" x="4992688" y="3794125"/>
          <p14:tracePt t="291487" x="4992688" y="3802063"/>
          <p14:tracePt t="291490" x="4992688" y="3811588"/>
          <p14:tracePt t="291494" x="4992688" y="3819525"/>
          <p14:tracePt t="291500" x="4992688" y="3835400"/>
          <p14:tracePt t="291505" x="4992688" y="3844925"/>
          <p14:tracePt t="291509" x="4992688" y="3852863"/>
          <p14:tracePt t="291514" x="4992688" y="3860800"/>
          <p14:tracePt t="291517" x="4992688" y="3870325"/>
          <p14:tracePt t="291522" x="4992688" y="3878263"/>
          <p14:tracePt t="291527" x="4992688" y="3886200"/>
          <p14:tracePt t="291532" x="4992688" y="3894138"/>
          <p14:tracePt t="291536" x="4992688" y="3903663"/>
          <p14:tracePt t="291539" x="4992688" y="3911600"/>
          <p14:tracePt t="291546" x="4992688" y="3919538"/>
          <p14:tracePt t="291552" x="4992688" y="3929063"/>
          <p14:tracePt t="291556" x="4992688" y="3937000"/>
          <p14:tracePt t="291565" x="4992688" y="3944938"/>
          <p14:tracePt t="291580" x="4992688" y="3952875"/>
          <p14:tracePt t="291601" x="5000625" y="3952875"/>
          <p14:tracePt t="291621" x="5010150" y="3952875"/>
          <p14:tracePt t="291626" x="5018088" y="3962400"/>
          <p14:tracePt t="291632" x="5026025" y="3962400"/>
          <p14:tracePt t="291634" x="5026025" y="3970338"/>
          <p14:tracePt t="291636" x="5033963" y="3970338"/>
          <p14:tracePt t="291640" x="5051425" y="3978275"/>
          <p14:tracePt t="291644" x="5059363" y="3978275"/>
          <p14:tracePt t="291646" x="5068888" y="3978275"/>
          <p14:tracePt t="291648" x="5068888" y="3987800"/>
          <p14:tracePt t="291649" x="5076825" y="3987800"/>
          <p14:tracePt t="291650" x="5084763" y="3987800"/>
          <p14:tracePt t="291653" x="5092700" y="3987800"/>
          <p14:tracePt t="291655" x="5110163" y="3995738"/>
          <p14:tracePt t="291657" x="5118100" y="4003675"/>
          <p14:tracePt t="291658" x="5127625" y="4003675"/>
          <p14:tracePt t="291660" x="5135563" y="4003675"/>
          <p14:tracePt t="291663" x="5151438" y="4011613"/>
          <p14:tracePt t="291664" x="5160963" y="4011613"/>
          <p14:tracePt t="291665" x="5168900" y="4011613"/>
          <p14:tracePt t="291667" x="5176838" y="4021138"/>
          <p14:tracePt t="291670" x="5202238" y="4029075"/>
          <p14:tracePt t="291672" x="5210175" y="4029075"/>
          <p14:tracePt t="291674" x="5227638" y="4029075"/>
          <p14:tracePt t="291675" x="5235575" y="4029075"/>
          <p14:tracePt t="291676" x="5245100" y="4029075"/>
          <p14:tracePt t="291677" x="5253038" y="4037013"/>
          <p14:tracePt t="291679" x="5268913" y="4037013"/>
          <p14:tracePt t="291681" x="5278438" y="4037013"/>
          <p14:tracePt t="291683" x="5294313" y="4037013"/>
          <p14:tracePt t="291685" x="5303838" y="4037013"/>
          <p14:tracePt t="291687" x="5319713" y="4037013"/>
          <p14:tracePt t="291689" x="5327650" y="4046538"/>
          <p14:tracePt t="291690" x="5337175" y="4046538"/>
          <p14:tracePt t="291691" x="5345113" y="4046538"/>
          <p14:tracePt t="291693" x="5353050" y="4046538"/>
          <p14:tracePt t="291694" x="5362575" y="4046538"/>
          <p14:tracePt t="291695" x="5370513" y="4046538"/>
          <p14:tracePt t="291697" x="5386388" y="4054475"/>
          <p14:tracePt t="291701" x="5395913" y="4054475"/>
          <p14:tracePt t="291703" x="5411788" y="4054475"/>
          <p14:tracePt t="291705" x="5421313" y="4054475"/>
          <p14:tracePt t="291706" x="5429250" y="4054475"/>
          <p14:tracePt t="291708" x="5445125" y="4054475"/>
          <p14:tracePt t="291709" x="5454650" y="4054475"/>
          <p14:tracePt t="291712" x="5462588" y="4054475"/>
          <p14:tracePt t="291713" x="5470525" y="4054475"/>
          <p14:tracePt t="291715" x="5480050" y="4054475"/>
          <p14:tracePt t="291717" x="5487988" y="4054475"/>
          <p14:tracePt t="291720" x="5495925" y="4054475"/>
          <p14:tracePt t="291721" x="5503863" y="4054475"/>
          <p14:tracePt t="291722" x="5513388" y="4054475"/>
          <p14:tracePt t="291724" x="5529263" y="4054475"/>
          <p14:tracePt t="291727" x="5538788" y="4054475"/>
          <p14:tracePt t="291729" x="5546725" y="4054475"/>
          <p14:tracePt t="291730" x="5554663" y="4062413"/>
          <p14:tracePt t="291732" x="5562600" y="4062413"/>
          <p14:tracePt t="291735" x="5572125" y="4062413"/>
          <p14:tracePt t="291737" x="5580063" y="4062413"/>
          <p14:tracePt t="291738" x="5588000" y="4062413"/>
          <p14:tracePt t="291739" x="5597525" y="4062413"/>
          <p14:tracePt t="291741" x="5605463" y="4062413"/>
          <p14:tracePt t="291744" x="5613400" y="4062413"/>
          <p14:tracePt t="291747" x="5621338" y="4062413"/>
          <p14:tracePt t="291748" x="5630863" y="4062413"/>
          <p14:tracePt t="291749" x="5638800" y="4062413"/>
          <p14:tracePt t="291752" x="5646738" y="4062413"/>
          <p14:tracePt t="291753" x="5656263" y="4062413"/>
          <p14:tracePt t="291754" x="5664200" y="4062413"/>
          <p14:tracePt t="291756" x="5672138" y="4062413"/>
          <p14:tracePt t="291758" x="5689600" y="4062413"/>
          <p14:tracePt t="291762" x="5697538" y="4062413"/>
          <p14:tracePt t="291763" x="5705475" y="4062413"/>
          <p14:tracePt t="291764" x="5715000" y="4062413"/>
          <p14:tracePt t="291765" x="5722938" y="4062413"/>
          <p14:tracePt t="291766" x="5730875" y="4062413"/>
          <p14:tracePt t="291769" x="5738813" y="4062413"/>
          <p14:tracePt t="291770" x="5748338" y="4071938"/>
          <p14:tracePt t="291771" x="5756275" y="4071938"/>
          <p14:tracePt t="291772" x="5764213" y="4071938"/>
          <p14:tracePt t="291773" x="5773738" y="4071938"/>
          <p14:tracePt t="291774" x="5781675" y="4071938"/>
          <p14:tracePt t="291777" x="5789613" y="4071938"/>
          <p14:tracePt t="291778" x="5797550" y="4071938"/>
          <p14:tracePt t="291779" x="5807075" y="4071938"/>
          <p14:tracePt t="291780" x="5815013" y="4071938"/>
          <p14:tracePt t="291783" x="5832475" y="4071938"/>
          <p14:tracePt t="291785" x="5840413" y="4071938"/>
          <p14:tracePt t="291787" x="5848350" y="4071938"/>
          <p14:tracePt t="291788" x="5856288" y="4071938"/>
          <p14:tracePt t="291789" x="5865813" y="4071938"/>
          <p14:tracePt t="291790" x="5873750" y="4071938"/>
          <p14:tracePt t="291791" x="5881688" y="4071938"/>
          <p14:tracePt t="291793" x="5891213" y="4071938"/>
          <p14:tracePt t="291794" x="5899150" y="4071938"/>
          <p14:tracePt t="291795" x="5907088" y="4071938"/>
          <p14:tracePt t="291798" x="5924550" y="4071938"/>
          <p14:tracePt t="291800" x="5940425" y="4071938"/>
          <p14:tracePt t="291803" x="5949950" y="4071938"/>
          <p14:tracePt t="291804" x="5957888" y="4071938"/>
          <p14:tracePt t="291805" x="5965825" y="4071938"/>
          <p14:tracePt t="291807" x="5973763" y="4071938"/>
          <p14:tracePt t="291809" x="5991225" y="4071938"/>
          <p14:tracePt t="291810" x="5999163" y="4071938"/>
          <p14:tracePt t="291812" x="6008688" y="4071938"/>
          <p14:tracePt t="291813" x="6016625" y="4071938"/>
          <p14:tracePt t="291814" x="6024563" y="4071938"/>
          <p14:tracePt t="291817" x="6032500" y="4071938"/>
          <p14:tracePt t="291820" x="6049963" y="4071938"/>
          <p14:tracePt t="291822" x="6057900" y="4071938"/>
          <p14:tracePt t="291824" x="6067425" y="4071938"/>
          <p14:tracePt t="291825" x="6075363" y="4071938"/>
          <p14:tracePt t="291827" x="6083300" y="4071938"/>
          <p14:tracePt t="291829" x="6091238" y="4062413"/>
          <p14:tracePt t="291832" x="6100763" y="4062413"/>
          <p14:tracePt t="291833" x="6108700" y="4062413"/>
          <p14:tracePt t="291835" x="6116638" y="4062413"/>
          <p14:tracePt t="291838" x="6124575" y="4062413"/>
          <p14:tracePt t="291840" x="6134100" y="4062413"/>
          <p14:tracePt t="291842" x="6142038" y="4062413"/>
          <p14:tracePt t="291844" x="6142038" y="4054475"/>
          <p14:tracePt t="291845" x="6149975" y="4054475"/>
          <p14:tracePt t="291847" x="6159500" y="4054475"/>
          <p14:tracePt t="291850" x="6167438" y="4054475"/>
          <p14:tracePt t="291852" x="6175375" y="4054475"/>
          <p14:tracePt t="291854" x="6183313" y="4054475"/>
          <p14:tracePt t="291857" x="6192838" y="4054475"/>
          <p14:tracePt t="291860" x="6200775" y="4054475"/>
          <p14:tracePt t="291861" x="6208713" y="4054475"/>
          <p14:tracePt t="291864" x="6218238" y="4054475"/>
          <p14:tracePt t="291866" x="6226175" y="4054475"/>
          <p14:tracePt t="291870" x="6234113" y="4054475"/>
          <p14:tracePt t="291871" x="6242050" y="4054475"/>
          <p14:tracePt t="291872" x="6251575" y="4054475"/>
          <p14:tracePt t="291875" x="6259513" y="4054475"/>
          <p14:tracePt t="291877" x="6267450" y="4054475"/>
          <p14:tracePt t="291878" x="6276975" y="4054475"/>
          <p14:tracePt t="291880" x="6284913" y="4054475"/>
          <p14:tracePt t="291883" x="6292850" y="4054475"/>
          <p14:tracePt t="291885" x="6300788" y="4054475"/>
          <p14:tracePt t="291888" x="6310313" y="4054475"/>
          <p14:tracePt t="291889" x="6318250" y="4054475"/>
          <p14:tracePt t="291892" x="6326188" y="4054475"/>
          <p14:tracePt t="291894" x="6335713" y="4054475"/>
          <p14:tracePt t="291896" x="6343650" y="4054475"/>
          <p14:tracePt t="291898" x="6351588" y="4054475"/>
          <p14:tracePt t="291901" x="6359525" y="4054475"/>
          <p14:tracePt t="291904" x="6369050" y="4054475"/>
          <p14:tracePt t="291906" x="6376988" y="4054475"/>
          <p14:tracePt t="291909" x="6384925" y="4054475"/>
          <p14:tracePt t="291910" x="6394450" y="4054475"/>
          <p14:tracePt t="291912" x="6402388" y="4054475"/>
          <p14:tracePt t="291915" x="6410325" y="4054475"/>
          <p14:tracePt t="291916" x="6418263" y="4054475"/>
          <p14:tracePt t="291920" x="6427788" y="4054475"/>
          <p14:tracePt t="291921" x="6435725" y="4054475"/>
          <p14:tracePt t="291924" x="6443663" y="4054475"/>
          <p14:tracePt t="291926" x="6453188" y="4054475"/>
          <p14:tracePt t="291928" x="6461125" y="4054475"/>
          <p14:tracePt t="291931" x="6469063" y="4054475"/>
          <p14:tracePt t="291936" x="6486525" y="4054475"/>
          <p14:tracePt t="291939" x="6494463" y="4054475"/>
          <p14:tracePt t="291941" x="6502400" y="4054475"/>
          <p14:tracePt t="291943" x="6511925" y="4054475"/>
          <p14:tracePt t="291945" x="6519863" y="4054475"/>
          <p14:tracePt t="291948" x="6527800" y="4054475"/>
          <p14:tracePt t="291952" x="6535738" y="4054475"/>
          <p14:tracePt t="291958" x="6545263" y="4054475"/>
          <p14:tracePt t="291961" x="6545263" y="4046538"/>
          <p14:tracePt t="291963" x="6553200" y="4046538"/>
          <p14:tracePt t="291970" x="6561138" y="4046538"/>
          <p14:tracePt t="291976" x="6570663" y="4046538"/>
          <p14:tracePt t="291985" x="6578600" y="4046538"/>
          <p14:tracePt t="291987" x="6578600" y="4037013"/>
          <p14:tracePt t="291990" x="6586538" y="4037013"/>
          <p14:tracePt t="291994" x="6594475" y="4037013"/>
          <p14:tracePt t="291999" x="6604000" y="4037013"/>
          <p14:tracePt t="292002" x="6611938" y="4037013"/>
          <p14:tracePt t="292005" x="6619875" y="4037013"/>
          <p14:tracePt t="292007" x="6629400" y="4037013"/>
          <p14:tracePt t="292010" x="6637338" y="4037013"/>
          <p14:tracePt t="292013" x="6645275" y="4037013"/>
          <p14:tracePt t="292016" x="6653213" y="4037013"/>
          <p14:tracePt t="292019" x="6662738" y="4037013"/>
          <p14:tracePt t="292022" x="6670675" y="4037013"/>
          <p14:tracePt t="292024" x="6678613" y="4037013"/>
          <p14:tracePt t="292027" x="6688138" y="4037013"/>
          <p14:tracePt t="292028" x="6696075" y="4037013"/>
          <p14:tracePt t="292031" x="6704013" y="4037013"/>
          <p14:tracePt t="292035" x="6711950" y="4037013"/>
          <p14:tracePt t="292038" x="6721475" y="4037013"/>
          <p14:tracePt t="292038" x="6729413" y="4037013"/>
          <p14:tracePt t="292041" x="6737350" y="4037013"/>
          <p14:tracePt t="292045" x="6746875" y="4029075"/>
          <p14:tracePt t="292048" x="6754813" y="4029075"/>
          <p14:tracePt t="292051" x="6762750" y="4029075"/>
          <p14:tracePt t="292053" x="6770688" y="4029075"/>
          <p14:tracePt t="292056" x="6770688" y="4021138"/>
          <p14:tracePt t="292058" x="6780213" y="4021138"/>
          <p14:tracePt t="292062" x="6788150" y="4021138"/>
          <p14:tracePt t="292064" x="6796088" y="4021138"/>
          <p14:tracePt t="292070" x="6796088" y="4011613"/>
          <p14:tracePt t="292071" x="6805613" y="4011613"/>
          <p14:tracePt t="292075" x="6813550" y="4011613"/>
          <p14:tracePt t="292077" x="6813550" y="4003675"/>
          <p14:tracePt t="292083" x="6821488" y="4003675"/>
          <p14:tracePt t="292091" x="6829425" y="4003675"/>
          <p14:tracePt t="292095" x="6829425" y="3995738"/>
          <p14:tracePt t="292103" x="6838950" y="3995738"/>
          <p14:tracePt t="292112" x="6838950" y="3987800"/>
          <p14:tracePt t="292120" x="6838950" y="3978275"/>
          <p14:tracePt t="292125" x="6846888" y="3970338"/>
          <p14:tracePt t="292130" x="6846888" y="3962400"/>
          <p14:tracePt t="292136" x="6854825" y="3962400"/>
          <p14:tracePt t="292138" x="6854825" y="3952875"/>
          <p14:tracePt t="292145" x="6864350" y="3952875"/>
          <p14:tracePt t="292146" x="6864350" y="3944938"/>
          <p14:tracePt t="292149" x="6872288" y="3944938"/>
          <p14:tracePt t="292152" x="6872288" y="3937000"/>
          <p14:tracePt t="292159" x="6880225" y="3937000"/>
          <p14:tracePt t="292160" x="6880225" y="3929063"/>
          <p14:tracePt t="292166" x="6888163" y="3929063"/>
          <p14:tracePt t="292169" x="6888163" y="3919538"/>
          <p14:tracePt t="292175" x="6897688" y="3919538"/>
          <p14:tracePt t="292177" x="6897688" y="3911600"/>
          <p14:tracePt t="292179" x="6897688" y="3903663"/>
          <p14:tracePt t="292182" x="6905625" y="3903663"/>
          <p14:tracePt t="292187" x="6905625" y="3894138"/>
          <p14:tracePt t="292192" x="6905625" y="3886200"/>
          <p14:tracePt t="292197" x="6905625" y="3878263"/>
          <p14:tracePt t="292202" x="6905625" y="3870325"/>
          <p14:tracePt t="292207" x="6905625" y="3860800"/>
          <p14:tracePt t="292210" x="6905625" y="3852863"/>
          <p14:tracePt t="292216" x="6905625" y="3844925"/>
          <p14:tracePt t="292218" x="6905625" y="3835400"/>
          <p14:tracePt t="292221" x="6905625" y="3827463"/>
          <p14:tracePt t="292237" x="6905625" y="3802063"/>
          <p14:tracePt t="292238" x="6905625" y="3794125"/>
          <p14:tracePt t="292241" x="6897688" y="3786188"/>
          <p14:tracePt t="292246" x="6897688" y="3776663"/>
          <p14:tracePt t="292250" x="6897688" y="3768725"/>
          <p14:tracePt t="292252" x="6897688" y="3760788"/>
          <p14:tracePt t="292254" x="6888163" y="3760788"/>
          <p14:tracePt t="292255" x="6888163" y="3752850"/>
          <p14:tracePt t="292259" x="6888163" y="3743325"/>
          <p14:tracePt t="292262" x="6888163" y="3735388"/>
          <p14:tracePt t="292264" x="6888163" y="3727450"/>
          <p14:tracePt t="292265" x="6880225" y="3727450"/>
          <p14:tracePt t="292267" x="6880225" y="3717925"/>
          <p14:tracePt t="292271" x="6880225" y="3709988"/>
          <p14:tracePt t="292274" x="6880225" y="3702050"/>
          <p14:tracePt t="292276" x="6880225" y="3694113"/>
          <p14:tracePt t="292279" x="6872288" y="3694113"/>
          <p14:tracePt t="292280" x="6872288" y="3684588"/>
          <p14:tracePt t="292286" x="6864350" y="3676650"/>
          <p14:tracePt t="292288" x="6864350" y="3668713"/>
          <p14:tracePt t="292291" x="6864350" y="3659188"/>
          <p14:tracePt t="292296" x="6864350" y="3651250"/>
          <p14:tracePt t="292299" x="6854825" y="3651250"/>
          <p14:tracePt t="292300" x="6854825" y="3643313"/>
          <p14:tracePt t="292304" x="6846888" y="3635375"/>
          <p14:tracePt t="292307" x="6846888" y="3625850"/>
          <p14:tracePt t="292312" x="6838950" y="3617913"/>
          <p14:tracePt t="292314" x="6829425" y="3617913"/>
          <p14:tracePt t="292316" x="6829425" y="3609975"/>
          <p14:tracePt t="292320" x="6821488" y="3600450"/>
          <p14:tracePt t="292325" x="6821488" y="3592513"/>
          <p14:tracePt t="292329" x="6813550" y="3584575"/>
          <p14:tracePt t="292336" x="6813550" y="3576638"/>
          <p14:tracePt t="292342" x="6813550" y="3567113"/>
          <p14:tracePt t="292344" x="6805613" y="3567113"/>
          <p14:tracePt t="292347" x="6805613" y="3559175"/>
          <p14:tracePt t="292350" x="6805613" y="3551238"/>
          <p14:tracePt t="292355" x="6805613" y="3541713"/>
          <p14:tracePt t="292360" x="6796088" y="3541713"/>
          <p14:tracePt t="292362" x="6796088" y="3533775"/>
          <p14:tracePt t="292370" x="6788150" y="3525838"/>
          <p14:tracePt t="292372" x="6788150" y="3517900"/>
          <p14:tracePt t="292380" x="6788150" y="3508375"/>
          <p14:tracePt t="292390" x="6788150" y="3500438"/>
          <p14:tracePt t="292401" x="6788150" y="3492500"/>
          <p14:tracePt t="292405" x="6788150" y="3482975"/>
          <p14:tracePt t="292411" x="6780213" y="3482975"/>
          <p14:tracePt t="292427" x="6780213" y="3475038"/>
          <p14:tracePt t="292453" x="6780213" y="3467100"/>
          <p14:tracePt t="292654" x="6780213" y="3459163"/>
          <p14:tracePt t="292732" x="6780213" y="3449638"/>
          <p14:tracePt t="294048" x="6770688" y="3441700"/>
          <p14:tracePt t="294052" x="6770688" y="3433763"/>
          <p14:tracePt t="294055" x="6770688" y="3424238"/>
          <p14:tracePt t="294058" x="6762750" y="3408363"/>
          <p14:tracePt t="294061" x="6754813" y="3390900"/>
          <p14:tracePt t="294062" x="6754813" y="3382963"/>
          <p14:tracePt t="294063" x="6754813" y="3375025"/>
          <p14:tracePt t="294065" x="6754813" y="3357563"/>
          <p14:tracePt t="294067" x="6746875" y="3357563"/>
          <p14:tracePt t="294070" x="6746875" y="3332163"/>
          <p14:tracePt t="294071" x="6746875" y="3316288"/>
          <p14:tracePt t="294072" x="6737350" y="3306763"/>
          <p14:tracePt t="294073" x="6737350" y="3298825"/>
          <p14:tracePt t="294074" x="6737350" y="3290888"/>
          <p14:tracePt t="294075" x="6737350" y="3273425"/>
          <p14:tracePt t="294077" x="6737350" y="3257550"/>
          <p14:tracePt t="294078" x="6737350" y="3248025"/>
          <p14:tracePt t="294079" x="6737350" y="3240088"/>
          <p14:tracePt t="294081" x="6737350" y="3232150"/>
          <p14:tracePt t="294082" x="6737350" y="3214688"/>
          <p14:tracePt t="294083" x="6737350" y="3206750"/>
          <p14:tracePt t="294086" x="6737350" y="3181350"/>
          <p14:tracePt t="294087" x="6737350" y="3173413"/>
          <p14:tracePt t="294088" x="6737350" y="3163888"/>
          <p14:tracePt t="294090" x="6737350" y="3140075"/>
          <p14:tracePt t="294092" x="6737350" y="3122613"/>
          <p14:tracePt t="294093" x="6737350" y="3105150"/>
          <p14:tracePt t="294094" x="6737350" y="3097213"/>
          <p14:tracePt t="294095" x="6737350" y="3089275"/>
          <p14:tracePt t="294096" x="6737350" y="3081338"/>
          <p14:tracePt t="294098" x="6737350" y="3063875"/>
          <p14:tracePt t="294098" x="6737350" y="3055938"/>
          <p14:tracePt t="294099" x="6737350" y="3046413"/>
          <p14:tracePt t="294101" x="6737350" y="3030538"/>
          <p14:tracePt t="294104" x="6746875" y="2997200"/>
          <p14:tracePt t="294105" x="6746875" y="2987675"/>
          <p14:tracePt t="294106" x="6754813" y="2971800"/>
          <p14:tracePt t="294107" x="6762750" y="2963863"/>
          <p14:tracePt t="294108" x="6762750" y="2954338"/>
          <p14:tracePt t="294109" x="6762750" y="2938463"/>
          <p14:tracePt t="294110" x="6770688" y="2928938"/>
          <p14:tracePt t="294112" x="6780213" y="2921000"/>
          <p14:tracePt t="294113" x="6780213" y="2913063"/>
          <p14:tracePt t="294114" x="6780213" y="2905125"/>
          <p14:tracePt t="294115" x="6788150" y="2895600"/>
          <p14:tracePt t="294116" x="6796088" y="2887663"/>
          <p14:tracePt t="294117" x="6796088" y="2879725"/>
          <p14:tracePt t="294120" x="6805613" y="2862263"/>
          <p14:tracePt t="294122" x="6813550" y="2854325"/>
          <p14:tracePt t="294123" x="6813550" y="2846388"/>
          <p14:tracePt t="294124" x="6821488" y="2836863"/>
          <p14:tracePt t="294126" x="6829425" y="2820988"/>
          <p14:tracePt t="294127" x="6829425" y="2811463"/>
          <p14:tracePt t="294128" x="6838950" y="2803525"/>
          <p14:tracePt t="294130" x="6838950" y="2795588"/>
          <p14:tracePt t="294131" x="6846888" y="2786063"/>
          <p14:tracePt t="294132" x="6846888" y="2778125"/>
          <p14:tracePt t="294135" x="6854825" y="2770188"/>
          <p14:tracePt t="294137" x="6854825" y="2762250"/>
          <p14:tracePt t="294138" x="6854825" y="2752725"/>
          <p14:tracePt t="294139" x="6864350" y="2752725"/>
          <p14:tracePt t="294140" x="6864350" y="2744788"/>
          <p14:tracePt t="294142" x="6872288" y="2727325"/>
          <p14:tracePt t="294145" x="6872288" y="2719388"/>
          <p14:tracePt t="294147" x="6880225" y="2711450"/>
          <p14:tracePt t="294150" x="6880225" y="2703513"/>
          <p14:tracePt t="294151" x="6880225" y="2693988"/>
          <p14:tracePt t="294153" x="6888163" y="2693988"/>
          <p14:tracePt t="294155" x="6888163" y="2686050"/>
          <p14:tracePt t="294157" x="6888163" y="2678113"/>
          <p14:tracePt t="294160" x="6897688" y="2678113"/>
          <p14:tracePt t="294161" x="6897688" y="2668588"/>
          <p14:tracePt t="294163" x="6897688" y="2660650"/>
          <p14:tracePt t="294165" x="6905625" y="2660650"/>
          <p14:tracePt t="294170" x="6905625" y="2652713"/>
          <p14:tracePt t="294172" x="6905625" y="2644775"/>
          <p14:tracePt t="294175" x="6913563" y="2644775"/>
          <p14:tracePt t="294177" x="6913563" y="2635250"/>
          <p14:tracePt t="294181" x="6913563" y="2627313"/>
          <p14:tracePt t="294186" x="6913563" y="2619375"/>
          <p14:tracePt t="294187" x="6923088" y="2619375"/>
          <p14:tracePt t="294192" x="6923088" y="2609850"/>
          <p14:tracePt t="294209" x="6923088" y="2601913"/>
          <p14:tracePt t="294267" x="6931025" y="2601913"/>
          <p14:tracePt t="294278" x="6938963" y="2601913"/>
          <p14:tracePt t="294286" x="6946900" y="2601913"/>
          <p14:tracePt t="294291" x="6956425" y="2601913"/>
          <p14:tracePt t="294293" x="6964363" y="2601913"/>
          <p14:tracePt t="294295" x="6972300" y="2601913"/>
          <p14:tracePt t="294298" x="6981825" y="2601913"/>
          <p14:tracePt t="294302" x="6989763" y="2601913"/>
          <p14:tracePt t="294304" x="6997700" y="2601913"/>
          <p14:tracePt t="294306" x="7005638" y="2601913"/>
          <p14:tracePt t="294308" x="7015163" y="2601913"/>
          <p14:tracePt t="294311" x="7023100" y="2601913"/>
          <p14:tracePt t="294312" x="7031038" y="2601913"/>
          <p14:tracePt t="294315" x="7040563" y="2601913"/>
          <p14:tracePt t="294316" x="7048500" y="2601913"/>
          <p14:tracePt t="294320" x="7073900" y="2601913"/>
          <p14:tracePt t="294321" x="7081838" y="2601913"/>
          <p14:tracePt t="294324" x="7089775" y="2593975"/>
          <p14:tracePt t="294325" x="7099300" y="2593975"/>
          <p14:tracePt t="294327" x="7107238" y="2593975"/>
          <p14:tracePt t="294328" x="7115175" y="2593975"/>
          <p14:tracePt t="294331" x="7132638" y="2586038"/>
          <p14:tracePt t="294332" x="7140575" y="2586038"/>
          <p14:tracePt t="294354" x="7240588" y="2560638"/>
          <p14:tracePt t="294356" x="7240588" y="2551113"/>
          <p14:tracePt t="294357" x="7258050" y="2551113"/>
          <p14:tracePt t="294360" x="7265988" y="2551113"/>
          <p14:tracePt t="294363" x="7275513" y="2543175"/>
          <p14:tracePt t="294363" x="7275513" y="2535238"/>
          <p14:tracePt t="294364" x="7283450" y="2535238"/>
          <p14:tracePt t="294365" x="7291388" y="2535238"/>
          <p14:tracePt t="294368" x="7299325" y="2535238"/>
          <p14:tracePt t="294370" x="7308850" y="2527300"/>
          <p14:tracePt t="294372" x="7324725" y="2517775"/>
          <p14:tracePt t="294375" x="7334250" y="2517775"/>
          <p14:tracePt t="294377" x="7342188" y="2509838"/>
          <p14:tracePt t="294381" x="7358063" y="2501900"/>
          <p14:tracePt t="294401" x="7408863" y="2476500"/>
          <p14:tracePt t="294420" x="7451725" y="2443163"/>
          <p14:tracePt t="294481" x="7602538" y="2308225"/>
          <p14:tracePt t="294483" x="7602538" y="2300288"/>
          <p14:tracePt t="294491" x="7618413" y="2274888"/>
          <p14:tracePt t="294756" x="7291388" y="1301750"/>
          <p14:tracePt t="294758" x="7283450" y="1301750"/>
          <p14:tracePt t="294759" x="7265988" y="1301750"/>
          <p14:tracePt t="294763" x="7258050" y="1301750"/>
          <p14:tracePt t="294764" x="7250113" y="1301750"/>
          <p14:tracePt t="294766" x="7240588" y="1301750"/>
          <p14:tracePt t="294766" x="7240588" y="1292225"/>
          <p14:tracePt t="294769" x="7232650" y="1292225"/>
          <p14:tracePt t="294774" x="7224713" y="1292225"/>
          <p14:tracePt t="294775" x="7216775" y="1292225"/>
          <p14:tracePt t="294786" x="7207250" y="1284288"/>
          <p14:tracePt t="294865" x="7199313" y="1284288"/>
          <p14:tracePt t="294871" x="7191375" y="1284288"/>
          <p14:tracePt t="294876" x="7181850" y="1284288"/>
          <p14:tracePt t="294884" x="7173913" y="1284288"/>
          <p14:tracePt t="294903" x="7165975" y="1284288"/>
          <p14:tracePt t="294958" x="7158038" y="1284288"/>
          <p14:tracePt t="294960" x="7148513" y="1284288"/>
          <p14:tracePt t="294965" x="7140575" y="1292225"/>
          <p14:tracePt t="294968" x="7132638" y="1292225"/>
          <p14:tracePt t="294970" x="7132638" y="1301750"/>
          <p14:tracePt t="294971" x="7123113" y="1301750"/>
          <p14:tracePt t="294972" x="7115175" y="1309688"/>
          <p14:tracePt t="294974" x="7107238" y="1309688"/>
          <p14:tracePt t="294976" x="7099300" y="1317625"/>
          <p14:tracePt t="294978" x="7089775" y="1325563"/>
          <p14:tracePt t="294981" x="7081838" y="1335088"/>
          <p14:tracePt t="294982" x="7073900" y="1335088"/>
          <p14:tracePt t="294986" x="7064375" y="1343025"/>
          <p14:tracePt t="294988" x="7056438" y="1350963"/>
          <p14:tracePt t="294989" x="7048500" y="1350963"/>
          <p14:tracePt t="294990" x="7040563" y="1350963"/>
          <p14:tracePt t="294992" x="7031038" y="1368425"/>
          <p14:tracePt t="294994" x="7023100" y="1368425"/>
          <p14:tracePt t="294995" x="7023100" y="1376363"/>
          <p14:tracePt t="294996" x="7015163" y="1376363"/>
          <p14:tracePt t="294997" x="7005638" y="1384300"/>
          <p14:tracePt t="294999" x="6997700" y="1384300"/>
          <p14:tracePt t="295000" x="6997700" y="1393825"/>
          <p14:tracePt t="295002" x="6989763" y="1401763"/>
          <p14:tracePt t="295004" x="6981825" y="1409700"/>
          <p14:tracePt t="295005" x="6972300" y="1409700"/>
          <p14:tracePt t="295006" x="6972300" y="1419225"/>
          <p14:tracePt t="295007" x="6964363" y="1419225"/>
          <p14:tracePt t="295009" x="6964363" y="1427163"/>
          <p14:tracePt t="295010" x="6956425" y="1435100"/>
          <p14:tracePt t="295013" x="6946900" y="1443038"/>
          <p14:tracePt t="295014" x="6938963" y="1443038"/>
          <p14:tracePt t="295015" x="6938963" y="1452563"/>
          <p14:tracePt t="295016" x="6931025" y="1452563"/>
          <p14:tracePt t="295018" x="6931025" y="1460500"/>
          <p14:tracePt t="295020" x="6923088" y="1468438"/>
          <p14:tracePt t="295024" x="6905625" y="1485900"/>
          <p14:tracePt t="295025" x="6897688" y="1493838"/>
          <p14:tracePt t="295026" x="6897688" y="1501775"/>
          <p14:tracePt t="295028" x="6888163" y="1501775"/>
          <p14:tracePt t="295029" x="6888163" y="1511300"/>
          <p14:tracePt t="295030" x="6880225" y="1511300"/>
          <p14:tracePt t="295031" x="6872288" y="1519238"/>
          <p14:tracePt t="295033" x="6872288" y="1527175"/>
          <p14:tracePt t="295035" x="6864350" y="1536700"/>
          <p14:tracePt t="295037" x="6854825" y="1544638"/>
          <p14:tracePt t="295039" x="6838950" y="1570038"/>
          <p14:tracePt t="295040" x="6829425" y="1570038"/>
          <p14:tracePt t="295042" x="6821488" y="1577975"/>
          <p14:tracePt t="295043" x="6821488" y="1585913"/>
          <p14:tracePt t="295044" x="6813550" y="1585913"/>
          <p14:tracePt t="295045" x="6813550" y="1595438"/>
          <p14:tracePt t="295046" x="6796088" y="1603375"/>
          <p14:tracePt t="295047" x="6796088" y="1611313"/>
          <p14:tracePt t="295048" x="6788150" y="1611313"/>
          <p14:tracePt t="295049" x="6788150" y="1620838"/>
          <p14:tracePt t="295050" x="6780213" y="1628775"/>
          <p14:tracePt t="295053" x="6770688" y="1636713"/>
          <p14:tracePt t="295056" x="6754813" y="1644650"/>
          <p14:tracePt t="295057" x="6746875" y="1654175"/>
          <p14:tracePt t="295058" x="6737350" y="1662113"/>
          <p14:tracePt t="295059" x="6721475" y="1679575"/>
          <p14:tracePt t="295061" x="6711950" y="1687513"/>
          <p14:tracePt t="295062" x="6704013" y="1687513"/>
          <p14:tracePt t="295063" x="6696075" y="1695450"/>
          <p14:tracePt t="295064" x="6688138" y="1703388"/>
          <p14:tracePt t="295065" x="6678613" y="1712913"/>
          <p14:tracePt t="295066" x="6670675" y="1712913"/>
          <p14:tracePt t="295067" x="6670675" y="1720850"/>
          <p14:tracePt t="295070" x="6653213" y="1728788"/>
          <p14:tracePt t="295071" x="6637338" y="1738313"/>
          <p14:tracePt t="295073" x="6629400" y="1746250"/>
          <p14:tracePt t="295073" x="6619875" y="1754188"/>
          <p14:tracePt t="295075" x="6604000" y="1762125"/>
          <p14:tracePt t="295077" x="6594475" y="1771650"/>
          <p14:tracePt t="295078" x="6586538" y="1779588"/>
          <p14:tracePt t="295079" x="6578600" y="1779588"/>
          <p14:tracePt t="295080" x="6570663" y="1787525"/>
          <p14:tracePt t="295082" x="6553200" y="1797050"/>
          <p14:tracePt t="295085" x="6545263" y="1804988"/>
          <p14:tracePt t="295087" x="6535738" y="1812925"/>
          <p14:tracePt t="295090" x="6511925" y="1820863"/>
          <p14:tracePt t="295091" x="6502400" y="1830388"/>
          <p14:tracePt t="295093" x="6494463" y="1838325"/>
          <p14:tracePt t="295096" x="6486525" y="1838325"/>
          <p14:tracePt t="295098" x="6486525" y="1846263"/>
          <p14:tracePt t="295098" x="6477000" y="1846263"/>
          <p14:tracePt t="295099" x="6469063" y="1846263"/>
          <p14:tracePt t="295103" x="6469063" y="1855788"/>
          <p14:tracePt t="295104" x="6461125" y="1855788"/>
          <p14:tracePt t="295108" x="6453188" y="1855788"/>
          <p14:tracePt t="295109" x="6453188" y="1863725"/>
          <p14:tracePt t="295135" x="6443663" y="1863725"/>
          <p14:tracePt t="295138" x="6443663" y="1871663"/>
          <p14:tracePt t="295140" x="6435725" y="1871663"/>
          <p14:tracePt t="295142" x="6435725" y="1879600"/>
          <p14:tracePt t="295145" x="6427788" y="1879600"/>
          <p14:tracePt t="295149" x="6427788" y="1889125"/>
          <p14:tracePt t="295150" x="6418263" y="1889125"/>
          <p14:tracePt t="295153" x="6418263" y="1897063"/>
          <p14:tracePt t="295154" x="6410325" y="1897063"/>
          <p14:tracePt t="295156" x="6410325" y="1905000"/>
          <p14:tracePt t="295158" x="6402388" y="1914525"/>
          <p14:tracePt t="295160" x="6394450" y="1914525"/>
          <p14:tracePt t="295161" x="6394450" y="1922463"/>
          <p14:tracePt t="295163" x="6384925" y="1922463"/>
          <p14:tracePt t="295165" x="6384925" y="1930400"/>
          <p14:tracePt t="295166" x="6376988" y="1930400"/>
          <p14:tracePt t="295168" x="6376988" y="1938338"/>
          <p14:tracePt t="295171" x="6369050" y="1947863"/>
          <p14:tracePt t="295174" x="6359525" y="1955800"/>
          <p14:tracePt t="295175" x="6351588" y="1955800"/>
          <p14:tracePt t="295176" x="6343650" y="1963738"/>
          <p14:tracePt t="295179" x="6343650" y="1973263"/>
          <p14:tracePt t="295180" x="6335713" y="1973263"/>
          <p14:tracePt t="295181" x="6326188" y="1981200"/>
          <p14:tracePt t="295184" x="6318250" y="1989138"/>
          <p14:tracePt t="295187" x="6310313" y="1997075"/>
          <p14:tracePt t="295191" x="6300788" y="2006600"/>
          <p14:tracePt t="295193" x="6292850" y="2014538"/>
          <p14:tracePt t="295198" x="6284913" y="2022475"/>
          <p14:tracePt t="295202" x="6276975" y="2032000"/>
          <p14:tracePt t="295206" x="6267450" y="2039938"/>
          <p14:tracePt t="295207" x="6259513" y="2047875"/>
          <p14:tracePt t="295212" x="6251575" y="2047875"/>
          <p14:tracePt t="295213" x="6251575" y="2055813"/>
          <p14:tracePt t="295219" x="6242050" y="2065338"/>
          <p14:tracePt t="295227" x="6242050" y="2073275"/>
          <p14:tracePt t="295229" x="6234113" y="2073275"/>
          <p14:tracePt t="295233" x="6234113" y="2081213"/>
          <p14:tracePt t="295236" x="6226175" y="2081213"/>
          <p14:tracePt t="295250" x="6226175" y="2090738"/>
          <p14:tracePt t="295253" x="6218238" y="2090738"/>
          <p14:tracePt t="295260" x="6218238" y="2098675"/>
          <p14:tracePt t="295260" x="6208713" y="2098675"/>
          <p14:tracePt t="295265" x="6208713" y="2106613"/>
          <p14:tracePt t="295267" x="6200775" y="2106613"/>
          <p14:tracePt t="295270" x="6192838" y="2114550"/>
          <p14:tracePt t="295272" x="6192838" y="2124075"/>
          <p14:tracePt t="295273" x="6183313" y="2124075"/>
          <p14:tracePt t="295275" x="6183313" y="2132013"/>
          <p14:tracePt t="295278" x="6175375" y="2139950"/>
          <p14:tracePt t="295282" x="6175375" y="2149475"/>
          <p14:tracePt t="295284" x="6167438" y="2157413"/>
          <p14:tracePt t="295287" x="6167438" y="2165350"/>
          <p14:tracePt t="295304" x="6149975" y="2208213"/>
          <p14:tracePt t="295306" x="6149975" y="2216150"/>
          <p14:tracePt t="295308" x="6149975" y="2224088"/>
          <p14:tracePt t="295315" x="6149975" y="2233613"/>
          <p14:tracePt t="295332" x="6159500" y="2233613"/>
          <p14:tracePt t="295346" x="6167438" y="2233613"/>
          <p14:tracePt t="295353" x="6175375" y="2233613"/>
          <p14:tracePt t="295357" x="6183313" y="2233613"/>
          <p14:tracePt t="295359" x="6192838" y="2233613"/>
          <p14:tracePt t="295363" x="6200775" y="2233613"/>
          <p14:tracePt t="295365" x="6208713" y="2233613"/>
          <p14:tracePt t="295366" x="6208713" y="2224088"/>
          <p14:tracePt t="295368" x="6218238" y="2224088"/>
          <p14:tracePt t="295370" x="6218238" y="2216150"/>
          <p14:tracePt t="295371" x="6226175" y="2216150"/>
          <p14:tracePt t="295373" x="6234113" y="2216150"/>
          <p14:tracePt t="295374" x="6242050" y="2208213"/>
          <p14:tracePt t="295377" x="6251575" y="2208213"/>
          <p14:tracePt t="295378" x="6251575" y="2198688"/>
          <p14:tracePt t="295379" x="6259513" y="2198688"/>
          <p14:tracePt t="295380" x="6267450" y="2198688"/>
          <p14:tracePt t="295381" x="6267450" y="2190750"/>
          <p14:tracePt t="295383" x="6276975" y="2182813"/>
          <p14:tracePt t="295387" x="6284913" y="2182813"/>
          <p14:tracePt t="295388" x="6284913" y="2173288"/>
          <p14:tracePt t="295389" x="6292850" y="2173288"/>
          <p14:tracePt t="295389" x="6300788" y="2165350"/>
          <p14:tracePt t="295392" x="6310313" y="2157413"/>
          <p14:tracePt t="295393" x="6310313" y="2149475"/>
          <p14:tracePt t="295394" x="6318250" y="2149475"/>
          <p14:tracePt t="295396" x="6318250" y="2139950"/>
          <p14:tracePt t="295398" x="6326188" y="2132013"/>
          <p14:tracePt t="295399" x="6335713" y="2132013"/>
          <p14:tracePt t="295400" x="6335713" y="2124075"/>
          <p14:tracePt t="295402" x="6343650" y="2114550"/>
          <p14:tracePt t="295404" x="6343650" y="2106613"/>
          <p14:tracePt t="295405" x="6351588" y="2098675"/>
          <p14:tracePt t="295406" x="6359525" y="2090738"/>
          <p14:tracePt t="295408" x="6359525" y="2081213"/>
          <p14:tracePt t="295408" x="6369050" y="2073275"/>
          <p14:tracePt t="295410" x="6369050" y="2065338"/>
          <p14:tracePt t="295411" x="6369050" y="2055813"/>
          <p14:tracePt t="295412" x="6376988" y="2055813"/>
          <p14:tracePt t="295413" x="6376988" y="2047875"/>
          <p14:tracePt t="295414" x="6384925" y="2039938"/>
          <p14:tracePt t="295415" x="6384925" y="2032000"/>
          <p14:tracePt t="295416" x="6384925" y="2022475"/>
          <p14:tracePt t="295419" x="6394450" y="2014538"/>
          <p14:tracePt t="295420" x="6394450" y="2006600"/>
          <p14:tracePt t="295421" x="6394450" y="1997075"/>
          <p14:tracePt t="295422" x="6402388" y="1989138"/>
          <p14:tracePt t="295423" x="6402388" y="1981200"/>
          <p14:tracePt t="295424" x="6402388" y="1973263"/>
          <p14:tracePt t="295425" x="6402388" y="1963738"/>
          <p14:tracePt t="295427" x="6402388" y="1955800"/>
          <p14:tracePt t="295428" x="6402388" y="1947863"/>
          <p14:tracePt t="295429" x="6410325" y="1947863"/>
          <p14:tracePt t="295430" x="6410325" y="1938338"/>
          <p14:tracePt t="295431" x="6410325" y="1930400"/>
          <p14:tracePt t="295432" x="6410325" y="1922463"/>
          <p14:tracePt t="295434" x="6410325" y="1914525"/>
          <p14:tracePt t="295436" x="6410325" y="1905000"/>
          <p14:tracePt t="295438" x="6410325" y="1897063"/>
          <p14:tracePt t="295439" x="6410325" y="1889125"/>
          <p14:tracePt t="295441" x="6410325" y="1879600"/>
          <p14:tracePt t="295442" x="6410325" y="1871663"/>
          <p14:tracePt t="295444" x="6410325" y="1863725"/>
          <p14:tracePt t="295446" x="6410325" y="1855788"/>
          <p14:tracePt t="295449" x="6410325" y="1846263"/>
          <p14:tracePt t="295450" x="6410325" y="1838325"/>
          <p14:tracePt t="295453" x="6402388" y="1838325"/>
          <p14:tracePt t="295454" x="6402388" y="1830388"/>
          <p14:tracePt t="295456" x="6394450" y="1820863"/>
          <p14:tracePt t="295458" x="6384925" y="1812925"/>
          <p14:tracePt t="295460" x="6376988" y="1804988"/>
          <p14:tracePt t="295463" x="6369050" y="1804988"/>
          <p14:tracePt t="295464" x="6369050" y="1797050"/>
          <p14:tracePt t="295465" x="6359525" y="1797050"/>
          <p14:tracePt t="295467" x="6359525" y="1787525"/>
          <p14:tracePt t="295468" x="6351588" y="1787525"/>
          <p14:tracePt t="295470" x="6343650" y="1787525"/>
          <p14:tracePt t="295471" x="6335713" y="1779588"/>
          <p14:tracePt t="295472" x="6326188" y="1779588"/>
          <p14:tracePt t="295474" x="6310313" y="1762125"/>
          <p14:tracePt t="295476" x="6300788" y="1762125"/>
          <p14:tracePt t="295478" x="6284913" y="1762125"/>
          <p14:tracePt t="295479" x="6284913" y="1754188"/>
          <p14:tracePt t="295480" x="6276975" y="1754188"/>
          <p14:tracePt t="295481" x="6267450" y="1754188"/>
          <p14:tracePt t="295482" x="6259513" y="1754188"/>
          <p14:tracePt t="295483" x="6259513" y="1746250"/>
          <p14:tracePt t="295484" x="6251575" y="1746250"/>
          <p14:tracePt t="295487" x="6242050" y="1746250"/>
          <p14:tracePt t="295488" x="6226175" y="1738313"/>
          <p14:tracePt t="295490" x="6218238" y="1738313"/>
          <p14:tracePt t="295491" x="6208713" y="1738313"/>
          <p14:tracePt t="295492" x="6200775" y="1738313"/>
          <p14:tracePt t="295494" x="6183313" y="1728788"/>
          <p14:tracePt t="295496" x="6175375" y="1728788"/>
          <p14:tracePt t="295498" x="6159500" y="1728788"/>
          <p14:tracePt t="295503" x="6142038" y="1728788"/>
          <p14:tracePt t="295504" x="6134100" y="1728788"/>
          <p14:tracePt t="295505" x="6124575" y="1728788"/>
          <p14:tracePt t="295507" x="6116638" y="1728788"/>
          <p14:tracePt t="295509" x="6108700" y="1728788"/>
          <p14:tracePt t="295511" x="6100763" y="1728788"/>
          <p14:tracePt t="295512" x="6091238" y="1728788"/>
          <p14:tracePt t="295515" x="6083300" y="1728788"/>
          <p14:tracePt t="295518" x="6075363" y="1728788"/>
          <p14:tracePt t="295520" x="6067425" y="1728788"/>
          <p14:tracePt t="295521" x="6057900" y="1728788"/>
          <p14:tracePt t="295523" x="6049963" y="1728788"/>
          <p14:tracePt t="295525" x="6042025" y="1728788"/>
          <p14:tracePt t="295528" x="6032500" y="1728788"/>
          <p14:tracePt t="295529" x="6024563" y="1728788"/>
          <p14:tracePt t="295530" x="6024563" y="1738313"/>
          <p14:tracePt t="295532" x="6016625" y="1738313"/>
          <p14:tracePt t="295536" x="6008688" y="1738313"/>
          <p14:tracePt t="295537" x="5999163" y="1746250"/>
          <p14:tracePt t="295538" x="5991225" y="1754188"/>
          <p14:tracePt t="295541" x="5983288" y="1754188"/>
          <p14:tracePt t="295543" x="5973763" y="1762125"/>
          <p14:tracePt t="295546" x="5965825" y="1762125"/>
          <p14:tracePt t="295548" x="5957888" y="1771650"/>
          <p14:tracePt t="295550" x="5949950" y="1771650"/>
          <p14:tracePt t="295552" x="5940425" y="1779588"/>
          <p14:tracePt t="295555" x="5932488" y="1787525"/>
          <p14:tracePt t="295557" x="5924550" y="1797050"/>
          <p14:tracePt t="295559" x="5915025" y="1797050"/>
          <p14:tracePt t="295560" x="5915025" y="1804988"/>
          <p14:tracePt t="295562" x="5907088" y="1804988"/>
          <p14:tracePt t="295564" x="5899150" y="1812925"/>
          <p14:tracePt t="295566" x="5891213" y="1812925"/>
          <p14:tracePt t="295569" x="5881688" y="1820863"/>
          <p14:tracePt t="295573" x="5873750" y="1830388"/>
          <p14:tracePt t="295573" x="5865813" y="1838325"/>
          <p14:tracePt t="295576" x="5856288" y="1846263"/>
          <p14:tracePt t="295578" x="5848350" y="1846263"/>
          <p14:tracePt t="295579" x="5848350" y="1855788"/>
          <p14:tracePt t="295581" x="5840413" y="1863725"/>
          <p14:tracePt t="295585" x="5832475" y="1871663"/>
          <p14:tracePt t="295588" x="5822950" y="1889125"/>
          <p14:tracePt t="295589" x="5815013" y="1889125"/>
          <p14:tracePt t="295592" x="5815013" y="1897063"/>
          <p14:tracePt t="295593" x="5807075" y="1905000"/>
          <p14:tracePt t="295595" x="5807075" y="1914525"/>
          <p14:tracePt t="295596" x="5797550" y="1922463"/>
          <p14:tracePt t="295597" x="5789613" y="1922463"/>
          <p14:tracePt t="295598" x="5789613" y="1930400"/>
          <p14:tracePt t="295602" x="5781675" y="1938338"/>
          <p14:tracePt t="295604" x="5773738" y="1955800"/>
          <p14:tracePt t="295606" x="5773738" y="1963738"/>
          <p14:tracePt t="295608" x="5764213" y="1963738"/>
          <p14:tracePt t="295609" x="5764213" y="1973263"/>
          <p14:tracePt t="295611" x="5756275" y="1981200"/>
          <p14:tracePt t="295612" x="5756275" y="1989138"/>
          <p14:tracePt t="295613" x="5748338" y="1989138"/>
          <p14:tracePt t="295614" x="5748338" y="1997075"/>
          <p14:tracePt t="295616" x="5748338" y="2006600"/>
          <p14:tracePt t="295617" x="5738813" y="2006600"/>
          <p14:tracePt t="295620" x="5738813" y="2014538"/>
          <p14:tracePt t="295622" x="5730875" y="2022475"/>
          <p14:tracePt t="295625" x="5730875" y="2039938"/>
          <p14:tracePt t="295626" x="5722938" y="2047875"/>
          <p14:tracePt t="295628" x="5715000" y="2047875"/>
          <p14:tracePt t="295630" x="5715000" y="2065338"/>
          <p14:tracePt t="295632" x="5715000" y="2073275"/>
          <p14:tracePt t="295632" x="5705475" y="2081213"/>
          <p14:tracePt t="295634" x="5705475" y="2090738"/>
          <p14:tracePt t="295636" x="5705475" y="2098675"/>
          <p14:tracePt t="295640" x="5705475" y="2106613"/>
          <p14:tracePt t="295641" x="5705475" y="2114550"/>
          <p14:tracePt t="295642" x="5705475" y="2124075"/>
          <p14:tracePt t="295643" x="5705475" y="2132013"/>
          <p14:tracePt t="295644" x="5705475" y="2139950"/>
          <p14:tracePt t="295645" x="5697538" y="2149475"/>
          <p14:tracePt t="295648" x="5697538" y="2157413"/>
          <p14:tracePt t="295649" x="5697538" y="2165350"/>
          <p14:tracePt t="295650" x="5697538" y="2182813"/>
          <p14:tracePt t="295654" x="5697538" y="2198688"/>
          <p14:tracePt t="295656" x="5697538" y="2208213"/>
          <p14:tracePt t="295658" x="5697538" y="2224088"/>
          <p14:tracePt t="295660" x="5697538" y="2233613"/>
          <p14:tracePt t="295662" x="5697538" y="2241550"/>
          <p14:tracePt t="295663" x="5697538" y="2249488"/>
          <p14:tracePt t="295664" x="5697538" y="2257425"/>
          <p14:tracePt t="295667" x="5697538" y="2266950"/>
          <p14:tracePt t="295670" x="5697538" y="2274888"/>
          <p14:tracePt t="295671" x="5697538" y="2292350"/>
          <p14:tracePt t="295673" x="5697538" y="2300288"/>
          <p14:tracePt t="295675" x="5697538" y="2308225"/>
          <p14:tracePt t="295676" x="5697538" y="2316163"/>
          <p14:tracePt t="295678" x="5697538" y="2325688"/>
          <p14:tracePt t="295679" x="5697538" y="2333625"/>
          <p14:tracePt t="295680" x="5705475" y="2333625"/>
          <p14:tracePt t="295682" x="5705475" y="2341563"/>
          <p14:tracePt t="295683" x="5705475" y="2351088"/>
          <p14:tracePt t="295686" x="5705475" y="2359025"/>
          <p14:tracePt t="295688" x="5705475" y="2366963"/>
          <p14:tracePt t="295690" x="5705475" y="2374900"/>
          <p14:tracePt t="295690" x="5705475" y="2384425"/>
          <p14:tracePt t="295692" x="5715000" y="2392363"/>
          <p14:tracePt t="295694" x="5715000" y="2400300"/>
          <p14:tracePt t="295696" x="5715000" y="2409825"/>
          <p14:tracePt t="295697" x="5715000" y="2417763"/>
          <p14:tracePt t="295699" x="5715000" y="2425700"/>
          <p14:tracePt t="295703" x="5722938" y="2443163"/>
          <p14:tracePt t="295704" x="5730875" y="2451100"/>
          <p14:tracePt t="295706" x="5730875" y="2459038"/>
          <p14:tracePt t="295708" x="5730875" y="2468563"/>
          <p14:tracePt t="295709" x="5738813" y="2468563"/>
          <p14:tracePt t="295710" x="5738813" y="2476500"/>
          <p14:tracePt t="295711" x="5738813" y="2484438"/>
          <p14:tracePt t="295713" x="5748338" y="2492375"/>
          <p14:tracePt t="295716" x="5748338" y="2501900"/>
          <p14:tracePt t="295718" x="5756275" y="2501900"/>
          <p14:tracePt t="295720" x="5764213" y="2509838"/>
          <p14:tracePt t="295721" x="5764213" y="2517775"/>
          <p14:tracePt t="295722" x="5773738" y="2527300"/>
          <p14:tracePt t="295724" x="5781675" y="2527300"/>
          <p14:tracePt t="295725" x="5781675" y="2535238"/>
          <p14:tracePt t="295727" x="5789613" y="2535238"/>
          <p14:tracePt t="295728" x="5797550" y="2543175"/>
          <p14:tracePt t="295730" x="5807075" y="2551113"/>
          <p14:tracePt t="295733" x="5815013" y="2551113"/>
          <p14:tracePt t="295734" x="5815013" y="2560638"/>
          <p14:tracePt t="295736" x="5832475" y="2560638"/>
          <p14:tracePt t="295738" x="5840413" y="2568575"/>
          <p14:tracePt t="295740" x="5848350" y="2568575"/>
          <p14:tracePt t="295743" x="5856288" y="2576513"/>
          <p14:tracePt t="295744" x="5865813" y="2576513"/>
          <p14:tracePt t="295746" x="5873750" y="2586038"/>
          <p14:tracePt t="295748" x="5881688" y="2586038"/>
          <p14:tracePt t="295750" x="5891213" y="2586038"/>
          <p14:tracePt t="295752" x="5899150" y="2593975"/>
          <p14:tracePt t="295754" x="5907088" y="2593975"/>
          <p14:tracePt t="295755" x="5915025" y="2593975"/>
          <p14:tracePt t="295758" x="5924550" y="2593975"/>
          <p14:tracePt t="295760" x="5932488" y="2601913"/>
          <p14:tracePt t="295761" x="5940425" y="2601913"/>
          <p14:tracePt t="295763" x="5949950" y="2601913"/>
          <p14:tracePt t="295765" x="5957888" y="2601913"/>
          <p14:tracePt t="295769" x="5973763" y="2601913"/>
          <p14:tracePt t="295771" x="5983288" y="2601913"/>
          <p14:tracePt t="295773" x="5991225" y="2609850"/>
          <p14:tracePt t="295776" x="5999163" y="2609850"/>
          <p14:tracePt t="295777" x="6008688" y="2609850"/>
          <p14:tracePt t="295779" x="6016625" y="2609850"/>
          <p14:tracePt t="295781" x="6024563" y="2609850"/>
          <p14:tracePt t="295783" x="6032500" y="2609850"/>
          <p14:tracePt t="295784" x="6042025" y="2609850"/>
          <p14:tracePt t="295786" x="6049963" y="2609850"/>
          <p14:tracePt t="295788" x="6057900" y="2609850"/>
          <p14:tracePt t="295789" x="6067425" y="2609850"/>
          <p14:tracePt t="295790" x="6075363" y="2609850"/>
          <p14:tracePt t="295791" x="6083300" y="2609850"/>
          <p14:tracePt t="295794" x="6091238" y="2609850"/>
          <p14:tracePt t="295795" x="6100763" y="2609850"/>
          <p14:tracePt t="295796" x="6108700" y="2609850"/>
          <p14:tracePt t="295797" x="6116638" y="2609850"/>
          <p14:tracePt t="295798" x="6124575" y="2609850"/>
          <p14:tracePt t="295799" x="6134100" y="2609850"/>
          <p14:tracePt t="295800" x="6142038" y="2609850"/>
          <p14:tracePt t="295802" x="6159500" y="2609850"/>
          <p14:tracePt t="295804" x="6175375" y="2609850"/>
          <p14:tracePt t="295805" x="6183313" y="2609850"/>
          <p14:tracePt t="295806" x="6192838" y="2609850"/>
          <p14:tracePt t="295807" x="6208713" y="2609850"/>
          <p14:tracePt t="295809" x="6218238" y="2609850"/>
          <p14:tracePt t="295810" x="6226175" y="2609850"/>
          <p14:tracePt t="295811" x="6234113" y="2601913"/>
          <p14:tracePt t="295812" x="6251575" y="2601913"/>
          <p14:tracePt t="295813" x="6259513" y="2593975"/>
          <p14:tracePt t="295814" x="6267450" y="2593975"/>
          <p14:tracePt t="295815" x="6284913" y="2593975"/>
          <p14:tracePt t="295816" x="6292850" y="2593975"/>
          <p14:tracePt t="295819" x="6318250" y="2593975"/>
          <p14:tracePt t="295821" x="6335713" y="2586038"/>
          <p14:tracePt t="295822" x="6351588" y="2576513"/>
          <p14:tracePt t="295822" x="6359525" y="2576513"/>
          <p14:tracePt t="295823" x="6376988" y="2576513"/>
          <p14:tracePt t="295824" x="6384925" y="2576513"/>
          <p14:tracePt t="295826" x="6402388" y="2568575"/>
          <p14:tracePt t="295827" x="6418263" y="2568575"/>
          <p14:tracePt t="295828" x="6427788" y="2560638"/>
          <p14:tracePt t="295829" x="6435725" y="2560638"/>
          <p14:tracePt t="295830" x="6453188" y="2551113"/>
          <p14:tracePt t="295831" x="6469063" y="2551113"/>
          <p14:tracePt t="295832" x="6477000" y="2551113"/>
          <p14:tracePt t="295833" x="6494463" y="2551113"/>
          <p14:tracePt t="295834" x="6502400" y="2543175"/>
          <p14:tracePt t="295837" x="6527800" y="2535238"/>
          <p14:tracePt t="295839" x="6570663" y="2527300"/>
          <p14:tracePt t="295840" x="6586538" y="2527300"/>
          <p14:tracePt t="295841" x="6604000" y="2517775"/>
          <p14:tracePt t="295842" x="6611938" y="2517775"/>
          <p14:tracePt t="295843" x="6619875" y="2517775"/>
          <p14:tracePt t="295844" x="6637338" y="2509838"/>
          <p14:tracePt t="295845" x="6645275" y="2509838"/>
          <p14:tracePt t="295846" x="6653213" y="2501900"/>
          <p14:tracePt t="295847" x="6670675" y="2501900"/>
          <p14:tracePt t="295848" x="6678613" y="2501900"/>
          <p14:tracePt t="295849" x="6688138" y="2501900"/>
          <p14:tracePt t="295850" x="6704013" y="2492375"/>
          <p14:tracePt t="295852" x="6721475" y="2484438"/>
          <p14:tracePt t="295854" x="6737350" y="2484438"/>
          <p14:tracePt t="295855" x="6754813" y="2476500"/>
          <p14:tracePt t="295856" x="6770688" y="2468563"/>
          <p14:tracePt t="295857" x="6780213" y="2468563"/>
          <p14:tracePt t="295858" x="6788150" y="2468563"/>
          <p14:tracePt t="295859" x="6796088" y="2459038"/>
          <p14:tracePt t="295861" x="6805613" y="2459038"/>
          <p14:tracePt t="295862" x="6813550" y="2451100"/>
          <p14:tracePt t="295863" x="6821488" y="2451100"/>
          <p14:tracePt t="295864" x="6829425" y="2451100"/>
          <p14:tracePt t="295865" x="6846888" y="2443163"/>
          <p14:tracePt t="295867" x="6854825" y="2443163"/>
          <p14:tracePt t="295869" x="6872288" y="2425700"/>
          <p14:tracePt t="295871" x="6880225" y="2425700"/>
          <p14:tracePt t="295872" x="6897688" y="2417763"/>
          <p14:tracePt t="295875" x="6905625" y="2417763"/>
          <p14:tracePt t="295876" x="6913563" y="2409825"/>
          <p14:tracePt t="295877" x="6913563" y="2400300"/>
          <p14:tracePt t="295878" x="6923088" y="2400300"/>
          <p14:tracePt t="295879" x="6931025" y="2400300"/>
          <p14:tracePt t="295880" x="6931025" y="2392363"/>
          <p14:tracePt t="295882" x="6938963" y="2392363"/>
          <p14:tracePt t="295883" x="6938963" y="2384425"/>
          <p14:tracePt t="295884" x="6946900" y="2384425"/>
          <p14:tracePt t="295886" x="6956425" y="2374900"/>
          <p14:tracePt t="295888" x="6956425" y="2366963"/>
          <p14:tracePt t="295889" x="6964363" y="2359025"/>
          <p14:tracePt t="295892" x="6964363" y="2351088"/>
          <p14:tracePt t="295894" x="6972300" y="2341563"/>
          <p14:tracePt t="295895" x="6972300" y="2333625"/>
          <p14:tracePt t="295897" x="6972300" y="2325688"/>
          <p14:tracePt t="295899" x="6972300" y="2316163"/>
          <p14:tracePt t="295900" x="6981825" y="2308225"/>
          <p14:tracePt t="295902" x="6981825" y="2300288"/>
          <p14:tracePt t="295904" x="6981825" y="2292350"/>
          <p14:tracePt t="295905" x="6989763" y="2282825"/>
          <p14:tracePt t="295906" x="6989763" y="2274888"/>
          <p14:tracePt t="295907" x="6989763" y="2266950"/>
          <p14:tracePt t="295909" x="6989763" y="2249488"/>
          <p14:tracePt t="295911" x="6989763" y="2241550"/>
          <p14:tracePt t="295912" x="6989763" y="2233613"/>
          <p14:tracePt t="295914" x="6989763" y="2224088"/>
          <p14:tracePt t="295915" x="6989763" y="2216150"/>
          <p14:tracePt t="295916" x="6989763" y="2208213"/>
          <p14:tracePt t="295917" x="6989763" y="2198688"/>
          <p14:tracePt t="295920" x="6989763" y="2182813"/>
          <p14:tracePt t="295921" x="6989763" y="2173288"/>
          <p14:tracePt t="295923" x="6989763" y="2165350"/>
          <p14:tracePt t="295923" x="6989763" y="2157413"/>
          <p14:tracePt t="295924" x="6989763" y="2139950"/>
          <p14:tracePt t="295928" x="6989763" y="2132013"/>
          <p14:tracePt t="295929" x="6989763" y="2114550"/>
          <p14:tracePt t="295930" x="6981825" y="2098675"/>
          <p14:tracePt t="295931" x="6981825" y="2090738"/>
          <p14:tracePt t="295933" x="6981825" y="2073275"/>
          <p14:tracePt t="295936" x="6981825" y="2065338"/>
          <p14:tracePt t="295937" x="6972300" y="2047875"/>
          <p14:tracePt t="295939" x="6972300" y="2039938"/>
          <p14:tracePt t="295940" x="6972300" y="2022475"/>
          <p14:tracePt t="295941" x="6964363" y="2022475"/>
          <p14:tracePt t="295942" x="6964363" y="2006600"/>
          <p14:tracePt t="295943" x="6956425" y="1997075"/>
          <p14:tracePt t="295946" x="6956425" y="1981200"/>
          <p14:tracePt t="295948" x="6946900" y="1963738"/>
          <p14:tracePt t="295952" x="6938963" y="1947863"/>
          <p14:tracePt t="295954" x="6938963" y="1938338"/>
          <p14:tracePt t="295954" x="6931025" y="1930400"/>
          <p14:tracePt t="295956" x="6931025" y="1922463"/>
          <p14:tracePt t="295957" x="6923088" y="1922463"/>
          <p14:tracePt t="295958" x="6923088" y="1905000"/>
          <p14:tracePt t="295959" x="6913563" y="1905000"/>
          <p14:tracePt t="295960" x="6913563" y="1897063"/>
          <p14:tracePt t="295963" x="6905625" y="1889125"/>
          <p14:tracePt t="295964" x="6897688" y="1879600"/>
          <p14:tracePt t="295965" x="6897688" y="1871663"/>
          <p14:tracePt t="295968" x="6888163" y="1871663"/>
          <p14:tracePt t="295971" x="6872288" y="1855788"/>
          <p14:tracePt t="295972" x="6872288" y="1846263"/>
          <p14:tracePt t="295973" x="6864350" y="1846263"/>
          <p14:tracePt t="295974" x="6864350" y="1838325"/>
          <p14:tracePt t="295976" x="6854825" y="1838325"/>
          <p14:tracePt t="295978" x="6846888" y="1830388"/>
          <p14:tracePt t="295979" x="6838950" y="1830388"/>
          <p14:tracePt t="295982" x="6829425" y="1820863"/>
          <p14:tracePt t="295983" x="6829425" y="1812925"/>
          <p14:tracePt t="295985" x="6821488" y="1812925"/>
          <p14:tracePt t="295987" x="6813550" y="1812925"/>
          <p14:tracePt t="295988" x="6813550" y="1804988"/>
          <p14:tracePt t="295989" x="6805613" y="1804988"/>
          <p14:tracePt t="295990" x="6796088" y="1804988"/>
          <p14:tracePt t="295993" x="6788150" y="1804988"/>
          <p14:tracePt t="295994" x="6788150" y="1797050"/>
          <p14:tracePt t="295995" x="6780213" y="1797050"/>
          <p14:tracePt t="295998" x="6770688" y="1797050"/>
          <p14:tracePt t="295998" x="6762750" y="1797050"/>
          <p14:tracePt t="296000" x="6754813" y="1787525"/>
          <p14:tracePt t="296002" x="6746875" y="1787525"/>
          <p14:tracePt t="296004" x="6729413" y="1779588"/>
          <p14:tracePt t="296006" x="6721475" y="1779588"/>
          <p14:tracePt t="296008" x="6704013" y="1779588"/>
          <p14:tracePt t="296011" x="6696075" y="1779588"/>
          <p14:tracePt t="296013" x="6688138" y="1779588"/>
          <p14:tracePt t="296014" x="6678613" y="1771650"/>
          <p14:tracePt t="296015" x="6670675" y="1771650"/>
          <p14:tracePt t="296017" x="6653213" y="1771650"/>
          <p14:tracePt t="296020" x="6645275" y="1771650"/>
          <p14:tracePt t="296022" x="6637338" y="1771650"/>
          <p14:tracePt t="296023" x="6629400" y="1771650"/>
          <p14:tracePt t="296024" x="6619875" y="1771650"/>
          <p14:tracePt t="296025" x="6611938" y="1771650"/>
          <p14:tracePt t="296028" x="6604000" y="1771650"/>
          <p14:tracePt t="296030" x="6594475" y="1771650"/>
          <p14:tracePt t="296030" x="6586538" y="1771650"/>
          <p14:tracePt t="296032" x="6578600" y="1771650"/>
          <p14:tracePt t="296034" x="6570663" y="1771650"/>
          <p14:tracePt t="296036" x="6561138" y="1771650"/>
          <p14:tracePt t="296038" x="6553200" y="1771650"/>
          <p14:tracePt t="296039" x="6535738" y="1771650"/>
          <p14:tracePt t="296041" x="6527800" y="1771650"/>
          <p14:tracePt t="296042" x="6519863" y="1771650"/>
          <p14:tracePt t="296045" x="6511925" y="1771650"/>
          <p14:tracePt t="296046" x="6502400" y="1771650"/>
          <p14:tracePt t="296049" x="6494463" y="1771650"/>
          <p14:tracePt t="296050" x="6486525" y="1771650"/>
          <p14:tracePt t="296053" x="6477000" y="1771650"/>
          <p14:tracePt t="296054" x="6469063" y="1771650"/>
          <p14:tracePt t="296056" x="6461125" y="1771650"/>
          <p14:tracePt t="296058" x="6453188" y="1771650"/>
          <p14:tracePt t="296059" x="6443663" y="1771650"/>
          <p14:tracePt t="296062" x="6435725" y="1779588"/>
          <p14:tracePt t="296064" x="6427788" y="1779588"/>
          <p14:tracePt t="296066" x="6418263" y="1779588"/>
          <p14:tracePt t="296067" x="6410325" y="1779588"/>
          <p14:tracePt t="296070" x="6402388" y="1787525"/>
          <p14:tracePt t="296073" x="6394450" y="1787525"/>
          <p14:tracePt t="296075" x="6384925" y="1797050"/>
          <p14:tracePt t="296079" x="6376988" y="1797050"/>
          <p14:tracePt t="296080" x="6369050" y="1797050"/>
          <p14:tracePt t="296083" x="6359525" y="1804988"/>
          <p14:tracePt t="296086" x="6351588" y="1804988"/>
          <p14:tracePt t="296089" x="6343650" y="1804988"/>
          <p14:tracePt t="296091" x="6335713" y="1812925"/>
          <p14:tracePt t="296095" x="6326188" y="1812925"/>
          <p14:tracePt t="296097" x="6318250" y="1820863"/>
          <p14:tracePt t="296100" x="6310313" y="1830388"/>
          <p14:tracePt t="296102" x="6300788" y="1830388"/>
          <p14:tracePt t="296106" x="6292850" y="1830388"/>
          <p14:tracePt t="296107" x="6292850" y="1838325"/>
          <p14:tracePt t="296108" x="6284913" y="1838325"/>
          <p14:tracePt t="296110" x="6276975" y="1838325"/>
          <p14:tracePt t="296111" x="6267450" y="1846263"/>
          <p14:tracePt t="296114" x="6259513" y="1846263"/>
          <p14:tracePt t="296116" x="6251575" y="1855788"/>
          <p14:tracePt t="296119" x="6242050" y="1863725"/>
          <p14:tracePt t="296121" x="6234113" y="1863725"/>
          <p14:tracePt t="296122" x="6226175" y="1863725"/>
          <p14:tracePt t="296123" x="6226175" y="1871663"/>
          <p14:tracePt t="296124" x="6218238" y="1871663"/>
          <p14:tracePt t="296126" x="6208713" y="1871663"/>
          <p14:tracePt t="296128" x="6200775" y="1879600"/>
          <p14:tracePt t="296130" x="6192838" y="1879600"/>
          <p14:tracePt t="296132" x="6183313" y="1889125"/>
          <p14:tracePt t="296136" x="6175375" y="1889125"/>
          <p14:tracePt t="296137" x="6167438" y="1897063"/>
          <p14:tracePt t="296138" x="6159500" y="1897063"/>
          <p14:tracePt t="296140" x="6149975" y="1905000"/>
          <p14:tracePt t="296143" x="6142038" y="1905000"/>
          <p14:tracePt t="296144" x="6134100" y="1905000"/>
          <p14:tracePt t="296146" x="6134100" y="1914525"/>
          <p14:tracePt t="296147" x="6124575" y="1914525"/>
          <p14:tracePt t="296150" x="6116638" y="1914525"/>
          <p14:tracePt t="296152" x="6108700" y="1922463"/>
          <p14:tracePt t="296154" x="6108700" y="1930400"/>
          <p14:tracePt t="296156" x="6100763" y="1930400"/>
          <p14:tracePt t="296157" x="6091238" y="1930400"/>
          <p14:tracePt t="296160" x="6083300" y="1938338"/>
          <p14:tracePt t="296163" x="6075363" y="1938338"/>
          <p14:tracePt t="296170" x="6067425" y="1947863"/>
          <p14:tracePt t="296172" x="6057900" y="1947863"/>
          <p14:tracePt t="296639" x="6057900" y="1955800"/>
          <p14:tracePt t="296648" x="6049963" y="1955800"/>
          <p14:tracePt t="296656" x="6049963" y="1963738"/>
          <p14:tracePt t="296661" x="6042025" y="1963738"/>
          <p14:tracePt t="296667" x="6042025" y="1973263"/>
          <p14:tracePt t="296670" x="6032500" y="1973263"/>
          <p14:tracePt t="296674" x="6024563" y="1981200"/>
          <p14:tracePt t="296683" x="6024563" y="1989138"/>
          <p14:tracePt t="296694" x="6024563" y="1997075"/>
          <p14:tracePt t="296703" x="6024563" y="2006600"/>
          <p14:tracePt t="296710" x="6024563" y="2014538"/>
          <p14:tracePt t="296712" x="6032500" y="2014538"/>
          <p14:tracePt t="296712" x="6032500" y="2022475"/>
          <p14:tracePt t="296713" x="6042025" y="2022475"/>
          <p14:tracePt t="296716" x="6049963" y="2032000"/>
          <p14:tracePt t="296718" x="6049963" y="2039938"/>
          <p14:tracePt t="296721" x="6075363" y="2055813"/>
          <p14:tracePt t="296723" x="6091238" y="2065338"/>
          <p14:tracePt t="296725" x="6108700" y="2073275"/>
          <p14:tracePt t="296728" x="6116638" y="2081213"/>
          <p14:tracePt t="296729" x="6142038" y="2098675"/>
          <p14:tracePt t="296730" x="6159500" y="2106613"/>
          <p14:tracePt t="296731" x="6167438" y="2106613"/>
          <p14:tracePt t="296732" x="6175375" y="2114550"/>
          <p14:tracePt t="296733" x="6192838" y="2132013"/>
          <p14:tracePt t="296734" x="6200775" y="2132013"/>
          <p14:tracePt t="296737" x="6234113" y="2149475"/>
          <p14:tracePt t="296739" x="6259513" y="2157413"/>
          <p14:tracePt t="296740" x="6276975" y="2165350"/>
          <p14:tracePt t="296741" x="6292850" y="2173288"/>
          <p14:tracePt t="296742" x="6310313" y="2173288"/>
          <p14:tracePt t="296743" x="6318250" y="2182813"/>
          <p14:tracePt t="296744" x="6335713" y="2190750"/>
          <p14:tracePt t="296745" x="6351588" y="2190750"/>
          <p14:tracePt t="296746" x="6359525" y="2198688"/>
          <p14:tracePt t="296747" x="6376988" y="2208213"/>
          <p14:tracePt t="296748" x="6394450" y="2208213"/>
          <p14:tracePt t="296749" x="6410325" y="2216150"/>
          <p14:tracePt t="296750" x="6418263" y="2216150"/>
          <p14:tracePt t="296752" x="6461125" y="2224088"/>
          <p14:tracePt t="296755" x="6486525" y="2233613"/>
          <p14:tracePt t="296756" x="6494463" y="2233613"/>
          <p14:tracePt t="296756" x="6519863" y="2233613"/>
          <p14:tracePt t="296757" x="6535738" y="2241550"/>
          <p14:tracePt t="296758" x="6545263" y="2241550"/>
          <p14:tracePt t="296759" x="6553200" y="2249488"/>
          <p14:tracePt t="296760" x="6578600" y="2249488"/>
          <p14:tracePt t="296761" x="6594475" y="2249488"/>
          <p14:tracePt t="296762" x="6604000" y="2249488"/>
          <p14:tracePt t="296763" x="6619875" y="2249488"/>
          <p14:tracePt t="296764" x="6629400" y="2249488"/>
          <p14:tracePt t="296765" x="6645275" y="2257425"/>
          <p14:tracePt t="296766" x="6662738" y="2257425"/>
          <p14:tracePt t="296767" x="6670675" y="2257425"/>
          <p14:tracePt t="296770" x="6704013" y="2257425"/>
          <p14:tracePt t="296773" x="6754813" y="2257425"/>
          <p14:tracePt t="296774" x="6762750" y="2257425"/>
          <p14:tracePt t="296775" x="6770688" y="2257425"/>
          <p14:tracePt t="296776" x="6788150" y="2257425"/>
          <p14:tracePt t="296777" x="6805613" y="2257425"/>
          <p14:tracePt t="296778" x="6813550" y="2257425"/>
          <p14:tracePt t="296779" x="6829425" y="2257425"/>
          <p14:tracePt t="296780" x="6838950" y="2257425"/>
          <p14:tracePt t="296782" x="6854825" y="2257425"/>
          <p14:tracePt t="296783" x="6864350" y="2257425"/>
          <p14:tracePt t="296784" x="6880225" y="2249488"/>
          <p14:tracePt t="296787" x="6913563" y="2241550"/>
          <p14:tracePt t="296788" x="6923088" y="2241550"/>
          <p14:tracePt t="296788" x="6931025" y="2241550"/>
          <p14:tracePt t="296789" x="6946900" y="2233613"/>
          <p14:tracePt t="296791" x="6964363" y="2224088"/>
          <p14:tracePt t="296792" x="6981825" y="2224088"/>
          <p14:tracePt t="296793" x="6989763" y="2216150"/>
          <p14:tracePt t="296794" x="6997700" y="2216150"/>
          <p14:tracePt t="296795" x="7015163" y="2208213"/>
          <p14:tracePt t="296796" x="7023100" y="2198688"/>
          <p14:tracePt t="296798" x="7031038" y="2198688"/>
          <p14:tracePt t="296798" x="7056438" y="2198688"/>
          <p14:tracePt t="296799" x="7064375" y="2190750"/>
          <p14:tracePt t="296800" x="7073900" y="2182813"/>
          <p14:tracePt t="296802" x="7099300" y="2182813"/>
          <p14:tracePt t="296805" x="7123113" y="2165350"/>
          <p14:tracePt t="296805" x="7132638" y="2165350"/>
          <p14:tracePt t="296806" x="7148513" y="2157413"/>
          <p14:tracePt t="296807" x="7158038" y="2149475"/>
          <p14:tracePt t="296809" x="7173913" y="2139950"/>
          <p14:tracePt t="296809" x="7199313" y="2139950"/>
          <p14:tracePt t="296810" x="7207250" y="2132013"/>
          <p14:tracePt t="296811" x="7224713" y="2124075"/>
          <p14:tracePt t="296812" x="7240588" y="2124075"/>
          <p14:tracePt t="296813" x="7250113" y="2114550"/>
          <p14:tracePt t="296814" x="7258050" y="2106613"/>
          <p14:tracePt t="296815" x="7275513" y="2098675"/>
          <p14:tracePt t="296816" x="7291388" y="2098675"/>
          <p14:tracePt t="296817" x="7308850" y="2081213"/>
          <p14:tracePt t="296820" x="7350125" y="2065338"/>
          <p14:tracePt t="296824" x="7408863" y="2039938"/>
          <p14:tracePt t="296826" x="7416800" y="2039938"/>
          <p14:tracePt t="296827" x="7442200" y="2022475"/>
          <p14:tracePt t="296828" x="7451725" y="2014538"/>
          <p14:tracePt t="296829" x="7467600" y="2014538"/>
          <p14:tracePt t="296830" x="7485063" y="2006600"/>
          <p14:tracePt t="296831" x="7500938" y="1997075"/>
          <p14:tracePt t="296832" x="7510463" y="1997075"/>
          <p14:tracePt t="296833" x="7526338" y="1989138"/>
          <p14:tracePt t="296834" x="7534275" y="1981200"/>
          <p14:tracePt t="296837" x="7569200" y="1963738"/>
          <p14:tracePt t="296838" x="7585075" y="1955800"/>
          <p14:tracePt t="296839" x="7610475" y="1947863"/>
          <p14:tracePt t="296840" x="7635875" y="1930400"/>
          <p14:tracePt t="296841" x="7643813" y="1930400"/>
          <p14:tracePt t="296842" x="7651750" y="1922463"/>
          <p14:tracePt t="296843" x="7669213" y="1914525"/>
          <p14:tracePt t="296844" x="7686675" y="1914525"/>
          <p14:tracePt t="296845" x="7702550" y="1905000"/>
          <p14:tracePt t="296846" x="7710488" y="1897063"/>
          <p14:tracePt t="296848" x="7727950" y="1897063"/>
          <p14:tracePt t="296848" x="7745413" y="1889125"/>
          <p14:tracePt t="296849" x="7753350" y="1879600"/>
          <p14:tracePt t="296850" x="7769225" y="1871663"/>
          <p14:tracePt t="296853" x="7812088" y="1855788"/>
          <p14:tracePt t="296855" x="7837488" y="1846263"/>
          <p14:tracePt t="296856" x="7853363" y="1838325"/>
          <p14:tracePt t="296857" x="7862888" y="1838325"/>
          <p14:tracePt t="296858" x="7870825" y="1830388"/>
          <p14:tracePt t="296859" x="7886700" y="1820863"/>
          <p14:tracePt t="296860" x="7896225" y="1820863"/>
          <p14:tracePt t="296861" x="7912100" y="1812925"/>
          <p14:tracePt t="296862" x="7921625" y="1812925"/>
          <p14:tracePt t="296863" x="7929563" y="1804988"/>
          <p14:tracePt t="296864" x="7937500" y="1804988"/>
          <p14:tracePt t="296865" x="7954963" y="1804988"/>
          <p14:tracePt t="296866" x="7962900" y="1797050"/>
          <p14:tracePt t="296867" x="7970838" y="1787525"/>
          <p14:tracePt t="296869" x="7988300" y="1787525"/>
          <p14:tracePt t="296870" x="7996238" y="1779588"/>
          <p14:tracePt t="296871" x="8004175" y="1779588"/>
          <p14:tracePt t="296872" x="8013700" y="1771650"/>
          <p14:tracePt t="296874" x="8029575" y="1762125"/>
          <p14:tracePt t="296875" x="8029575" y="1754188"/>
          <p14:tracePt t="296876" x="8039100" y="1754188"/>
          <p14:tracePt t="296877" x="8047038" y="1754188"/>
          <p14:tracePt t="296878" x="8054975" y="1746250"/>
          <p14:tracePt t="296880" x="8062913" y="1746250"/>
          <p14:tracePt t="296882" x="8072438" y="1738313"/>
          <p14:tracePt t="296883" x="8080375" y="1738313"/>
          <p14:tracePt t="296885" x="8088313" y="1738313"/>
          <p14:tracePt t="296888" x="8097838" y="1728788"/>
          <p14:tracePt t="296889" x="8097838" y="1720850"/>
          <p14:tracePt t="296890" x="8105775" y="1720850"/>
          <p14:tracePt t="296892" x="8113713" y="1720850"/>
          <p14:tracePt t="296894" x="8113713" y="1712913"/>
          <p14:tracePt t="296898" x="8121650" y="1712913"/>
          <p14:tracePt t="296901" x="8121650" y="1703388"/>
          <p14:tracePt t="296906" x="8121650" y="1695450"/>
          <p14:tracePt t="296910" x="8121650" y="1687513"/>
          <p14:tracePt t="296917" x="8121650" y="1679575"/>
          <p14:tracePt t="296920" x="8121650" y="1670050"/>
          <p14:tracePt t="296924" x="8121650" y="1662113"/>
          <p14:tracePt t="296927" x="8121650" y="1654175"/>
          <p14:tracePt t="296930" x="8121650" y="1644650"/>
          <p14:tracePt t="296934" x="8121650" y="1636713"/>
          <p14:tracePt t="296938" x="8121650" y="1628775"/>
          <p14:tracePt t="296940" x="8113713" y="1620838"/>
          <p14:tracePt t="296944" x="8105775" y="1620838"/>
          <p14:tracePt t="296945" x="8105775" y="1611313"/>
          <p14:tracePt t="296950" x="8097838" y="1603375"/>
          <p14:tracePt t="296955" x="8088313" y="1595438"/>
          <p14:tracePt t="296960" x="8088313" y="1585913"/>
          <p14:tracePt t="296961" x="8080375" y="1585913"/>
          <p14:tracePt t="296963" x="8072438" y="1585913"/>
          <p14:tracePt t="296970" x="8062913" y="1585913"/>
          <p14:tracePt t="296975" x="8054975" y="1585913"/>
          <p14:tracePt t="296984" x="8047038" y="1585913"/>
          <p14:tracePt t="296987" x="8039100" y="1585913"/>
          <p14:tracePt t="296996" x="8029575" y="1585913"/>
          <p14:tracePt t="297001" x="8029575" y="1595438"/>
          <p14:tracePt t="297006" x="8021638" y="1595438"/>
          <p14:tracePt t="297011" x="8021638" y="1603375"/>
          <p14:tracePt t="297020" x="8013700" y="1611313"/>
          <p14:tracePt t="297026" x="8004175" y="1620838"/>
          <p14:tracePt t="297030" x="8004175" y="1628775"/>
          <p14:tracePt t="297038" x="8004175" y="1636713"/>
          <p14:tracePt t="297041" x="7996238" y="1636713"/>
          <p14:tracePt t="297049" x="7996238" y="1644650"/>
          <p14:tracePt t="297061" x="7996238" y="1654175"/>
          <p14:tracePt t="297062" x="7988300" y="1654175"/>
          <p14:tracePt t="297066" x="7988300" y="1662113"/>
          <p14:tracePt t="297083" x="7980363" y="1662113"/>
          <p14:tracePt t="297084" x="7980363" y="1670050"/>
          <p14:tracePt t="297106" x="7970838" y="1679575"/>
          <p14:tracePt t="297115" x="7970838" y="1687513"/>
          <p14:tracePt t="297119" x="7970838" y="1695450"/>
          <p14:tracePt t="297122" x="7962900" y="1695450"/>
          <p14:tracePt t="297126" x="7962900" y="1703388"/>
          <p14:tracePt t="297131" x="7962900" y="1712913"/>
          <p14:tracePt t="297135" x="7954963" y="1712913"/>
          <p14:tracePt t="297137" x="7954963" y="1720850"/>
          <p14:tracePt t="297138" x="7954963" y="1728788"/>
          <p14:tracePt t="297143" x="7945438" y="1728788"/>
          <p14:tracePt t="297144" x="7945438" y="1738313"/>
          <p14:tracePt t="297146" x="7937500" y="1738313"/>
          <p14:tracePt t="297148" x="7937500" y="1746250"/>
          <p14:tracePt t="297152" x="7937500" y="1754188"/>
          <p14:tracePt t="297154" x="7929563" y="1762125"/>
          <p14:tracePt t="297160" x="7921625" y="1771650"/>
          <p14:tracePt t="297166" x="7921625" y="1779588"/>
          <p14:tracePt t="297170" x="7912100" y="1779588"/>
          <p14:tracePt t="297174" x="7912100" y="1787525"/>
          <p14:tracePt t="297187" x="7912100" y="1797050"/>
          <p14:tracePt t="297195" x="7912100" y="1804988"/>
          <p14:tracePt t="297197" x="7904163" y="1804988"/>
          <p14:tracePt t="297207" x="7904163" y="1812925"/>
          <p14:tracePt t="297210" x="7896225" y="1812925"/>
          <p14:tracePt t="297215" x="7896225" y="1820863"/>
          <p14:tracePt t="297222" x="7896225" y="1830388"/>
          <p14:tracePt t="297223" x="7886700" y="1838325"/>
          <p14:tracePt t="297229" x="7886700" y="1846263"/>
          <p14:tracePt t="297233" x="7886700" y="1855788"/>
          <p14:tracePt t="297237" x="7878763" y="1855788"/>
          <p14:tracePt t="297238" x="7878763" y="1863725"/>
          <p14:tracePt t="297240" x="7878763" y="1871663"/>
          <p14:tracePt t="297243" x="7878763" y="1879600"/>
          <p14:tracePt t="297249" x="7878763" y="1889125"/>
          <p14:tracePt t="297257" x="7878763" y="1897063"/>
          <p14:tracePt t="297263" x="7878763" y="1905000"/>
          <p14:tracePt t="297289" x="7878763" y="1914525"/>
          <p14:tracePt t="297307" x="7878763" y="1922463"/>
          <p14:tracePt t="297325" x="7878763" y="1930400"/>
          <p14:tracePt t="297336" x="7870825" y="1930400"/>
          <p14:tracePt t="297343" x="7870825" y="1938338"/>
          <p14:tracePt t="297395" x="7870825" y="1947863"/>
          <p14:tracePt t="297406" x="7870825" y="1955800"/>
          <p14:tracePt t="297419" x="7870825" y="1963738"/>
          <p14:tracePt t="297422" x="7862888" y="1963738"/>
          <p14:tracePt t="297424" x="7862888" y="1973263"/>
          <p14:tracePt t="297434" x="7853363" y="1973263"/>
          <p14:tracePt t="297447" x="7853363" y="1981200"/>
          <p14:tracePt t="297526" x="7845425" y="1981200"/>
          <p14:tracePt t="297646" x="7837488" y="1981200"/>
          <p14:tracePt t="297959" x="7837488" y="1973263"/>
          <p14:tracePt t="297963" x="7827963" y="1963738"/>
          <p14:tracePt t="297971" x="7827963" y="1955800"/>
          <p14:tracePt t="297999" x="7827963" y="1947863"/>
          <p14:tracePt t="298002" x="7820025" y="1947863"/>
          <p14:tracePt t="298025" x="7812088" y="1947863"/>
          <p14:tracePt t="298040" x="7804150" y="1947863"/>
          <p14:tracePt t="298046" x="7794625" y="1938338"/>
          <p14:tracePt t="298060" x="7786688" y="1930400"/>
          <p14:tracePt t="298281" x="7778750" y="1930400"/>
          <p14:tracePt t="298285" x="7778750" y="1922463"/>
          <p14:tracePt t="298288" x="7769225" y="1922463"/>
          <p14:tracePt t="298291" x="7761288" y="1922463"/>
          <p14:tracePt t="298293" x="7761288" y="1914525"/>
          <p14:tracePt t="298296" x="7753350" y="1914525"/>
          <p14:tracePt t="298302" x="7745413" y="1905000"/>
          <p14:tracePt t="298306" x="7745413" y="1897063"/>
          <p14:tracePt t="298307" x="7735888" y="1897063"/>
          <p14:tracePt t="298308" x="7727950" y="1897063"/>
          <p14:tracePt t="298312" x="7720013" y="1889125"/>
          <p14:tracePt t="298315" x="7710488" y="1889125"/>
          <p14:tracePt t="298320" x="7694613" y="1879600"/>
          <p14:tracePt t="298323" x="7686675" y="1879600"/>
          <p14:tracePt t="298326" x="7677150" y="1871663"/>
          <p14:tracePt t="298329" x="7669213" y="1871663"/>
          <p14:tracePt t="298330" x="7669213" y="1863725"/>
          <p14:tracePt t="298331" x="7661275" y="1863725"/>
          <p14:tracePt t="298333" x="7651750" y="1863725"/>
          <p14:tracePt t="298334" x="7643813" y="1863725"/>
          <p14:tracePt t="298338" x="7635875" y="1863725"/>
          <p14:tracePt t="298339" x="7635875" y="1855788"/>
          <p14:tracePt t="298340" x="7627938" y="1855788"/>
          <p14:tracePt t="298340" x="7618413" y="1855788"/>
          <p14:tracePt t="298343" x="7610475" y="1855788"/>
          <p14:tracePt t="298345" x="7602538" y="1855788"/>
          <p14:tracePt t="298347" x="7593013" y="1846263"/>
          <p14:tracePt t="298348" x="7585075" y="1846263"/>
          <p14:tracePt t="298353" x="7577138" y="1846263"/>
          <p14:tracePt t="298355" x="7569200" y="1846263"/>
          <p14:tracePt t="298356" x="7559675" y="1846263"/>
          <p14:tracePt t="298357" x="7551738" y="1846263"/>
          <p14:tracePt t="298359" x="7543800" y="1846263"/>
          <p14:tracePt t="298362" x="7534275" y="1838325"/>
          <p14:tracePt t="298365" x="7526338" y="1838325"/>
          <p14:tracePt t="298366" x="7518400" y="1838325"/>
          <p14:tracePt t="298370" x="7510463" y="1838325"/>
          <p14:tracePt t="298374" x="7500938" y="1838325"/>
          <p14:tracePt t="298380" x="7493000" y="1830388"/>
          <p14:tracePt t="298389" x="7485063" y="1830388"/>
          <p14:tracePt t="298518" x="7485063" y="1838325"/>
          <p14:tracePt t="298528" x="7475538" y="1838325"/>
          <p14:tracePt t="298544" x="7475538" y="1846263"/>
          <p14:tracePt t="298759" x="7475538" y="1855788"/>
          <p14:tracePt t="298762" x="7485063" y="1855788"/>
          <p14:tracePt t="298764" x="7493000" y="1855788"/>
          <p14:tracePt t="298773" x="7500938" y="1855788"/>
          <p14:tracePt t="298776" x="7500938" y="1863725"/>
          <p14:tracePt t="298781" x="7510463" y="1863725"/>
          <p14:tracePt t="298788" x="7518400" y="1863725"/>
          <p14:tracePt t="298790" x="7526338" y="1863725"/>
          <p14:tracePt t="298792" x="7526338" y="1871663"/>
          <p14:tracePt t="298795" x="7534275" y="1871663"/>
          <p14:tracePt t="298801" x="7543800" y="1871663"/>
          <p14:tracePt t="298804" x="7551738" y="1871663"/>
          <p14:tracePt t="298807" x="7559675" y="1871663"/>
          <p14:tracePt t="298812" x="7569200" y="1871663"/>
          <p14:tracePt t="298815" x="7569200" y="1879600"/>
          <p14:tracePt t="298820" x="7577138" y="1879600"/>
          <p14:tracePt t="298824" x="7585075" y="1879600"/>
          <p14:tracePt t="298828" x="7593013" y="1879600"/>
          <p14:tracePt t="298837" x="7602538" y="1889125"/>
          <p14:tracePt t="298844" x="7610475" y="1889125"/>
          <p14:tracePt t="298853" x="7618413" y="1889125"/>
          <p14:tracePt t="298854" x="7618413" y="1897063"/>
          <p14:tracePt t="298855" x="7627938" y="1897063"/>
          <p14:tracePt t="298861" x="7627938" y="1905000"/>
          <p14:tracePt t="298864" x="7635875" y="1905000"/>
          <p14:tracePt t="298875" x="7643813" y="1905000"/>
          <p14:tracePt t="298889" x="7651750" y="1905000"/>
          <p14:tracePt t="298892" x="7651750" y="1914525"/>
          <p14:tracePt t="298895" x="7661275" y="1914525"/>
          <p14:tracePt t="298916" x="7669213" y="1914525"/>
          <p14:tracePt t="298944" x="7677150" y="1914525"/>
          <p14:tracePt t="299204" x="7669213" y="1914525"/>
          <p14:tracePt t="299208" x="7669213" y="1905000"/>
          <p14:tracePt t="299211" x="7661275" y="1897063"/>
          <p14:tracePt t="299218" x="7651750" y="1897063"/>
          <p14:tracePt t="299237" x="7635875" y="1879600"/>
          <p14:tracePt t="299240" x="7627938" y="1879600"/>
          <p14:tracePt t="299241" x="7618413" y="1879600"/>
          <p14:tracePt t="299245" x="7610475" y="1879600"/>
          <p14:tracePt t="299249" x="7610475" y="1871663"/>
          <p14:tracePt t="299251" x="7602538" y="1871663"/>
          <p14:tracePt t="299255" x="7593013" y="1863725"/>
          <p14:tracePt t="299257" x="7585075" y="1863725"/>
          <p14:tracePt t="299260" x="7577138" y="1863725"/>
          <p14:tracePt t="299264" x="7569200" y="1863725"/>
          <p14:tracePt t="299265" x="7569200" y="1855788"/>
          <p14:tracePt t="299266" x="7559675" y="1855788"/>
          <p14:tracePt t="299270" x="7551738" y="1855788"/>
          <p14:tracePt t="299272" x="7543800" y="1855788"/>
          <p14:tracePt t="299275" x="7534275" y="1855788"/>
          <p14:tracePt t="299279" x="7526338" y="1855788"/>
          <p14:tracePt t="299281" x="7518400" y="1855788"/>
          <p14:tracePt t="299287" x="7510463" y="1855788"/>
          <p14:tracePt t="299291" x="7500938" y="1855788"/>
          <p14:tracePt t="299298" x="7493000" y="1855788"/>
          <p14:tracePt t="299303" x="7485063" y="1855788"/>
          <p14:tracePt t="299311" x="7475538" y="1855788"/>
          <p14:tracePt t="299323" x="7467600" y="1855788"/>
          <p14:tracePt t="299565" x="7467600" y="1863725"/>
          <p14:tracePt t="299567" x="7467600" y="1871663"/>
          <p14:tracePt t="299570" x="7467600" y="1879600"/>
          <p14:tracePt t="299572" x="7459663" y="1889125"/>
          <p14:tracePt t="299575" x="7459663" y="1897063"/>
          <p14:tracePt t="299576" x="7459663" y="1905000"/>
          <p14:tracePt t="299577" x="7459663" y="1914525"/>
          <p14:tracePt t="299579" x="7459663" y="1922463"/>
          <p14:tracePt t="299581" x="7459663" y="1930400"/>
          <p14:tracePt t="299582" x="7459663" y="1938338"/>
          <p14:tracePt t="299583" x="7459663" y="1947863"/>
          <p14:tracePt t="299587" x="7459663" y="1963738"/>
          <p14:tracePt t="299588" x="7459663" y="1973263"/>
          <p14:tracePt t="299589" x="7459663" y="1981200"/>
          <p14:tracePt t="299590" x="7459663" y="1989138"/>
          <p14:tracePt t="299592" x="7459663" y="1997075"/>
          <p14:tracePt t="299594" x="7459663" y="2006600"/>
          <p14:tracePt t="299595" x="7459663" y="2014538"/>
          <p14:tracePt t="299596" x="7459663" y="2022475"/>
          <p14:tracePt t="299597" x="7459663" y="2032000"/>
          <p14:tracePt t="299598" x="7459663" y="2055813"/>
          <p14:tracePt t="299599" x="7459663" y="2065338"/>
          <p14:tracePt t="299602" x="7459663" y="2081213"/>
          <p14:tracePt t="299603" x="7459663" y="2098675"/>
          <p14:tracePt t="299604" x="7459663" y="2106613"/>
          <p14:tracePt t="299605" x="7459663" y="2114550"/>
          <p14:tracePt t="299606" x="7459663" y="2132013"/>
          <p14:tracePt t="299608" x="7459663" y="2139950"/>
          <p14:tracePt t="299609" x="7459663" y="2165350"/>
          <p14:tracePt t="299610" x="7467600" y="2173288"/>
          <p14:tracePt t="299611" x="7467600" y="2182813"/>
          <p14:tracePt t="299612" x="7467600" y="2190750"/>
          <p14:tracePt t="299613" x="7467600" y="2208213"/>
          <p14:tracePt t="299615" x="7467600" y="2216150"/>
          <p14:tracePt t="299616" x="7475538" y="2224088"/>
          <p14:tracePt t="299618" x="7475538" y="2241550"/>
          <p14:tracePt t="299620" x="7475538" y="2274888"/>
          <p14:tracePt t="299622" x="7475538" y="2282825"/>
          <p14:tracePt t="299624" x="7475538" y="2300288"/>
          <p14:tracePt t="299626" x="7475538" y="2325688"/>
          <p14:tracePt t="299628" x="7475538" y="2333625"/>
          <p14:tracePt t="299629" x="7485063" y="2333625"/>
          <p14:tracePt t="299631" x="7485063" y="2359025"/>
          <p14:tracePt t="299633" x="7485063" y="2366963"/>
          <p14:tracePt t="299636" x="7493000" y="2400300"/>
          <p14:tracePt t="299640" x="7493000" y="2425700"/>
          <p14:tracePt t="299643" x="7493000" y="2433638"/>
          <p14:tracePt t="299644" x="7493000" y="2443163"/>
          <p14:tracePt t="299646" x="7493000" y="2451100"/>
          <p14:tracePt t="299648" x="7493000" y="2459038"/>
          <p14:tracePt t="299649" x="7493000" y="2476500"/>
          <p14:tracePt t="299654" x="7493000" y="2492375"/>
          <p14:tracePt t="299656" x="7493000" y="2501900"/>
          <p14:tracePt t="299659" x="7493000" y="2509838"/>
          <p14:tracePt t="299661" x="7493000" y="2517775"/>
          <p14:tracePt t="299662" x="7493000" y="2527300"/>
          <p14:tracePt t="299665" x="7493000" y="2535238"/>
          <p14:tracePt t="299666" x="7500938" y="2535238"/>
          <p14:tracePt t="299669" x="7500938" y="2543175"/>
          <p14:tracePt t="299670" x="7500938" y="2551113"/>
          <p14:tracePt t="299673" x="7500938" y="2560638"/>
          <p14:tracePt t="299677" x="7500938" y="2568575"/>
          <p14:tracePt t="299681" x="7500938" y="2576513"/>
          <p14:tracePt t="299683" x="7500938" y="2586038"/>
          <p14:tracePt t="299688" x="7500938" y="2593975"/>
          <p14:tracePt t="299693" x="7500938" y="2601913"/>
          <p14:tracePt t="299699" x="7500938" y="2609850"/>
          <p14:tracePt t="299703" x="7500938" y="2619375"/>
          <p14:tracePt t="299713" x="7500938" y="2627313"/>
          <p14:tracePt t="299863" x="7500938" y="2619375"/>
          <p14:tracePt t="299868" x="7500938" y="2609850"/>
          <p14:tracePt t="299869" x="7510463" y="2609850"/>
          <p14:tracePt t="299873" x="7518400" y="2609850"/>
          <p14:tracePt t="299876" x="7518400" y="2601913"/>
          <p14:tracePt t="299880" x="7526338" y="2601913"/>
          <p14:tracePt t="299884" x="7526338" y="2593975"/>
          <p14:tracePt t="299889" x="7534275" y="2593975"/>
          <p14:tracePt t="299892" x="7534275" y="2586038"/>
          <p14:tracePt t="299895" x="7543800" y="2586038"/>
          <p14:tracePt t="299897" x="7543800" y="2576513"/>
          <p14:tracePt t="299900" x="7551738" y="2576513"/>
          <p14:tracePt t="299903" x="7551738" y="2568575"/>
          <p14:tracePt t="299908" x="7559675" y="2568575"/>
          <p14:tracePt t="299909" x="7559675" y="2560638"/>
          <p14:tracePt t="299912" x="7559675" y="2551113"/>
          <p14:tracePt t="299913" x="7569200" y="2551113"/>
          <p14:tracePt t="299915" x="7569200" y="2543175"/>
          <p14:tracePt t="299920" x="7577138" y="2535238"/>
          <p14:tracePt t="299921" x="7585075" y="2527300"/>
          <p14:tracePt t="299926" x="7593013" y="2509838"/>
          <p14:tracePt t="299929" x="7602538" y="2501900"/>
          <p14:tracePt t="299933" x="7610475" y="2492375"/>
          <p14:tracePt t="299936" x="7610475" y="2484438"/>
          <p14:tracePt t="299938" x="7618413" y="2484438"/>
          <p14:tracePt t="299940" x="7627938" y="2484438"/>
          <p14:tracePt t="299942" x="7627938" y="2476500"/>
          <p14:tracePt t="299943" x="7627938" y="2468563"/>
          <p14:tracePt t="299944" x="7635875" y="2468563"/>
          <p14:tracePt t="299947" x="7635875" y="2459038"/>
          <p14:tracePt t="299950" x="7643813" y="2459038"/>
          <p14:tracePt t="299953" x="7643813" y="2451100"/>
          <p14:tracePt t="299958" x="7643813" y="2443163"/>
          <p14:tracePt t="299962" x="7651750" y="2443163"/>
          <p14:tracePt t="299963" x="7651750" y="2433638"/>
          <p14:tracePt t="299970" x="7651750" y="2425700"/>
          <p14:tracePt t="299977" x="7651750" y="2417763"/>
          <p14:tracePt t="299986" x="7651750" y="2409825"/>
          <p14:tracePt t="299989" x="7651750" y="2400300"/>
          <p14:tracePt t="299995" x="7651750" y="2392363"/>
          <p14:tracePt t="300003" x="7651750" y="2384425"/>
          <p14:tracePt t="300008" x="7651750" y="2374900"/>
          <p14:tracePt t="300012" x="7651750" y="2366963"/>
          <p14:tracePt t="300018" x="7651750" y="2359025"/>
          <p14:tracePt t="300026" x="7651750" y="2351088"/>
          <p14:tracePt t="300035" x="7643813" y="2351088"/>
          <p14:tracePt t="300054" x="7643813" y="2341563"/>
          <p14:tracePt t="300071" x="7635875" y="2341563"/>
          <p14:tracePt t="300074" x="7635875" y="2333625"/>
          <p14:tracePt t="300083" x="7627938" y="2333625"/>
          <p14:tracePt t="300089" x="7618413" y="2333625"/>
          <p14:tracePt t="300099" x="7618413" y="2325688"/>
          <p14:tracePt t="300104" x="7610475" y="2325688"/>
          <p14:tracePt t="300113" x="7602538" y="2325688"/>
          <p14:tracePt t="300116" x="7602538" y="2316163"/>
          <p14:tracePt t="300123" x="7593013" y="2316163"/>
          <p14:tracePt t="300125" x="7593013" y="2308225"/>
          <p14:tracePt t="300128" x="7585075" y="2300288"/>
          <p14:tracePt t="300131" x="7577138" y="2300288"/>
          <p14:tracePt t="300137" x="7569200" y="2292350"/>
          <p14:tracePt t="300142" x="7559675" y="2282825"/>
          <p14:tracePt t="300149" x="7559675" y="2274888"/>
          <p14:tracePt t="300151" x="7551738" y="2274888"/>
          <p14:tracePt t="300156" x="7543800" y="2266950"/>
          <p14:tracePt t="300287" x="7534275" y="2266950"/>
          <p14:tracePt t="300290" x="7534275" y="2274888"/>
          <p14:tracePt t="300295" x="7526338" y="2274888"/>
          <p14:tracePt t="300297" x="7526338" y="2282825"/>
          <p14:tracePt t="300300" x="7518400" y="2282825"/>
          <p14:tracePt t="300303" x="7518400" y="2292350"/>
          <p14:tracePt t="300304" x="7510463" y="2292350"/>
          <p14:tracePt t="300306" x="7510463" y="2300288"/>
          <p14:tracePt t="300308" x="7500938" y="2300288"/>
          <p14:tracePt t="300309" x="7500938" y="2308225"/>
          <p14:tracePt t="300313" x="7493000" y="2316163"/>
          <p14:tracePt t="300320" x="7485063" y="2325688"/>
          <p14:tracePt t="300322" x="7475538" y="2325688"/>
          <p14:tracePt t="300324" x="7475538" y="2333625"/>
          <p14:tracePt t="300327" x="7467600" y="2341563"/>
          <p14:tracePt t="300332" x="7459663" y="2351088"/>
          <p14:tracePt t="300339" x="7451725" y="2359025"/>
          <p14:tracePt t="300345" x="7442200" y="2359025"/>
          <p14:tracePt t="300348" x="7442200" y="2366963"/>
          <p14:tracePt t="300355" x="7442200" y="2374900"/>
          <p14:tracePt t="300356" x="7434263" y="2374900"/>
          <p14:tracePt t="300363" x="7434263" y="2384425"/>
          <p14:tracePt t="300370" x="7434263" y="2392363"/>
          <p14:tracePt t="300372" x="7426325" y="2392363"/>
          <p14:tracePt t="300374" x="7426325" y="2400300"/>
          <p14:tracePt t="300377" x="7426325" y="2409825"/>
          <p14:tracePt t="300381" x="7416800" y="2417763"/>
          <p14:tracePt t="300387" x="7408863" y="2417763"/>
          <p14:tracePt t="300388" x="7408863" y="2425700"/>
          <p14:tracePt t="300391" x="7408863" y="2433638"/>
          <p14:tracePt t="300395" x="7408863" y="2443163"/>
          <p14:tracePt t="300399" x="7400925" y="2451100"/>
          <p14:tracePt t="300404" x="7400925" y="2459038"/>
          <p14:tracePt t="300408" x="7400925" y="2468563"/>
          <p14:tracePt t="300409" x="7392988" y="2476500"/>
          <p14:tracePt t="300415" x="7392988" y="2484438"/>
          <p14:tracePt t="300418" x="7383463" y="2484438"/>
          <p14:tracePt t="300421" x="7375525" y="2492375"/>
          <p14:tracePt t="300423" x="7375525" y="2501900"/>
          <p14:tracePt t="300429" x="7375525" y="2509838"/>
          <p14:tracePt t="300432" x="7367588" y="2517775"/>
          <p14:tracePt t="300440" x="7367588" y="2527300"/>
          <p14:tracePt t="300450" x="7358063" y="2527300"/>
          <p14:tracePt t="300453" x="7358063" y="2535238"/>
          <p14:tracePt t="301229" x="7358063" y="2543175"/>
          <p14:tracePt t="301233" x="7358063" y="2551113"/>
          <p14:tracePt t="301240" x="7358063" y="2560638"/>
          <p14:tracePt t="301243" x="7358063" y="2568575"/>
          <p14:tracePt t="301245" x="7358063" y="2576513"/>
          <p14:tracePt t="301248" x="7358063" y="2586038"/>
          <p14:tracePt t="301249" x="7358063" y="2593975"/>
          <p14:tracePt t="301252" x="7358063" y="2601913"/>
          <p14:tracePt t="301256" x="7358063" y="2619375"/>
          <p14:tracePt t="301259" x="7358063" y="2627313"/>
          <p14:tracePt t="301261" x="7358063" y="2635250"/>
          <p14:tracePt t="301264" x="7367588" y="2652713"/>
          <p14:tracePt t="301267" x="7367588" y="2660650"/>
          <p14:tracePt t="301268" x="7375525" y="2668588"/>
          <p14:tracePt t="301272" x="7383463" y="2693988"/>
          <p14:tracePt t="301274" x="7383463" y="2703513"/>
          <p14:tracePt t="301275" x="7383463" y="2711450"/>
          <p14:tracePt t="301276" x="7392988" y="2719388"/>
          <p14:tracePt t="301277" x="7392988" y="2727325"/>
          <p14:tracePt t="301278" x="7392988" y="2736850"/>
          <p14:tracePt t="301281" x="7400925" y="2744788"/>
          <p14:tracePt t="301283" x="7400925" y="2752725"/>
          <p14:tracePt t="301284" x="7408863" y="2762250"/>
          <p14:tracePt t="301286" x="7416800" y="2778125"/>
          <p14:tracePt t="301291" x="7426325" y="2795588"/>
          <p14:tracePt t="301291" x="7426325" y="2803525"/>
          <p14:tracePt t="301292" x="7434263" y="2811463"/>
          <p14:tracePt t="301294" x="7434263" y="2820988"/>
          <p14:tracePt t="301296" x="7442200" y="2828925"/>
          <p14:tracePt t="301298" x="7442200" y="2836863"/>
          <p14:tracePt t="301300" x="7451725" y="2854325"/>
          <p14:tracePt t="301303" x="7451725" y="2862263"/>
          <p14:tracePt t="301306" x="7467600" y="2879725"/>
          <p14:tracePt t="301307" x="7467600" y="2887663"/>
          <p14:tracePt t="301308" x="7475538" y="2887663"/>
          <p14:tracePt t="301309" x="7475538" y="2895600"/>
          <p14:tracePt t="301310" x="7475538" y="2905125"/>
          <p14:tracePt t="301311" x="7485063" y="2913063"/>
          <p14:tracePt t="301314" x="7485063" y="2921000"/>
          <p14:tracePt t="301315" x="7493000" y="2928938"/>
          <p14:tracePt t="301316" x="7500938" y="2928938"/>
          <p14:tracePt t="301318" x="7500938" y="2938463"/>
          <p14:tracePt t="301319" x="7510463" y="2946400"/>
          <p14:tracePt t="301323" x="7518400" y="2954338"/>
          <p14:tracePt t="301324" x="7518400" y="2963863"/>
          <p14:tracePt t="301325" x="7526338" y="2963863"/>
          <p14:tracePt t="301327" x="7534275" y="2971800"/>
          <p14:tracePt t="301329" x="7543800" y="2979738"/>
          <p14:tracePt t="301332" x="7551738" y="2979738"/>
          <p14:tracePt t="301333" x="7551738" y="2987675"/>
          <p14:tracePt t="301335" x="7559675" y="2987675"/>
          <p14:tracePt t="301337" x="7569200" y="2997200"/>
          <p14:tracePt t="301339" x="7577138" y="3005138"/>
          <p14:tracePt t="301341" x="7585075" y="3013075"/>
          <p14:tracePt t="301343" x="7593013" y="3013075"/>
          <p14:tracePt t="301345" x="7602538" y="3013075"/>
          <p14:tracePt t="301346" x="7602538" y="3022600"/>
          <p14:tracePt t="301348" x="7610475" y="3022600"/>
          <p14:tracePt t="301351" x="7618413" y="3022600"/>
          <p14:tracePt t="301354" x="7627938" y="3030538"/>
          <p14:tracePt t="301356" x="7635875" y="3038475"/>
          <p14:tracePt t="301357" x="7643813" y="3038475"/>
          <p14:tracePt t="301359" x="7651750" y="3038475"/>
          <p14:tracePt t="301361" x="7661275" y="3038475"/>
          <p14:tracePt t="301363" x="7669213" y="3038475"/>
          <p14:tracePt t="301365" x="7677150" y="3038475"/>
          <p14:tracePt t="301367" x="7686675" y="3038475"/>
          <p14:tracePt t="301371" x="7702550" y="3038475"/>
          <p14:tracePt t="301373" x="7710488" y="3038475"/>
          <p14:tracePt t="301375" x="7720013" y="3038475"/>
          <p14:tracePt t="301378" x="7727950" y="3038475"/>
          <p14:tracePt t="301380" x="7735888" y="3038475"/>
          <p14:tracePt t="301381" x="7745413" y="3038475"/>
          <p14:tracePt t="301383" x="7753350" y="3038475"/>
          <p14:tracePt t="301386" x="7761288" y="3038475"/>
          <p14:tracePt t="301387" x="7769225" y="3038475"/>
          <p14:tracePt t="301389" x="7778750" y="3030538"/>
          <p14:tracePt t="301390" x="7786688" y="3030538"/>
          <p14:tracePt t="301392" x="7794625" y="3030538"/>
          <p14:tracePt t="301393" x="7794625" y="3022600"/>
          <p14:tracePt t="301394" x="7804150" y="3022600"/>
          <p14:tracePt t="301395" x="7812088" y="3022600"/>
          <p14:tracePt t="301397" x="7820025" y="3013075"/>
          <p14:tracePt t="301399" x="7827963" y="3013075"/>
          <p14:tracePt t="301401" x="7845425" y="3013075"/>
          <p14:tracePt t="301403" x="7853363" y="2997200"/>
          <p14:tracePt t="301406" x="7862888" y="2997200"/>
          <p14:tracePt t="301407" x="7870825" y="2987675"/>
          <p14:tracePt t="301409" x="7878763" y="2987675"/>
          <p14:tracePt t="301410" x="7886700" y="2979738"/>
          <p14:tracePt t="301412" x="7896225" y="2979738"/>
          <p14:tracePt t="301414" x="7904163" y="2979738"/>
          <p14:tracePt t="301416" x="7912100" y="2971800"/>
          <p14:tracePt t="301418" x="7912100" y="2963863"/>
          <p14:tracePt t="301420" x="7929563" y="2963863"/>
          <p14:tracePt t="301422" x="7937500" y="2963863"/>
          <p14:tracePt t="301424" x="7945438" y="2954338"/>
          <p14:tracePt t="301424" x="7954963" y="2954338"/>
          <p14:tracePt t="301426" x="7962900" y="2954338"/>
          <p14:tracePt t="301428" x="7970838" y="2946400"/>
          <p14:tracePt t="301430" x="7980363" y="2938463"/>
          <p14:tracePt t="301432" x="7988300" y="2938463"/>
          <p14:tracePt t="301433" x="7996238" y="2938463"/>
          <p14:tracePt t="301436" x="8004175" y="2928938"/>
          <p14:tracePt t="301438" x="8013700" y="2928938"/>
          <p14:tracePt t="301440" x="8021638" y="2928938"/>
          <p14:tracePt t="301441" x="8029575" y="2921000"/>
          <p14:tracePt t="301444" x="8039100" y="2921000"/>
          <p14:tracePt t="301447" x="8047038" y="2921000"/>
          <p14:tracePt t="301449" x="8047038" y="2913063"/>
          <p14:tracePt t="301451" x="8054975" y="2913063"/>
          <p14:tracePt t="301454" x="8062913" y="2913063"/>
          <p14:tracePt t="301456" x="8062913" y="2905125"/>
          <p14:tracePt t="301461" x="8072438" y="2895600"/>
          <p14:tracePt t="301467" x="8080375" y="2887663"/>
          <p14:tracePt t="301475" x="8080375" y="2879725"/>
          <p14:tracePt t="301480" x="8080375" y="2870200"/>
          <p14:tracePt t="301484" x="8080375" y="2862263"/>
          <p14:tracePt t="301487" x="8080375" y="2854325"/>
          <p14:tracePt t="301491" x="8080375" y="2846388"/>
          <p14:tracePt t="301495" x="8080375" y="2836863"/>
          <p14:tracePt t="301497" x="8080375" y="2828925"/>
          <p14:tracePt t="301501" x="8080375" y="2820988"/>
          <p14:tracePt t="301504" x="8080375" y="2811463"/>
          <p14:tracePt t="301507" x="8072438" y="2803525"/>
          <p14:tracePt t="301509" x="8072438" y="2795588"/>
          <p14:tracePt t="301511" x="8062913" y="2786063"/>
          <p14:tracePt t="301514" x="8054975" y="2778125"/>
          <p14:tracePt t="301517" x="8054975" y="2770188"/>
          <p14:tracePt t="301519" x="8047038" y="2762250"/>
          <p14:tracePt t="301521" x="8039100" y="2752725"/>
          <p14:tracePt t="301526" x="8029575" y="2744788"/>
          <p14:tracePt t="301529" x="8021638" y="2744788"/>
          <p14:tracePt t="301531" x="8021638" y="2736850"/>
          <p14:tracePt t="301534" x="8013700" y="2736850"/>
          <p14:tracePt t="301537" x="8013700" y="2727325"/>
          <p14:tracePt t="301539" x="8004175" y="2727325"/>
          <p14:tracePt t="301546" x="7996238" y="2727325"/>
          <p14:tracePt t="301551" x="7988300" y="2727325"/>
          <p14:tracePt t="301557" x="7980363" y="2727325"/>
          <p14:tracePt t="301562" x="7970838" y="2727325"/>
          <p14:tracePt t="301566" x="7962900" y="2727325"/>
          <p14:tracePt t="301571" x="7954963" y="2727325"/>
          <p14:tracePt t="301572" x="7945438" y="2727325"/>
          <p14:tracePt t="301576" x="7937500" y="2727325"/>
          <p14:tracePt t="301580" x="7929563" y="2727325"/>
          <p14:tracePt t="301583" x="7921625" y="2727325"/>
          <p14:tracePt t="301586" x="7912100" y="2727325"/>
          <p14:tracePt t="301590" x="7904163" y="2727325"/>
          <p14:tracePt t="301592" x="7896225" y="2736850"/>
          <p14:tracePt t="301595" x="7886700" y="2736850"/>
          <p14:tracePt t="301598" x="7878763" y="2736850"/>
          <p14:tracePt t="301599" x="7878763" y="2744788"/>
          <p14:tracePt t="301600" x="7870825" y="2744788"/>
          <p14:tracePt t="301604" x="7862888" y="2752725"/>
          <p14:tracePt t="301605" x="7853363" y="2752725"/>
          <p14:tracePt t="301607" x="7845425" y="2762250"/>
          <p14:tracePt t="301609" x="7845425" y="2770188"/>
          <p14:tracePt t="301610" x="7837488" y="2770188"/>
          <p14:tracePt t="301613" x="7827963" y="2778125"/>
          <p14:tracePt t="301615" x="7820025" y="2778125"/>
          <p14:tracePt t="301616" x="7820025" y="2786063"/>
          <p14:tracePt t="301618" x="7812088" y="2786063"/>
          <p14:tracePt t="301621" x="7804150" y="2795588"/>
          <p14:tracePt t="301625" x="7794625" y="2811463"/>
          <p14:tracePt t="301626" x="7786688" y="2811463"/>
          <p14:tracePt t="301629" x="7778750" y="2828925"/>
          <p14:tracePt t="301630" x="7769225" y="2836863"/>
          <p14:tracePt t="301634" x="7761288" y="2846388"/>
          <p14:tracePt t="301636" x="7761288" y="2854325"/>
          <p14:tracePt t="301639" x="7753350" y="2862263"/>
          <p14:tracePt t="301640" x="7745413" y="2870200"/>
          <p14:tracePt t="301644" x="7745413" y="2879725"/>
          <p14:tracePt t="301645" x="7735888" y="2879725"/>
          <p14:tracePt t="301647" x="7735888" y="2887663"/>
          <p14:tracePt t="301652" x="7735888" y="2895600"/>
          <p14:tracePt t="301654" x="7735888" y="2905125"/>
          <p14:tracePt t="301655" x="7727950" y="2905125"/>
          <p14:tracePt t="301656" x="7727950" y="2913063"/>
          <p14:tracePt t="301659" x="7727950" y="2921000"/>
          <p14:tracePt t="301663" x="7727950" y="2928938"/>
          <p14:tracePt t="301667" x="7727950" y="2938463"/>
          <p14:tracePt t="301670" x="7727950" y="2946400"/>
          <p14:tracePt t="301673" x="7727950" y="2954338"/>
          <p14:tracePt t="301677" x="7727950" y="2963863"/>
          <p14:tracePt t="301682" x="7727950" y="2971800"/>
          <p14:tracePt t="301683" x="7735888" y="2971800"/>
          <p14:tracePt t="301685" x="7735888" y="2979738"/>
          <p14:tracePt t="301688" x="7745413" y="2979738"/>
          <p14:tracePt t="301690" x="7753350" y="2987675"/>
          <p14:tracePt t="301693" x="7761288" y="2997200"/>
          <p14:tracePt t="301697" x="7769225" y="2997200"/>
          <p14:tracePt t="301700" x="7778750" y="3005138"/>
          <p14:tracePt t="301702" x="7786688" y="3005138"/>
          <p14:tracePt t="301705" x="7786688" y="3013075"/>
          <p14:tracePt t="301706" x="7794625" y="3013075"/>
          <p14:tracePt t="301709" x="7804150" y="3013075"/>
          <p14:tracePt t="301712" x="7812088" y="3013075"/>
          <p14:tracePt t="301713" x="7820025" y="3022600"/>
          <p14:tracePt t="301717" x="7827963" y="3022600"/>
          <p14:tracePt t="301719" x="7837488" y="3022600"/>
          <p14:tracePt t="301722" x="7845425" y="3022600"/>
          <p14:tracePt t="301724" x="7853363" y="3022600"/>
          <p14:tracePt t="301725" x="7853363" y="3030538"/>
          <p14:tracePt t="301727" x="7862888" y="3030538"/>
          <p14:tracePt t="301729" x="7870825" y="3030538"/>
          <p14:tracePt t="301732" x="7878763" y="3030538"/>
          <p14:tracePt t="301733" x="7886700" y="3030538"/>
          <p14:tracePt t="301736" x="7896225" y="3030538"/>
          <p14:tracePt t="301739" x="7904163" y="3030538"/>
          <p14:tracePt t="301740" x="7912100" y="3030538"/>
          <p14:tracePt t="301741" x="7921625" y="3030538"/>
          <p14:tracePt t="301743" x="7929563" y="3030538"/>
          <p14:tracePt t="301745" x="7937500" y="3030538"/>
          <p14:tracePt t="301748" x="7945438" y="3030538"/>
          <p14:tracePt t="301749" x="7954963" y="3030538"/>
          <p14:tracePt t="301751" x="7962900" y="3030538"/>
          <p14:tracePt t="301753" x="7970838" y="3030538"/>
          <p14:tracePt t="301755" x="7980363" y="3030538"/>
          <p14:tracePt t="301757" x="7988300" y="3030538"/>
          <p14:tracePt t="301758" x="7996238" y="3030538"/>
          <p14:tracePt t="301761" x="8004175" y="3030538"/>
          <p14:tracePt t="301763" x="8013700" y="3030538"/>
          <p14:tracePt t="301766" x="8021638" y="3030538"/>
          <p14:tracePt t="301767" x="8029575" y="3030538"/>
          <p14:tracePt t="301771" x="8039100" y="3030538"/>
          <p14:tracePt t="301773" x="8047038" y="3030538"/>
          <p14:tracePt t="301777" x="8054975" y="3030538"/>
          <p14:tracePt t="301780" x="8062913" y="3030538"/>
          <p14:tracePt t="301782" x="8072438" y="3030538"/>
          <p14:tracePt t="301786" x="8080375" y="3022600"/>
          <p14:tracePt t="301791" x="8088313" y="3022600"/>
          <p14:tracePt t="301792" x="8097838" y="3013075"/>
          <p14:tracePt t="301793" x="8097838" y="3005138"/>
          <p14:tracePt t="301795" x="8105775" y="3005138"/>
          <p14:tracePt t="301798" x="8105775" y="2997200"/>
          <p14:tracePt t="301799" x="8113713" y="2997200"/>
          <p14:tracePt t="301801" x="8121650" y="2987675"/>
          <p14:tracePt t="301803" x="8131175" y="2987675"/>
          <p14:tracePt t="301804" x="8131175" y="2979738"/>
          <p14:tracePt t="301805" x="8139113" y="2971800"/>
          <p14:tracePt t="301808" x="8147050" y="2963863"/>
          <p14:tracePt t="301811" x="8156575" y="2954338"/>
          <p14:tracePt t="301812" x="8164513" y="2954338"/>
          <p14:tracePt t="301813" x="8164513" y="2946400"/>
          <p14:tracePt t="301814" x="8164513" y="2938463"/>
          <p14:tracePt t="301815" x="8172450" y="2938463"/>
          <p14:tracePt t="301816" x="8172450" y="2928938"/>
          <p14:tracePt t="301820" x="8180388" y="2921000"/>
          <p14:tracePt t="301821" x="8189913" y="2913063"/>
          <p14:tracePt t="301823" x="8197850" y="2905125"/>
          <p14:tracePt t="301824" x="8197850" y="2895600"/>
          <p14:tracePt t="301825" x="8205788" y="2895600"/>
          <p14:tracePt t="301826" x="8205788" y="2887663"/>
          <p14:tracePt t="301828" x="8205788" y="2879725"/>
          <p14:tracePt t="301829" x="8215313" y="2879725"/>
          <p14:tracePt t="301830" x="8215313" y="2870200"/>
          <p14:tracePt t="301831" x="8215313" y="2862263"/>
          <p14:tracePt t="301832" x="8223250" y="2862263"/>
          <p14:tracePt t="301833" x="8223250" y="2854325"/>
          <p14:tracePt t="301834" x="8231188" y="2854325"/>
          <p14:tracePt t="301837" x="8231188" y="2846388"/>
          <p14:tracePt t="301840" x="8239125" y="2828925"/>
          <p14:tracePt t="301840" x="8239125" y="2820988"/>
          <p14:tracePt t="301842" x="8248650" y="2811463"/>
          <p14:tracePt t="301844" x="8248650" y="2803525"/>
          <p14:tracePt t="301845" x="8248650" y="2795588"/>
          <p14:tracePt t="301846" x="8256588" y="2795588"/>
          <p14:tracePt t="301847" x="8256588" y="2786063"/>
          <p14:tracePt t="301849" x="8256588" y="2778125"/>
          <p14:tracePt t="301851" x="8264525" y="2770188"/>
          <p14:tracePt t="301854" x="8264525" y="2762250"/>
          <p14:tracePt t="301856" x="8274050" y="2752725"/>
          <p14:tracePt t="301857" x="8274050" y="2744788"/>
          <p14:tracePt t="301859" x="8274050" y="2736850"/>
          <p14:tracePt t="301860" x="8274050" y="2727325"/>
          <p14:tracePt t="301862" x="8281988" y="2719388"/>
          <p14:tracePt t="301863" x="8281988" y="2711450"/>
          <p14:tracePt t="301865" x="8281988" y="2703513"/>
          <p14:tracePt t="301866" x="8281988" y="2693988"/>
          <p14:tracePt t="301870" x="8281988" y="2686050"/>
          <p14:tracePt t="301871" x="8289925" y="2668588"/>
          <p14:tracePt t="301873" x="8289925" y="2660650"/>
          <p14:tracePt t="301875" x="8289925" y="2652713"/>
          <p14:tracePt t="301877" x="8289925" y="2644775"/>
          <p14:tracePt t="301878" x="8289925" y="2635250"/>
          <p14:tracePt t="301881" x="8289925" y="2627313"/>
          <p14:tracePt t="301883" x="8289925" y="2619375"/>
          <p14:tracePt t="301886" x="8289925" y="2609850"/>
          <p14:tracePt t="301887" x="8289925" y="2601913"/>
          <p14:tracePt t="301888" x="8289925" y="2593975"/>
          <p14:tracePt t="301891" x="8289925" y="2586038"/>
          <p14:tracePt t="301894" x="8289925" y="2576513"/>
          <p14:tracePt t="301896" x="8289925" y="2568575"/>
          <p14:tracePt t="301897" x="8289925" y="2560638"/>
          <p14:tracePt t="301899" x="8281988" y="2551113"/>
          <p14:tracePt t="301903" x="8281988" y="2543175"/>
          <p14:tracePt t="301904" x="8281988" y="2535238"/>
          <p14:tracePt t="301906" x="8274050" y="2527300"/>
          <p14:tracePt t="301909" x="8274050" y="2517775"/>
          <p14:tracePt t="301910" x="8264525" y="2517775"/>
          <p14:tracePt t="301912" x="8256588" y="2509838"/>
          <p14:tracePt t="301917" x="8248650" y="2501900"/>
          <p14:tracePt t="301919" x="8248650" y="2492375"/>
          <p14:tracePt t="301923" x="8239125" y="2492375"/>
          <p14:tracePt t="301926" x="8239125" y="2484438"/>
          <p14:tracePt t="301928" x="8231188" y="2484438"/>
          <p14:tracePt t="301929" x="8223250" y="2484438"/>
          <p14:tracePt t="301935" x="8215313" y="2484438"/>
          <p14:tracePt t="301938" x="8205788" y="2484438"/>
          <p14:tracePt t="301940" x="8205788" y="2476500"/>
          <p14:tracePt t="301941" x="8197850" y="2476500"/>
          <p14:tracePt t="301942" x="8189913" y="2476500"/>
          <p14:tracePt t="301946" x="8180388" y="2476500"/>
          <p14:tracePt t="301949" x="8172450" y="2476500"/>
          <p14:tracePt t="301953" x="8164513" y="2476500"/>
          <p14:tracePt t="301955" x="8156575" y="2476500"/>
          <p14:tracePt t="301957" x="8147050" y="2476500"/>
          <p14:tracePt t="301961" x="8139113" y="2476500"/>
          <p14:tracePt t="301964" x="8131175" y="2476500"/>
          <p14:tracePt t="301966" x="8121650" y="2476500"/>
          <p14:tracePt t="301969" x="8113713" y="2468563"/>
          <p14:tracePt t="301973" x="8105775" y="2468563"/>
          <p14:tracePt t="301977" x="8097838" y="2468563"/>
          <p14:tracePt t="301979" x="8088313" y="2468563"/>
          <p14:tracePt t="301982" x="8080375" y="2468563"/>
          <p14:tracePt t="301987" x="8072438" y="2468563"/>
          <p14:tracePt t="301990" x="8062913" y="2468563"/>
          <p14:tracePt t="301994" x="8054975" y="2468563"/>
          <p14:tracePt t="301997" x="8047038" y="2468563"/>
          <p14:tracePt t="302000" x="8039100" y="2468563"/>
          <p14:tracePt t="302003" x="8029575" y="2468563"/>
          <p14:tracePt t="302007" x="8021638" y="2468563"/>
          <p14:tracePt t="302010" x="8013700" y="2468563"/>
          <p14:tracePt t="302014" x="8004175" y="2468563"/>
          <p14:tracePt t="302020" x="7996238" y="2468563"/>
          <p14:tracePt t="302024" x="7988300" y="2468563"/>
          <p14:tracePt t="302027" x="7980363" y="2468563"/>
          <p14:tracePt t="302039" x="7970838" y="2468563"/>
          <p14:tracePt t="302107" x="7980363" y="2468563"/>
          <p14:tracePt t="302109" x="7988300" y="2468563"/>
          <p14:tracePt t="302114" x="7996238" y="2468563"/>
          <p14:tracePt t="302116" x="8004175" y="2468563"/>
          <p14:tracePt t="302120" x="8013700" y="2468563"/>
          <p14:tracePt t="302124" x="8021638" y="2468563"/>
          <p14:tracePt t="302125" x="8029575" y="2468563"/>
          <p14:tracePt t="302127" x="8039100" y="2468563"/>
          <p14:tracePt t="302129" x="8047038" y="2468563"/>
          <p14:tracePt t="302131" x="8054975" y="2468563"/>
          <p14:tracePt t="302133" x="8054975" y="2459038"/>
          <p14:tracePt t="302135" x="8062913" y="2459038"/>
          <p14:tracePt t="302138" x="8072438" y="2459038"/>
          <p14:tracePt t="302140" x="8088313" y="2459038"/>
          <p14:tracePt t="302141" x="8097838" y="2459038"/>
          <p14:tracePt t="302143" x="8105775" y="2451100"/>
          <p14:tracePt t="302145" x="8113713" y="2451100"/>
          <p14:tracePt t="302146" x="8121650" y="2451100"/>
          <p14:tracePt t="302148" x="8131175" y="2451100"/>
          <p14:tracePt t="302149" x="8139113" y="2451100"/>
          <p14:tracePt t="302151" x="8139113" y="2443163"/>
          <p14:tracePt t="302153" x="8147050" y="2443163"/>
          <p14:tracePt t="302154" x="8156575" y="2443163"/>
          <p14:tracePt t="302155" x="8164513" y="2443163"/>
          <p14:tracePt t="302157" x="8180388" y="2443163"/>
          <p14:tracePt t="302158" x="8180388" y="2433638"/>
          <p14:tracePt t="302159" x="8189913" y="2433638"/>
          <p14:tracePt t="302161" x="8197850" y="2425700"/>
          <p14:tracePt t="302162" x="8205788" y="2425700"/>
          <p14:tracePt t="302164" x="8215313" y="2425700"/>
          <p14:tracePt t="302166" x="8223250" y="2425700"/>
          <p14:tracePt t="302170" x="8231188" y="2417763"/>
          <p14:tracePt t="302171" x="8239125" y="2417763"/>
          <p14:tracePt t="302171" x="8248650" y="2417763"/>
          <p14:tracePt t="302172" x="8256588" y="2417763"/>
          <p14:tracePt t="302173" x="8256588" y="2409825"/>
          <p14:tracePt t="302175" x="8264525" y="2409825"/>
          <p14:tracePt t="302176" x="8274050" y="2409825"/>
          <p14:tracePt t="302178" x="8281988" y="2409825"/>
          <p14:tracePt t="302179" x="8281988" y="2400300"/>
          <p14:tracePt t="302180" x="8289925" y="2400300"/>
          <p14:tracePt t="302182" x="8297863" y="2392363"/>
          <p14:tracePt t="302184" x="8307388" y="2392363"/>
          <p14:tracePt t="302187" x="8315325" y="2392363"/>
          <p14:tracePt t="302188" x="8323263" y="2384425"/>
          <p14:tracePt t="302190" x="8332788" y="2384425"/>
          <p14:tracePt t="302191" x="8332788" y="2374900"/>
          <p14:tracePt t="302193" x="8340725" y="2374900"/>
          <p14:tracePt t="302195" x="8348663" y="2366963"/>
          <p14:tracePt t="302197" x="8348663" y="2359025"/>
          <p14:tracePt t="302198" x="8356600" y="2359025"/>
          <p14:tracePt t="302201" x="8366125" y="2351088"/>
          <p14:tracePt t="302205" x="8374063" y="2341563"/>
          <p14:tracePt t="302207" x="8382000" y="2341563"/>
          <p14:tracePt t="302209" x="8382000" y="2333625"/>
          <p14:tracePt t="302211" x="8382000" y="2325688"/>
          <p14:tracePt t="302213" x="8391525" y="2325688"/>
          <p14:tracePt t="302214" x="8391525" y="2316163"/>
          <p14:tracePt t="302218" x="8399463" y="2308225"/>
          <p14:tracePt t="302221" x="8399463" y="2300288"/>
          <p14:tracePt t="302224" x="8399463" y="2292350"/>
          <p14:tracePt t="302226" x="8407400" y="2282825"/>
          <p14:tracePt t="302237" x="8415338" y="2249488"/>
          <p14:tracePt t="302239" x="8415338" y="2241550"/>
          <p14:tracePt t="302242" x="8415338" y="2233613"/>
          <p14:tracePt t="302244" x="8415338" y="2224088"/>
          <p14:tracePt t="302246" x="8415338" y="2216150"/>
          <p14:tracePt t="302249" x="8415338" y="2208213"/>
          <p14:tracePt t="302253" x="8415338" y="2198688"/>
          <p14:tracePt t="302254" x="8415338" y="2190750"/>
          <p14:tracePt t="302257" x="8415338" y="2182813"/>
          <p14:tracePt t="302259" x="8415338" y="2173288"/>
          <p14:tracePt t="302263" x="8415338" y="2165350"/>
          <p14:tracePt t="302266" x="8415338" y="2157413"/>
          <p14:tracePt t="302270" x="8415338" y="2149475"/>
          <p14:tracePt t="302272" x="8415338" y="2139950"/>
          <p14:tracePt t="302277" x="8415338" y="2132013"/>
          <p14:tracePt t="302282" x="8415338" y="2124075"/>
          <p14:tracePt t="302285" x="8415338" y="2114550"/>
          <p14:tracePt t="302289" x="8415338" y="2106613"/>
          <p14:tracePt t="302295" x="8415338" y="2098675"/>
          <p14:tracePt t="302301" x="8415338" y="2090738"/>
          <p14:tracePt t="302304" x="8415338" y="2081213"/>
          <p14:tracePt t="302312" x="8415338" y="2073275"/>
          <p14:tracePt t="302320" x="8415338" y="2065338"/>
          <p14:tracePt t="302324" x="8415338" y="2055813"/>
          <p14:tracePt t="302327" x="8415338" y="2047875"/>
          <p14:tracePt t="302332" x="8407400" y="2047875"/>
          <p14:tracePt t="302332" x="8407400" y="2039938"/>
          <p14:tracePt t="302337" x="8407400" y="2032000"/>
          <p14:tracePt t="302339" x="8399463" y="2032000"/>
          <p14:tracePt t="302342" x="8399463" y="2022475"/>
          <p14:tracePt t="302345" x="8391525" y="2014538"/>
          <p14:tracePt t="302351" x="8382000" y="2006600"/>
          <p14:tracePt t="302353" x="8374063" y="2006600"/>
          <p14:tracePt t="302354" x="8374063" y="1997075"/>
          <p14:tracePt t="302356" x="8366125" y="1997075"/>
          <p14:tracePt t="302359" x="8366125" y="1989138"/>
          <p14:tracePt t="302361" x="8356600" y="1981200"/>
          <p14:tracePt t="302363" x="8348663" y="1981200"/>
          <p14:tracePt t="302366" x="8340725" y="1981200"/>
          <p14:tracePt t="302367" x="8340725" y="1973263"/>
          <p14:tracePt t="302374" x="8332788" y="1963738"/>
          <p14:tracePt t="302375" x="8323263" y="1963738"/>
          <p14:tracePt t="302377" x="8323263" y="1955800"/>
          <p14:tracePt t="302381" x="8323263" y="1947863"/>
          <p14:tracePt t="302382" x="8315325" y="1947863"/>
          <p14:tracePt t="302386" x="8307388" y="1947863"/>
          <p14:tracePt t="302388" x="8307388" y="1938338"/>
          <p14:tracePt t="302395" x="8307388" y="1930400"/>
          <p14:tracePt t="302399" x="8297863" y="1930400"/>
          <p14:tracePt t="302403" x="8297863" y="1922463"/>
          <p14:tracePt t="302409" x="8297863" y="1914525"/>
          <p14:tracePt t="302411" x="8297863" y="1905000"/>
          <p14:tracePt t="302414" x="8289925" y="1905000"/>
          <p14:tracePt t="302419" x="8289925" y="1897063"/>
          <p14:tracePt t="302429" x="8289925" y="1889125"/>
          <p14:tracePt t="302441" x="8281988" y="1889125"/>
          <p14:tracePt t="302446" x="8281988" y="1879600"/>
          <p14:tracePt t="302451" x="8281988" y="1871663"/>
          <p14:tracePt t="302463" x="8281988" y="1863725"/>
          <p14:tracePt t="302465" x="8274050" y="1863725"/>
          <p14:tracePt t="302482" x="8274050" y="1855788"/>
          <p14:tracePt t="302505" x="8274050" y="1846263"/>
          <p14:tracePt t="302511" x="8264525" y="1846263"/>
          <p14:tracePt t="302514" x="8264525" y="1838325"/>
          <p14:tracePt t="302525" x="8264525" y="1830388"/>
          <p14:tracePt t="302533" x="8264525" y="1820863"/>
          <p14:tracePt t="302537" x="8256588" y="1820863"/>
          <p14:tracePt t="302542" x="8256588" y="1812925"/>
          <p14:tracePt t="302545" x="8256588" y="1804988"/>
          <p14:tracePt t="302553" x="8248650" y="1804988"/>
          <p14:tracePt t="302555" x="8248650" y="1797050"/>
          <p14:tracePt t="302564" x="8248650" y="1787525"/>
          <p14:tracePt t="302570" x="8239125" y="1787525"/>
          <p14:tracePt t="302600" x="8231188" y="1787525"/>
          <p14:tracePt t="302612" x="8223250" y="1787525"/>
          <p14:tracePt t="302614" x="8223250" y="1779588"/>
          <p14:tracePt t="302620" x="8215313" y="1779588"/>
          <p14:tracePt t="302626" x="8205788" y="1779588"/>
          <p14:tracePt t="302629" x="8197850" y="1779588"/>
          <p14:tracePt t="302632" x="8197850" y="1771650"/>
          <p14:tracePt t="302634" x="8189913" y="1771650"/>
          <p14:tracePt t="302641" x="8180388" y="1771650"/>
          <p14:tracePt t="302649" x="8172450" y="1771650"/>
          <p14:tracePt t="302652" x="8164513" y="1771650"/>
          <p14:tracePt t="302659" x="8156575" y="1771650"/>
          <p14:tracePt t="302666" x="8147050" y="1771650"/>
          <p14:tracePt t="302671" x="8139113" y="1771650"/>
          <p14:tracePt t="302674" x="8131175" y="1771650"/>
          <p14:tracePt t="302680" x="8121650" y="1771650"/>
          <p14:tracePt t="302683" x="8113713" y="1771650"/>
          <p14:tracePt t="302688" x="8105775" y="1771650"/>
          <p14:tracePt t="302690" x="8097838" y="1771650"/>
          <p14:tracePt t="302692" x="8088313" y="1771650"/>
          <p14:tracePt t="302698" x="8080375" y="1771650"/>
          <p14:tracePt t="302701" x="8072438" y="1771650"/>
          <p14:tracePt t="302703" x="8062913" y="1771650"/>
          <p14:tracePt t="302706" x="8054975" y="1771650"/>
          <p14:tracePt t="302710" x="8047038" y="1779588"/>
          <p14:tracePt t="302713" x="8039100" y="1779588"/>
          <p14:tracePt t="302715" x="8029575" y="1779588"/>
          <p14:tracePt t="302720" x="8021638" y="1787525"/>
          <p14:tracePt t="302723" x="8013700" y="1787525"/>
          <p14:tracePt t="302725" x="8013700" y="1797050"/>
          <p14:tracePt t="302727" x="8004175" y="1797050"/>
          <p14:tracePt t="302731" x="7996238" y="1804988"/>
          <p14:tracePt t="302733" x="7988300" y="1804988"/>
          <p14:tracePt t="302735" x="7988300" y="1812925"/>
          <p14:tracePt t="302739" x="7980363" y="1812925"/>
          <p14:tracePt t="302739" x="7980363" y="1820863"/>
          <p14:tracePt t="302741" x="7970838" y="1820863"/>
          <p14:tracePt t="302745" x="7970838" y="1830388"/>
          <p14:tracePt t="302747" x="7962900" y="1830388"/>
          <p14:tracePt t="302748" x="7954963" y="1830388"/>
          <p14:tracePt t="302751" x="7954963" y="1838325"/>
          <p14:tracePt t="302754" x="7945438" y="1846263"/>
          <p14:tracePt t="302758" x="7937500" y="1846263"/>
          <p14:tracePt t="302758" x="7937500" y="1855788"/>
          <p14:tracePt t="302763" x="7929563" y="1863725"/>
          <p14:tracePt t="302765" x="7921625" y="1863725"/>
          <p14:tracePt t="302769" x="7921625" y="1871663"/>
          <p14:tracePt t="302771" x="7921625" y="1879600"/>
          <p14:tracePt t="302772" x="7912100" y="1879600"/>
          <p14:tracePt t="302778" x="7912100" y="1889125"/>
          <p14:tracePt t="302779" x="7904163" y="1889125"/>
          <p14:tracePt t="302783" x="7904163" y="1897063"/>
          <p14:tracePt t="302784" x="7896225" y="1897063"/>
          <p14:tracePt t="302788" x="7886700" y="1905000"/>
          <p14:tracePt t="302791" x="7886700" y="1914525"/>
          <p14:tracePt t="302796" x="7878763" y="1922463"/>
          <p14:tracePt t="302802" x="7878763" y="1930400"/>
          <p14:tracePt t="302804" x="7870825" y="1930400"/>
          <p14:tracePt t="302805" x="7870825" y="1938338"/>
          <p14:tracePt t="302807" x="7862888" y="1938338"/>
          <p14:tracePt t="302809" x="7862888" y="1947863"/>
          <p14:tracePt t="302810" x="7853363" y="1947863"/>
          <p14:tracePt t="302811" x="7853363" y="1955800"/>
          <p14:tracePt t="302815" x="7845425" y="1963738"/>
          <p14:tracePt t="302820" x="7837488" y="1973263"/>
          <p14:tracePt t="302823" x="7837488" y="1981200"/>
          <p14:tracePt t="302824" x="7827963" y="1989138"/>
          <p14:tracePt t="302826" x="7820025" y="1997075"/>
          <p14:tracePt t="302830" x="7820025" y="2006600"/>
          <p14:tracePt t="302831" x="7812088" y="2006600"/>
          <p14:tracePt t="302832" x="7812088" y="2014538"/>
          <p14:tracePt t="302833" x="7812088" y="2022475"/>
          <p14:tracePt t="302834" x="7804150" y="2022475"/>
          <p14:tracePt t="302837" x="7804150" y="2032000"/>
          <p14:tracePt t="302839" x="7804150" y="2039938"/>
          <p14:tracePt t="302841" x="7794625" y="2039938"/>
          <p14:tracePt t="302841" x="7794625" y="2047875"/>
          <p14:tracePt t="302842" x="7786688" y="2055813"/>
          <p14:tracePt t="302845" x="7786688" y="2065338"/>
          <p14:tracePt t="302848" x="7778750" y="2073275"/>
          <p14:tracePt t="302850" x="7778750" y="2081213"/>
          <p14:tracePt t="302852" x="7778750" y="2090738"/>
          <p14:tracePt t="302854" x="7769225" y="2098675"/>
          <p14:tracePt t="302857" x="7769225" y="2106613"/>
          <p14:tracePt t="302858" x="7769225" y="2114550"/>
          <p14:tracePt t="302859" x="7769225" y="2124075"/>
          <p14:tracePt t="302862" x="7761288" y="2132013"/>
          <p14:tracePt t="302864" x="7761288" y="2139950"/>
          <p14:tracePt t="302866" x="7761288" y="2149475"/>
          <p14:tracePt t="302870" x="7753350" y="2157413"/>
          <p14:tracePt t="302871" x="7753350" y="2165350"/>
          <p14:tracePt t="302873" x="7745413" y="2173288"/>
          <p14:tracePt t="302875" x="7745413" y="2182813"/>
          <p14:tracePt t="302877" x="7745413" y="2190750"/>
          <p14:tracePt t="302879" x="7735888" y="2198688"/>
          <p14:tracePt t="302883" x="7735888" y="2208213"/>
          <p14:tracePt t="302886" x="7735888" y="2216150"/>
          <p14:tracePt t="302888" x="7727950" y="2216150"/>
          <p14:tracePt t="302889" x="7727950" y="2224088"/>
          <p14:tracePt t="302891" x="7727950" y="2233613"/>
          <p14:tracePt t="302895" x="7727950" y="2241550"/>
          <p14:tracePt t="302900" x="7727950" y="2249488"/>
          <p14:tracePt t="302901" x="7720013" y="2249488"/>
          <p14:tracePt t="302903" x="7720013" y="2257425"/>
          <p14:tracePt t="302904" x="7720013" y="2266950"/>
          <p14:tracePt t="302907" x="7710488" y="2274888"/>
          <p14:tracePt t="302911" x="7710488" y="2282825"/>
          <p14:tracePt t="302915" x="7710488" y="2292350"/>
          <p14:tracePt t="302916" x="7702550" y="2300288"/>
          <p14:tracePt t="302920" x="7702550" y="2308225"/>
          <p14:tracePt t="302924" x="7702550" y="2316163"/>
          <p14:tracePt t="302925" x="7702550" y="2325688"/>
          <p14:tracePt t="302926" x="7694613" y="2333625"/>
          <p14:tracePt t="302928" x="7694613" y="2341563"/>
          <p14:tracePt t="302932" x="7694613" y="2351088"/>
          <p14:tracePt t="302933" x="7686675" y="2359025"/>
          <p14:tracePt t="302937" x="7677150" y="2366963"/>
          <p14:tracePt t="302938" x="7677150" y="2374900"/>
          <p14:tracePt t="302941" x="7677150" y="2384425"/>
          <p14:tracePt t="302942" x="7677150" y="2392363"/>
          <p14:tracePt t="302944" x="7669213" y="2400300"/>
          <p14:tracePt t="302946" x="7669213" y="2409825"/>
          <p14:tracePt t="302950" x="7669213" y="2417763"/>
          <p14:tracePt t="302951" x="7661275" y="2417763"/>
          <p14:tracePt t="302953" x="7661275" y="2433638"/>
          <p14:tracePt t="302956" x="7651750" y="2443163"/>
          <p14:tracePt t="302960" x="7651750" y="2451100"/>
          <p14:tracePt t="302962" x="7643813" y="2451100"/>
          <p14:tracePt t="302963" x="7643813" y="2459038"/>
          <p14:tracePt t="302965" x="7635875" y="2468563"/>
          <p14:tracePt t="302968" x="7635875" y="2476500"/>
          <p14:tracePt t="302971" x="7635875" y="2484438"/>
          <p14:tracePt t="302974" x="7627938" y="2492375"/>
          <p14:tracePt t="302977" x="7627938" y="2501900"/>
          <p14:tracePt t="302978" x="7618413" y="2509838"/>
          <p14:tracePt t="302982" x="7610475" y="2517775"/>
          <p14:tracePt t="302987" x="7610475" y="2527300"/>
          <p14:tracePt t="302992" x="7610475" y="2535238"/>
          <p14:tracePt t="302993" x="7602538" y="2535238"/>
          <p14:tracePt t="302994" x="7602538" y="2543175"/>
          <p14:tracePt t="302999" x="7602538" y="2551113"/>
          <p14:tracePt t="303005" x="7602538" y="2560638"/>
          <p14:tracePt t="303012" x="7593013" y="2568575"/>
          <p14:tracePt t="303015" x="7593013" y="2576513"/>
          <p14:tracePt t="303020" x="7593013" y="2586038"/>
          <p14:tracePt t="303025" x="7593013" y="2593975"/>
          <p14:tracePt t="303030" x="7593013" y="2601913"/>
          <p14:tracePt t="303033" x="7593013" y="2609850"/>
          <p14:tracePt t="303038" x="7593013" y="2619375"/>
          <p14:tracePt t="303044" x="7593013" y="2627313"/>
          <p14:tracePt t="303051" x="7593013" y="2635250"/>
          <p14:tracePt t="303052" x="7602538" y="2635250"/>
          <p14:tracePt t="303053" x="7602538" y="2644775"/>
          <p14:tracePt t="303058" x="7602538" y="2652713"/>
          <p14:tracePt t="303062" x="7610475" y="2660650"/>
          <p14:tracePt t="303067" x="7618413" y="2660650"/>
          <p14:tracePt t="303068" x="7618413" y="2668588"/>
          <p14:tracePt t="303069" x="7618413" y="2678113"/>
          <p14:tracePt t="303073" x="7627938" y="2678113"/>
          <p14:tracePt t="303074" x="7627938" y="2686050"/>
          <p14:tracePt t="303078" x="7627938" y="2693988"/>
          <p14:tracePt t="303079" x="7635875" y="2693988"/>
          <p14:tracePt t="303083" x="7635875" y="2703513"/>
          <p14:tracePt t="303086" x="7643813" y="2711450"/>
          <p14:tracePt t="303089" x="7651750" y="2711450"/>
          <p14:tracePt t="303091" x="7651750" y="2719388"/>
          <p14:tracePt t="303093" x="7661275" y="2719388"/>
          <p14:tracePt t="303095" x="7669213" y="2727325"/>
          <p14:tracePt t="303101" x="7677150" y="2736850"/>
          <p14:tracePt t="303103" x="7686675" y="2736850"/>
          <p14:tracePt t="303104" x="7694613" y="2736850"/>
          <p14:tracePt t="303105" x="7694613" y="2744788"/>
          <p14:tracePt t="303108" x="7702550" y="2744788"/>
          <p14:tracePt t="303108" x="7702550" y="2752725"/>
          <p14:tracePt t="303111" x="7710488" y="2752725"/>
          <p14:tracePt t="303111" x="7720013" y="2752725"/>
          <p14:tracePt t="303113" x="7727950" y="2752725"/>
          <p14:tracePt t="303114" x="7727950" y="2762250"/>
          <p14:tracePt t="303116" x="7735888" y="2762250"/>
          <p14:tracePt t="303118" x="7745413" y="2762250"/>
          <p14:tracePt t="303121" x="7753350" y="2762250"/>
          <p14:tracePt t="303123" x="7761288" y="2770188"/>
          <p14:tracePt t="303124" x="7769225" y="2770188"/>
          <p14:tracePt t="303127" x="7778750" y="2770188"/>
          <p14:tracePt t="303128" x="7786688" y="2770188"/>
          <p14:tracePt t="303129" x="7794625" y="2770188"/>
          <p14:tracePt t="303131" x="7804150" y="2770188"/>
          <p14:tracePt t="303133" x="7812088" y="2770188"/>
          <p14:tracePt t="303134" x="7820025" y="2770188"/>
          <p14:tracePt t="303137" x="7827963" y="2770188"/>
          <p14:tracePt t="303138" x="7837488" y="2770188"/>
          <p14:tracePt t="303141" x="7845425" y="2770188"/>
          <p14:tracePt t="303142" x="7853363" y="2770188"/>
          <p14:tracePt t="303143" x="7862888" y="2770188"/>
          <p14:tracePt t="303145" x="7870825" y="2770188"/>
          <p14:tracePt t="303147" x="7878763" y="2770188"/>
          <p14:tracePt t="303149" x="7886700" y="2770188"/>
          <p14:tracePt t="303151" x="7896225" y="2770188"/>
          <p14:tracePt t="303153" x="7904163" y="2770188"/>
          <p14:tracePt t="303154" x="7912100" y="2770188"/>
          <p14:tracePt t="303155" x="7921625" y="2770188"/>
          <p14:tracePt t="303157" x="7929563" y="2770188"/>
          <p14:tracePt t="303160" x="7937500" y="2770188"/>
          <p14:tracePt t="303162" x="7945438" y="2770188"/>
          <p14:tracePt t="303163" x="7954963" y="2770188"/>
          <p14:tracePt t="303165" x="7962900" y="2770188"/>
          <p14:tracePt t="303167" x="7970838" y="2770188"/>
          <p14:tracePt t="303170" x="7988300" y="2770188"/>
          <p14:tracePt t="303172" x="7996238" y="2770188"/>
          <p14:tracePt t="303175" x="8004175" y="2770188"/>
          <p14:tracePt t="303177" x="8013700" y="2770188"/>
          <p14:tracePt t="303178" x="8021638" y="2770188"/>
          <p14:tracePt t="303180" x="8029575" y="2770188"/>
          <p14:tracePt t="303182" x="8039100" y="2770188"/>
          <p14:tracePt t="303186" x="8054975" y="2770188"/>
          <p14:tracePt t="303188" x="8062913" y="2770188"/>
          <p14:tracePt t="303190" x="8072438" y="2770188"/>
          <p14:tracePt t="303193" x="8080375" y="2770188"/>
          <p14:tracePt t="303194" x="8088313" y="2770188"/>
          <p14:tracePt t="303196" x="8097838" y="2770188"/>
          <p14:tracePt t="303199" x="8105775" y="2770188"/>
          <p14:tracePt t="303201" x="8113713" y="2770188"/>
          <p14:tracePt t="303204" x="8121650" y="2770188"/>
          <p14:tracePt t="303205" x="8131175" y="2770188"/>
          <p14:tracePt t="303208" x="8139113" y="2770188"/>
          <p14:tracePt t="303211" x="8147050" y="2770188"/>
          <p14:tracePt t="303213" x="8156575" y="2770188"/>
          <p14:tracePt t="303215" x="8164513" y="2770188"/>
          <p14:tracePt t="303220" x="8172450" y="2770188"/>
          <p14:tracePt t="303222" x="8180388" y="2770188"/>
          <p14:tracePt t="303224" x="8189913" y="2770188"/>
          <p14:tracePt t="303226" x="8197850" y="2770188"/>
          <p14:tracePt t="303229" x="8205788" y="2762250"/>
          <p14:tracePt t="303232" x="8215313" y="2762250"/>
          <p14:tracePt t="303236" x="8223250" y="2752725"/>
          <p14:tracePt t="303238" x="8231188" y="2752725"/>
          <p14:tracePt t="303238" x="8231188" y="2744788"/>
          <p14:tracePt t="303242" x="8239125" y="2744788"/>
          <p14:tracePt t="303243" x="8239125" y="2736850"/>
          <p14:tracePt t="303245" x="8248650" y="2736850"/>
          <p14:tracePt t="303248" x="8256588" y="2727325"/>
          <p14:tracePt t="303250" x="8264525" y="2727325"/>
          <p14:tracePt t="303252" x="8264525" y="2719388"/>
          <p14:tracePt t="303254" x="8274050" y="2719388"/>
          <p14:tracePt t="303256" x="8281988" y="2711450"/>
          <p14:tracePt t="303258" x="8281988" y="2703513"/>
          <p14:tracePt t="303261" x="8289925" y="2703513"/>
          <p14:tracePt t="303263" x="8289925" y="2693988"/>
          <p14:tracePt t="303264" x="8297863" y="2693988"/>
          <p14:tracePt t="303270" x="8307388" y="2686050"/>
          <p14:tracePt t="303274" x="8307388" y="2678113"/>
          <p14:tracePt t="303277" x="8315325" y="2668588"/>
          <p14:tracePt t="303293" x="8315325" y="2660650"/>
          <p14:tracePt t="303384" x="8315325" y="2668588"/>
          <p14:tracePt t="303389" x="8315325" y="2678113"/>
          <p14:tracePt t="303400" x="8315325" y="2686050"/>
          <p14:tracePt t="303409" x="8315325" y="2693988"/>
          <p14:tracePt t="303415" x="8315325" y="2703513"/>
          <p14:tracePt t="303420" x="8315325" y="2711450"/>
          <p14:tracePt t="303424" x="8315325" y="2719388"/>
          <p14:tracePt t="303425" x="8307388" y="2719388"/>
          <p14:tracePt t="303430" x="8307388" y="2727325"/>
          <p14:tracePt t="303433" x="8307388" y="2736850"/>
          <p14:tracePt t="303437" x="8297863" y="2736850"/>
          <p14:tracePt t="303439" x="8297863" y="2744788"/>
          <p14:tracePt t="303440" x="8297863" y="2752725"/>
          <p14:tracePt t="303441" x="8289925" y="2752725"/>
          <p14:tracePt t="303444" x="8289925" y="2762250"/>
          <p14:tracePt t="303447" x="8289925" y="2770188"/>
          <p14:tracePt t="303449" x="8281988" y="2778125"/>
          <p14:tracePt t="303451" x="8281988" y="2786063"/>
          <p14:tracePt t="303454" x="8281988" y="2795588"/>
          <p14:tracePt t="303456" x="8274050" y="2803525"/>
          <p14:tracePt t="303458" x="8274050" y="2811463"/>
          <p14:tracePt t="303460" x="8274050" y="2820988"/>
          <p14:tracePt t="303461" x="8274050" y="2828925"/>
          <p14:tracePt t="303463" x="8264525" y="2836863"/>
          <p14:tracePt t="303464" x="8264525" y="2846388"/>
          <p14:tracePt t="303465" x="8256588" y="2846388"/>
          <p14:tracePt t="303466" x="8256588" y="2854325"/>
          <p14:tracePt t="303467" x="8256588" y="2862263"/>
          <p14:tracePt t="303469" x="8256588" y="2870200"/>
          <p14:tracePt t="303470" x="8248650" y="2879725"/>
          <p14:tracePt t="303472" x="8248650" y="2887663"/>
          <p14:tracePt t="303473" x="8248650" y="2895600"/>
          <p14:tracePt t="303474" x="8248650" y="2905125"/>
          <p14:tracePt t="303475" x="8239125" y="2913063"/>
          <p14:tracePt t="303477" x="8231188" y="2928938"/>
          <p14:tracePt t="303479" x="8231188" y="2938463"/>
          <p14:tracePt t="303480" x="8231188" y="2946400"/>
          <p14:tracePt t="303481" x="8223250" y="2954338"/>
          <p14:tracePt t="303482" x="8223250" y="2963863"/>
          <p14:tracePt t="303484" x="8215313" y="2979738"/>
          <p14:tracePt t="303488" x="8205788" y="3005138"/>
          <p14:tracePt t="303489" x="8205788" y="3013075"/>
          <p14:tracePt t="303490" x="8205788" y="3022600"/>
          <p14:tracePt t="303491" x="8197850" y="3030538"/>
          <p14:tracePt t="303492" x="8189913" y="3038475"/>
          <p14:tracePt t="303493" x="8189913" y="3055938"/>
          <p14:tracePt t="303495" x="8189913" y="3063875"/>
          <p14:tracePt t="303496" x="8180388" y="3081338"/>
          <p14:tracePt t="303498" x="8172450" y="3097213"/>
          <p14:tracePt t="303499" x="8172450" y="3114675"/>
          <p14:tracePt t="303500" x="8172450" y="3122613"/>
          <p14:tracePt t="303501" x="8172450" y="3130550"/>
          <p14:tracePt t="303504" x="8164513" y="3155950"/>
          <p14:tracePt t="303506" x="8156575" y="3181350"/>
          <p14:tracePt t="303507" x="8156575" y="3189288"/>
          <p14:tracePt t="303509" x="8156575" y="3206750"/>
          <p14:tracePt t="303510" x="8147050" y="3222625"/>
          <p14:tracePt t="303512" x="8147050" y="3232150"/>
          <p14:tracePt t="303513" x="8139113" y="3248025"/>
          <p14:tracePt t="303514" x="8139113" y="3257550"/>
          <p14:tracePt t="303515" x="8139113" y="3265488"/>
          <p14:tracePt t="303516" x="8139113" y="3281363"/>
          <p14:tracePt t="303517" x="8139113" y="3290888"/>
          <p14:tracePt t="303519" x="8131175" y="3316288"/>
          <p14:tracePt t="303522" x="8131175" y="3332163"/>
          <p14:tracePt t="303523" x="8131175" y="3340100"/>
          <p14:tracePt t="303524" x="8121650" y="3357563"/>
          <p14:tracePt t="303525" x="8121650" y="3365500"/>
          <p14:tracePt t="303526" x="8121650" y="3375025"/>
          <p14:tracePt t="303527" x="8121650" y="3390900"/>
          <p14:tracePt t="303529" x="8121650" y="3408363"/>
          <p14:tracePt t="303530" x="8121650" y="3424238"/>
          <p14:tracePt t="303531" x="8121650" y="3433763"/>
          <p14:tracePt t="303533" x="8121650" y="3441700"/>
          <p14:tracePt t="303534" x="8121650" y="3449638"/>
          <p14:tracePt t="303537" x="8113713" y="3467100"/>
          <p14:tracePt t="303538" x="8113713" y="3492500"/>
          <p14:tracePt t="303540" x="8113713" y="3508375"/>
          <p14:tracePt t="303542" x="8113713" y="3517900"/>
          <p14:tracePt t="303543" x="8113713" y="3525838"/>
          <p14:tracePt t="303544" x="8105775" y="3533775"/>
          <p14:tracePt t="303545" x="8105775" y="3541713"/>
          <p14:tracePt t="303546" x="8105775" y="3551238"/>
          <p14:tracePt t="303547" x="8105775" y="3559175"/>
          <p14:tracePt t="303548" x="8105775" y="3567113"/>
          <p14:tracePt t="303551" x="8105775" y="3584575"/>
          <p14:tracePt t="303554" x="8105775" y="3600450"/>
          <p14:tracePt t="303556" x="8105775" y="3617913"/>
          <p14:tracePt t="303558" x="8105775" y="3625850"/>
          <p14:tracePt t="303559" x="8105775" y="3635375"/>
          <p14:tracePt t="303561" x="8105775" y="3643313"/>
          <p14:tracePt t="303563" x="8105775" y="3651250"/>
          <p14:tracePt t="303564" x="8105775" y="3659188"/>
          <p14:tracePt t="303565" x="8105775" y="3668713"/>
          <p14:tracePt t="303567" x="8097838" y="3676650"/>
          <p14:tracePt t="303569" x="8097838" y="3684588"/>
          <p14:tracePt t="303571" x="8097838" y="3694113"/>
          <p14:tracePt t="303573" x="8097838" y="3702050"/>
          <p14:tracePt t="303573" x="8097838" y="3709988"/>
          <p14:tracePt t="303576" x="8097838" y="3717925"/>
          <p14:tracePt t="303578" x="8097838" y="3727450"/>
          <p14:tracePt t="303578" x="8097838" y="3735388"/>
          <p14:tracePt t="303580" x="8097838" y="3743325"/>
          <p14:tracePt t="303581" x="8097838" y="3752850"/>
          <p14:tracePt t="303583" x="8097838" y="3760788"/>
          <p14:tracePt t="303586" x="8097838" y="3768725"/>
          <p14:tracePt t="303588" x="8097838" y="3776663"/>
          <p14:tracePt t="303589" x="8097838" y="3786188"/>
          <p14:tracePt t="303590" x="8097838" y="3794125"/>
          <p14:tracePt t="303592" x="8097838" y="3802063"/>
          <p14:tracePt t="303594" x="8097838" y="3811588"/>
          <p14:tracePt t="303597" x="8097838" y="3819525"/>
          <p14:tracePt t="303598" x="8088313" y="3827463"/>
          <p14:tracePt t="303601" x="8088313" y="3835400"/>
          <p14:tracePt t="303605" x="8088313" y="3844925"/>
          <p14:tracePt t="303607" x="8088313" y="3852863"/>
          <p14:tracePt t="303609" x="8088313" y="3860800"/>
          <p14:tracePt t="303611" x="8080375" y="3860800"/>
          <p14:tracePt t="303613" x="8080375" y="3870325"/>
          <p14:tracePt t="303617" x="8072438" y="3870325"/>
          <p14:tracePt t="303620" x="8072438" y="3878263"/>
          <p14:tracePt t="303627" x="8072438" y="3886200"/>
          <p14:tracePt t="303629" x="8062913" y="3886200"/>
          <p14:tracePt t="303637" x="8054975" y="3886200"/>
          <p14:tracePt t="303644" x="8054975" y="3894138"/>
          <p14:tracePt t="303694" x="8047038" y="3894138"/>
          <p14:tracePt t="303707" x="8039100" y="3894138"/>
          <p14:tracePt t="303722" x="8039100" y="3903663"/>
          <p14:tracePt t="303727" x="8029575" y="3903663"/>
          <p14:tracePt t="303732" x="8021638" y="3903663"/>
          <p14:tracePt t="303737" x="8013700" y="3903663"/>
          <p14:tracePt t="303743" x="8004175" y="3903663"/>
          <p14:tracePt t="303746" x="7996238" y="3903663"/>
          <p14:tracePt t="303750" x="7988300" y="3903663"/>
          <p14:tracePt t="303754" x="7980363" y="3903663"/>
          <p14:tracePt t="303758" x="7970838" y="3903663"/>
          <p14:tracePt t="303759" x="7962900" y="3903663"/>
          <p14:tracePt t="303764" x="7954963" y="3903663"/>
          <p14:tracePt t="303767" x="7945438" y="3903663"/>
          <p14:tracePt t="303770" x="7937500" y="3903663"/>
          <p14:tracePt t="303772" x="7929563" y="3903663"/>
          <p14:tracePt t="303774" x="7921625" y="3903663"/>
          <p14:tracePt t="303778" x="7912100" y="3903663"/>
          <p14:tracePt t="303780" x="7904163" y="3903663"/>
          <p14:tracePt t="303781" x="7896225" y="3903663"/>
          <p14:tracePt t="303785" x="7886700" y="3903663"/>
          <p14:tracePt t="303788" x="7878763" y="3894138"/>
          <p14:tracePt t="303791" x="7862888" y="3886200"/>
          <p14:tracePt t="303793" x="7845425" y="3886200"/>
          <p14:tracePt t="303796" x="7837488" y="3878263"/>
          <p14:tracePt t="303798" x="7827963" y="3878263"/>
          <p14:tracePt t="303799" x="7820025" y="3878263"/>
          <p14:tracePt t="303801" x="7812088" y="3870325"/>
          <p14:tracePt t="303804" x="7794625" y="3870325"/>
          <p14:tracePt t="303806" x="7786688" y="3860800"/>
          <p14:tracePt t="303809" x="7769225" y="3852863"/>
          <p14:tracePt t="303810" x="7761288" y="3852863"/>
          <p14:tracePt t="303811" x="7753350" y="3844925"/>
          <p14:tracePt t="303813" x="7745413" y="3844925"/>
          <p14:tracePt t="303814" x="7735888" y="3835400"/>
          <p14:tracePt t="303816" x="7727950" y="3835400"/>
          <p14:tracePt t="303818" x="7720013" y="3827463"/>
          <p14:tracePt t="303819" x="7710488" y="3819525"/>
          <p14:tracePt t="303822" x="7694613" y="3819525"/>
          <p14:tracePt t="303822" x="7694613" y="3811588"/>
          <p14:tracePt t="303824" x="7686675" y="3811588"/>
          <p14:tracePt t="303825" x="7677150" y="3811588"/>
          <p14:tracePt t="303826" x="7669213" y="3802063"/>
          <p14:tracePt t="303828" x="7661275" y="3794125"/>
          <p14:tracePt t="303829" x="7651750" y="3794125"/>
          <p14:tracePt t="303830" x="7651750" y="3786188"/>
          <p14:tracePt t="303831" x="7643813" y="3786188"/>
          <p14:tracePt t="303833" x="7627938" y="3776663"/>
          <p14:tracePt t="303836" x="7610475" y="3768725"/>
          <p14:tracePt t="303838" x="7610475" y="3760788"/>
          <p14:tracePt t="303839" x="7602538" y="3760788"/>
          <p14:tracePt t="303840" x="7593013" y="3760788"/>
          <p14:tracePt t="303842" x="7585075" y="3752850"/>
          <p14:tracePt t="303844" x="7577138" y="3752850"/>
          <p14:tracePt t="303846" x="7569200" y="3743325"/>
          <p14:tracePt t="303847" x="7559675" y="3743325"/>
          <p14:tracePt t="303849" x="7551738" y="3743325"/>
          <p14:tracePt t="303851" x="7543800" y="3735388"/>
          <p14:tracePt t="303854" x="7534275" y="3735388"/>
          <p14:tracePt t="303855" x="7526338" y="3727450"/>
          <p14:tracePt t="303856" x="7518400" y="3727450"/>
          <p14:tracePt t="303858" x="7510463" y="3727450"/>
          <p14:tracePt t="303859" x="7510463" y="3717925"/>
          <p14:tracePt t="303861" x="7500938" y="3717925"/>
          <p14:tracePt t="303862" x="7493000" y="3717925"/>
          <p14:tracePt t="303864" x="7485063" y="3717925"/>
          <p14:tracePt t="303867" x="7475538" y="3717925"/>
          <p14:tracePt t="303870" x="7475538" y="3709988"/>
          <p14:tracePt t="303871" x="7467600" y="3709988"/>
          <p14:tracePt t="303871" x="7459663" y="3709988"/>
          <p14:tracePt t="303875" x="7451725" y="3709988"/>
          <p14:tracePt t="303879" x="7442200" y="3709988"/>
          <p14:tracePt t="303882" x="7442200" y="3702050"/>
          <p14:tracePt t="303884" x="7434263" y="3702050"/>
          <p14:tracePt t="303886" x="7426325" y="3702050"/>
          <p14:tracePt t="303888" x="7426325" y="3694113"/>
          <p14:tracePt t="303892" x="7416800" y="3694113"/>
          <p14:tracePt t="303903" x="7408863" y="3694113"/>
          <p14:tracePt t="303983" x="7408863" y="3684588"/>
          <p14:tracePt t="303989" x="7416800" y="3684588"/>
          <p14:tracePt t="303993" x="7426325" y="3676650"/>
          <p14:tracePt t="303994" x="7434263" y="3676650"/>
          <p14:tracePt t="304000" x="7442200" y="3668713"/>
          <p14:tracePt t="304000" x="7451725" y="3668713"/>
          <p14:tracePt t="304001" x="7451725" y="3659188"/>
          <p14:tracePt t="304004" x="7459663" y="3659188"/>
          <p14:tracePt t="304006" x="7475538" y="3651250"/>
          <p14:tracePt t="304008" x="7485063" y="3651250"/>
          <p14:tracePt t="304009" x="7485063" y="3643313"/>
          <p14:tracePt t="304011" x="7500938" y="3643313"/>
          <p14:tracePt t="304013" x="7500938" y="3635375"/>
          <p14:tracePt t="304014" x="7510463" y="3635375"/>
          <p14:tracePt t="304016" x="7518400" y="3625850"/>
          <p14:tracePt t="304017" x="7526338" y="3625850"/>
          <p14:tracePt t="304020" x="7534275" y="3617913"/>
          <p14:tracePt t="304021" x="7543800" y="3617913"/>
          <p14:tracePt t="304023" x="7543800" y="3609975"/>
          <p14:tracePt t="304024" x="7551738" y="3609975"/>
          <p14:tracePt t="304026" x="7559675" y="3600450"/>
          <p14:tracePt t="304027" x="7569200" y="3592513"/>
          <p14:tracePt t="304029" x="7577138" y="3592513"/>
          <p14:tracePt t="304031" x="7585075" y="3584575"/>
          <p14:tracePt t="304032" x="7585075" y="3576638"/>
          <p14:tracePt t="304034" x="7593013" y="3576638"/>
          <p14:tracePt t="304037" x="7602538" y="3567113"/>
          <p14:tracePt t="304039" x="7610475" y="3559175"/>
          <p14:tracePt t="304040" x="7618413" y="3551238"/>
          <p14:tracePt t="304042" x="7627938" y="3541713"/>
          <p14:tracePt t="304044" x="7635875" y="3541713"/>
          <p14:tracePt t="304045" x="7635875" y="3533775"/>
          <p14:tracePt t="304047" x="7643813" y="3533775"/>
          <p14:tracePt t="304048" x="7643813" y="3525838"/>
          <p14:tracePt t="304052" x="7651750" y="3517900"/>
          <p14:tracePt t="304054" x="7661275" y="3508375"/>
          <p14:tracePt t="304058" x="7669213" y="3500438"/>
          <p14:tracePt t="304059" x="7669213" y="3492500"/>
          <p14:tracePt t="304060" x="7669213" y="3482975"/>
          <p14:tracePt t="304061" x="7677150" y="3482975"/>
          <p14:tracePt t="304063" x="7677150" y="3475038"/>
          <p14:tracePt t="304065" x="7686675" y="3467100"/>
          <p14:tracePt t="304069" x="7686675" y="3459163"/>
          <p14:tracePt t="304071" x="7686675" y="3449638"/>
          <p14:tracePt t="304072" x="7694613" y="3449638"/>
          <p14:tracePt t="304074" x="7694613" y="3441700"/>
          <p14:tracePt t="304075" x="7702550" y="3441700"/>
          <p14:tracePt t="304077" x="7702550" y="3433763"/>
          <p14:tracePt t="304080" x="7702550" y="3424238"/>
          <p14:tracePt t="304082" x="7710488" y="3416300"/>
          <p14:tracePt t="304086" x="7710488" y="3408363"/>
          <p14:tracePt t="304090" x="7710488" y="3398838"/>
          <p14:tracePt t="304091" x="7720013" y="3398838"/>
          <p14:tracePt t="304096" x="7720013" y="3390900"/>
          <p14:tracePt t="304103" x="7727950" y="3390900"/>
          <p14:tracePt t="304106" x="7727950" y="3382963"/>
          <p14:tracePt t="304161" x="7735888" y="3382963"/>
          <p14:tracePt t="304172" x="7745413" y="3390900"/>
          <p14:tracePt t="304177" x="7753350" y="3390900"/>
          <p14:tracePt t="304182" x="7761288" y="3398838"/>
          <p14:tracePt t="304184" x="7769225" y="3398838"/>
          <p14:tracePt t="304187" x="7778750" y="3398838"/>
          <p14:tracePt t="304189" x="7778750" y="3408363"/>
          <p14:tracePt t="304192" x="7786688" y="3408363"/>
          <p14:tracePt t="304195" x="7794625" y="3408363"/>
          <p14:tracePt t="304197" x="7794625" y="3416300"/>
          <p14:tracePt t="304199" x="7804150" y="3416300"/>
          <p14:tracePt t="304201" x="7812088" y="3424238"/>
          <p14:tracePt t="304206" x="7820025" y="3424238"/>
          <p14:tracePt t="304211" x="7827963" y="3433763"/>
          <p14:tracePt t="304215" x="7837488" y="3433763"/>
          <p14:tracePt t="304220" x="7845425" y="3441700"/>
          <p14:tracePt t="304223" x="7853363" y="3441700"/>
          <p14:tracePt t="304228" x="7853363" y="3449638"/>
          <p14:tracePt t="304229" x="7862888" y="3449638"/>
          <p14:tracePt t="304231" x="7862888" y="3459163"/>
          <p14:tracePt t="304237" x="7870825" y="3459163"/>
          <p14:tracePt t="304240" x="7878763" y="3459163"/>
          <p14:tracePt t="304241" x="7878763" y="3467100"/>
          <p14:tracePt t="304300" x="7886700" y="3467100"/>
          <p14:tracePt t="304315" x="7896225" y="3467100"/>
          <p14:tracePt t="304321" x="7896225" y="3475038"/>
          <p14:tracePt t="304324" x="7904163" y="3475038"/>
          <p14:tracePt t="304327" x="7912100" y="3475038"/>
          <p14:tracePt t="304337" x="7921625" y="3475038"/>
          <p14:tracePt t="304348" x="7929563" y="3475038"/>
          <p14:tracePt t="304359" x="7937500" y="3475038"/>
          <p14:tracePt t="304362" x="7945438" y="3475038"/>
          <p14:tracePt t="304366" x="7945438" y="3482975"/>
          <p14:tracePt t="304368" x="7954963" y="3482975"/>
          <p14:tracePt t="304374" x="7962900" y="3482975"/>
          <p14:tracePt t="304377" x="7970838" y="3482975"/>
          <p14:tracePt t="304379" x="7980363" y="3482975"/>
          <p14:tracePt t="304381" x="7988300" y="3492500"/>
          <p14:tracePt t="304384" x="7996238" y="3492500"/>
          <p14:tracePt t="304386" x="8004175" y="3492500"/>
          <p14:tracePt t="304388" x="8013700" y="3492500"/>
          <p14:tracePt t="304389" x="8021638" y="3492500"/>
          <p14:tracePt t="304392" x="8029575" y="3492500"/>
          <p14:tracePt t="304394" x="8039100" y="3492500"/>
          <p14:tracePt t="304395" x="8047038" y="3492500"/>
          <p14:tracePt t="304396" x="8054975" y="3492500"/>
          <p14:tracePt t="304399" x="8062913" y="3492500"/>
          <p14:tracePt t="304400" x="8072438" y="3492500"/>
          <p14:tracePt t="304401" x="8080375" y="3492500"/>
          <p14:tracePt t="304404" x="8088313" y="3492500"/>
          <p14:tracePt t="304406" x="8097838" y="3492500"/>
          <p14:tracePt t="304408" x="8113713" y="3492500"/>
          <p14:tracePt t="304410" x="8121650" y="3492500"/>
          <p14:tracePt t="304412" x="8131175" y="3492500"/>
          <p14:tracePt t="304413" x="8139113" y="3492500"/>
          <p14:tracePt t="304415" x="8147050" y="3492500"/>
          <p14:tracePt t="304417" x="8156575" y="3492500"/>
          <p14:tracePt t="304420" x="8164513" y="3492500"/>
          <p14:tracePt t="304421" x="8172450" y="3492500"/>
          <p14:tracePt t="304423" x="8180388" y="3492500"/>
          <p14:tracePt t="304425" x="8189913" y="3492500"/>
          <p14:tracePt t="304427" x="8197850" y="3492500"/>
          <p14:tracePt t="304430" x="8205788" y="3492500"/>
          <p14:tracePt t="304431" x="8215313" y="3492500"/>
          <p14:tracePt t="304434" x="8223250" y="3492500"/>
          <p14:tracePt t="304437" x="8231188" y="3492500"/>
          <p14:tracePt t="304441" x="8239125" y="3492500"/>
          <p14:tracePt t="304442" x="8248650" y="3492500"/>
          <p14:tracePt t="304446" x="8256588" y="3492500"/>
          <p14:tracePt t="304450" x="8264525" y="3492500"/>
          <p14:tracePt t="304457" x="8274050" y="3492500"/>
          <p14:tracePt t="304462" x="8281988" y="3492500"/>
          <p14:tracePt t="304471" x="8289925" y="3492500"/>
          <p14:tracePt t="304483" x="8297863" y="3492500"/>
          <p14:tracePt t="304533" x="8307388" y="3492500"/>
          <p14:tracePt t="304544" x="8315325" y="3492500"/>
          <p14:tracePt t="304578" x="8315325" y="3500438"/>
          <p14:tracePt t="304586" x="8323263" y="3508375"/>
          <p14:tracePt t="304595" x="8323263" y="3517900"/>
          <p14:tracePt t="304597" x="8323263" y="3525838"/>
          <p14:tracePt t="304605" x="8323263" y="3533775"/>
          <p14:tracePt t="304613" x="8323263" y="3541713"/>
          <p14:tracePt t="304622" x="8323263" y="3551238"/>
          <p14:tracePt t="304625" x="8332788" y="3559175"/>
          <p14:tracePt t="304631" x="8332788" y="3567113"/>
          <p14:tracePt t="304638" x="8332788" y="3576638"/>
          <p14:tracePt t="304643" x="8332788" y="3584575"/>
          <p14:tracePt t="304645" x="8340725" y="3584575"/>
          <p14:tracePt t="304648" x="8340725" y="3592513"/>
          <p14:tracePt t="304652" x="8340725" y="3600450"/>
          <p14:tracePt t="304654" x="8348663" y="3600450"/>
          <p14:tracePt t="304657" x="8348663" y="3609975"/>
          <p14:tracePt t="304661" x="8348663" y="3617913"/>
          <p14:tracePt t="304665" x="8348663" y="3625850"/>
          <p14:tracePt t="304666" x="8348663" y="3635375"/>
          <p14:tracePt t="304671" x="8348663" y="3643313"/>
          <p14:tracePt t="304674" x="8356600" y="3651250"/>
          <p14:tracePt t="304679" x="8356600" y="3659188"/>
          <p14:tracePt t="304681" x="8356600" y="3668713"/>
          <p14:tracePt t="304687" x="8356600" y="3676650"/>
          <p14:tracePt t="304690" x="8356600" y="3684588"/>
          <p14:tracePt t="304693" x="8356600" y="3694113"/>
          <p14:tracePt t="304696" x="8356600" y="3702050"/>
          <p14:tracePt t="304699" x="8356600" y="3709988"/>
          <p14:tracePt t="304702" x="8366125" y="3709988"/>
          <p14:tracePt t="304704" x="8366125" y="3717925"/>
          <p14:tracePt t="304708" x="8366125" y="3727450"/>
          <p14:tracePt t="304711" x="8366125" y="3735388"/>
          <p14:tracePt t="304714" x="8366125" y="3743325"/>
          <p14:tracePt t="304719" x="8374063" y="3743325"/>
          <p14:tracePt t="304721" x="8374063" y="3752850"/>
          <p14:tracePt t="304724" x="8374063" y="3760788"/>
          <p14:tracePt t="304725" x="8374063" y="3768725"/>
          <p14:tracePt t="304729" x="8374063" y="3776663"/>
          <p14:tracePt t="304735" x="8374063" y="3786188"/>
          <p14:tracePt t="304739" x="8374063" y="3794125"/>
          <p14:tracePt t="304740" x="8374063" y="3802063"/>
          <p14:tracePt t="304744" x="8374063" y="3811588"/>
          <p14:tracePt t="304749" x="8374063" y="3819525"/>
          <p14:tracePt t="304751" x="8374063" y="3827463"/>
          <p14:tracePt t="304754" x="8374063" y="3835400"/>
          <p14:tracePt t="304756" x="8374063" y="3844925"/>
          <p14:tracePt t="304760" x="8374063" y="3852863"/>
          <p14:tracePt t="304764" x="8366125" y="3860800"/>
          <p14:tracePt t="304768" x="8366125" y="3870325"/>
          <p14:tracePt t="304770" x="8356600" y="3878263"/>
          <p14:tracePt t="304773" x="8356600" y="3886200"/>
          <p14:tracePt t="304776" x="8348663" y="3886200"/>
          <p14:tracePt t="304778" x="8348663" y="3894138"/>
          <p14:tracePt t="304780" x="8340725" y="3894138"/>
          <p14:tracePt t="304781" x="8340725" y="3903663"/>
          <p14:tracePt t="304784" x="8340725" y="3911600"/>
          <p14:tracePt t="304787" x="8332788" y="3911600"/>
          <p14:tracePt t="304789" x="8332788" y="3919538"/>
          <p14:tracePt t="304790" x="8323263" y="3919538"/>
          <p14:tracePt t="304792" x="8323263" y="3929063"/>
          <p14:tracePt t="304794" x="8315325" y="3929063"/>
          <p14:tracePt t="304798" x="8307388" y="3929063"/>
          <p14:tracePt t="304798" x="8307388" y="3937000"/>
          <p14:tracePt t="304800" x="8297863" y="3944938"/>
          <p14:tracePt t="304804" x="8289925" y="3944938"/>
          <p14:tracePt t="304806" x="8289925" y="3952875"/>
          <p14:tracePt t="304807" x="8281988" y="3952875"/>
          <p14:tracePt t="304808" x="8274050" y="3952875"/>
          <p14:tracePt t="304811" x="8264525" y="3962400"/>
          <p14:tracePt t="304813" x="8256588" y="3962400"/>
          <p14:tracePt t="304816" x="8248650" y="3970338"/>
          <p14:tracePt t="304818" x="8239125" y="3970338"/>
          <p14:tracePt t="304820" x="8239125" y="3978275"/>
          <p14:tracePt t="304822" x="8231188" y="3978275"/>
          <p14:tracePt t="304823" x="8223250" y="3978275"/>
          <p14:tracePt t="304824" x="8215313" y="3978275"/>
          <p14:tracePt t="304825" x="8205788" y="3978275"/>
          <p14:tracePt t="304826" x="8197850" y="3987800"/>
          <p14:tracePt t="304828" x="8180388" y="3987800"/>
          <p14:tracePt t="304829" x="8172450" y="3987800"/>
          <p14:tracePt t="304832" x="8156575" y="3995738"/>
          <p14:tracePt t="304834" x="8147050" y="3995738"/>
          <p14:tracePt t="304836" x="8131175" y="4003675"/>
          <p14:tracePt t="304838" x="8121650" y="4003675"/>
          <p14:tracePt t="304838" x="8105775" y="4003675"/>
          <p14:tracePt t="304840" x="8097838" y="4003675"/>
          <p14:tracePt t="304841" x="8088313" y="4003675"/>
          <p14:tracePt t="304842" x="8072438" y="4003675"/>
          <p14:tracePt t="304843" x="8062913" y="4011613"/>
          <p14:tracePt t="304844" x="8054975" y="4011613"/>
          <p14:tracePt t="304845" x="8039100" y="4011613"/>
          <p14:tracePt t="304846" x="8029575" y="4011613"/>
          <p14:tracePt t="304850" x="8004175" y="4021138"/>
          <p14:tracePt t="304850" x="7996238" y="4021138"/>
          <p14:tracePt t="304851" x="7988300" y="4021138"/>
          <p14:tracePt t="304854" x="7954963" y="4021138"/>
          <p14:tracePt t="304855" x="7937500" y="4021138"/>
          <p14:tracePt t="304857" x="7929563" y="4021138"/>
          <p14:tracePt t="304858" x="7896225" y="4021138"/>
          <p14:tracePt t="304859" x="7878763" y="4021138"/>
          <p14:tracePt t="304860" x="7870825" y="4021138"/>
          <p14:tracePt t="304861" x="7853363" y="4021138"/>
          <p14:tracePt t="304862" x="7837488" y="4021138"/>
          <p14:tracePt t="304863" x="7827963" y="4021138"/>
          <p14:tracePt t="304864" x="7820025" y="4021138"/>
          <p14:tracePt t="304865" x="7804150" y="4021138"/>
          <p14:tracePt t="304866" x="7786688" y="4021138"/>
          <p14:tracePt t="304867" x="7769225" y="4021138"/>
          <p14:tracePt t="304868" x="7761288" y="4021138"/>
          <p14:tracePt t="304871" x="7727950" y="4021138"/>
          <p14:tracePt t="304872" x="7702550" y="4021138"/>
          <p14:tracePt t="304873" x="7694613" y="4021138"/>
          <p14:tracePt t="304875" x="7686675" y="4021138"/>
          <p14:tracePt t="304876" x="7669213" y="4029075"/>
          <p14:tracePt t="304876" x="7661275" y="4029075"/>
          <p14:tracePt t="304877" x="7643813" y="4029075"/>
          <p14:tracePt t="304878" x="7635875" y="4029075"/>
          <p14:tracePt t="304879" x="7627938" y="4029075"/>
          <p14:tracePt t="304880" x="7610475" y="4029075"/>
          <p14:tracePt t="304881" x="7602538" y="4029075"/>
          <p14:tracePt t="304882" x="7585075" y="4029075"/>
          <p14:tracePt t="304883" x="7577138" y="4037013"/>
          <p14:tracePt t="304884" x="7569200" y="4037013"/>
          <p14:tracePt t="304887" x="7551738" y="4037013"/>
          <p14:tracePt t="304888" x="7543800" y="4037013"/>
          <p14:tracePt t="304890" x="7534275" y="4037013"/>
          <p14:tracePt t="304890" x="7526338" y="4037013"/>
          <p14:tracePt t="304891" x="7518400" y="4037013"/>
          <p14:tracePt t="304892" x="7510463" y="4037013"/>
          <p14:tracePt t="304894" x="7500938" y="4037013"/>
          <p14:tracePt t="304895" x="7493000" y="4037013"/>
          <p14:tracePt t="304896" x="7485063" y="4037013"/>
          <p14:tracePt t="304898" x="7475538" y="4046538"/>
          <p14:tracePt t="304901" x="7467600" y="4046538"/>
          <p14:tracePt t="304903" x="7459663" y="4046538"/>
          <p14:tracePt t="304904" x="7451725" y="4046538"/>
          <p14:tracePt t="304907" x="7442200" y="4046538"/>
          <p14:tracePt t="304910" x="7434263" y="4046538"/>
          <p14:tracePt t="304911" x="7426325" y="4046538"/>
          <p14:tracePt t="304915" x="7416800" y="4046538"/>
          <p14:tracePt t="304920" x="7408863" y="4046538"/>
          <p14:tracePt t="304929" x="7400925" y="4046538"/>
          <p14:tracePt t="305005" x="7400925" y="4054475"/>
          <p14:tracePt t="305010" x="7400925" y="4062413"/>
          <p14:tracePt t="305016" x="7400925" y="4071938"/>
          <p14:tracePt t="305023" x="7400925" y="4079875"/>
          <p14:tracePt t="305027" x="7408863" y="4079875"/>
          <p14:tracePt t="305032" x="7408863" y="4087813"/>
          <p14:tracePt t="305037" x="7416800" y="4087813"/>
          <p14:tracePt t="305038" x="7416800" y="4095750"/>
          <p14:tracePt t="305043" x="7426325" y="4095750"/>
          <p14:tracePt t="305048" x="7434263" y="4095750"/>
          <p14:tracePt t="305054" x="7442200" y="4105275"/>
          <p14:tracePt t="305056" x="7451725" y="4105275"/>
          <p14:tracePt t="305060" x="7459663" y="4105275"/>
          <p14:tracePt t="305061" x="7467600" y="4105275"/>
          <p14:tracePt t="305066" x="7475538" y="4105275"/>
          <p14:tracePt t="305069" x="7475538" y="4113213"/>
          <p14:tracePt t="305071" x="7485063" y="4113213"/>
          <p14:tracePt t="305073" x="7493000" y="4113213"/>
          <p14:tracePt t="305076" x="7500938" y="4113213"/>
          <p14:tracePt t="305080" x="7510463" y="4113213"/>
          <p14:tracePt t="305082" x="7518400" y="4113213"/>
          <p14:tracePt t="305086" x="7526338" y="4121150"/>
          <p14:tracePt t="305088" x="7534275" y="4121150"/>
          <p14:tracePt t="305091" x="7543800" y="4121150"/>
          <p14:tracePt t="305091" x="7543800" y="4130675"/>
          <p14:tracePt t="305094" x="7551738" y="4130675"/>
          <p14:tracePt t="305099" x="7559675" y="4130675"/>
          <p14:tracePt t="305103" x="7569200" y="4130675"/>
          <p14:tracePt t="305104" x="7577138" y="4130675"/>
          <p14:tracePt t="305106" x="7577138" y="4138613"/>
          <p14:tracePt t="305107" x="7585075" y="4138613"/>
          <p14:tracePt t="305112" x="7593013" y="4138613"/>
          <p14:tracePt t="305117" x="7602538" y="4138613"/>
          <p14:tracePt t="305119" x="7610475" y="4138613"/>
          <p14:tracePt t="305123" x="7618413" y="4146550"/>
          <p14:tracePt t="305128" x="7627938" y="4146550"/>
          <p14:tracePt t="305134" x="7635875" y="4146550"/>
          <p14:tracePt t="305141" x="7643813" y="4146550"/>
          <p14:tracePt t="305160" x="7643813" y="4154488"/>
          <p14:tracePt t="305253" x="7643813" y="4164013"/>
          <p14:tracePt t="316611" x="7651750" y="4164013"/>
          <p14:tracePt t="316615" x="7651750" y="4154488"/>
          <p14:tracePt t="316617" x="7651750" y="4146550"/>
          <p14:tracePt t="316625" x="7661275" y="4121150"/>
          <p14:tracePt t="316629" x="7669213" y="4095750"/>
          <p14:tracePt t="316632" x="7677150" y="4071938"/>
          <p14:tracePt t="316634" x="7677150" y="4054475"/>
          <p14:tracePt t="316638" x="7677150" y="4021138"/>
          <p14:tracePt t="316643" x="7686675" y="3987800"/>
          <p14:tracePt t="316646" x="7686675" y="3952875"/>
          <p14:tracePt t="316650" x="7686675" y="3911600"/>
          <p14:tracePt t="316654" x="7686675" y="3886200"/>
          <p14:tracePt t="316658" x="7686675" y="3819525"/>
          <p14:tracePt t="316660" x="7686675" y="3776663"/>
          <p14:tracePt t="316661" x="7686675" y="3768725"/>
          <p14:tracePt t="316662" x="7686675" y="3752850"/>
          <p14:tracePt t="316663" x="7686675" y="3735388"/>
          <p14:tracePt t="316664" x="7686675" y="3727450"/>
          <p14:tracePt t="316665" x="7686675" y="3717925"/>
          <p14:tracePt t="316667" x="7686675" y="3694113"/>
          <p14:tracePt t="316668" x="7686675" y="3668713"/>
          <p14:tracePt t="316670" x="7686675" y="3643313"/>
          <p14:tracePt t="316671" x="7686675" y="3625850"/>
          <p14:tracePt t="316673" x="7677150" y="3609975"/>
          <p14:tracePt t="316674" x="7677150" y="3584575"/>
          <p14:tracePt t="316675" x="7677150" y="3567113"/>
          <p14:tracePt t="316676" x="7669213" y="3551238"/>
          <p14:tracePt t="316677" x="7669213" y="3533775"/>
          <p14:tracePt t="316678" x="7669213" y="3525838"/>
          <p14:tracePt t="316679" x="7661275" y="3508375"/>
          <p14:tracePt t="316680" x="7661275" y="3492500"/>
          <p14:tracePt t="316682" x="7661275" y="3475038"/>
          <p14:tracePt t="316683" x="7661275" y="3459163"/>
          <p14:tracePt t="316684" x="7661275" y="3441700"/>
          <p14:tracePt t="316685" x="7661275" y="3433763"/>
          <p14:tracePt t="316687" x="7661275" y="3390900"/>
          <p14:tracePt t="316689" x="7661275" y="3382963"/>
          <p14:tracePt t="316689" x="7661275" y="3365500"/>
          <p14:tracePt t="316690" x="7661275" y="3349625"/>
          <p14:tracePt t="316691" x="7661275" y="3332163"/>
          <p14:tracePt t="316692" x="7661275" y="3306763"/>
          <p14:tracePt t="316693" x="7661275" y="3290888"/>
          <p14:tracePt t="316694" x="7661275" y="3281363"/>
          <p14:tracePt t="316695" x="7661275" y="3265488"/>
          <p14:tracePt t="316696" x="7661275" y="3248025"/>
          <p14:tracePt t="316697" x="7661275" y="3232150"/>
          <p14:tracePt t="316698" x="7661275" y="3214688"/>
          <p14:tracePt t="316699" x="7661275" y="3198813"/>
          <p14:tracePt t="316700" x="7661275" y="3181350"/>
          <p14:tracePt t="316701" x="7661275" y="3163888"/>
          <p14:tracePt t="316702" x="7661275" y="3148013"/>
          <p14:tracePt t="316704" x="7661275" y="3130550"/>
          <p14:tracePt t="316705" x="7661275" y="3089275"/>
          <p14:tracePt t="316706" x="7661275" y="3071813"/>
          <p14:tracePt t="316707" x="7661275" y="3063875"/>
          <p14:tracePt t="316708" x="7661275" y="3046413"/>
          <p14:tracePt t="316710" x="7661275" y="3030538"/>
          <p14:tracePt t="316710" x="7669213" y="3005138"/>
          <p14:tracePt t="316711" x="7669213" y="2987675"/>
          <p14:tracePt t="316712" x="7677150" y="2971800"/>
          <p14:tracePt t="316713" x="7677150" y="2963863"/>
          <p14:tracePt t="316714" x="7677150" y="2946400"/>
          <p14:tracePt t="316715" x="7677150" y="2921000"/>
          <p14:tracePt t="316716" x="7677150" y="2913063"/>
          <p14:tracePt t="316717" x="7686675" y="2895600"/>
          <p14:tracePt t="316718" x="7686675" y="2879725"/>
          <p14:tracePt t="316719" x="7694613" y="2862263"/>
          <p14:tracePt t="316722" x="7694613" y="2828925"/>
          <p14:tracePt t="316722" x="7702550" y="2811463"/>
          <p14:tracePt t="316723" x="7702550" y="2803525"/>
          <p14:tracePt t="316724" x="7702550" y="2786063"/>
          <p14:tracePt t="316725" x="7702550" y="2762250"/>
          <p14:tracePt t="316726" x="7710488" y="2752725"/>
          <p14:tracePt t="316727" x="7710488" y="2727325"/>
          <p14:tracePt t="316728" x="7720013" y="2719388"/>
          <p14:tracePt t="316729" x="7720013" y="2703513"/>
          <p14:tracePt t="316731" x="7720013" y="2686050"/>
          <p14:tracePt t="316732" x="7720013" y="2668588"/>
          <p14:tracePt t="316733" x="7727950" y="2652713"/>
          <p14:tracePt t="316734" x="7727950" y="2644775"/>
          <p14:tracePt t="316735" x="7727950" y="2619375"/>
          <p14:tracePt t="316737" x="7735888" y="2593975"/>
          <p14:tracePt t="316739" x="7735888" y="2576513"/>
          <p14:tracePt t="316739" x="7735888" y="2560638"/>
          <p14:tracePt t="316740" x="7735888" y="2543175"/>
          <p14:tracePt t="316741" x="7735888" y="2527300"/>
          <p14:tracePt t="316742" x="7735888" y="2517775"/>
          <p14:tracePt t="316744" x="7745413" y="2501900"/>
          <p14:tracePt t="316744" x="7745413" y="2484438"/>
          <p14:tracePt t="316745" x="7745413" y="2459038"/>
          <p14:tracePt t="316746" x="7745413" y="2451100"/>
          <p14:tracePt t="316748" x="7745413" y="2433638"/>
          <p14:tracePt t="316749" x="7745413" y="2409825"/>
          <p14:tracePt t="316750" x="7745413" y="2392363"/>
          <p14:tracePt t="316751" x="7745413" y="2374900"/>
          <p14:tracePt t="316752" x="7753350" y="2366963"/>
          <p14:tracePt t="316754" x="7753350" y="2333625"/>
          <p14:tracePt t="316755" x="7753350" y="2316163"/>
          <p14:tracePt t="316756" x="7753350" y="2300288"/>
          <p14:tracePt t="316757" x="7753350" y="2292350"/>
          <p14:tracePt t="316758" x="7753350" y="2282825"/>
          <p14:tracePt t="316759" x="7753350" y="2257425"/>
          <p14:tracePt t="316760" x="7753350" y="2233613"/>
          <p14:tracePt t="316762" x="7753350" y="2224088"/>
          <p14:tracePt t="316763" x="7753350" y="2208213"/>
          <p14:tracePt t="316764" x="7753350" y="2198688"/>
          <p14:tracePt t="316765" x="7753350" y="2182813"/>
          <p14:tracePt t="316766" x="7753350" y="2157413"/>
          <p14:tracePt t="316767" x="7753350" y="2149475"/>
          <p14:tracePt t="316768" x="7753350" y="2132013"/>
          <p14:tracePt t="316771" x="7753350" y="2106613"/>
          <p14:tracePt t="316771" x="7753350" y="2081213"/>
          <p14:tracePt t="316772" x="7753350" y="2065338"/>
          <p14:tracePt t="316773" x="7753350" y="2055813"/>
          <p14:tracePt t="316774" x="7753350" y="2032000"/>
          <p14:tracePt t="316775" x="7753350" y="2022475"/>
          <p14:tracePt t="316776" x="7753350" y="2006600"/>
          <p14:tracePt t="316777" x="7753350" y="1989138"/>
          <p14:tracePt t="316778" x="7753350" y="1973263"/>
          <p14:tracePt t="316779" x="7745413" y="1955800"/>
          <p14:tracePt t="316780" x="7745413" y="1938338"/>
          <p14:tracePt t="316781" x="7745413" y="1922463"/>
          <p14:tracePt t="316782" x="7745413" y="1905000"/>
          <p14:tracePt t="316783" x="7745413" y="1889125"/>
          <p14:tracePt t="316784" x="7745413" y="1871663"/>
          <p14:tracePt t="316785" x="7745413" y="1863725"/>
          <p14:tracePt t="316787" x="7745413" y="1830388"/>
          <p14:tracePt t="316789" x="7745413" y="1804988"/>
          <p14:tracePt t="316790" x="7745413" y="1771650"/>
          <p14:tracePt t="316791" x="7745413" y="1754188"/>
          <p14:tracePt t="316793" x="7745413" y="1746250"/>
          <p14:tracePt t="316794" x="7745413" y="1728788"/>
          <p14:tracePt t="316795" x="7745413" y="1703388"/>
          <p14:tracePt t="316796" x="7745413" y="1687513"/>
          <p14:tracePt t="316797" x="7745413" y="1679575"/>
          <p14:tracePt t="316798" x="7745413" y="1662113"/>
          <p14:tracePt t="316799" x="7745413" y="1654175"/>
          <p14:tracePt t="316800" x="7745413" y="1628775"/>
          <p14:tracePt t="316801" x="7745413" y="1620838"/>
          <p14:tracePt t="316802" x="7745413" y="1603375"/>
          <p14:tracePt t="316804" x="7745413" y="1585913"/>
          <p14:tracePt t="316804" x="7745413" y="1570038"/>
          <p14:tracePt t="316805" x="7745413" y="1552575"/>
          <p14:tracePt t="316806" x="7753350" y="1544638"/>
          <p14:tracePt t="316807" x="7753350" y="1527175"/>
          <p14:tracePt t="316808" x="7761288" y="1511300"/>
          <p14:tracePt t="316809" x="7761288" y="1493838"/>
          <p14:tracePt t="316810" x="7761288" y="1485900"/>
          <p14:tracePt t="316811" x="7761288" y="1468438"/>
          <p14:tracePt t="316812" x="7769225" y="1452563"/>
          <p14:tracePt t="316813" x="7778750" y="1435100"/>
          <p14:tracePt t="316814" x="7778750" y="1419225"/>
          <p14:tracePt t="316815" x="7778750" y="1409700"/>
          <p14:tracePt t="316816" x="7778750" y="1393825"/>
          <p14:tracePt t="316817" x="7786688" y="1376363"/>
          <p14:tracePt t="316818" x="7794625" y="1360488"/>
          <p14:tracePt t="316821" x="7794625" y="1335088"/>
          <p14:tracePt t="316822" x="7812088" y="1301750"/>
          <p14:tracePt t="316824" x="7812088" y="1292225"/>
          <p14:tracePt t="316825" x="7820025" y="1276350"/>
          <p14:tracePt t="316825" x="7820025" y="1258888"/>
          <p14:tracePt t="316828" x="7820025" y="1250950"/>
          <p14:tracePt t="316829" x="7827963" y="1243013"/>
          <p14:tracePt t="316829" x="7837488" y="1217613"/>
          <p14:tracePt t="316830" x="7837488" y="1208088"/>
          <p14:tracePt t="316831" x="7837488" y="1200150"/>
          <p14:tracePt t="316832" x="7837488" y="1184275"/>
          <p14:tracePt t="316833" x="7845425" y="1166813"/>
          <p14:tracePt t="316834" x="7845425" y="1158875"/>
          <p14:tracePt t="316835" x="7853363" y="1149350"/>
          <p14:tracePt t="316838" x="7853363" y="1116013"/>
          <p14:tracePt t="316840" x="7853363" y="1090613"/>
          <p14:tracePt t="316841" x="7862888" y="1066800"/>
          <p14:tracePt t="316842" x="7862888" y="1057275"/>
          <p14:tracePt t="316843" x="7862888" y="1041400"/>
          <p14:tracePt t="316844" x="7870825" y="1023938"/>
          <p14:tracePt t="316845" x="7870825" y="1016000"/>
          <p14:tracePt t="316846" x="7870825" y="998538"/>
          <p14:tracePt t="316847" x="7870825" y="990600"/>
          <p14:tracePt t="316848" x="7870825" y="973138"/>
          <p14:tracePt t="316849" x="7870825" y="965200"/>
          <p14:tracePt t="316850" x="7870825" y="957263"/>
          <p14:tracePt t="316851" x="7870825" y="931863"/>
          <p14:tracePt t="316853" x="7870825" y="923925"/>
          <p14:tracePt t="316855" x="7870825" y="898525"/>
          <p14:tracePt t="316856" x="7870825" y="873125"/>
          <p14:tracePt t="316858" x="7870825" y="855663"/>
          <p14:tracePt t="316859" x="7870825" y="847725"/>
          <p14:tracePt t="316860" x="7870825" y="839788"/>
          <p14:tracePt t="316861" x="7870825" y="822325"/>
          <p14:tracePt t="316862" x="7870825" y="806450"/>
          <p14:tracePt t="316863" x="7870825" y="796925"/>
          <p14:tracePt t="316864" x="7870825" y="788988"/>
          <p14:tracePt t="316865" x="7870825" y="763588"/>
          <p14:tracePt t="316866" x="7870825" y="755650"/>
          <p14:tracePt t="316868" x="7870825" y="738188"/>
          <p14:tracePt t="316869" x="7870825" y="730250"/>
          <p14:tracePt t="316871" x="7870825" y="712788"/>
          <p14:tracePt t="316872" x="7870825" y="688975"/>
          <p14:tracePt t="316873" x="7870825" y="679450"/>
          <p14:tracePt t="316874" x="7870825" y="663575"/>
          <p14:tracePt t="316875" x="7870825" y="646113"/>
          <p14:tracePt t="316876" x="7870825" y="638175"/>
          <p14:tracePt t="316877" x="7870825" y="630238"/>
          <p14:tracePt t="316878" x="7870825" y="612775"/>
          <p14:tracePt t="316879" x="7870825" y="604838"/>
          <p14:tracePt t="316880" x="7870825" y="595313"/>
          <p14:tracePt t="316881" x="7870825" y="579438"/>
          <p14:tracePt t="316882" x="7870825" y="571500"/>
          <p14:tracePt t="316883" x="7870825" y="561975"/>
          <p14:tracePt t="316884" x="7862888" y="554038"/>
          <p14:tracePt t="316885" x="7862888" y="536575"/>
          <p14:tracePt t="316887" x="7862888" y="520700"/>
          <p14:tracePt t="316889" x="7862888" y="495300"/>
          <p14:tracePt t="316891" x="7862888" y="477838"/>
          <p14:tracePt t="316892" x="7862888" y="461963"/>
          <p14:tracePt t="316893" x="7862888" y="454025"/>
          <p14:tracePt t="316894" x="7862888" y="444500"/>
          <p14:tracePt t="316896" x="7862888" y="428625"/>
          <p14:tracePt t="316898" x="7862888" y="419100"/>
          <p14:tracePt t="316899" x="7862888" y="411163"/>
          <p14:tracePt t="316900" x="7862888" y="395288"/>
          <p14:tracePt t="316902" x="7862888" y="377825"/>
          <p14:tracePt t="316904" x="7862888" y="369888"/>
          <p14:tracePt t="316905" x="7862888" y="352425"/>
          <p14:tracePt t="316907" x="7862888" y="344488"/>
          <p14:tracePt t="316909" x="7862888" y="327025"/>
          <p14:tracePt t="316911" x="7862888" y="319088"/>
          <p14:tracePt t="316912" x="7862888" y="311150"/>
          <p14:tracePt t="316913" x="7862888" y="301625"/>
          <p14:tracePt t="316916" x="7862888" y="293688"/>
          <p14:tracePt t="316917" x="7862888" y="285750"/>
          <p14:tracePt t="316918" x="7862888" y="276225"/>
          <p14:tracePt t="316921" x="7862888" y="268288"/>
          <p14:tracePt t="316923" x="7853363" y="260350"/>
          <p14:tracePt t="316925" x="7853363" y="252413"/>
          <p14:tracePt t="316927" x="7853363" y="242888"/>
          <p14:tracePt t="316929" x="7853363" y="234950"/>
          <p14:tracePt t="316932" x="7853363" y="227013"/>
          <p14:tracePt t="316935" x="7853363" y="217488"/>
          <p14:tracePt t="316939" x="7853363" y="209550"/>
          <p14:tracePt t="316941" x="7853363" y="201613"/>
          <p14:tracePt t="316945" x="7853363" y="193675"/>
          <p14:tracePt t="316951" x="7845425" y="184150"/>
          <p14:tracePt t="316959" x="7845425" y="176213"/>
          <p14:tracePt t="316964" x="7845425" y="168275"/>
          <p14:tracePt t="316976" x="7837488" y="168275"/>
          <p14:tracePt t="316982" x="7837488" y="158750"/>
          <p14:tracePt t="316992" x="7837488" y="150813"/>
          <p14:tracePt t="316999" x="7837488" y="142875"/>
          <p14:tracePt t="317001" x="7837488" y="134938"/>
          <p14:tracePt t="317007" x="7837488" y="125413"/>
          <p14:tracePt t="317011" x="7837488" y="117475"/>
          <p14:tracePt t="317013" x="7837488" y="109538"/>
          <p14:tracePt t="317016" x="7845425" y="100013"/>
          <p14:tracePt t="317018" x="7845425" y="92075"/>
          <p14:tracePt t="317023" x="7845425" y="84138"/>
          <p14:tracePt t="317026" x="7845425" y="76200"/>
          <p14:tracePt t="317027" x="7845425" y="66675"/>
          <p14:tracePt t="317031" x="7845425" y="58738"/>
          <p14:tracePt t="317033" x="7845425" y="50800"/>
          <p14:tracePt t="317037" x="7845425" y="41275"/>
          <p14:tracePt t="317039" x="7845425" y="33338"/>
          <p14:tracePt t="317042" x="7845425" y="25400"/>
          <p14:tracePt t="317045" x="7845425" y="17463"/>
          <p14:tracePt t="317049" x="7845425" y="7938"/>
          <p14:tracePt t="317052" x="7845425" y="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a:t>Map Equation: Implementation</a:t>
            </a:r>
          </a:p>
        </p:txBody>
      </p:sp>
      <p:sp>
        <p:nvSpPr>
          <p:cNvPr id="5" name="TextBox 4">
            <a:extLst>
              <a:ext uri="{FF2B5EF4-FFF2-40B4-BE49-F238E27FC236}">
                <a16:creationId xmlns:a16="http://schemas.microsoft.com/office/drawing/2014/main" id="{C8C3F1F9-DB6C-23BC-6321-0B259C8E47DD}"/>
              </a:ext>
            </a:extLst>
          </p:cNvPr>
          <p:cNvSpPr txBox="1"/>
          <p:nvPr/>
        </p:nvSpPr>
        <p:spPr>
          <a:xfrm>
            <a:off x="2481400" y="2424007"/>
            <a:ext cx="3860235" cy="1169551"/>
          </a:xfrm>
          <a:prstGeom prst="rect">
            <a:avLst/>
          </a:prstGeom>
          <a:noFill/>
        </p:spPr>
        <p:txBody>
          <a:bodyPr wrap="square" lIns="91440" tIns="45720" rIns="91440" bIns="45720" rtlCol="0" anchor="t">
            <a:spAutoFit/>
          </a:bodyPr>
          <a:lstStyle/>
          <a:p>
            <a:pPr>
              <a:spcBef>
                <a:spcPts val="1200"/>
              </a:spcBef>
            </a:pPr>
            <a:r>
              <a:rPr lang="en-US" sz="1400"/>
              <a:t>Evaluates </a:t>
            </a:r>
            <a:r>
              <a:rPr lang="en-US" sz="1400" b="1"/>
              <a:t>modularity</a:t>
            </a:r>
            <a:r>
              <a:rPr lang="en-US" sz="1400"/>
              <a:t> of a graph partition. Lower result means better partition. Approximates Huffman Code by taking logarithm of relative frequency. Actual Huffman encoding is not required.</a:t>
            </a:r>
          </a:p>
        </p:txBody>
      </p:sp>
      <p:grpSp>
        <p:nvGrpSpPr>
          <p:cNvPr id="6" name="Group 5">
            <a:extLst>
              <a:ext uri="{FF2B5EF4-FFF2-40B4-BE49-F238E27FC236}">
                <a16:creationId xmlns:a16="http://schemas.microsoft.com/office/drawing/2014/main" id="{A401BD97-CE07-3B73-5114-259643A0FFAC}"/>
              </a:ext>
            </a:extLst>
          </p:cNvPr>
          <p:cNvGrpSpPr/>
          <p:nvPr/>
        </p:nvGrpSpPr>
        <p:grpSpPr>
          <a:xfrm>
            <a:off x="2564011" y="1438932"/>
            <a:ext cx="3301435" cy="1141384"/>
            <a:chOff x="17458948" y="17468203"/>
            <a:chExt cx="4943462" cy="1709071"/>
          </a:xfrm>
        </p:grpSpPr>
        <p:pic>
          <p:nvPicPr>
            <p:cNvPr id="7" name="Picture 6" descr="Shape&#10;&#10;Description automatically generated with medium confidence">
              <a:extLst>
                <a:ext uri="{FF2B5EF4-FFF2-40B4-BE49-F238E27FC236}">
                  <a16:creationId xmlns:a16="http://schemas.microsoft.com/office/drawing/2014/main" id="{CFEA17B5-CFC7-8856-A2C3-223E12E1AD13}"/>
                </a:ext>
              </a:extLst>
            </p:cNvPr>
            <p:cNvPicPr>
              <a:picLocks noChangeAspect="1"/>
            </p:cNvPicPr>
            <p:nvPr/>
          </p:nvPicPr>
          <p:blipFill rotWithShape="1">
            <a:blip r:embed="rId5"/>
            <a:srcRect r="74463"/>
            <a:stretch/>
          </p:blipFill>
          <p:spPr>
            <a:xfrm>
              <a:off x="17458948" y="17468205"/>
              <a:ext cx="1263716" cy="1709069"/>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6EFCB0A-CE1A-D569-54DB-BAEC3DCC373A}"/>
                </a:ext>
              </a:extLst>
            </p:cNvPr>
            <p:cNvPicPr>
              <a:picLocks noChangeAspect="1"/>
            </p:cNvPicPr>
            <p:nvPr/>
          </p:nvPicPr>
          <p:blipFill rotWithShape="1">
            <a:blip r:embed="rId5">
              <a:duotone>
                <a:schemeClr val="accent2">
                  <a:shade val="45000"/>
                  <a:satMod val="135000"/>
                </a:schemeClr>
                <a:prstClr val="white"/>
              </a:duotone>
            </a:blip>
            <a:srcRect l="25537" r="45976"/>
            <a:stretch/>
          </p:blipFill>
          <p:spPr>
            <a:xfrm>
              <a:off x="18722663" y="17468204"/>
              <a:ext cx="1409700" cy="1709069"/>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A7BFB220-7BE8-E0AB-2B29-1FBA4B18F249}"/>
                </a:ext>
              </a:extLst>
            </p:cNvPr>
            <p:cNvPicPr>
              <a:picLocks noChangeAspect="1"/>
            </p:cNvPicPr>
            <p:nvPr/>
          </p:nvPicPr>
          <p:blipFill rotWithShape="1">
            <a:blip r:embed="rId5">
              <a:duotone>
                <a:schemeClr val="accent6">
                  <a:shade val="45000"/>
                  <a:satMod val="135000"/>
                </a:schemeClr>
                <a:prstClr val="white"/>
              </a:duotone>
            </a:blip>
            <a:srcRect l="61210"/>
            <a:stretch/>
          </p:blipFill>
          <p:spPr>
            <a:xfrm>
              <a:off x="20482882" y="17468205"/>
              <a:ext cx="1919528" cy="170906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CCA67165-E1F9-7EE8-A6E3-7373A656B92B}"/>
                </a:ext>
              </a:extLst>
            </p:cNvPr>
            <p:cNvPicPr>
              <a:picLocks noChangeAspect="1"/>
            </p:cNvPicPr>
            <p:nvPr/>
          </p:nvPicPr>
          <p:blipFill rotWithShape="1">
            <a:blip r:embed="rId5"/>
            <a:srcRect l="54127" r="38790"/>
            <a:stretch/>
          </p:blipFill>
          <p:spPr>
            <a:xfrm>
              <a:off x="20132363" y="17468203"/>
              <a:ext cx="350519" cy="1709069"/>
            </a:xfrm>
            <a:prstGeom prst="rect">
              <a:avLst/>
            </a:prstGeom>
          </p:spPr>
        </p:pic>
      </p:grpSp>
      <p:grpSp>
        <p:nvGrpSpPr>
          <p:cNvPr id="11" name="Group 10">
            <a:extLst>
              <a:ext uri="{FF2B5EF4-FFF2-40B4-BE49-F238E27FC236}">
                <a16:creationId xmlns:a16="http://schemas.microsoft.com/office/drawing/2014/main" id="{C8A85C9A-C39C-6740-C657-6D582593D9F8}"/>
              </a:ext>
            </a:extLst>
          </p:cNvPr>
          <p:cNvGrpSpPr/>
          <p:nvPr/>
        </p:nvGrpSpPr>
        <p:grpSpPr>
          <a:xfrm>
            <a:off x="7856347" y="2614217"/>
            <a:ext cx="3101647" cy="757902"/>
            <a:chOff x="24043104" y="17673988"/>
            <a:chExt cx="4951972" cy="1210037"/>
          </a:xfrm>
        </p:grpSpPr>
        <p:pic>
          <p:nvPicPr>
            <p:cNvPr id="12" name="Picture 11" descr="Shape&#10;&#10;Description automatically generated with medium confidence">
              <a:extLst>
                <a:ext uri="{FF2B5EF4-FFF2-40B4-BE49-F238E27FC236}">
                  <a16:creationId xmlns:a16="http://schemas.microsoft.com/office/drawing/2014/main" id="{1971243B-F5CD-51CA-F63B-9B7471141792}"/>
                </a:ext>
              </a:extLst>
            </p:cNvPr>
            <p:cNvPicPr>
              <a:picLocks noChangeAspect="1"/>
            </p:cNvPicPr>
            <p:nvPr/>
          </p:nvPicPr>
          <p:blipFill rotWithShape="1">
            <a:blip r:embed="rId6">
              <a:duotone>
                <a:schemeClr val="accent2">
                  <a:shade val="45000"/>
                  <a:satMod val="135000"/>
                </a:schemeClr>
                <a:prstClr val="white"/>
              </a:duotone>
            </a:blip>
            <a:srcRect r="84012"/>
            <a:stretch/>
          </p:blipFill>
          <p:spPr>
            <a:xfrm>
              <a:off x="24043104" y="17673988"/>
              <a:ext cx="791746" cy="1210037"/>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2B72753-4863-612E-E666-75491614C06B}"/>
                </a:ext>
              </a:extLst>
            </p:cNvPr>
            <p:cNvPicPr>
              <a:picLocks noChangeAspect="1"/>
            </p:cNvPicPr>
            <p:nvPr/>
          </p:nvPicPr>
          <p:blipFill rotWithShape="1">
            <a:blip r:embed="rId6"/>
            <a:srcRect l="15989"/>
            <a:stretch/>
          </p:blipFill>
          <p:spPr>
            <a:xfrm>
              <a:off x="24834850" y="17673988"/>
              <a:ext cx="4160226" cy="1210037"/>
            </a:xfrm>
            <a:prstGeom prst="rect">
              <a:avLst/>
            </a:prstGeom>
          </p:spPr>
        </p:pic>
      </p:grpSp>
      <p:grpSp>
        <p:nvGrpSpPr>
          <p:cNvPr id="14" name="Group 13">
            <a:extLst>
              <a:ext uri="{FF2B5EF4-FFF2-40B4-BE49-F238E27FC236}">
                <a16:creationId xmlns:a16="http://schemas.microsoft.com/office/drawing/2014/main" id="{B71459FE-62B3-49DA-07E0-374567832A1D}"/>
              </a:ext>
            </a:extLst>
          </p:cNvPr>
          <p:cNvGrpSpPr/>
          <p:nvPr/>
        </p:nvGrpSpPr>
        <p:grpSpPr>
          <a:xfrm>
            <a:off x="7640669" y="4359572"/>
            <a:ext cx="3516033" cy="1184156"/>
            <a:chOff x="24046573" y="19121362"/>
            <a:chExt cx="5613567" cy="1890580"/>
          </a:xfrm>
        </p:grpSpPr>
        <p:pic>
          <p:nvPicPr>
            <p:cNvPr id="15" name="Picture 14" descr="Shape&#10;&#10;Description automatically generated with medium confidence">
              <a:extLst>
                <a:ext uri="{FF2B5EF4-FFF2-40B4-BE49-F238E27FC236}">
                  <a16:creationId xmlns:a16="http://schemas.microsoft.com/office/drawing/2014/main" id="{B5ACFD1E-4144-C8A6-B4DA-0C8697A7A939}"/>
                </a:ext>
              </a:extLst>
            </p:cNvPr>
            <p:cNvPicPr>
              <a:picLocks noChangeAspect="1"/>
            </p:cNvPicPr>
            <p:nvPr/>
          </p:nvPicPr>
          <p:blipFill rotWithShape="1">
            <a:blip r:embed="rId7">
              <a:duotone>
                <a:schemeClr val="accent6">
                  <a:shade val="45000"/>
                  <a:satMod val="135000"/>
                </a:schemeClr>
                <a:prstClr val="white"/>
              </a:duotone>
            </a:blip>
            <a:srcRect r="85958"/>
            <a:stretch/>
          </p:blipFill>
          <p:spPr>
            <a:xfrm>
              <a:off x="24046573" y="19121363"/>
              <a:ext cx="788277" cy="189057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95F0461E-C996-C9FE-F866-853031447742}"/>
                </a:ext>
              </a:extLst>
            </p:cNvPr>
            <p:cNvPicPr>
              <a:picLocks noChangeAspect="1"/>
            </p:cNvPicPr>
            <p:nvPr/>
          </p:nvPicPr>
          <p:blipFill rotWithShape="1">
            <a:blip r:embed="rId7"/>
            <a:srcRect l="14042"/>
            <a:stretch/>
          </p:blipFill>
          <p:spPr>
            <a:xfrm>
              <a:off x="24834850" y="19121362"/>
              <a:ext cx="4825290" cy="1890579"/>
            </a:xfrm>
            <a:prstGeom prst="rect">
              <a:avLst/>
            </a:prstGeom>
          </p:spPr>
        </p:pic>
      </p:grpSp>
      <p:sp>
        <p:nvSpPr>
          <p:cNvPr id="17" name="TextBox 16">
            <a:extLst>
              <a:ext uri="{FF2B5EF4-FFF2-40B4-BE49-F238E27FC236}">
                <a16:creationId xmlns:a16="http://schemas.microsoft.com/office/drawing/2014/main" id="{D40F9223-61F2-5185-BA57-522E45B45FAA}"/>
              </a:ext>
            </a:extLst>
          </p:cNvPr>
          <p:cNvSpPr txBox="1"/>
          <p:nvPr/>
        </p:nvSpPr>
        <p:spPr>
          <a:xfrm>
            <a:off x="7591226" y="5720810"/>
            <a:ext cx="4112372" cy="523220"/>
          </a:xfrm>
          <a:prstGeom prst="rect">
            <a:avLst/>
          </a:prstGeom>
          <a:noFill/>
        </p:spPr>
        <p:txBody>
          <a:bodyPr wrap="square" rtlCol="0">
            <a:spAutoFit/>
          </a:bodyPr>
          <a:lstStyle/>
          <a:p>
            <a:pPr>
              <a:spcBef>
                <a:spcPts val="1200"/>
              </a:spcBef>
            </a:pPr>
            <a:r>
              <a:rPr lang="en-US" sz="1400" b="1">
                <a:solidFill>
                  <a:srgbClr val="4A8522"/>
                </a:solidFill>
              </a:rPr>
              <a:t>Green</a:t>
            </a:r>
            <a:r>
              <a:rPr lang="en-US" sz="1400"/>
              <a:t> section represents number of bits used to describe movement </a:t>
            </a:r>
            <a:r>
              <a:rPr lang="en-US" sz="1400" b="1">
                <a:solidFill>
                  <a:srgbClr val="4A8522"/>
                </a:solidFill>
              </a:rPr>
              <a:t>inside</a:t>
            </a:r>
            <a:r>
              <a:rPr lang="en-US" sz="1400" b="1"/>
              <a:t> </a:t>
            </a:r>
            <a:r>
              <a:rPr lang="en-US" sz="1400"/>
              <a:t>modules.</a:t>
            </a:r>
            <a:r>
              <a:rPr lang="en-US" sz="1400" b="1"/>
              <a:t> </a:t>
            </a:r>
          </a:p>
        </p:txBody>
      </p:sp>
      <p:sp>
        <p:nvSpPr>
          <p:cNvPr id="18" name="TextBox 17">
            <a:extLst>
              <a:ext uri="{FF2B5EF4-FFF2-40B4-BE49-F238E27FC236}">
                <a16:creationId xmlns:a16="http://schemas.microsoft.com/office/drawing/2014/main" id="{294C3978-A84B-1B81-41CE-A7C9A7146DE7}"/>
              </a:ext>
            </a:extLst>
          </p:cNvPr>
          <p:cNvSpPr txBox="1"/>
          <p:nvPr/>
        </p:nvSpPr>
        <p:spPr>
          <a:xfrm>
            <a:off x="7591226" y="3591145"/>
            <a:ext cx="4013486" cy="523220"/>
          </a:xfrm>
          <a:prstGeom prst="rect">
            <a:avLst/>
          </a:prstGeom>
          <a:noFill/>
        </p:spPr>
        <p:txBody>
          <a:bodyPr wrap="square" rtlCol="0">
            <a:spAutoFit/>
          </a:bodyPr>
          <a:lstStyle/>
          <a:p>
            <a:pPr>
              <a:spcBef>
                <a:spcPts val="1200"/>
              </a:spcBef>
            </a:pPr>
            <a:r>
              <a:rPr lang="en-US" sz="1400" b="1">
                <a:solidFill>
                  <a:srgbClr val="C25308"/>
                </a:solidFill>
              </a:rPr>
              <a:t>Orange</a:t>
            </a:r>
            <a:r>
              <a:rPr lang="en-US" sz="1400"/>
              <a:t> section represents number of bits used to describe movement </a:t>
            </a:r>
            <a:r>
              <a:rPr lang="en-US" sz="1400" b="1">
                <a:solidFill>
                  <a:srgbClr val="C25308"/>
                </a:solidFill>
              </a:rPr>
              <a:t>between</a:t>
            </a:r>
            <a:r>
              <a:rPr lang="en-US" sz="1400" b="1"/>
              <a:t> </a:t>
            </a:r>
            <a:r>
              <a:rPr lang="en-US" sz="1400"/>
              <a:t>modules</a:t>
            </a:r>
          </a:p>
        </p:txBody>
      </p:sp>
      <p:pic>
        <p:nvPicPr>
          <p:cNvPr id="2" name="Picture 18" descr="Diagram&#10;&#10;Description automatically generated">
            <a:extLst>
              <a:ext uri="{FF2B5EF4-FFF2-40B4-BE49-F238E27FC236}">
                <a16:creationId xmlns:a16="http://schemas.microsoft.com/office/drawing/2014/main" id="{1364DB81-FE4A-CEFF-D73D-1E9951411F46}"/>
              </a:ext>
            </a:extLst>
          </p:cNvPr>
          <p:cNvPicPr>
            <a:picLocks noChangeAspect="1"/>
          </p:cNvPicPr>
          <p:nvPr/>
        </p:nvPicPr>
        <p:blipFill>
          <a:blip r:embed="rId8"/>
          <a:stretch>
            <a:fillRect/>
          </a:stretch>
        </p:blipFill>
        <p:spPr>
          <a:xfrm>
            <a:off x="2481400" y="3775608"/>
            <a:ext cx="4108388" cy="2269121"/>
          </a:xfrm>
          <a:prstGeom prst="rect">
            <a:avLst/>
          </a:prstGeom>
        </p:spPr>
      </p:pic>
      <p:sp>
        <p:nvSpPr>
          <p:cNvPr id="19" name="TextBox 18">
            <a:extLst>
              <a:ext uri="{FF2B5EF4-FFF2-40B4-BE49-F238E27FC236}">
                <a16:creationId xmlns:a16="http://schemas.microsoft.com/office/drawing/2014/main" id="{08D99C79-3CDA-CECF-21DE-D041B245A910}"/>
              </a:ext>
            </a:extLst>
          </p:cNvPr>
          <p:cNvSpPr txBox="1"/>
          <p:nvPr/>
        </p:nvSpPr>
        <p:spPr>
          <a:xfrm>
            <a:off x="7591226" y="1569469"/>
            <a:ext cx="3731847"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cs typeface="Arial"/>
              </a:rPr>
              <a:t>Movement is calculated based on the </a:t>
            </a:r>
            <a:r>
              <a:rPr lang="en-US" sz="1400" b="1">
                <a:cs typeface="Arial"/>
              </a:rPr>
              <a:t>probability</a:t>
            </a:r>
            <a:r>
              <a:rPr lang="en-US" sz="1400">
                <a:cs typeface="Arial"/>
              </a:rPr>
              <a:t> that a random walker will visit nodes. An actual random walker is not required.</a:t>
            </a:r>
          </a:p>
        </p:txBody>
      </p:sp>
      <p:pic>
        <p:nvPicPr>
          <p:cNvPr id="85" name="Audio 84">
            <a:hlinkClick r:id="" action="ppaction://media"/>
            <a:extLst>
              <a:ext uri="{FF2B5EF4-FFF2-40B4-BE49-F238E27FC236}">
                <a16:creationId xmlns:a16="http://schemas.microsoft.com/office/drawing/2014/main" id="{C0E0F4CE-787C-2944-C049-36C7599B8806}"/>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09882388"/>
      </p:ext>
    </p:extLst>
  </p:cSld>
  <p:clrMapOvr>
    <a:masterClrMapping/>
  </p:clrMapOvr>
  <mc:AlternateContent xmlns:mc="http://schemas.openxmlformats.org/markup-compatibility/2006">
    <mc:Choice xmlns:p14="http://schemas.microsoft.com/office/powerpoint/2010/main" Requires="p14">
      <p:transition spd="slow" p14:dur="2000" advTm="319537"/>
    </mc:Choice>
    <mc:Fallback>
      <p:transition spd="slow" advTm="3195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5"/>
                </p:tgtEl>
              </p:cMediaNode>
            </p:audio>
          </p:childTnLst>
        </p:cTn>
      </p:par>
    </p:tnLst>
  </p:timing>
  <p:extLst>
    <p:ext uri="{3A86A75C-4F4B-4683-9AE1-C65F6400EC91}">
      <p14:laserTraceLst xmlns:p14="http://schemas.microsoft.com/office/powerpoint/2010/main">
        <p14:tracePtLst>
          <p14:tracePt t="16478" x="3467100" y="6451600"/>
          <p14:tracePt t="16615" x="4691063" y="6807200"/>
          <p14:tracePt t="16616" x="4699000" y="6781800"/>
          <p14:tracePt t="16617" x="4699000" y="6757988"/>
          <p14:tracePt t="16619" x="4706938" y="6740525"/>
          <p14:tracePt t="16620" x="4716463" y="6689725"/>
          <p14:tracePt t="16621" x="4724400" y="6673850"/>
          <p14:tracePt t="16622" x="4724400" y="6640513"/>
          <p14:tracePt t="16623" x="4732338" y="6615113"/>
          <p14:tracePt t="16625" x="4732338" y="6597650"/>
          <p14:tracePt t="16625" x="4740275" y="6564313"/>
          <p14:tracePt t="16626" x="4749800" y="6538913"/>
          <p14:tracePt t="16627" x="4749800" y="6513513"/>
          <p14:tracePt t="16630" x="4757738" y="6446838"/>
          <p14:tracePt t="16631" x="4765675" y="6421438"/>
          <p14:tracePt t="16631" x="4765675" y="6396038"/>
          <p14:tracePt t="16632" x="4775200" y="6362700"/>
          <p14:tracePt t="16633" x="4783138" y="6337300"/>
          <p14:tracePt t="16634" x="4791075" y="6303963"/>
          <p14:tracePt t="16635" x="4791075" y="6262688"/>
          <p14:tracePt t="16636" x="4791075" y="6237288"/>
          <p14:tracePt t="16637" x="4799013" y="6203950"/>
          <p14:tracePt t="16638" x="4808538" y="6178550"/>
          <p14:tracePt t="16640" x="4816475" y="6102350"/>
          <p14:tracePt t="16642" x="4824413" y="6061075"/>
          <p14:tracePt t="16643" x="4833938" y="6018213"/>
          <p14:tracePt t="16644" x="4833938" y="5984875"/>
          <p14:tracePt t="16645" x="4833938" y="5951538"/>
          <p14:tracePt t="16645" x="4841875" y="5918200"/>
          <p14:tracePt t="16646" x="4849813" y="5875338"/>
          <p14:tracePt t="16647" x="4849813" y="5842000"/>
          <p14:tracePt t="16648" x="4857750" y="5800725"/>
          <p14:tracePt t="16649" x="4867275" y="5757863"/>
          <p14:tracePt t="16650" x="4867275" y="5724525"/>
          <p14:tracePt t="16651" x="4875213" y="5691188"/>
          <p14:tracePt t="16652" x="4883150" y="5649913"/>
          <p14:tracePt t="16653" x="4892675" y="5599113"/>
          <p14:tracePt t="16654" x="4900613" y="5556250"/>
          <p14:tracePt t="16656" x="4900613" y="5522913"/>
          <p14:tracePt t="16658" x="4900613" y="5456238"/>
          <p14:tracePt t="16660" x="4908550" y="5372100"/>
          <p14:tracePt t="16661" x="4916488" y="5338763"/>
          <p14:tracePt t="16662" x="4916488" y="5295900"/>
          <p14:tracePt t="16662" x="4916488" y="5254625"/>
          <p14:tracePt t="16663" x="4926013" y="5221288"/>
          <p14:tracePt t="16664" x="4926013" y="5170488"/>
          <p14:tracePt t="16665" x="4933950" y="5129213"/>
          <p14:tracePt t="16666" x="4933950" y="5095875"/>
          <p14:tracePt t="16667" x="4933950" y="5053013"/>
          <p14:tracePt t="16668" x="4941888" y="5019675"/>
          <p14:tracePt t="16669" x="4941888" y="4986338"/>
          <p14:tracePt t="16670" x="4941888" y="4953000"/>
          <p14:tracePt t="16671" x="4941888" y="4902200"/>
          <p14:tracePt t="16672" x="4941888" y="4868863"/>
          <p14:tracePt t="16675" x="4951413" y="4802188"/>
          <p14:tracePt t="16676" x="4951413" y="4767263"/>
          <p14:tracePt t="16677" x="4951413" y="4675188"/>
          <p14:tracePt t="16678" x="4951413" y="4641850"/>
          <p14:tracePt t="16679" x="4951413" y="4608513"/>
          <p14:tracePt t="16680" x="4951413" y="4565650"/>
          <p14:tracePt t="16681" x="4951413" y="4532313"/>
          <p14:tracePt t="16682" x="4951413" y="4498975"/>
          <p14:tracePt t="16683" x="4951413" y="4465638"/>
          <p14:tracePt t="16684" x="4951413" y="4432300"/>
          <p14:tracePt t="16685" x="4951413" y="4398963"/>
          <p14:tracePt t="16686" x="4951413" y="4356100"/>
          <p14:tracePt t="16687" x="4941888" y="4314825"/>
          <p14:tracePt t="16688" x="4941888" y="4281488"/>
          <p14:tracePt t="16691" x="4933950" y="4222750"/>
          <p14:tracePt t="16692" x="4926013" y="4154488"/>
          <p14:tracePt t="16694" x="4926013" y="4121150"/>
          <p14:tracePt t="16695" x="4926013" y="4095750"/>
          <p14:tracePt t="16696" x="4916488" y="4062413"/>
          <p14:tracePt t="16697" x="4908550" y="4037013"/>
          <p14:tracePt t="16699" x="4900613" y="3978275"/>
          <p14:tracePt t="16701" x="4892675" y="3919538"/>
          <p14:tracePt t="16702" x="4883150" y="3878263"/>
          <p14:tracePt t="16703" x="4875213" y="3852863"/>
          <p14:tracePt t="16704" x="4867275" y="3827463"/>
          <p14:tracePt t="16705" x="4857750" y="3802063"/>
          <p14:tracePt t="16706" x="4857750" y="3768725"/>
          <p14:tracePt t="16707" x="4841875" y="3727450"/>
          <p14:tracePt t="16709" x="4833938" y="3702050"/>
          <p14:tracePt t="16710" x="4824413" y="3676650"/>
          <p14:tracePt t="16711" x="4816475" y="3651250"/>
          <p14:tracePt t="16712" x="4808538" y="3625850"/>
          <p14:tracePt t="16713" x="4791075" y="3592513"/>
          <p14:tracePt t="16714" x="4791075" y="3576638"/>
          <p14:tracePt t="16715" x="4783138" y="3541713"/>
          <p14:tracePt t="16715" x="4765675" y="3525838"/>
          <p14:tracePt t="16717" x="4765675" y="3508375"/>
          <p14:tracePt t="16717" x="4757738" y="3475038"/>
          <p14:tracePt t="16719" x="4749800" y="3459163"/>
          <p14:tracePt t="16719" x="4740275" y="3433763"/>
          <p14:tracePt t="16721" x="4732338" y="3416300"/>
          <p14:tracePt t="16723" x="4716463" y="3382963"/>
          <p14:tracePt t="16724" x="4699000" y="3340100"/>
          <p14:tracePt t="16726" x="4691063" y="3316288"/>
          <p14:tracePt t="16729" x="4681538" y="3281363"/>
          <p14:tracePt t="16730" x="4665663" y="3248025"/>
          <p14:tracePt t="16731" x="4657725" y="3232150"/>
          <p14:tracePt t="16732" x="4648200" y="3214688"/>
          <p14:tracePt t="16733" x="4648200" y="3198813"/>
          <p14:tracePt t="16734" x="4640263" y="3181350"/>
          <p14:tracePt t="16735" x="4632325" y="3173413"/>
          <p14:tracePt t="16736" x="4622800" y="3148013"/>
          <p14:tracePt t="16737" x="4622800" y="3140075"/>
          <p14:tracePt t="16738" x="4614863" y="3130550"/>
          <p14:tracePt t="16740" x="4606925" y="3097213"/>
          <p14:tracePt t="16742" x="4606925" y="3089275"/>
          <p14:tracePt t="16743" x="4589463" y="3063875"/>
          <p14:tracePt t="16745" x="4589463" y="3055938"/>
          <p14:tracePt t="16746" x="4589463" y="3046413"/>
          <p14:tracePt t="16746" x="4581525" y="3030538"/>
          <p14:tracePt t="16747" x="4581525" y="3022600"/>
          <p14:tracePt t="16748" x="4573588" y="3013075"/>
          <p14:tracePt t="16749" x="4573588" y="2997200"/>
          <p14:tracePt t="16752" x="4564063" y="2979738"/>
          <p14:tracePt t="16753" x="4556125" y="2971800"/>
          <p14:tracePt t="16754" x="4556125" y="2963863"/>
          <p14:tracePt t="16757" x="4556125" y="2954338"/>
          <p14:tracePt t="16759" x="4548188" y="2938463"/>
          <p14:tracePt t="16759" x="4548188" y="2928938"/>
          <p14:tracePt t="16761" x="4548188" y="2921000"/>
          <p14:tracePt t="16762" x="4540250" y="2921000"/>
          <p14:tracePt t="16764" x="4540250" y="2913063"/>
          <p14:tracePt t="16765" x="4540250" y="2905125"/>
          <p14:tracePt t="16767" x="4530725" y="2895600"/>
          <p14:tracePt t="16770" x="4530725" y="2887663"/>
          <p14:tracePt t="16775" x="4530725" y="2879725"/>
          <p14:tracePt t="16779" x="4530725" y="2870200"/>
          <p14:tracePt t="16794" x="4522788" y="2870200"/>
          <p14:tracePt t="16834" x="4514850" y="2870200"/>
          <p14:tracePt t="16842" x="4505325" y="2870200"/>
          <p14:tracePt t="16845" x="4497388" y="2870200"/>
          <p14:tracePt t="16849" x="4489450" y="2870200"/>
          <p14:tracePt t="16853" x="4481513" y="2870200"/>
          <p14:tracePt t="16858" x="4471988" y="2870200"/>
          <p14:tracePt t="16859" x="4464050" y="2870200"/>
          <p14:tracePt t="16863" x="4456113" y="2870200"/>
          <p14:tracePt t="16866" x="4446588" y="2870200"/>
          <p14:tracePt t="16867" x="4438650" y="2870200"/>
          <p14:tracePt t="16870" x="4430713" y="2870200"/>
          <p14:tracePt t="16871" x="4422775" y="2862263"/>
          <p14:tracePt t="16874" x="4413250" y="2862263"/>
          <p14:tracePt t="16876" x="4405313" y="2854325"/>
          <p14:tracePt t="16878" x="4397375" y="2854325"/>
          <p14:tracePt t="16880" x="4387850" y="2854325"/>
          <p14:tracePt t="16880" x="4387850" y="2846388"/>
          <p14:tracePt t="16882" x="4379913" y="2836863"/>
          <p14:tracePt t="16883" x="4371975" y="2836863"/>
          <p14:tracePt t="16884" x="4364038" y="2836863"/>
          <p14:tracePt t="16884" x="4364038" y="2828925"/>
          <p14:tracePt t="16885" x="4354513" y="2828925"/>
          <p14:tracePt t="16886" x="4346575" y="2828925"/>
          <p14:tracePt t="16888" x="4338638" y="2820988"/>
          <p14:tracePt t="16891" x="4329113" y="2820988"/>
          <p14:tracePt t="16894" x="4305300" y="2803525"/>
          <p14:tracePt t="16895" x="4295775" y="2803525"/>
          <p14:tracePt t="16896" x="4287838" y="2795588"/>
          <p14:tracePt t="16897" x="4279900" y="2795588"/>
          <p14:tracePt t="16900" x="4270375" y="2795588"/>
          <p14:tracePt t="16901" x="4262438" y="2786063"/>
          <p14:tracePt t="16902" x="4254500" y="2786063"/>
          <p14:tracePt t="16903" x="4246563" y="2786063"/>
          <p14:tracePt t="16904" x="4246563" y="2778125"/>
          <p14:tracePt t="16905" x="4237038" y="2778125"/>
          <p14:tracePt t="16908" x="4221163" y="2770188"/>
          <p14:tracePt t="16912" x="4195763" y="2752725"/>
          <p14:tracePt t="16914" x="4187825" y="2752725"/>
          <p14:tracePt t="16915" x="4178300" y="2744788"/>
          <p14:tracePt t="16916" x="4170363" y="2744788"/>
          <p14:tracePt t="16917" x="4162425" y="2744788"/>
          <p14:tracePt t="16918" x="4162425" y="2736850"/>
          <p14:tracePt t="16919" x="4152900" y="2736850"/>
          <p14:tracePt t="16920" x="4144963" y="2736850"/>
          <p14:tracePt t="16922" x="4144963" y="2727325"/>
          <p14:tracePt t="16924" x="4137025" y="2727325"/>
          <p14:tracePt t="16927" x="4129088" y="2719388"/>
          <p14:tracePt t="16927" x="4119563" y="2711450"/>
          <p14:tracePt t="16928" x="4111625" y="2711450"/>
          <p14:tracePt t="16931" x="4103688" y="2711450"/>
          <p14:tracePt t="16932" x="4103688" y="2703513"/>
          <p14:tracePt t="16934" x="4094163" y="2703513"/>
          <p14:tracePt t="16935" x="4094163" y="2693988"/>
          <p14:tracePt t="16936" x="4086225" y="2693988"/>
          <p14:tracePt t="16937" x="4078288" y="2693988"/>
          <p14:tracePt t="16941" x="4070350" y="2686050"/>
          <p14:tracePt t="16943" x="4070350" y="2678113"/>
          <p14:tracePt t="16944" x="4060825" y="2678113"/>
          <p14:tracePt t="16946" x="4060825" y="2668588"/>
          <p14:tracePt t="16947" x="4052888" y="2668588"/>
          <p14:tracePt t="16950" x="4044950" y="2668588"/>
          <p14:tracePt t="16951" x="4044950" y="2660650"/>
          <p14:tracePt t="16954" x="4035425" y="2660650"/>
          <p14:tracePt t="16956" x="4035425" y="2652713"/>
          <p14:tracePt t="16958" x="4027488" y="2644775"/>
          <p14:tracePt t="16962" x="4019550" y="2635250"/>
          <p14:tracePt t="16964" x="4011613" y="2635250"/>
          <p14:tracePt t="16967" x="4011613" y="2627313"/>
          <p14:tracePt t="16967" x="4002088" y="2627313"/>
          <p14:tracePt t="16970" x="3994150" y="2627313"/>
          <p14:tracePt t="16971" x="3994150" y="2619375"/>
          <p14:tracePt t="16975" x="3986213" y="2609850"/>
          <p14:tracePt t="16977" x="3976688" y="2609850"/>
          <p14:tracePt t="16978" x="3968750" y="2609850"/>
          <p14:tracePt t="16980" x="3968750" y="2601913"/>
          <p14:tracePt t="16982" x="3960813" y="2601913"/>
          <p14:tracePt t="16985" x="3952875" y="2593975"/>
          <p14:tracePt t="16987" x="3943350" y="2593975"/>
          <p14:tracePt t="16991" x="3935413" y="2593975"/>
          <p14:tracePt t="16992" x="3927475" y="2586038"/>
          <p14:tracePt t="16993" x="3917950" y="2586038"/>
          <p14:tracePt t="16996" x="3910013" y="2586038"/>
          <p14:tracePt t="16997" x="3902075" y="2576513"/>
          <p14:tracePt t="17000" x="3894138" y="2576513"/>
          <p14:tracePt t="17002" x="3894138" y="2568575"/>
          <p14:tracePt t="17003" x="3884613" y="2568575"/>
          <p14:tracePt t="17004" x="3876675" y="2568575"/>
          <p14:tracePt t="17006" x="3868738" y="2568575"/>
          <p14:tracePt t="17010" x="3859213" y="2568575"/>
          <p14:tracePt t="17011" x="3859213" y="2560638"/>
          <p14:tracePt t="17013" x="3851275" y="2560638"/>
          <p14:tracePt t="17017" x="3843338" y="2560638"/>
          <p14:tracePt t="17019" x="3835400" y="2560638"/>
          <p14:tracePt t="17025" x="3825875" y="2560638"/>
          <p14:tracePt t="17030" x="3817938" y="2560638"/>
          <p14:tracePt t="17036" x="3810000" y="2560638"/>
          <p14:tracePt t="17041" x="3800475" y="2560638"/>
          <p14:tracePt t="17049" x="3800475" y="2551113"/>
          <p14:tracePt t="17050" x="3792538" y="2551113"/>
          <p14:tracePt t="17060" x="3784600" y="2551113"/>
          <p14:tracePt t="17073" x="3776663" y="2551113"/>
          <p14:tracePt t="17080" x="3767138" y="2551113"/>
          <p14:tracePt t="17091" x="3767138" y="2543175"/>
          <p14:tracePt t="17093" x="3759200" y="2543175"/>
          <p14:tracePt t="17101" x="3759200" y="2535238"/>
          <p14:tracePt t="17111" x="3751263" y="2535238"/>
          <p14:tracePt t="17193" x="3751263" y="2527300"/>
          <p14:tracePt t="17217" x="3759200" y="2527300"/>
          <p14:tracePt t="17224" x="3767138" y="2527300"/>
          <p14:tracePt t="17225" x="3776663" y="2527300"/>
          <p14:tracePt t="17227" x="3784600" y="2527300"/>
          <p14:tracePt t="17230" x="3792538" y="2527300"/>
          <p14:tracePt t="17234" x="3800475" y="2527300"/>
          <p14:tracePt t="17235" x="3810000" y="2527300"/>
          <p14:tracePt t="17237" x="3817938" y="2527300"/>
          <p14:tracePt t="17239" x="3835400" y="2527300"/>
          <p14:tracePt t="17242" x="3843338" y="2527300"/>
          <p14:tracePt t="17244" x="3868738" y="2527300"/>
          <p14:tracePt t="17246" x="3876675" y="2527300"/>
          <p14:tracePt t="17247" x="3884613" y="2527300"/>
          <p14:tracePt t="17248" x="3894138" y="2527300"/>
          <p14:tracePt t="17249" x="3910013" y="2527300"/>
          <p14:tracePt t="17250" x="3927475" y="2527300"/>
          <p14:tracePt t="17251" x="3943350" y="2527300"/>
          <p14:tracePt t="17254" x="3960813" y="2527300"/>
          <p14:tracePt t="17254" x="3968750" y="2527300"/>
          <p14:tracePt t="17255" x="3976688" y="2527300"/>
          <p14:tracePt t="17258" x="4011613" y="2527300"/>
          <p14:tracePt t="17259" x="4019550" y="2535238"/>
          <p14:tracePt t="17259" x="4027488" y="2535238"/>
          <p14:tracePt t="17260" x="4052888" y="2535238"/>
          <p14:tracePt t="17261" x="4070350" y="2535238"/>
          <p14:tracePt t="17263" x="4078288" y="2535238"/>
          <p14:tracePt t="17264" x="4094163" y="2535238"/>
          <p14:tracePt t="17265" x="4111625" y="2535238"/>
          <p14:tracePt t="17266" x="4129088" y="2535238"/>
          <p14:tracePt t="17267" x="4144963" y="2535238"/>
          <p14:tracePt t="17268" x="4162425" y="2535238"/>
          <p14:tracePt t="17268" x="4170363" y="2535238"/>
          <p14:tracePt t="17269" x="4187825" y="2535238"/>
          <p14:tracePt t="17270" x="4203700" y="2535238"/>
          <p14:tracePt t="17271" x="4229100" y="2535238"/>
          <p14:tracePt t="17273" x="4237038" y="2543175"/>
          <p14:tracePt t="17275" x="4270375" y="2543175"/>
          <p14:tracePt t="17277" x="4305300" y="2543175"/>
          <p14:tracePt t="17279" x="4354513" y="2543175"/>
          <p14:tracePt t="17280" x="4364038" y="2543175"/>
          <p14:tracePt t="17281" x="4379913" y="2551113"/>
          <p14:tracePt t="17283" x="4397375" y="2551113"/>
          <p14:tracePt t="17284" x="4422775" y="2551113"/>
          <p14:tracePt t="17284" x="4430713" y="2551113"/>
          <p14:tracePt t="17285" x="4446588" y="2551113"/>
          <p14:tracePt t="17286" x="4464050" y="2551113"/>
          <p14:tracePt t="17287" x="4481513" y="2551113"/>
          <p14:tracePt t="17289" x="4497388" y="2551113"/>
          <p14:tracePt t="17291" x="4522788" y="2551113"/>
          <p14:tracePt t="17292" x="4530725" y="2551113"/>
          <p14:tracePt t="17293" x="4573588" y="2551113"/>
          <p14:tracePt t="17295" x="4581525" y="2551113"/>
          <p14:tracePt t="17297" x="4589463" y="2551113"/>
          <p14:tracePt t="17298" x="4606925" y="2551113"/>
          <p14:tracePt t="17299" x="4640263" y="2551113"/>
          <p14:tracePt t="17301" x="4648200" y="2551113"/>
          <p14:tracePt t="17301" x="4665663" y="2551113"/>
          <p14:tracePt t="17302" x="4681538" y="2551113"/>
          <p14:tracePt t="17304" x="4691063" y="2551113"/>
          <p14:tracePt t="17305" x="4699000" y="2551113"/>
          <p14:tracePt t="17306" x="4716463" y="2551113"/>
          <p14:tracePt t="17309" x="4757738" y="2551113"/>
          <p14:tracePt t="17310" x="4783138" y="2560638"/>
          <p14:tracePt t="17312" x="4799013" y="2560638"/>
          <p14:tracePt t="17313" x="4816475" y="2560638"/>
          <p14:tracePt t="17315" x="4833938" y="2560638"/>
          <p14:tracePt t="17316" x="4841875" y="2560638"/>
          <p14:tracePt t="17316" x="4849813" y="2560638"/>
          <p14:tracePt t="17318" x="4867275" y="2560638"/>
          <p14:tracePt t="17318" x="4883150" y="2560638"/>
          <p14:tracePt t="17319" x="4892675" y="2560638"/>
          <p14:tracePt t="17320" x="4900613" y="2560638"/>
          <p14:tracePt t="17321" x="4908550" y="2560638"/>
          <p14:tracePt t="17322" x="4926013" y="2560638"/>
          <p14:tracePt t="17325" x="4941888" y="2560638"/>
          <p14:tracePt t="17326" x="4959350" y="2568575"/>
          <p14:tracePt t="17328" x="4967288" y="2568575"/>
          <p14:tracePt t="17329" x="4975225" y="2568575"/>
          <p14:tracePt t="17330" x="4984750" y="2568575"/>
          <p14:tracePt t="17330" x="5000625" y="2568575"/>
          <p14:tracePt t="17332" x="5018088" y="2568575"/>
          <p14:tracePt t="17334" x="5026025" y="2568575"/>
          <p14:tracePt t="17335" x="5033963" y="2568575"/>
          <p14:tracePt t="17336" x="5043488" y="2568575"/>
          <p14:tracePt t="17337" x="5059363" y="2568575"/>
          <p14:tracePt t="17338" x="5068888" y="2568575"/>
          <p14:tracePt t="17341" x="5084763" y="2568575"/>
          <p14:tracePt t="17343" x="5092700" y="2568575"/>
          <p14:tracePt t="17344" x="5102225" y="2568575"/>
          <p14:tracePt t="17345" x="5110163" y="2568575"/>
          <p14:tracePt t="17346" x="5118100" y="2568575"/>
          <p14:tracePt t="17347" x="5127625" y="2568575"/>
          <p14:tracePt t="17349" x="5135563" y="2568575"/>
          <p14:tracePt t="17351" x="5143500" y="2568575"/>
          <p14:tracePt t="17352" x="5151438" y="2568575"/>
          <p14:tracePt t="17355" x="5160963" y="2568575"/>
          <p14:tracePt t="17356" x="5168900" y="2568575"/>
          <p14:tracePt t="17359" x="5176838" y="2568575"/>
          <p14:tracePt t="17361" x="5186363" y="2568575"/>
          <p14:tracePt t="17365" x="5194300" y="2568575"/>
          <p14:tracePt t="17366" x="5202238" y="2568575"/>
          <p14:tracePt t="17369" x="5210175" y="2568575"/>
          <p14:tracePt t="17375" x="5219700" y="2568575"/>
          <p14:tracePt t="17376" x="5227638" y="2568575"/>
          <p14:tracePt t="17377" x="5235575" y="2568575"/>
          <p14:tracePt t="17379" x="5245100" y="2560638"/>
          <p14:tracePt t="17384" x="5253038" y="2560638"/>
          <p14:tracePt t="17387" x="5260975" y="2560638"/>
          <p14:tracePt t="17388" x="5268913" y="2560638"/>
          <p14:tracePt t="17391" x="5278438" y="2560638"/>
          <p14:tracePt t="17394" x="5286375" y="2560638"/>
          <p14:tracePt t="17397" x="5294313" y="2560638"/>
          <p14:tracePt t="17398" x="5303838" y="2560638"/>
          <p14:tracePt t="17403" x="5311775" y="2560638"/>
          <p14:tracePt t="17406" x="5319713" y="2560638"/>
          <p14:tracePt t="17408" x="5327650" y="2560638"/>
          <p14:tracePt t="17413" x="5337175" y="2560638"/>
          <p14:tracePt t="17414" x="5345113" y="2560638"/>
          <p14:tracePt t="17416" x="5353050" y="2560638"/>
          <p14:tracePt t="17419" x="5362575" y="2560638"/>
          <p14:tracePt t="17422" x="5370513" y="2560638"/>
          <p14:tracePt t="17425" x="5378450" y="2560638"/>
          <p14:tracePt t="17427" x="5386388" y="2560638"/>
          <p14:tracePt t="17430" x="5395913" y="2560638"/>
          <p14:tracePt t="17434" x="5403850" y="2560638"/>
          <p14:tracePt t="17434" x="5411788" y="2560638"/>
          <p14:tracePt t="17437" x="5421313" y="2560638"/>
          <p14:tracePt t="17440" x="5429250" y="2560638"/>
          <p14:tracePt t="17442" x="5437188" y="2560638"/>
          <p14:tracePt t="17444" x="5445125" y="2560638"/>
          <p14:tracePt t="17446" x="5454650" y="2560638"/>
          <p14:tracePt t="17449" x="5462588" y="2560638"/>
          <p14:tracePt t="17451" x="5470525" y="2560638"/>
          <p14:tracePt t="17452" x="5480050" y="2560638"/>
          <p14:tracePt t="17455" x="5487988" y="2551113"/>
          <p14:tracePt t="17457" x="5495925" y="2551113"/>
          <p14:tracePt t="17459" x="5503863" y="2551113"/>
          <p14:tracePt t="17461" x="5513388" y="2543175"/>
          <p14:tracePt t="17463" x="5521325" y="2543175"/>
          <p14:tracePt t="17465" x="5529263" y="2543175"/>
          <p14:tracePt t="17468" x="5538788" y="2535238"/>
          <p14:tracePt t="17469" x="5546725" y="2535238"/>
          <p14:tracePt t="17471" x="5554663" y="2535238"/>
          <p14:tracePt t="17475" x="5562600" y="2527300"/>
          <p14:tracePt t="17476" x="5572125" y="2527300"/>
          <p14:tracePt t="17477" x="5580063" y="2527300"/>
          <p14:tracePt t="17479" x="5588000" y="2527300"/>
          <p14:tracePt t="17481" x="5597525" y="2517775"/>
          <p14:tracePt t="17483" x="5605463" y="2509838"/>
          <p14:tracePt t="17484" x="5613400" y="2509838"/>
          <p14:tracePt t="17486" x="5621338" y="2509838"/>
          <p14:tracePt t="17488" x="5630863" y="2501900"/>
          <p14:tracePt t="17490" x="5638800" y="2501900"/>
          <p14:tracePt t="17492" x="5646738" y="2501900"/>
          <p14:tracePt t="17494" x="5656263" y="2492375"/>
          <p14:tracePt t="17495" x="5664200" y="2492375"/>
          <p14:tracePt t="17498" x="5672138" y="2492375"/>
          <p14:tracePt t="17499" x="5680075" y="2484438"/>
          <p14:tracePt t="17501" x="5689600" y="2476500"/>
          <p14:tracePt t="17503" x="5697538" y="2476500"/>
          <p14:tracePt t="17506" x="5705475" y="2468563"/>
          <p14:tracePt t="17508" x="5715000" y="2468563"/>
          <p14:tracePt t="17511" x="5722938" y="2459038"/>
          <p14:tracePt t="17512" x="5730875" y="2459038"/>
          <p14:tracePt t="17513" x="5738813" y="2451100"/>
          <p14:tracePt t="17514" x="5748338" y="2443163"/>
          <p14:tracePt t="17516" x="5756275" y="2443163"/>
          <p14:tracePt t="17517" x="5756275" y="2433638"/>
          <p14:tracePt t="17520" x="5764213" y="2433638"/>
          <p14:tracePt t="17521" x="5773738" y="2433638"/>
          <p14:tracePt t="17523" x="5781675" y="2425700"/>
          <p14:tracePt t="17526" x="5789613" y="2417763"/>
          <p14:tracePt t="17527" x="5797550" y="2409825"/>
          <p14:tracePt t="17528" x="5807075" y="2400300"/>
          <p14:tracePt t="17530" x="5822950" y="2392363"/>
          <p14:tracePt t="17533" x="5832475" y="2384425"/>
          <p14:tracePt t="17534" x="5840413" y="2374900"/>
          <p14:tracePt t="17534" x="5848350" y="2374900"/>
          <p14:tracePt t="17535" x="5848350" y="2366963"/>
          <p14:tracePt t="17536" x="5856288" y="2366963"/>
          <p14:tracePt t="17537" x="5865813" y="2359025"/>
          <p14:tracePt t="17541" x="5873750" y="2351088"/>
          <p14:tracePt t="17542" x="5881688" y="2341563"/>
          <p14:tracePt t="17544" x="5899150" y="2341563"/>
          <p14:tracePt t="17545" x="5907088" y="2333625"/>
          <p14:tracePt t="17546" x="5907088" y="2325688"/>
          <p14:tracePt t="17547" x="5915025" y="2325688"/>
          <p14:tracePt t="17548" x="5924550" y="2316163"/>
          <p14:tracePt t="17550" x="5932488" y="2316163"/>
          <p14:tracePt t="17551" x="5932488" y="2308225"/>
          <p14:tracePt t="17552" x="5940425" y="2308225"/>
          <p14:tracePt t="17554" x="5949950" y="2300288"/>
          <p14:tracePt t="17555" x="5957888" y="2292350"/>
          <p14:tracePt t="17557" x="5965825" y="2292350"/>
          <p14:tracePt t="17559" x="5973763" y="2282825"/>
          <p14:tracePt t="17560" x="5983288" y="2282825"/>
          <p14:tracePt t="17561" x="5983288" y="2274888"/>
          <p14:tracePt t="17562" x="5991225" y="2274888"/>
          <p14:tracePt t="17564" x="5999163" y="2266950"/>
          <p14:tracePt t="17566" x="6008688" y="2257425"/>
          <p14:tracePt t="17568" x="6016625" y="2257425"/>
          <p14:tracePt t="17570" x="6024563" y="2249488"/>
          <p14:tracePt t="17573" x="6032500" y="2249488"/>
          <p14:tracePt t="17575" x="6032500" y="2241550"/>
          <p14:tracePt t="17577" x="6042025" y="2241550"/>
          <p14:tracePt t="17578" x="6049963" y="2233613"/>
          <p14:tracePt t="17579" x="6057900" y="2233613"/>
          <p14:tracePt t="17580" x="6057900" y="2224088"/>
          <p14:tracePt t="17581" x="6067425" y="2224088"/>
          <p14:tracePt t="17584" x="6075363" y="2216150"/>
          <p14:tracePt t="17586" x="6083300" y="2216150"/>
          <p14:tracePt t="17587" x="6091238" y="2208213"/>
          <p14:tracePt t="17591" x="6100763" y="2208213"/>
          <p14:tracePt t="17592" x="6100763" y="2198688"/>
          <p14:tracePt t="17593" x="6108700" y="2198688"/>
          <p14:tracePt t="17594" x="6108700" y="2190750"/>
          <p14:tracePt t="17596" x="6116638" y="2190750"/>
          <p14:tracePt t="17597" x="6124575" y="2182813"/>
          <p14:tracePt t="17602" x="6134100" y="2173288"/>
          <p14:tracePt t="17606" x="6142038" y="2165350"/>
          <p14:tracePt t="17608" x="6142038" y="2157413"/>
          <p14:tracePt t="17611" x="6149975" y="2157413"/>
          <p14:tracePt t="17612" x="6149975" y="2149475"/>
          <p14:tracePt t="17613" x="6159500" y="2149475"/>
          <p14:tracePt t="17615" x="6159500" y="2139950"/>
          <p14:tracePt t="17620" x="6167438" y="2132013"/>
          <p14:tracePt t="17624" x="6167438" y="2124075"/>
          <p14:tracePt t="17626" x="6167438" y="2114550"/>
          <p14:tracePt t="17628" x="6175375" y="2114550"/>
          <p14:tracePt t="17631" x="6175375" y="2106613"/>
          <p14:tracePt t="17635" x="6175375" y="2098675"/>
          <p14:tracePt t="17641" x="6183313" y="2098675"/>
          <p14:tracePt t="17642" x="6183313" y="2090738"/>
          <p14:tracePt t="17645" x="6183313" y="2081213"/>
          <p14:tracePt t="17646" x="6192838" y="2081213"/>
          <p14:tracePt t="17652" x="6192838" y="2073275"/>
          <p14:tracePt t="17661" x="6192838" y="2065338"/>
          <p14:tracePt t="17672" x="6192838" y="2055813"/>
          <p14:tracePt t="17676" x="6192838" y="2047875"/>
          <p14:tracePt t="17683" x="6192838" y="2039938"/>
          <p14:tracePt t="17687" x="6192838" y="2032000"/>
          <p14:tracePt t="17691" x="6200775" y="2032000"/>
          <p14:tracePt t="17694" x="6200775" y="2022475"/>
          <p14:tracePt t="17696" x="6200775" y="2014538"/>
          <p14:tracePt t="17702" x="6200775" y="2006600"/>
          <p14:tracePt t="17706" x="6200775" y="1997075"/>
          <p14:tracePt t="17709" x="6200775" y="1989138"/>
          <p14:tracePt t="17711" x="6200775" y="1981200"/>
          <p14:tracePt t="17715" x="6200775" y="1973263"/>
          <p14:tracePt t="17716" x="6200775" y="1963738"/>
          <p14:tracePt t="17721" x="6200775" y="1955800"/>
          <p14:tracePt t="17722" x="6200775" y="1947863"/>
          <p14:tracePt t="17726" x="6200775" y="1938338"/>
          <p14:tracePt t="17728" x="6200775" y="1930400"/>
          <p14:tracePt t="17730" x="6208713" y="1930400"/>
          <p14:tracePt t="17731" x="6208713" y="1922463"/>
          <p14:tracePt t="17733" x="6208713" y="1914525"/>
          <p14:tracePt t="17737" x="6208713" y="1905000"/>
          <p14:tracePt t="17741" x="6208713" y="1897063"/>
          <p14:tracePt t="17743" x="6208713" y="1889125"/>
          <p14:tracePt t="17744" x="6208713" y="1879600"/>
          <p14:tracePt t="17747" x="6208713" y="1871663"/>
          <p14:tracePt t="17750" x="6208713" y="1863725"/>
          <p14:tracePt t="17753" x="6208713" y="1855788"/>
          <p14:tracePt t="17757" x="6200775" y="1846263"/>
          <p14:tracePt t="17759" x="6200775" y="1838325"/>
          <p14:tracePt t="17761" x="6200775" y="1830388"/>
          <p14:tracePt t="17763" x="6192838" y="1830388"/>
          <p14:tracePt t="17765" x="6192838" y="1820863"/>
          <p14:tracePt t="17765" x="6183313" y="1820863"/>
          <p14:tracePt t="17767" x="6183313" y="1812925"/>
          <p14:tracePt t="17769" x="6183313" y="1804988"/>
          <p14:tracePt t="17771" x="6175375" y="1804988"/>
          <p14:tracePt t="17773" x="6175375" y="1797050"/>
          <p14:tracePt t="17776" x="6167438" y="1787525"/>
          <p14:tracePt t="17779" x="6167438" y="1779588"/>
          <p14:tracePt t="17779" x="6159500" y="1779588"/>
          <p14:tracePt t="17780" x="6159500" y="1771650"/>
          <p14:tracePt t="17781" x="6149975" y="1771650"/>
          <p14:tracePt t="17783" x="6149975" y="1762125"/>
          <p14:tracePt t="17785" x="6142038" y="1762125"/>
          <p14:tracePt t="17787" x="6142038" y="1754188"/>
          <p14:tracePt t="17789" x="6134100" y="1754188"/>
          <p14:tracePt t="17791" x="6134100" y="1746250"/>
          <p14:tracePt t="17793" x="6124575" y="1738313"/>
          <p14:tracePt t="17794" x="6116638" y="1738313"/>
          <p14:tracePt t="17796" x="6116638" y="1728788"/>
          <p14:tracePt t="17798" x="6108700" y="1728788"/>
          <p14:tracePt t="17800" x="6108700" y="1720850"/>
          <p14:tracePt t="17802" x="6100763" y="1720850"/>
          <p14:tracePt t="17804" x="6100763" y="1712913"/>
          <p14:tracePt t="17807" x="6091238" y="1703388"/>
          <p14:tracePt t="17811" x="6083300" y="1703388"/>
          <p14:tracePt t="17812" x="6075363" y="1695450"/>
          <p14:tracePt t="17815" x="6075363" y="1687513"/>
          <p14:tracePt t="17817" x="6067425" y="1687513"/>
          <p14:tracePt t="17821" x="6057900" y="1679575"/>
          <p14:tracePt t="17823" x="6049963" y="1679575"/>
          <p14:tracePt t="17825" x="6049963" y="1670050"/>
          <p14:tracePt t="17826" x="6042025" y="1670050"/>
          <p14:tracePt t="17828" x="6032500" y="1662113"/>
          <p14:tracePt t="17831" x="6024563" y="1662113"/>
          <p14:tracePt t="17833" x="6024563" y="1654175"/>
          <p14:tracePt t="17835" x="6016625" y="1654175"/>
          <p14:tracePt t="17836" x="6008688" y="1654175"/>
          <p14:tracePt t="17837" x="6008688" y="1644650"/>
          <p14:tracePt t="17839" x="5999163" y="1644650"/>
          <p14:tracePt t="17841" x="5991225" y="1636713"/>
          <p14:tracePt t="17844" x="5983288" y="1636713"/>
          <p14:tracePt t="17845" x="5973763" y="1628775"/>
          <p14:tracePt t="17846" x="5965825" y="1628775"/>
          <p14:tracePt t="17848" x="5957888" y="1620838"/>
          <p14:tracePt t="17850" x="5949950" y="1620838"/>
          <p14:tracePt t="17851" x="5940425" y="1620838"/>
          <p14:tracePt t="17854" x="5932488" y="1611313"/>
          <p14:tracePt t="17856" x="5924550" y="1611313"/>
          <p14:tracePt t="17858" x="5899150" y="1603375"/>
          <p14:tracePt t="17861" x="5891213" y="1595438"/>
          <p14:tracePt t="17862" x="5881688" y="1595438"/>
          <p14:tracePt t="17863" x="5873750" y="1595438"/>
          <p14:tracePt t="17864" x="5865813" y="1595438"/>
          <p14:tracePt t="17866" x="5856288" y="1585913"/>
          <p14:tracePt t="17867" x="5848350" y="1577975"/>
          <p14:tracePt t="17868" x="5840413" y="1577975"/>
          <p14:tracePt t="17869" x="5832475" y="1577975"/>
          <p14:tracePt t="17870" x="5822950" y="1577975"/>
          <p14:tracePt t="17872" x="5807075" y="1570038"/>
          <p14:tracePt t="17874" x="5781675" y="1562100"/>
          <p14:tracePt t="17878" x="5764213" y="1552575"/>
          <p14:tracePt t="17879" x="5748338" y="1552575"/>
          <p14:tracePt t="17881" x="5738813" y="1552575"/>
          <p14:tracePt t="17882" x="5722938" y="1544638"/>
          <p14:tracePt t="17884" x="5705475" y="1536700"/>
          <p14:tracePt t="17885" x="5697538" y="1536700"/>
          <p14:tracePt t="17886" x="5680075" y="1536700"/>
          <p14:tracePt t="17888" x="5680075" y="1527175"/>
          <p14:tracePt t="17889" x="5672138" y="1527175"/>
          <p14:tracePt t="17891" x="5638800" y="1527175"/>
          <p14:tracePt t="17893" x="5630863" y="1519238"/>
          <p14:tracePt t="17894" x="5621338" y="1519238"/>
          <p14:tracePt t="17896" x="5605463" y="1511300"/>
          <p14:tracePt t="17897" x="5597525" y="1511300"/>
          <p14:tracePt t="17898" x="5580063" y="1511300"/>
          <p14:tracePt t="17899" x="5572125" y="1511300"/>
          <p14:tracePt t="17900" x="5554663" y="1501775"/>
          <p14:tracePt t="17903" x="5546725" y="1501775"/>
          <p14:tracePt t="17904" x="5529263" y="1501775"/>
          <p14:tracePt t="17906" x="5513388" y="1493838"/>
          <p14:tracePt t="17908" x="5495925" y="1485900"/>
          <p14:tracePt t="17911" x="5470525" y="1485900"/>
          <p14:tracePt t="17913" x="5454650" y="1485900"/>
          <p14:tracePt t="17915" x="5437188" y="1477963"/>
          <p14:tracePt t="17916" x="5429250" y="1477963"/>
          <p14:tracePt t="17917" x="5421313" y="1468438"/>
          <p14:tracePt t="17918" x="5411788" y="1468438"/>
          <p14:tracePt t="17918" x="5403850" y="1468438"/>
          <p14:tracePt t="17919" x="5395913" y="1468438"/>
          <p14:tracePt t="17920" x="5386388" y="1468438"/>
          <p14:tracePt t="17921" x="5370513" y="1460500"/>
          <p14:tracePt t="17922" x="5362575" y="1460500"/>
          <p14:tracePt t="17925" x="5345113" y="1452563"/>
          <p14:tracePt t="17929" x="5311775" y="1452563"/>
          <p14:tracePt t="17931" x="5286375" y="1443038"/>
          <p14:tracePt t="17932" x="5278438" y="1443038"/>
          <p14:tracePt t="17932" x="5268913" y="1435100"/>
          <p14:tracePt t="17934" x="5260975" y="1435100"/>
          <p14:tracePt t="17935" x="5253038" y="1435100"/>
          <p14:tracePt t="17937" x="5245100" y="1435100"/>
          <p14:tracePt t="17938" x="5227638" y="1435100"/>
          <p14:tracePt t="17938" x="5219700" y="1427163"/>
          <p14:tracePt t="17941" x="5194300" y="1427163"/>
          <p14:tracePt t="17943" x="5186363" y="1419225"/>
          <p14:tracePt t="17944" x="5168900" y="1419225"/>
          <p14:tracePt t="17946" x="5151438" y="1419225"/>
          <p14:tracePt t="17946" x="5143500" y="1409700"/>
          <p14:tracePt t="17947" x="5135563" y="1409700"/>
          <p14:tracePt t="17949" x="5127625" y="1401763"/>
          <p14:tracePt t="17950" x="5110163" y="1401763"/>
          <p14:tracePt t="17951" x="5102225" y="1401763"/>
          <p14:tracePt t="17952" x="5092700" y="1401763"/>
          <p14:tracePt t="17953" x="5084763" y="1401763"/>
          <p14:tracePt t="17954" x="5076825" y="1401763"/>
          <p14:tracePt t="17955" x="5068888" y="1393825"/>
          <p14:tracePt t="17957" x="5051425" y="1393825"/>
          <p14:tracePt t="17959" x="5043488" y="1393825"/>
          <p14:tracePt t="17960" x="5033963" y="1393825"/>
          <p14:tracePt t="17961" x="5026025" y="1384300"/>
          <p14:tracePt t="17962" x="5010150" y="1384300"/>
          <p14:tracePt t="17964" x="5010150" y="1376363"/>
          <p14:tracePt t="17964" x="5000625" y="1376363"/>
          <p14:tracePt t="17965" x="4984750" y="1376363"/>
          <p14:tracePt t="17967" x="4975225" y="1376363"/>
          <p14:tracePt t="17968" x="4967288" y="1376363"/>
          <p14:tracePt t="17969" x="4959350" y="1368425"/>
          <p14:tracePt t="17970" x="4951413" y="1368425"/>
          <p14:tracePt t="17971" x="4941888" y="1368425"/>
          <p14:tracePt t="17972" x="4933950" y="1368425"/>
          <p14:tracePt t="17974" x="4916488" y="1368425"/>
          <p14:tracePt t="17977" x="4900613" y="1360488"/>
          <p14:tracePt t="17977" x="4892675" y="1360488"/>
          <p14:tracePt t="17978" x="4875213" y="1360488"/>
          <p14:tracePt t="17979" x="4875213" y="1350963"/>
          <p14:tracePt t="17980" x="4857750" y="1350963"/>
          <p14:tracePt t="17982" x="4849813" y="1350963"/>
          <p14:tracePt t="17983" x="4833938" y="1350963"/>
          <p14:tracePt t="17984" x="4824413" y="1350963"/>
          <p14:tracePt t="17986" x="4816475" y="1350963"/>
          <p14:tracePt t="17987" x="4808538" y="1343025"/>
          <p14:tracePt t="17988" x="4799013" y="1343025"/>
          <p14:tracePt t="17991" x="4783138" y="1343025"/>
          <p14:tracePt t="17993" x="4765675" y="1335088"/>
          <p14:tracePt t="17994" x="4757738" y="1335088"/>
          <p14:tracePt t="17995" x="4749800" y="1335088"/>
          <p14:tracePt t="17996" x="4740275" y="1335088"/>
          <p14:tracePt t="17996" x="4732338" y="1335088"/>
          <p14:tracePt t="17998" x="4724400" y="1335088"/>
          <p14:tracePt t="17998" x="4706938" y="1335088"/>
          <p14:tracePt t="17999" x="4699000" y="1325563"/>
          <p14:tracePt t="18000" x="4691063" y="1325563"/>
          <p14:tracePt t="18003" x="4681538" y="1325563"/>
          <p14:tracePt t="18005" x="4665663" y="1317625"/>
          <p14:tracePt t="18007" x="4657725" y="1317625"/>
          <p14:tracePt t="18009" x="4622800" y="1317625"/>
          <p14:tracePt t="18010" x="4614863" y="1317625"/>
          <p14:tracePt t="18011" x="4606925" y="1317625"/>
          <p14:tracePt t="18012" x="4589463" y="1317625"/>
          <p14:tracePt t="18014" x="4581525" y="1317625"/>
          <p14:tracePt t="18015" x="4573588" y="1309688"/>
          <p14:tracePt t="18015" x="4556125" y="1309688"/>
          <p14:tracePt t="18018" x="4540250" y="1309688"/>
          <p14:tracePt t="18020" x="4530725" y="1309688"/>
          <p14:tracePt t="18021" x="4514850" y="1309688"/>
          <p14:tracePt t="18022" x="4505325" y="1301750"/>
          <p14:tracePt t="18026" x="4471988" y="1301750"/>
          <p14:tracePt t="18027" x="4456113" y="1301750"/>
          <p14:tracePt t="18029" x="4438650" y="1301750"/>
          <p14:tracePt t="18030" x="4430713" y="1301750"/>
          <p14:tracePt t="18031" x="4422775" y="1301750"/>
          <p14:tracePt t="18032" x="4413250" y="1301750"/>
          <p14:tracePt t="18033" x="4397375" y="1301750"/>
          <p14:tracePt t="18036" x="4379913" y="1301750"/>
          <p14:tracePt t="18037" x="4371975" y="1301750"/>
          <p14:tracePt t="18038" x="4364038" y="1301750"/>
          <p14:tracePt t="18039" x="4354513" y="1301750"/>
          <p14:tracePt t="18041" x="4329113" y="1301750"/>
          <p14:tracePt t="18042" x="4321175" y="1301750"/>
          <p14:tracePt t="18043" x="4305300" y="1301750"/>
          <p14:tracePt t="18045" x="4295775" y="1301750"/>
          <p14:tracePt t="18046" x="4287838" y="1301750"/>
          <p14:tracePt t="18046" x="4279900" y="1301750"/>
          <p14:tracePt t="18048" x="4262438" y="1301750"/>
          <p14:tracePt t="18049" x="4254500" y="1301750"/>
          <p14:tracePt t="18050" x="4246563" y="1301750"/>
          <p14:tracePt t="18050" x="4229100" y="1301750"/>
          <p14:tracePt t="18052" x="4221163" y="1301750"/>
          <p14:tracePt t="18053" x="4211638" y="1301750"/>
          <p14:tracePt t="18054" x="4187825" y="1301750"/>
          <p14:tracePt t="18056" x="4178300" y="1301750"/>
          <p14:tracePt t="18059" x="4144963" y="1301750"/>
          <p14:tracePt t="18060" x="4129088" y="1301750"/>
          <p14:tracePt t="18062" x="4111625" y="1301750"/>
          <p14:tracePt t="18063" x="4103688" y="1301750"/>
          <p14:tracePt t="18065" x="4094163" y="1301750"/>
          <p14:tracePt t="18066" x="4086225" y="1301750"/>
          <p14:tracePt t="18066" x="4070350" y="1301750"/>
          <p14:tracePt t="18067" x="4060825" y="1301750"/>
          <p14:tracePt t="18068" x="4052888" y="1301750"/>
          <p14:tracePt t="18069" x="4035425" y="1301750"/>
          <p14:tracePt t="18070" x="4027488" y="1301750"/>
          <p14:tracePt t="18071" x="4019550" y="1301750"/>
          <p14:tracePt t="18072" x="4011613" y="1301750"/>
          <p14:tracePt t="18074" x="3986213" y="1301750"/>
          <p14:tracePt t="18076" x="3976688" y="1301750"/>
          <p14:tracePt t="18077" x="3968750" y="1301750"/>
          <p14:tracePt t="18079" x="3952875" y="1301750"/>
          <p14:tracePt t="18079" x="3943350" y="1301750"/>
          <p14:tracePt t="18080" x="3935413" y="1301750"/>
          <p14:tracePt t="18081" x="3917950" y="1301750"/>
          <p14:tracePt t="18082" x="3910013" y="1301750"/>
          <p14:tracePt t="18085" x="3894138" y="1301750"/>
          <p14:tracePt t="18086" x="3884613" y="1301750"/>
          <p14:tracePt t="18087" x="3876675" y="1301750"/>
          <p14:tracePt t="18088" x="3868738" y="1301750"/>
          <p14:tracePt t="18091" x="3851275" y="1301750"/>
          <p14:tracePt t="18092" x="3825875" y="1301750"/>
          <p14:tracePt t="18094" x="3810000" y="1301750"/>
          <p14:tracePt t="18096" x="3792538" y="1301750"/>
          <p14:tracePt t="18098" x="3776663" y="1301750"/>
          <p14:tracePt t="18100" x="3767138" y="1301750"/>
          <p14:tracePt t="18101" x="3759200" y="1309688"/>
          <p14:tracePt t="18102" x="3751263" y="1309688"/>
          <p14:tracePt t="18104" x="3741738" y="1309688"/>
          <p14:tracePt t="18104" x="3733800" y="1309688"/>
          <p14:tracePt t="18105" x="3725863" y="1309688"/>
          <p14:tracePt t="18107" x="3717925" y="1309688"/>
          <p14:tracePt t="18108" x="3708400" y="1309688"/>
          <p14:tracePt t="18109" x="3700463" y="1309688"/>
          <p14:tracePt t="18111" x="3692525" y="1309688"/>
          <p14:tracePt t="18112" x="3683000" y="1309688"/>
          <p14:tracePt t="18113" x="3675063" y="1309688"/>
          <p14:tracePt t="18114" x="3667125" y="1317625"/>
          <p14:tracePt t="18116" x="3649663" y="1317625"/>
          <p14:tracePt t="18117" x="3641725" y="1317625"/>
          <p14:tracePt t="18119" x="3633788" y="1317625"/>
          <p14:tracePt t="18120" x="3624263" y="1317625"/>
          <p14:tracePt t="18121" x="3616325" y="1317625"/>
          <p14:tracePt t="18124" x="3600450" y="1317625"/>
          <p14:tracePt t="18126" x="3590925" y="1325563"/>
          <p14:tracePt t="18128" x="3582988" y="1325563"/>
          <p14:tracePt t="18128" x="3575050" y="1325563"/>
          <p14:tracePt t="18129" x="3565525" y="1325563"/>
          <p14:tracePt t="18131" x="3557588" y="1325563"/>
          <p14:tracePt t="18132" x="3549650" y="1335088"/>
          <p14:tracePt t="18132" x="3541713" y="1335088"/>
          <p14:tracePt t="18142" x="3482975" y="1335088"/>
          <p14:tracePt t="18143" x="3473450" y="1335088"/>
          <p14:tracePt t="18144" x="3457575" y="1335088"/>
          <p14:tracePt t="18147" x="3448050" y="1335088"/>
          <p14:tracePt t="18147" x="3440113" y="1343025"/>
          <p14:tracePt t="18150" x="3424238" y="1343025"/>
          <p14:tracePt t="18152" x="3414713" y="1343025"/>
          <p14:tracePt t="18154" x="3406775" y="1343025"/>
          <p14:tracePt t="18156" x="3398838" y="1343025"/>
          <p14:tracePt t="18158" x="3389313" y="1343025"/>
          <p14:tracePt t="18159" x="3373438" y="1343025"/>
          <p14:tracePt t="18161" x="3365500" y="1343025"/>
          <p14:tracePt t="18162" x="3355975" y="1343025"/>
          <p14:tracePt t="18163" x="3348038" y="1350963"/>
          <p14:tracePt t="18164" x="3340100" y="1350963"/>
          <p14:tracePt t="18166" x="3330575" y="1350963"/>
          <p14:tracePt t="18167" x="3322638" y="1350963"/>
          <p14:tracePt t="18168" x="3314700" y="1350963"/>
          <p14:tracePt t="18169" x="3314700" y="1360488"/>
          <p14:tracePt t="18170" x="3297238" y="1360488"/>
          <p14:tracePt t="18174" x="3289300" y="1360488"/>
          <p14:tracePt t="18175" x="3281363" y="1360488"/>
          <p14:tracePt t="18176" x="3263900" y="1360488"/>
          <p14:tracePt t="18178" x="3248025" y="1360488"/>
          <p14:tracePt t="18181" x="3238500" y="1360488"/>
          <p14:tracePt t="18182" x="3230563" y="1368425"/>
          <p14:tracePt t="18184" x="3222625" y="1368425"/>
          <p14:tracePt t="18185" x="3213100" y="1368425"/>
          <p14:tracePt t="18186" x="3205163" y="1368425"/>
          <p14:tracePt t="18187" x="3197225" y="1368425"/>
          <p14:tracePt t="18188" x="3189288" y="1368425"/>
          <p14:tracePt t="18191" x="3171825" y="1368425"/>
          <p14:tracePt t="18192" x="3163888" y="1376363"/>
          <p14:tracePt t="18194" x="3146425" y="1376363"/>
          <p14:tracePt t="18196" x="3138488" y="1376363"/>
          <p14:tracePt t="18198" x="3121025" y="1376363"/>
          <p14:tracePt t="18200" x="3113088" y="1384300"/>
          <p14:tracePt t="18201" x="3105150" y="1384300"/>
          <p14:tracePt t="18202" x="3095625" y="1384300"/>
          <p14:tracePt t="18203" x="3087688" y="1393825"/>
          <p14:tracePt t="18206" x="3079750" y="1393825"/>
          <p14:tracePt t="18208" x="3062288" y="1393825"/>
          <p14:tracePt t="18210" x="3046413" y="1393825"/>
          <p14:tracePt t="18211" x="3046413" y="1401763"/>
          <p14:tracePt t="18212" x="3036888" y="1401763"/>
          <p14:tracePt t="18213" x="3028950" y="1401763"/>
          <p14:tracePt t="18215" x="3021013" y="1409700"/>
          <p14:tracePt t="18216" x="3013075" y="1409700"/>
          <p14:tracePt t="18217" x="2995613" y="1409700"/>
          <p14:tracePt t="18220" x="2978150" y="1409700"/>
          <p14:tracePt t="18222" x="2970213" y="1409700"/>
          <p14:tracePt t="18225" x="2962275" y="1419225"/>
          <p14:tracePt t="18227" x="2928938" y="1419225"/>
          <p14:tracePt t="18229" x="2919413" y="1419225"/>
          <p14:tracePt t="18230" x="2919413" y="1427163"/>
          <p14:tracePt t="18231" x="2911475" y="1427163"/>
          <p14:tracePt t="18232" x="2903538" y="1435100"/>
          <p14:tracePt t="18234" x="2895600" y="1435100"/>
          <p14:tracePt t="18234" x="2886075" y="1435100"/>
          <p14:tracePt t="18236" x="2878138" y="1435100"/>
          <p14:tracePt t="18236" x="2860675" y="1435100"/>
          <p14:tracePt t="18237" x="2852738" y="1435100"/>
          <p14:tracePt t="18241" x="2836863" y="1443038"/>
          <p14:tracePt t="18242" x="2827338" y="1443038"/>
          <p14:tracePt t="18243" x="2819400" y="1452563"/>
          <p14:tracePt t="18244" x="2811463" y="1452563"/>
          <p14:tracePt t="18245" x="2794000" y="1452563"/>
          <p14:tracePt t="18247" x="2786063" y="1452563"/>
          <p14:tracePt t="18248" x="2768600" y="1452563"/>
          <p14:tracePt t="18249" x="2768600" y="1460500"/>
          <p14:tracePt t="18250" x="2760663" y="1460500"/>
          <p14:tracePt t="18252" x="2752725" y="1460500"/>
          <p14:tracePt t="18254" x="2743200" y="1460500"/>
          <p14:tracePt t="18255" x="2735263" y="1460500"/>
          <p14:tracePt t="18257" x="2719388" y="1468438"/>
          <p14:tracePt t="18259" x="2709863" y="1468438"/>
          <p14:tracePt t="18260" x="2693988" y="1468438"/>
          <p14:tracePt t="18261" x="2693988" y="1477963"/>
          <p14:tracePt t="18262" x="2684463" y="1477963"/>
          <p14:tracePt t="18264" x="2676525" y="1477963"/>
          <p14:tracePt t="18265" x="2668588" y="1477963"/>
          <p14:tracePt t="18266" x="2660650" y="1477963"/>
          <p14:tracePt t="18268" x="2651125" y="1477963"/>
          <p14:tracePt t="18269" x="2643188" y="1477963"/>
          <p14:tracePt t="18271" x="2635250" y="1485900"/>
          <p14:tracePt t="18274" x="2625725" y="1485900"/>
          <p14:tracePt t="18277" x="2617788" y="1485900"/>
          <p14:tracePt t="18278" x="2609850" y="1485900"/>
          <p14:tracePt t="18279" x="2601913" y="1485900"/>
          <p14:tracePt t="18281" x="2592388" y="1493838"/>
          <p14:tracePt t="18284" x="2584450" y="1493838"/>
          <p14:tracePt t="18287" x="2576513" y="1493838"/>
          <p14:tracePt t="18291" x="2566988" y="1493838"/>
          <p14:tracePt t="18293" x="2559050" y="1501775"/>
          <p14:tracePt t="18295" x="2551113" y="1511300"/>
          <p14:tracePt t="18300" x="2543175" y="1511300"/>
          <p14:tracePt t="18302" x="2533650" y="1511300"/>
          <p14:tracePt t="18303" x="2533650" y="1519238"/>
          <p14:tracePt t="18307" x="2525713" y="1519238"/>
          <p14:tracePt t="18310" x="2517775" y="1527175"/>
          <p14:tracePt t="18314" x="2508250" y="1527175"/>
          <p14:tracePt t="18316" x="2508250" y="1536700"/>
          <p14:tracePt t="18318" x="2500313" y="1544638"/>
          <p14:tracePt t="18320" x="2492375" y="1544638"/>
          <p14:tracePt t="18324" x="2484438" y="1552575"/>
          <p14:tracePt t="18328" x="2474913" y="1562100"/>
          <p14:tracePt t="18334" x="2466975" y="1570038"/>
          <p14:tracePt t="18335" x="2459038" y="1577975"/>
          <p14:tracePt t="18340" x="2449513" y="1585913"/>
          <p14:tracePt t="18343" x="2441575" y="1595438"/>
          <p14:tracePt t="18346" x="2433638" y="1595438"/>
          <p14:tracePt t="18350" x="2425700" y="1603375"/>
          <p14:tracePt t="18352" x="2416175" y="1611313"/>
          <p14:tracePt t="18354" x="2408238" y="1611313"/>
          <p14:tracePt t="18357" x="2400300" y="1620838"/>
          <p14:tracePt t="18359" x="2390775" y="1620838"/>
          <p14:tracePt t="18361" x="2390775" y="1628775"/>
          <p14:tracePt t="18363" x="2382838" y="1628775"/>
          <p14:tracePt t="18365" x="2374900" y="1636713"/>
          <p14:tracePt t="18368" x="2366963" y="1636713"/>
          <p14:tracePt t="18369" x="2357438" y="1644650"/>
          <p14:tracePt t="18371" x="2349500" y="1654175"/>
          <p14:tracePt t="18375" x="2341563" y="1654175"/>
          <p14:tracePt t="18376" x="2341563" y="1662113"/>
          <p14:tracePt t="18379" x="2324100" y="1662113"/>
          <p14:tracePt t="18381" x="2316163" y="1670050"/>
          <p14:tracePt t="18385" x="2308225" y="1679575"/>
          <p14:tracePt t="18387" x="2298700" y="1687513"/>
          <p14:tracePt t="18389" x="2290763" y="1687513"/>
          <p14:tracePt t="18391" x="2290763" y="1695450"/>
          <p14:tracePt t="18394" x="2282825" y="1695450"/>
          <p14:tracePt t="18395" x="2273300" y="1703388"/>
          <p14:tracePt t="18396" x="2265363" y="1703388"/>
          <p14:tracePt t="18398" x="2257425" y="1712913"/>
          <p14:tracePt t="18399" x="2257425" y="1720850"/>
          <p14:tracePt t="18401" x="2249488" y="1720850"/>
          <p14:tracePt t="18403" x="2239963" y="1728788"/>
          <p14:tracePt t="18408" x="2232025" y="1738313"/>
          <p14:tracePt t="18409" x="2224088" y="1738313"/>
          <p14:tracePt t="18410" x="2214563" y="1746250"/>
          <p14:tracePt t="18413" x="2214563" y="1754188"/>
          <p14:tracePt t="18415" x="2206625" y="1754188"/>
          <p14:tracePt t="18416" x="2206625" y="1762125"/>
          <p14:tracePt t="18418" x="2198688" y="1762125"/>
          <p14:tracePt t="18418" x="2198688" y="1771650"/>
          <p14:tracePt t="18420" x="2190750" y="1771650"/>
          <p14:tracePt t="18421" x="2181225" y="1771650"/>
          <p14:tracePt t="18423" x="2181225" y="1779588"/>
          <p14:tracePt t="18425" x="2181225" y="1787525"/>
          <p14:tracePt t="18427" x="2173288" y="1787525"/>
          <p14:tracePt t="18428" x="2173288" y="1797050"/>
          <p14:tracePt t="18431" x="2165350" y="1797050"/>
          <p14:tracePt t="18431" x="2165350" y="1804988"/>
          <p14:tracePt t="18433" x="2155825" y="1812925"/>
          <p14:tracePt t="18435" x="2155825" y="1820863"/>
          <p14:tracePt t="18437" x="2147888" y="1820863"/>
          <p14:tracePt t="18438" x="2147888" y="1830388"/>
          <p14:tracePt t="18442" x="2139950" y="1838325"/>
          <p14:tracePt t="18444" x="2139950" y="1846263"/>
          <p14:tracePt t="18446" x="2139950" y="1855788"/>
          <p14:tracePt t="18449" x="2132013" y="1863725"/>
          <p14:tracePt t="18454" x="2132013" y="1871663"/>
          <p14:tracePt t="18458" x="2132013" y="1889125"/>
          <p14:tracePt t="18462" x="2132013" y="1897063"/>
          <p14:tracePt t="18464" x="2132013" y="1905000"/>
          <p14:tracePt t="18467" x="2132013" y="1914525"/>
          <p14:tracePt t="18472" x="2132013" y="1922463"/>
          <p14:tracePt t="18475" x="2132013" y="1938338"/>
          <p14:tracePt t="18479" x="2132013" y="1947863"/>
          <p14:tracePt t="18482" x="2132013" y="1955800"/>
          <p14:tracePt t="18483" x="2132013" y="1963738"/>
          <p14:tracePt t="18485" x="2132013" y="1973263"/>
          <p14:tracePt t="18488" x="2132013" y="1981200"/>
          <p14:tracePt t="18491" x="2132013" y="1989138"/>
          <p14:tracePt t="18494" x="2132013" y="2006600"/>
          <p14:tracePt t="18496" x="2132013" y="2014538"/>
          <p14:tracePt t="18499" x="2132013" y="2022475"/>
          <p14:tracePt t="18500" x="2132013" y="2032000"/>
          <p14:tracePt t="18504" x="2132013" y="2039938"/>
          <p14:tracePt t="18505" x="2132013" y="2047875"/>
          <p14:tracePt t="18508" x="2139950" y="2055813"/>
          <p14:tracePt t="18510" x="2139950" y="2065338"/>
          <p14:tracePt t="18512" x="2139950" y="2073275"/>
          <p14:tracePt t="18515" x="2147888" y="2073275"/>
          <p14:tracePt t="18517" x="2147888" y="2081213"/>
          <p14:tracePt t="18517" x="2155825" y="2081213"/>
          <p14:tracePt t="18519" x="2155825" y="2090738"/>
          <p14:tracePt t="18520" x="2155825" y="2098675"/>
          <p14:tracePt t="18523" x="2165350" y="2098675"/>
          <p14:tracePt t="18525" x="2165350" y="2106613"/>
          <p14:tracePt t="18528" x="2173288" y="2114550"/>
          <p14:tracePt t="18531" x="2181225" y="2124075"/>
          <p14:tracePt t="18533" x="2190750" y="2132013"/>
          <p14:tracePt t="18537" x="2198688" y="2132013"/>
          <p14:tracePt t="18538" x="2198688" y="2139950"/>
          <p14:tracePt t="18541" x="2206625" y="2139950"/>
          <p14:tracePt t="18542" x="2206625" y="2149475"/>
          <p14:tracePt t="18545" x="2214563" y="2149475"/>
          <p14:tracePt t="18547" x="2224088" y="2149475"/>
          <p14:tracePt t="18548" x="2224088" y="2157413"/>
          <p14:tracePt t="18550" x="2232025" y="2157413"/>
          <p14:tracePt t="18551" x="2232025" y="2165350"/>
          <p14:tracePt t="18553" x="2239963" y="2165350"/>
          <p14:tracePt t="18557" x="2249488" y="2165350"/>
          <p14:tracePt t="18559" x="2257425" y="2173288"/>
          <p14:tracePt t="18562" x="2265363" y="2173288"/>
          <p14:tracePt t="18565" x="2273300" y="2173288"/>
          <p14:tracePt t="18567" x="2282825" y="2173288"/>
          <p14:tracePt t="18571" x="2290763" y="2182813"/>
          <p14:tracePt t="18571" x="2298700" y="2182813"/>
          <p14:tracePt t="18576" x="2308225" y="2182813"/>
          <p14:tracePt t="18577" x="2316163" y="2182813"/>
          <p14:tracePt t="18580" x="2324100" y="2190750"/>
          <p14:tracePt t="18580" x="2332038" y="2190750"/>
          <p14:tracePt t="18583" x="2341563" y="2190750"/>
          <p14:tracePt t="18584" x="2349500" y="2190750"/>
          <p14:tracePt t="18586" x="2357438" y="2190750"/>
          <p14:tracePt t="18587" x="2366963" y="2190750"/>
          <p14:tracePt t="18591" x="2374900" y="2198688"/>
          <p14:tracePt t="18593" x="2390775" y="2198688"/>
          <p14:tracePt t="18594" x="2408238" y="2208213"/>
          <p14:tracePt t="18597" x="2425700" y="2208213"/>
          <p14:tracePt t="18599" x="2433638" y="2208213"/>
          <p14:tracePt t="18601" x="2441575" y="2208213"/>
          <p14:tracePt t="18603" x="2449513" y="2208213"/>
          <p14:tracePt t="18604" x="2449513" y="2216150"/>
          <p14:tracePt t="18604" x="2459038" y="2216150"/>
          <p14:tracePt t="18606" x="2466975" y="2216150"/>
          <p14:tracePt t="18609" x="2484438" y="2216150"/>
          <p14:tracePt t="18610" x="2492375" y="2216150"/>
          <p14:tracePt t="18612" x="2500313" y="2216150"/>
          <p14:tracePt t="18614" x="2508250" y="2224088"/>
          <p14:tracePt t="18614" x="2517775" y="2224088"/>
          <p14:tracePt t="18616" x="2525713" y="2224088"/>
          <p14:tracePt t="18618" x="2533650" y="2233613"/>
          <p14:tracePt t="18618" x="2543175" y="2233613"/>
          <p14:tracePt t="18620" x="2559050" y="2233613"/>
          <p14:tracePt t="18624" x="2566988" y="2233613"/>
          <p14:tracePt t="18625" x="2576513" y="2241550"/>
          <p14:tracePt t="18627" x="2584450" y="2241550"/>
          <p14:tracePt t="18627" x="2592388" y="2241550"/>
          <p14:tracePt t="18629" x="2601913" y="2241550"/>
          <p14:tracePt t="18631" x="2609850" y="2241550"/>
          <p14:tracePt t="18633" x="2617788" y="2249488"/>
          <p14:tracePt t="18634" x="2625725" y="2249488"/>
          <p14:tracePt t="18636" x="2635250" y="2249488"/>
          <p14:tracePt t="18637" x="2651125" y="2249488"/>
          <p14:tracePt t="18639" x="2651125" y="2257425"/>
          <p14:tracePt t="18641" x="2660650" y="2257425"/>
          <p14:tracePt t="18643" x="2676525" y="2266950"/>
          <p14:tracePt t="18645" x="2684463" y="2266950"/>
          <p14:tracePt t="18646" x="2693988" y="2266950"/>
          <p14:tracePt t="18647" x="2701925" y="2274888"/>
          <p14:tracePt t="18647" x="2709863" y="2274888"/>
          <p14:tracePt t="18649" x="2727325" y="2274888"/>
          <p14:tracePt t="18653" x="2735263" y="2274888"/>
          <p14:tracePt t="18654" x="2743200" y="2282825"/>
          <p14:tracePt t="18656" x="2752725" y="2282825"/>
          <p14:tracePt t="18659" x="2778125" y="2292350"/>
          <p14:tracePt t="18660" x="2786063" y="2292350"/>
          <p14:tracePt t="18661" x="2794000" y="2292350"/>
          <p14:tracePt t="18662" x="2801938" y="2300288"/>
          <p14:tracePt t="18664" x="2811463" y="2300288"/>
          <p14:tracePt t="18664" x="2819400" y="2300288"/>
          <p14:tracePt t="18667" x="2836863" y="2300288"/>
          <p14:tracePt t="18668" x="2844800" y="2300288"/>
          <p14:tracePt t="18670" x="2852738" y="2308225"/>
          <p14:tracePt t="18671" x="2860675" y="2308225"/>
          <p14:tracePt t="18673" x="2870200" y="2308225"/>
          <p14:tracePt t="18675" x="2878138" y="2316163"/>
          <p14:tracePt t="18677" x="2895600" y="2316163"/>
          <p14:tracePt t="18678" x="2903538" y="2316163"/>
          <p14:tracePt t="18679" x="2911475" y="2316163"/>
          <p14:tracePt t="18680" x="2919413" y="2316163"/>
          <p14:tracePt t="18681" x="2928938" y="2316163"/>
          <p14:tracePt t="18681" x="2936875" y="2325688"/>
          <p14:tracePt t="18683" x="2954338" y="2325688"/>
          <p14:tracePt t="18685" x="2962275" y="2325688"/>
          <p14:tracePt t="18687" x="2978150" y="2325688"/>
          <p14:tracePt t="18688" x="2987675" y="2333625"/>
          <p14:tracePt t="18691" x="3003550" y="2333625"/>
          <p14:tracePt t="18692" x="3013075" y="2333625"/>
          <p14:tracePt t="18693" x="3021013" y="2333625"/>
          <p14:tracePt t="18695" x="3028950" y="2333625"/>
          <p14:tracePt t="18696" x="3046413" y="2333625"/>
          <p14:tracePt t="18698" x="3054350" y="2333625"/>
          <p14:tracePt t="18700" x="3062288" y="2333625"/>
          <p14:tracePt t="18701" x="3071813" y="2333625"/>
          <p14:tracePt t="18702" x="3087688" y="2341563"/>
          <p14:tracePt t="18703" x="3095625" y="2341563"/>
          <p14:tracePt t="18705" x="3105150" y="2341563"/>
          <p14:tracePt t="18706" x="3113088" y="2341563"/>
          <p14:tracePt t="18709" x="3138488" y="2351088"/>
          <p14:tracePt t="18712" x="3154363" y="2351088"/>
          <p14:tracePt t="18713" x="3163888" y="2351088"/>
          <p14:tracePt t="18714" x="3171825" y="2351088"/>
          <p14:tracePt t="18716" x="3189288" y="2351088"/>
          <p14:tracePt t="18717" x="3205163" y="2351088"/>
          <p14:tracePt t="18718" x="3205163" y="2359025"/>
          <p14:tracePt t="18719" x="3213100" y="2359025"/>
          <p14:tracePt t="18720" x="3222625" y="2359025"/>
          <p14:tracePt t="18721" x="3230563" y="2359025"/>
          <p14:tracePt t="18724" x="3238500" y="2359025"/>
          <p14:tracePt t="18726" x="3255963" y="2359025"/>
          <p14:tracePt t="18727" x="3263900" y="2359025"/>
          <p14:tracePt t="18728" x="3271838" y="2366963"/>
          <p14:tracePt t="18729" x="3281363" y="2366963"/>
          <p14:tracePt t="18731" x="3289300" y="2366963"/>
          <p14:tracePt t="18732" x="3297238" y="2366963"/>
          <p14:tracePt t="18735" x="3306763" y="2366963"/>
          <p14:tracePt t="18736" x="3314700" y="2374900"/>
          <p14:tracePt t="18737" x="3322638" y="2374900"/>
          <p14:tracePt t="18738" x="3340100" y="2384425"/>
          <p14:tracePt t="18741" x="3348038" y="2384425"/>
          <p14:tracePt t="18743" x="3365500" y="2384425"/>
          <p14:tracePt t="18746" x="3373438" y="2384425"/>
          <p14:tracePt t="18746" x="3381375" y="2392363"/>
          <p14:tracePt t="18748" x="3389313" y="2392363"/>
          <p14:tracePt t="18749" x="3398838" y="2400300"/>
          <p14:tracePt t="18750" x="3406775" y="2400300"/>
          <p14:tracePt t="18752" x="3414713" y="2400300"/>
          <p14:tracePt t="18753" x="3432175" y="2400300"/>
          <p14:tracePt t="18757" x="3440113" y="2409825"/>
          <p14:tracePt t="18760" x="3465513" y="2409825"/>
          <p14:tracePt t="18763" x="3482975" y="2409825"/>
          <p14:tracePt t="18764" x="3490913" y="2417763"/>
          <p14:tracePt t="18766" x="3498850" y="2417763"/>
          <p14:tracePt t="18769" x="3516313" y="2417763"/>
          <p14:tracePt t="18770" x="3524250" y="2417763"/>
          <p14:tracePt t="18773" x="3532188" y="2417763"/>
          <p14:tracePt t="18777" x="3565525" y="2417763"/>
          <p14:tracePt t="18778" x="3565525" y="2425700"/>
          <p14:tracePt t="18778" x="3575050" y="2425700"/>
          <p14:tracePt t="18780" x="3582988" y="2425700"/>
          <p14:tracePt t="18782" x="3590925" y="2425700"/>
          <p14:tracePt t="18784" x="3600450" y="2425700"/>
          <p14:tracePt t="18784" x="3608388" y="2433638"/>
          <p14:tracePt t="18786" x="3616325" y="2433638"/>
          <p14:tracePt t="18787" x="3624263" y="2433638"/>
          <p14:tracePt t="18791" x="3633788" y="2433638"/>
          <p14:tracePt t="18792" x="3641725" y="2433638"/>
          <p14:tracePt t="18793" x="3649663" y="2433638"/>
          <p14:tracePt t="18794" x="3659188" y="2433638"/>
          <p14:tracePt t="18796" x="3667125" y="2433638"/>
          <p14:tracePt t="18798" x="3675063" y="2433638"/>
          <p14:tracePt t="18800" x="3683000" y="2433638"/>
          <p14:tracePt t="18801" x="3692525" y="2433638"/>
          <p14:tracePt t="18803" x="3700463" y="2433638"/>
          <p14:tracePt t="18804" x="3700463" y="2443163"/>
          <p14:tracePt t="18806" x="3708400" y="2443163"/>
          <p14:tracePt t="18809" x="3725863" y="2443163"/>
          <p14:tracePt t="18810" x="3733800" y="2443163"/>
          <p14:tracePt t="18812" x="3741738" y="2443163"/>
          <p14:tracePt t="18814" x="3751263" y="2443163"/>
          <p14:tracePt t="18816" x="3759200" y="2443163"/>
          <p14:tracePt t="18818" x="3767138" y="2443163"/>
          <p14:tracePt t="18819" x="3776663" y="2443163"/>
          <p14:tracePt t="18821" x="3784600" y="2451100"/>
          <p14:tracePt t="18824" x="3800475" y="2451100"/>
          <p14:tracePt t="18827" x="3810000" y="2451100"/>
          <p14:tracePt t="18828" x="3817938" y="2451100"/>
          <p14:tracePt t="18829" x="3825875" y="2451100"/>
          <p14:tracePt t="18831" x="3835400" y="2451100"/>
          <p14:tracePt t="18833" x="3843338" y="2451100"/>
          <p14:tracePt t="18834" x="3851275" y="2451100"/>
          <p14:tracePt t="18835" x="3859213" y="2451100"/>
          <p14:tracePt t="18837" x="3868738" y="2451100"/>
          <p14:tracePt t="18841" x="3884613" y="2451100"/>
          <p14:tracePt t="18842" x="3894138" y="2459038"/>
          <p14:tracePt t="18844" x="3902075" y="2459038"/>
          <p14:tracePt t="18844" x="3910013" y="2459038"/>
          <p14:tracePt t="18846" x="3917950" y="2459038"/>
          <p14:tracePt t="18849" x="3935413" y="2459038"/>
          <p14:tracePt t="18851" x="3943350" y="2459038"/>
          <p14:tracePt t="18853" x="3952875" y="2459038"/>
          <p14:tracePt t="18854" x="3960813" y="2459038"/>
          <p14:tracePt t="18854" x="3968750" y="2459038"/>
          <p14:tracePt t="18856" x="3976688" y="2459038"/>
          <p14:tracePt t="18858" x="3994150" y="2459038"/>
          <p14:tracePt t="18859" x="4002088" y="2459038"/>
          <p14:tracePt t="18861" x="4019550" y="2459038"/>
          <p14:tracePt t="18863" x="4027488" y="2459038"/>
          <p14:tracePt t="18865" x="4035425" y="2459038"/>
          <p14:tracePt t="18866" x="4044950" y="2459038"/>
          <p14:tracePt t="18867" x="4052888" y="2459038"/>
          <p14:tracePt t="18870" x="4070350" y="2459038"/>
          <p14:tracePt t="18871" x="4078288" y="2459038"/>
          <p14:tracePt t="18874" x="4086225" y="2459038"/>
          <p14:tracePt t="18876" x="4103688" y="2459038"/>
          <p14:tracePt t="18877" x="4111625" y="2459038"/>
          <p14:tracePt t="18879" x="4129088" y="2459038"/>
          <p14:tracePt t="18881" x="4137025" y="2459038"/>
          <p14:tracePt t="18881" x="4144963" y="2459038"/>
          <p14:tracePt t="18882" x="4152900" y="2459038"/>
          <p14:tracePt t="18884" x="4162425" y="2459038"/>
          <p14:tracePt t="18886" x="4170363" y="2459038"/>
          <p14:tracePt t="18886" x="4178300" y="2459038"/>
          <p14:tracePt t="18887" x="4187825" y="2459038"/>
          <p14:tracePt t="18891" x="4203700" y="2459038"/>
          <p14:tracePt t="18892" x="4221163" y="2459038"/>
          <p14:tracePt t="18894" x="4229100" y="2459038"/>
          <p14:tracePt t="18895" x="4237038" y="2459038"/>
          <p14:tracePt t="18895" x="4246563" y="2459038"/>
          <p14:tracePt t="18897" x="4262438" y="2459038"/>
          <p14:tracePt t="18898" x="4270375" y="2459038"/>
          <p14:tracePt t="18900" x="4279900" y="2459038"/>
          <p14:tracePt t="18901" x="4287838" y="2459038"/>
          <p14:tracePt t="18903" x="4305300" y="2459038"/>
          <p14:tracePt t="18905" x="4313238" y="2459038"/>
          <p14:tracePt t="18908" x="4329113" y="2459038"/>
          <p14:tracePt t="18908" x="4338638" y="2459038"/>
          <p14:tracePt t="18909" x="4354513" y="2459038"/>
          <p14:tracePt t="18911" x="4364038" y="2459038"/>
          <p14:tracePt t="18912" x="4371975" y="2459038"/>
          <p14:tracePt t="18913" x="4379913" y="2459038"/>
          <p14:tracePt t="18915" x="4387850" y="2468563"/>
          <p14:tracePt t="18917" x="4397375" y="2468563"/>
          <p14:tracePt t="18917" x="4405313" y="2468563"/>
          <p14:tracePt t="18919" x="4413250" y="2468563"/>
          <p14:tracePt t="18920" x="4422775" y="2468563"/>
          <p14:tracePt t="18920" x="4430713" y="2468563"/>
          <p14:tracePt t="18921" x="4438650" y="2468563"/>
          <p14:tracePt t="18925" x="4456113" y="2468563"/>
          <p14:tracePt t="18926" x="4464050" y="2468563"/>
          <p14:tracePt t="18927" x="4471988" y="2468563"/>
          <p14:tracePt t="18927" x="4481513" y="2468563"/>
          <p14:tracePt t="18928" x="4489450" y="2476500"/>
          <p14:tracePt t="18929" x="4497388" y="2476500"/>
          <p14:tracePt t="18931" x="4505325" y="2476500"/>
          <p14:tracePt t="18932" x="4514850" y="2476500"/>
          <p14:tracePt t="18934" x="4522788" y="2476500"/>
          <p14:tracePt t="18934" x="4530725" y="2476500"/>
          <p14:tracePt t="18936" x="4540250" y="2476500"/>
          <p14:tracePt t="18937" x="4548188" y="2476500"/>
          <p14:tracePt t="18938" x="4556125" y="2484438"/>
          <p14:tracePt t="18941" x="4564063" y="2484438"/>
          <p14:tracePt t="18942" x="4581525" y="2484438"/>
          <p14:tracePt t="18942" x="4589463" y="2484438"/>
          <p14:tracePt t="18944" x="4598988" y="2492375"/>
          <p14:tracePt t="18944" x="4606925" y="2492375"/>
          <p14:tracePt t="18946" x="4622800" y="2492375"/>
          <p14:tracePt t="18948" x="4632325" y="2492375"/>
          <p14:tracePt t="18949" x="4640263" y="2492375"/>
          <p14:tracePt t="18952" x="4657725" y="2492375"/>
          <p14:tracePt t="18953" x="4665663" y="2492375"/>
          <p14:tracePt t="18954" x="4673600" y="2492375"/>
          <p14:tracePt t="18955" x="4681538" y="2492375"/>
          <p14:tracePt t="18958" x="4699000" y="2492375"/>
          <p14:tracePt t="18959" x="4706938" y="2501900"/>
          <p14:tracePt t="18960" x="4716463" y="2501900"/>
          <p14:tracePt t="18960" x="4724400" y="2501900"/>
          <p14:tracePt t="18961" x="4732338" y="2501900"/>
          <p14:tracePt t="18963" x="4749800" y="2501900"/>
          <p14:tracePt t="18964" x="4757738" y="2501900"/>
          <p14:tracePt t="18968" x="4775200" y="2501900"/>
          <p14:tracePt t="18968" x="4783138" y="2501900"/>
          <p14:tracePt t="18969" x="4791075" y="2501900"/>
          <p14:tracePt t="18970" x="4799013" y="2501900"/>
          <p14:tracePt t="18972" x="4808538" y="2501900"/>
          <p14:tracePt t="18975" x="4824413" y="2501900"/>
          <p14:tracePt t="18976" x="4841875" y="2501900"/>
          <p14:tracePt t="18977" x="4849813" y="2501900"/>
          <p14:tracePt t="18978" x="4867275" y="2501900"/>
          <p14:tracePt t="18981" x="4875213" y="2501900"/>
          <p14:tracePt t="18983" x="4892675" y="2501900"/>
          <p14:tracePt t="18984" x="4900613" y="2501900"/>
          <p14:tracePt t="18985" x="4908550" y="2501900"/>
          <p14:tracePt t="18986" x="4916488" y="2501900"/>
          <p14:tracePt t="18987" x="4933950" y="2501900"/>
          <p14:tracePt t="18991" x="4959350" y="2501900"/>
          <p14:tracePt t="18992" x="4967288" y="2501900"/>
          <p14:tracePt t="18994" x="4975225" y="2501900"/>
          <p14:tracePt t="18995" x="4984750" y="2501900"/>
          <p14:tracePt t="18996" x="4992688" y="2501900"/>
          <p14:tracePt t="18998" x="5000625" y="2501900"/>
          <p14:tracePt t="18999" x="5010150" y="2501900"/>
          <p14:tracePt t="19001" x="5026025" y="2501900"/>
          <p14:tracePt t="19002" x="5033963" y="2492375"/>
          <p14:tracePt t="19004" x="5051425" y="2492375"/>
          <p14:tracePt t="19005" x="5059363" y="2492375"/>
          <p14:tracePt t="19006" x="5076825" y="2492375"/>
          <p14:tracePt t="19009" x="5092700" y="2492375"/>
          <p14:tracePt t="19010" x="5110163" y="2492375"/>
          <p14:tracePt t="19012" x="5127625" y="2492375"/>
          <p14:tracePt t="19014" x="5135563" y="2492375"/>
          <p14:tracePt t="19016" x="5160963" y="2484438"/>
          <p14:tracePt t="19020" x="5202238" y="2484438"/>
          <p14:tracePt t="19021" x="5210175" y="2484438"/>
          <p14:tracePt t="19023" x="5227638" y="2484438"/>
          <p14:tracePt t="19026" x="5260975" y="2484438"/>
          <p14:tracePt t="19029" x="5268913" y="2484438"/>
          <p14:tracePt t="19030" x="5278438" y="2484438"/>
          <p14:tracePt t="19031" x="5294313" y="2484438"/>
          <p14:tracePt t="19032" x="5303838" y="2484438"/>
          <p14:tracePt t="19033" x="5311775" y="2484438"/>
          <p14:tracePt t="19034" x="5319713" y="2484438"/>
          <p14:tracePt t="19036" x="5327650" y="2484438"/>
          <p14:tracePt t="19037" x="5337175" y="2484438"/>
          <p14:tracePt t="19038" x="5353050" y="2484438"/>
          <p14:tracePt t="19041" x="5378450" y="2484438"/>
          <p14:tracePt t="19042" x="5395913" y="2484438"/>
          <p14:tracePt t="19044" x="5403850" y="2484438"/>
          <p14:tracePt t="19045" x="5411788" y="2484438"/>
          <p14:tracePt t="19047" x="5429250" y="2484438"/>
          <p14:tracePt t="19047" x="5437188" y="2484438"/>
          <p14:tracePt t="19049" x="5445125" y="2484438"/>
          <p14:tracePt t="19051" x="5454650" y="2484438"/>
          <p14:tracePt t="19052" x="5462588" y="2484438"/>
          <p14:tracePt t="19053" x="5480050" y="2484438"/>
          <p14:tracePt t="19055" x="5487988" y="2484438"/>
          <p14:tracePt t="19057" x="5513388" y="2484438"/>
          <p14:tracePt t="19060" x="5521325" y="2484438"/>
          <p14:tracePt t="19061" x="5538788" y="2484438"/>
          <p14:tracePt t="19062" x="5546725" y="2484438"/>
          <p14:tracePt t="19064" x="5554663" y="2484438"/>
          <p14:tracePt t="19064" x="5562600" y="2484438"/>
          <p14:tracePt t="19065" x="5572125" y="2484438"/>
          <p14:tracePt t="19066" x="5580063" y="2484438"/>
          <p14:tracePt t="19067" x="5588000" y="2484438"/>
          <p14:tracePt t="19068" x="5597525" y="2484438"/>
          <p14:tracePt t="19070" x="5605463" y="2484438"/>
          <p14:tracePt t="19071" x="5613400" y="2484438"/>
          <p14:tracePt t="19072" x="5621338" y="2484438"/>
          <p14:tracePt t="19076" x="5638800" y="2484438"/>
          <p14:tracePt t="19076" x="5646738" y="2476500"/>
          <p14:tracePt t="19077" x="5656263" y="2476500"/>
          <p14:tracePt t="19078" x="5664200" y="2476500"/>
          <p14:tracePt t="19080" x="5672138" y="2476500"/>
          <p14:tracePt t="19081" x="5680075" y="2476500"/>
          <p14:tracePt t="19083" x="5689600" y="2476500"/>
          <p14:tracePt t="19085" x="5697538" y="2476500"/>
          <p14:tracePt t="19086" x="5705475" y="2476500"/>
          <p14:tracePt t="19086" x="5715000" y="2468563"/>
          <p14:tracePt t="19088" x="5722938" y="2468563"/>
          <p14:tracePt t="19091" x="5730875" y="2468563"/>
          <p14:tracePt t="19092" x="5738813" y="2468563"/>
          <p14:tracePt t="19094" x="5748338" y="2468563"/>
          <p14:tracePt t="19094" x="5756275" y="2468563"/>
          <p14:tracePt t="19095" x="5764213" y="2468563"/>
          <p14:tracePt t="19096" x="5764213" y="2459038"/>
          <p14:tracePt t="19097" x="5781675" y="2459038"/>
          <p14:tracePt t="19100" x="5789613" y="2459038"/>
          <p14:tracePt t="19101" x="5797550" y="2459038"/>
          <p14:tracePt t="19102" x="5807075" y="2459038"/>
          <p14:tracePt t="19103" x="5807075" y="2451100"/>
          <p14:tracePt t="19104" x="5815013" y="2451100"/>
          <p14:tracePt t="19105" x="5822950" y="2451100"/>
          <p14:tracePt t="19107" x="5840413" y="2443163"/>
          <p14:tracePt t="19109" x="5848350" y="2443163"/>
          <p14:tracePt t="19110" x="5856288" y="2443163"/>
          <p14:tracePt t="19112" x="5865813" y="2443163"/>
          <p14:tracePt t="19114" x="5873750" y="2433638"/>
          <p14:tracePt t="19115" x="5881688" y="2433638"/>
          <p14:tracePt t="19116" x="5891213" y="2433638"/>
          <p14:tracePt t="19117" x="5899150" y="2433638"/>
          <p14:tracePt t="19119" x="5915025" y="2433638"/>
          <p14:tracePt t="19121" x="5915025" y="2425700"/>
          <p14:tracePt t="19122" x="5924550" y="2425700"/>
          <p14:tracePt t="19125" x="5940425" y="2425700"/>
          <p14:tracePt t="19126" x="5949950" y="2425700"/>
          <p14:tracePt t="19126" x="5957888" y="2417763"/>
          <p14:tracePt t="19127" x="5965825" y="2417763"/>
          <p14:tracePt t="19128" x="5973763" y="2417763"/>
          <p14:tracePt t="19131" x="5983288" y="2417763"/>
          <p14:tracePt t="19132" x="5991225" y="2417763"/>
          <p14:tracePt t="19133" x="5999163" y="2417763"/>
          <p14:tracePt t="19135" x="6016625" y="2409825"/>
          <p14:tracePt t="19142" x="6057900" y="2409825"/>
          <p14:tracePt t="19143" x="6057900" y="2400300"/>
          <p14:tracePt t="19144" x="6075363" y="2400300"/>
          <p14:tracePt t="19146" x="6083300" y="2400300"/>
          <p14:tracePt t="19147" x="6091238" y="2400300"/>
          <p14:tracePt t="19148" x="6100763" y="2392363"/>
          <p14:tracePt t="19149" x="6108700" y="2392363"/>
          <p14:tracePt t="19150" x="6116638" y="2384425"/>
          <p14:tracePt t="19153" x="6124575" y="2384425"/>
          <p14:tracePt t="19154" x="6134100" y="2384425"/>
          <p14:tracePt t="19155" x="6149975" y="2384425"/>
          <p14:tracePt t="19157" x="6149975" y="2374900"/>
          <p14:tracePt t="19158" x="6159500" y="2374900"/>
          <p14:tracePt t="19160" x="6167438" y="2374900"/>
          <p14:tracePt t="19161" x="6175375" y="2374900"/>
          <p14:tracePt t="19162" x="6175375" y="2366963"/>
          <p14:tracePt t="19164" x="6183313" y="2366963"/>
          <p14:tracePt t="19164" x="6192838" y="2366963"/>
          <p14:tracePt t="19165" x="6192838" y="2359025"/>
          <p14:tracePt t="19167" x="6200775" y="2359025"/>
          <p14:tracePt t="19168" x="6208713" y="2359025"/>
          <p14:tracePt t="19169" x="6218238" y="2351088"/>
          <p14:tracePt t="19173" x="6226175" y="2351088"/>
          <p14:tracePt t="19175" x="6234113" y="2351088"/>
          <p14:tracePt t="19176" x="6242050" y="2341563"/>
          <p14:tracePt t="19178" x="6251575" y="2341563"/>
          <p14:tracePt t="19180" x="6251575" y="2333625"/>
          <p14:tracePt t="19181" x="6259513" y="2333625"/>
          <p14:tracePt t="19184" x="6267450" y="2325688"/>
          <p14:tracePt t="19185" x="6276975" y="2325688"/>
          <p14:tracePt t="19187" x="6276975" y="2316163"/>
          <p14:tracePt t="19191" x="6284913" y="2316163"/>
          <p14:tracePt t="19193" x="6292850" y="2308225"/>
          <p14:tracePt t="19197" x="6300788" y="2308225"/>
          <p14:tracePt t="19199" x="6300788" y="2300288"/>
          <p14:tracePt t="19200" x="6310313" y="2300288"/>
          <p14:tracePt t="19201" x="6310313" y="2292350"/>
          <p14:tracePt t="19202" x="6318250" y="2292350"/>
          <p14:tracePt t="19207" x="6326188" y="2282825"/>
          <p14:tracePt t="19212" x="6335713" y="2274888"/>
          <p14:tracePt t="19213" x="6343650" y="2274888"/>
          <p14:tracePt t="19216" x="6343650" y="2266950"/>
          <p14:tracePt t="19218" x="6351588" y="2266950"/>
          <p14:tracePt t="19219" x="6351588" y="2257425"/>
          <p14:tracePt t="19223" x="6359525" y="2257425"/>
          <p14:tracePt t="19225" x="6359525" y="2249488"/>
          <p14:tracePt t="19227" x="6369050" y="2249488"/>
          <p14:tracePt t="19228" x="6376988" y="2241550"/>
          <p14:tracePt t="19234" x="6384925" y="2233613"/>
          <p14:tracePt t="19236" x="6384925" y="2224088"/>
          <p14:tracePt t="19241" x="6394450" y="2224088"/>
          <p14:tracePt t="19242" x="6394450" y="2216150"/>
          <p14:tracePt t="19244" x="6402388" y="2216150"/>
          <p14:tracePt t="19246" x="6402388" y="2208213"/>
          <p14:tracePt t="19247" x="6410325" y="2208213"/>
          <p14:tracePt t="19251" x="6418263" y="2198688"/>
          <p14:tracePt t="19254" x="6418263" y="2190750"/>
          <p14:tracePt t="19258" x="6427788" y="2190750"/>
          <p14:tracePt t="19259" x="6427788" y="2182813"/>
          <p14:tracePt t="19263" x="6435725" y="2182813"/>
          <p14:tracePt t="19265" x="6435725" y="2173288"/>
          <p14:tracePt t="19266" x="6443663" y="2173288"/>
          <p14:tracePt t="19273" x="6453188" y="2165350"/>
          <p14:tracePt t="19275" x="6453188" y="2157413"/>
          <p14:tracePt t="19281" x="6461125" y="2149475"/>
          <p14:tracePt t="19286" x="6461125" y="2139950"/>
          <p14:tracePt t="19293" x="6461125" y="2132013"/>
          <p14:tracePt t="19294" x="6469063" y="2132013"/>
          <p14:tracePt t="19295" x="6469063" y="2124075"/>
          <p14:tracePt t="19302" x="6469063" y="2114550"/>
          <p14:tracePt t="19304" x="6477000" y="2114550"/>
          <p14:tracePt t="19309" x="6477000" y="2106613"/>
          <p14:tracePt t="19314" x="6477000" y="2098675"/>
          <p14:tracePt t="19320" x="6486525" y="2090738"/>
          <p14:tracePt t="19323" x="6486525" y="2081213"/>
          <p14:tracePt t="19330" x="6486525" y="2073275"/>
          <p14:tracePt t="19341" x="6486525" y="2065338"/>
          <p14:tracePt t="19347" x="6494463" y="2065338"/>
          <p14:tracePt t="19497" x="6502400" y="2065338"/>
          <p14:tracePt t="19499" x="6511925" y="2065338"/>
          <p14:tracePt t="19508" x="6519863" y="2065338"/>
          <p14:tracePt t="19512" x="6527800" y="2065338"/>
          <p14:tracePt t="19520" x="6535738" y="2065338"/>
          <p14:tracePt t="19552" x="6545263" y="2065338"/>
          <p14:tracePt t="19555" x="6553200" y="2065338"/>
          <p14:tracePt t="19558" x="6561138" y="2065338"/>
          <p14:tracePt t="19561" x="6570663" y="2065338"/>
          <p14:tracePt t="19564" x="6578600" y="2065338"/>
          <p14:tracePt t="19566" x="6586538" y="2065338"/>
          <p14:tracePt t="19569" x="6594475" y="2065338"/>
          <p14:tracePt t="19571" x="6604000" y="2065338"/>
          <p14:tracePt t="19572" x="6611938" y="2065338"/>
          <p14:tracePt t="19576" x="6619875" y="2065338"/>
          <p14:tracePt t="19578" x="6629400" y="2065338"/>
          <p14:tracePt t="19580" x="6637338" y="2065338"/>
          <p14:tracePt t="19689" x="6611938" y="2073275"/>
          <p14:tracePt t="19691" x="6604000" y="2081213"/>
          <p14:tracePt t="19693" x="6586538" y="2090738"/>
          <p14:tracePt t="19696" x="6545263" y="2098675"/>
          <p14:tracePt t="19698" x="6519863" y="2106613"/>
          <p14:tracePt t="19699" x="6494463" y="2114550"/>
          <p14:tracePt t="19704" x="6427788" y="2132013"/>
          <p14:tracePt t="19708" x="6376988" y="2157413"/>
          <p14:tracePt t="19712" x="6310313" y="2173288"/>
          <p14:tracePt t="19714" x="6242050" y="2190750"/>
          <p14:tracePt t="19715" x="6226175" y="2198688"/>
          <p14:tracePt t="19717" x="6192838" y="2198688"/>
          <p14:tracePt t="19718" x="6167438" y="2208213"/>
          <p14:tracePt t="19719" x="6124575" y="2224088"/>
          <p14:tracePt t="19721" x="6108700" y="2224088"/>
          <p14:tracePt t="19723" x="6075363" y="2233613"/>
          <p14:tracePt t="19725" x="6032500" y="2241550"/>
          <p14:tracePt t="19726" x="5999163" y="2249488"/>
          <p14:tracePt t="19727" x="5983288" y="2249488"/>
          <p14:tracePt t="19729" x="5940425" y="2257425"/>
          <p14:tracePt t="19731" x="5907088" y="2266950"/>
          <p14:tracePt t="19732" x="5891213" y="2266950"/>
          <p14:tracePt t="19733" x="5856288" y="2274888"/>
          <p14:tracePt t="19735" x="5815013" y="2274888"/>
          <p14:tracePt t="19736" x="5797550" y="2282825"/>
          <p14:tracePt t="19737" x="5773738" y="2282825"/>
          <p14:tracePt t="19738" x="5756275" y="2292350"/>
          <p14:tracePt t="19739" x="5730875" y="2292350"/>
          <p14:tracePt t="19741" x="5689600" y="2300288"/>
          <p14:tracePt t="19743" x="5638800" y="2308225"/>
          <p14:tracePt t="19745" x="5588000" y="2316163"/>
          <p14:tracePt t="19746" x="5546725" y="2325688"/>
          <p14:tracePt t="19747" x="5521325" y="2325688"/>
          <p14:tracePt t="19748" x="5503863" y="2325688"/>
          <p14:tracePt t="19749" x="5480050" y="2333625"/>
          <p14:tracePt t="19750" x="5462588" y="2333625"/>
          <p14:tracePt t="19752" x="5411788" y="2341563"/>
          <p14:tracePt t="19753" x="5386388" y="2351088"/>
          <p14:tracePt t="19754" x="5370513" y="2351088"/>
          <p14:tracePt t="19756" x="5345113" y="2351088"/>
          <p14:tracePt t="19758" x="5303838" y="2359025"/>
          <p14:tracePt t="19759" x="5253038" y="2374900"/>
          <p14:tracePt t="19761" x="5235575" y="2374900"/>
          <p14:tracePt t="19761" x="5210175" y="2374900"/>
          <p14:tracePt t="19762" x="5194300" y="2384425"/>
          <p14:tracePt t="19764" x="5176838" y="2384425"/>
          <p14:tracePt t="19764" x="5160963" y="2392363"/>
          <p14:tracePt t="19765" x="5143500" y="2392363"/>
          <p14:tracePt t="19766" x="5127625" y="2392363"/>
          <p14:tracePt t="19767" x="5092700" y="2400300"/>
          <p14:tracePt t="19768" x="5076825" y="2400300"/>
          <p14:tracePt t="19769" x="5059363" y="2400300"/>
          <p14:tracePt t="19770" x="5033963" y="2400300"/>
          <p14:tracePt t="19772" x="5018088" y="2400300"/>
          <p14:tracePt t="19773" x="5000625" y="2400300"/>
          <p14:tracePt t="19777" x="4926013" y="2409825"/>
          <p14:tracePt t="19778" x="4908550" y="2409825"/>
          <p14:tracePt t="19778" x="4883150" y="2417763"/>
          <p14:tracePt t="19779" x="4867275" y="2417763"/>
          <p14:tracePt t="19780" x="4857750" y="2417763"/>
          <p14:tracePt t="19781" x="4833938" y="2417763"/>
          <p14:tracePt t="19782" x="4816475" y="2417763"/>
          <p14:tracePt t="19783" x="4791075" y="2417763"/>
          <p14:tracePt t="19784" x="4775200" y="2417763"/>
          <p14:tracePt t="19785" x="4757738" y="2417763"/>
          <p14:tracePt t="19786" x="4740275" y="2425700"/>
          <p14:tracePt t="19787" x="4716463" y="2425700"/>
          <p14:tracePt t="19788" x="4699000" y="2425700"/>
          <p14:tracePt t="19790" x="4665663" y="2425700"/>
          <p14:tracePt t="19792" x="4622800" y="2425700"/>
          <p14:tracePt t="19794" x="4598988" y="2425700"/>
          <p14:tracePt t="19794" x="4581525" y="2425700"/>
          <p14:tracePt t="19795" x="4556125" y="2425700"/>
          <p14:tracePt t="19796" x="4548188" y="2425700"/>
          <p14:tracePt t="19797" x="4522788" y="2425700"/>
          <p14:tracePt t="19798" x="4505325" y="2425700"/>
          <p14:tracePt t="19799" x="4489450" y="2425700"/>
          <p14:tracePt t="19800" x="4464050" y="2425700"/>
          <p14:tracePt t="19801" x="4456113" y="2425700"/>
          <p14:tracePt t="19802" x="4430713" y="2425700"/>
          <p14:tracePt t="19803" x="4422775" y="2425700"/>
          <p14:tracePt t="19804" x="4405313" y="2425700"/>
          <p14:tracePt t="19805" x="4387850" y="2425700"/>
          <p14:tracePt t="19807" x="4346575" y="2425700"/>
          <p14:tracePt t="19808" x="4329113" y="2425700"/>
          <p14:tracePt t="19809" x="4313238" y="2425700"/>
          <p14:tracePt t="19810" x="4305300" y="2425700"/>
          <p14:tracePt t="19811" x="4287838" y="2425700"/>
          <p14:tracePt t="19812" x="4270375" y="2425700"/>
          <p14:tracePt t="19813" x="4262438" y="2425700"/>
          <p14:tracePt t="19814" x="4237038" y="2425700"/>
          <p14:tracePt t="19815" x="4229100" y="2425700"/>
          <p14:tracePt t="19816" x="4211638" y="2417763"/>
          <p14:tracePt t="19817" x="4203700" y="2417763"/>
          <p14:tracePt t="19818" x="4195763" y="2417763"/>
          <p14:tracePt t="19819" x="4187825" y="2417763"/>
          <p14:tracePt t="19820" x="4170363" y="2417763"/>
          <p14:tracePt t="19821" x="4162425" y="2417763"/>
          <p14:tracePt t="19822" x="4152900" y="2417763"/>
          <p14:tracePt t="19824" x="4119563" y="2417763"/>
          <p14:tracePt t="19826" x="4111625" y="2417763"/>
          <p14:tracePt t="19827" x="4103688" y="2417763"/>
          <p14:tracePt t="19828" x="4086225" y="2409825"/>
          <p14:tracePt t="19829" x="4078288" y="2409825"/>
          <p14:tracePt t="19831" x="4060825" y="2409825"/>
          <p14:tracePt t="19833" x="4052888" y="2409825"/>
          <p14:tracePt t="19835" x="4019550" y="2409825"/>
          <p14:tracePt t="19837" x="4011613" y="2409825"/>
          <p14:tracePt t="19839" x="4002088" y="2409825"/>
          <p14:tracePt t="19842" x="3976688" y="2400300"/>
          <p14:tracePt t="19843" x="3968750" y="2400300"/>
          <p14:tracePt t="19844" x="3960813" y="2400300"/>
          <p14:tracePt t="19844" x="3943350" y="2400300"/>
          <p14:tracePt t="19846" x="3935413" y="2400300"/>
          <p14:tracePt t="19847" x="3927475" y="2400300"/>
          <p14:tracePt t="19848" x="3917950" y="2400300"/>
          <p14:tracePt t="19850" x="3910013" y="2400300"/>
          <p14:tracePt t="19851" x="3894138" y="2400300"/>
          <p14:tracePt t="19854" x="3884613" y="2400300"/>
          <p14:tracePt t="19856" x="3876675" y="2400300"/>
          <p14:tracePt t="19858" x="3859213" y="2400300"/>
          <p14:tracePt t="19860" x="3851275" y="2400300"/>
          <p14:tracePt t="19861" x="3843338" y="2400300"/>
          <p14:tracePt t="19862" x="3835400" y="2400300"/>
          <p14:tracePt t="19865" x="3825875" y="2400300"/>
          <p14:tracePt t="19867" x="3817938" y="2400300"/>
          <p14:tracePt t="19871" x="3810000" y="2400300"/>
          <p14:tracePt t="19874" x="3800475" y="2400300"/>
          <p14:tracePt t="19954" x="3800475" y="2392363"/>
          <p14:tracePt t="19958" x="3792538" y="2392363"/>
          <p14:tracePt t="19961" x="3792538" y="2384425"/>
          <p14:tracePt t="19966" x="3784600" y="2374900"/>
          <p14:tracePt t="19966" x="3784600" y="2366963"/>
          <p14:tracePt t="19969" x="3776663" y="2359025"/>
          <p14:tracePt t="19971" x="3767138" y="2359025"/>
          <p14:tracePt t="19975" x="3767138" y="2351088"/>
          <p14:tracePt t="19976" x="3759200" y="2351088"/>
          <p14:tracePt t="19977" x="3759200" y="2341563"/>
          <p14:tracePt t="19978" x="3751263" y="2333625"/>
          <p14:tracePt t="19980" x="3741738" y="2325688"/>
          <p14:tracePt t="19982" x="3733800" y="2325688"/>
          <p14:tracePt t="19984" x="3733800" y="2316163"/>
          <p14:tracePt t="19985" x="3725863" y="2316163"/>
          <p14:tracePt t="19986" x="3725863" y="2308225"/>
          <p14:tracePt t="19989" x="3717925" y="2300288"/>
          <p14:tracePt t="19991" x="3708400" y="2292350"/>
          <p14:tracePt t="19993" x="3700463" y="2282825"/>
          <p14:tracePt t="19996" x="3692525" y="2274888"/>
          <p14:tracePt t="19997" x="3683000" y="2274888"/>
          <p14:tracePt t="19997" x="3683000" y="2266950"/>
          <p14:tracePt t="19998" x="3675063" y="2266950"/>
          <p14:tracePt t="19999" x="3667125" y="2257425"/>
          <p14:tracePt t="20001" x="3659188" y="2249488"/>
          <p14:tracePt t="20005" x="3649663" y="2241550"/>
          <p14:tracePt t="20008" x="3641725" y="2233613"/>
          <p14:tracePt t="20010" x="3633788" y="2224088"/>
          <p14:tracePt t="20010" x="3624263" y="2224088"/>
          <p14:tracePt t="20012" x="3616325" y="2216150"/>
          <p14:tracePt t="20015" x="3608388" y="2208213"/>
          <p14:tracePt t="20017" x="3600450" y="2208213"/>
          <p14:tracePt t="20020" x="3582988" y="2182813"/>
          <p14:tracePt t="20022" x="3575050" y="2182813"/>
          <p14:tracePt t="20026" x="3557588" y="2173288"/>
          <p14:tracePt t="20028" x="3549650" y="2157413"/>
          <p14:tracePt t="20030" x="3541713" y="2157413"/>
          <p14:tracePt t="20033" x="3524250" y="2139950"/>
          <p14:tracePt t="20035" x="3516313" y="2132013"/>
          <p14:tracePt t="20037" x="3506788" y="2124075"/>
          <p14:tracePt t="20038" x="3498850" y="2124075"/>
          <p14:tracePt t="20041" x="3490913" y="2114550"/>
          <p14:tracePt t="20045" x="3473450" y="2098675"/>
          <p14:tracePt t="20046" x="3465513" y="2090738"/>
          <p14:tracePt t="20047" x="3457575" y="2090738"/>
          <p14:tracePt t="20048" x="3457575" y="2081213"/>
          <p14:tracePt t="20050" x="3448050" y="2081213"/>
          <p14:tracePt t="20051" x="3440113" y="2073275"/>
          <p14:tracePt t="20054" x="3432175" y="2065338"/>
          <p14:tracePt t="20055" x="3424238" y="2055813"/>
          <p14:tracePt t="20056" x="3414713" y="2055813"/>
          <p14:tracePt t="20058" x="3398838" y="2047875"/>
          <p14:tracePt t="20062" x="3389313" y="2032000"/>
          <p14:tracePt t="20063" x="3381375" y="2022475"/>
          <p14:tracePt t="20065" x="3373438" y="2014538"/>
          <p14:tracePt t="20066" x="3365500" y="2014538"/>
          <p14:tracePt t="20067" x="3355975" y="2006600"/>
          <p14:tracePt t="20070" x="3355975" y="1997075"/>
          <p14:tracePt t="20071" x="3348038" y="1989138"/>
          <p14:tracePt t="20074" x="3348038" y="1981200"/>
          <p14:tracePt t="20076" x="3340100" y="1981200"/>
          <p14:tracePt t="20077" x="3340100" y="1973263"/>
          <p14:tracePt t="20080" x="3340100" y="1963738"/>
          <p14:tracePt t="20081" x="3340100" y="1955800"/>
          <p14:tracePt t="20084" x="3340100" y="1947863"/>
          <p14:tracePt t="20087" x="3340100" y="1938338"/>
          <p14:tracePt t="20091" x="3340100" y="1930400"/>
          <p14:tracePt t="20093" x="3340100" y="1922463"/>
          <p14:tracePt t="20094" x="3340100" y="1914525"/>
          <p14:tracePt t="20096" x="3348038" y="1914525"/>
          <p14:tracePt t="20097" x="3348038" y="1905000"/>
          <p14:tracePt t="20099" x="3355975" y="1897063"/>
          <p14:tracePt t="20101" x="3355975" y="1889125"/>
          <p14:tracePt t="20104" x="3365500" y="1879600"/>
          <p14:tracePt t="20105" x="3373438" y="1879600"/>
          <p14:tracePt t="20108" x="3373438" y="1871663"/>
          <p14:tracePt t="20108" x="3381375" y="1871663"/>
          <p14:tracePt t="20110" x="3381375" y="1863725"/>
          <p14:tracePt t="20113" x="3381375" y="1855788"/>
          <p14:tracePt t="20114" x="3389313" y="1855788"/>
          <p14:tracePt t="20116" x="3389313" y="1846263"/>
          <p14:tracePt t="20118" x="3398838" y="1846263"/>
          <p14:tracePt t="20120" x="3406775" y="1838325"/>
          <p14:tracePt t="20125" x="3406775" y="1830388"/>
          <p14:tracePt t="20127" x="3414713" y="1830388"/>
          <p14:tracePt t="20128" x="3414713" y="1820863"/>
          <p14:tracePt t="20135" x="3424238" y="1812925"/>
          <p14:tracePt t="20144" x="3432175" y="1812925"/>
          <p14:tracePt t="20147" x="3432175" y="1804988"/>
          <p14:tracePt t="20148" x="3440113" y="1804988"/>
          <p14:tracePt t="20160" x="3448050" y="1804988"/>
          <p14:tracePt t="20171" x="3457575" y="1804988"/>
          <p14:tracePt t="20215" x="3465513" y="1804988"/>
          <p14:tracePt t="20220" x="3465513" y="1797050"/>
          <p14:tracePt t="20221" x="3473450" y="1797050"/>
          <p14:tracePt t="20229" x="3473450" y="1787525"/>
          <p14:tracePt t="20241" x="3482975" y="1787525"/>
          <p14:tracePt t="20246" x="3482975" y="1779588"/>
          <p14:tracePt t="20250" x="3490913" y="1779588"/>
          <p14:tracePt t="20258" x="3498850" y="1771650"/>
          <p14:tracePt t="20263" x="3506788" y="1771650"/>
          <p14:tracePt t="20266" x="3516313" y="1762125"/>
          <p14:tracePt t="20276" x="3524250" y="1754188"/>
          <p14:tracePt t="20292" x="3524250" y="1746250"/>
          <p14:tracePt t="20296" x="3524250" y="1738313"/>
          <p14:tracePt t="20308" x="3524250" y="1728788"/>
          <p14:tracePt t="20413" x="3516313" y="1728788"/>
          <p14:tracePt t="20417" x="3506788" y="1728788"/>
          <p14:tracePt t="20423" x="3498850" y="1728788"/>
          <p14:tracePt t="20429" x="3490913" y="1728788"/>
          <p14:tracePt t="20437" x="3482975" y="1728788"/>
          <p14:tracePt t="20445" x="3473450" y="1728788"/>
          <p14:tracePt t="20449" x="3465513" y="1728788"/>
          <p14:tracePt t="20455" x="3457575" y="1728788"/>
          <p14:tracePt t="20461" x="3448050" y="1728788"/>
          <p14:tracePt t="20465" x="3440113" y="1728788"/>
          <p14:tracePt t="20466" x="3432175" y="1728788"/>
          <p14:tracePt t="20471" x="3424238" y="1728788"/>
          <p14:tracePt t="20477" x="3414713" y="1728788"/>
          <p14:tracePt t="20482" x="3406775" y="1728788"/>
          <p14:tracePt t="20483" x="3398838" y="1728788"/>
          <p14:tracePt t="20494" x="3389313" y="1728788"/>
          <p14:tracePt t="20553" x="3381375" y="1728788"/>
          <p14:tracePt t="20574" x="3381375" y="1738313"/>
          <p14:tracePt t="20618" x="3381375" y="1746250"/>
          <p14:tracePt t="20625" x="3381375" y="1754188"/>
          <p14:tracePt t="20636" x="3381375" y="1762125"/>
          <p14:tracePt t="20643" x="3381375" y="1771650"/>
          <p14:tracePt t="20649" x="3381375" y="1779588"/>
          <p14:tracePt t="20658" x="3381375" y="1787525"/>
          <p14:tracePt t="20659" x="3381375" y="1797050"/>
          <p14:tracePt t="20667" x="3381375" y="1804988"/>
          <p14:tracePt t="20675" x="3381375" y="1812925"/>
          <p14:tracePt t="20681" x="3389313" y="1812925"/>
          <p14:tracePt t="20685" x="3389313" y="1820863"/>
          <p14:tracePt t="20693" x="3389313" y="1830388"/>
          <p14:tracePt t="20706" x="3389313" y="1838325"/>
          <p14:tracePt t="20710" x="3398838" y="1838325"/>
          <p14:tracePt t="20726" x="3398838" y="1846263"/>
          <p14:tracePt t="20749" x="3398838" y="1855788"/>
          <p14:tracePt t="20756" x="3406775" y="1855788"/>
          <p14:tracePt t="20760" x="3406775" y="1863725"/>
          <p14:tracePt t="20780" x="3406775" y="1871663"/>
          <p14:tracePt t="20793" x="3406775" y="1879600"/>
          <p14:tracePt t="20805" x="3406775" y="1889125"/>
          <p14:tracePt t="20810" x="3406775" y="1897063"/>
          <p14:tracePt t="20818" x="3406775" y="1905000"/>
          <p14:tracePt t="20828" x="3406775" y="1914525"/>
          <p14:tracePt t="20832" x="3406775" y="1922463"/>
          <p14:tracePt t="20835" x="3406775" y="1930400"/>
          <p14:tracePt t="20840" x="3406775" y="1938338"/>
          <p14:tracePt t="20846" x="3406775" y="1947863"/>
          <p14:tracePt t="20850" x="3406775" y="1955800"/>
          <p14:tracePt t="20853" x="3406775" y="1963738"/>
          <p14:tracePt t="20861" x="3406775" y="1973263"/>
          <p14:tracePt t="20863" x="3398838" y="1981200"/>
          <p14:tracePt t="20868" x="3398838" y="1989138"/>
          <p14:tracePt t="20871" x="3398838" y="1997075"/>
          <p14:tracePt t="20877" x="3398838" y="2006600"/>
          <p14:tracePt t="20883" x="3398838" y="2014538"/>
          <p14:tracePt t="20890" x="3398838" y="2022475"/>
          <p14:tracePt t="20894" x="3398838" y="2032000"/>
          <p14:tracePt t="20902" x="3398838" y="2039938"/>
          <p14:tracePt t="20910" x="3398838" y="2047875"/>
          <p14:tracePt t="20916" x="3398838" y="2055813"/>
          <p14:tracePt t="20921" x="3398838" y="2065338"/>
          <p14:tracePt t="20924" x="3398838" y="2073275"/>
          <p14:tracePt t="20929" x="3398838" y="2081213"/>
          <p14:tracePt t="20934" x="3398838" y="2090738"/>
          <p14:tracePt t="20937" x="3398838" y="2098675"/>
          <p14:tracePt t="20943" x="3398838" y="2106613"/>
          <p14:tracePt t="20945" x="3398838" y="2114550"/>
          <p14:tracePt t="20947" x="3398838" y="2124075"/>
          <p14:tracePt t="20951" x="3398838" y="2132013"/>
          <p14:tracePt t="20953" x="3398838" y="2139950"/>
          <p14:tracePt t="20956" x="3398838" y="2149475"/>
          <p14:tracePt t="20959" x="3398838" y="2157413"/>
          <p14:tracePt t="20963" x="3398838" y="2165350"/>
          <p14:tracePt t="20965" x="3398838" y="2173288"/>
          <p14:tracePt t="20970" x="3398838" y="2182813"/>
          <p14:tracePt t="20973" x="3398838" y="2190750"/>
          <p14:tracePt t="20978" x="3398838" y="2198688"/>
          <p14:tracePt t="20980" x="3398838" y="2208213"/>
          <p14:tracePt t="20986" x="3398838" y="2216150"/>
          <p14:tracePt t="20993" x="3398838" y="2224088"/>
          <p14:tracePt t="21001" x="3389313" y="2233613"/>
          <p14:tracePt t="21002" x="3389313" y="2241550"/>
          <p14:tracePt t="21008" x="3389313" y="2249488"/>
          <p14:tracePt t="21014" x="3389313" y="2257425"/>
          <p14:tracePt t="21021" x="3381375" y="2266950"/>
          <p14:tracePt t="21023" x="3381375" y="2274888"/>
          <p14:tracePt t="21027" x="3381375" y="2282825"/>
          <p14:tracePt t="21031" x="3373438" y="2292350"/>
          <p14:tracePt t="21037" x="3373438" y="2300288"/>
          <p14:tracePt t="21040" x="3373438" y="2308225"/>
          <p14:tracePt t="21044" x="3365500" y="2308225"/>
          <p14:tracePt t="21046" x="3365500" y="2316163"/>
          <p14:tracePt t="21054" x="3365500" y="2325688"/>
          <p14:tracePt t="21109" x="3373438" y="2325688"/>
          <p14:tracePt t="21113" x="3381375" y="2325688"/>
          <p14:tracePt t="21118" x="3389313" y="2325688"/>
          <p14:tracePt t="21122" x="3398838" y="2325688"/>
          <p14:tracePt t="21122" x="3406775" y="2325688"/>
          <p14:tracePt t="21125" x="3414713" y="2316163"/>
          <p14:tracePt t="21129" x="3424238" y="2316163"/>
          <p14:tracePt t="21131" x="3432175" y="2316163"/>
          <p14:tracePt t="21132" x="3440113" y="2316163"/>
          <p14:tracePt t="21135" x="3448050" y="2308225"/>
          <p14:tracePt t="21137" x="3457575" y="2308225"/>
          <p14:tracePt t="21139" x="3465513" y="2308225"/>
          <p14:tracePt t="21140" x="3473450" y="2308225"/>
          <p14:tracePt t="21142" x="3482975" y="2308225"/>
          <p14:tracePt t="21143" x="3482975" y="2300288"/>
          <p14:tracePt t="21145" x="3490913" y="2300288"/>
          <p14:tracePt t="21146" x="3498850" y="2300288"/>
          <p14:tracePt t="21148" x="3506788" y="2300288"/>
          <p14:tracePt t="21149" x="3516313" y="2300288"/>
          <p14:tracePt t="21151" x="3524250" y="2300288"/>
          <p14:tracePt t="21152" x="3532188" y="2300288"/>
          <p14:tracePt t="21155" x="3541713" y="2300288"/>
          <p14:tracePt t="21158" x="3549650" y="2300288"/>
          <p14:tracePt t="21159" x="3557588" y="2300288"/>
          <p14:tracePt t="21160" x="3565525" y="2300288"/>
          <p14:tracePt t="21176" x="3641725" y="2300288"/>
          <p14:tracePt t="21177" x="3649663" y="2300288"/>
          <p14:tracePt t="21178" x="3659188" y="2300288"/>
          <p14:tracePt t="21180" x="3675063" y="2300288"/>
          <p14:tracePt t="21181" x="3675063" y="2308225"/>
          <p14:tracePt t="21182" x="3683000" y="2308225"/>
          <p14:tracePt t="21183" x="3692525" y="2308225"/>
          <p14:tracePt t="21185" x="3700463" y="2308225"/>
          <p14:tracePt t="21187" x="3708400" y="2308225"/>
          <p14:tracePt t="21191" x="3717925" y="2308225"/>
          <p14:tracePt t="21193" x="3725863" y="2308225"/>
          <p14:tracePt t="21195" x="3733800" y="2308225"/>
          <p14:tracePt t="21195" x="3741738" y="2308225"/>
          <p14:tracePt t="21197" x="3751263" y="2316163"/>
          <p14:tracePt t="21199" x="3759200" y="2316163"/>
          <p14:tracePt t="21201" x="3767138" y="2316163"/>
          <p14:tracePt t="21204" x="3776663" y="2316163"/>
          <p14:tracePt t="21207" x="3784600" y="2316163"/>
          <p14:tracePt t="21210" x="3792538" y="2316163"/>
          <p14:tracePt t="21212" x="3800475" y="2316163"/>
          <p14:tracePt t="21215" x="3810000" y="2325688"/>
          <p14:tracePt t="21218" x="3817938" y="2325688"/>
          <p14:tracePt t="21223" x="3825875" y="2325688"/>
          <p14:tracePt t="21226" x="3835400" y="2325688"/>
          <p14:tracePt t="21231" x="3843338" y="2325688"/>
          <p14:tracePt t="21236" x="3851275" y="2325688"/>
          <p14:tracePt t="21243" x="3859213" y="2333625"/>
          <p14:tracePt t="21244" x="3868738" y="2333625"/>
          <p14:tracePt t="21248" x="3876675" y="2333625"/>
          <p14:tracePt t="21252" x="3884613" y="2333625"/>
          <p14:tracePt t="21256" x="3894138" y="2333625"/>
          <p14:tracePt t="21258" x="3902075" y="2333625"/>
          <p14:tracePt t="21260" x="3910013" y="2333625"/>
          <p14:tracePt t="21264" x="3917950" y="2333625"/>
          <p14:tracePt t="21266" x="3927475" y="2333625"/>
          <p14:tracePt t="21268" x="3935413" y="2333625"/>
          <p14:tracePt t="21271" x="3943350" y="2333625"/>
          <p14:tracePt t="21274" x="3952875" y="2333625"/>
          <p14:tracePt t="21278" x="3960813" y="2333625"/>
          <p14:tracePt t="21279" x="3968750" y="2333625"/>
          <p14:tracePt t="21283" x="3976688" y="2333625"/>
          <p14:tracePt t="21287" x="3986213" y="2333625"/>
          <p14:tracePt t="21290" x="3994150" y="2333625"/>
          <p14:tracePt t="21292" x="4002088" y="2333625"/>
          <p14:tracePt t="21296" x="4011613" y="2333625"/>
          <p14:tracePt t="21299" x="4019550" y="2333625"/>
          <p14:tracePt t="21304" x="4027488" y="2333625"/>
          <p14:tracePt t="21308" x="4035425" y="2333625"/>
          <p14:tracePt t="21309" x="4044950" y="2333625"/>
          <p14:tracePt t="21316" x="4052888" y="2333625"/>
          <p14:tracePt t="21323" x="4060825" y="2333625"/>
          <p14:tracePt t="21331" x="4070350" y="2333625"/>
          <p14:tracePt t="21335" x="4078288" y="2333625"/>
          <p14:tracePt t="21342" x="4086225" y="2333625"/>
          <p14:tracePt t="21347" x="4094163" y="2333625"/>
          <p14:tracePt t="21353" x="4103688" y="2333625"/>
          <p14:tracePt t="21359" x="4111625" y="2333625"/>
          <p14:tracePt t="21362" x="4119563" y="2333625"/>
          <p14:tracePt t="21367" x="4129088" y="2333625"/>
          <p14:tracePt t="21372" x="4137025" y="2333625"/>
          <p14:tracePt t="21373" x="4144963" y="2333625"/>
          <p14:tracePt t="21377" x="4152900" y="2333625"/>
          <p14:tracePt t="21380" x="4162425" y="2333625"/>
          <p14:tracePt t="21385" x="4170363" y="2333625"/>
          <p14:tracePt t="21387" x="4178300" y="2333625"/>
          <p14:tracePt t="21391" x="4187825" y="2333625"/>
          <p14:tracePt t="21394" x="4195763" y="2333625"/>
          <p14:tracePt t="21398" x="4203700" y="2333625"/>
          <p14:tracePt t="21399" x="4211638" y="2333625"/>
          <p14:tracePt t="21402" x="4221163" y="2333625"/>
          <p14:tracePt t="21408" x="4229100" y="2333625"/>
          <p14:tracePt t="21412" x="4237038" y="2333625"/>
          <p14:tracePt t="21413" x="4246563" y="2333625"/>
          <p14:tracePt t="21417" x="4254500" y="2333625"/>
          <p14:tracePt t="21421" x="4262438" y="2333625"/>
          <p14:tracePt t="21426" x="4270375" y="2333625"/>
          <p14:tracePt t="21428" x="4279900" y="2333625"/>
          <p14:tracePt t="21432" x="4287838" y="2333625"/>
          <p14:tracePt t="21437" x="4295775" y="2333625"/>
          <p14:tracePt t="21443" x="4305300" y="2333625"/>
          <p14:tracePt t="21448" x="4313238" y="2333625"/>
          <p14:tracePt t="21451" x="4321175" y="2333625"/>
          <p14:tracePt t="21458" x="4329113" y="2333625"/>
          <p14:tracePt t="21464" x="4338638" y="2333625"/>
          <p14:tracePt t="21472" x="4346575" y="2333625"/>
          <p14:tracePt t="21475" x="4354513" y="2333625"/>
          <p14:tracePt t="21489" x="4364038" y="2333625"/>
          <p14:tracePt t="21503" x="4371975" y="2333625"/>
          <p14:tracePt t="21514" x="4379913" y="2333625"/>
          <p14:tracePt t="21518" x="4387850" y="2333625"/>
          <p14:tracePt t="21525" x="4397375" y="2333625"/>
          <p14:tracePt t="21534" x="4405313" y="2333625"/>
          <p14:tracePt t="21541" x="4413250" y="2333625"/>
          <p14:tracePt t="21544" x="4422775" y="2333625"/>
          <p14:tracePt t="21552" x="4430713" y="2333625"/>
          <p14:tracePt t="21560" x="4438650" y="2333625"/>
          <p14:tracePt t="21570" x="4446588" y="2333625"/>
          <p14:tracePt t="21576" x="4456113" y="2333625"/>
          <p14:tracePt t="21722" x="4456113" y="2325688"/>
          <p14:tracePt t="21730" x="4456113" y="2316163"/>
          <p14:tracePt t="21736" x="4456113" y="2308225"/>
          <p14:tracePt t="21739" x="4456113" y="2300288"/>
          <p14:tracePt t="21745" x="4446588" y="2292350"/>
          <p14:tracePt t="21753" x="4446588" y="2282825"/>
          <p14:tracePt t="21758" x="4446588" y="2274888"/>
          <p14:tracePt t="21760" x="4438650" y="2274888"/>
          <p14:tracePt t="21762" x="4438650" y="2266950"/>
          <p14:tracePt t="21767" x="4438650" y="2257425"/>
          <p14:tracePt t="21772" x="4438650" y="2249488"/>
          <p14:tracePt t="21776" x="4438650" y="2241550"/>
          <p14:tracePt t="21778" x="4438650" y="2233613"/>
          <p14:tracePt t="21782" x="4430713" y="2224088"/>
          <p14:tracePt t="21786" x="4430713" y="2216150"/>
          <p14:tracePt t="21790" x="4430713" y="2208213"/>
          <p14:tracePt t="21794" x="4430713" y="2198688"/>
          <p14:tracePt t="21795" x="4430713" y="2190750"/>
          <p14:tracePt t="21799" x="4430713" y="2182813"/>
          <p14:tracePt t="21802" x="4422775" y="2182813"/>
          <p14:tracePt t="21804" x="4422775" y="2173288"/>
          <p14:tracePt t="21808" x="4422775" y="2165350"/>
          <p14:tracePt t="21811" x="4413250" y="2157413"/>
          <p14:tracePt t="21816" x="4413250" y="2149475"/>
          <p14:tracePt t="21823" x="4413250" y="2139950"/>
          <p14:tracePt t="21826" x="4413250" y="2132013"/>
          <p14:tracePt t="21832" x="4413250" y="2124075"/>
          <p14:tracePt t="21838" x="4405313" y="2114550"/>
          <p14:tracePt t="21845" x="4405313" y="2106613"/>
          <p14:tracePt t="21848" x="4405313" y="2098675"/>
          <p14:tracePt t="21850" x="4397375" y="2098675"/>
          <p14:tracePt t="21855" x="4397375" y="2090738"/>
          <p14:tracePt t="21861" x="4397375" y="2081213"/>
          <p14:tracePt t="21862" x="4387850" y="2081213"/>
          <p14:tracePt t="21870" x="4379913" y="2073275"/>
          <p14:tracePt t="21872" x="4379913" y="2065338"/>
          <p14:tracePt t="21881" x="4379913" y="2055813"/>
          <p14:tracePt t="21891" x="4371975" y="2055813"/>
          <p14:tracePt t="21892" x="4371975" y="2047875"/>
          <p14:tracePt t="21903" x="4371975" y="2039938"/>
          <p14:tracePt t="21913" x="4371975" y="2032000"/>
          <p14:tracePt t="21917" x="4371975" y="2022475"/>
          <p14:tracePt t="21928" x="4364038" y="2014538"/>
          <p14:tracePt t="21939" x="4364038" y="2006600"/>
          <p14:tracePt t="21948" x="4364038" y="1997075"/>
          <p14:tracePt t="21953" x="4364038" y="1989138"/>
          <p14:tracePt t="21959" x="4364038" y="1981200"/>
          <p14:tracePt t="21967" x="4364038" y="1973263"/>
          <p14:tracePt t="21973" x="4364038" y="1963738"/>
          <p14:tracePt t="21976" x="4364038" y="1955800"/>
          <p14:tracePt t="21982" x="4364038" y="1947863"/>
          <p14:tracePt t="21988" x="4364038" y="1938338"/>
          <p14:tracePt t="21995" x="4364038" y="1930400"/>
          <p14:tracePt t="21999" x="4364038" y="1922463"/>
          <p14:tracePt t="22006" x="4364038" y="1914525"/>
          <p14:tracePt t="22013" x="4364038" y="1905000"/>
          <p14:tracePt t="22020" x="4364038" y="1897063"/>
          <p14:tracePt t="22025" x="4364038" y="1889125"/>
          <p14:tracePt t="22033" x="4364038" y="1879600"/>
          <p14:tracePt t="22042" x="4364038" y="1871663"/>
          <p14:tracePt t="22052" x="4364038" y="1863725"/>
          <p14:tracePt t="22058" x="4364038" y="1855788"/>
          <p14:tracePt t="22065" x="4364038" y="1846263"/>
          <p14:tracePt t="22072" x="4364038" y="1838325"/>
          <p14:tracePt t="22078" x="4364038" y="1830388"/>
          <p14:tracePt t="22079" x="4364038" y="1820863"/>
          <p14:tracePt t="22087" x="4364038" y="1812925"/>
          <p14:tracePt t="22097" x="4364038" y="1804988"/>
          <p14:tracePt t="22109" x="4364038" y="1797050"/>
          <p14:tracePt t="22117" x="4364038" y="1787525"/>
          <p14:tracePt t="22292" x="4354513" y="1787525"/>
          <p14:tracePt t="22296" x="4346575" y="1787525"/>
          <p14:tracePt t="22303" x="4338638" y="1787525"/>
          <p14:tracePt t="22308" x="4329113" y="1787525"/>
          <p14:tracePt t="22313" x="4321175" y="1787525"/>
          <p14:tracePt t="22316" x="4313238" y="1787525"/>
          <p14:tracePt t="22319" x="4305300" y="1787525"/>
          <p14:tracePt t="22325" x="4295775" y="1787525"/>
          <p14:tracePt t="22328" x="4287838" y="1787525"/>
          <p14:tracePt t="22329" x="4279900" y="1787525"/>
          <p14:tracePt t="22331" x="4270375" y="1787525"/>
          <p14:tracePt t="22333" x="4262438" y="1787525"/>
          <p14:tracePt t="22336" x="4254500" y="1779588"/>
          <p14:tracePt t="22338" x="4246563" y="1779588"/>
          <p14:tracePt t="22340" x="4237038" y="1779588"/>
          <p14:tracePt t="22342" x="4229100" y="1779588"/>
          <p14:tracePt t="22345" x="4221163" y="1779588"/>
          <p14:tracePt t="22346" x="4211638" y="1779588"/>
          <p14:tracePt t="22347" x="4203700" y="1779588"/>
          <p14:tracePt t="22350" x="4195763" y="1779588"/>
          <p14:tracePt t="22352" x="4187825" y="1779588"/>
          <p14:tracePt t="22354" x="4178300" y="1779588"/>
          <p14:tracePt t="22356" x="4170363" y="1779588"/>
          <p14:tracePt t="22358" x="4162425" y="1779588"/>
          <p14:tracePt t="22360" x="4152900" y="1779588"/>
          <p14:tracePt t="22364" x="4144963" y="1779588"/>
          <p14:tracePt t="22365" x="4137025" y="1779588"/>
          <p14:tracePt t="22366" x="4129088" y="1779588"/>
          <p14:tracePt t="22369" x="4119563" y="1779588"/>
          <p14:tracePt t="22372" x="4111625" y="1779588"/>
          <p14:tracePt t="22373" x="4103688" y="1779588"/>
          <p14:tracePt t="22376" x="4094163" y="1779588"/>
          <p14:tracePt t="22377" x="4086225" y="1779588"/>
          <p14:tracePt t="22379" x="4078288" y="1779588"/>
          <p14:tracePt t="22380" x="4070350" y="1779588"/>
          <p14:tracePt t="22383" x="4060825" y="1779588"/>
          <p14:tracePt t="22384" x="4052888" y="1779588"/>
          <p14:tracePt t="22386" x="4044950" y="1779588"/>
          <p14:tracePt t="22387" x="4035425" y="1779588"/>
          <p14:tracePt t="22391" x="4027488" y="1779588"/>
          <p14:tracePt t="22392" x="4019550" y="1779588"/>
          <p14:tracePt t="22396" x="4011613" y="1779588"/>
          <p14:tracePt t="22398" x="4002088" y="1779588"/>
          <p14:tracePt t="22399" x="3994150" y="1779588"/>
          <p14:tracePt t="22400" x="3986213" y="1779588"/>
          <p14:tracePt t="22402" x="3976688" y="1779588"/>
          <p14:tracePt t="22405" x="3968750" y="1779588"/>
          <p14:tracePt t="22408" x="3960813" y="1779588"/>
          <p14:tracePt t="22409" x="3952875" y="1779588"/>
          <p14:tracePt t="22411" x="3943350" y="1779588"/>
          <p14:tracePt t="22414" x="3935413" y="1779588"/>
          <p14:tracePt t="22414" x="3927475" y="1779588"/>
          <p14:tracePt t="22417" x="3917950" y="1779588"/>
          <p14:tracePt t="22419" x="3910013" y="1779588"/>
          <p14:tracePt t="22422" x="3902075" y="1779588"/>
          <p14:tracePt t="22425" x="3894138" y="1779588"/>
          <p14:tracePt t="22428" x="3884613" y="1779588"/>
          <p14:tracePt t="22429" x="3876675" y="1779588"/>
          <p14:tracePt t="22433" x="3868738" y="1779588"/>
          <p14:tracePt t="22434" x="3859213" y="1779588"/>
          <p14:tracePt t="22437" x="3851275" y="1779588"/>
          <p14:tracePt t="22441" x="3843338" y="1779588"/>
          <p14:tracePt t="22444" x="3835400" y="1779588"/>
          <p14:tracePt t="22446" x="3825875" y="1779588"/>
          <p14:tracePt t="22449" x="3817938" y="1779588"/>
          <p14:tracePt t="22453" x="3810000" y="1779588"/>
          <p14:tracePt t="22458" x="3800475" y="1779588"/>
          <p14:tracePt t="22459" x="3792538" y="1779588"/>
          <p14:tracePt t="22463" x="3784600" y="1779588"/>
          <p14:tracePt t="22465" x="3776663" y="1779588"/>
          <p14:tracePt t="22468" x="3767138" y="1779588"/>
          <p14:tracePt t="22471" x="3759200" y="1779588"/>
          <p14:tracePt t="22473" x="3751263" y="1779588"/>
          <p14:tracePt t="22475" x="3741738" y="1779588"/>
          <p14:tracePt t="22478" x="3733800" y="1779588"/>
          <p14:tracePt t="22481" x="3725863" y="1779588"/>
          <p14:tracePt t="22482" x="3717925" y="1779588"/>
          <p14:tracePt t="22484" x="3708400" y="1779588"/>
          <p14:tracePt t="22487" x="3700463" y="1779588"/>
          <p14:tracePt t="22491" x="3692525" y="1779588"/>
          <p14:tracePt t="22493" x="3683000" y="1779588"/>
          <p14:tracePt t="22494" x="3675063" y="1779588"/>
          <p14:tracePt t="22498" x="3667125" y="1779588"/>
          <p14:tracePt t="22502" x="3659188" y="1779588"/>
          <p14:tracePt t="22504" x="3649663" y="1779588"/>
          <p14:tracePt t="22508" x="3641725" y="1779588"/>
          <p14:tracePt t="22511" x="3633788" y="1779588"/>
          <p14:tracePt t="22515" x="3624263" y="1779588"/>
          <p14:tracePt t="22517" x="3616325" y="1779588"/>
          <p14:tracePt t="22520" x="3608388" y="1779588"/>
          <p14:tracePt t="22524" x="3600450" y="1779588"/>
          <p14:tracePt t="22529" x="3590925" y="1779588"/>
          <p14:tracePt t="22530" x="3590925" y="1787525"/>
          <p14:tracePt t="22533" x="3582988" y="1787525"/>
          <p14:tracePt t="22536" x="3575050" y="1787525"/>
          <p14:tracePt t="22540" x="3565525" y="1787525"/>
          <p14:tracePt t="22545" x="3557588" y="1787525"/>
          <p14:tracePt t="22547" x="3549650" y="1787525"/>
          <p14:tracePt t="22553" x="3541713" y="1787525"/>
          <p14:tracePt t="22558" x="3532188" y="1787525"/>
          <p14:tracePt t="22566" x="3524250" y="1787525"/>
          <p14:tracePt t="22569" x="3516313" y="1787525"/>
          <p14:tracePt t="22574" x="3506788" y="1787525"/>
          <p14:tracePt t="22579" x="3498850" y="1787525"/>
          <p14:tracePt t="22584" x="3490913" y="1787525"/>
          <p14:tracePt t="22589" x="3482975" y="1787525"/>
          <p14:tracePt t="22591" x="3473450" y="1787525"/>
          <p14:tracePt t="22596" x="3465513" y="1797050"/>
          <p14:tracePt t="22601" x="3457575" y="1797050"/>
          <p14:tracePt t="22608" x="3448050" y="1797050"/>
          <p14:tracePt t="22613" x="3440113" y="1797050"/>
          <p14:tracePt t="22622" x="3432175" y="1797050"/>
          <p14:tracePt t="22632" x="3424238" y="1797050"/>
          <p14:tracePt t="22647" x="3414713" y="1797050"/>
          <p14:tracePt t="22654" x="3406775" y="1797050"/>
          <p14:tracePt t="22666" x="3398838" y="1797050"/>
          <p14:tracePt t="22670" x="3398838" y="1804988"/>
          <p14:tracePt t="22681" x="3389313" y="1804988"/>
          <p14:tracePt t="22785" x="3389313" y="1812925"/>
          <p14:tracePt t="22795" x="3389313" y="1820863"/>
          <p14:tracePt t="22799" x="3389313" y="1830388"/>
          <p14:tracePt t="22806" x="3389313" y="1838325"/>
          <p14:tracePt t="22813" x="3389313" y="1846263"/>
          <p14:tracePt t="22816" x="3389313" y="1855788"/>
          <p14:tracePt t="22819" x="3389313" y="1863725"/>
          <p14:tracePt t="22823" x="3389313" y="1871663"/>
          <p14:tracePt t="22828" x="3389313" y="1879600"/>
          <p14:tracePt t="22832" x="3389313" y="1889125"/>
          <p14:tracePt t="22835" x="3389313" y="1897063"/>
          <p14:tracePt t="22838" x="3389313" y="1905000"/>
          <p14:tracePt t="22844" x="3389313" y="1914525"/>
          <p14:tracePt t="22848" x="3389313" y="1922463"/>
          <p14:tracePt t="22851" x="3389313" y="1930400"/>
          <p14:tracePt t="22854" x="3389313" y="1938338"/>
          <p14:tracePt t="22860" x="3389313" y="1947863"/>
          <p14:tracePt t="22863" x="3389313" y="1955800"/>
          <p14:tracePt t="22866" x="3389313" y="1963738"/>
          <p14:tracePt t="22870" x="3389313" y="1973263"/>
          <p14:tracePt t="22877" x="3389313" y="1981200"/>
          <p14:tracePt t="22879" x="3389313" y="1989138"/>
          <p14:tracePt t="22881" x="3389313" y="1997075"/>
          <p14:tracePt t="22884" x="3389313" y="2006600"/>
          <p14:tracePt t="22887" x="3389313" y="2014538"/>
          <p14:tracePt t="22892" x="3389313" y="2022475"/>
          <p14:tracePt t="22895" x="3389313" y="2032000"/>
          <p14:tracePt t="22898" x="3389313" y="2039938"/>
          <p14:tracePt t="22902" x="3389313" y="2047875"/>
          <p14:tracePt t="22906" x="3389313" y="2055813"/>
          <p14:tracePt t="22911" x="3389313" y="2073275"/>
          <p14:tracePt t="22914" x="3389313" y="2081213"/>
          <p14:tracePt t="22919" x="3389313" y="2090738"/>
          <p14:tracePt t="22924" x="3389313" y="2098675"/>
          <p14:tracePt t="22929" x="3389313" y="2106613"/>
          <p14:tracePt t="22931" x="3389313" y="2114550"/>
          <p14:tracePt t="22938" x="3389313" y="2124075"/>
          <p14:tracePt t="22944" x="3389313" y="2132013"/>
          <p14:tracePt t="22948" x="3389313" y="2139950"/>
          <p14:tracePt t="22953" x="3389313" y="2149475"/>
          <p14:tracePt t="22960" x="3389313" y="2157413"/>
          <p14:tracePt t="22971" x="3389313" y="2165350"/>
          <p14:tracePt t="22973" x="3389313" y="2173288"/>
          <p14:tracePt t="22988" x="3389313" y="2182813"/>
          <p14:tracePt t="23003" x="3389313" y="2190750"/>
          <p14:tracePt t="23023" x="3389313" y="2198688"/>
          <p14:tracePt t="23041" x="3389313" y="2208213"/>
          <p14:tracePt t="23097" x="3389313" y="2216150"/>
          <p14:tracePt t="24226" x="3389313" y="2224088"/>
          <p14:tracePt t="24232" x="3389313" y="2233613"/>
          <p14:tracePt t="24234" x="3389313" y="2241550"/>
          <p14:tracePt t="24238" x="3389313" y="2249488"/>
          <p14:tracePt t="24243" x="3389313" y="2257425"/>
          <p14:tracePt t="24245" x="3389313" y="2266950"/>
          <p14:tracePt t="24248" x="3389313" y="2274888"/>
          <p14:tracePt t="24250" x="3389313" y="2282825"/>
          <p14:tracePt t="24254" x="3389313" y="2292350"/>
          <p14:tracePt t="24258" x="3389313" y="2308225"/>
          <p14:tracePt t="24260" x="3389313" y="2316163"/>
          <p14:tracePt t="24262" x="3389313" y="2325688"/>
          <p14:tracePt t="24265" x="3389313" y="2333625"/>
          <p14:tracePt t="24268" x="3389313" y="2351088"/>
          <p14:tracePt t="24269" x="3398838" y="2351088"/>
          <p14:tracePt t="24270" x="3398838" y="2359025"/>
          <p14:tracePt t="24273" x="3398838" y="2374900"/>
          <p14:tracePt t="24275" x="3398838" y="2384425"/>
          <p14:tracePt t="24276" x="3398838" y="2392363"/>
          <p14:tracePt t="24277" x="3406775" y="2409825"/>
          <p14:tracePt t="24279" x="3406775" y="2417763"/>
          <p14:tracePt t="24280" x="3406775" y="2425700"/>
          <p14:tracePt t="24282" x="3406775" y="2433638"/>
          <p14:tracePt t="24283" x="3414713" y="2433638"/>
          <p14:tracePt t="24283" x="3414713" y="2451100"/>
          <p14:tracePt t="24285" x="3414713" y="2459038"/>
          <p14:tracePt t="24286" x="3414713" y="2468563"/>
          <p14:tracePt t="24287" x="3414713" y="2476500"/>
          <p14:tracePt t="24287" x="3414713" y="2492375"/>
          <p14:tracePt t="24288" x="3424238" y="2492375"/>
          <p14:tracePt t="24289" x="3424238" y="2509838"/>
          <p14:tracePt t="24292" x="3424238" y="2535238"/>
          <p14:tracePt t="24293" x="3424238" y="2543175"/>
          <p14:tracePt t="24295" x="3432175" y="2568575"/>
          <p14:tracePt t="24296" x="3440113" y="2586038"/>
          <p14:tracePt t="24298" x="3440113" y="2593975"/>
          <p14:tracePt t="24299" x="3448050" y="2601913"/>
          <p14:tracePt t="24300" x="3448050" y="2627313"/>
          <p14:tracePt t="24300" x="3448050" y="2635250"/>
          <p14:tracePt t="24301" x="3457575" y="2644775"/>
          <p14:tracePt t="24303" x="3457575" y="2660650"/>
          <p14:tracePt t="24304" x="3465513" y="2668588"/>
          <p14:tracePt t="24305" x="3465513" y="2686050"/>
          <p14:tracePt t="24305" x="3465513" y="2703513"/>
          <p14:tracePt t="24307" x="3465513" y="2711450"/>
          <p14:tracePt t="24309" x="3482975" y="2752725"/>
          <p14:tracePt t="24311" x="3482975" y="2770188"/>
          <p14:tracePt t="24313" x="3490913" y="2795588"/>
          <p14:tracePt t="24314" x="3498850" y="2811463"/>
          <p14:tracePt t="24315" x="3498850" y="2820988"/>
          <p14:tracePt t="24317" x="3506788" y="2854325"/>
          <p14:tracePt t="24318" x="3516313" y="2870200"/>
          <p14:tracePt t="24318" x="3524250" y="2879725"/>
          <p14:tracePt t="24319" x="3524250" y="2895600"/>
          <p14:tracePt t="24321" x="3524250" y="2913063"/>
          <p14:tracePt t="24322" x="3532188" y="2921000"/>
          <p14:tracePt t="24323" x="3541713" y="2938463"/>
          <p14:tracePt t="24324" x="3541713" y="2971800"/>
          <p14:tracePt t="24327" x="3549650" y="2987675"/>
          <p14:tracePt t="24330" x="3565525" y="3030538"/>
          <p14:tracePt t="24330" x="3575050" y="3046413"/>
          <p14:tracePt t="24331" x="3582988" y="3063875"/>
          <p14:tracePt t="24332" x="3582988" y="3081338"/>
          <p14:tracePt t="24333" x="3590925" y="3097213"/>
          <p14:tracePt t="24335" x="3600450" y="3105150"/>
          <p14:tracePt t="24336" x="3600450" y="3122613"/>
          <p14:tracePt t="24337" x="3608388" y="3148013"/>
          <p14:tracePt t="24338" x="3608388" y="3155950"/>
          <p14:tracePt t="24338" x="3616325" y="3173413"/>
          <p14:tracePt t="24340" x="3624263" y="3189288"/>
          <p14:tracePt t="24343" x="3633788" y="3232150"/>
          <p14:tracePt t="24346" x="3659188" y="3290888"/>
          <p14:tracePt t="24347" x="3659188" y="3306763"/>
          <p14:tracePt t="24348" x="3667125" y="3316288"/>
          <p14:tracePt t="24349" x="3667125" y="3332163"/>
          <p14:tracePt t="24351" x="3675063" y="3349625"/>
          <p14:tracePt t="24351" x="3683000" y="3365500"/>
          <p14:tracePt t="24352" x="3692525" y="3382963"/>
          <p14:tracePt t="24353" x="3692525" y="3398838"/>
          <p14:tracePt t="24354" x="3692525" y="3416300"/>
          <p14:tracePt t="24355" x="3708400" y="3433763"/>
          <p14:tracePt t="24358" x="3717925" y="3459163"/>
          <p14:tracePt t="24359" x="3717925" y="3482975"/>
          <p14:tracePt t="24360" x="3733800" y="3508375"/>
          <p14:tracePt t="24361" x="3733800" y="3525838"/>
          <p14:tracePt t="24362" x="3741738" y="3551238"/>
          <p14:tracePt t="24363" x="3751263" y="3559175"/>
          <p14:tracePt t="24364" x="3759200" y="3576638"/>
          <p14:tracePt t="24365" x="3767138" y="3592513"/>
          <p14:tracePt t="24366" x="3776663" y="3609975"/>
          <p14:tracePt t="24367" x="3776663" y="3625850"/>
          <p14:tracePt t="24368" x="3784600" y="3643313"/>
          <p14:tracePt t="24370" x="3792538" y="3659188"/>
          <p14:tracePt t="24370" x="3800475" y="3684588"/>
          <p14:tracePt t="24373" x="3800475" y="3694113"/>
          <p14:tracePt t="24376" x="3825875" y="3752850"/>
          <p14:tracePt t="24377" x="3843338" y="3760788"/>
          <p14:tracePt t="24379" x="3851275" y="3794125"/>
          <p14:tracePt t="24380" x="3859213" y="3811588"/>
          <p14:tracePt t="24381" x="3868738" y="3827463"/>
          <p14:tracePt t="24382" x="3876675" y="3835400"/>
          <p14:tracePt t="24383" x="3894138" y="3870325"/>
          <p14:tracePt t="24384" x="3894138" y="3878263"/>
          <p14:tracePt t="24385" x="3902075" y="3894138"/>
          <p14:tracePt t="24386" x="3917950" y="3911600"/>
          <p14:tracePt t="24387" x="3935413" y="3944938"/>
          <p14:tracePt t="24389" x="3952875" y="3978275"/>
          <p14:tracePt t="24392" x="3968750" y="4021138"/>
          <p14:tracePt t="24393" x="3986213" y="4037013"/>
          <p14:tracePt t="24395" x="3994150" y="4071938"/>
          <p14:tracePt t="24396" x="4002088" y="4079875"/>
          <p14:tracePt t="24398" x="4019550" y="4095750"/>
          <p14:tracePt t="24399" x="4027488" y="4113213"/>
          <p14:tracePt t="24401" x="4044950" y="4146550"/>
          <p14:tracePt t="24402" x="4070350" y="4179888"/>
          <p14:tracePt t="24404" x="4078288" y="4197350"/>
          <p14:tracePt t="24406" x="4094163" y="4230688"/>
          <p14:tracePt t="24408" x="4119563" y="4264025"/>
          <p14:tracePt t="24409" x="4119563" y="4271963"/>
          <p14:tracePt t="24410" x="4129088" y="4289425"/>
          <p14:tracePt t="24411" x="4152900" y="4314825"/>
          <p14:tracePt t="24413" x="4162425" y="4340225"/>
          <p14:tracePt t="24414" x="4170363" y="4356100"/>
          <p14:tracePt t="24415" x="4187825" y="4381500"/>
          <p14:tracePt t="24417" x="4211638" y="4414838"/>
          <p14:tracePt t="24419" x="4221163" y="4432300"/>
          <p14:tracePt t="24421" x="4237038" y="4448175"/>
          <p14:tracePt t="24421" x="4254500" y="4473575"/>
          <p14:tracePt t="24424" x="4262438" y="4491038"/>
          <p14:tracePt t="24425" x="4279900" y="4516438"/>
          <p14:tracePt t="24427" x="4295775" y="4541838"/>
          <p14:tracePt t="24429" x="4313238" y="4565650"/>
          <p14:tracePt t="24431" x="4338638" y="4608513"/>
          <p14:tracePt t="24432" x="4354513" y="4616450"/>
          <p14:tracePt t="24433" x="4371975" y="4649788"/>
          <p14:tracePt t="24435" x="4379913" y="4659313"/>
          <p14:tracePt t="24436" x="4387850" y="4667250"/>
          <p14:tracePt t="24436" x="4405313" y="4692650"/>
          <p14:tracePt t="24437" x="4413250" y="4700588"/>
          <p14:tracePt t="24438" x="4430713" y="4708525"/>
          <p14:tracePt t="24439" x="4430713" y="4725988"/>
          <p14:tracePt t="24442" x="4456113" y="4751388"/>
          <p14:tracePt t="24443" x="4471988" y="4767263"/>
          <p14:tracePt t="24444" x="4481513" y="4784725"/>
          <p14:tracePt t="24445" x="4489450" y="4802188"/>
          <p14:tracePt t="24446" x="4497388" y="4810125"/>
          <p14:tracePt t="24447" x="4505325" y="4818063"/>
          <p14:tracePt t="24448" x="4514850" y="4826000"/>
          <p14:tracePt t="24449" x="4522788" y="4843463"/>
          <p14:tracePt t="24450" x="4530725" y="4851400"/>
          <p14:tracePt t="24451" x="4540250" y="4860925"/>
          <p14:tracePt t="24452" x="4556125" y="4876800"/>
          <p14:tracePt t="24453" x="4556125" y="4884738"/>
          <p14:tracePt t="24454" x="4573588" y="4902200"/>
          <p14:tracePt t="24455" x="4581525" y="4910138"/>
          <p14:tracePt t="24458" x="4589463" y="4919663"/>
          <p14:tracePt t="24458" x="4598988" y="4935538"/>
          <p14:tracePt t="24460" x="4622800" y="4953000"/>
          <p14:tracePt t="24461" x="4622800" y="4960938"/>
          <p14:tracePt t="24462" x="4640263" y="4978400"/>
          <p14:tracePt t="24463" x="4640263" y="4986338"/>
          <p14:tracePt t="24464" x="4657725" y="4994275"/>
          <p14:tracePt t="24465" x="4657725" y="5002213"/>
          <p14:tracePt t="24466" x="4673600" y="5019675"/>
          <p14:tracePt t="24467" x="4681538" y="5027613"/>
          <p14:tracePt t="24468" x="4691063" y="5037138"/>
          <p14:tracePt t="24469" x="4699000" y="5053013"/>
          <p14:tracePt t="24470" x="4716463" y="5053013"/>
          <p14:tracePt t="24471" x="4716463" y="5070475"/>
          <p14:tracePt t="24472" x="4732338" y="5078413"/>
          <p14:tracePt t="24475" x="4749800" y="5103813"/>
          <p14:tracePt t="24477" x="4765675" y="5119688"/>
          <p14:tracePt t="24478" x="4791075" y="5145088"/>
          <p14:tracePt t="24480" x="4808538" y="5162550"/>
          <p14:tracePt t="24482" x="4816475" y="5170488"/>
          <p14:tracePt t="24482" x="4833938" y="5187950"/>
          <p14:tracePt t="24484" x="4841875" y="5195888"/>
          <p14:tracePt t="24484" x="4857750" y="5213350"/>
          <p14:tracePt t="24486" x="4867275" y="5213350"/>
          <p14:tracePt t="24487" x="4875213" y="5229225"/>
          <p14:tracePt t="24488" x="4883150" y="5237163"/>
          <p14:tracePt t="24489" x="4892675" y="5254625"/>
          <p14:tracePt t="24492" x="4916488" y="5272088"/>
          <p14:tracePt t="24494" x="4933950" y="5280025"/>
          <p14:tracePt t="24495" x="4951413" y="5295900"/>
          <p14:tracePt t="24497" x="4967288" y="5313363"/>
          <p14:tracePt t="24498" x="4975225" y="5321300"/>
          <p14:tracePt t="24499" x="4992688" y="5338763"/>
          <p14:tracePt t="24500" x="5000625" y="5338763"/>
          <p14:tracePt t="24501" x="5026025" y="5364163"/>
          <p14:tracePt t="24502" x="5033963" y="5372100"/>
          <p14:tracePt t="24504" x="5051425" y="5380038"/>
          <p14:tracePt t="24505" x="5059363" y="5397500"/>
          <p14:tracePt t="24505" x="5076825" y="5405438"/>
          <p14:tracePt t="24506" x="5092700" y="5422900"/>
          <p14:tracePt t="24508" x="5118100" y="5438775"/>
          <p14:tracePt t="24509" x="5127625" y="5448300"/>
          <p14:tracePt t="24511" x="5135563" y="5456238"/>
          <p14:tracePt t="24512" x="5151438" y="5464175"/>
          <p14:tracePt t="24513" x="5160963" y="5473700"/>
          <p14:tracePt t="24514" x="5176838" y="5481638"/>
          <p14:tracePt t="24515" x="5194300" y="5497513"/>
          <p14:tracePt t="24516" x="5202238" y="5497513"/>
          <p14:tracePt t="24516" x="5227638" y="5514975"/>
          <p14:tracePt t="24517" x="5235575" y="5522913"/>
          <p14:tracePt t="24518" x="5245100" y="5532438"/>
          <p14:tracePt t="24519" x="5260975" y="5540375"/>
          <p14:tracePt t="24520" x="5278438" y="5548313"/>
          <p14:tracePt t="24521" x="5294313" y="5565775"/>
          <p14:tracePt t="24522" x="5311775" y="5565775"/>
          <p14:tracePt t="24525" x="5353050" y="5591175"/>
          <p14:tracePt t="24526" x="5362575" y="5607050"/>
          <p14:tracePt t="24529" x="5386388" y="5624513"/>
          <p14:tracePt t="24529" x="5403850" y="5624513"/>
          <p14:tracePt t="24530" x="5411788" y="5640388"/>
          <p14:tracePt t="24531" x="5429250" y="5649913"/>
          <p14:tracePt t="24532" x="5437188" y="5649913"/>
          <p14:tracePt t="24533" x="5454650" y="5665788"/>
          <p14:tracePt t="24534" x="5470525" y="5665788"/>
          <p14:tracePt t="24536" x="5480050" y="5683250"/>
          <p14:tracePt t="24536" x="5487988" y="5691188"/>
          <p14:tracePt t="24537" x="5513388" y="5691188"/>
          <p14:tracePt t="24539" x="5513388" y="5708650"/>
          <p14:tracePt t="24541" x="5546725" y="5724525"/>
          <p14:tracePt t="24542" x="5554663" y="5724525"/>
          <p14:tracePt t="24545" x="5580063" y="5749925"/>
          <p14:tracePt t="24546" x="5605463" y="5757863"/>
          <p14:tracePt t="24549" x="5621338" y="5775325"/>
          <p14:tracePt t="24550" x="5638800" y="5783263"/>
          <p14:tracePt t="24550" x="5646738" y="5791200"/>
          <p14:tracePt t="24552" x="5664200" y="5800725"/>
          <p14:tracePt t="24552" x="5672138" y="5800725"/>
          <p14:tracePt t="24553" x="5680075" y="5808663"/>
          <p14:tracePt t="24554" x="5697538" y="5816600"/>
          <p14:tracePt t="24555" x="5705475" y="5826125"/>
          <p14:tracePt t="24557" x="5730875" y="5842000"/>
          <p14:tracePt t="24559" x="5738813" y="5849938"/>
          <p14:tracePt t="24560" x="5756275" y="5859463"/>
          <p14:tracePt t="24561" x="5764213" y="5859463"/>
          <p14:tracePt t="24562" x="5773738" y="5875338"/>
          <p14:tracePt t="24563" x="5789613" y="5875338"/>
          <p14:tracePt t="24564" x="5797550" y="5884863"/>
          <p14:tracePt t="24565" x="5815013" y="5892800"/>
          <p14:tracePt t="24566" x="5822950" y="5900738"/>
          <p14:tracePt t="24567" x="5832475" y="5908675"/>
          <p14:tracePt t="24568" x="5848350" y="5918200"/>
          <p14:tracePt t="24570" x="5865813" y="5926138"/>
          <p14:tracePt t="24571" x="5873750" y="5934075"/>
          <p14:tracePt t="24572" x="5881688" y="5943600"/>
          <p14:tracePt t="24575" x="5899150" y="5951538"/>
          <p14:tracePt t="24576" x="5915025" y="5959475"/>
          <p14:tracePt t="24577" x="5932488" y="5976938"/>
          <p14:tracePt t="24578" x="5940425" y="5976938"/>
          <p14:tracePt t="24579" x="5957888" y="5984875"/>
          <p14:tracePt t="24581" x="5965825" y="5992813"/>
          <p14:tracePt t="24582" x="5983288" y="5992813"/>
          <p14:tracePt t="24583" x="5983288" y="6002338"/>
          <p14:tracePt t="24584" x="5999163" y="6010275"/>
          <p14:tracePt t="24585" x="6008688" y="6018213"/>
          <p14:tracePt t="24586" x="6024563" y="6027738"/>
          <p14:tracePt t="24587" x="6032500" y="6027738"/>
          <p14:tracePt t="24588" x="6049963" y="6035675"/>
          <p14:tracePt t="24589" x="6057900" y="6043613"/>
          <p14:tracePt t="24591" x="6075363" y="6061075"/>
          <p14:tracePt t="24592" x="6091238" y="6061075"/>
          <p14:tracePt t="24594" x="6100763" y="6069013"/>
          <p14:tracePt t="24595" x="6124575" y="6086475"/>
          <p14:tracePt t="24597" x="6134100" y="6086475"/>
          <p14:tracePt t="24598" x="6149975" y="6094413"/>
          <p14:tracePt t="24599" x="6159500" y="6102350"/>
          <p14:tracePt t="24600" x="6167438" y="6110288"/>
          <p14:tracePt t="24601" x="6183313" y="6119813"/>
          <p14:tracePt t="24602" x="6192838" y="6119813"/>
          <p14:tracePt t="24603" x="6200775" y="6127750"/>
          <p14:tracePt t="24604" x="6218238" y="6135688"/>
          <p14:tracePt t="24606" x="6226175" y="6135688"/>
          <p14:tracePt t="24608" x="6259513" y="6153150"/>
          <p14:tracePt t="24608" x="6267450" y="6153150"/>
          <p14:tracePt t="24610" x="6284913" y="6161088"/>
          <p14:tracePt t="24610" x="6300788" y="6169025"/>
          <p14:tracePt t="24611" x="6310313" y="6169025"/>
          <p14:tracePt t="24612" x="6318250" y="6178550"/>
          <p14:tracePt t="24613" x="6343650" y="6186488"/>
          <p14:tracePt t="24614" x="6351588" y="6194425"/>
          <p14:tracePt t="24615" x="6359525" y="6194425"/>
          <p14:tracePt t="24616" x="6384925" y="6203950"/>
          <p14:tracePt t="24617" x="6394450" y="6211888"/>
          <p14:tracePt t="24618" x="6402388" y="6211888"/>
          <p14:tracePt t="24619" x="6418263" y="6219825"/>
          <p14:tracePt t="24620" x="6435725" y="6237288"/>
          <p14:tracePt t="24621" x="6453188" y="6237288"/>
          <p14:tracePt t="24623" x="6461125" y="6237288"/>
          <p14:tracePt t="24625" x="6494463" y="6253163"/>
          <p14:tracePt t="24626" x="6502400" y="6253163"/>
          <p14:tracePt t="24628" x="6535738" y="6270625"/>
          <p14:tracePt t="24629" x="6545263" y="6270625"/>
          <p14:tracePt t="24630" x="6561138" y="6278563"/>
          <p14:tracePt t="24630" x="6586538" y="6286500"/>
          <p14:tracePt t="24631" x="6594475" y="6296025"/>
          <p14:tracePt t="24633" x="6604000" y="6296025"/>
          <p14:tracePt t="24634" x="6629400" y="6303963"/>
          <p14:tracePt t="24635" x="6645275" y="6303963"/>
          <p14:tracePt t="24637" x="6653213" y="6311900"/>
          <p14:tracePt t="24638" x="6662738" y="6311900"/>
          <p14:tracePt t="24638" x="6688138" y="6321425"/>
          <p14:tracePt t="24639" x="6696075" y="6329363"/>
          <p14:tracePt t="24642" x="6721475" y="6337300"/>
          <p14:tracePt t="24643" x="6737350" y="6337300"/>
          <p14:tracePt t="24645" x="6780213" y="6354763"/>
          <p14:tracePt t="24647" x="6813550" y="6362700"/>
          <p14:tracePt t="24649" x="6821488" y="6370638"/>
          <p14:tracePt t="24649" x="6838950" y="6370638"/>
          <p14:tracePt t="24650" x="6854825" y="6380163"/>
          <p14:tracePt t="24651" x="6864350" y="6380163"/>
          <p14:tracePt t="24653" x="6880225" y="6388100"/>
          <p14:tracePt t="24654" x="6888163" y="6388100"/>
          <p14:tracePt t="24654" x="6905625" y="6396038"/>
          <p14:tracePt t="24656" x="6923088" y="6396038"/>
          <p14:tracePt t="24658" x="6946900" y="6403975"/>
          <p14:tracePt t="24659" x="6956425" y="6413500"/>
          <p14:tracePt t="24660" x="6972300" y="6413500"/>
          <p14:tracePt t="24661" x="6989763" y="6421438"/>
          <p14:tracePt t="24662" x="6997700" y="6421438"/>
          <p14:tracePt t="24663" x="7005638" y="6421438"/>
          <p14:tracePt t="24664" x="7015163" y="6429375"/>
          <p14:tracePt t="24665" x="7031038" y="6429375"/>
          <p14:tracePt t="24666" x="7048500" y="6429375"/>
          <p14:tracePt t="24667" x="7056438" y="6438900"/>
          <p14:tracePt t="24668" x="7064375" y="6446838"/>
          <p14:tracePt t="24669" x="7081838" y="6446838"/>
          <p14:tracePt t="24670" x="7089775" y="6446838"/>
          <p14:tracePt t="24671" x="7099300" y="6454775"/>
          <p14:tracePt t="24672" x="7115175" y="6454775"/>
          <p14:tracePt t="24675" x="7132638" y="6462713"/>
          <p14:tracePt t="24676" x="7148513" y="6472238"/>
          <p14:tracePt t="24677" x="7158038" y="6472238"/>
          <p14:tracePt t="24679" x="7173913" y="6480175"/>
          <p14:tracePt t="24680" x="7181850" y="6480175"/>
          <p14:tracePt t="24681" x="7191375" y="6488113"/>
          <p14:tracePt t="24682" x="7207250" y="6488113"/>
          <p14:tracePt t="24683" x="7216775" y="6488113"/>
          <p14:tracePt t="24684" x="7224713" y="6497638"/>
          <p14:tracePt t="24685" x="7240588" y="6497638"/>
          <p14:tracePt t="24688" x="7250113" y="6505575"/>
          <p14:tracePt t="24689" x="7258050" y="6505575"/>
          <p14:tracePt t="24691" x="7275513" y="6513513"/>
          <p14:tracePt t="24693" x="7283450" y="6513513"/>
          <p14:tracePt t="24694" x="7291388" y="6513513"/>
          <p14:tracePt t="24694" x="7299325" y="6521450"/>
          <p14:tracePt t="24695" x="7308850" y="6521450"/>
          <p14:tracePt t="24696" x="7316788" y="6521450"/>
          <p14:tracePt t="24698" x="7324725" y="6521450"/>
          <p14:tracePt t="24699" x="7324725" y="6530975"/>
          <p14:tracePt t="24700" x="7334250" y="6530975"/>
          <p14:tracePt t="24701" x="7342188" y="6530975"/>
          <p14:tracePt t="24702" x="7350125" y="6530975"/>
          <p14:tracePt t="24703" x="7358063" y="6538913"/>
          <p14:tracePt t="24704" x="7367588" y="6538913"/>
          <p14:tracePt t="24705" x="7375525" y="6538913"/>
          <p14:tracePt t="24708" x="7383463" y="6546850"/>
          <p14:tracePt t="24709" x="7392988" y="6546850"/>
          <p14:tracePt t="24710" x="7400925" y="6546850"/>
          <p14:tracePt t="24711" x="7400925" y="6556375"/>
          <p14:tracePt t="24712" x="7408863" y="6556375"/>
          <p14:tracePt t="24714" x="7416800" y="6556375"/>
          <p14:tracePt t="24716" x="7434263" y="6556375"/>
          <p14:tracePt t="24719" x="7442200" y="6556375"/>
          <p14:tracePt t="24720" x="7442200" y="6564313"/>
          <p14:tracePt t="24721" x="7451725" y="6564313"/>
          <p14:tracePt t="24722" x="7459663" y="6564313"/>
          <p14:tracePt t="24724" x="7467600" y="6564313"/>
          <p14:tracePt t="24726" x="7475538" y="6564313"/>
          <p14:tracePt t="24728" x="7485063" y="6564313"/>
          <p14:tracePt t="24729" x="7493000" y="6564313"/>
          <p14:tracePt t="24730" x="7493000" y="6572250"/>
          <p14:tracePt t="24732" x="7500938" y="6572250"/>
          <p14:tracePt t="24734" x="7510463" y="6572250"/>
          <p14:tracePt t="24736" x="7526338" y="6572250"/>
          <p14:tracePt t="24739" x="7534275" y="6572250"/>
          <p14:tracePt t="24741" x="7543800" y="6572250"/>
          <p14:tracePt t="24743" x="7551738" y="6572250"/>
          <p14:tracePt t="24745" x="7559675" y="6572250"/>
          <p14:tracePt t="24746" x="7569200" y="6572250"/>
          <p14:tracePt t="24748" x="7577138" y="6572250"/>
          <p14:tracePt t="24749" x="7585075" y="6572250"/>
          <p14:tracePt t="24751" x="7593013" y="6572250"/>
          <p14:tracePt t="24753" x="7602538" y="6572250"/>
          <p14:tracePt t="24756" x="7610475" y="6572250"/>
          <p14:tracePt t="24759" x="7618413" y="6572250"/>
          <p14:tracePt t="24760" x="7627938" y="6572250"/>
          <p14:tracePt t="24761" x="7635875" y="6572250"/>
          <p14:tracePt t="24764" x="7643813" y="6572250"/>
          <p14:tracePt t="24765" x="7651750" y="6564313"/>
          <p14:tracePt t="24766" x="7661275" y="6564313"/>
          <p14:tracePt t="24768" x="7669213" y="6564313"/>
          <p14:tracePt t="24770" x="7669213" y="6556375"/>
          <p14:tracePt t="24771" x="7677150" y="6556375"/>
          <p14:tracePt t="24775" x="7686675" y="6546850"/>
          <p14:tracePt t="24776" x="7694613" y="6546850"/>
          <p14:tracePt t="24777" x="7694613" y="6538913"/>
          <p14:tracePt t="24779" x="7702550" y="6538913"/>
          <p14:tracePt t="24782" x="7702550" y="6530975"/>
          <p14:tracePt t="24784" x="7710488" y="6530975"/>
          <p14:tracePt t="24786" x="7710488" y="6521450"/>
          <p14:tracePt t="24788" x="7720013" y="6521450"/>
          <p14:tracePt t="24792" x="7727950" y="6513513"/>
          <p14:tracePt t="24795" x="7735888" y="6505575"/>
          <p14:tracePt t="24798" x="7735888" y="6497638"/>
          <p14:tracePt t="24800" x="7745413" y="6497638"/>
          <p14:tracePt t="24802" x="7745413" y="6488113"/>
          <p14:tracePt t="24807" x="7745413" y="6480175"/>
          <p14:tracePt t="24809" x="7753350" y="6472238"/>
          <p14:tracePt t="24812" x="7761288" y="6462713"/>
          <p14:tracePt t="24815" x="7761288" y="6454775"/>
          <p14:tracePt t="24816" x="7769225" y="6454775"/>
          <p14:tracePt t="24818" x="7769225" y="6446838"/>
          <p14:tracePt t="24820" x="7769225" y="6438900"/>
          <p14:tracePt t="24821" x="7778750" y="6429375"/>
          <p14:tracePt t="24825" x="7778750" y="6421438"/>
          <p14:tracePt t="24826" x="7778750" y="6413500"/>
          <p14:tracePt t="24827" x="7786688" y="6413500"/>
          <p14:tracePt t="24829" x="7786688" y="6403975"/>
          <p14:tracePt t="24830" x="7794625" y="6396038"/>
          <p14:tracePt t="24832" x="7794625" y="6388100"/>
          <p14:tracePt t="24834" x="7804150" y="6388100"/>
          <p14:tracePt t="24835" x="7804150" y="6380163"/>
          <p14:tracePt t="24835" x="7804150" y="6370638"/>
          <p14:tracePt t="24836" x="7812088" y="6362700"/>
          <p14:tracePt t="24837" x="7812088" y="6354763"/>
          <p14:tracePt t="24839" x="7820025" y="6337300"/>
          <p14:tracePt t="24841" x="7827963" y="6329363"/>
          <p14:tracePt t="24843" x="7827963" y="6321425"/>
          <p14:tracePt t="24844" x="7837488" y="6303963"/>
          <p14:tracePt t="24845" x="7845425" y="6303963"/>
          <p14:tracePt t="24845" x="7845425" y="6286500"/>
          <p14:tracePt t="24847" x="7853363" y="6270625"/>
          <p14:tracePt t="24848" x="7862888" y="6262688"/>
          <p14:tracePt t="24849" x="7862888" y="6253163"/>
          <p14:tracePt t="24850" x="7870825" y="6237288"/>
          <p14:tracePt t="24851" x="7878763" y="6227763"/>
          <p14:tracePt t="24852" x="7878763" y="6219825"/>
          <p14:tracePt t="24853" x="7886700" y="6203950"/>
          <p14:tracePt t="24854" x="7886700" y="6194425"/>
          <p14:tracePt t="24855" x="7896225" y="6186488"/>
          <p14:tracePt t="24858" x="7904163" y="6153150"/>
          <p14:tracePt t="24859" x="7921625" y="6127750"/>
          <p14:tracePt t="24860" x="7921625" y="6110288"/>
          <p14:tracePt t="24861" x="7921625" y="6102350"/>
          <p14:tracePt t="24862" x="7929563" y="6086475"/>
          <p14:tracePt t="24863" x="7937500" y="6069013"/>
          <p14:tracePt t="24864" x="7937500" y="6061075"/>
          <p14:tracePt t="24865" x="7945438" y="6043613"/>
          <p14:tracePt t="24866" x="7954963" y="6027738"/>
          <p14:tracePt t="24867" x="7954963" y="6010275"/>
          <p14:tracePt t="24868" x="7954963" y="6002338"/>
          <p14:tracePt t="24870" x="7962900" y="5984875"/>
          <p14:tracePt t="24871" x="7970838" y="5969000"/>
          <p14:tracePt t="24872" x="7970838" y="5951538"/>
          <p14:tracePt t="24875" x="7980363" y="5918200"/>
          <p14:tracePt t="24877" x="7996238" y="5875338"/>
          <p14:tracePt t="24879" x="7996238" y="5859463"/>
          <p14:tracePt t="24879" x="7996238" y="5842000"/>
          <p14:tracePt t="24880" x="8004175" y="5826125"/>
          <p14:tracePt t="24881" x="8004175" y="5808663"/>
          <p14:tracePt t="24882" x="8013700" y="5791200"/>
          <p14:tracePt t="24883" x="8021638" y="5775325"/>
          <p14:tracePt t="24884" x="8021638" y="5757863"/>
          <p14:tracePt t="24885" x="8021638" y="5741988"/>
          <p14:tracePt t="24886" x="8029575" y="5732463"/>
          <p14:tracePt t="24887" x="8039100" y="5716588"/>
          <p14:tracePt t="24888" x="8039100" y="5699125"/>
          <p14:tracePt t="24889" x="8039100" y="5683250"/>
          <p14:tracePt t="24891" x="8047038" y="5673725"/>
          <p14:tracePt t="24893" x="8054975" y="5649913"/>
          <p14:tracePt t="24894" x="8062913" y="5614988"/>
          <p14:tracePt t="24895" x="8062913" y="5607050"/>
          <p14:tracePt t="24896" x="8072438" y="5591175"/>
          <p14:tracePt t="24898" x="8080375" y="5581650"/>
          <p14:tracePt t="24899" x="8080375" y="5565775"/>
          <p14:tracePt t="24900" x="8080375" y="5556250"/>
          <p14:tracePt t="24901" x="8088313" y="5548313"/>
          <p14:tracePt t="24903" x="8088313" y="5532438"/>
          <p14:tracePt t="24904" x="8097838" y="5532438"/>
          <p14:tracePt t="24905" x="8097838" y="5522913"/>
          <p14:tracePt t="24906" x="8097838" y="5507038"/>
          <p14:tracePt t="24909" x="8105775" y="5489575"/>
          <p14:tracePt t="24910" x="8113713" y="5473700"/>
          <p14:tracePt t="24911" x="8113713" y="5456238"/>
          <p14:tracePt t="24912" x="8113713" y="5448300"/>
          <p14:tracePt t="24914" x="8113713" y="5438775"/>
          <p14:tracePt t="24914" x="8121650" y="5422900"/>
          <p14:tracePt t="24916" x="8121650" y="5414963"/>
          <p14:tracePt t="24916" x="8131175" y="5405438"/>
          <p14:tracePt t="24917" x="8131175" y="5397500"/>
          <p14:tracePt t="24918" x="8131175" y="5389563"/>
          <p14:tracePt t="24920" x="8131175" y="5380038"/>
          <p14:tracePt t="24920" x="8131175" y="5364163"/>
          <p14:tracePt t="24921" x="8139113" y="5356225"/>
          <p14:tracePt t="24922" x="8139113" y="5346700"/>
          <p14:tracePt t="24925" x="8147050" y="5330825"/>
          <p14:tracePt t="24927" x="8147050" y="5305425"/>
          <p14:tracePt t="24927" x="8147050" y="5295900"/>
          <p14:tracePt t="24928" x="8147050" y="5287963"/>
          <p14:tracePt t="24930" x="8156575" y="5280025"/>
          <p14:tracePt t="24931" x="8156575" y="5272088"/>
          <p14:tracePt t="24932" x="8156575" y="5262563"/>
          <p14:tracePt t="24934" x="8156575" y="5254625"/>
          <p14:tracePt t="24934" x="8156575" y="5246688"/>
          <p14:tracePt t="24935" x="8156575" y="5237163"/>
          <p14:tracePt t="24936" x="8156575" y="5221288"/>
          <p14:tracePt t="24939" x="8156575" y="5213350"/>
          <p14:tracePt t="24942" x="8156575" y="5195888"/>
          <p14:tracePt t="24943" x="8164513" y="5170488"/>
          <p14:tracePt t="24947" x="8164513" y="5154613"/>
          <p14:tracePt t="24948" x="8164513" y="5145088"/>
          <p14:tracePt t="24949" x="8164513" y="5137150"/>
          <p14:tracePt t="24950" x="8164513" y="5129213"/>
          <p14:tracePt t="24951" x="8164513" y="5119688"/>
          <p14:tracePt t="24954" x="8164513" y="5103813"/>
          <p14:tracePt t="24955" x="8172450" y="5095875"/>
          <p14:tracePt t="24959" x="8172450" y="5070475"/>
          <p14:tracePt t="24960" x="8172450" y="5060950"/>
          <p14:tracePt t="24960" x="8172450" y="5053013"/>
          <p14:tracePt t="24962" x="8172450" y="5045075"/>
          <p14:tracePt t="24963" x="8172450" y="5027613"/>
          <p14:tracePt t="24965" x="8172450" y="5011738"/>
          <p14:tracePt t="24968" x="8172450" y="5002213"/>
          <p14:tracePt t="24969" x="8172450" y="4994275"/>
          <p14:tracePt t="24970" x="8172450" y="4986338"/>
          <p14:tracePt t="24971" x="8172450" y="4978400"/>
          <p14:tracePt t="24972" x="8172450" y="4968875"/>
          <p14:tracePt t="24975" x="8172450" y="4953000"/>
          <p14:tracePt t="24976" x="8172450" y="4943475"/>
          <p14:tracePt t="24978" x="8172450" y="4935538"/>
          <p14:tracePt t="24978" x="8172450" y="4927600"/>
          <p14:tracePt t="24980" x="8172450" y="4919663"/>
          <p14:tracePt t="24981" x="8172450" y="4910138"/>
          <p14:tracePt t="24982" x="8172450" y="4902200"/>
          <p14:tracePt t="24985" x="8172450" y="4894263"/>
          <p14:tracePt t="24985" x="8172450" y="4884738"/>
          <p14:tracePt t="24986" x="8172450" y="4876800"/>
          <p14:tracePt t="24987" x="8172450" y="4868863"/>
          <p14:tracePt t="24989" x="8172450" y="4860925"/>
          <p14:tracePt t="24991" x="8172450" y="4851400"/>
          <p14:tracePt t="24993" x="8172450" y="4843463"/>
          <p14:tracePt t="24994" x="8172450" y="4826000"/>
          <p14:tracePt t="24996" x="8172450" y="4818063"/>
          <p14:tracePt t="24998" x="8164513" y="4810125"/>
          <p14:tracePt t="25000" x="8164513" y="4792663"/>
          <p14:tracePt t="25001" x="8164513" y="4784725"/>
          <p14:tracePt t="25003" x="8156575" y="4784725"/>
          <p14:tracePt t="25004" x="8156575" y="4776788"/>
          <p14:tracePt t="25006" x="8156575" y="4759325"/>
          <p14:tracePt t="25009" x="8147050" y="4743450"/>
          <p14:tracePt t="25010" x="8147050" y="4733925"/>
          <p14:tracePt t="25012" x="8147050" y="4725988"/>
          <p14:tracePt t="25013" x="8139113" y="4718050"/>
          <p14:tracePt t="25015" x="8131175" y="4708525"/>
          <p14:tracePt t="25018" x="8131175" y="4700588"/>
          <p14:tracePt t="25020" x="8121650" y="4684713"/>
          <p14:tracePt t="25021" x="8121650" y="4675188"/>
          <p14:tracePt t="25023" x="8121650" y="4667250"/>
          <p14:tracePt t="25026" x="8113713" y="4659313"/>
          <p14:tracePt t="25029" x="8097838" y="4633913"/>
          <p14:tracePt t="25032" x="8097838" y="4624388"/>
          <p14:tracePt t="25035" x="8088313" y="4616450"/>
          <p14:tracePt t="25036" x="8088313" y="4608513"/>
          <p14:tracePt t="25038" x="8080375" y="4600575"/>
          <p14:tracePt t="25039" x="8080375" y="4591050"/>
          <p14:tracePt t="25042" x="8080375" y="4583113"/>
          <p14:tracePt t="25045" x="8072438" y="4575175"/>
          <p14:tracePt t="25047" x="8072438" y="4565650"/>
          <p14:tracePt t="25047" x="8072438" y="4557713"/>
          <p14:tracePt t="25049" x="8062913" y="4557713"/>
          <p14:tracePt t="25050" x="8062913" y="4549775"/>
          <p14:tracePt t="25054" x="8062913" y="4541838"/>
          <p14:tracePt t="25058" x="8062913" y="4524375"/>
          <p14:tracePt t="25061" x="8062913" y="4516438"/>
          <p14:tracePt t="25064" x="8062913" y="4506913"/>
          <p14:tracePt t="25065" x="8062913" y="4498975"/>
          <p14:tracePt t="25067" x="8062913" y="4491038"/>
          <p14:tracePt t="25069" x="8062913" y="4483100"/>
          <p14:tracePt t="25073" x="8062913" y="4473575"/>
          <p14:tracePt t="25076" x="8062913" y="4465638"/>
          <p14:tracePt t="25077" x="8062913" y="4457700"/>
          <p14:tracePt t="25079" x="8062913" y="4448175"/>
          <p14:tracePt t="25082" x="8062913" y="4440238"/>
          <p14:tracePt t="25084" x="8062913" y="4432300"/>
          <p14:tracePt t="25086" x="8062913" y="4424363"/>
          <p14:tracePt t="25089" x="8062913" y="4414838"/>
          <p14:tracePt t="25094" x="8062913" y="4406900"/>
          <p14:tracePt t="25096" x="8062913" y="4398963"/>
          <p14:tracePt t="25098" x="8062913" y="4389438"/>
          <p14:tracePt t="25102" x="8062913" y="4381500"/>
          <p14:tracePt t="25107" x="8062913" y="4373563"/>
          <p14:tracePt t="25110" x="8062913" y="4365625"/>
          <p14:tracePt t="25111" x="8062913" y="4356100"/>
          <p14:tracePt t="25115" x="8062913" y="4348163"/>
          <p14:tracePt t="25118" x="8062913" y="4340225"/>
          <p14:tracePt t="25123" x="8062913" y="4330700"/>
          <p14:tracePt t="25126" x="8062913" y="4322763"/>
          <p14:tracePt t="25126" x="8072438" y="4322763"/>
          <p14:tracePt t="25128" x="8072438" y="4314825"/>
          <p14:tracePt t="25131" x="8072438" y="4306888"/>
          <p14:tracePt t="25135" x="8072438" y="4297363"/>
          <p14:tracePt t="25138" x="8072438" y="4289425"/>
          <p14:tracePt t="25141" x="8080375" y="4281488"/>
          <p14:tracePt t="25144" x="8080375" y="4271963"/>
          <p14:tracePt t="25148" x="8080375" y="4264025"/>
          <p14:tracePt t="25151" x="8088313" y="4264025"/>
          <p14:tracePt t="25152" x="8088313" y="4256088"/>
          <p14:tracePt t="25154" x="8088313" y="4248150"/>
          <p14:tracePt t="25158" x="8088313" y="4238625"/>
          <p14:tracePt t="25160" x="8097838" y="4238625"/>
          <p14:tracePt t="25161" x="8097838" y="4230688"/>
          <p14:tracePt t="25164" x="8105775" y="4230688"/>
          <p14:tracePt t="25165" x="8105775" y="4222750"/>
          <p14:tracePt t="25167" x="8105775" y="4213225"/>
          <p14:tracePt t="25169" x="8113713" y="4213225"/>
          <p14:tracePt t="25171" x="8113713" y="4205288"/>
          <p14:tracePt t="25176" x="8121650" y="4197350"/>
          <p14:tracePt t="25180" x="8131175" y="4189413"/>
          <p14:tracePt t="25184" x="8139113" y="4179888"/>
          <p14:tracePt t="25190" x="8147050" y="4171950"/>
          <p14:tracePt t="25196" x="8156575" y="4164013"/>
          <p14:tracePt t="25198" x="8164513" y="4154488"/>
          <p14:tracePt t="25199" x="8172450" y="4154488"/>
          <p14:tracePt t="25201" x="8172450" y="4146550"/>
          <p14:tracePt t="25205" x="8180388" y="4146550"/>
          <p14:tracePt t="25205" x="8180388" y="4138613"/>
          <p14:tracePt t="25210" x="8189913" y="4138613"/>
          <p14:tracePt t="25211" x="8189913" y="4130675"/>
          <p14:tracePt t="25213" x="8197850" y="4130675"/>
          <p14:tracePt t="25214" x="8197850" y="4121150"/>
          <p14:tracePt t="25217" x="8197850" y="4113213"/>
          <p14:tracePt t="25218" x="8205788" y="4113213"/>
          <p14:tracePt t="25220" x="8215313" y="4105275"/>
          <p14:tracePt t="25226" x="8215313" y="4095750"/>
          <p14:tracePt t="25227" x="8223250" y="4095750"/>
          <p14:tracePt t="25229" x="8223250" y="4087813"/>
          <p14:tracePt t="25232" x="8231188" y="4079875"/>
          <p14:tracePt t="25234" x="8231188" y="4071938"/>
          <p14:tracePt t="25238" x="8239125" y="4071938"/>
          <p14:tracePt t="25240" x="8239125" y="4062413"/>
          <p14:tracePt t="25242" x="8248650" y="4062413"/>
          <p14:tracePt t="25244" x="8248650" y="4054475"/>
          <p14:tracePt t="25246" x="8256588" y="4054475"/>
          <p14:tracePt t="25248" x="8256588" y="4046538"/>
          <p14:tracePt t="25250" x="8256588" y="4037013"/>
          <p14:tracePt t="25253" x="8264525" y="4037013"/>
          <p14:tracePt t="25256" x="8264525" y="4029075"/>
          <p14:tracePt t="25261" x="8274050" y="4021138"/>
          <p14:tracePt t="25266" x="8281988" y="4021138"/>
          <p14:tracePt t="25268" x="8281988" y="4011613"/>
          <p14:tracePt t="25270" x="8281988" y="4003675"/>
          <p14:tracePt t="25273" x="8289925" y="4003675"/>
          <p14:tracePt t="25278" x="8289925" y="3995738"/>
          <p14:tracePt t="25286" x="8297863" y="3995738"/>
          <p14:tracePt t="25287" x="8297863" y="3987800"/>
          <p14:tracePt t="25300" x="8307388" y="3978275"/>
          <p14:tracePt t="25309" x="8307388" y="3970338"/>
          <p14:tracePt t="25313" x="8315325" y="3970338"/>
          <p14:tracePt t="25329" x="8315325" y="3962400"/>
          <p14:tracePt t="25343" x="8323263" y="3952875"/>
          <p14:tracePt t="25356" x="8323263" y="3944938"/>
          <p14:tracePt t="25362" x="8323263" y="3937000"/>
          <p14:tracePt t="25363" x="8332788" y="3937000"/>
          <p14:tracePt t="25375" x="8332788" y="3929063"/>
          <p14:tracePt t="25378" x="8340725" y="3929063"/>
          <p14:tracePt t="25391" x="8348663" y="3929063"/>
          <p14:tracePt t="25439" x="8348663" y="3919538"/>
          <p14:tracePt t="25447" x="8356600" y="3919538"/>
          <p14:tracePt t="25451" x="8356600" y="3911600"/>
          <p14:tracePt t="25456" x="8356600" y="3903663"/>
          <p14:tracePt t="25458" x="8366125" y="3903663"/>
          <p14:tracePt t="25464" x="8374063" y="3894138"/>
          <p14:tracePt t="25467" x="8382000" y="3894138"/>
          <p14:tracePt t="25475" x="8382000" y="3886200"/>
          <p14:tracePt t="25477" x="8391525" y="3886200"/>
          <p14:tracePt t="25493" x="8391525" y="3878263"/>
          <p14:tracePt t="25583" x="8399463" y="3878263"/>
          <p14:tracePt t="25664" x="8407400" y="3878263"/>
          <p14:tracePt t="25694" x="8407400" y="3870325"/>
          <p14:tracePt t="25842" x="8415338" y="3870325"/>
          <p14:tracePt t="25869" x="8424863" y="3870325"/>
          <p14:tracePt t="25881" x="8432800" y="3870325"/>
          <p14:tracePt t="25891" x="8440738" y="3870325"/>
          <p14:tracePt t="25900" x="8450263" y="3870325"/>
          <p14:tracePt t="25902" x="8458200" y="3870325"/>
          <p14:tracePt t="25909" x="8466138" y="3870325"/>
          <p14:tracePt t="25916" x="8474075" y="3870325"/>
          <p14:tracePt t="25925" x="8483600" y="3870325"/>
          <p14:tracePt t="25930" x="8491538" y="3870325"/>
          <p14:tracePt t="25944" x="8499475" y="3870325"/>
          <p14:tracePt t="25969" x="8509000" y="3870325"/>
          <p14:tracePt t="25972" x="8509000" y="3878263"/>
          <p14:tracePt t="25976" x="8516938" y="3878263"/>
          <p14:tracePt t="25982" x="8524875" y="3878263"/>
          <p14:tracePt t="25992" x="8532813" y="3878263"/>
          <p14:tracePt t="25998" x="8542338" y="3878263"/>
          <p14:tracePt t="26006" x="8550275" y="3878263"/>
          <p14:tracePt t="26010" x="8558213" y="3878263"/>
          <p14:tracePt t="26017" x="8567738" y="3878263"/>
          <p14:tracePt t="26024" x="8575675" y="3878263"/>
          <p14:tracePt t="26031" x="8583613" y="3878263"/>
          <p14:tracePt t="26033" x="8591550" y="3878263"/>
          <p14:tracePt t="26043" x="8601075" y="3878263"/>
          <p14:tracePt t="26048" x="8609013" y="3878263"/>
          <p14:tracePt t="26055" x="8616950" y="3878263"/>
          <p14:tracePt t="26059" x="8626475" y="3878263"/>
          <p14:tracePt t="26064" x="8634413" y="3878263"/>
          <p14:tracePt t="26070" x="8642350" y="3878263"/>
          <p14:tracePt t="26076" x="8650288" y="3878263"/>
          <p14:tracePt t="26078" x="8659813" y="3878263"/>
          <p14:tracePt t="26083" x="8667750" y="3878263"/>
          <p14:tracePt t="26092" x="8675688" y="3878263"/>
          <p14:tracePt t="26097" x="8685213" y="3878263"/>
          <p14:tracePt t="26099" x="8693150" y="3878263"/>
          <p14:tracePt t="26104" x="8701088" y="3878263"/>
          <p14:tracePt t="26108" x="8709025" y="3878263"/>
          <p14:tracePt t="26111" x="8718550" y="3878263"/>
          <p14:tracePt t="26114" x="8726488" y="3878263"/>
          <p14:tracePt t="26117" x="8734425" y="3878263"/>
          <p14:tracePt t="26120" x="8743950" y="3878263"/>
          <p14:tracePt t="26125" x="8751888" y="3878263"/>
          <p14:tracePt t="26129" x="8759825" y="3878263"/>
          <p14:tracePt t="26130" x="8767763" y="3878263"/>
          <p14:tracePt t="26134" x="8777288" y="3878263"/>
          <p14:tracePt t="26138" x="8785225" y="3878263"/>
          <p14:tracePt t="26142" x="8793163" y="3878263"/>
          <p14:tracePt t="26144" x="8802688" y="3878263"/>
          <p14:tracePt t="26148" x="8810625" y="3878263"/>
          <p14:tracePt t="26151" x="8818563" y="3878263"/>
          <p14:tracePt t="26156" x="8826500" y="3878263"/>
          <p14:tracePt t="26159" x="8836025" y="3878263"/>
          <p14:tracePt t="26161" x="8843963" y="3878263"/>
          <p14:tracePt t="26165" x="8851900" y="3878263"/>
          <p14:tracePt t="26175" x="8877300" y="3878263"/>
          <p14:tracePt t="26179" x="8885238" y="3878263"/>
          <p14:tracePt t="26183" x="8894763" y="3878263"/>
          <p14:tracePt t="26185" x="8902700" y="3878263"/>
          <p14:tracePt t="26189" x="8910638" y="3878263"/>
          <p14:tracePt t="26194" x="8920163" y="3878263"/>
          <p14:tracePt t="26199" x="8928100" y="3878263"/>
          <p14:tracePt t="26201" x="8936038" y="3878263"/>
          <p14:tracePt t="26208" x="8943975" y="3878263"/>
          <p14:tracePt t="26214" x="8953500" y="3878263"/>
          <p14:tracePt t="26218" x="8961438" y="3878263"/>
          <p14:tracePt t="26219" x="8969375" y="3878263"/>
          <p14:tracePt t="26226" x="8978900" y="3878263"/>
          <p14:tracePt t="26229" x="8986838" y="3878263"/>
          <p14:tracePt t="26234" x="8994775" y="3878263"/>
          <p14:tracePt t="26236" x="9002713" y="3878263"/>
          <p14:tracePt t="26238" x="9012238" y="3878263"/>
          <p14:tracePt t="26242" x="9020175" y="3878263"/>
          <p14:tracePt t="26247" x="9028113" y="3878263"/>
          <p14:tracePt t="26249" x="9037638" y="3878263"/>
          <p14:tracePt t="26251" x="9045575" y="3878263"/>
          <p14:tracePt t="26254" x="9053513" y="3878263"/>
          <p14:tracePt t="26259" x="9061450" y="3878263"/>
          <p14:tracePt t="26263" x="9070975" y="3878263"/>
          <p14:tracePt t="26264" x="9078913" y="3878263"/>
          <p14:tracePt t="26269" x="9086850" y="3878263"/>
          <p14:tracePt t="26275" x="9096375" y="3878263"/>
          <p14:tracePt t="26279" x="9104313" y="3878263"/>
          <p14:tracePt t="26280" x="9112250" y="3878263"/>
          <p14:tracePt t="26286" x="9120188" y="3878263"/>
          <p14:tracePt t="26290" x="9129713" y="3878263"/>
          <p14:tracePt t="26294" x="9137650" y="3878263"/>
          <p14:tracePt t="26296" x="9145588" y="3878263"/>
          <p14:tracePt t="26300" x="9155113" y="3878263"/>
          <p14:tracePt t="26305" x="9163050" y="3878263"/>
          <p14:tracePt t="26309" x="9170988" y="3878263"/>
          <p14:tracePt t="26313" x="9178925" y="3878263"/>
          <p14:tracePt t="26317" x="9188450" y="3878263"/>
          <p14:tracePt t="26321" x="9196388" y="3878263"/>
          <p14:tracePt t="26325" x="9204325" y="3878263"/>
          <p14:tracePt t="26327" x="9213850" y="3878263"/>
          <p14:tracePt t="26332" x="9221788" y="3878263"/>
          <p14:tracePt t="26336" x="9229725" y="3878263"/>
          <p14:tracePt t="26339" x="9237663" y="3878263"/>
          <p14:tracePt t="26343" x="9247188" y="3878263"/>
          <p14:tracePt t="26344" x="9255125" y="3878263"/>
          <p14:tracePt t="26347" x="9263063" y="3878263"/>
          <p14:tracePt t="26350" x="9272588" y="3878263"/>
          <p14:tracePt t="26354" x="9280525" y="3878263"/>
          <p14:tracePt t="26355" x="9288463" y="3878263"/>
          <p14:tracePt t="26359" x="9296400" y="3878263"/>
          <p14:tracePt t="26363" x="9305925" y="3878263"/>
          <p14:tracePt t="26365" x="9313863" y="3878263"/>
          <p14:tracePt t="26367" x="9321800" y="3878263"/>
          <p14:tracePt t="26372" x="9331325" y="3878263"/>
          <p14:tracePt t="26375" x="9339263" y="3878263"/>
          <p14:tracePt t="26379" x="9347200" y="3878263"/>
          <p14:tracePt t="26380" x="9355138" y="3878263"/>
          <p14:tracePt t="26384" x="9364663" y="3878263"/>
          <p14:tracePt t="26388" x="9372600" y="3878263"/>
          <p14:tracePt t="26391" x="9380538" y="3878263"/>
          <p14:tracePt t="26394" x="9390063" y="3878263"/>
          <p14:tracePt t="26399" x="9398000" y="3878263"/>
          <p14:tracePt t="26403" x="9405938" y="3878263"/>
          <p14:tracePt t="26405" x="9413875" y="3878263"/>
          <p14:tracePt t="26409" x="9423400" y="3878263"/>
          <p14:tracePt t="26412" x="9431338" y="3878263"/>
          <p14:tracePt t="26417" x="9439275" y="3878263"/>
          <p14:tracePt t="26420" x="9448800" y="3878263"/>
          <p14:tracePt t="26423" x="9456738" y="3878263"/>
          <p14:tracePt t="26427" x="9464675" y="3878263"/>
          <p14:tracePt t="26431" x="9472613" y="3878263"/>
          <p14:tracePt t="26435" x="9482138" y="3878263"/>
          <p14:tracePt t="26436" x="9490075" y="3878263"/>
          <p14:tracePt t="26441" x="9498013" y="3878263"/>
          <p14:tracePt t="26444" x="9507538" y="3878263"/>
          <p14:tracePt t="26450" x="9515475" y="3878263"/>
          <p14:tracePt t="26454" x="9523413" y="3878263"/>
          <p14:tracePt t="26455" x="9531350" y="3878263"/>
          <p14:tracePt t="26460" x="9540875" y="3878263"/>
          <p14:tracePt t="26463" x="9548813" y="3878263"/>
          <p14:tracePt t="26468" x="9556750" y="3878263"/>
          <p14:tracePt t="26469" x="9566275" y="3878263"/>
          <p14:tracePt t="26475" x="9574213" y="3878263"/>
          <p14:tracePt t="26477" x="9582150" y="3878263"/>
          <p14:tracePt t="26482" x="9590088" y="3878263"/>
          <p14:tracePt t="26484" x="9599613" y="3878263"/>
          <p14:tracePt t="26487" x="9607550" y="3878263"/>
          <p14:tracePt t="26493" x="9615488" y="3878263"/>
          <p14:tracePt t="26496" x="9625013" y="3878263"/>
          <p14:tracePt t="26498" x="9632950" y="3878263"/>
          <p14:tracePt t="26503" x="9640888" y="3878263"/>
          <p14:tracePt t="26508" x="9648825" y="3878263"/>
          <p14:tracePt t="26513" x="9658350" y="3878263"/>
          <p14:tracePt t="26514" x="9666288" y="3878263"/>
          <p14:tracePt t="26519" x="9674225" y="3878263"/>
          <p14:tracePt t="26521" x="9683750" y="3878263"/>
          <p14:tracePt t="26526" x="9691688" y="3878263"/>
          <p14:tracePt t="26527" x="9699625" y="3878263"/>
          <p14:tracePt t="26532" x="9707563" y="3878263"/>
          <p14:tracePt t="26535" x="9717088" y="3878263"/>
          <p14:tracePt t="26540" x="9725025" y="3878263"/>
          <p14:tracePt t="26542" x="9732963" y="3878263"/>
          <p14:tracePt t="26546" x="9742488" y="3878263"/>
          <p14:tracePt t="26551" x="9750425" y="3878263"/>
          <p14:tracePt t="26556" x="9758363" y="3878263"/>
          <p14:tracePt t="26559" x="9766300" y="3878263"/>
          <p14:tracePt t="26562" x="9775825" y="3878263"/>
          <p14:tracePt t="26567" x="9783763" y="3878263"/>
          <p14:tracePt t="26573" x="9791700" y="3878263"/>
          <p14:tracePt t="26578" x="9801225" y="3878263"/>
          <p14:tracePt t="26580" x="9809163" y="3878263"/>
          <p14:tracePt t="26583" x="9817100" y="3878263"/>
          <p14:tracePt t="26589" x="9825038" y="3878263"/>
          <p14:tracePt t="26593" x="9834563" y="3878263"/>
          <p14:tracePt t="26595" x="9842500" y="3878263"/>
          <p14:tracePt t="26598" x="9850438" y="3878263"/>
          <p14:tracePt t="26602" x="9859963" y="3878263"/>
          <p14:tracePt t="26607" x="9867900" y="3878263"/>
          <p14:tracePt t="26610" x="9875838" y="3878263"/>
          <p14:tracePt t="26612" x="9883775" y="3878263"/>
          <p14:tracePt t="26616" x="9893300" y="3878263"/>
          <p14:tracePt t="26620" x="9901238" y="3878263"/>
          <p14:tracePt t="26623" x="9909175" y="3878263"/>
          <p14:tracePt t="26626" x="9918700" y="3878263"/>
          <p14:tracePt t="26631" x="9926638" y="3878263"/>
          <p14:tracePt t="26635" x="9934575" y="3878263"/>
          <p14:tracePt t="26636" x="9942513" y="3878263"/>
          <p14:tracePt t="26640" x="9952038" y="3878263"/>
          <p14:tracePt t="26643" x="9959975" y="3878263"/>
          <p14:tracePt t="26645" x="9967913" y="3878263"/>
          <p14:tracePt t="26648" x="9977438" y="3878263"/>
          <p14:tracePt t="26651" x="9985375" y="3878263"/>
          <p14:tracePt t="26653" x="9993313" y="3878263"/>
          <p14:tracePt t="26658" x="10001250" y="3878263"/>
          <p14:tracePt t="26659" x="10010775" y="3878263"/>
          <p14:tracePt t="26663" x="10018713" y="3878263"/>
          <p14:tracePt t="26666" x="10026650" y="3878263"/>
          <p14:tracePt t="26671" x="10036175" y="3878263"/>
          <p14:tracePt t="26671" x="10044113" y="3878263"/>
          <p14:tracePt t="26676" x="10052050" y="3878263"/>
          <p14:tracePt t="26679" x="10059988" y="3878263"/>
          <p14:tracePt t="26684" x="10069513" y="3878263"/>
          <p14:tracePt t="26685" x="10077450" y="3878263"/>
          <p14:tracePt t="26686" x="10085388" y="3878263"/>
          <p14:tracePt t="26688" x="10094913" y="3878263"/>
          <p14:tracePt t="26692" x="10102850" y="3878263"/>
          <p14:tracePt t="26694" x="10110788" y="3886200"/>
          <p14:tracePt t="26696" x="10118725" y="3886200"/>
          <p14:tracePt t="26698" x="10128250" y="3886200"/>
          <p14:tracePt t="26701" x="10136188" y="3886200"/>
          <p14:tracePt t="26703" x="10144125" y="3886200"/>
          <p14:tracePt t="26705" x="10153650" y="3886200"/>
          <p14:tracePt t="26708" x="10161588" y="3886200"/>
          <p14:tracePt t="26709" x="10169525" y="3886200"/>
          <p14:tracePt t="26714" x="10177463" y="3886200"/>
          <p14:tracePt t="26715" x="10186988" y="3886200"/>
          <p14:tracePt t="26717" x="10194925" y="3886200"/>
          <p14:tracePt t="26719" x="10202863" y="3886200"/>
          <p14:tracePt t="26722" x="10212388" y="3886200"/>
          <p14:tracePt t="26726" x="10220325" y="3886200"/>
          <p14:tracePt t="26726" x="10228263" y="3886200"/>
          <p14:tracePt t="26731" x="10236200" y="3886200"/>
          <p14:tracePt t="26733" x="10245725" y="3886200"/>
          <p14:tracePt t="26734" x="10253663" y="3886200"/>
          <p14:tracePt t="26738" x="10261600" y="3886200"/>
          <p14:tracePt t="26738" x="10261600" y="3894138"/>
          <p14:tracePt t="26741" x="10271125" y="3894138"/>
          <p14:tracePt t="26743" x="10279063" y="3894138"/>
          <p14:tracePt t="26745" x="10287000" y="3894138"/>
          <p14:tracePt t="26748" x="10294938" y="3894138"/>
          <p14:tracePt t="26749" x="10304463" y="3894138"/>
          <p14:tracePt t="26752" x="10312400" y="3894138"/>
          <p14:tracePt t="26756" x="10320338" y="3894138"/>
          <p14:tracePt t="26758" x="10329863" y="3894138"/>
          <p14:tracePt t="26760" x="10337800" y="3894138"/>
          <p14:tracePt t="26761" x="10345738" y="3894138"/>
          <p14:tracePt t="26764" x="10353675" y="3894138"/>
          <p14:tracePt t="26765" x="10363200" y="3903663"/>
          <p14:tracePt t="26768" x="10371138" y="3903663"/>
          <p14:tracePt t="26772" x="10379075" y="3903663"/>
          <p14:tracePt t="26776" x="10388600" y="3903663"/>
          <p14:tracePt t="26777" x="10396538" y="3903663"/>
          <p14:tracePt t="26778" x="10404475" y="3911600"/>
          <p14:tracePt t="26780" x="10412413" y="3911600"/>
          <p14:tracePt t="26783" x="10421938" y="3911600"/>
          <p14:tracePt t="26785" x="10429875" y="3911600"/>
          <p14:tracePt t="26786" x="10437813" y="3911600"/>
          <p14:tracePt t="26789" x="10447338" y="3911600"/>
          <p14:tracePt t="26791" x="10455275" y="3911600"/>
          <p14:tracePt t="26793" x="10463213" y="3919538"/>
          <p14:tracePt t="26796" x="10471150" y="3919538"/>
          <p14:tracePt t="26799" x="10480675" y="3919538"/>
          <p14:tracePt t="26800" x="10488613" y="3919538"/>
          <p14:tracePt t="26801" x="10496550" y="3919538"/>
          <p14:tracePt t="26803" x="10506075" y="3919538"/>
          <p14:tracePt t="26807" x="10514013" y="3919538"/>
          <p14:tracePt t="26809" x="10521950" y="3929063"/>
          <p14:tracePt t="26810" x="10529888" y="3929063"/>
          <p14:tracePt t="26812" x="10539413" y="3929063"/>
          <p14:tracePt t="26814" x="10547350" y="3929063"/>
          <p14:tracePt t="26816" x="10555288" y="3929063"/>
          <p14:tracePt t="26819" x="10564813" y="3929063"/>
          <p14:tracePt t="26820" x="10572750" y="3929063"/>
          <p14:tracePt t="26823" x="10580688" y="3929063"/>
          <p14:tracePt t="26825" x="10588625" y="3929063"/>
          <p14:tracePt t="26828" x="10598150" y="3929063"/>
          <p14:tracePt t="26830" x="10606088" y="3929063"/>
          <p14:tracePt t="26831" x="10614025" y="3929063"/>
          <p14:tracePt t="26832" x="10631488" y="3929063"/>
          <p14:tracePt t="26834" x="10639425" y="3929063"/>
          <p14:tracePt t="26836" x="10647363" y="3929063"/>
          <p14:tracePt t="26837" x="10656888" y="3929063"/>
          <p14:tracePt t="26838" x="10664825" y="3929063"/>
          <p14:tracePt t="26840" x="10664825" y="3937000"/>
          <p14:tracePt t="26842" x="10672763" y="3937000"/>
          <p14:tracePt t="26843" x="10690225" y="3937000"/>
          <p14:tracePt t="26845" x="10698163" y="3937000"/>
          <p14:tracePt t="26846" x="10706100" y="3937000"/>
          <p14:tracePt t="26849" x="10723563" y="3937000"/>
          <p14:tracePt t="26851" x="10731500" y="3937000"/>
          <p14:tracePt t="26853" x="10741025" y="3937000"/>
          <p14:tracePt t="26854" x="10748963" y="3937000"/>
          <p14:tracePt t="26855" x="10764838" y="3937000"/>
          <p14:tracePt t="26858" x="10774363" y="3937000"/>
          <p14:tracePt t="26859" x="10782300" y="3937000"/>
          <p14:tracePt t="26861" x="10790238" y="3937000"/>
          <p14:tracePt t="26862" x="10799763" y="3937000"/>
          <p14:tracePt t="26864" x="10807700" y="3937000"/>
          <p14:tracePt t="26866" x="10823575" y="3937000"/>
          <p14:tracePt t="26869" x="10833100" y="3937000"/>
          <p14:tracePt t="26870" x="10841038" y="3937000"/>
          <p14:tracePt t="26871" x="10848975" y="3937000"/>
          <p14:tracePt t="26873" x="10858500" y="3937000"/>
          <p14:tracePt t="26877" x="10882313" y="3937000"/>
          <p14:tracePt t="26879" x="10891838" y="3937000"/>
          <p14:tracePt t="26880" x="10899775" y="3937000"/>
          <p14:tracePt t="26882" x="10907713" y="3937000"/>
          <p14:tracePt t="26884" x="10917238" y="3937000"/>
          <p14:tracePt t="26886" x="10925175" y="3937000"/>
          <p14:tracePt t="26887" x="10933113" y="3937000"/>
          <p14:tracePt t="26890" x="10941050" y="3937000"/>
          <p14:tracePt t="26892" x="10950575" y="3937000"/>
          <p14:tracePt t="26895" x="10966450" y="3937000"/>
          <p14:tracePt t="26895" x="10975975" y="3937000"/>
          <p14:tracePt t="26896" x="10975975" y="3944938"/>
          <p14:tracePt t="26898" x="10983913" y="3944938"/>
          <p14:tracePt t="26899" x="10991850" y="3944938"/>
          <p14:tracePt t="26900" x="10999788" y="3944938"/>
          <p14:tracePt t="26903" x="11009313" y="3944938"/>
          <p14:tracePt t="26904" x="11017250" y="3944938"/>
          <p14:tracePt t="26907" x="11025188" y="3944938"/>
          <p14:tracePt t="26908" x="11034713" y="3944938"/>
          <p14:tracePt t="26910" x="11042650" y="3944938"/>
          <p14:tracePt t="26911" x="11050588" y="3944938"/>
          <p14:tracePt t="26913" x="11058525" y="3944938"/>
          <p14:tracePt t="26916" x="11068050" y="3944938"/>
          <p14:tracePt t="26917" x="11075988" y="3944938"/>
          <p14:tracePt t="26919" x="11083925" y="3944938"/>
          <p14:tracePt t="26921" x="11093450" y="3944938"/>
          <p14:tracePt t="26922" x="11101388" y="3944938"/>
          <p14:tracePt t="26925" x="11109325" y="3944938"/>
          <p14:tracePt t="26927" x="11117263" y="3944938"/>
          <p14:tracePt t="26929" x="11126788" y="3944938"/>
          <p14:tracePt t="26930" x="11134725" y="3944938"/>
          <p14:tracePt t="26932" x="11142663" y="3944938"/>
          <p14:tracePt t="26933" x="11142663" y="3952875"/>
          <p14:tracePt t="26934" x="11152188" y="3952875"/>
          <p14:tracePt t="26936" x="11160125" y="3952875"/>
          <p14:tracePt t="26938" x="11168063" y="3952875"/>
          <p14:tracePt t="26939" x="11176000" y="3952875"/>
          <p14:tracePt t="26942" x="11185525" y="3952875"/>
          <p14:tracePt t="26944" x="11193463" y="3952875"/>
          <p14:tracePt t="26946" x="11201400" y="3952875"/>
          <p14:tracePt t="26947" x="11210925" y="3952875"/>
          <p14:tracePt t="26949" x="11218863" y="3952875"/>
          <p14:tracePt t="26952" x="11226800" y="3952875"/>
          <p14:tracePt t="26954" x="11234738" y="3952875"/>
          <p14:tracePt t="26956" x="11244263" y="3952875"/>
          <p14:tracePt t="26959" x="11252200" y="3952875"/>
          <p14:tracePt t="26959" x="11260138" y="3952875"/>
          <p14:tracePt t="26960" x="11269663" y="3952875"/>
          <p14:tracePt t="26962" x="11277600" y="3952875"/>
          <p14:tracePt t="26964" x="11285538" y="3952875"/>
          <p14:tracePt t="26967" x="11293475" y="3952875"/>
          <p14:tracePt t="26968" x="11303000" y="3952875"/>
          <p14:tracePt t="26969" x="11310938" y="3952875"/>
          <p14:tracePt t="26972" x="11318875" y="3952875"/>
          <p14:tracePt t="26975" x="11336338" y="3952875"/>
          <p14:tracePt t="26976" x="11344275" y="3952875"/>
          <p14:tracePt t="26977" x="11352213" y="3952875"/>
          <p14:tracePt t="26979" x="11361738" y="3952875"/>
          <p14:tracePt t="26981" x="11369675" y="3952875"/>
          <p14:tracePt t="26982" x="11377613" y="3952875"/>
          <p14:tracePt t="26983" x="11387138" y="3952875"/>
          <p14:tracePt t="26987" x="11395075" y="3952875"/>
          <p14:tracePt t="26988" x="11403013" y="3952875"/>
          <p14:tracePt t="26989" x="11410950" y="3952875"/>
          <p14:tracePt t="26992" x="11420475" y="3952875"/>
          <p14:tracePt t="26993" x="11428413" y="3952875"/>
          <p14:tracePt t="26995" x="11445875" y="3952875"/>
          <p14:tracePt t="26998" x="11453813" y="3952875"/>
          <p14:tracePt t="26999" x="11461750" y="3952875"/>
          <p14:tracePt t="27000" x="11469688" y="3952875"/>
          <p14:tracePt t="27001" x="11479213" y="3952875"/>
          <p14:tracePt t="27003" x="11487150" y="3952875"/>
          <p14:tracePt t="27004" x="11495088" y="3952875"/>
          <p14:tracePt t="27006" x="11504613" y="3944938"/>
          <p14:tracePt t="27009" x="11512550" y="3944938"/>
          <p14:tracePt t="27010" x="11520488" y="3944938"/>
          <p14:tracePt t="27012" x="11528425" y="3944938"/>
          <p14:tracePt t="27014" x="11537950" y="3944938"/>
          <p14:tracePt t="27015" x="11545888" y="3937000"/>
          <p14:tracePt t="27018" x="11563350" y="3937000"/>
          <p14:tracePt t="27021" x="11571288" y="3937000"/>
          <p14:tracePt t="27023" x="11579225" y="3937000"/>
          <p14:tracePt t="27028" x="11604625" y="3929063"/>
          <p14:tracePt t="27029" x="11612563" y="3929063"/>
          <p14:tracePt t="27032" x="11622088" y="3929063"/>
          <p14:tracePt t="27034" x="11630025" y="3929063"/>
          <p14:tracePt t="27037" x="11637963" y="3919538"/>
          <p14:tracePt t="27038" x="11645900" y="3919538"/>
          <p14:tracePt t="27039" x="11655425" y="3919538"/>
          <p14:tracePt t="27043" x="11663363" y="3919538"/>
          <p14:tracePt t="27045" x="11680825" y="3911600"/>
          <p14:tracePt t="27048" x="11680825" y="3903663"/>
          <p14:tracePt t="27049" x="11688763" y="3903663"/>
          <p14:tracePt t="27050" x="11696700" y="3903663"/>
          <p14:tracePt t="27052" x="11704638" y="3903663"/>
          <p14:tracePt t="27054" x="11704638" y="3894138"/>
          <p14:tracePt t="27055" x="11714163" y="3894138"/>
          <p14:tracePt t="27059" x="11722100" y="3894138"/>
          <p14:tracePt t="27062" x="11730038" y="3886200"/>
          <p14:tracePt t="27063" x="11739563" y="3886200"/>
          <p14:tracePt t="27066" x="11747500" y="3886200"/>
          <p14:tracePt t="27070" x="11755438" y="3870325"/>
          <p14:tracePt t="27075" x="11763375" y="3870325"/>
          <p14:tracePt t="27076" x="11772900" y="3870325"/>
          <p14:tracePt t="27078" x="11772900" y="3860800"/>
          <p14:tracePt t="27079" x="11780838" y="3860800"/>
          <p14:tracePt t="27084" x="11788775" y="3860800"/>
          <p14:tracePt t="27091" x="11788775" y="3852863"/>
          <p14:tracePt t="27094" x="11798300" y="3852863"/>
          <p14:tracePt t="27145" x="11798300" y="3844925"/>
          <p14:tracePt t="27283" x="11788775" y="3844925"/>
          <p14:tracePt t="27292" x="11780838" y="3844925"/>
          <p14:tracePt t="27296" x="11772900" y="3844925"/>
          <p14:tracePt t="27300" x="11763375" y="3844925"/>
          <p14:tracePt t="27305" x="11755438" y="3844925"/>
          <p14:tracePt t="27310" x="11747500" y="3844925"/>
          <p14:tracePt t="27313" x="11730038" y="3844925"/>
          <p14:tracePt t="27316" x="11722100" y="3844925"/>
          <p14:tracePt t="27319" x="11714163" y="3844925"/>
          <p14:tracePt t="27321" x="11704638" y="3844925"/>
          <p14:tracePt t="27324" x="11696700" y="3844925"/>
          <p14:tracePt t="27329" x="11671300" y="3844925"/>
          <p14:tracePt t="27333" x="11645900" y="3844925"/>
          <p14:tracePt t="27335" x="11630025" y="3844925"/>
          <p14:tracePt t="27337" x="11622088" y="3844925"/>
          <p14:tracePt t="27339" x="11604625" y="3844925"/>
          <p14:tracePt t="27342" x="11596688" y="3844925"/>
          <p14:tracePt t="27343" x="11579225" y="3844925"/>
          <p14:tracePt t="27344" x="11579225" y="3835400"/>
          <p14:tracePt t="27345" x="11571288" y="3835400"/>
          <p14:tracePt t="27346" x="11563350" y="3835400"/>
          <p14:tracePt t="27347" x="11553825" y="3835400"/>
          <p14:tracePt t="27348" x="11537950" y="3835400"/>
          <p14:tracePt t="27349" x="11528425" y="3835400"/>
          <p14:tracePt t="27351" x="11520488" y="3835400"/>
          <p14:tracePt t="27352" x="11512550" y="3835400"/>
          <p14:tracePt t="27353" x="11495088" y="3835400"/>
          <p14:tracePt t="27356" x="11487150" y="3835400"/>
          <p14:tracePt t="27358" x="11461750" y="3835400"/>
          <p14:tracePt t="27359" x="11453813" y="3835400"/>
          <p14:tracePt t="27360" x="11445875" y="3835400"/>
          <p14:tracePt t="27361" x="11436350" y="3835400"/>
          <p14:tracePt t="27362" x="11428413" y="3835400"/>
          <p14:tracePt t="27364" x="11420475" y="3835400"/>
          <p14:tracePt t="27366" x="11403013" y="3835400"/>
          <p14:tracePt t="27368" x="11395075" y="3835400"/>
          <p14:tracePt t="27369" x="11377613" y="3835400"/>
          <p14:tracePt t="27371" x="11369675" y="3835400"/>
          <p14:tracePt t="27374" x="11352213" y="3835400"/>
          <p14:tracePt t="27376" x="11336338" y="3835400"/>
          <p14:tracePt t="27377" x="11328400" y="3835400"/>
          <p14:tracePt t="27377" x="11318875" y="3835400"/>
          <p14:tracePt t="27378" x="11310938" y="3835400"/>
          <p14:tracePt t="27379" x="11303000" y="3844925"/>
          <p14:tracePt t="27380" x="11293475" y="3844925"/>
          <p14:tracePt t="27381" x="11277600" y="3844925"/>
          <p14:tracePt t="27383" x="11269663" y="3844925"/>
          <p14:tracePt t="27384" x="11260138" y="3844925"/>
          <p14:tracePt t="27385" x="11252200" y="3844925"/>
          <p14:tracePt t="27387" x="11244263" y="3844925"/>
          <p14:tracePt t="27387" x="11234738" y="3844925"/>
          <p14:tracePt t="27388" x="11226800" y="3844925"/>
          <p14:tracePt t="27389" x="11218863" y="3852863"/>
          <p14:tracePt t="27392" x="11210925" y="3852863"/>
          <p14:tracePt t="27393" x="11201400" y="3852863"/>
          <p14:tracePt t="27394" x="11193463" y="3860800"/>
          <p14:tracePt t="27395" x="11185525" y="3860800"/>
          <p14:tracePt t="27396" x="11160125" y="3860800"/>
          <p14:tracePt t="27398" x="11142663" y="3860800"/>
          <p14:tracePt t="27399" x="11134725" y="3870325"/>
          <p14:tracePt t="27400" x="11126788" y="3870325"/>
          <p14:tracePt t="27402" x="11109325" y="3870325"/>
          <p14:tracePt t="27404" x="11101388" y="3878263"/>
          <p14:tracePt t="27405" x="11093450" y="3878263"/>
          <p14:tracePt t="27406" x="11075988" y="3878263"/>
          <p14:tracePt t="27408" x="11068050" y="3878263"/>
          <p14:tracePt t="27410" x="11050588" y="3878263"/>
          <p14:tracePt t="27411" x="11042650" y="3886200"/>
          <p14:tracePt t="27411" x="11034713" y="3886200"/>
          <p14:tracePt t="27412" x="11025188" y="3886200"/>
          <p14:tracePt t="27413" x="11009313" y="3886200"/>
          <p14:tracePt t="27414" x="10999788" y="3886200"/>
          <p14:tracePt t="27415" x="10991850" y="3894138"/>
          <p14:tracePt t="27416" x="10975975" y="3894138"/>
          <p14:tracePt t="27417" x="10966450" y="3903663"/>
          <p14:tracePt t="27419" x="10958513" y="3903663"/>
          <p14:tracePt t="27420" x="10941050" y="3903663"/>
          <p14:tracePt t="27421" x="10933113" y="3903663"/>
          <p14:tracePt t="27422" x="10925175" y="3911600"/>
          <p14:tracePt t="27422" x="10907713" y="3911600"/>
          <p14:tracePt t="27425" x="10882313" y="3919538"/>
          <p14:tracePt t="27426" x="10874375" y="3919538"/>
          <p14:tracePt t="27427" x="10848975" y="3929063"/>
          <p14:tracePt t="27427" x="10841038" y="3929063"/>
          <p14:tracePt t="27428" x="10823575" y="3929063"/>
          <p14:tracePt t="27429" x="10807700" y="3937000"/>
          <p14:tracePt t="27430" x="10790238" y="3937000"/>
          <p14:tracePt t="27432" x="10774363" y="3944938"/>
          <p14:tracePt t="27433" x="10756900" y="3944938"/>
          <p14:tracePt t="27434" x="10748963" y="3944938"/>
          <p14:tracePt t="27436" x="10715625" y="3952875"/>
          <p14:tracePt t="27437" x="10698163" y="3952875"/>
          <p14:tracePt t="27438" x="10682288" y="3962400"/>
          <p14:tracePt t="27439" x="10664825" y="3962400"/>
          <p14:tracePt t="27441" x="10647363" y="3970338"/>
          <p14:tracePt t="27443" x="10598150" y="3978275"/>
          <p14:tracePt t="27445" x="10580688" y="3978275"/>
          <p14:tracePt t="27445" x="10564813" y="3987800"/>
          <p14:tracePt t="27446" x="10539413" y="3987800"/>
          <p14:tracePt t="27447" x="10529888" y="3987800"/>
          <p14:tracePt t="27448" x="10514013" y="3987800"/>
          <p14:tracePt t="27449" x="10496550" y="3995738"/>
          <p14:tracePt t="27450" x="10480675" y="3995738"/>
          <p14:tracePt t="27451" x="10455275" y="4003675"/>
          <p14:tracePt t="27452" x="10437813" y="4003675"/>
          <p14:tracePt t="27453" x="10421938" y="4011613"/>
          <p14:tracePt t="27454" x="10412413" y="4011613"/>
          <p14:tracePt t="27455" x="10396538" y="4011613"/>
          <p14:tracePt t="27456" x="10371138" y="4011613"/>
          <p14:tracePt t="27458" x="10345738" y="4021138"/>
          <p14:tracePt t="27460" x="10312400" y="4029075"/>
          <p14:tracePt t="27461" x="10294938" y="4029075"/>
          <p14:tracePt t="27462" x="10279063" y="4029075"/>
          <p14:tracePt t="27463" x="10271125" y="4037013"/>
          <p14:tracePt t="27464" x="10253663" y="4037013"/>
          <p14:tracePt t="27465" x="10236200" y="4046538"/>
          <p14:tracePt t="27466" x="10220325" y="4046538"/>
          <p14:tracePt t="27467" x="10212388" y="4046538"/>
          <p14:tracePt t="27468" x="10194925" y="4054475"/>
          <p14:tracePt t="27469" x="10177463" y="4054475"/>
          <p14:tracePt t="27470" x="10169525" y="4054475"/>
          <p14:tracePt t="27471" x="10161588" y="4054475"/>
          <p14:tracePt t="27472" x="10136188" y="4062413"/>
          <p14:tracePt t="27475" x="10118725" y="4071938"/>
          <p14:tracePt t="27477" x="10069513" y="4071938"/>
          <p14:tracePt t="27478" x="10059988" y="4071938"/>
          <p14:tracePt t="27479" x="10044113" y="4079875"/>
          <p14:tracePt t="27480" x="10026650" y="4079875"/>
          <p14:tracePt t="27481" x="10018713" y="4087813"/>
          <p14:tracePt t="27482" x="10010775" y="4087813"/>
          <p14:tracePt t="27483" x="10001250" y="4087813"/>
          <p14:tracePt t="27485" x="9985375" y="4087813"/>
          <p14:tracePt t="27485" x="9977438" y="4087813"/>
          <p14:tracePt t="27486" x="9967913" y="4095750"/>
          <p14:tracePt t="27487" x="9952038" y="4095750"/>
          <p14:tracePt t="27488" x="9942513" y="4095750"/>
          <p14:tracePt t="27489" x="9934575" y="4105275"/>
          <p14:tracePt t="27491" x="9909175" y="4105275"/>
          <p14:tracePt t="27492" x="9901238" y="4105275"/>
          <p14:tracePt t="27494" x="9883775" y="4105275"/>
          <p14:tracePt t="27496" x="9875838" y="4105275"/>
          <p14:tracePt t="27497" x="9867900" y="4113213"/>
          <p14:tracePt t="27498" x="9850438" y="4113213"/>
          <p14:tracePt t="27498" x="9842500" y="4113213"/>
          <p14:tracePt t="27500" x="9834563" y="4121150"/>
          <p14:tracePt t="27501" x="9825038" y="4121150"/>
          <p14:tracePt t="27502" x="9809163" y="4130675"/>
          <p14:tracePt t="27504" x="9791700" y="4130675"/>
          <p14:tracePt t="27508" x="9783763" y="4130675"/>
          <p14:tracePt t="27509" x="9766300" y="4138613"/>
          <p14:tracePt t="27510" x="9750425" y="4138613"/>
          <p14:tracePt t="27512" x="9742488" y="4138613"/>
          <p14:tracePt t="27514" x="9732963" y="4138613"/>
          <p14:tracePt t="27515" x="9725025" y="4138613"/>
          <p14:tracePt t="27516" x="9717088" y="4138613"/>
          <p14:tracePt t="27517" x="9699625" y="4138613"/>
          <p14:tracePt t="27517" x="9699625" y="4146550"/>
          <p14:tracePt t="27519" x="9691688" y="4146550"/>
          <p14:tracePt t="27519" x="9683750" y="4146550"/>
          <p14:tracePt t="27520" x="9674225" y="4146550"/>
          <p14:tracePt t="27521" x="9666288" y="4154488"/>
          <p14:tracePt t="27525" x="9648825" y="4154488"/>
          <p14:tracePt t="27526" x="9632950" y="4154488"/>
          <p14:tracePt t="27529" x="9625013" y="4154488"/>
          <p14:tracePt t="27530" x="9607550" y="4164013"/>
          <p14:tracePt t="27531" x="9599613" y="4164013"/>
          <p14:tracePt t="27532" x="9590088" y="4164013"/>
          <p14:tracePt t="27533" x="9582150" y="4164013"/>
          <p14:tracePt t="27535" x="9574213" y="4164013"/>
          <p14:tracePt t="27537" x="9556750" y="4164013"/>
          <p14:tracePt t="27539" x="9548813" y="4164013"/>
          <p14:tracePt t="27542" x="9531350" y="4164013"/>
          <p14:tracePt t="27543" x="9523413" y="4164013"/>
          <p14:tracePt t="27544" x="9515475" y="4171950"/>
          <p14:tracePt t="27545" x="9507538" y="4171950"/>
          <p14:tracePt t="27547" x="9498013" y="4171950"/>
          <p14:tracePt t="27548" x="9490075" y="4171950"/>
          <p14:tracePt t="27549" x="9482138" y="4179888"/>
          <p14:tracePt t="27550" x="9472613" y="4179888"/>
          <p14:tracePt t="27551" x="9464675" y="4179888"/>
          <p14:tracePt t="27552" x="9456738" y="4179888"/>
          <p14:tracePt t="27554" x="9439275" y="4179888"/>
          <p14:tracePt t="27555" x="9431338" y="4179888"/>
          <p14:tracePt t="27558" x="9423400" y="4179888"/>
          <p14:tracePt t="27559" x="9413875" y="4179888"/>
          <p14:tracePt t="27559" x="9405938" y="4179888"/>
          <p14:tracePt t="27561" x="9398000" y="4179888"/>
          <p14:tracePt t="27561" x="9390063" y="4179888"/>
          <p14:tracePt t="27563" x="9380538" y="4179888"/>
          <p14:tracePt t="27564" x="9372600" y="4179888"/>
          <p14:tracePt t="27565" x="9364663" y="4179888"/>
          <p14:tracePt t="27566" x="9355138" y="4179888"/>
          <p14:tracePt t="27567" x="9347200" y="4179888"/>
          <p14:tracePt t="27568" x="9339263" y="4179888"/>
          <p14:tracePt t="27569" x="9331325" y="4179888"/>
          <p14:tracePt t="27570" x="9321800" y="4179888"/>
          <p14:tracePt t="27571" x="9313863" y="4179888"/>
          <p14:tracePt t="27575" x="9296400" y="4179888"/>
          <p14:tracePt t="27576" x="9288463" y="4179888"/>
          <p14:tracePt t="27577" x="9272588" y="4179888"/>
          <p14:tracePt t="27577" x="9263063" y="4179888"/>
          <p14:tracePt t="27578" x="9255125" y="4179888"/>
          <p14:tracePt t="27579" x="9247188" y="4179888"/>
          <p14:tracePt t="27580" x="9237663" y="4179888"/>
          <p14:tracePt t="27581" x="9229725" y="4179888"/>
          <p14:tracePt t="27582" x="9213850" y="4179888"/>
          <p14:tracePt t="27583" x="9204325" y="4179888"/>
          <p14:tracePt t="27584" x="9196388" y="4179888"/>
          <p14:tracePt t="27585" x="9188450" y="4179888"/>
          <p14:tracePt t="27586" x="9170988" y="4179888"/>
          <p14:tracePt t="27587" x="9163050" y="4179888"/>
          <p14:tracePt t="27588" x="9155113" y="4179888"/>
          <p14:tracePt t="27589" x="9137650" y="4179888"/>
          <p14:tracePt t="27592" x="9112250" y="4179888"/>
          <p14:tracePt t="27594" x="9104313" y="4179888"/>
          <p14:tracePt t="27594" x="9086850" y="4179888"/>
          <p14:tracePt t="27595" x="9078913" y="4179888"/>
          <p14:tracePt t="27596" x="9061450" y="4179888"/>
          <p14:tracePt t="27597" x="9053513" y="4179888"/>
          <p14:tracePt t="27598" x="9037638" y="4179888"/>
          <p14:tracePt t="27599" x="9020175" y="4179888"/>
          <p14:tracePt t="27600" x="9012238" y="4179888"/>
          <p14:tracePt t="27601" x="9002713" y="4179888"/>
          <p14:tracePt t="27602" x="8994775" y="4179888"/>
          <p14:tracePt t="27603" x="8969375" y="4179888"/>
          <p14:tracePt t="27605" x="8961438" y="4179888"/>
          <p14:tracePt t="27606" x="8953500" y="4179888"/>
          <p14:tracePt t="27606" x="8936038" y="4179888"/>
          <p14:tracePt t="27608" x="8902700" y="4179888"/>
          <p14:tracePt t="27609" x="8894763" y="4179888"/>
          <p14:tracePt t="27610" x="8885238" y="4179888"/>
          <p14:tracePt t="27611" x="8869363" y="4179888"/>
          <p14:tracePt t="27612" x="8851900" y="4179888"/>
          <p14:tracePt t="27613" x="8843963" y="4179888"/>
          <p14:tracePt t="27614" x="8836025" y="4179888"/>
          <p14:tracePt t="27615" x="8818563" y="4179888"/>
          <p14:tracePt t="27616" x="8810625" y="4179888"/>
          <p14:tracePt t="27618" x="8802688" y="4179888"/>
          <p14:tracePt t="27619" x="8793163" y="4179888"/>
          <p14:tracePt t="27620" x="8777288" y="4179888"/>
          <p14:tracePt t="27621" x="8767763" y="4179888"/>
          <p14:tracePt t="27622" x="8759825" y="4179888"/>
          <p14:tracePt t="27625" x="8734425" y="4179888"/>
          <p14:tracePt t="27626" x="8726488" y="4179888"/>
          <p14:tracePt t="27626" x="8718550" y="4179888"/>
          <p14:tracePt t="27627" x="8701088" y="4179888"/>
          <p14:tracePt t="27628" x="8693150" y="4179888"/>
          <p14:tracePt t="27629" x="8685213" y="4179888"/>
          <p14:tracePt t="27630" x="8675688" y="4179888"/>
          <p14:tracePt t="27631" x="8659813" y="4179888"/>
          <p14:tracePt t="27632" x="8650288" y="4179888"/>
          <p14:tracePt t="27633" x="8642350" y="4179888"/>
          <p14:tracePt t="27635" x="8626475" y="4179888"/>
          <p14:tracePt t="27637" x="8609013" y="4179888"/>
          <p14:tracePt t="27637" x="8601075" y="4179888"/>
          <p14:tracePt t="27638" x="8591550" y="4179888"/>
          <p14:tracePt t="27640" x="8583613" y="4179888"/>
          <p14:tracePt t="27643" x="8558213" y="4179888"/>
          <p14:tracePt t="27645" x="8542338" y="4179888"/>
          <p14:tracePt t="27646" x="8524875" y="4179888"/>
          <p14:tracePt t="27646" x="8516938" y="4179888"/>
          <p14:tracePt t="27647" x="8509000" y="4179888"/>
          <p14:tracePt t="27648" x="8499475" y="4179888"/>
          <p14:tracePt t="27649" x="8491538" y="4179888"/>
          <p14:tracePt t="27651" x="8483600" y="4179888"/>
          <p14:tracePt t="27652" x="8466138" y="4179888"/>
          <p14:tracePt t="27654" x="8458200" y="4179888"/>
          <p14:tracePt t="27655" x="8440738" y="4179888"/>
          <p14:tracePt t="27658" x="8432800" y="4179888"/>
          <p14:tracePt t="27659" x="8407400" y="4179888"/>
          <p14:tracePt t="27661" x="8399463" y="4179888"/>
          <p14:tracePt t="27662" x="8382000" y="4179888"/>
          <p14:tracePt t="27664" x="8374063" y="4179888"/>
          <p14:tracePt t="27665" x="8366125" y="4179888"/>
          <p14:tracePt t="27666" x="8356600" y="4179888"/>
          <p14:tracePt t="27667" x="8348663" y="4179888"/>
          <p14:tracePt t="27668" x="8340725" y="4179888"/>
          <p14:tracePt t="27669" x="8332788" y="4179888"/>
          <p14:tracePt t="27670" x="8323263" y="4179888"/>
          <p14:tracePt t="27673" x="8315325" y="4171950"/>
          <p14:tracePt t="27676" x="8289925" y="4171950"/>
          <p14:tracePt t="27677" x="8281988" y="4171950"/>
          <p14:tracePt t="27678" x="8274050" y="4171950"/>
          <p14:tracePt t="27680" x="8256588" y="4171950"/>
          <p14:tracePt t="27683" x="8248650" y="4171950"/>
          <p14:tracePt t="27684" x="8239125" y="4171950"/>
          <p14:tracePt t="27685" x="8231188" y="4171950"/>
          <p14:tracePt t="27685" x="8223250" y="4171950"/>
          <p14:tracePt t="27687" x="8215313" y="4171950"/>
          <p14:tracePt t="27688" x="8205788" y="4171950"/>
          <p14:tracePt t="27689" x="8197850" y="4164013"/>
          <p14:tracePt t="27692" x="8180388" y="4164013"/>
          <p14:tracePt t="27694" x="8172450" y="4164013"/>
          <p14:tracePt t="27695" x="8164513" y="4164013"/>
          <p14:tracePt t="27696" x="8156575" y="4164013"/>
          <p14:tracePt t="27697" x="8147050" y="4164013"/>
          <p14:tracePt t="27698" x="8139113" y="4164013"/>
          <p14:tracePt t="27701" x="8131175" y="4164013"/>
          <p14:tracePt t="27702" x="8121650" y="4164013"/>
          <p14:tracePt t="27703" x="8113713" y="4164013"/>
          <p14:tracePt t="27706" x="8105775" y="4164013"/>
          <p14:tracePt t="27707" x="8097838" y="4164013"/>
          <p14:tracePt t="27709" x="8088313" y="4164013"/>
          <p14:tracePt t="27710" x="8080375" y="4154488"/>
          <p14:tracePt t="27712" x="8072438" y="4154488"/>
          <p14:tracePt t="27715" x="8062913" y="4154488"/>
          <p14:tracePt t="27716" x="8054975" y="4154488"/>
          <p14:tracePt t="27719" x="8047038" y="4154488"/>
          <p14:tracePt t="27721" x="8039100" y="4146550"/>
          <p14:tracePt t="27726" x="8029575" y="4146550"/>
          <p14:tracePt t="27727" x="8021638" y="4146550"/>
          <p14:tracePt t="27733" x="8013700" y="4146550"/>
          <p14:tracePt t="27742" x="8004175" y="4146550"/>
          <p14:tracePt t="27801" x="7996238" y="4146550"/>
          <p14:tracePt t="27821" x="7996238" y="4138613"/>
          <p14:tracePt t="27949" x="8004175" y="4138613"/>
          <p14:tracePt t="27954" x="8013700" y="4138613"/>
          <p14:tracePt t="27959" x="8021638" y="4138613"/>
          <p14:tracePt t="27961" x="8029575" y="4138613"/>
          <p14:tracePt t="27964" x="8039100" y="4138613"/>
          <p14:tracePt t="27969" x="8047038" y="4138613"/>
          <p14:tracePt t="27970" x="8054975" y="4138613"/>
          <p14:tracePt t="27975" x="8072438" y="4138613"/>
          <p14:tracePt t="27978" x="8080375" y="4138613"/>
          <p14:tracePt t="27981" x="8088313" y="4138613"/>
          <p14:tracePt t="27984" x="8097838" y="4138613"/>
          <p14:tracePt t="27986" x="8105775" y="4138613"/>
          <p14:tracePt t="27987" x="8113713" y="4138613"/>
          <p14:tracePt t="27991" x="8121650" y="4138613"/>
          <p14:tracePt t="27994" x="8131175" y="4138613"/>
          <p14:tracePt t="27995" x="8139113" y="4138613"/>
          <p14:tracePt t="27998" x="8147050" y="4138613"/>
          <p14:tracePt t="28000" x="8156575" y="4138613"/>
          <p14:tracePt t="28003" x="8164513" y="4138613"/>
          <p14:tracePt t="28004" x="8172450" y="4138613"/>
          <p14:tracePt t="28008" x="8180388" y="4138613"/>
          <p14:tracePt t="28011" x="8189913" y="4138613"/>
          <p14:tracePt t="28014" x="8197850" y="4130675"/>
          <p14:tracePt t="28015" x="8205788" y="4130675"/>
          <p14:tracePt t="28018" x="8215313" y="4130675"/>
          <p14:tracePt t="28021" x="8223250" y="4130675"/>
          <p14:tracePt t="28026" x="8231188" y="4130675"/>
          <p14:tracePt t="28031" x="8248650" y="4130675"/>
          <p14:tracePt t="28034" x="8256588" y="4130675"/>
          <p14:tracePt t="28036" x="8264525" y="4130675"/>
          <p14:tracePt t="28042" x="8274050" y="4130675"/>
          <p14:tracePt t="28043" x="8281988" y="4130675"/>
          <p14:tracePt t="28048" x="8289925" y="4130675"/>
          <p14:tracePt t="28053" x="8297863" y="4130675"/>
          <p14:tracePt t="28057" x="8307388" y="4130675"/>
          <p14:tracePt t="28059" x="8315325" y="4130675"/>
          <p14:tracePt t="28063" x="8323263" y="4130675"/>
          <p14:tracePt t="28065" x="8332788" y="4130675"/>
          <p14:tracePt t="28069" x="8340725" y="4130675"/>
          <p14:tracePt t="28070" x="8348663" y="4130675"/>
          <p14:tracePt t="28075" x="8356600" y="4130675"/>
          <p14:tracePt t="28077" x="8366125" y="4130675"/>
          <p14:tracePt t="28079" x="8374063" y="4130675"/>
          <p14:tracePt t="28080" x="8382000" y="4130675"/>
          <p14:tracePt t="28084" x="8391525" y="4130675"/>
          <p14:tracePt t="28087" x="8399463" y="4130675"/>
          <p14:tracePt t="28090" x="8407400" y="4130675"/>
          <p14:tracePt t="28093" x="8415338" y="4130675"/>
          <p14:tracePt t="28094" x="8424863" y="4130675"/>
          <p14:tracePt t="28096" x="8432800" y="4130675"/>
          <p14:tracePt t="28098" x="8440738" y="4130675"/>
          <p14:tracePt t="28099" x="8450263" y="4130675"/>
          <p14:tracePt t="28103" x="8458200" y="4130675"/>
          <p14:tracePt t="28105" x="8466138" y="4130675"/>
          <p14:tracePt t="28108" x="8474075" y="4130675"/>
          <p14:tracePt t="28109" x="8483600" y="4130675"/>
          <p14:tracePt t="28110" x="8491538" y="4130675"/>
          <p14:tracePt t="28113" x="8499475" y="4130675"/>
          <p14:tracePt t="28116" x="8509000" y="4130675"/>
          <p14:tracePt t="28117" x="8516938" y="4130675"/>
          <p14:tracePt t="28118" x="8524875" y="4130675"/>
          <p14:tracePt t="28121" x="8532813" y="4130675"/>
          <p14:tracePt t="28125" x="8542338" y="4130675"/>
          <p14:tracePt t="28127" x="8550275" y="4130675"/>
          <p14:tracePt t="28127" x="8558213" y="4130675"/>
          <p14:tracePt t="28129" x="8567738" y="4130675"/>
          <p14:tracePt t="28132" x="8583613" y="4130675"/>
          <p14:tracePt t="28137" x="8591550" y="4130675"/>
          <p14:tracePt t="28137" x="8601075" y="4130675"/>
          <p14:tracePt t="28140" x="8609013" y="4130675"/>
          <p14:tracePt t="28142" x="8616950" y="4130675"/>
          <p14:tracePt t="28144" x="8626475" y="4130675"/>
          <p14:tracePt t="28145" x="8634413" y="4130675"/>
          <p14:tracePt t="28159" x="8701088" y="4130675"/>
          <p14:tracePt t="28161" x="8709025" y="4130675"/>
          <p14:tracePt t="28161" x="8718550" y="4130675"/>
          <p14:tracePt t="28162" x="8726488" y="4130675"/>
          <p14:tracePt t="28166" x="8743950" y="4130675"/>
          <p14:tracePt t="28167" x="8751888" y="4130675"/>
          <p14:tracePt t="28169" x="8759825" y="4130675"/>
          <p14:tracePt t="28170" x="8767763" y="4130675"/>
          <p14:tracePt t="28171" x="8777288" y="4130675"/>
          <p14:tracePt t="28176" x="8802688" y="4130675"/>
          <p14:tracePt t="28177" x="8810625" y="4130675"/>
          <p14:tracePt t="28178" x="8818563" y="4130675"/>
          <p14:tracePt t="28179" x="8826500" y="4130675"/>
          <p14:tracePt t="28181" x="8836025" y="4130675"/>
          <p14:tracePt t="28183" x="8843963" y="4130675"/>
          <p14:tracePt t="28184" x="8851900" y="4130675"/>
          <p14:tracePt t="28185" x="8861425" y="4130675"/>
          <p14:tracePt t="28186" x="8869363" y="4130675"/>
          <p14:tracePt t="28188" x="8885238" y="4130675"/>
          <p14:tracePt t="28189" x="8894763" y="4130675"/>
          <p14:tracePt t="28193" x="8910638" y="4130675"/>
          <p14:tracePt t="28195" x="8920163" y="4130675"/>
          <p14:tracePt t="28196" x="8928100" y="4130675"/>
          <p14:tracePt t="28197" x="8936038" y="4130675"/>
          <p14:tracePt t="28199" x="8943975" y="4130675"/>
          <p14:tracePt t="28200" x="8953500" y="4130675"/>
          <p14:tracePt t="28201" x="8961438" y="4130675"/>
          <p14:tracePt t="28203" x="8969375" y="4130675"/>
          <p14:tracePt t="28207" x="8978900" y="4130675"/>
          <p14:tracePt t="28210" x="8994775" y="4130675"/>
          <p14:tracePt t="28212" x="9002713" y="4130675"/>
          <p14:tracePt t="28216" x="9012238" y="4130675"/>
          <p14:tracePt t="28217" x="9020175" y="4130675"/>
          <p14:tracePt t="28220" x="9028113" y="4130675"/>
          <p14:tracePt t="28222" x="9037638" y="4130675"/>
          <p14:tracePt t="28226" x="9045575" y="4130675"/>
          <p14:tracePt t="28229" x="9053513" y="4130675"/>
          <p14:tracePt t="28232" x="9061450" y="4130675"/>
          <p14:tracePt t="28237" x="9070975" y="4130675"/>
          <p14:tracePt t="28239" x="9078913" y="4130675"/>
          <p14:tracePt t="28242" x="9086850" y="4130675"/>
          <p14:tracePt t="28244" x="9096375" y="4130675"/>
          <p14:tracePt t="28245" x="9104313" y="4130675"/>
          <p14:tracePt t="28248" x="9112250" y="4130675"/>
          <p14:tracePt t="28251" x="9120188" y="4130675"/>
          <p14:tracePt t="28255" x="9129713" y="4130675"/>
          <p14:tracePt t="28256" x="9137650" y="4130675"/>
          <p14:tracePt t="28258" x="9145588" y="4130675"/>
          <p14:tracePt t="28261" x="9155113" y="4130675"/>
          <p14:tracePt t="28263" x="9163050" y="4130675"/>
          <p14:tracePt t="28265" x="9170988" y="4130675"/>
          <p14:tracePt t="28268" x="9178925" y="4130675"/>
          <p14:tracePt t="28271" x="9188450" y="4130675"/>
          <p14:tracePt t="28275" x="9204325" y="4130675"/>
          <p14:tracePt t="28276" x="9204325" y="4121150"/>
          <p14:tracePt t="28276" x="9213850" y="4121150"/>
          <p14:tracePt t="28279" x="9221788" y="4121150"/>
          <p14:tracePt t="28281" x="9229725" y="4121150"/>
          <p14:tracePt t="28282" x="9237663" y="4121150"/>
          <p14:tracePt t="28285" x="9247188" y="4121150"/>
          <p14:tracePt t="28286" x="9255125" y="4121150"/>
          <p14:tracePt t="28288" x="9263063" y="4121150"/>
          <p14:tracePt t="28290" x="9272588" y="4121150"/>
          <p14:tracePt t="28291" x="9280525" y="4121150"/>
          <p14:tracePt t="28294" x="9288463" y="4113213"/>
          <p14:tracePt t="28295" x="9296400" y="4113213"/>
          <p14:tracePt t="28297" x="9305925" y="4113213"/>
          <p14:tracePt t="28298" x="9313863" y="4113213"/>
          <p14:tracePt t="28300" x="9321800" y="4113213"/>
          <p14:tracePt t="28301" x="9331325" y="4113213"/>
          <p14:tracePt t="28303" x="9339263" y="4113213"/>
          <p14:tracePt t="28303" x="9347200" y="4113213"/>
          <p14:tracePt t="28305" x="9355138" y="4113213"/>
          <p14:tracePt t="28307" x="9364663" y="4113213"/>
          <p14:tracePt t="28309" x="9372600" y="4113213"/>
          <p14:tracePt t="28310" x="9380538" y="4113213"/>
          <p14:tracePt t="28312" x="9390063" y="4113213"/>
          <p14:tracePt t="28314" x="9398000" y="4113213"/>
          <p14:tracePt t="28316" x="9405938" y="4113213"/>
          <p14:tracePt t="28317" x="9413875" y="4113213"/>
          <p14:tracePt t="28319" x="9423400" y="4113213"/>
          <p14:tracePt t="28321" x="9431338" y="4113213"/>
          <p14:tracePt t="28324" x="9439275" y="4113213"/>
          <p14:tracePt t="28326" x="9448800" y="4113213"/>
          <p14:tracePt t="28328" x="9456738" y="4113213"/>
          <p14:tracePt t="28330" x="9464675" y="4113213"/>
          <p14:tracePt t="28332" x="9472613" y="4113213"/>
          <p14:tracePt t="28334" x="9482138" y="4113213"/>
          <p14:tracePt t="28337" x="9490075" y="4113213"/>
          <p14:tracePt t="28338" x="9498013" y="4113213"/>
          <p14:tracePt t="28342" x="9507538" y="4113213"/>
          <p14:tracePt t="28344" x="9515475" y="4113213"/>
          <p14:tracePt t="28346" x="9523413" y="4113213"/>
          <p14:tracePt t="28348" x="9531350" y="4113213"/>
          <p14:tracePt t="28350" x="9540875" y="4121150"/>
          <p14:tracePt t="28352" x="9548813" y="4121150"/>
          <p14:tracePt t="28355" x="9556750" y="4121150"/>
          <p14:tracePt t="28359" x="9574213" y="4121150"/>
          <p14:tracePt t="28361" x="9582150" y="4121150"/>
          <p14:tracePt t="28363" x="9590088" y="4121150"/>
          <p14:tracePt t="28365" x="9599613" y="4121150"/>
          <p14:tracePt t="28367" x="9607550" y="4130675"/>
          <p14:tracePt t="28369" x="9615488" y="4130675"/>
          <p14:tracePt t="28372" x="9625013" y="4130675"/>
          <p14:tracePt t="28376" x="9640888" y="4130675"/>
          <p14:tracePt t="28378" x="9648825" y="4130675"/>
          <p14:tracePt t="28381" x="9658350" y="4130675"/>
          <p14:tracePt t="28383" x="9666288" y="4130675"/>
          <p14:tracePt t="28385" x="9674225" y="4130675"/>
          <p14:tracePt t="28388" x="9683750" y="4130675"/>
          <p14:tracePt t="28392" x="9691688" y="4130675"/>
          <p14:tracePt t="28394" x="9699625" y="4130675"/>
          <p14:tracePt t="28395" x="9707563" y="4130675"/>
          <p14:tracePt t="28399" x="9717088" y="4130675"/>
          <p14:tracePt t="28403" x="9725025" y="4130675"/>
          <p14:tracePt t="28407" x="9732963" y="4130675"/>
          <p14:tracePt t="28409" x="9742488" y="4130675"/>
          <p14:tracePt t="28415" x="9750425" y="4130675"/>
          <p14:tracePt t="28418" x="9758363" y="4130675"/>
          <p14:tracePt t="28423" x="9766300" y="4130675"/>
          <p14:tracePt t="28425" x="9775825" y="4130675"/>
          <p14:tracePt t="28430" x="9783763" y="4130675"/>
          <p14:tracePt t="28436" x="9791700" y="4130675"/>
          <p14:tracePt t="28442" x="9801225" y="4130675"/>
          <p14:tracePt t="28444" x="9809163" y="4130675"/>
          <p14:tracePt t="28449" x="9817100" y="4130675"/>
          <p14:tracePt t="28455" x="9825038" y="4121150"/>
          <p14:tracePt t="28461" x="9834563" y="4121150"/>
          <p14:tracePt t="28469" x="9842500" y="4121150"/>
          <p14:tracePt t="28814" x="9850438" y="4121150"/>
          <p14:tracePt t="28822" x="9859963" y="4121150"/>
          <p14:tracePt t="28830" x="9883775" y="4121150"/>
          <p14:tracePt t="28834" x="9909175" y="4121150"/>
          <p14:tracePt t="28839" x="9942513" y="4130675"/>
          <p14:tracePt t="28844" x="9977438" y="4130675"/>
          <p14:tracePt t="28849" x="10018713" y="4138613"/>
          <p14:tracePt t="28851" x="10036175" y="4146550"/>
          <p14:tracePt t="28854" x="10069513" y="4146550"/>
          <p14:tracePt t="28858" x="10110788" y="4146550"/>
          <p14:tracePt t="28861" x="10144125" y="4154488"/>
          <p14:tracePt t="28863" x="10169525" y="4154488"/>
          <p14:tracePt t="28864" x="10186988" y="4164013"/>
          <p14:tracePt t="28867" x="10194925" y="4164013"/>
          <p14:tracePt t="28868" x="10220325" y="4164013"/>
          <p14:tracePt t="28870" x="10228263" y="4164013"/>
          <p14:tracePt t="28872" x="10245725" y="4164013"/>
          <p14:tracePt t="28873" x="10253663" y="4164013"/>
          <p14:tracePt t="28875" x="10279063" y="4164013"/>
          <p14:tracePt t="28876" x="10294938" y="4164013"/>
          <p14:tracePt t="28877" x="10320338" y="4164013"/>
          <p14:tracePt t="28878" x="10329863" y="4164013"/>
          <p14:tracePt t="28880" x="10337800" y="4164013"/>
          <p14:tracePt t="28880" x="10345738" y="4164013"/>
          <p14:tracePt t="28882" x="10363200" y="4164013"/>
          <p14:tracePt t="28883" x="10371138" y="4164013"/>
          <p14:tracePt t="28884" x="10396538" y="4164013"/>
          <p14:tracePt t="28886" x="10404475" y="4164013"/>
          <p14:tracePt t="28886" x="10412413" y="4164013"/>
          <p14:tracePt t="28888" x="10421938" y="4164013"/>
          <p14:tracePt t="28889" x="10447338" y="4164013"/>
          <p14:tracePt t="28891" x="10471150" y="4164013"/>
          <p14:tracePt t="28892" x="10480675" y="4164013"/>
          <p14:tracePt t="28895" x="10514013" y="4164013"/>
          <p14:tracePt t="28896" x="10521950" y="4164013"/>
          <p14:tracePt t="28897" x="10529888" y="4164013"/>
          <p14:tracePt t="28898" x="10547350" y="4164013"/>
          <p14:tracePt t="28899" x="10555288" y="4164013"/>
          <p14:tracePt t="28900" x="10564813" y="4164013"/>
          <p14:tracePt t="28901" x="10580688" y="4164013"/>
          <p14:tracePt t="28902" x="10588625" y="4164013"/>
          <p14:tracePt t="28904" x="10598150" y="4164013"/>
          <p14:tracePt t="28905" x="10606088" y="4164013"/>
          <p14:tracePt t="28906" x="10623550" y="4164013"/>
          <p14:tracePt t="28908" x="10631488" y="4154488"/>
          <p14:tracePt t="28909" x="10647363" y="4154488"/>
          <p14:tracePt t="28909" x="10656888" y="4154488"/>
          <p14:tracePt t="28910" x="10664825" y="4154488"/>
          <p14:tracePt t="28911" x="10672763" y="4154488"/>
          <p14:tracePt t="28913" x="10682288" y="4154488"/>
          <p14:tracePt t="28913" x="10690225" y="4154488"/>
          <p14:tracePt t="28915" x="10706100" y="4154488"/>
          <p14:tracePt t="28917" x="10715625" y="4146550"/>
          <p14:tracePt t="28917" x="10723563" y="4146550"/>
          <p14:tracePt t="28918" x="10731500" y="4146550"/>
          <p14:tracePt t="28920" x="10741025" y="4138613"/>
          <p14:tracePt t="28920" x="10748963" y="4138613"/>
          <p14:tracePt t="28921" x="10764838" y="4138613"/>
          <p14:tracePt t="28923" x="10774363" y="4138613"/>
          <p14:tracePt t="28927" x="10799763" y="4138613"/>
          <p14:tracePt t="28928" x="10807700" y="4130675"/>
          <p14:tracePt t="28928" x="10815638" y="4130675"/>
          <p14:tracePt t="28929" x="10823575" y="4130675"/>
          <p14:tracePt t="28931" x="10841038" y="4130675"/>
          <p14:tracePt t="28932" x="10848975" y="4130675"/>
          <p14:tracePt t="28935" x="10866438" y="4130675"/>
          <p14:tracePt t="28936" x="10874375" y="4121150"/>
          <p14:tracePt t="28939" x="10882313" y="4121150"/>
          <p14:tracePt t="28940" x="10891838" y="4121150"/>
          <p14:tracePt t="28943" x="10917238" y="4113213"/>
          <p14:tracePt t="28945" x="10925175" y="4113213"/>
          <p14:tracePt t="28946" x="10933113" y="4113213"/>
          <p14:tracePt t="28947" x="10950575" y="4105275"/>
          <p14:tracePt t="28951" x="10958513" y="4105275"/>
          <p14:tracePt t="28952" x="10966450" y="4105275"/>
          <p14:tracePt t="28954" x="10975975" y="4105275"/>
          <p14:tracePt t="28955" x="10983913" y="4095750"/>
          <p14:tracePt t="28958" x="10999788" y="4095750"/>
          <p14:tracePt t="28960" x="10999788" y="4087813"/>
          <p14:tracePt t="28961" x="11009313" y="4087813"/>
          <p14:tracePt t="28964" x="11017250" y="4087813"/>
          <p14:tracePt t="28965" x="11025188" y="4087813"/>
          <p14:tracePt t="28968" x="11034713" y="4079875"/>
          <p14:tracePt t="28971" x="11042650" y="4079875"/>
          <p14:tracePt t="28975" x="11050588" y="4071938"/>
          <p14:tracePt t="28977" x="11058525" y="4071938"/>
          <p14:tracePt t="28979" x="11068050" y="4071938"/>
          <p14:tracePt t="28986" x="11075988" y="4062413"/>
          <p14:tracePt t="28993" x="11075988" y="4054475"/>
          <p14:tracePt t="28997" x="11083925" y="4054475"/>
          <p14:tracePt t="29007" x="11083925" y="4046538"/>
          <p14:tracePt t="29193" x="11075988" y="4046538"/>
          <p14:tracePt t="29197" x="11068050" y="4037013"/>
          <p14:tracePt t="29199" x="11058525" y="4037013"/>
          <p14:tracePt t="29201" x="11050588" y="4037013"/>
          <p14:tracePt t="29205" x="11042650" y="4037013"/>
          <p14:tracePt t="29207" x="11034713" y="4037013"/>
          <p14:tracePt t="29209" x="11025188" y="4037013"/>
          <p14:tracePt t="29210" x="11017250" y="4037013"/>
          <p14:tracePt t="29214" x="11009313" y="4037013"/>
          <p14:tracePt t="29215" x="10999788" y="4037013"/>
          <p14:tracePt t="29217" x="10991850" y="4029075"/>
          <p14:tracePt t="29219" x="10983913" y="4029075"/>
          <p14:tracePt t="29220" x="10975975" y="4029075"/>
          <p14:tracePt t="29222" x="10966450" y="4029075"/>
          <p14:tracePt t="29226" x="10950575" y="4029075"/>
          <p14:tracePt t="29227" x="10941050" y="4029075"/>
          <p14:tracePt t="29229" x="10933113" y="4029075"/>
          <p14:tracePt t="29230" x="10925175" y="4029075"/>
          <p14:tracePt t="29232" x="10917238" y="4021138"/>
          <p14:tracePt t="29235" x="10907713" y="4021138"/>
          <p14:tracePt t="29236" x="10891838" y="4021138"/>
          <p14:tracePt t="29238" x="10882313" y="4021138"/>
          <p14:tracePt t="29240" x="10874375" y="4021138"/>
          <p14:tracePt t="29243" x="10858500" y="4021138"/>
          <p14:tracePt t="29245" x="10841038" y="4021138"/>
          <p14:tracePt t="29246" x="10833100" y="4021138"/>
          <p14:tracePt t="29248" x="10823575" y="4021138"/>
          <p14:tracePt t="29249" x="10799763" y="4021138"/>
          <p14:tracePt t="29251" x="10790238" y="4021138"/>
          <p14:tracePt t="29252" x="10774363" y="4021138"/>
          <p14:tracePt t="29253" x="10764838" y="4021138"/>
          <p14:tracePt t="29255" x="10748963" y="4021138"/>
          <p14:tracePt t="29258" x="10741025" y="4021138"/>
          <p14:tracePt t="29259" x="10723563" y="4021138"/>
          <p14:tracePt t="29261" x="10715625" y="4021138"/>
          <p14:tracePt t="29261" x="10706100" y="4011613"/>
          <p14:tracePt t="29262" x="10690225" y="4011613"/>
          <p14:tracePt t="29264" x="10682288" y="4011613"/>
          <p14:tracePt t="29265" x="10672763" y="4011613"/>
          <p14:tracePt t="29266" x="10664825" y="4011613"/>
          <p14:tracePt t="29268" x="10647363" y="4011613"/>
          <p14:tracePt t="29269" x="10639425" y="4011613"/>
          <p14:tracePt t="29269" x="10631488" y="4011613"/>
          <p14:tracePt t="29271" x="10623550" y="4011613"/>
          <p14:tracePt t="29272" x="10614025" y="4011613"/>
          <p14:tracePt t="29274" x="10606088" y="4011613"/>
          <p14:tracePt t="29277" x="10580688" y="4011613"/>
          <p14:tracePt t="29279" x="10572750" y="4011613"/>
          <p14:tracePt t="29280" x="10564813" y="4011613"/>
          <p14:tracePt t="29281" x="10555288" y="4011613"/>
          <p14:tracePt t="29283" x="10547350" y="4011613"/>
          <p14:tracePt t="29285" x="10539413" y="4011613"/>
          <p14:tracePt t="29287" x="10529888" y="4011613"/>
          <p14:tracePt t="29289" x="10521950" y="4011613"/>
          <p14:tracePt t="29294" x="10514013" y="4011613"/>
          <p14:tracePt t="29424" x="10521950" y="4011613"/>
          <p14:tracePt t="29432" x="10529888" y="4003675"/>
          <p14:tracePt t="29438" x="10539413" y="4003675"/>
          <p14:tracePt t="29449" x="10547350" y="4003675"/>
          <p14:tracePt t="29513" x="10547350" y="3995738"/>
          <p14:tracePt t="29515" x="10539413" y="3995738"/>
          <p14:tracePt t="29521" x="10521950" y="3987800"/>
          <p14:tracePt t="29525" x="10514013" y="3987800"/>
          <p14:tracePt t="29532" x="10480675" y="3978275"/>
          <p14:tracePt t="29536" x="10455275" y="3978275"/>
          <p14:tracePt t="29539" x="10437813" y="3978275"/>
          <p14:tracePt t="29542" x="10429875" y="3970338"/>
          <p14:tracePt t="29546" x="10371138" y="3970338"/>
          <p14:tracePt t="29549" x="10337800" y="3962400"/>
          <p14:tracePt t="29552" x="10304463" y="3952875"/>
          <p14:tracePt t="29554" x="10279063" y="3952875"/>
          <p14:tracePt t="29556" x="10261600" y="3952875"/>
          <p14:tracePt t="29557" x="10253663" y="3952875"/>
          <p14:tracePt t="29558" x="10220325" y="3952875"/>
          <p14:tracePt t="29560" x="10212388" y="3952875"/>
          <p14:tracePt t="29561" x="10202863" y="3952875"/>
          <p14:tracePt t="29562" x="10177463" y="3952875"/>
          <p14:tracePt t="29563" x="10169525" y="3952875"/>
          <p14:tracePt t="29564" x="10144125" y="3952875"/>
          <p14:tracePt t="29566" x="10128250" y="3952875"/>
          <p14:tracePt t="29567" x="10110788" y="3952875"/>
          <p14:tracePt t="29568" x="10094913" y="3952875"/>
          <p14:tracePt t="29569" x="10085388" y="3952875"/>
          <p14:tracePt t="29570" x="10069513" y="3952875"/>
          <p14:tracePt t="29571" x="10052050" y="3952875"/>
          <p14:tracePt t="29572" x="10044113" y="3952875"/>
          <p14:tracePt t="29573" x="10026650" y="3952875"/>
          <p14:tracePt t="29575" x="10001250" y="3952875"/>
          <p14:tracePt t="29576" x="9985375" y="3952875"/>
          <p14:tracePt t="29577" x="9977438" y="3952875"/>
          <p14:tracePt t="29578" x="9959975" y="3952875"/>
          <p14:tracePt t="29579" x="9934575" y="3952875"/>
          <p14:tracePt t="29581" x="9918700" y="3952875"/>
          <p14:tracePt t="29582" x="9901238" y="3952875"/>
          <p14:tracePt t="29583" x="9883775" y="3952875"/>
          <p14:tracePt t="29584" x="9875838" y="3952875"/>
          <p14:tracePt t="29585" x="9859963" y="3952875"/>
          <p14:tracePt t="29586" x="9850438" y="3952875"/>
          <p14:tracePt t="29586" x="9834563" y="3952875"/>
          <p14:tracePt t="29587" x="9825038" y="3952875"/>
          <p14:tracePt t="29590" x="9801225" y="3952875"/>
          <p14:tracePt t="29591" x="9783763" y="3952875"/>
          <p14:tracePt t="29595" x="9732963" y="3952875"/>
          <p14:tracePt t="29597" x="9717088" y="3952875"/>
          <p14:tracePt t="29598" x="9707563" y="3952875"/>
          <p14:tracePt t="29599" x="9691688" y="3952875"/>
          <p14:tracePt t="29600" x="9683750" y="3952875"/>
          <p14:tracePt t="29601" x="9674225" y="3952875"/>
          <p14:tracePt t="29602" x="9658350" y="3952875"/>
          <p14:tracePt t="29604" x="9648825" y="3952875"/>
          <p14:tracePt t="29605" x="9632950" y="3952875"/>
          <p14:tracePt t="29608" x="9625013" y="3952875"/>
          <p14:tracePt t="29609" x="9615488" y="3952875"/>
          <p14:tracePt t="29610" x="9607550" y="3952875"/>
          <p14:tracePt t="29611" x="9599613" y="3952875"/>
          <p14:tracePt t="29613" x="9590088" y="3952875"/>
          <p14:tracePt t="29614" x="9590088" y="3962400"/>
          <p14:tracePt t="29615" x="9582150" y="3962400"/>
          <p14:tracePt t="29616" x="9574213" y="3962400"/>
          <p14:tracePt t="29619" x="9566275" y="3962400"/>
          <p14:tracePt t="29621" x="9556750" y="3962400"/>
          <p14:tracePt t="29625" x="9548813" y="3962400"/>
          <p14:tracePt t="29626" x="9540875" y="3970338"/>
          <p14:tracePt t="29630" x="9531350" y="3970338"/>
          <p14:tracePt t="29950" x="9523413" y="3970338"/>
          <p14:tracePt t="29954" x="9523413" y="3978275"/>
          <p14:tracePt t="29955" x="9515475" y="3978275"/>
          <p14:tracePt t="29957" x="9507538" y="3978275"/>
          <p14:tracePt t="29961" x="9498013" y="3978275"/>
          <p14:tracePt t="29964" x="9490075" y="3978275"/>
          <p14:tracePt t="29966" x="9472613" y="3978275"/>
          <p14:tracePt t="29969" x="9472613" y="3987800"/>
          <p14:tracePt t="29969" x="9464675" y="3987800"/>
          <p14:tracePt t="29971" x="9456738" y="3987800"/>
          <p14:tracePt t="29974" x="9448800" y="3987800"/>
          <p14:tracePt t="29976" x="9431338" y="3987800"/>
          <p14:tracePt t="29977" x="9423400" y="3987800"/>
          <p14:tracePt t="29977" x="9413875" y="3995738"/>
          <p14:tracePt t="29979" x="9405938" y="3995738"/>
          <p14:tracePt t="29981" x="9398000" y="3995738"/>
          <p14:tracePt t="29982" x="9390063" y="3995738"/>
          <p14:tracePt t="29983" x="9380538" y="3995738"/>
          <p14:tracePt t="29984" x="9372600" y="3995738"/>
          <p14:tracePt t="29986" x="9355138" y="4003675"/>
          <p14:tracePt t="29987" x="9347200" y="4003675"/>
          <p14:tracePt t="29988" x="9339263" y="4003675"/>
          <p14:tracePt t="29989" x="9331325" y="4011613"/>
          <p14:tracePt t="29992" x="9313863" y="4011613"/>
          <p14:tracePt t="29993" x="9305925" y="4011613"/>
          <p14:tracePt t="29994" x="9288463" y="4011613"/>
          <p14:tracePt t="29996" x="9280525" y="4011613"/>
          <p14:tracePt t="29996" x="9272588" y="4011613"/>
          <p14:tracePt t="29997" x="9255125" y="4011613"/>
          <p14:tracePt t="29998" x="9247188" y="4021138"/>
          <p14:tracePt t="29999" x="9237663" y="4021138"/>
          <p14:tracePt t="30000" x="9229725" y="4021138"/>
          <p14:tracePt t="30002" x="9213850" y="4021138"/>
          <p14:tracePt t="30002" x="9204325" y="4021138"/>
          <p14:tracePt t="30004" x="9196388" y="4021138"/>
          <p14:tracePt t="30005" x="9163050" y="4021138"/>
          <p14:tracePt t="30006" x="9155113" y="4029075"/>
          <p14:tracePt t="30009" x="9129713" y="4029075"/>
          <p14:tracePt t="30010" x="9096375" y="4029075"/>
          <p14:tracePt t="30012" x="9086850" y="4029075"/>
          <p14:tracePt t="30014" x="9045575" y="4029075"/>
          <p14:tracePt t="30015" x="9037638" y="4029075"/>
          <p14:tracePt t="30016" x="9020175" y="4029075"/>
          <p14:tracePt t="30018" x="8994775" y="4029075"/>
          <p14:tracePt t="30020" x="8953500" y="4029075"/>
          <p14:tracePt t="30021" x="8936038" y="4029075"/>
          <p14:tracePt t="30023" x="8902700" y="4029075"/>
          <p14:tracePt t="30028" x="8802688" y="4029075"/>
          <p14:tracePt t="30030" x="8759825" y="4029075"/>
          <p14:tracePt t="30031" x="8709025" y="4029075"/>
          <p14:tracePt t="30033" x="8685213" y="4029075"/>
          <p14:tracePt t="30035" x="8626475" y="4029075"/>
          <p14:tracePt t="30037" x="8601075" y="4029075"/>
          <p14:tracePt t="30038" x="8550275" y="4029075"/>
          <p14:tracePt t="30039" x="8524875" y="4029075"/>
          <p14:tracePt t="30042" x="8483600" y="4029075"/>
          <p14:tracePt t="30047" x="8332788" y="4029075"/>
          <p14:tracePt t="30049" x="8307388" y="4029075"/>
          <p14:tracePt t="30050" x="8281988" y="4029075"/>
          <p14:tracePt t="30050" x="8256588" y="4029075"/>
          <p14:tracePt t="30052" x="8231188" y="4029075"/>
          <p14:tracePt t="30053" x="8205788" y="4021138"/>
          <p14:tracePt t="30054" x="8156575" y="4021138"/>
          <p14:tracePt t="30057" x="8097838" y="4011613"/>
          <p14:tracePt t="30058" x="8072438" y="4011613"/>
          <p14:tracePt t="30059" x="8047038" y="4011613"/>
          <p14:tracePt t="30061" x="7988300" y="4011613"/>
          <p14:tracePt t="30062" x="7937500" y="4003675"/>
          <p14:tracePt t="30064" x="7912100" y="3995738"/>
          <p14:tracePt t="30066" x="7870825" y="3995738"/>
          <p14:tracePt t="30068" x="7812088" y="3978275"/>
          <p14:tracePt t="30069" x="7761288" y="3978275"/>
          <p14:tracePt t="30070" x="7735888" y="3978275"/>
          <p14:tracePt t="30071" x="7720013" y="3978275"/>
          <p14:tracePt t="30073" x="7694613" y="3970338"/>
          <p14:tracePt t="30074" x="7669213" y="3970338"/>
          <p14:tracePt t="30076" x="7618413" y="3962400"/>
          <p14:tracePt t="30077" x="7585075" y="3952875"/>
          <p14:tracePt t="30078" x="7534275" y="3952875"/>
          <p14:tracePt t="30080" x="7510463" y="3944938"/>
          <p14:tracePt t="30080" x="7485063" y="3944938"/>
          <p14:tracePt t="30081" x="7467600" y="3937000"/>
          <p14:tracePt t="30083" x="7442200" y="3929063"/>
          <p14:tracePt t="30084" x="7416800" y="3929063"/>
          <p14:tracePt t="30085" x="7392988" y="3929063"/>
          <p14:tracePt t="30086" x="7367588" y="3919538"/>
          <p14:tracePt t="30086" x="7350125" y="3911600"/>
          <p14:tracePt t="30088" x="7324725" y="3911600"/>
          <p14:tracePt t="30089" x="7299325" y="3903663"/>
          <p14:tracePt t="30090" x="7283450" y="3903663"/>
          <p14:tracePt t="30092" x="7216775" y="3894138"/>
          <p14:tracePt t="30094" x="7181850" y="3886200"/>
          <p14:tracePt t="30097" x="7132638" y="3878263"/>
          <p14:tracePt t="30098" x="7115175" y="3878263"/>
          <p14:tracePt t="30099" x="7089775" y="3870325"/>
          <p14:tracePt t="30100" x="7064375" y="3860800"/>
          <p14:tracePt t="30101" x="7048500" y="3852863"/>
          <p14:tracePt t="30103" x="7023100" y="3852863"/>
          <p14:tracePt t="30104" x="7015163" y="3852863"/>
          <p14:tracePt t="30104" x="6997700" y="3844925"/>
          <p14:tracePt t="30105" x="6989763" y="3844925"/>
          <p14:tracePt t="30108" x="6946900" y="3827463"/>
          <p14:tracePt t="30110" x="6913563" y="3827463"/>
          <p14:tracePt t="30112" x="6897688" y="3819525"/>
          <p14:tracePt t="30113" x="6888163" y="3819525"/>
          <p14:tracePt t="30115" x="6872288" y="3811588"/>
          <p14:tracePt t="30116" x="6864350" y="3811588"/>
          <p14:tracePt t="30116" x="6854825" y="3811588"/>
          <p14:tracePt t="30120" x="6838950" y="3802063"/>
          <p14:tracePt t="30121" x="6821488" y="3802063"/>
          <p14:tracePt t="30123" x="6813550" y="3794125"/>
          <p14:tracePt t="30126" x="6805613" y="3786188"/>
          <p14:tracePt t="30127" x="6796088" y="3786188"/>
          <p14:tracePt t="30130" x="6788150" y="3786188"/>
          <p14:tracePt t="30134" x="6788150" y="3776663"/>
          <p14:tracePt t="30135" x="6780213" y="3776663"/>
          <p14:tracePt t="30189" x="6780213" y="3768725"/>
          <p14:tracePt t="30204" x="6780213" y="3760788"/>
          <p14:tracePt t="30207" x="6780213" y="3752850"/>
          <p14:tracePt t="30213" x="6780213" y="3743325"/>
          <p14:tracePt t="30217" x="6780213" y="3735388"/>
          <p14:tracePt t="30221" x="6780213" y="3727450"/>
          <p14:tracePt t="30223" x="6788150" y="3717925"/>
          <p14:tracePt t="30226" x="6788150" y="3709988"/>
          <p14:tracePt t="30230" x="6788150" y="3702050"/>
          <p14:tracePt t="30235" x="6788150" y="3694113"/>
          <p14:tracePt t="30237" x="6788150" y="3684588"/>
          <p14:tracePt t="30244" x="6788150" y="3676650"/>
          <p14:tracePt t="30251" x="6788150" y="3668713"/>
          <p14:tracePt t="30258" x="6788150" y="3659188"/>
          <p14:tracePt t="30261" x="6788150" y="3651250"/>
          <p14:tracePt t="30268" x="6788150" y="3643313"/>
          <p14:tracePt t="30276" x="6788150" y="3635375"/>
          <p14:tracePt t="30280" x="6788150" y="3625850"/>
          <p14:tracePt t="30284" x="6788150" y="3617913"/>
          <p14:tracePt t="30288" x="6788150" y="3609975"/>
          <p14:tracePt t="30292" x="6796088" y="3600450"/>
          <p14:tracePt t="30295" x="6796088" y="3592513"/>
          <p14:tracePt t="30296" x="6796088" y="3584575"/>
          <p14:tracePt t="30299" x="6805613" y="3584575"/>
          <p14:tracePt t="30300" x="6805613" y="3576638"/>
          <p14:tracePt t="30303" x="6805613" y="3567113"/>
          <p14:tracePt t="30305" x="6805613" y="3559175"/>
          <p14:tracePt t="30308" x="6813550" y="3551238"/>
          <p14:tracePt t="30309" x="6813550" y="3541713"/>
          <p14:tracePt t="30311" x="6813550" y="3533775"/>
          <p14:tracePt t="30313" x="6813550" y="3525838"/>
          <p14:tracePt t="30314" x="6821488" y="3525838"/>
          <p14:tracePt t="30316" x="6821488" y="3517900"/>
          <p14:tracePt t="30317" x="6821488" y="3508375"/>
          <p14:tracePt t="30319" x="6821488" y="3500438"/>
          <p14:tracePt t="30320" x="6829425" y="3500438"/>
          <p14:tracePt t="30321" x="6829425" y="3492500"/>
          <p14:tracePt t="30324" x="6838950" y="3482975"/>
          <p14:tracePt t="30327" x="6838950" y="3467100"/>
          <p14:tracePt t="30328" x="6838950" y="3459163"/>
          <p14:tracePt t="30329" x="6846888" y="3459163"/>
          <p14:tracePt t="30330" x="6846888" y="3449638"/>
          <p14:tracePt t="30331" x="6846888" y="3441700"/>
          <p14:tracePt t="30332" x="6846888" y="3433763"/>
          <p14:tracePt t="30336" x="6846888" y="3424238"/>
          <p14:tracePt t="30337" x="6854825" y="3408363"/>
          <p14:tracePt t="30339" x="6854825" y="3398838"/>
          <p14:tracePt t="30341" x="6854825" y="3390900"/>
          <p14:tracePt t="30342" x="6854825" y="3382963"/>
          <p14:tracePt t="30344" x="6864350" y="3375025"/>
          <p14:tracePt t="30347" x="6864350" y="3365500"/>
          <p14:tracePt t="30349" x="6872288" y="3357563"/>
          <p14:tracePt t="30350" x="6872288" y="3349625"/>
          <p14:tracePt t="30353" x="6872288" y="3340100"/>
          <p14:tracePt t="30356" x="6872288" y="3332163"/>
          <p14:tracePt t="30359" x="6872288" y="3324225"/>
          <p14:tracePt t="30361" x="6872288" y="3316288"/>
          <p14:tracePt t="30366" x="6872288" y="3306763"/>
          <p14:tracePt t="30371" x="6872288" y="3298825"/>
          <p14:tracePt t="30378" x="6872288" y="3290888"/>
          <p14:tracePt t="30382" x="6872288" y="3281363"/>
          <p14:tracePt t="30393" x="6872288" y="3273425"/>
          <p14:tracePt t="30637" x="6880225" y="3273425"/>
          <p14:tracePt t="30642" x="6880225" y="3281363"/>
          <p14:tracePt t="30647" x="6880225" y="3290888"/>
          <p14:tracePt t="30651" x="6888163" y="3290888"/>
          <p14:tracePt t="30655" x="6888163" y="3298825"/>
          <p14:tracePt t="30663" x="6888163" y="3306763"/>
          <p14:tracePt t="30671" x="6888163" y="3316288"/>
          <p14:tracePt t="30673" x="6897688" y="3316288"/>
          <p14:tracePt t="30675" x="6897688" y="3324225"/>
          <p14:tracePt t="30681" x="6897688" y="3332163"/>
          <p14:tracePt t="30686" x="6897688" y="3340100"/>
          <p14:tracePt t="30692" x="6905625" y="3357563"/>
          <p14:tracePt t="30697" x="6905625" y="3365500"/>
          <p14:tracePt t="30700" x="6905625" y="3375025"/>
          <p14:tracePt t="30704" x="6905625" y="3382963"/>
          <p14:tracePt t="30706" x="6905625" y="3390900"/>
          <p14:tracePt t="30708" x="6905625" y="3398838"/>
          <p14:tracePt t="30710" x="6913563" y="3398838"/>
          <p14:tracePt t="30711" x="6913563" y="3408363"/>
          <p14:tracePt t="30715" x="6913563" y="3416300"/>
          <p14:tracePt t="30717" x="6913563" y="3424238"/>
          <p14:tracePt t="30720" x="6913563" y="3433763"/>
          <p14:tracePt t="30723" x="6913563" y="3441700"/>
          <p14:tracePt t="30727" x="6913563" y="3449638"/>
          <p14:tracePt t="30728" x="6913563" y="3459163"/>
          <p14:tracePt t="30733" x="6913563" y="3467100"/>
          <p14:tracePt t="30735" x="6913563" y="3475038"/>
          <p14:tracePt t="30739" x="6913563" y="3482975"/>
          <p14:tracePt t="30742" x="6923088" y="3492500"/>
          <p14:tracePt t="30744" x="6923088" y="3500438"/>
          <p14:tracePt t="30747" x="6923088" y="3508375"/>
          <p14:tracePt t="30751" x="6923088" y="3517900"/>
          <p14:tracePt t="30754" x="6923088" y="3525838"/>
          <p14:tracePt t="30755" x="6923088" y="3533775"/>
          <p14:tracePt t="30758" x="6923088" y="3541713"/>
          <p14:tracePt t="30761" x="6923088" y="3551238"/>
          <p14:tracePt t="30765" x="6923088" y="3559175"/>
          <p14:tracePt t="30766" x="6923088" y="3567113"/>
          <p14:tracePt t="30769" x="6923088" y="3576638"/>
          <p14:tracePt t="30773" x="6923088" y="3584575"/>
          <p14:tracePt t="30777" x="6923088" y="3592513"/>
          <p14:tracePt t="30779" x="6923088" y="3600450"/>
          <p14:tracePt t="30784" x="6931025" y="3609975"/>
          <p14:tracePt t="30788" x="6931025" y="3617913"/>
          <p14:tracePt t="30792" x="6938963" y="3617913"/>
          <p14:tracePt t="30794" x="6938963" y="3625850"/>
          <p14:tracePt t="30797" x="6938963" y="3635375"/>
          <p14:tracePt t="30804" x="6938963" y="3643313"/>
          <p14:tracePt t="30815" x="6946900" y="3651250"/>
          <p14:tracePt t="30828" x="6946900" y="3659188"/>
          <p14:tracePt t="30833" x="6946900" y="3668713"/>
          <p14:tracePt t="30840" x="6956425" y="3668713"/>
          <p14:tracePt t="30843" x="6956425" y="3676650"/>
          <p14:tracePt t="30846" x="6956425" y="3684588"/>
          <p14:tracePt t="30850" x="6964363" y="3684588"/>
          <p14:tracePt t="30852" x="6964363" y="3694113"/>
          <p14:tracePt t="30853" x="6964363" y="3702050"/>
          <p14:tracePt t="30859" x="6964363" y="3709988"/>
          <p14:tracePt t="30864" x="6972300" y="3709988"/>
          <p14:tracePt t="30865" x="6972300" y="3717925"/>
          <p14:tracePt t="30870" x="6981825" y="3727450"/>
          <p14:tracePt t="30875" x="6981825" y="3735388"/>
          <p14:tracePt t="30883" x="6981825" y="3743325"/>
          <p14:tracePt t="30893" x="6981825" y="3752850"/>
          <p14:tracePt t="30904" x="6981825" y="3760788"/>
          <p14:tracePt t="30906" x="6989763" y="3760788"/>
          <p14:tracePt t="30915" x="6989763" y="3768725"/>
          <p14:tracePt t="30921" x="6989763" y="3776663"/>
          <p14:tracePt t="30933" x="6989763" y="3786188"/>
          <p14:tracePt t="37011" x="6997700" y="3786188"/>
          <p14:tracePt t="37013" x="7005638" y="3786188"/>
          <p14:tracePt t="37023" x="7048500" y="3768725"/>
          <p14:tracePt t="37029" x="7089775" y="3752850"/>
          <p14:tracePt t="37032" x="7115175" y="3743325"/>
          <p14:tracePt t="37034" x="7140575" y="3743325"/>
          <p14:tracePt t="37036" x="7158038" y="3735388"/>
          <p14:tracePt t="37037" x="7173913" y="3727450"/>
          <p14:tracePt t="37038" x="7199313" y="3727450"/>
          <p14:tracePt t="37040" x="7216775" y="3717925"/>
          <p14:tracePt t="37042" x="7240588" y="3709988"/>
          <p14:tracePt t="37044" x="7275513" y="3709988"/>
          <p14:tracePt t="37049" x="7358063" y="3684588"/>
          <p14:tracePt t="37053" x="7400925" y="3676650"/>
          <p14:tracePt t="37054" x="7442200" y="3668713"/>
          <p14:tracePt t="37055" x="7459663" y="3668713"/>
          <p14:tracePt t="37061" x="7559675" y="3643313"/>
          <p14:tracePt t="37064" x="7585075" y="3643313"/>
          <p14:tracePt t="37065" x="7602538" y="3643313"/>
          <p14:tracePt t="37066" x="7618413" y="3643313"/>
          <p14:tracePt t="37066" x="7635875" y="3635375"/>
          <p14:tracePt t="37067" x="7651750" y="3635375"/>
          <p14:tracePt t="37069" x="7669213" y="3635375"/>
          <p14:tracePt t="37070" x="7702550" y="3625850"/>
          <p14:tracePt t="37071" x="7710488" y="3625850"/>
          <p14:tracePt t="37072" x="7727950" y="3625850"/>
          <p14:tracePt t="37074" x="7745413" y="3625850"/>
          <p14:tracePt t="37076" x="7769225" y="3617913"/>
          <p14:tracePt t="37077" x="7786688" y="3617913"/>
          <p14:tracePt t="37078" x="7794625" y="3617913"/>
          <p14:tracePt t="37079" x="7827963" y="3609975"/>
          <p14:tracePt t="37081" x="7845425" y="3609975"/>
          <p14:tracePt t="37082" x="7862888" y="3600450"/>
          <p14:tracePt t="37084" x="7878763" y="3600450"/>
          <p14:tracePt t="37084" x="7886700" y="3600450"/>
          <p14:tracePt t="37086" x="7904163" y="3600450"/>
          <p14:tracePt t="37086" x="7921625" y="3600450"/>
          <p14:tracePt t="37089" x="7937500" y="3600450"/>
          <p14:tracePt t="37089" x="7945438" y="3592513"/>
          <p14:tracePt t="37092" x="7970838" y="3592513"/>
          <p14:tracePt t="37094" x="7996238" y="3584575"/>
          <p14:tracePt t="37095" x="8021638" y="3584575"/>
          <p14:tracePt t="37097" x="8029575" y="3584575"/>
          <p14:tracePt t="37098" x="8047038" y="3584575"/>
          <p14:tracePt t="37098" x="8054975" y="3576638"/>
          <p14:tracePt t="37099" x="8072438" y="3576638"/>
          <p14:tracePt t="37100" x="8080375" y="3576638"/>
          <p14:tracePt t="37101" x="8088313" y="3576638"/>
          <p14:tracePt t="37102" x="8105775" y="3567113"/>
          <p14:tracePt t="37104" x="8113713" y="3567113"/>
          <p14:tracePt t="37105" x="8121650" y="3567113"/>
          <p14:tracePt t="37106" x="8139113" y="3567113"/>
          <p14:tracePt t="37106" x="8147050" y="3567113"/>
          <p14:tracePt t="37110" x="8180388" y="3559175"/>
          <p14:tracePt t="37111" x="8197850" y="3551238"/>
          <p14:tracePt t="37112" x="8215313" y="3551238"/>
          <p14:tracePt t="37115" x="8231188" y="3541713"/>
          <p14:tracePt t="37116" x="8239125" y="3541713"/>
          <p14:tracePt t="37117" x="8248650" y="3541713"/>
          <p14:tracePt t="37118" x="8256588" y="3541713"/>
          <p14:tracePt t="37119" x="8264525" y="3533775"/>
          <p14:tracePt t="37121" x="8274050" y="3533775"/>
          <p14:tracePt t="37122" x="8281988" y="3533775"/>
          <p14:tracePt t="37123" x="8289925" y="3533775"/>
          <p14:tracePt t="37126" x="8307388" y="3525838"/>
          <p14:tracePt t="37127" x="8315325" y="3525838"/>
          <p14:tracePt t="37129" x="8332788" y="3525838"/>
          <p14:tracePt t="37132" x="8340725" y="3525838"/>
          <p14:tracePt t="37134" x="8340725" y="3517900"/>
          <p14:tracePt t="37135" x="8356600" y="3517900"/>
          <p14:tracePt t="37137" x="8366125" y="3508375"/>
          <p14:tracePt t="37143" x="8391525" y="3500438"/>
          <p14:tracePt t="37145" x="8399463" y="3500438"/>
          <p14:tracePt t="37147" x="8407400" y="3500438"/>
          <p14:tracePt t="37149" x="8415338" y="3500438"/>
          <p14:tracePt t="37149" x="8424863" y="3500438"/>
          <p14:tracePt t="37150" x="8424863" y="3492500"/>
          <p14:tracePt t="37151" x="8432800" y="3492500"/>
          <p14:tracePt t="37153" x="8440738" y="3492500"/>
          <p14:tracePt t="37155" x="8450263" y="3492500"/>
          <p14:tracePt t="37156" x="8458200" y="3482975"/>
          <p14:tracePt t="37158" x="8466138" y="3482975"/>
          <p14:tracePt t="37161" x="8474075" y="3475038"/>
          <p14:tracePt t="37163" x="8483600" y="3475038"/>
          <p14:tracePt t="37165" x="8491538" y="3475038"/>
          <p14:tracePt t="37166" x="8499475" y="3475038"/>
          <p14:tracePt t="37168" x="8509000" y="3475038"/>
          <p14:tracePt t="37169" x="8509000" y="3467100"/>
          <p14:tracePt t="37170" x="8516938" y="3467100"/>
          <p14:tracePt t="37171" x="8524875" y="3467100"/>
          <p14:tracePt t="37176" x="8532813" y="3467100"/>
          <p14:tracePt t="37177" x="8542338" y="3467100"/>
          <p14:tracePt t="37180" x="8550275" y="3459163"/>
          <p14:tracePt t="37181" x="8558213" y="3459163"/>
          <p14:tracePt t="37183" x="8567738" y="3459163"/>
          <p14:tracePt t="37186" x="8575675" y="3459163"/>
          <p14:tracePt t="37188" x="8583613" y="3459163"/>
          <p14:tracePt t="37190" x="8591550" y="3459163"/>
          <p14:tracePt t="37193" x="8601075" y="3449638"/>
          <p14:tracePt t="37196" x="8609013" y="3441700"/>
          <p14:tracePt t="37199" x="8616950" y="3441700"/>
          <p14:tracePt t="37201" x="8626475" y="3441700"/>
          <p14:tracePt t="37204" x="8634413" y="3441700"/>
          <p14:tracePt t="37206" x="8634413" y="3433763"/>
          <p14:tracePt t="37209" x="8642350" y="3433763"/>
          <p14:tracePt t="37212" x="8650288" y="3433763"/>
          <p14:tracePt t="37215" x="8659813" y="3433763"/>
          <p14:tracePt t="37219" x="8667750" y="3424238"/>
          <p14:tracePt t="37221" x="8675688" y="3424238"/>
          <p14:tracePt t="37226" x="8685213" y="3424238"/>
          <p14:tracePt t="37228" x="8693150" y="3424238"/>
          <p14:tracePt t="37228" x="8701088" y="3424238"/>
          <p14:tracePt t="37231" x="8709025" y="3424238"/>
          <p14:tracePt t="37233" x="8718550" y="3424238"/>
          <p14:tracePt t="37236" x="8726488" y="3424238"/>
          <p14:tracePt t="37237" x="8734425" y="3424238"/>
          <p14:tracePt t="37239" x="8743950" y="3424238"/>
          <p14:tracePt t="37243" x="8751888" y="3424238"/>
          <p14:tracePt t="37245" x="8767763" y="3424238"/>
          <p14:tracePt t="37245" x="8777288" y="3424238"/>
          <p14:tracePt t="37246" x="8785225" y="3424238"/>
          <p14:tracePt t="37248" x="8793163" y="3424238"/>
          <p14:tracePt t="37249" x="8802688" y="3424238"/>
          <p14:tracePt t="37251" x="8818563" y="3424238"/>
          <p14:tracePt t="37253" x="8826500" y="3424238"/>
          <p14:tracePt t="37255" x="8836025" y="3424238"/>
          <p14:tracePt t="37256" x="8843963" y="3424238"/>
          <p14:tracePt t="37258" x="8851900" y="3424238"/>
          <p14:tracePt t="37260" x="8861425" y="3424238"/>
          <p14:tracePt t="37261" x="8869363" y="3424238"/>
          <p14:tracePt t="37261" x="8877300" y="3433763"/>
          <p14:tracePt t="37262" x="8894763" y="3433763"/>
          <p14:tracePt t="37264" x="8894763" y="3441700"/>
          <p14:tracePt t="37265" x="8910638" y="3441700"/>
          <p14:tracePt t="37267" x="8920163" y="3441700"/>
          <p14:tracePt t="37268" x="8936038" y="3441700"/>
          <p14:tracePt t="37269" x="8936038" y="3449638"/>
          <p14:tracePt t="37270" x="8943975" y="3449638"/>
          <p14:tracePt t="37271" x="8961438" y="3449638"/>
          <p14:tracePt t="37274" x="8969375" y="3449638"/>
          <p14:tracePt t="37276" x="8994775" y="3459163"/>
          <p14:tracePt t="37277" x="9002713" y="3459163"/>
          <p14:tracePt t="37278" x="9012238" y="3467100"/>
          <p14:tracePt t="37279" x="9020175" y="3467100"/>
          <p14:tracePt t="37280" x="9028113" y="3467100"/>
          <p14:tracePt t="37282" x="9037638" y="3467100"/>
          <p14:tracePt t="37283" x="9045575" y="3467100"/>
          <p14:tracePt t="37283" x="9061450" y="3467100"/>
          <p14:tracePt t="37285" x="9070975" y="3475038"/>
          <p14:tracePt t="37286" x="9078913" y="3475038"/>
          <p14:tracePt t="37287" x="9086850" y="3475038"/>
          <p14:tracePt t="37287" x="9104313" y="3482975"/>
          <p14:tracePt t="37289" x="9112250" y="3482975"/>
          <p14:tracePt t="37290" x="9120188" y="3482975"/>
          <p14:tracePt t="37293" x="9145588" y="3492500"/>
          <p14:tracePt t="37294" x="9155113" y="3492500"/>
          <p14:tracePt t="37296" x="9163050" y="3492500"/>
          <p14:tracePt t="37297" x="9170988" y="3492500"/>
          <p14:tracePt t="37297" x="9188450" y="3500438"/>
          <p14:tracePt t="37298" x="9196388" y="3500438"/>
          <p14:tracePt t="37299" x="9204325" y="3500438"/>
          <p14:tracePt t="37300" x="9213850" y="3500438"/>
          <p14:tracePt t="37301" x="9229725" y="3500438"/>
          <p14:tracePt t="37303" x="9237663" y="3508375"/>
          <p14:tracePt t="37304" x="9247188" y="3508375"/>
          <p14:tracePt t="37304" x="9263063" y="3508375"/>
          <p14:tracePt t="37305" x="9272588" y="3517900"/>
          <p14:tracePt t="37306" x="9280525" y="3517900"/>
          <p14:tracePt t="37307" x="9296400" y="3517900"/>
          <p14:tracePt t="37309" x="9305925" y="3517900"/>
          <p14:tracePt t="37311" x="9313863" y="3517900"/>
          <p14:tracePt t="37311" x="9331325" y="3517900"/>
          <p14:tracePt t="37312" x="9339263" y="3517900"/>
          <p14:tracePt t="37314" x="9347200" y="3525838"/>
          <p14:tracePt t="37315" x="9355138" y="3525838"/>
          <p14:tracePt t="37316" x="9372600" y="3525838"/>
          <p14:tracePt t="37316" x="9380538" y="3533775"/>
          <p14:tracePt t="37317" x="9390063" y="3533775"/>
          <p14:tracePt t="37318" x="9405938" y="3533775"/>
          <p14:tracePt t="37319" x="9413875" y="3533775"/>
          <p14:tracePt t="37320" x="9423400" y="3533775"/>
          <p14:tracePt t="37321" x="9439275" y="3533775"/>
          <p14:tracePt t="37322" x="9448800" y="3541713"/>
          <p14:tracePt t="37323" x="9456738" y="3541713"/>
          <p14:tracePt t="37325" x="9482138" y="3541713"/>
          <p14:tracePt t="37327" x="9490075" y="3551238"/>
          <p14:tracePt t="37328" x="9498013" y="3551238"/>
          <p14:tracePt t="37328" x="9515475" y="3551238"/>
          <p14:tracePt t="37329" x="9523413" y="3551238"/>
          <p14:tracePt t="37330" x="9540875" y="3551238"/>
          <p14:tracePt t="37331" x="9548813" y="3551238"/>
          <p14:tracePt t="37332" x="9566275" y="3559175"/>
          <p14:tracePt t="37333" x="9574213" y="3559175"/>
          <p14:tracePt t="37334" x="9582150" y="3559175"/>
          <p14:tracePt t="37335" x="9599613" y="3559175"/>
          <p14:tracePt t="37336" x="9615488" y="3567113"/>
          <p14:tracePt t="37337" x="9625013" y="3567113"/>
          <p14:tracePt t="37338" x="9632950" y="3567113"/>
          <p14:tracePt t="37339" x="9648825" y="3567113"/>
          <p14:tracePt t="37340" x="9658350" y="3567113"/>
          <p14:tracePt t="37343" x="9666288" y="3567113"/>
          <p14:tracePt t="37344" x="9683750" y="3576638"/>
          <p14:tracePt t="37345" x="9699625" y="3576638"/>
          <p14:tracePt t="37345" x="9707563" y="3576638"/>
          <p14:tracePt t="37346" x="9717088" y="3576638"/>
          <p14:tracePt t="37347" x="9732963" y="3576638"/>
          <p14:tracePt t="37348" x="9742488" y="3576638"/>
          <p14:tracePt t="37349" x="9750425" y="3576638"/>
          <p14:tracePt t="37350" x="9766300" y="3576638"/>
          <p14:tracePt t="37351" x="9775825" y="3576638"/>
          <p14:tracePt t="37352" x="9791700" y="3576638"/>
          <p14:tracePt t="37353" x="9801225" y="3576638"/>
          <p14:tracePt t="37354" x="9817100" y="3576638"/>
          <p14:tracePt t="37355" x="9825038" y="3576638"/>
          <p14:tracePt t="37356" x="9834563" y="3584575"/>
          <p14:tracePt t="37357" x="9842500" y="3584575"/>
          <p14:tracePt t="37359" x="9875838" y="3584575"/>
          <p14:tracePt t="37360" x="9893300" y="3584575"/>
          <p14:tracePt t="37361" x="9901238" y="3584575"/>
          <p14:tracePt t="37363" x="9918700" y="3584575"/>
          <p14:tracePt t="37364" x="9926638" y="3584575"/>
          <p14:tracePt t="37365" x="9934575" y="3584575"/>
          <p14:tracePt t="37366" x="9952038" y="3592513"/>
          <p14:tracePt t="37367" x="9967913" y="3592513"/>
          <p14:tracePt t="37367" x="9985375" y="3592513"/>
          <p14:tracePt t="37369" x="10010775" y="3592513"/>
          <p14:tracePt t="37370" x="10018713" y="3592513"/>
          <p14:tracePt t="37371" x="10044113" y="3592513"/>
          <p14:tracePt t="37372" x="10052050" y="3592513"/>
          <p14:tracePt t="37373" x="10069513" y="3592513"/>
          <p14:tracePt t="37376" x="10094913" y="3592513"/>
          <p14:tracePt t="37377" x="10110788" y="3592513"/>
          <p14:tracePt t="37378" x="10118725" y="3592513"/>
          <p14:tracePt t="37379" x="10136188" y="3592513"/>
          <p14:tracePt t="37379" x="10153650" y="3600450"/>
          <p14:tracePt t="37380" x="10169525" y="3600450"/>
          <p14:tracePt t="37382" x="10177463" y="3600450"/>
          <p14:tracePt t="37384" x="10194925" y="3600450"/>
          <p14:tracePt t="37384" x="10202863" y="3600450"/>
          <p14:tracePt t="37385" x="10220325" y="3600450"/>
          <p14:tracePt t="37386" x="10236200" y="3600450"/>
          <p14:tracePt t="37387" x="10245725" y="3600450"/>
          <p14:tracePt t="37388" x="10261600" y="3600450"/>
          <p14:tracePt t="37389" x="10279063" y="3609975"/>
          <p14:tracePt t="37390" x="10294938" y="3609975"/>
          <p14:tracePt t="37393" x="10320338" y="3609975"/>
          <p14:tracePt t="37394" x="10353675" y="3609975"/>
          <p14:tracePt t="37395" x="10363200" y="3609975"/>
          <p14:tracePt t="37396" x="10371138" y="3609975"/>
          <p14:tracePt t="37397" x="10388600" y="3609975"/>
          <p14:tracePt t="37398" x="10396538" y="3609975"/>
          <p14:tracePt t="37399" x="10421938" y="3609975"/>
          <p14:tracePt t="37400" x="10429875" y="3609975"/>
          <p14:tracePt t="37401" x="10447338" y="3609975"/>
          <p14:tracePt t="37402" x="10455275" y="3609975"/>
          <p14:tracePt t="37403" x="10471150" y="3609975"/>
          <p14:tracePt t="37404" x="10480675" y="3609975"/>
          <p14:tracePt t="37405" x="10496550" y="3609975"/>
          <p14:tracePt t="37406" x="10506075" y="3609975"/>
          <p14:tracePt t="37407" x="10521950" y="3609975"/>
          <p14:tracePt t="37410" x="10547350" y="3609975"/>
          <p14:tracePt t="37411" x="10555288" y="3609975"/>
          <p14:tracePt t="37412" x="10572750" y="3609975"/>
          <p14:tracePt t="37413" x="10580688" y="3609975"/>
          <p14:tracePt t="37414" x="10598150" y="3609975"/>
          <p14:tracePt t="37416" x="10614025" y="3609975"/>
          <p14:tracePt t="37417" x="10623550" y="3609975"/>
          <p14:tracePt t="37418" x="10631488" y="3609975"/>
          <p14:tracePt t="37419" x="10647363" y="3609975"/>
          <p14:tracePt t="37419" x="10656888" y="3609975"/>
          <p14:tracePt t="37420" x="10664825" y="3609975"/>
          <p14:tracePt t="37422" x="10672763" y="3609975"/>
          <p14:tracePt t="37422" x="10682288" y="3600450"/>
          <p14:tracePt t="37423" x="10690225" y="3600450"/>
          <p14:tracePt t="37426" x="10715625" y="3600450"/>
          <p14:tracePt t="37427" x="10723563" y="3600450"/>
          <p14:tracePt t="37428" x="10731500" y="3600450"/>
          <p14:tracePt t="37428" x="10748963" y="3600450"/>
          <p14:tracePt t="37430" x="10756900" y="3600450"/>
          <p14:tracePt t="37431" x="10764838" y="3592513"/>
          <p14:tracePt t="37432" x="10774363" y="3592513"/>
          <p14:tracePt t="37434" x="10782300" y="3592513"/>
          <p14:tracePt t="37435" x="10799763" y="3584575"/>
          <p14:tracePt t="37436" x="10807700" y="3584575"/>
          <p14:tracePt t="37438" x="10815638" y="3584575"/>
          <p14:tracePt t="37438" x="10823575" y="3584575"/>
          <p14:tracePt t="37439" x="10833100" y="3584575"/>
          <p14:tracePt t="37441" x="10848975" y="3584575"/>
          <p14:tracePt t="37443" x="10858500" y="3576638"/>
          <p14:tracePt t="37444" x="10882313" y="3576638"/>
          <p14:tracePt t="37447" x="10891838" y="3576638"/>
          <p14:tracePt t="37448" x="10899775" y="3576638"/>
          <p14:tracePt t="37449" x="10907713" y="3576638"/>
          <p14:tracePt t="37450" x="10917238" y="3576638"/>
          <p14:tracePt t="37451" x="10925175" y="3567113"/>
          <p14:tracePt t="37453" x="10933113" y="3567113"/>
          <p14:tracePt t="37454" x="10941050" y="3567113"/>
          <p14:tracePt t="37454" x="10950575" y="3559175"/>
          <p14:tracePt t="37456" x="10958513" y="3559175"/>
          <p14:tracePt t="37459" x="10975975" y="3559175"/>
          <p14:tracePt t="37460" x="10983913" y="3559175"/>
          <p14:tracePt t="37461" x="10991850" y="3559175"/>
          <p14:tracePt t="37463" x="10999788" y="3559175"/>
          <p14:tracePt t="37464" x="11009313" y="3559175"/>
          <p14:tracePt t="37465" x="11009313" y="3551238"/>
          <p14:tracePt t="37465" x="11025188" y="3551238"/>
          <p14:tracePt t="37466" x="11034713" y="3551238"/>
          <p14:tracePt t="37469" x="11050588" y="3541713"/>
          <p14:tracePt t="37470" x="11058525" y="3541713"/>
          <p14:tracePt t="37473" x="11068050" y="3541713"/>
          <p14:tracePt t="37476" x="11083925" y="3541713"/>
          <p14:tracePt t="37477" x="11101388" y="3533775"/>
          <p14:tracePt t="37479" x="11109325" y="3533775"/>
          <p14:tracePt t="37481" x="11126788" y="3533775"/>
          <p14:tracePt t="37484" x="11134725" y="3533775"/>
          <p14:tracePt t="37485" x="11142663" y="3525838"/>
          <p14:tracePt t="37486" x="11152188" y="3525838"/>
          <p14:tracePt t="37487" x="11160125" y="3517900"/>
          <p14:tracePt t="37490" x="11168063" y="3517900"/>
          <p14:tracePt t="37493" x="11176000" y="3517900"/>
          <p14:tracePt t="37495" x="11185525" y="3508375"/>
          <p14:tracePt t="37496" x="11193463" y="3508375"/>
          <p14:tracePt t="37497" x="11201400" y="3508375"/>
          <p14:tracePt t="37499" x="11210925" y="3500438"/>
          <p14:tracePt t="37501" x="11218863" y="3500438"/>
          <p14:tracePt t="37503" x="11226800" y="3492500"/>
          <p14:tracePt t="37506" x="11234738" y="3492500"/>
          <p14:tracePt t="37509" x="11244263" y="3482975"/>
          <p14:tracePt t="37510" x="11252200" y="3482975"/>
          <p14:tracePt t="37513" x="11252200" y="3475038"/>
          <p14:tracePt t="37513" x="11260138" y="3475038"/>
          <p14:tracePt t="37515" x="11269663" y="3475038"/>
          <p14:tracePt t="37516" x="11277600" y="3475038"/>
          <p14:tracePt t="37517" x="11277600" y="3467100"/>
          <p14:tracePt t="37519" x="11285538" y="3467100"/>
          <p14:tracePt t="37522" x="11293475" y="3467100"/>
          <p14:tracePt t="37524" x="11293475" y="3459163"/>
          <p14:tracePt t="37526" x="11310938" y="3449638"/>
          <p14:tracePt t="37530" x="11318875" y="3449638"/>
          <p14:tracePt t="37533" x="11318875" y="3441700"/>
          <p14:tracePt t="37534" x="11328400" y="3441700"/>
          <p14:tracePt t="37538" x="11328400" y="3433763"/>
          <p14:tracePt t="37540" x="11336338" y="3433763"/>
          <p14:tracePt t="37544" x="11344275" y="3433763"/>
          <p14:tracePt t="37544" x="11344275" y="3424238"/>
          <p14:tracePt t="37546" x="11344275" y="3416300"/>
          <p14:tracePt t="37550" x="11352213" y="3416300"/>
          <p14:tracePt t="37551" x="11352213" y="3408363"/>
          <p14:tracePt t="37555" x="11352213" y="3398838"/>
          <p14:tracePt t="37558" x="11361738" y="3398838"/>
          <p14:tracePt t="37560" x="11361738" y="3390900"/>
          <p14:tracePt t="37561" x="11361738" y="3382963"/>
          <p14:tracePt t="37564" x="11361738" y="3375025"/>
          <p14:tracePt t="37567" x="11369675" y="3375025"/>
          <p14:tracePt t="37568" x="11369675" y="3365500"/>
          <p14:tracePt t="37570" x="11377613" y="3357563"/>
          <p14:tracePt t="37572" x="11377613" y="3349625"/>
          <p14:tracePt t="37576" x="11377613" y="3340100"/>
          <p14:tracePt t="37577" x="11377613" y="3332163"/>
          <p14:tracePt t="37580" x="11387138" y="3324225"/>
          <p14:tracePt t="37581" x="11387138" y="3316288"/>
          <p14:tracePt t="37584" x="11387138" y="3306763"/>
          <p14:tracePt t="37587" x="11387138" y="3298825"/>
          <p14:tracePt t="37590" x="11387138" y="3290888"/>
          <p14:tracePt t="37592" x="11395075" y="3290888"/>
          <p14:tracePt t="37594" x="11395075" y="3281363"/>
          <p14:tracePt t="37595" x="11395075" y="3273425"/>
          <p14:tracePt t="37599" x="11395075" y="3265488"/>
          <p14:tracePt t="37601" x="11395075" y="3257550"/>
          <p14:tracePt t="37604" x="11395075" y="3248025"/>
          <p14:tracePt t="37606" x="11395075" y="3240088"/>
          <p14:tracePt t="37609" x="11395075" y="3232150"/>
          <p14:tracePt t="37612" x="11395075" y="3222625"/>
          <p14:tracePt t="37615" x="11395075" y="3214688"/>
          <p14:tracePt t="37616" x="11395075" y="3206750"/>
          <p14:tracePt t="37619" x="11395075" y="3198813"/>
          <p14:tracePt t="37622" x="11395075" y="3189288"/>
          <p14:tracePt t="37626" x="11395075" y="3181350"/>
          <p14:tracePt t="37627" x="11395075" y="3173413"/>
          <p14:tracePt t="37629" x="11395075" y="3163888"/>
          <p14:tracePt t="37631" x="11395075" y="3155950"/>
          <p14:tracePt t="37634" x="11395075" y="3148013"/>
          <p14:tracePt t="37635" x="11395075" y="3140075"/>
          <p14:tracePt t="37637" x="11395075" y="3130550"/>
          <p14:tracePt t="37640" x="11395075" y="3122613"/>
          <p14:tracePt t="37643" x="11395075" y="3114675"/>
          <p14:tracePt t="37644" x="11395075" y="3105150"/>
          <p14:tracePt t="37646" x="11395075" y="3097213"/>
          <p14:tracePt t="37648" x="11395075" y="3089275"/>
          <p14:tracePt t="37650" x="11395075" y="3081338"/>
          <p14:tracePt t="37651" x="11395075" y="3071813"/>
          <p14:tracePt t="37654" x="11395075" y="3063875"/>
          <p14:tracePt t="37655" x="11395075" y="3055938"/>
          <p14:tracePt t="37657" x="11395075" y="3046413"/>
          <p14:tracePt t="37660" x="11395075" y="3038475"/>
          <p14:tracePt t="37662" x="11395075" y="3030538"/>
          <p14:tracePt t="37663" x="11387138" y="3022600"/>
          <p14:tracePt t="37665" x="11387138" y="3013075"/>
          <p14:tracePt t="37666" x="11387138" y="3005138"/>
          <p14:tracePt t="37669" x="11377613" y="2997200"/>
          <p14:tracePt t="37671" x="11377613" y="2987675"/>
          <p14:tracePt t="37673" x="11369675" y="2987675"/>
          <p14:tracePt t="37675" x="11369675" y="2979738"/>
          <p14:tracePt t="37677" x="11369675" y="2963863"/>
          <p14:tracePt t="37678" x="11361738" y="2946400"/>
          <p14:tracePt t="37680" x="11352213" y="2938463"/>
          <p14:tracePt t="37683" x="11352213" y="2928938"/>
          <p14:tracePt t="37684" x="11344275" y="2921000"/>
          <p14:tracePt t="37686" x="11336338" y="2921000"/>
          <p14:tracePt t="37687" x="11336338" y="2913063"/>
          <p14:tracePt t="37687" x="11336338" y="2905125"/>
          <p14:tracePt t="37690" x="11328400" y="2895600"/>
          <p14:tracePt t="37693" x="11318875" y="2879725"/>
          <p14:tracePt t="37694" x="11310938" y="2870200"/>
          <p14:tracePt t="37696" x="11310938" y="2862263"/>
          <p14:tracePt t="37697" x="11303000" y="2854325"/>
          <p14:tracePt t="37698" x="11303000" y="2846388"/>
          <p14:tracePt t="37701" x="11293475" y="2836863"/>
          <p14:tracePt t="37703" x="11285538" y="2828925"/>
          <p14:tracePt t="37705" x="11277600" y="2820988"/>
          <p14:tracePt t="37705" x="11277600" y="2811463"/>
          <p14:tracePt t="37707" x="11269663" y="2811463"/>
          <p14:tracePt t="37709" x="11269663" y="2795588"/>
          <p14:tracePt t="37711" x="11260138" y="2786063"/>
          <p14:tracePt t="37711" x="11252200" y="2778125"/>
          <p14:tracePt t="37713" x="11244263" y="2770188"/>
          <p14:tracePt t="37715" x="11234738" y="2762250"/>
          <p14:tracePt t="37717" x="11226800" y="2752725"/>
          <p14:tracePt t="37718" x="11218863" y="2752725"/>
          <p14:tracePt t="37720" x="11218863" y="2744788"/>
          <p14:tracePt t="37720" x="11210925" y="2744788"/>
          <p14:tracePt t="37721" x="11201400" y="2736850"/>
          <p14:tracePt t="37723" x="11201400" y="2727325"/>
          <p14:tracePt t="37724" x="11193463" y="2727325"/>
          <p14:tracePt t="37726" x="11185525" y="2719388"/>
          <p14:tracePt t="37728" x="11160125" y="2703513"/>
          <p14:tracePt t="37729" x="11152188" y="2693988"/>
          <p14:tracePt t="37731" x="11142663" y="2686050"/>
          <p14:tracePt t="37732" x="11134725" y="2678113"/>
          <p14:tracePt t="37734" x="11117263" y="2678113"/>
          <p14:tracePt t="37735" x="11117263" y="2668588"/>
          <p14:tracePt t="37735" x="11109325" y="2668588"/>
          <p14:tracePt t="37737" x="11093450" y="2660650"/>
          <p14:tracePt t="37737" x="11083925" y="2652713"/>
          <p14:tracePt t="37738" x="11075988" y="2652713"/>
          <p14:tracePt t="37741" x="11068050" y="2644775"/>
          <p14:tracePt t="37743" x="11042650" y="2627313"/>
          <p14:tracePt t="37746" x="11025188" y="2627313"/>
          <p14:tracePt t="37747" x="11017250" y="2619375"/>
          <p14:tracePt t="37747" x="10999788" y="2609850"/>
          <p14:tracePt t="37749" x="10991850" y="2609850"/>
          <p14:tracePt t="37750" x="10983913" y="2601913"/>
          <p14:tracePt t="37751" x="10975975" y="2593975"/>
          <p14:tracePt t="37752" x="10966450" y="2593975"/>
          <p14:tracePt t="37754" x="10958513" y="2593975"/>
          <p14:tracePt t="37754" x="10950575" y="2586038"/>
          <p14:tracePt t="37755" x="10941050" y="2586038"/>
          <p14:tracePt t="37756" x="10933113" y="2586038"/>
          <p14:tracePt t="37758" x="10925175" y="2576513"/>
          <p14:tracePt t="37760" x="10917238" y="2576513"/>
          <p14:tracePt t="37761" x="10907713" y="2568575"/>
          <p14:tracePt t="37763" x="10891838" y="2560638"/>
          <p14:tracePt t="37764" x="10874375" y="2551113"/>
          <p14:tracePt t="37766" x="10866438" y="2551113"/>
          <p14:tracePt t="37767" x="10858500" y="2543175"/>
          <p14:tracePt t="37769" x="10848975" y="2543175"/>
          <p14:tracePt t="37770" x="10848975" y="2535238"/>
          <p14:tracePt t="37771" x="10841038" y="2535238"/>
          <p14:tracePt t="37772" x="10833100" y="2535238"/>
          <p14:tracePt t="37773" x="10823575" y="2527300"/>
          <p14:tracePt t="37775" x="10815638" y="2527300"/>
          <p14:tracePt t="37778" x="10799763" y="2517775"/>
          <p14:tracePt t="37779" x="10790238" y="2517775"/>
          <p14:tracePt t="37780" x="10790238" y="2509838"/>
          <p14:tracePt t="37781" x="10782300" y="2509838"/>
          <p14:tracePt t="37782" x="10774363" y="2509838"/>
          <p14:tracePt t="37784" x="10764838" y="2509838"/>
          <p14:tracePt t="37785" x="10764838" y="2501900"/>
          <p14:tracePt t="37786" x="10748963" y="2501900"/>
          <p14:tracePt t="37788" x="10741025" y="2501900"/>
          <p14:tracePt t="37789" x="10731500" y="2492375"/>
          <p14:tracePt t="37792" x="10723563" y="2492375"/>
          <p14:tracePt t="37794" x="10715625" y="2484438"/>
          <p14:tracePt t="37795" x="10706100" y="2484438"/>
          <p14:tracePt t="37796" x="10698163" y="2484438"/>
          <p14:tracePt t="37797" x="10690225" y="2484438"/>
          <p14:tracePt t="37800" x="10682288" y="2484438"/>
          <p14:tracePt t="37801" x="10682288" y="2476500"/>
          <p14:tracePt t="37802" x="10664825" y="2476500"/>
          <p14:tracePt t="37803" x="10656888" y="2476500"/>
          <p14:tracePt t="37805" x="10647363" y="2476500"/>
          <p14:tracePt t="37806" x="10639425" y="2476500"/>
          <p14:tracePt t="37808" x="10623550" y="2476500"/>
          <p14:tracePt t="37810" x="10598150" y="2468563"/>
          <p14:tracePt t="37814" x="10588625" y="2468563"/>
          <p14:tracePt t="37816" x="10572750" y="2459038"/>
          <p14:tracePt t="37818" x="10547350" y="2459038"/>
          <p14:tracePt t="37819" x="10539413" y="2459038"/>
          <p14:tracePt t="37820" x="10529888" y="2459038"/>
          <p14:tracePt t="37821" x="10521950" y="2459038"/>
          <p14:tracePt t="37822" x="10514013" y="2459038"/>
          <p14:tracePt t="37824" x="10506075" y="2459038"/>
          <p14:tracePt t="37825" x="10488613" y="2459038"/>
          <p14:tracePt t="37827" x="10471150" y="2459038"/>
          <p14:tracePt t="37828" x="10463213" y="2459038"/>
          <p14:tracePt t="37829" x="10447338" y="2459038"/>
          <p14:tracePt t="37830" x="10437813" y="2459038"/>
          <p14:tracePt t="37831" x="10429875" y="2459038"/>
          <p14:tracePt t="37832" x="10421938" y="2459038"/>
          <p14:tracePt t="37833" x="10404475" y="2459038"/>
          <p14:tracePt t="37835" x="10396538" y="2459038"/>
          <p14:tracePt t="37835" x="10388600" y="2459038"/>
          <p14:tracePt t="37836" x="10379075" y="2459038"/>
          <p14:tracePt t="37837" x="10353675" y="2459038"/>
          <p14:tracePt t="37838" x="10345738" y="2459038"/>
          <p14:tracePt t="37839" x="10337800" y="2459038"/>
          <p14:tracePt t="37840" x="10329863" y="2459038"/>
          <p14:tracePt t="37843" x="10294938" y="2459038"/>
          <p14:tracePt t="37844" x="10261600" y="2459038"/>
          <p14:tracePt t="37845" x="10253663" y="2459038"/>
          <p14:tracePt t="37846" x="10228263" y="2459038"/>
          <p14:tracePt t="37847" x="10220325" y="2459038"/>
          <p14:tracePt t="37848" x="10202863" y="2459038"/>
          <p14:tracePt t="37849" x="10186988" y="2459038"/>
          <p14:tracePt t="37850" x="10177463" y="2459038"/>
          <p14:tracePt t="37851" x="10153650" y="2459038"/>
          <p14:tracePt t="37852" x="10136188" y="2459038"/>
          <p14:tracePt t="37853" x="10118725" y="2459038"/>
          <p14:tracePt t="37854" x="10110788" y="2459038"/>
          <p14:tracePt t="37855" x="10094913" y="2459038"/>
          <p14:tracePt t="37856" x="10077450" y="2459038"/>
          <p14:tracePt t="37857" x="10052050" y="2459038"/>
          <p14:tracePt t="37859" x="10036175" y="2459038"/>
          <p14:tracePt t="37860" x="10018713" y="2459038"/>
          <p14:tracePt t="37861" x="9985375" y="2459038"/>
          <p14:tracePt t="37862" x="9967913" y="2459038"/>
          <p14:tracePt t="37863" x="9952038" y="2459038"/>
          <p14:tracePt t="37864" x="9934575" y="2459038"/>
          <p14:tracePt t="37865" x="9909175" y="2459038"/>
          <p14:tracePt t="37866" x="9893300" y="2468563"/>
          <p14:tracePt t="37867" x="9875838" y="2468563"/>
          <p14:tracePt t="37868" x="9859963" y="2468563"/>
          <p14:tracePt t="37869" x="9842500" y="2468563"/>
          <p14:tracePt t="37870" x="9817100" y="2468563"/>
          <p14:tracePt t="37871" x="9801225" y="2468563"/>
          <p14:tracePt t="37872" x="9783763" y="2468563"/>
          <p14:tracePt t="37873" x="9766300" y="2468563"/>
          <p14:tracePt t="37876" x="9732963" y="2476500"/>
          <p14:tracePt t="37877" x="9717088" y="2476500"/>
          <p14:tracePt t="37878" x="9674225" y="2476500"/>
          <p14:tracePt t="37880" x="9658350" y="2476500"/>
          <p14:tracePt t="37881" x="9640888" y="2476500"/>
          <p14:tracePt t="37881" x="9615488" y="2476500"/>
          <p14:tracePt t="37882" x="9599613" y="2476500"/>
          <p14:tracePt t="37883" x="9582150" y="2476500"/>
          <p14:tracePt t="37885" x="9574213" y="2476500"/>
          <p14:tracePt t="37886" x="9548813" y="2476500"/>
          <p14:tracePt t="37886" x="9531350" y="2476500"/>
          <p14:tracePt t="37887" x="9515475" y="2476500"/>
          <p14:tracePt t="37888" x="9498013" y="2484438"/>
          <p14:tracePt t="37889" x="9482138" y="2484438"/>
          <p14:tracePt t="37890" x="9472613" y="2484438"/>
          <p14:tracePt t="37892" x="9431338" y="2484438"/>
          <p14:tracePt t="37894" x="9413875" y="2484438"/>
          <p14:tracePt t="37895" x="9398000" y="2484438"/>
          <p14:tracePt t="37895" x="9380538" y="2484438"/>
          <p14:tracePt t="37896" x="9372600" y="2492375"/>
          <p14:tracePt t="37897" x="9347200" y="2492375"/>
          <p14:tracePt t="37898" x="9331325" y="2492375"/>
          <p14:tracePt t="37899" x="9321800" y="2492375"/>
          <p14:tracePt t="37900" x="9305925" y="2492375"/>
          <p14:tracePt t="37901" x="9288463" y="2501900"/>
          <p14:tracePt t="37902" x="9272588" y="2501900"/>
          <p14:tracePt t="37904" x="9255125" y="2501900"/>
          <p14:tracePt t="37905" x="9237663" y="2501900"/>
          <p14:tracePt t="37905" x="9221788" y="2501900"/>
          <p14:tracePt t="37907" x="9213850" y="2501900"/>
          <p14:tracePt t="37909" x="9170988" y="2501900"/>
          <p14:tracePt t="37910" x="9163050" y="2501900"/>
          <p14:tracePt t="37910" x="9145588" y="2501900"/>
          <p14:tracePt t="37911" x="9137650" y="2501900"/>
          <p14:tracePt t="37912" x="9112250" y="2501900"/>
          <p14:tracePt t="37914" x="9104313" y="2509838"/>
          <p14:tracePt t="37914" x="9086850" y="2509838"/>
          <p14:tracePt t="37916" x="9070975" y="2509838"/>
          <p14:tracePt t="37917" x="9061450" y="2509838"/>
          <p14:tracePt t="37918" x="9037638" y="2509838"/>
          <p14:tracePt t="37918" x="9020175" y="2509838"/>
          <p14:tracePt t="37919" x="9012238" y="2517775"/>
          <p14:tracePt t="37920" x="9002713" y="2517775"/>
          <p14:tracePt t="37921" x="8986838" y="2517775"/>
          <p14:tracePt t="37922" x="8969375" y="2517775"/>
          <p14:tracePt t="37923" x="8953500" y="2517775"/>
          <p14:tracePt t="37926" x="8936038" y="2517775"/>
          <p14:tracePt t="37927" x="8910638" y="2517775"/>
          <p14:tracePt t="37928" x="8894763" y="2517775"/>
          <p14:tracePt t="37928" x="8885238" y="2517775"/>
          <p14:tracePt t="37929" x="8877300" y="2517775"/>
          <p14:tracePt t="37930" x="8861425" y="2517775"/>
          <p14:tracePt t="37932" x="8851900" y="2517775"/>
          <p14:tracePt t="37933" x="8836025" y="2517775"/>
          <p14:tracePt t="37933" x="8826500" y="2517775"/>
          <p14:tracePt t="37934" x="8810625" y="2517775"/>
          <p14:tracePt t="37935" x="8802688" y="2517775"/>
          <p14:tracePt t="37936" x="8793163" y="2527300"/>
          <p14:tracePt t="37937" x="8777288" y="2527300"/>
          <p14:tracePt t="37938" x="8767763" y="2527300"/>
          <p14:tracePt t="37939" x="8759825" y="2527300"/>
          <p14:tracePt t="37940" x="8751888" y="2527300"/>
          <p14:tracePt t="37942" x="8734425" y="2527300"/>
          <p14:tracePt t="37943" x="8726488" y="2527300"/>
          <p14:tracePt t="37944" x="8718550" y="2527300"/>
          <p14:tracePt t="37945" x="8709025" y="2527300"/>
          <p14:tracePt t="37945" x="8693150" y="2535238"/>
          <p14:tracePt t="37947" x="8675688" y="2535238"/>
          <p14:tracePt t="37948" x="8667750" y="2535238"/>
          <p14:tracePt t="37950" x="8650288" y="2535238"/>
          <p14:tracePt t="37951" x="8642350" y="2535238"/>
          <p14:tracePt t="37952" x="8634413" y="2535238"/>
          <p14:tracePt t="37953" x="8616950" y="2535238"/>
          <p14:tracePt t="37957" x="8609013" y="2535238"/>
          <p14:tracePt t="37958" x="8601075" y="2535238"/>
          <p14:tracePt t="37961" x="8575675" y="2535238"/>
          <p14:tracePt t="37963" x="8558213" y="2535238"/>
          <p14:tracePt t="37964" x="8558213" y="2543175"/>
          <p14:tracePt t="37965" x="8550275" y="2543175"/>
          <p14:tracePt t="37967" x="8532813" y="2543175"/>
          <p14:tracePt t="37968" x="8524875" y="2543175"/>
          <p14:tracePt t="37970" x="8516938" y="2543175"/>
          <p14:tracePt t="37971" x="8509000" y="2543175"/>
          <p14:tracePt t="37972" x="8499475" y="2543175"/>
          <p14:tracePt t="37976" x="8483600" y="2543175"/>
          <p14:tracePt t="37977" x="8474075" y="2543175"/>
          <p14:tracePt t="37978" x="8474075" y="2551113"/>
          <p14:tracePt t="37980" x="8466138" y="2551113"/>
          <p14:tracePt t="37981" x="8458200" y="2551113"/>
          <p14:tracePt t="37982" x="8458200" y="2560638"/>
          <p14:tracePt t="37983" x="8450263" y="2560638"/>
          <p14:tracePt t="37984" x="8440738" y="2560638"/>
          <p14:tracePt t="37986" x="8432800" y="2560638"/>
          <p14:tracePt t="37988" x="8424863" y="2560638"/>
          <p14:tracePt t="37989" x="8415338" y="2560638"/>
          <p14:tracePt t="37993" x="8407400" y="2568575"/>
          <p14:tracePt t="37994" x="8399463" y="2568575"/>
          <p14:tracePt t="37996" x="8391525" y="2568575"/>
          <p14:tracePt t="37996" x="8382000" y="2568575"/>
          <p14:tracePt t="37998" x="8374063" y="2576513"/>
          <p14:tracePt t="37999" x="8366125" y="2576513"/>
          <p14:tracePt t="38001" x="8356600" y="2576513"/>
          <p14:tracePt t="38003" x="8348663" y="2576513"/>
          <p14:tracePt t="38004" x="8340725" y="2576513"/>
          <p14:tracePt t="38005" x="8332788" y="2586038"/>
          <p14:tracePt t="38006" x="8323263" y="2593975"/>
          <p14:tracePt t="38009" x="8315325" y="2593975"/>
          <p14:tracePt t="38011" x="8307388" y="2593975"/>
          <p14:tracePt t="38013" x="8297863" y="2593975"/>
          <p14:tracePt t="38014" x="8289925" y="2601913"/>
          <p14:tracePt t="38015" x="8281988" y="2601913"/>
          <p14:tracePt t="38017" x="8264525" y="2601913"/>
          <p14:tracePt t="38019" x="8256588" y="2609850"/>
          <p14:tracePt t="38020" x="8239125" y="2609850"/>
          <p14:tracePt t="38022" x="8231188" y="2609850"/>
          <p14:tracePt t="38027" x="8205788" y="2627313"/>
          <p14:tracePt t="38028" x="8197850" y="2627313"/>
          <p14:tracePt t="38029" x="8189913" y="2627313"/>
          <p14:tracePt t="38031" x="8180388" y="2627313"/>
          <p14:tracePt t="38031" x="8172450" y="2635250"/>
          <p14:tracePt t="38034" x="8156575" y="2644775"/>
          <p14:tracePt t="38035" x="8147050" y="2644775"/>
          <p14:tracePt t="38036" x="8139113" y="2644775"/>
          <p14:tracePt t="38037" x="8131175" y="2652713"/>
          <p14:tracePt t="38038" x="8121650" y="2652713"/>
          <p14:tracePt t="38040" x="8105775" y="2652713"/>
          <p14:tracePt t="38042" x="8097838" y="2660650"/>
          <p14:tracePt t="38045" x="8080375" y="2668588"/>
          <p14:tracePt t="38046" x="8072438" y="2668588"/>
          <p14:tracePt t="38047" x="8054975" y="2678113"/>
          <p14:tracePt t="38049" x="8039100" y="2678113"/>
          <p14:tracePt t="38050" x="8039100" y="2686050"/>
          <p14:tracePt t="38051" x="8021638" y="2693988"/>
          <p14:tracePt t="38053" x="8013700" y="2693988"/>
          <p14:tracePt t="38054" x="8004175" y="2693988"/>
          <p14:tracePt t="38055" x="7996238" y="2703513"/>
          <p14:tracePt t="38056" x="7988300" y="2703513"/>
          <p14:tracePt t="38057" x="7980363" y="2703513"/>
          <p14:tracePt t="38060" x="7962900" y="2711450"/>
          <p14:tracePt t="38061" x="7937500" y="2719388"/>
          <p14:tracePt t="38063" x="7929563" y="2727325"/>
          <p14:tracePt t="38065" x="7921625" y="2727325"/>
          <p14:tracePt t="38065" x="7912100" y="2736850"/>
          <p14:tracePt t="38066" x="7904163" y="2736850"/>
          <p14:tracePt t="38067" x="7896225" y="2736850"/>
          <p14:tracePt t="38069" x="7886700" y="2744788"/>
          <p14:tracePt t="38070" x="7878763" y="2744788"/>
          <p14:tracePt t="38071" x="7870825" y="2744788"/>
          <p14:tracePt t="38072" x="7862888" y="2752725"/>
          <p14:tracePt t="38074" x="7853363" y="2752725"/>
          <p14:tracePt t="38075" x="7827963" y="2762250"/>
          <p14:tracePt t="38077" x="7827963" y="2770188"/>
          <p14:tracePt t="38078" x="7820025" y="2770188"/>
          <p14:tracePt t="38079" x="7812088" y="2778125"/>
          <p14:tracePt t="38080" x="7804150" y="2778125"/>
          <p14:tracePt t="38081" x="7794625" y="2778125"/>
          <p14:tracePt t="38083" x="7794625" y="2786063"/>
          <p14:tracePt t="38084" x="7786688" y="2786063"/>
          <p14:tracePt t="38084" x="7778750" y="2786063"/>
          <p14:tracePt t="38086" x="7761288" y="2795588"/>
          <p14:tracePt t="38087" x="7761288" y="2803525"/>
          <p14:tracePt t="38088" x="7753350" y="2803525"/>
          <p14:tracePt t="38090" x="7745413" y="2803525"/>
          <p14:tracePt t="38093" x="7727950" y="2811463"/>
          <p14:tracePt t="38096" x="7710488" y="2820988"/>
          <p14:tracePt t="38098" x="7702550" y="2828925"/>
          <p14:tracePt t="38100" x="7694613" y="2836863"/>
          <p14:tracePt t="38103" x="7686675" y="2836863"/>
          <p14:tracePt t="38104" x="7686675" y="2846388"/>
          <p14:tracePt t="38105" x="7677150" y="2846388"/>
          <p14:tracePt t="38106" x="7669213" y="2854325"/>
          <p14:tracePt t="38109" x="7661275" y="2854325"/>
          <p14:tracePt t="38111" x="7661275" y="2862263"/>
          <p14:tracePt t="38112" x="7651750" y="2862263"/>
          <p14:tracePt t="38113" x="7651750" y="2870200"/>
          <p14:tracePt t="38115" x="7643813" y="2870200"/>
          <p14:tracePt t="38115" x="7643813" y="2879725"/>
          <p14:tracePt t="38117" x="7635875" y="2879725"/>
          <p14:tracePt t="38118" x="7627938" y="2887663"/>
          <p14:tracePt t="38123" x="7627938" y="2895600"/>
          <p14:tracePt t="38124" x="7618413" y="2895600"/>
          <p14:tracePt t="38126" x="7618413" y="2905125"/>
          <p14:tracePt t="38129" x="7610475" y="2913063"/>
          <p14:tracePt t="38129" x="7602538" y="2921000"/>
          <p14:tracePt t="38131" x="7593013" y="2921000"/>
          <p14:tracePt t="38133" x="7593013" y="2928938"/>
          <p14:tracePt t="38135" x="7585075" y="2928938"/>
          <p14:tracePt t="38135" x="7585075" y="2938463"/>
          <p14:tracePt t="38137" x="7585075" y="2946400"/>
          <p14:tracePt t="38138" x="7577138" y="2946400"/>
          <p14:tracePt t="38140" x="7577138" y="2954338"/>
          <p14:tracePt t="38161" x="7534275" y="3013075"/>
          <p14:tracePt t="38162" x="7534275" y="3022600"/>
          <p14:tracePt t="38164" x="7526338" y="3022600"/>
          <p14:tracePt t="38165" x="7526338" y="3030538"/>
          <p14:tracePt t="38170" x="7526338" y="3038475"/>
          <p14:tracePt t="38170" x="7526338" y="3046413"/>
          <p14:tracePt t="38176" x="7518400" y="3055938"/>
          <p14:tracePt t="38177" x="7518400" y="3063875"/>
          <p14:tracePt t="38181" x="7518400" y="3071813"/>
          <p14:tracePt t="38182" x="7518400" y="3081338"/>
          <p14:tracePt t="38186" x="7518400" y="3089275"/>
          <p14:tracePt t="38189" x="7518400" y="3097213"/>
          <p14:tracePt t="38193" x="7518400" y="3105150"/>
          <p14:tracePt t="38195" x="7518400" y="3114675"/>
          <p14:tracePt t="38197" x="7518400" y="3122613"/>
          <p14:tracePt t="38200" x="7518400" y="3130550"/>
          <p14:tracePt t="38204" x="7526338" y="3140075"/>
          <p14:tracePt t="38205" x="7534275" y="3148013"/>
          <p14:tracePt t="38207" x="7534275" y="3155950"/>
          <p14:tracePt t="38210" x="7543800" y="3163888"/>
          <p14:tracePt t="38211" x="7543800" y="3173413"/>
          <p14:tracePt t="38212" x="7551738" y="3173413"/>
          <p14:tracePt t="38214" x="7551738" y="3181350"/>
          <p14:tracePt t="38216" x="7559675" y="3189288"/>
          <p14:tracePt t="38216" x="7569200" y="3189288"/>
          <p14:tracePt t="38217" x="7569200" y="3198813"/>
          <p14:tracePt t="38218" x="7577138" y="3198813"/>
          <p14:tracePt t="38220" x="7577138" y="3206750"/>
          <p14:tracePt t="38222" x="7585075" y="3214688"/>
          <p14:tracePt t="38226" x="7602538" y="3222625"/>
          <p14:tracePt t="38227" x="7602538" y="3232150"/>
          <p14:tracePt t="38228" x="7610475" y="3232150"/>
          <p14:tracePt t="38228" x="7610475" y="3240088"/>
          <p14:tracePt t="38229" x="7618413" y="3248025"/>
          <p14:tracePt t="38231" x="7635875" y="3248025"/>
          <p14:tracePt t="38232" x="7635875" y="3257550"/>
          <p14:tracePt t="38233" x="7643813" y="3257550"/>
          <p14:tracePt t="38235" x="7643813" y="3265488"/>
          <p14:tracePt t="38235" x="7651750" y="3265488"/>
          <p14:tracePt t="38236" x="7661275" y="3273425"/>
          <p14:tracePt t="38237" x="7669213" y="3281363"/>
          <p14:tracePt t="38239" x="7677150" y="3281363"/>
          <p14:tracePt t="38240" x="7686675" y="3290888"/>
          <p14:tracePt t="38242" x="7702550" y="3298825"/>
          <p14:tracePt t="38244" x="7702550" y="3306763"/>
          <p14:tracePt t="38245" x="7710488" y="3306763"/>
          <p14:tracePt t="38246" x="7720013" y="3306763"/>
          <p14:tracePt t="38247" x="7727950" y="3316288"/>
          <p14:tracePt t="38247" x="7745413" y="3324225"/>
          <p14:tracePt t="38250" x="7753350" y="3332163"/>
          <p14:tracePt t="38251" x="7769225" y="3332163"/>
          <p14:tracePt t="38253" x="7778750" y="3340100"/>
          <p14:tracePt t="38253" x="7786688" y="3340100"/>
          <p14:tracePt t="38255" x="7794625" y="3349625"/>
          <p14:tracePt t="38255" x="7804150" y="3349625"/>
          <p14:tracePt t="38257" x="7812088" y="3349625"/>
          <p14:tracePt t="38259" x="7827963" y="3357563"/>
          <p14:tracePt t="38261" x="7845425" y="3365500"/>
          <p14:tracePt t="38262" x="7862888" y="3365500"/>
          <p14:tracePt t="38262" x="7870825" y="3365500"/>
          <p14:tracePt t="38263" x="7886700" y="3375025"/>
          <p14:tracePt t="38266" x="7896225" y="3375025"/>
          <p14:tracePt t="38267" x="7904163" y="3382963"/>
          <p14:tracePt t="38268" x="7929563" y="3382963"/>
          <p14:tracePt t="38269" x="7937500" y="3382963"/>
          <p14:tracePt t="38270" x="7945438" y="3382963"/>
          <p14:tracePt t="38271" x="7962900" y="3390900"/>
          <p14:tracePt t="38272" x="7970838" y="3390900"/>
          <p14:tracePt t="38273" x="7980363" y="3398838"/>
          <p14:tracePt t="38277" x="8021638" y="3398838"/>
          <p14:tracePt t="38280" x="8054975" y="3408363"/>
          <p14:tracePt t="38281" x="8072438" y="3408363"/>
          <p14:tracePt t="38281" x="8080375" y="3408363"/>
          <p14:tracePt t="38282" x="8097838" y="3416300"/>
          <p14:tracePt t="38283" x="8113713" y="3416300"/>
          <p14:tracePt t="38284" x="8131175" y="3416300"/>
          <p14:tracePt t="38285" x="8139113" y="3416300"/>
          <p14:tracePt t="38286" x="8156575" y="3424238"/>
          <p14:tracePt t="38287" x="8180388" y="3424238"/>
          <p14:tracePt t="38288" x="8189913" y="3424238"/>
          <p14:tracePt t="38289" x="8205788" y="3424238"/>
          <p14:tracePt t="38290" x="8223250" y="3424238"/>
          <p14:tracePt t="38292" x="8231188" y="3424238"/>
          <p14:tracePt t="38294" x="8274050" y="3424238"/>
          <p14:tracePt t="38295" x="8289925" y="3424238"/>
          <p14:tracePt t="38297" x="8307388" y="3433763"/>
          <p14:tracePt t="38298" x="8323263" y="3433763"/>
          <p14:tracePt t="38298" x="8340725" y="3433763"/>
          <p14:tracePt t="38299" x="8348663" y="3433763"/>
          <p14:tracePt t="38300" x="8374063" y="3433763"/>
          <p14:tracePt t="38301" x="8391525" y="3433763"/>
          <p14:tracePt t="38302" x="8399463" y="3433763"/>
          <p14:tracePt t="38303" x="8415338" y="3433763"/>
          <p14:tracePt t="38304" x="8432800" y="3441700"/>
          <p14:tracePt t="38305" x="8450263" y="3441700"/>
          <p14:tracePt t="38306" x="8466138" y="3441700"/>
          <p14:tracePt t="38307" x="8483600" y="3441700"/>
          <p14:tracePt t="38309" x="8509000" y="3441700"/>
          <p14:tracePt t="38310" x="8524875" y="3441700"/>
          <p14:tracePt t="38312" x="8550275" y="3441700"/>
          <p14:tracePt t="38313" x="8567738" y="3441700"/>
          <p14:tracePt t="38313" x="8575675" y="3441700"/>
          <p14:tracePt t="38314" x="8591550" y="3441700"/>
          <p14:tracePt t="38315" x="8609013" y="3441700"/>
          <p14:tracePt t="38316" x="8626475" y="3441700"/>
          <p14:tracePt t="38317" x="8650288" y="3441700"/>
          <p14:tracePt t="38318" x="8659813" y="3449638"/>
          <p14:tracePt t="38319" x="8685213" y="3449638"/>
          <p14:tracePt t="38320" x="8693150" y="3449638"/>
          <p14:tracePt t="38321" x="8709025" y="3449638"/>
          <p14:tracePt t="38322" x="8726488" y="3449638"/>
          <p14:tracePt t="38324" x="8751888" y="3449638"/>
          <p14:tracePt t="38325" x="8785225" y="3459163"/>
          <p14:tracePt t="38327" x="8802688" y="3459163"/>
          <p14:tracePt t="38328" x="8810625" y="3459163"/>
          <p14:tracePt t="38329" x="8836025" y="3459163"/>
          <p14:tracePt t="38329" x="8851900" y="3459163"/>
          <p14:tracePt t="38331" x="8877300" y="3459163"/>
          <p14:tracePt t="38331" x="8894763" y="3459163"/>
          <p14:tracePt t="38333" x="8902700" y="3467100"/>
          <p14:tracePt t="38334" x="8928100" y="3467100"/>
          <p14:tracePt t="38334" x="8943975" y="3467100"/>
          <p14:tracePt t="38335" x="8961438" y="3467100"/>
          <p14:tracePt t="38336" x="8978900" y="3467100"/>
          <p14:tracePt t="38337" x="9002713" y="3467100"/>
          <p14:tracePt t="38338" x="9020175" y="3467100"/>
          <p14:tracePt t="38339" x="9037638" y="3467100"/>
          <p14:tracePt t="38340" x="9053513" y="3467100"/>
          <p14:tracePt t="38342" x="9078913" y="3467100"/>
          <p14:tracePt t="38344" x="9104313" y="3467100"/>
          <p14:tracePt t="38346" x="9137650" y="3467100"/>
          <p14:tracePt t="38347" x="9155113" y="3467100"/>
          <p14:tracePt t="38348" x="9170988" y="3467100"/>
          <p14:tracePt t="38349" x="9188450" y="3467100"/>
          <p14:tracePt t="38349" x="9204325" y="3467100"/>
          <p14:tracePt t="38350" x="9229725" y="3467100"/>
          <p14:tracePt t="38351" x="9237663" y="3467100"/>
          <p14:tracePt t="38353" x="9255125" y="3467100"/>
          <p14:tracePt t="38354" x="9272588" y="3467100"/>
          <p14:tracePt t="38355" x="9288463" y="3475038"/>
          <p14:tracePt t="38356" x="9305925" y="3475038"/>
          <p14:tracePt t="38356" x="9321800" y="3475038"/>
          <p14:tracePt t="38357" x="9339263" y="3475038"/>
          <p14:tracePt t="38360" x="9380538" y="3475038"/>
          <p14:tracePt t="38362" x="9405938" y="3482975"/>
          <p14:tracePt t="38362" x="9413875" y="3482975"/>
          <p14:tracePt t="38364" x="9431338" y="3482975"/>
          <p14:tracePt t="38365" x="9439275" y="3482975"/>
          <p14:tracePt t="38365" x="9456738" y="3482975"/>
          <p14:tracePt t="38366" x="9472613" y="3482975"/>
          <p14:tracePt t="38367" x="9482138" y="3482975"/>
          <p14:tracePt t="38368" x="9498013" y="3482975"/>
          <p14:tracePt t="38370" x="9507538" y="3482975"/>
          <p14:tracePt t="38370" x="9531350" y="3482975"/>
          <p14:tracePt t="38371" x="9540875" y="3482975"/>
          <p14:tracePt t="38373" x="9566275" y="3482975"/>
          <p14:tracePt t="38376" x="9590088" y="3482975"/>
          <p14:tracePt t="38377" x="9607550" y="3482975"/>
          <p14:tracePt t="38378" x="9632950" y="3482975"/>
          <p14:tracePt t="38379" x="9640888" y="3482975"/>
          <p14:tracePt t="38380" x="9648825" y="3492500"/>
          <p14:tracePt t="38381" x="9666288" y="3492500"/>
          <p14:tracePt t="38382" x="9683750" y="3492500"/>
          <p14:tracePt t="38383" x="9691688" y="3492500"/>
          <p14:tracePt t="38384" x="9707563" y="3492500"/>
          <p14:tracePt t="38385" x="9717088" y="3492500"/>
          <p14:tracePt t="38386" x="9732963" y="3492500"/>
          <p14:tracePt t="38387" x="9742488" y="3500438"/>
          <p14:tracePt t="38388" x="9758363" y="3500438"/>
          <p14:tracePt t="38389" x="9766300" y="3500438"/>
          <p14:tracePt t="38390" x="9783763" y="3500438"/>
          <p14:tracePt t="38392" x="9801225" y="3500438"/>
          <p14:tracePt t="38393" x="9809163" y="3500438"/>
          <p14:tracePt t="38394" x="9817100" y="3500438"/>
          <p14:tracePt t="38395" x="9850438" y="3500438"/>
          <p14:tracePt t="38397" x="9859963" y="3500438"/>
          <p14:tracePt t="38398" x="9867900" y="3500438"/>
          <p14:tracePt t="38400" x="9883775" y="3500438"/>
          <p14:tracePt t="38400" x="9893300" y="3500438"/>
          <p14:tracePt t="38401" x="9901238" y="3500438"/>
          <p14:tracePt t="38402" x="9918700" y="3500438"/>
          <p14:tracePt t="38404" x="9934575" y="3500438"/>
          <p14:tracePt t="38405" x="9942513" y="3500438"/>
          <p14:tracePt t="38406" x="9952038" y="3500438"/>
          <p14:tracePt t="38407" x="9967913" y="3500438"/>
          <p14:tracePt t="38408" x="9977438" y="3500438"/>
          <p14:tracePt t="38410" x="10001250" y="3500438"/>
          <p14:tracePt t="38410" x="10018713" y="3500438"/>
          <p14:tracePt t="38412" x="10026650" y="3500438"/>
          <p14:tracePt t="38413" x="10036175" y="3500438"/>
          <p14:tracePt t="38414" x="10044113" y="3500438"/>
          <p14:tracePt t="38414" x="10059988" y="3500438"/>
          <p14:tracePt t="38415" x="10069513" y="3500438"/>
          <p14:tracePt t="38416" x="10077450" y="3500438"/>
          <p14:tracePt t="38417" x="10085388" y="3500438"/>
          <p14:tracePt t="38418" x="10102850" y="3500438"/>
          <p14:tracePt t="38419" x="10110788" y="3500438"/>
          <p14:tracePt t="38420" x="10118725" y="3500438"/>
          <p14:tracePt t="38421" x="10136188" y="3500438"/>
          <p14:tracePt t="38422" x="10144125" y="3500438"/>
          <p14:tracePt t="38423" x="10153650" y="3500438"/>
          <p14:tracePt t="38426" x="10169525" y="3500438"/>
          <p14:tracePt t="38427" x="10194925" y="3500438"/>
          <p14:tracePt t="38428" x="10202863" y="3500438"/>
          <p14:tracePt t="38430" x="10212388" y="3500438"/>
          <p14:tracePt t="38431" x="10220325" y="3500438"/>
          <p14:tracePt t="38432" x="10236200" y="3500438"/>
          <p14:tracePt t="38434" x="10253663" y="3500438"/>
          <p14:tracePt t="38436" x="10261600" y="3500438"/>
          <p14:tracePt t="38437" x="10279063" y="3500438"/>
          <p14:tracePt t="38438" x="10287000" y="3500438"/>
          <p14:tracePt t="38439" x="10294938" y="3500438"/>
          <p14:tracePt t="38440" x="10304463" y="3500438"/>
          <p14:tracePt t="38443" x="10320338" y="3492500"/>
          <p14:tracePt t="38445" x="10345738" y="3492500"/>
          <p14:tracePt t="38446" x="10363200" y="3492500"/>
          <p14:tracePt t="38447" x="10371138" y="3492500"/>
          <p14:tracePt t="38448" x="10379075" y="3492500"/>
          <p14:tracePt t="38450" x="10388600" y="3492500"/>
          <p14:tracePt t="38451" x="10396538" y="3492500"/>
          <p14:tracePt t="38452" x="10404475" y="3492500"/>
          <p14:tracePt t="38453" x="10421938" y="3492500"/>
          <p14:tracePt t="38455" x="10429875" y="3492500"/>
          <p14:tracePt t="38456" x="10447338" y="3492500"/>
          <p14:tracePt t="38459" x="10455275" y="3492500"/>
          <p14:tracePt t="38460" x="10480675" y="3492500"/>
          <p14:tracePt t="38462" x="10488613" y="3492500"/>
          <p14:tracePt t="38463" x="10506075" y="3492500"/>
          <p14:tracePt t="38465" x="10514013" y="3492500"/>
          <p14:tracePt t="38467" x="10521950" y="3492500"/>
          <p14:tracePt t="38467" x="10529888" y="3492500"/>
          <p14:tracePt t="38468" x="10539413" y="3492500"/>
          <p14:tracePt t="38469" x="10547350" y="3492500"/>
          <p14:tracePt t="38471" x="10564813" y="3492500"/>
          <p14:tracePt t="38473" x="10572750" y="3492500"/>
          <p14:tracePt t="38476" x="10588625" y="3492500"/>
          <p14:tracePt t="38476" x="10598150" y="3492500"/>
          <p14:tracePt t="38478" x="10606088" y="3492500"/>
          <p14:tracePt t="38478" x="10614025" y="3492500"/>
          <p14:tracePt t="38479" x="10631488" y="3492500"/>
          <p14:tracePt t="38483" x="10639425" y="3492500"/>
          <p14:tracePt t="38484" x="10647363" y="3492500"/>
          <p14:tracePt t="38485" x="10656888" y="3492500"/>
          <p14:tracePt t="38486" x="10664825" y="3492500"/>
          <p14:tracePt t="38486" x="10672763" y="3492500"/>
          <p14:tracePt t="38488" x="10682288" y="3492500"/>
          <p14:tracePt t="38489" x="10690225" y="3492500"/>
          <p14:tracePt t="38492" x="10706100" y="3482975"/>
          <p14:tracePt t="38494" x="10715625" y="3482975"/>
          <p14:tracePt t="38495" x="10723563" y="3482975"/>
          <p14:tracePt t="38496" x="10731500" y="3482975"/>
          <p14:tracePt t="38498" x="10741025" y="3482975"/>
          <p14:tracePt t="38499" x="10748963" y="3482975"/>
          <p14:tracePt t="38500" x="10756900" y="3482975"/>
          <p14:tracePt t="38503" x="10764838" y="3482975"/>
          <p14:tracePt t="38504" x="10774363" y="3482975"/>
          <p14:tracePt t="38506" x="10790238" y="3482975"/>
          <p14:tracePt t="38509" x="10799763" y="3475038"/>
          <p14:tracePt t="38510" x="10807700" y="3475038"/>
          <p14:tracePt t="38512" x="10815638" y="3475038"/>
          <p14:tracePt t="38514" x="10823575" y="3467100"/>
          <p14:tracePt t="38515" x="10833100" y="3467100"/>
          <p14:tracePt t="38517" x="10848975" y="3467100"/>
          <p14:tracePt t="38519" x="10858500" y="3467100"/>
          <p14:tracePt t="38521" x="10866438" y="3467100"/>
          <p14:tracePt t="38522" x="10866438" y="3459163"/>
          <p14:tracePt t="38524" x="10882313" y="3459163"/>
          <p14:tracePt t="38526" x="10891838" y="3459163"/>
          <p14:tracePt t="38527" x="10899775" y="3459163"/>
          <p14:tracePt t="38529" x="10907713" y="3459163"/>
          <p14:tracePt t="38530" x="10917238" y="3459163"/>
          <p14:tracePt t="38531" x="10917238" y="3449638"/>
          <p14:tracePt t="38532" x="10925175" y="3449638"/>
          <p14:tracePt t="38534" x="10933113" y="3449638"/>
          <p14:tracePt t="38535" x="10941050" y="3449638"/>
          <p14:tracePt t="38536" x="10950575" y="3449638"/>
          <p14:tracePt t="38538" x="10958513" y="3449638"/>
          <p14:tracePt t="38540" x="10966450" y="3449638"/>
          <p14:tracePt t="38542" x="10975975" y="3441700"/>
          <p14:tracePt t="38545" x="10983913" y="3433763"/>
          <p14:tracePt t="38546" x="10991850" y="3433763"/>
          <p14:tracePt t="38547" x="10999788" y="3433763"/>
          <p14:tracePt t="38550" x="11009313" y="3433763"/>
          <p14:tracePt t="38553" x="11017250" y="3424238"/>
          <p14:tracePt t="38556" x="11025188" y="3424238"/>
          <p14:tracePt t="38559" x="11034713" y="3424238"/>
          <p14:tracePt t="38563" x="11042650" y="3424238"/>
          <p14:tracePt t="38564" x="11042650" y="3416300"/>
          <p14:tracePt t="38566" x="11050588" y="3416300"/>
          <p14:tracePt t="38569" x="11058525" y="3416300"/>
          <p14:tracePt t="38574" x="11068050" y="3416300"/>
          <p14:tracePt t="38576" x="11075988" y="3408363"/>
          <p14:tracePt t="38578" x="11083925" y="3408363"/>
          <p14:tracePt t="38580" x="11083925" y="3398838"/>
          <p14:tracePt t="38581" x="11093450" y="3398838"/>
          <p14:tracePt t="38584" x="11101388" y="3398838"/>
          <p14:tracePt t="38586" x="11109325" y="3398838"/>
          <p14:tracePt t="38589" x="11117263" y="3398838"/>
          <p14:tracePt t="38591" x="11117263" y="3390900"/>
          <p14:tracePt t="38595" x="11126788" y="3390900"/>
          <p14:tracePt t="38596" x="11134725" y="3390900"/>
          <p14:tracePt t="38597" x="11142663" y="3390900"/>
          <p14:tracePt t="38598" x="11142663" y="3382963"/>
          <p14:tracePt t="38600" x="11152188" y="3382963"/>
          <p14:tracePt t="38604" x="11160125" y="3382963"/>
          <p14:tracePt t="38607" x="11160125" y="3375025"/>
          <p14:tracePt t="38610" x="11168063" y="3365500"/>
          <p14:tracePt t="38614" x="11176000" y="3365500"/>
          <p14:tracePt t="38617" x="11176000" y="3357563"/>
          <p14:tracePt t="38623" x="11185525" y="3357563"/>
          <p14:tracePt t="38625" x="11185525" y="3349625"/>
          <p14:tracePt t="38631" x="11185525" y="3340100"/>
          <p14:tracePt t="38634" x="11185525" y="3332163"/>
          <p14:tracePt t="38641" x="11193463" y="3324225"/>
          <p14:tracePt t="38646" x="11193463" y="3316288"/>
          <p14:tracePt t="38651" x="11193463" y="3306763"/>
          <p14:tracePt t="38655" x="11193463" y="3298825"/>
          <p14:tracePt t="38660" x="11193463" y="3290888"/>
          <p14:tracePt t="38667" x="11193463" y="3281363"/>
          <p14:tracePt t="38669" x="11201400" y="3281363"/>
          <p14:tracePt t="38673" x="11201400" y="3273425"/>
          <p14:tracePt t="38676" x="11201400" y="3265488"/>
          <p14:tracePt t="38682" x="11201400" y="3257550"/>
          <p14:tracePt t="38686" x="11201400" y="3248025"/>
          <p14:tracePt t="38691" x="11201400" y="3240088"/>
          <p14:tracePt t="38695" x="11201400" y="3232150"/>
          <p14:tracePt t="38698" x="11201400" y="3222625"/>
          <p14:tracePt t="38701" x="11201400" y="3214688"/>
          <p14:tracePt t="38704" x="11201400" y="3206750"/>
          <p14:tracePt t="38709" x="11201400" y="3198813"/>
          <p14:tracePt t="38710" x="11201400" y="3189288"/>
          <p14:tracePt t="38713" x="11201400" y="3181350"/>
          <p14:tracePt t="38715" x="11201400" y="3173413"/>
          <p14:tracePt t="38719" x="11201400" y="3163888"/>
          <p14:tracePt t="38721" x="11201400" y="3155950"/>
          <p14:tracePt t="38722" x="11193463" y="3148013"/>
          <p14:tracePt t="38726" x="11193463" y="3140075"/>
          <p14:tracePt t="38729" x="11193463" y="3130550"/>
          <p14:tracePt t="38729" x="11185525" y="3122613"/>
          <p14:tracePt t="38732" x="11185525" y="3114675"/>
          <p14:tracePt t="38735" x="11176000" y="3105150"/>
          <p14:tracePt t="38738" x="11168063" y="3097213"/>
          <p14:tracePt t="38739" x="11168063" y="3089275"/>
          <p14:tracePt t="38742" x="11160125" y="3081338"/>
          <p14:tracePt t="38745" x="11160125" y="3071813"/>
          <p14:tracePt t="38746" x="11152188" y="3071813"/>
          <p14:tracePt t="38748" x="11152188" y="3063875"/>
          <p14:tracePt t="38748" x="11152188" y="3055938"/>
          <p14:tracePt t="38750" x="11142663" y="3046413"/>
          <p14:tracePt t="38751" x="11134725" y="3046413"/>
          <p14:tracePt t="38752" x="11134725" y="3038475"/>
          <p14:tracePt t="38754" x="11126788" y="3030538"/>
          <p14:tracePt t="38756" x="11126788" y="3022600"/>
          <p14:tracePt t="38759" x="11117263" y="3022600"/>
          <p14:tracePt t="38761" x="11109325" y="3005138"/>
          <p14:tracePt t="38764" x="11101388" y="3005138"/>
          <p14:tracePt t="38764" x="11101388" y="2997200"/>
          <p14:tracePt t="38767" x="11093450" y="2987675"/>
          <p14:tracePt t="38768" x="11083925" y="2979738"/>
          <p14:tracePt t="38771" x="11075988" y="2971800"/>
          <p14:tracePt t="38772" x="11068050" y="2971800"/>
          <p14:tracePt t="38776" x="11058525" y="2963863"/>
          <p14:tracePt t="38778" x="11050588" y="2954338"/>
          <p14:tracePt t="38779" x="11050588" y="2946400"/>
          <p14:tracePt t="38779" x="11042650" y="2946400"/>
          <p14:tracePt t="38781" x="11034713" y="2938463"/>
          <p14:tracePt t="38782" x="11025188" y="2938463"/>
          <p14:tracePt t="38784" x="11017250" y="2928938"/>
          <p14:tracePt t="38786" x="10999788" y="2921000"/>
          <p14:tracePt t="38787" x="10999788" y="2913063"/>
          <p14:tracePt t="38788" x="10991850" y="2913063"/>
          <p14:tracePt t="38789" x="10983913" y="2913063"/>
          <p14:tracePt t="38790" x="10983913" y="2905125"/>
          <p14:tracePt t="38792" x="10975975" y="2905125"/>
          <p14:tracePt t="38794" x="10966450" y="2895600"/>
          <p14:tracePt t="38794" x="10958513" y="2887663"/>
          <p14:tracePt t="38796" x="10950575" y="2887663"/>
          <p14:tracePt t="38797" x="10941050" y="2879725"/>
          <p14:tracePt t="38797" x="10933113" y="2879725"/>
          <p14:tracePt t="38800" x="10917238" y="2870200"/>
          <p14:tracePt t="38801" x="10907713" y="2862263"/>
          <p14:tracePt t="38802" x="10899775" y="2854325"/>
          <p14:tracePt t="38803" x="10891838" y="2854325"/>
          <p14:tracePt t="38805" x="10874375" y="2854325"/>
          <p14:tracePt t="38805" x="10874375" y="2846388"/>
          <p14:tracePt t="38806" x="10866438" y="2836863"/>
          <p14:tracePt t="38809" x="10848975" y="2836863"/>
          <p14:tracePt t="38812" x="10823575" y="2820988"/>
          <p14:tracePt t="38813" x="10815638" y="2820988"/>
          <p14:tracePt t="38815" x="10782300" y="2803525"/>
          <p14:tracePt t="38817" x="10774363" y="2803525"/>
          <p14:tracePt t="38819" x="10748963" y="2786063"/>
          <p14:tracePt t="38820" x="10731500" y="2786063"/>
          <p14:tracePt t="38822" x="10715625" y="2778125"/>
          <p14:tracePt t="38823" x="10706100" y="2770188"/>
          <p14:tracePt t="38824" x="10698163" y="2770188"/>
          <p14:tracePt t="38827" x="10664825" y="2762250"/>
          <p14:tracePt t="38830" x="10614025" y="2744788"/>
          <p14:tracePt t="38832" x="10598150" y="2736850"/>
          <p14:tracePt t="38833" x="10588625" y="2736850"/>
          <p14:tracePt t="38834" x="10572750" y="2736850"/>
          <p14:tracePt t="38835" x="10555288" y="2727325"/>
          <p14:tracePt t="38835" x="10547350" y="2727325"/>
          <p14:tracePt t="38836" x="10529888" y="2719388"/>
          <p14:tracePt t="38837" x="10521950" y="2711450"/>
          <p14:tracePt t="38839" x="10496550" y="2711450"/>
          <p14:tracePt t="38841" x="10480675" y="2711450"/>
          <p14:tracePt t="38844" x="10437813" y="2693988"/>
          <p14:tracePt t="38846" x="10412413" y="2693988"/>
          <p14:tracePt t="38847" x="10396538" y="2686050"/>
          <p14:tracePt t="38848" x="10388600" y="2686050"/>
          <p14:tracePt t="38849" x="10371138" y="2678113"/>
          <p14:tracePt t="38850" x="10353675" y="2678113"/>
          <p14:tracePt t="38851" x="10337800" y="2678113"/>
          <p14:tracePt t="38852" x="10329863" y="2668588"/>
          <p14:tracePt t="38853" x="10320338" y="2668588"/>
          <p14:tracePt t="38854" x="10287000" y="2660650"/>
          <p14:tracePt t="38856" x="10279063" y="2660650"/>
          <p14:tracePt t="38857" x="10261600" y="2660650"/>
          <p14:tracePt t="38859" x="10228263" y="2652713"/>
          <p14:tracePt t="38860" x="10212388" y="2644775"/>
          <p14:tracePt t="38861" x="10202863" y="2644775"/>
          <p14:tracePt t="38862" x="10177463" y="2635250"/>
          <p14:tracePt t="38863" x="10153650" y="2635250"/>
          <p14:tracePt t="38864" x="10144125" y="2635250"/>
          <p14:tracePt t="38866" x="10118725" y="2627313"/>
          <p14:tracePt t="38867" x="10110788" y="2627313"/>
          <p14:tracePt t="38868" x="10102850" y="2627313"/>
          <p14:tracePt t="38869" x="10077450" y="2619375"/>
          <p14:tracePt t="38870" x="10059988" y="2619375"/>
          <p14:tracePt t="38871" x="10052050" y="2609850"/>
          <p14:tracePt t="38872" x="10036175" y="2609850"/>
          <p14:tracePt t="38874" x="10001250" y="2609850"/>
          <p14:tracePt t="38876" x="9977438" y="2601913"/>
          <p14:tracePt t="38878" x="9952038" y="2593975"/>
          <p14:tracePt t="38880" x="9926638" y="2593975"/>
          <p14:tracePt t="38882" x="9901238" y="2593975"/>
          <p14:tracePt t="38883" x="9893300" y="2586038"/>
          <p14:tracePt t="38884" x="9875838" y="2586038"/>
          <p14:tracePt t="38885" x="9859963" y="2586038"/>
          <p14:tracePt t="38886" x="9834563" y="2576513"/>
          <p14:tracePt t="38887" x="9817100" y="2576513"/>
          <p14:tracePt t="38889" x="9809163" y="2576513"/>
          <p14:tracePt t="38890" x="9791700" y="2576513"/>
          <p14:tracePt t="38891" x="9775825" y="2568575"/>
          <p14:tracePt t="38893" x="9750425" y="2560638"/>
          <p14:tracePt t="38895" x="9725025" y="2560638"/>
          <p14:tracePt t="38896" x="9707563" y="2551113"/>
          <p14:tracePt t="38898" x="9699625" y="2551113"/>
          <p14:tracePt t="38899" x="9674225" y="2551113"/>
          <p14:tracePt t="38900" x="9666288" y="2551113"/>
          <p14:tracePt t="38901" x="9658350" y="2551113"/>
          <p14:tracePt t="38902" x="9640888" y="2551113"/>
          <p14:tracePt t="38903" x="9625013" y="2543175"/>
          <p14:tracePt t="38904" x="9607550" y="2543175"/>
          <p14:tracePt t="38905" x="9582150" y="2535238"/>
          <p14:tracePt t="38907" x="9566275" y="2535238"/>
          <p14:tracePt t="38908" x="9548813" y="2535238"/>
          <p14:tracePt t="38909" x="9540875" y="2535238"/>
          <p14:tracePt t="38910" x="9523413" y="2535238"/>
          <p14:tracePt t="38912" x="9490075" y="2535238"/>
          <p14:tracePt t="38913" x="9464675" y="2527300"/>
          <p14:tracePt t="38915" x="9448800" y="2527300"/>
          <p14:tracePt t="38916" x="9431338" y="2527300"/>
          <p14:tracePt t="38917" x="9405938" y="2517775"/>
          <p14:tracePt t="38918" x="9380538" y="2517775"/>
          <p14:tracePt t="38920" x="9347200" y="2509838"/>
          <p14:tracePt t="38922" x="9331325" y="2509838"/>
          <p14:tracePt t="38923" x="9313863" y="2509838"/>
          <p14:tracePt t="38924" x="9296400" y="2509838"/>
          <p14:tracePt t="38926" x="9272588" y="2509838"/>
          <p14:tracePt t="38927" x="9247188" y="2509838"/>
          <p14:tracePt t="38928" x="9229725" y="2509838"/>
          <p14:tracePt t="38929" x="9221788" y="2509838"/>
          <p14:tracePt t="38930" x="9204325" y="2509838"/>
          <p14:tracePt t="38930" x="9188450" y="2509838"/>
          <p14:tracePt t="38931" x="9170988" y="2509838"/>
          <p14:tracePt t="38933" x="9145588" y="2509838"/>
          <p14:tracePt t="38934" x="9129713" y="2509838"/>
          <p14:tracePt t="38935" x="9112250" y="2509838"/>
          <p14:tracePt t="38936" x="9104313" y="2509838"/>
          <p14:tracePt t="38936" x="9086850" y="2509838"/>
          <p14:tracePt t="38937" x="9070975" y="2509838"/>
          <p14:tracePt t="38939" x="9037638" y="2509838"/>
          <p14:tracePt t="38942" x="9020175" y="2509838"/>
          <p14:tracePt t="38944" x="8978900" y="2509838"/>
          <p14:tracePt t="38945" x="8936038" y="2509838"/>
          <p14:tracePt t="38947" x="8928100" y="2509838"/>
          <p14:tracePt t="38948" x="8910638" y="2509838"/>
          <p14:tracePt t="38948" x="8902700" y="2509838"/>
          <p14:tracePt t="38949" x="8885238" y="2509838"/>
          <p14:tracePt t="38950" x="8869363" y="2509838"/>
          <p14:tracePt t="38951" x="8851900" y="2509838"/>
          <p14:tracePt t="38952" x="8836025" y="2509838"/>
          <p14:tracePt t="38953" x="8826500" y="2509838"/>
          <p14:tracePt t="38954" x="8802688" y="2509838"/>
          <p14:tracePt t="38955" x="8793163" y="2509838"/>
          <p14:tracePt t="38956" x="8777288" y="2509838"/>
          <p14:tracePt t="38958" x="8767763" y="2509838"/>
          <p14:tracePt t="38960" x="8734425" y="2509838"/>
          <p14:tracePt t="38961" x="8726488" y="2509838"/>
          <p14:tracePt t="38961" x="8718550" y="2509838"/>
          <p14:tracePt t="38962" x="8701088" y="2509838"/>
          <p14:tracePt t="38963" x="8685213" y="2509838"/>
          <p14:tracePt t="38964" x="8667750" y="2509838"/>
          <p14:tracePt t="38965" x="8659813" y="2509838"/>
          <p14:tracePt t="38966" x="8642350" y="2509838"/>
          <p14:tracePt t="38967" x="8634413" y="2509838"/>
          <p14:tracePt t="38968" x="8616950" y="2509838"/>
          <p14:tracePt t="38969" x="8601075" y="2509838"/>
          <p14:tracePt t="38970" x="8591550" y="2509838"/>
          <p14:tracePt t="38971" x="8575675" y="2509838"/>
          <p14:tracePt t="38972" x="8558213" y="2509838"/>
          <p14:tracePt t="38973" x="8550275" y="2509838"/>
          <p14:tracePt t="38976" x="8524875" y="2509838"/>
          <p14:tracePt t="38976" x="8509000" y="2509838"/>
          <p14:tracePt t="38977" x="8491538" y="2509838"/>
          <p14:tracePt t="38978" x="8483600" y="2509838"/>
          <p14:tracePt t="38979" x="8466138" y="2517775"/>
          <p14:tracePt t="38980" x="8450263" y="2517775"/>
          <p14:tracePt t="38981" x="8440738" y="2517775"/>
          <p14:tracePt t="38982" x="8432800" y="2517775"/>
          <p14:tracePt t="38983" x="8424863" y="2517775"/>
          <p14:tracePt t="38984" x="8399463" y="2517775"/>
          <p14:tracePt t="38985" x="8391525" y="2517775"/>
          <p14:tracePt t="38986" x="8382000" y="2517775"/>
          <p14:tracePt t="38987" x="8366125" y="2517775"/>
          <p14:tracePt t="38988" x="8340725" y="2517775"/>
          <p14:tracePt t="38989" x="8332788" y="2527300"/>
          <p14:tracePt t="38990" x="8323263" y="2527300"/>
          <p14:tracePt t="38992" x="8289925" y="2535238"/>
          <p14:tracePt t="38994" x="8281988" y="2535238"/>
          <p14:tracePt t="38995" x="8256588" y="2535238"/>
          <p14:tracePt t="38996" x="8239125" y="2535238"/>
          <p14:tracePt t="38998" x="8231188" y="2535238"/>
          <p14:tracePt t="38998" x="8223250" y="2535238"/>
          <p14:tracePt t="38999" x="8205788" y="2535238"/>
          <p14:tracePt t="39001" x="8189913" y="2543175"/>
          <p14:tracePt t="39001" x="8180388" y="2543175"/>
          <p14:tracePt t="39002" x="8172450" y="2543175"/>
          <p14:tracePt t="39003" x="8156575" y="2543175"/>
          <p14:tracePt t="39004" x="8139113" y="2551113"/>
          <p14:tracePt t="39005" x="8131175" y="2551113"/>
          <p14:tracePt t="39006" x="8121650" y="2551113"/>
          <p14:tracePt t="39007" x="8105775" y="2560638"/>
          <p14:tracePt t="39010" x="8088313" y="2560638"/>
          <p14:tracePt t="39012" x="8062913" y="2560638"/>
          <p14:tracePt t="39013" x="8054975" y="2560638"/>
          <p14:tracePt t="39014" x="8039100" y="2560638"/>
          <p14:tracePt t="39015" x="8013700" y="2568575"/>
          <p14:tracePt t="39017" x="7988300" y="2576513"/>
          <p14:tracePt t="39019" x="7970838" y="2576513"/>
          <p14:tracePt t="39020" x="7954963" y="2576513"/>
          <p14:tracePt t="39023" x="7945438" y="2576513"/>
          <p14:tracePt t="39024" x="7937500" y="2576513"/>
          <p14:tracePt t="39028" x="7896225" y="2593975"/>
          <p14:tracePt t="39029" x="7886700" y="2593975"/>
          <p14:tracePt t="39031" x="7870825" y="2593975"/>
          <p14:tracePt t="39032" x="7853363" y="2593975"/>
          <p14:tracePt t="39033" x="7837488" y="2601913"/>
          <p14:tracePt t="39035" x="7827963" y="2601913"/>
          <p14:tracePt t="39037" x="7812088" y="2601913"/>
          <p14:tracePt t="39039" x="7804150" y="2601913"/>
          <p14:tracePt t="39040" x="7794625" y="2609850"/>
          <p14:tracePt t="39043" x="7778750" y="2609850"/>
          <p14:tracePt t="39045" x="7761288" y="2619375"/>
          <p14:tracePt t="39046" x="7753350" y="2619375"/>
          <p14:tracePt t="39048" x="7745413" y="2619375"/>
          <p14:tracePt t="39048" x="7735888" y="2627313"/>
          <p14:tracePt t="39049" x="7727950" y="2627313"/>
          <p14:tracePt t="39052" x="7710488" y="2627313"/>
          <p14:tracePt t="39055" x="7702550" y="2627313"/>
          <p14:tracePt t="39056" x="7702550" y="2635250"/>
          <p14:tracePt t="39056" x="7694613" y="2635250"/>
          <p14:tracePt t="39059" x="7677150" y="2644775"/>
          <p14:tracePt t="39061" x="7669213" y="2644775"/>
          <p14:tracePt t="39064" x="7661275" y="2644775"/>
          <p14:tracePt t="39066" x="7661275" y="2652713"/>
          <p14:tracePt t="39066" x="7651750" y="2652713"/>
          <p14:tracePt t="39067" x="7643813" y="2652713"/>
          <p14:tracePt t="39070" x="7635875" y="2652713"/>
          <p14:tracePt t="39072" x="7635875" y="2660650"/>
          <p14:tracePt t="39074" x="7627938" y="2660650"/>
          <p14:tracePt t="39077" x="7618413" y="2660650"/>
          <p14:tracePt t="39078" x="7610475" y="2660650"/>
          <p14:tracePt t="39079" x="7610475" y="2668588"/>
          <p14:tracePt t="39082" x="7602538" y="2668588"/>
          <p14:tracePt t="39084" x="7602538" y="2678113"/>
          <p14:tracePt t="39086" x="7593013" y="2678113"/>
          <p14:tracePt t="39090" x="7585075" y="2678113"/>
          <p14:tracePt t="39094" x="7577138" y="2686050"/>
          <p14:tracePt t="39097" x="7569200" y="2686050"/>
          <p14:tracePt t="39101" x="7559675" y="2686050"/>
          <p14:tracePt t="39103" x="7559675" y="2693988"/>
          <p14:tracePt t="39105" x="7551738" y="2693988"/>
          <p14:tracePt t="39107" x="7543800" y="2693988"/>
          <p14:tracePt t="39111" x="7534275" y="2703513"/>
          <p14:tracePt t="39114" x="7526338" y="2703513"/>
          <p14:tracePt t="39116" x="7526338" y="2711450"/>
          <p14:tracePt t="39118" x="7518400" y="2711450"/>
          <p14:tracePt t="39120" x="7510463" y="2711450"/>
          <p14:tracePt t="39126" x="7500938" y="2719388"/>
          <p14:tracePt t="39127" x="7493000" y="2719388"/>
          <p14:tracePt t="39131" x="7485063" y="2719388"/>
          <p14:tracePt t="39132" x="7475538" y="2719388"/>
          <p14:tracePt t="39144" x="7442200" y="2736850"/>
          <p14:tracePt t="39145" x="7434263" y="2744788"/>
          <p14:tracePt t="39149" x="7426325" y="2744788"/>
          <p14:tracePt t="39151" x="7416800" y="2744788"/>
          <p14:tracePt t="39152" x="7408863" y="2752725"/>
          <p14:tracePt t="39155" x="7400925" y="2752725"/>
          <p14:tracePt t="39158" x="7392988" y="2752725"/>
          <p14:tracePt t="39160" x="7392988" y="2762250"/>
          <p14:tracePt t="39162" x="7383463" y="2762250"/>
          <p14:tracePt t="39163" x="7375525" y="2762250"/>
          <p14:tracePt t="39165" x="7367588" y="2762250"/>
          <p14:tracePt t="39166" x="7358063" y="2770188"/>
          <p14:tracePt t="39169" x="7350125" y="2770188"/>
          <p14:tracePt t="39170" x="7350125" y="2778125"/>
          <p14:tracePt t="39172" x="7342188" y="2778125"/>
          <p14:tracePt t="39174" x="7334250" y="2778125"/>
          <p14:tracePt t="39177" x="7324725" y="2778125"/>
          <p14:tracePt t="39178" x="7324725" y="2786063"/>
          <p14:tracePt t="39180" x="7316788" y="2786063"/>
          <p14:tracePt t="39182" x="7308850" y="2786063"/>
          <p14:tracePt t="39184" x="7299325" y="2786063"/>
          <p14:tracePt t="39187" x="7299325" y="2795588"/>
          <p14:tracePt t="39188" x="7291388" y="2795588"/>
          <p14:tracePt t="39193" x="7283450" y="2795588"/>
          <p14:tracePt t="39195" x="7275513" y="2795588"/>
          <p14:tracePt t="39197" x="7265988" y="2795588"/>
          <p14:tracePt t="39199" x="7265988" y="2803525"/>
          <p14:tracePt t="39202" x="7258050" y="2803525"/>
          <p14:tracePt t="39205" x="7258050" y="2811463"/>
          <p14:tracePt t="39206" x="7250113" y="2811463"/>
          <p14:tracePt t="39213" x="7240588" y="2811463"/>
          <p14:tracePt t="39214" x="7232650" y="2811463"/>
          <p14:tracePt t="39221" x="7224713" y="2811463"/>
          <p14:tracePt t="39221" x="7224713" y="2820988"/>
          <p14:tracePt t="39228" x="7216775" y="2820988"/>
          <p14:tracePt t="39234" x="7207250" y="2820988"/>
          <p14:tracePt t="39238" x="7199313" y="2820988"/>
          <p14:tracePt t="39240" x="7199313" y="2828925"/>
          <p14:tracePt t="39244" x="7191375" y="2828925"/>
          <p14:tracePt t="39249" x="7181850" y="2828925"/>
          <p14:tracePt t="39255" x="7173913" y="2828925"/>
          <p14:tracePt t="39260" x="7165975" y="2828925"/>
          <p14:tracePt t="39261" x="7165975" y="2836863"/>
          <p14:tracePt t="39266" x="7158038" y="2836863"/>
          <p14:tracePt t="39276" x="7148513" y="2846388"/>
          <p14:tracePt t="39289" x="7140575" y="2846388"/>
          <p14:tracePt t="39304" x="7132638" y="2846388"/>
          <p14:tracePt t="39321" x="7132638" y="2854325"/>
          <p14:tracePt t="39326" x="7123113" y="2854325"/>
          <p14:tracePt t="39335" x="7115175" y="2854325"/>
          <p14:tracePt t="39338" x="7115175" y="2862263"/>
          <p14:tracePt t="39342" x="7107238" y="2862263"/>
          <p14:tracePt t="39349" x="7099300" y="2862263"/>
          <p14:tracePt t="39351" x="7089775" y="2870200"/>
          <p14:tracePt t="39357" x="7081838" y="2870200"/>
          <p14:tracePt t="39360" x="7081838" y="2879725"/>
          <p14:tracePt t="39362" x="7073900" y="2879725"/>
          <p14:tracePt t="39367" x="7064375" y="2879725"/>
          <p14:tracePt t="39369" x="7056438" y="2879725"/>
          <p14:tracePt t="39371" x="7056438" y="2887663"/>
          <p14:tracePt t="39374" x="7048500" y="2887663"/>
          <p14:tracePt t="39380" x="7040563" y="2887663"/>
          <p14:tracePt t="39383" x="7040563" y="2895600"/>
          <p14:tracePt t="39385" x="7031038" y="2895600"/>
          <p14:tracePt t="39388" x="7023100" y="2895600"/>
          <p14:tracePt t="39396" x="7015163" y="2895600"/>
          <p14:tracePt t="39397" x="7015163" y="2905125"/>
          <p14:tracePt t="39402" x="7005638" y="2905125"/>
          <p14:tracePt t="39403" x="7005638" y="2913063"/>
          <p14:tracePt t="39409" x="6997700" y="2913063"/>
          <p14:tracePt t="39414" x="6989763" y="2913063"/>
          <p14:tracePt t="39415" x="6989763" y="2921000"/>
          <p14:tracePt t="39420" x="6981825" y="2921000"/>
          <p14:tracePt t="39427" x="6981825" y="2928938"/>
          <p14:tracePt t="39430" x="6972300" y="2928938"/>
          <p14:tracePt t="39439" x="6972300" y="2938463"/>
          <p14:tracePt t="39443" x="6964363" y="2938463"/>
          <p14:tracePt t="39449" x="6956425" y="2938463"/>
          <p14:tracePt t="39455" x="6956425" y="2946400"/>
          <p14:tracePt t="39467" x="6946900" y="2954338"/>
          <p14:tracePt t="40094" x="6946900" y="2963863"/>
          <p14:tracePt t="40099" x="6946900" y="2971800"/>
          <p14:tracePt t="40103" x="6946900" y="2979738"/>
          <p14:tracePt t="40105" x="6938963" y="2997200"/>
          <p14:tracePt t="40109" x="6938963" y="3013075"/>
          <p14:tracePt t="40113" x="6938963" y="3046413"/>
          <p14:tracePt t="40114" x="6938963" y="3063875"/>
          <p14:tracePt t="40116" x="6938963" y="3081338"/>
          <p14:tracePt t="40118" x="6938963" y="3097213"/>
          <p14:tracePt t="40119" x="6938963" y="3114675"/>
          <p14:tracePt t="40120" x="6938963" y="3122613"/>
          <p14:tracePt t="40122" x="6938963" y="3140075"/>
          <p14:tracePt t="40123" x="6938963" y="3148013"/>
          <p14:tracePt t="40124" x="6938963" y="3155950"/>
          <p14:tracePt t="40126" x="6938963" y="3163888"/>
          <p14:tracePt t="40127" x="6938963" y="3181350"/>
          <p14:tracePt t="40127" x="6938963" y="3189288"/>
          <p14:tracePt t="40128" x="6938963" y="3198813"/>
          <p14:tracePt t="40130" x="6938963" y="3214688"/>
          <p14:tracePt t="40130" x="6938963" y="3222625"/>
          <p14:tracePt t="40131" x="6938963" y="3232150"/>
          <p14:tracePt t="40132" x="6938963" y="3240088"/>
          <p14:tracePt t="40134" x="6946900" y="3257550"/>
          <p14:tracePt t="40135" x="6946900" y="3265488"/>
          <p14:tracePt t="40136" x="6946900" y="3273425"/>
          <p14:tracePt t="40136" x="6946900" y="3290888"/>
          <p14:tracePt t="40138" x="6946900" y="3306763"/>
          <p14:tracePt t="40139" x="6946900" y="3324225"/>
          <p14:tracePt t="40141" x="6946900" y="3332163"/>
          <p14:tracePt t="40143" x="6946900" y="3357563"/>
          <p14:tracePt t="40144" x="6946900" y="3382963"/>
          <p14:tracePt t="40146" x="6946900" y="3408363"/>
          <p14:tracePt t="40147" x="6946900" y="3424238"/>
          <p14:tracePt t="40161" x="6946900" y="3584575"/>
          <p14:tracePt t="40161" x="6946900" y="3592513"/>
          <p14:tracePt t="40162" x="6946900" y="3617913"/>
          <p14:tracePt t="40164" x="6946900" y="3625850"/>
          <p14:tracePt t="40165" x="6946900" y="3651250"/>
          <p14:tracePt t="40165" x="6946900" y="3659188"/>
          <p14:tracePt t="40166" x="6946900" y="3676650"/>
          <p14:tracePt t="40168" x="6946900" y="3694113"/>
          <p14:tracePt t="40169" x="6946900" y="3727450"/>
          <p14:tracePt t="40170" x="6946900" y="3743325"/>
          <p14:tracePt t="40171" x="6946900" y="3752850"/>
          <p14:tracePt t="40172" x="6938963" y="3776663"/>
          <p14:tracePt t="40173" x="6938963" y="3794125"/>
          <p14:tracePt t="40176" x="6938963" y="3835400"/>
          <p14:tracePt t="40177" x="6938963" y="3870325"/>
          <p14:tracePt t="40178" x="6938963" y="3886200"/>
          <p14:tracePt t="40179" x="6938963" y="3903663"/>
          <p14:tracePt t="40180" x="6938963" y="3919538"/>
          <p14:tracePt t="40181" x="6938963" y="3944938"/>
          <p14:tracePt t="40182" x="6938963" y="3970338"/>
          <p14:tracePt t="40184" x="6938963" y="3987800"/>
          <p14:tracePt t="40184" x="6938963" y="4003675"/>
          <p14:tracePt t="40185" x="6938963" y="4029075"/>
          <p14:tracePt t="40187" x="6938963" y="4046538"/>
          <p14:tracePt t="40187" x="6938963" y="4071938"/>
          <p14:tracePt t="40188" x="6938963" y="4095750"/>
          <p14:tracePt t="40189" x="6938963" y="4113213"/>
          <p14:tracePt t="40190" x="6938963" y="4138613"/>
          <p14:tracePt t="40193" x="6938963" y="4179888"/>
          <p14:tracePt t="40194" x="6938963" y="4197350"/>
          <p14:tracePt t="40195" x="6938963" y="4222750"/>
          <p14:tracePt t="40196" x="6946900" y="4248150"/>
          <p14:tracePt t="40197" x="6946900" y="4264025"/>
          <p14:tracePt t="40197" x="6946900" y="4281488"/>
          <p14:tracePt t="40198" x="6946900" y="4297363"/>
          <p14:tracePt t="40200" x="6956425" y="4322763"/>
          <p14:tracePt t="40200" x="6956425" y="4348163"/>
          <p14:tracePt t="40201" x="6956425" y="4365625"/>
          <p14:tracePt t="40203" x="6964363" y="4389438"/>
          <p14:tracePt t="40204" x="6972300" y="4406900"/>
          <p14:tracePt t="40205" x="6972300" y="4432300"/>
          <p14:tracePt t="40205" x="6972300" y="4440238"/>
          <p14:tracePt t="40206" x="6972300" y="4457700"/>
          <p14:tracePt t="40208" x="6972300" y="4473575"/>
          <p14:tracePt t="40210" x="6981825" y="4516438"/>
          <p14:tracePt t="40211" x="6989763" y="4532313"/>
          <p14:tracePt t="40211" x="6989763" y="4541838"/>
          <p14:tracePt t="40212" x="6989763" y="4557713"/>
          <p14:tracePt t="40214" x="6989763" y="4575175"/>
          <p14:tracePt t="40215" x="6989763" y="4591050"/>
          <p14:tracePt t="40216" x="6989763" y="4600575"/>
          <p14:tracePt t="40216" x="6997700" y="4616450"/>
          <p14:tracePt t="40217" x="6997700" y="4633913"/>
          <p14:tracePt t="40218" x="6997700" y="4641850"/>
          <p14:tracePt t="40219" x="6997700" y="4659313"/>
          <p14:tracePt t="40221" x="7005638" y="4667250"/>
          <p14:tracePt t="40221" x="7005638" y="4684713"/>
          <p14:tracePt t="40222" x="7005638" y="4692650"/>
          <p14:tracePt t="40223" x="7005638" y="4700588"/>
          <p14:tracePt t="40226" x="7015163" y="4725988"/>
          <p14:tracePt t="40227" x="7015163" y="4743450"/>
          <p14:tracePt t="40228" x="7015163" y="4759325"/>
          <p14:tracePt t="40230" x="7015163" y="4767263"/>
          <p14:tracePt t="40231" x="7015163" y="4776788"/>
          <p14:tracePt t="40232" x="7015163" y="4784725"/>
          <p14:tracePt t="40233" x="7015163" y="4802188"/>
          <p14:tracePt t="40235" x="7015163" y="4810125"/>
          <p14:tracePt t="40236" x="7015163" y="4818063"/>
          <p14:tracePt t="40237" x="7015163" y="4826000"/>
          <p14:tracePt t="40238" x="7015163" y="4835525"/>
          <p14:tracePt t="40240" x="7015163" y="4851400"/>
          <p14:tracePt t="40243" x="7015163" y="4860925"/>
          <p14:tracePt t="40245" x="7015163" y="4876800"/>
          <p14:tracePt t="40246" x="7015163" y="4884738"/>
          <p14:tracePt t="40247" x="7015163" y="4894263"/>
          <p14:tracePt t="40249" x="7015163" y="4902200"/>
          <p14:tracePt t="40250" x="7023100" y="4910138"/>
          <p14:tracePt t="40252" x="7023100" y="4927600"/>
          <p14:tracePt t="40254" x="7023100" y="4935538"/>
          <p14:tracePt t="40256" x="7023100" y="4943475"/>
          <p14:tracePt t="40258" x="7023100" y="4953000"/>
          <p14:tracePt t="40260" x="7023100" y="4960938"/>
          <p14:tracePt t="40260" x="7023100" y="4978400"/>
          <p14:tracePt t="40263" x="7023100" y="4986338"/>
          <p14:tracePt t="40265" x="7023100" y="4994275"/>
          <p14:tracePt t="40267" x="7023100" y="5002213"/>
          <p14:tracePt t="40267" x="7023100" y="5011738"/>
          <p14:tracePt t="40268" x="7023100" y="5019675"/>
          <p14:tracePt t="40269" x="7023100" y="5027613"/>
          <p14:tracePt t="40271" x="7023100" y="5037138"/>
          <p14:tracePt t="40273" x="7023100" y="5045075"/>
          <p14:tracePt t="40276" x="7031038" y="5060950"/>
          <p14:tracePt t="40277" x="7031038" y="5070475"/>
          <p14:tracePt t="40278" x="7031038" y="5078413"/>
          <p14:tracePt t="40279" x="7031038" y="5086350"/>
          <p14:tracePt t="40281" x="7031038" y="5095875"/>
          <p14:tracePt t="40282" x="7031038" y="5103813"/>
          <p14:tracePt t="40283" x="7040563" y="5111750"/>
          <p14:tracePt t="40285" x="7040563" y="5119688"/>
          <p14:tracePt t="40286" x="7048500" y="5119688"/>
          <p14:tracePt t="40287" x="7048500" y="5129213"/>
          <p14:tracePt t="40288" x="7048500" y="5137150"/>
          <p14:tracePt t="40289" x="7048500" y="5145088"/>
          <p14:tracePt t="40292" x="7048500" y="5154613"/>
          <p14:tracePt t="40294" x="7056438" y="5162550"/>
          <p14:tracePt t="40295" x="7056438" y="5178425"/>
          <p14:tracePt t="40297" x="7056438" y="5187950"/>
          <p14:tracePt t="40298" x="7056438" y="5195888"/>
          <p14:tracePt t="40300" x="7064375" y="5203825"/>
          <p14:tracePt t="40302" x="7064375" y="5213350"/>
          <p14:tracePt t="40304" x="7064375" y="5221288"/>
          <p14:tracePt t="40306" x="7064375" y="5229225"/>
          <p14:tracePt t="40309" x="7064375" y="5237163"/>
          <p14:tracePt t="40310" x="7073900" y="5237163"/>
          <p14:tracePt t="40310" x="7073900" y="5246688"/>
          <p14:tracePt t="40314" x="7073900" y="5254625"/>
          <p14:tracePt t="40315" x="7081838" y="5254625"/>
          <p14:tracePt t="40315" x="7081838" y="5262563"/>
          <p14:tracePt t="40317" x="7081838" y="5272088"/>
          <p14:tracePt t="40320" x="7081838" y="5280025"/>
          <p14:tracePt t="40326" x="7081838" y="5287963"/>
          <p14:tracePt t="40327" x="7089775" y="5287963"/>
          <p14:tracePt t="40330" x="7089775" y="5295900"/>
          <p14:tracePt t="40334" x="7089775" y="5305425"/>
          <p14:tracePt t="40346" x="7099300" y="5305425"/>
          <p14:tracePt t="40363" x="7099300" y="5313363"/>
          <p14:tracePt t="40376" x="7107238" y="5313363"/>
          <p14:tracePt t="40377" x="7115175" y="5321300"/>
          <p14:tracePt t="40381" x="7123113" y="5321300"/>
          <p14:tracePt t="40383" x="7123113" y="5330825"/>
          <p14:tracePt t="40386" x="7132638" y="5330825"/>
          <p14:tracePt t="40387" x="7132638" y="5338763"/>
          <p14:tracePt t="40391" x="7148513" y="5338763"/>
          <p14:tracePt t="40395" x="7158038" y="5346700"/>
          <p14:tracePt t="40396" x="7165975" y="5346700"/>
          <p14:tracePt t="40398" x="7165975" y="5356225"/>
          <p14:tracePt t="40400" x="7173913" y="5356225"/>
          <p14:tracePt t="40402" x="7181850" y="5356225"/>
          <p14:tracePt t="40404" x="7191375" y="5356225"/>
          <p14:tracePt t="40406" x="7199313" y="5356225"/>
          <p14:tracePt t="40407" x="7199313" y="5364163"/>
          <p14:tracePt t="40409" x="7207250" y="5364163"/>
          <p14:tracePt t="40411" x="7216775" y="5364163"/>
          <p14:tracePt t="40413" x="7224713" y="5364163"/>
          <p14:tracePt t="40415" x="7232650" y="5364163"/>
          <p14:tracePt t="40417" x="7240588" y="5364163"/>
          <p14:tracePt t="40420" x="7250113" y="5364163"/>
          <p14:tracePt t="40422" x="7258050" y="5364163"/>
          <p14:tracePt t="40423" x="7265988" y="5364163"/>
          <p14:tracePt t="40426" x="7275513" y="5364163"/>
          <p14:tracePt t="40428" x="7283450" y="5356225"/>
          <p14:tracePt t="40429" x="7291388" y="5356225"/>
          <p14:tracePt t="40431" x="7299325" y="5346700"/>
          <p14:tracePt t="40434" x="7308850" y="5346700"/>
          <p14:tracePt t="40436" x="7308850" y="5338763"/>
          <p14:tracePt t="40436" x="7316788" y="5330825"/>
          <p14:tracePt t="40437" x="7324725" y="5330825"/>
          <p14:tracePt t="40439" x="7334250" y="5321300"/>
          <p14:tracePt t="40440" x="7342188" y="5321300"/>
          <p14:tracePt t="40443" x="7350125" y="5313363"/>
          <p14:tracePt t="40444" x="7358063" y="5305425"/>
          <p14:tracePt t="40445" x="7358063" y="5295900"/>
          <p14:tracePt t="40446" x="7367588" y="5295900"/>
          <p14:tracePt t="40448" x="7367588" y="5287963"/>
          <p14:tracePt t="40448" x="7375525" y="5287963"/>
          <p14:tracePt t="40449" x="7383463" y="5287963"/>
          <p14:tracePt t="40451" x="7392988" y="5280025"/>
          <p14:tracePt t="40452" x="7392988" y="5272088"/>
          <p14:tracePt t="40454" x="7400925" y="5272088"/>
          <p14:tracePt t="40455" x="7400925" y="5262563"/>
          <p14:tracePt t="40456" x="7416800" y="5262563"/>
          <p14:tracePt t="40456" x="7416800" y="5254625"/>
          <p14:tracePt t="40457" x="7434263" y="5254625"/>
          <p14:tracePt t="40459" x="7434263" y="5246688"/>
          <p14:tracePt t="40461" x="7442200" y="5237163"/>
          <p14:tracePt t="40462" x="7451725" y="5237163"/>
          <p14:tracePt t="40463" x="7459663" y="5229225"/>
          <p14:tracePt t="40465" x="7467600" y="5229225"/>
          <p14:tracePt t="40465" x="7467600" y="5221288"/>
          <p14:tracePt t="40466" x="7475538" y="5221288"/>
          <p14:tracePt t="40467" x="7485063" y="5213350"/>
          <p14:tracePt t="40468" x="7493000" y="5213350"/>
          <p14:tracePt t="40469" x="7493000" y="5203825"/>
          <p14:tracePt t="40470" x="7500938" y="5203825"/>
          <p14:tracePt t="40471" x="7510463" y="5203825"/>
          <p14:tracePt t="40473" x="7510463" y="5195888"/>
          <p14:tracePt t="40476" x="7526338" y="5187950"/>
          <p14:tracePt t="40479" x="7543800" y="5178425"/>
          <p14:tracePt t="40480" x="7551738" y="5178425"/>
          <p14:tracePt t="40480" x="7551738" y="5170488"/>
          <p14:tracePt t="40481" x="7559675" y="5170488"/>
          <p14:tracePt t="40483" x="7569200" y="5162550"/>
          <p14:tracePt t="40484" x="7577138" y="5162550"/>
          <p14:tracePt t="40486" x="7585075" y="5162550"/>
          <p14:tracePt t="40487" x="7585075" y="5154613"/>
          <p14:tracePt t="40489" x="7593013" y="5145088"/>
          <p14:tracePt t="40492" x="7602538" y="5137150"/>
          <p14:tracePt t="40495" x="7610475" y="5137150"/>
          <p14:tracePt t="40495" x="7618413" y="5137150"/>
          <p14:tracePt t="40496" x="7618413" y="5129213"/>
          <p14:tracePt t="40498" x="7627938" y="5129213"/>
          <p14:tracePt t="40499" x="7627938" y="5119688"/>
          <p14:tracePt t="40500" x="7627938" y="5111750"/>
          <p14:tracePt t="40501" x="7635875" y="5111750"/>
          <p14:tracePt t="40504" x="7635875" y="5103813"/>
          <p14:tracePt t="40506" x="7643813" y="5103813"/>
          <p14:tracePt t="40506" x="7651750" y="5095875"/>
          <p14:tracePt t="40510" x="7661275" y="5086350"/>
          <p14:tracePt t="40511" x="7661275" y="5078413"/>
          <p14:tracePt t="40512" x="7661275" y="5070475"/>
          <p14:tracePt t="40514" x="7669213" y="5070475"/>
          <p14:tracePt t="40515" x="7669213" y="5060950"/>
          <p14:tracePt t="40517" x="7669213" y="5053013"/>
          <p14:tracePt t="40518" x="7677150" y="5045075"/>
          <p14:tracePt t="40520" x="7686675" y="5037138"/>
          <p14:tracePt t="40522" x="7686675" y="5027613"/>
          <p14:tracePt t="40526" x="7686675" y="5011738"/>
          <p14:tracePt t="40528" x="7694613" y="5002213"/>
          <p14:tracePt t="40529" x="7694613" y="4994275"/>
          <p14:tracePt t="40532" x="7694613" y="4986338"/>
          <p14:tracePt t="40533" x="7694613" y="4978400"/>
          <p14:tracePt t="40535" x="7694613" y="4968875"/>
          <p14:tracePt t="40537" x="7694613" y="4960938"/>
          <p14:tracePt t="40539" x="7694613" y="4953000"/>
          <p14:tracePt t="40542" x="7694613" y="4935538"/>
          <p14:tracePt t="40544" x="7694613" y="4927600"/>
          <p14:tracePt t="40547" x="7694613" y="4919663"/>
          <p14:tracePt t="40549" x="7694613" y="4910138"/>
          <p14:tracePt t="40550" x="7694613" y="4902200"/>
          <p14:tracePt t="40552" x="7694613" y="4894263"/>
          <p14:tracePt t="40554" x="7694613" y="4884738"/>
          <p14:tracePt t="40556" x="7694613" y="4876800"/>
          <p14:tracePt t="40557" x="7694613" y="4868863"/>
          <p14:tracePt t="40560" x="7694613" y="4860925"/>
          <p14:tracePt t="40562" x="7694613" y="4851400"/>
          <p14:tracePt t="40563" x="7694613" y="4843463"/>
          <p14:tracePt t="40564" x="7694613" y="4835525"/>
          <p14:tracePt t="40566" x="7694613" y="4826000"/>
          <p14:tracePt t="40568" x="7694613" y="4810125"/>
          <p14:tracePt t="40571" x="7694613" y="4802188"/>
          <p14:tracePt t="40573" x="7694613" y="4792663"/>
          <p14:tracePt t="40576" x="7694613" y="4776788"/>
          <p14:tracePt t="40577" x="7694613" y="4767263"/>
          <p14:tracePt t="40579" x="7694613" y="4751388"/>
          <p14:tracePt t="40580" x="7686675" y="4751388"/>
          <p14:tracePt t="40581" x="7686675" y="4743450"/>
          <p14:tracePt t="40583" x="7677150" y="4733925"/>
          <p14:tracePt t="40584" x="7677150" y="4725988"/>
          <p14:tracePt t="40586" x="7677150" y="4718050"/>
          <p14:tracePt t="40587" x="7677150" y="4708525"/>
          <p14:tracePt t="40589" x="7669213" y="4700588"/>
          <p14:tracePt t="40590" x="7669213" y="4692650"/>
          <p14:tracePt t="40593" x="7669213" y="4684713"/>
          <p14:tracePt t="40594" x="7661275" y="4675188"/>
          <p14:tracePt t="40595" x="7661275" y="4667250"/>
          <p14:tracePt t="40596" x="7651750" y="4659313"/>
          <p14:tracePt t="40598" x="7651750" y="4649788"/>
          <p14:tracePt t="40599" x="7643813" y="4641850"/>
          <p14:tracePt t="40600" x="7643813" y="4633913"/>
          <p14:tracePt t="40602" x="7635875" y="4624388"/>
          <p14:tracePt t="40604" x="7635875" y="4616450"/>
          <p14:tracePt t="40605" x="7635875" y="4608513"/>
          <p14:tracePt t="40605" x="7627938" y="4608513"/>
          <p14:tracePt t="40606" x="7618413" y="4600575"/>
          <p14:tracePt t="40609" x="7618413" y="4591050"/>
          <p14:tracePt t="40610" x="7610475" y="4575175"/>
          <p14:tracePt t="40611" x="7602538" y="4575175"/>
          <p14:tracePt t="40612" x="7593013" y="4557713"/>
          <p14:tracePt t="40614" x="7585075" y="4541838"/>
          <p14:tracePt t="40615" x="7577138" y="4541838"/>
          <p14:tracePt t="40616" x="7569200" y="4524375"/>
          <p14:tracePt t="40619" x="7559675" y="4516438"/>
          <p14:tracePt t="40620" x="7551738" y="4498975"/>
          <p14:tracePt t="40621" x="7534275" y="4498975"/>
          <p14:tracePt t="40622" x="7526338" y="4483100"/>
          <p14:tracePt t="40623" x="7518400" y="4473575"/>
          <p14:tracePt t="40626" x="7510463" y="4457700"/>
          <p14:tracePt t="40627" x="7485063" y="4432300"/>
          <p14:tracePt t="40629" x="7467600" y="4414838"/>
          <p14:tracePt t="40630" x="7459663" y="4406900"/>
          <p14:tracePt t="40631" x="7442200" y="4389438"/>
          <p14:tracePt t="40632" x="7434263" y="4381500"/>
          <p14:tracePt t="40634" x="7408863" y="4356100"/>
          <p14:tracePt t="40635" x="7400925" y="4348163"/>
          <p14:tracePt t="40636" x="7383463" y="4330700"/>
          <p14:tracePt t="40637" x="7375525" y="4322763"/>
          <p14:tracePt t="40638" x="7358063" y="4306888"/>
          <p14:tracePt t="40639" x="7350125" y="4297363"/>
          <p14:tracePt t="40640" x="7342188" y="4289425"/>
          <p14:tracePt t="40642" x="7316788" y="4264025"/>
          <p14:tracePt t="40646" x="7265988" y="4222750"/>
          <p14:tracePt t="40647" x="7240588" y="4189413"/>
          <p14:tracePt t="40648" x="7224713" y="4171950"/>
          <p14:tracePt t="40649" x="7207250" y="4164013"/>
          <p14:tracePt t="40650" x="7199313" y="4146550"/>
          <p14:tracePt t="40651" x="7173913" y="4130675"/>
          <p14:tracePt t="40652" x="7165975" y="4121150"/>
          <p14:tracePt t="40653" x="7148513" y="4095750"/>
          <p14:tracePt t="40654" x="7132638" y="4087813"/>
          <p14:tracePt t="40655" x="7115175" y="4071938"/>
          <p14:tracePt t="40656" x="7099300" y="4046538"/>
          <p14:tracePt t="40659" x="7081838" y="4037013"/>
          <p14:tracePt t="40660" x="7064375" y="4021138"/>
          <p14:tracePt t="40661" x="7031038" y="3987800"/>
          <p14:tracePt t="40662" x="7015163" y="3970338"/>
          <p14:tracePt t="40663" x="6997700" y="3952875"/>
          <p14:tracePt t="40665" x="6972300" y="3937000"/>
          <p14:tracePt t="40666" x="6956425" y="3919538"/>
          <p14:tracePt t="40667" x="6946900" y="3903663"/>
          <p14:tracePt t="40668" x="6913563" y="3886200"/>
          <p14:tracePt t="40668" x="6897688" y="3870325"/>
          <p14:tracePt t="40669" x="6888163" y="3852863"/>
          <p14:tracePt t="40670" x="6854825" y="3827463"/>
          <p14:tracePt t="40671" x="6846888" y="3811588"/>
          <p14:tracePt t="40672" x="6829425" y="3794125"/>
          <p14:tracePt t="40673" x="6805613" y="3776663"/>
          <p14:tracePt t="40676" x="6780213" y="3752850"/>
          <p14:tracePt t="40677" x="6754813" y="3727450"/>
          <p14:tracePt t="40678" x="6721475" y="3702050"/>
          <p14:tracePt t="40680" x="6696075" y="3684588"/>
          <p14:tracePt t="40680" x="6688138" y="3668713"/>
          <p14:tracePt t="40681" x="6662738" y="3643313"/>
          <p14:tracePt t="40682" x="6637338" y="3635375"/>
          <p14:tracePt t="40683" x="6629400" y="3617913"/>
          <p14:tracePt t="40684" x="6611938" y="3600450"/>
          <p14:tracePt t="40685" x="6586538" y="3592513"/>
          <p14:tracePt t="40686" x="6570663" y="3576638"/>
          <p14:tracePt t="40687" x="6561138" y="3567113"/>
          <p14:tracePt t="40688" x="6545263" y="3551238"/>
          <p14:tracePt t="40689" x="6519863" y="3541713"/>
          <p14:tracePt t="40690" x="6502400" y="3525838"/>
          <p14:tracePt t="40692" x="6469063" y="3500438"/>
          <p14:tracePt t="40693" x="6453188" y="3482975"/>
          <p14:tracePt t="40697" x="6402388" y="3449638"/>
          <p14:tracePt t="40698" x="6384925" y="3441700"/>
          <p14:tracePt t="40698" x="6376988" y="3424238"/>
          <p14:tracePt t="40699" x="6351588" y="3416300"/>
          <p14:tracePt t="40700" x="6335713" y="3398838"/>
          <p14:tracePt t="40701" x="6318250" y="3390900"/>
          <p14:tracePt t="40702" x="6300788" y="3375025"/>
          <p14:tracePt t="40703" x="6284913" y="3365500"/>
          <p14:tracePt t="40704" x="6267450" y="3357563"/>
          <p14:tracePt t="40705" x="6251575" y="3340100"/>
          <p14:tracePt t="40706" x="6234113" y="3332163"/>
          <p14:tracePt t="40707" x="6218238" y="3324225"/>
          <p14:tracePt t="40709" x="6208713" y="3306763"/>
          <p14:tracePt t="40710" x="6183313" y="3298825"/>
          <p14:tracePt t="40712" x="6159500" y="3273425"/>
          <p14:tracePt t="40713" x="6116638" y="3257550"/>
          <p14:tracePt t="40714" x="6108700" y="3240088"/>
          <p14:tracePt t="40715" x="6091238" y="3240088"/>
          <p14:tracePt t="40716" x="6075363" y="3214688"/>
          <p14:tracePt t="40717" x="6057900" y="3214688"/>
          <p14:tracePt t="40718" x="6049963" y="3198813"/>
          <p14:tracePt t="40719" x="6024563" y="3189288"/>
          <p14:tracePt t="40720" x="6016625" y="3181350"/>
          <p14:tracePt t="40721" x="6008688" y="3173413"/>
          <p14:tracePt t="40722" x="5991225" y="3163888"/>
          <p14:tracePt t="40724" x="5983288" y="3155950"/>
          <p14:tracePt t="40726" x="5949950" y="3130550"/>
          <p14:tracePt t="40727" x="5940425" y="3122613"/>
          <p14:tracePt t="40729" x="5915025" y="3114675"/>
          <p14:tracePt t="40730" x="5891213" y="3089275"/>
          <p14:tracePt t="40731" x="5881688" y="3081338"/>
          <p14:tracePt t="40732" x="5865813" y="3071813"/>
          <p14:tracePt t="40733" x="5856288" y="3071813"/>
          <p14:tracePt t="40735" x="5848350" y="3055938"/>
          <p14:tracePt t="40735" x="5832475" y="3055938"/>
          <p14:tracePt t="40736" x="5832475" y="3046413"/>
          <p14:tracePt t="40737" x="5815013" y="3038475"/>
          <p14:tracePt t="40738" x="5807075" y="3030538"/>
          <p14:tracePt t="40739" x="5797550" y="3022600"/>
          <p14:tracePt t="40740" x="5789613" y="3013075"/>
          <p14:tracePt t="40742" x="5764213" y="3005138"/>
          <p14:tracePt t="40744" x="5764213" y="2987675"/>
          <p14:tracePt t="40746" x="5748338" y="2979738"/>
          <p14:tracePt t="40747" x="5738813" y="2971800"/>
          <p14:tracePt t="40747" x="5730875" y="2971800"/>
          <p14:tracePt t="40748" x="5722938" y="2963863"/>
          <p14:tracePt t="40750" x="5705475" y="2946400"/>
          <p14:tracePt t="40752" x="5697538" y="2938463"/>
          <p14:tracePt t="40753" x="5689600" y="2938463"/>
          <p14:tracePt t="40754" x="5689600" y="2928938"/>
          <p14:tracePt t="40755" x="5680075" y="2921000"/>
          <p14:tracePt t="40757" x="5672138" y="2921000"/>
          <p14:tracePt t="40760" x="5664200" y="2913063"/>
          <p14:tracePt t="40761" x="5664200" y="2905125"/>
          <p14:tracePt t="40763" x="5656263" y="2905125"/>
          <p14:tracePt t="40764" x="5646738" y="2895600"/>
          <p14:tracePt t="40765" x="5646738" y="2887663"/>
          <p14:tracePt t="40767" x="5638800" y="2887663"/>
          <p14:tracePt t="40768" x="5638800" y="2879725"/>
          <p14:tracePt t="40771" x="5630863" y="2879725"/>
          <p14:tracePt t="40772" x="5630863" y="2870200"/>
          <p14:tracePt t="40777" x="5621338" y="2870200"/>
          <p14:tracePt t="40780" x="5613400" y="2862263"/>
          <p14:tracePt t="40789" x="5613400" y="2854325"/>
          <p14:tracePt t="40800" x="5605463" y="2854325"/>
          <p14:tracePt t="40803" x="5605463" y="2846388"/>
          <p14:tracePt t="40809" x="5597525" y="2846388"/>
          <p14:tracePt t="40811" x="5597525" y="2836863"/>
          <p14:tracePt t="40813" x="5588000" y="2836863"/>
          <p14:tracePt t="40816" x="5580063" y="2836863"/>
          <p14:tracePt t="40818" x="5580063" y="2828925"/>
          <p14:tracePt t="40820" x="5580063" y="2820988"/>
          <p14:tracePt t="40822" x="5572125" y="2820988"/>
          <p14:tracePt t="40826" x="5562600" y="2820988"/>
          <p14:tracePt t="40827" x="5562600" y="2811463"/>
          <p14:tracePt t="40829" x="5554663" y="2811463"/>
          <p14:tracePt t="40831" x="5546725" y="2811463"/>
          <p14:tracePt t="40831" x="5546725" y="2803525"/>
          <p14:tracePt t="40834" x="5538788" y="2803525"/>
          <p14:tracePt t="40835" x="5538788" y="2795588"/>
          <p14:tracePt t="40836" x="5529263" y="2795588"/>
          <p14:tracePt t="40838" x="5521325" y="2786063"/>
          <p14:tracePt t="40839" x="5513388" y="2786063"/>
          <p14:tracePt t="40843" x="5503863" y="2778125"/>
          <p14:tracePt t="40844" x="5495925" y="2770188"/>
          <p14:tracePt t="40846" x="5480050" y="2770188"/>
          <p14:tracePt t="40848" x="5480050" y="2762250"/>
          <p14:tracePt t="40849" x="5480050" y="2752725"/>
          <p14:tracePt t="40851" x="5470525" y="2752725"/>
          <p14:tracePt t="40852" x="5454650" y="2744788"/>
          <p14:tracePt t="40854" x="5445125" y="2744788"/>
          <p14:tracePt t="40856" x="5445125" y="2736850"/>
          <p14:tracePt t="40856" x="5429250" y="2727325"/>
          <p14:tracePt t="40858" x="5421313" y="2727325"/>
          <p14:tracePt t="40860" x="5411788" y="2719388"/>
          <p14:tracePt t="40861" x="5403850" y="2711450"/>
          <p14:tracePt t="40862" x="5386388" y="2703513"/>
          <p14:tracePt t="40865" x="5378450" y="2693988"/>
          <p14:tracePt t="40866" x="5370513" y="2693988"/>
          <p14:tracePt t="40867" x="5362575" y="2693988"/>
          <p14:tracePt t="40868" x="5362575" y="2686050"/>
          <p14:tracePt t="40869" x="5353050" y="2686050"/>
          <p14:tracePt t="40870" x="5345113" y="2678113"/>
          <p14:tracePt t="40872" x="5327650" y="2668588"/>
          <p14:tracePt t="40874" x="5311775" y="2660650"/>
          <p14:tracePt t="40877" x="5303838" y="2652713"/>
          <p14:tracePt t="40878" x="5294313" y="2652713"/>
          <p14:tracePt t="40879" x="5294313" y="2644775"/>
          <p14:tracePt t="40880" x="5286375" y="2644775"/>
          <p14:tracePt t="40882" x="5278438" y="2635250"/>
          <p14:tracePt t="40883" x="5268913" y="2635250"/>
          <p14:tracePt t="40883" x="5260975" y="2627313"/>
          <p14:tracePt t="40884" x="5253038" y="2619375"/>
          <p14:tracePt t="40885" x="5245100" y="2619375"/>
          <p14:tracePt t="40886" x="5245100" y="2609850"/>
          <p14:tracePt t="40887" x="5235575" y="2609850"/>
          <p14:tracePt t="40888" x="5227638" y="2609850"/>
          <p14:tracePt t="40889" x="5219700" y="2601913"/>
          <p14:tracePt t="40890" x="5219700" y="2593975"/>
          <p14:tracePt t="40892" x="5202238" y="2593975"/>
          <p14:tracePt t="40895" x="5194300" y="2586038"/>
          <p14:tracePt t="40896" x="5186363" y="2586038"/>
          <p14:tracePt t="40897" x="5176838" y="2576513"/>
          <p14:tracePt t="40898" x="5168900" y="2576513"/>
          <p14:tracePt t="40899" x="5151438" y="2568575"/>
          <p14:tracePt t="40900" x="5151438" y="2560638"/>
          <p14:tracePt t="40901" x="5143500" y="2560638"/>
          <p14:tracePt t="40902" x="5135563" y="2551113"/>
          <p14:tracePt t="40903" x="5127625" y="2551113"/>
          <p14:tracePt t="40904" x="5110163" y="2551113"/>
          <p14:tracePt t="40905" x="5110163" y="2543175"/>
          <p14:tracePt t="40906" x="5102225" y="2535238"/>
          <p14:tracePt t="40907" x="5092700" y="2535238"/>
          <p14:tracePt t="40909" x="5084763" y="2527300"/>
          <p14:tracePt t="40911" x="5059363" y="2517775"/>
          <p14:tracePt t="40913" x="5051425" y="2509838"/>
          <p14:tracePt t="40914" x="5043488" y="2501900"/>
          <p14:tracePt t="40916" x="5033963" y="2501900"/>
          <p14:tracePt t="40916" x="5026025" y="2501900"/>
          <p14:tracePt t="40917" x="5018088" y="2492375"/>
          <p14:tracePt t="40919" x="5010150" y="2492375"/>
          <p14:tracePt t="40920" x="5000625" y="2492375"/>
          <p14:tracePt t="40921" x="5000625" y="2484438"/>
          <p14:tracePt t="40922" x="4992688" y="2484438"/>
          <p14:tracePt t="40923" x="4984750" y="2484438"/>
          <p14:tracePt t="40926" x="4975225" y="2476500"/>
          <p14:tracePt t="40928" x="4967288" y="2468563"/>
          <p14:tracePt t="40929" x="4959350" y="2468563"/>
          <p14:tracePt t="40930" x="4951413" y="2459038"/>
          <p14:tracePt t="40932" x="4941888" y="2459038"/>
          <p14:tracePt t="40935" x="4933950" y="2451100"/>
          <p14:tracePt t="40937" x="4926013" y="2451100"/>
          <p14:tracePt t="40939" x="4916488" y="2451100"/>
          <p14:tracePt t="40944" x="4908550" y="2443163"/>
          <p14:tracePt t="40948" x="4908550" y="2433638"/>
          <p14:tracePt t="40950" x="4900613" y="2433638"/>
          <p14:tracePt t="41194" x="4908550" y="2433638"/>
          <p14:tracePt t="41199" x="4916488" y="2433638"/>
          <p14:tracePt t="41204" x="4926013" y="2433638"/>
          <p14:tracePt t="41205" x="4933950" y="2433638"/>
          <p14:tracePt t="41209" x="4941888" y="2443163"/>
          <p14:tracePt t="41211" x="4951413" y="2443163"/>
          <p14:tracePt t="41214" x="4959350" y="2443163"/>
          <p14:tracePt t="41216" x="4967288" y="2443163"/>
          <p14:tracePt t="41217" x="4975225" y="2443163"/>
          <p14:tracePt t="41220" x="4984750" y="2443163"/>
          <p14:tracePt t="41223" x="4992688" y="2443163"/>
          <p14:tracePt t="41224" x="5000625" y="2443163"/>
          <p14:tracePt t="41228" x="5026025" y="2451100"/>
          <p14:tracePt t="41230" x="5033963" y="2451100"/>
          <p14:tracePt t="41232" x="5051425" y="2451100"/>
          <p14:tracePt t="41234" x="5059363" y="2451100"/>
          <p14:tracePt t="41235" x="5068888" y="2451100"/>
          <p14:tracePt t="41237" x="5084763" y="2451100"/>
          <p14:tracePt t="41238" x="5102225" y="2459038"/>
          <p14:tracePt t="41241" x="5118100" y="2459038"/>
          <p14:tracePt t="41243" x="5127625" y="2459038"/>
          <p14:tracePt t="41245" x="5143500" y="2468563"/>
          <p14:tracePt t="41246" x="5168900" y="2468563"/>
          <p14:tracePt t="41249" x="5186363" y="2468563"/>
          <p14:tracePt t="41250" x="5194300" y="2468563"/>
          <p14:tracePt t="41252" x="5202238" y="2468563"/>
          <p14:tracePt t="41253" x="5210175" y="2468563"/>
          <p14:tracePt t="41253" x="5219700" y="2476500"/>
          <p14:tracePt t="41255" x="5245100" y="2476500"/>
          <p14:tracePt t="41256" x="5253038" y="2476500"/>
          <p14:tracePt t="41257" x="5260975" y="2476500"/>
          <p14:tracePt t="41260" x="5286375" y="2484438"/>
          <p14:tracePt t="41261" x="5294313" y="2484438"/>
          <p14:tracePt t="41261" x="5303838" y="2484438"/>
          <p14:tracePt t="41264" x="5337175" y="2484438"/>
          <p14:tracePt t="41265" x="5353050" y="2492375"/>
          <p14:tracePt t="41266" x="5362575" y="2492375"/>
          <p14:tracePt t="41267" x="5370513" y="2492375"/>
          <p14:tracePt t="41269" x="5386388" y="2501900"/>
          <p14:tracePt t="41269" x="5395913" y="2501900"/>
          <p14:tracePt t="41270" x="5403850" y="2501900"/>
          <p14:tracePt t="41272" x="5411788" y="2501900"/>
          <p14:tracePt t="41274" x="5429250" y="2501900"/>
          <p14:tracePt t="41277" x="5470525" y="2501900"/>
          <p14:tracePt t="41279" x="5487988" y="2509838"/>
          <p14:tracePt t="41280" x="5503863" y="2509838"/>
          <p14:tracePt t="41281" x="5513388" y="2509838"/>
          <p14:tracePt t="41283" x="5529263" y="2509838"/>
          <p14:tracePt t="41285" x="5546725" y="2517775"/>
          <p14:tracePt t="41286" x="5562600" y="2517775"/>
          <p14:tracePt t="41288" x="5580063" y="2517775"/>
          <p14:tracePt t="41291" x="5597525" y="2517775"/>
          <p14:tracePt t="41295" x="5630863" y="2517775"/>
          <p14:tracePt t="41296" x="5646738" y="2517775"/>
          <p14:tracePt t="41297" x="5656263" y="2517775"/>
          <p14:tracePt t="41297" x="5664200" y="2517775"/>
          <p14:tracePt t="41298" x="5680075" y="2517775"/>
          <p14:tracePt t="41300" x="5689600" y="2517775"/>
          <p14:tracePt t="41301" x="5705475" y="2517775"/>
          <p14:tracePt t="41303" x="5715000" y="2517775"/>
          <p14:tracePt t="41305" x="5730875" y="2517775"/>
          <p14:tracePt t="41308" x="5738813" y="2517775"/>
          <p14:tracePt t="41310" x="5748338" y="2517775"/>
          <p14:tracePt t="41311" x="5764213" y="2517775"/>
          <p14:tracePt t="41314" x="5781675" y="2517775"/>
          <p14:tracePt t="41315" x="5789613" y="2517775"/>
          <p14:tracePt t="41317" x="5797550" y="2517775"/>
          <p14:tracePt t="41318" x="5807075" y="2517775"/>
          <p14:tracePt t="41319" x="5815013" y="2517775"/>
          <p14:tracePt t="41321" x="5822950" y="2517775"/>
          <p14:tracePt t="41324" x="5832475" y="2517775"/>
          <p14:tracePt t="41326" x="5840413" y="2509838"/>
          <p14:tracePt t="41327" x="5848350" y="2509838"/>
          <p14:tracePt t="41329" x="5856288" y="2509838"/>
          <p14:tracePt t="41332" x="5865813" y="2509838"/>
          <p14:tracePt t="41333" x="5865813" y="2501900"/>
          <p14:tracePt t="41334" x="5881688" y="2501900"/>
          <p14:tracePt t="41337" x="5881688" y="2492375"/>
          <p14:tracePt t="41338" x="5891213" y="2492375"/>
          <p14:tracePt t="41341" x="5899150" y="2492375"/>
          <p14:tracePt t="41343" x="5899150" y="2484438"/>
          <p14:tracePt t="41344" x="5915025" y="2484438"/>
          <p14:tracePt t="41346" x="5915025" y="2476500"/>
          <p14:tracePt t="41348" x="5924550" y="2476500"/>
          <p14:tracePt t="41366" x="5973763" y="2433638"/>
          <p14:tracePt t="41367" x="5983288" y="2425700"/>
          <p14:tracePt t="41368" x="5991225" y="2425700"/>
          <p14:tracePt t="41377" x="6008688" y="2400300"/>
          <p14:tracePt t="41378" x="6016625" y="2392363"/>
          <p14:tracePt t="41379" x="6024563" y="2392363"/>
          <p14:tracePt t="41382" x="6024563" y="2384425"/>
          <p14:tracePt t="41385" x="6032500" y="2374900"/>
          <p14:tracePt t="41385" x="6042025" y="2374900"/>
          <p14:tracePt t="41386" x="6042025" y="2366963"/>
          <p14:tracePt t="41387" x="6042025" y="2359025"/>
          <p14:tracePt t="41389" x="6049963" y="2359025"/>
          <p14:tracePt t="41390" x="6049963" y="2351088"/>
          <p14:tracePt t="41393" x="6057900" y="2351088"/>
          <p14:tracePt t="41394" x="6057900" y="2341563"/>
          <p14:tracePt t="41396" x="6067425" y="2333625"/>
          <p14:tracePt t="41398" x="6067425" y="2325688"/>
          <p14:tracePt t="41400" x="6067425" y="2316163"/>
          <p14:tracePt t="41401" x="6075363" y="2316163"/>
          <p14:tracePt t="41403" x="6075363" y="2308225"/>
          <p14:tracePt t="41406" x="6075363" y="2300288"/>
          <p14:tracePt t="41407" x="6083300" y="2292350"/>
          <p14:tracePt t="41411" x="6083300" y="2282825"/>
          <p14:tracePt t="41412" x="6091238" y="2282825"/>
          <p14:tracePt t="41413" x="6091238" y="2274888"/>
          <p14:tracePt t="41416" x="6091238" y="2266950"/>
          <p14:tracePt t="41419" x="6091238" y="2257425"/>
          <p14:tracePt t="41420" x="6100763" y="2249488"/>
          <p14:tracePt t="41423" x="6100763" y="2241550"/>
          <p14:tracePt t="41427" x="6100763" y="2233613"/>
          <p14:tracePt t="41430" x="6100763" y="2224088"/>
          <p14:tracePt t="41432" x="6108700" y="2216150"/>
          <p14:tracePt t="41434" x="6108700" y="2208213"/>
          <p14:tracePt t="41437" x="6108700" y="2198688"/>
          <p14:tracePt t="41440" x="6108700" y="2190750"/>
          <p14:tracePt t="41443" x="6108700" y="2182813"/>
          <p14:tracePt t="41444" x="6116638" y="2173288"/>
          <p14:tracePt t="41448" x="6116638" y="2165350"/>
          <p14:tracePt t="41452" x="6116638" y="2157413"/>
          <p14:tracePt t="41452" x="6124575" y="2157413"/>
          <p14:tracePt t="41454" x="6124575" y="2149475"/>
          <p14:tracePt t="41456" x="6124575" y="2139950"/>
          <p14:tracePt t="41459" x="6124575" y="2132013"/>
          <p14:tracePt t="41462" x="6124575" y="2124075"/>
          <p14:tracePt t="41464" x="6124575" y="2114550"/>
          <p14:tracePt t="41466" x="6124575" y="2106613"/>
          <p14:tracePt t="41468" x="6134100" y="2106613"/>
          <p14:tracePt t="41470" x="6134100" y="2098675"/>
          <p14:tracePt t="41472" x="6134100" y="2090738"/>
          <p14:tracePt t="41475" x="6134100" y="2081213"/>
          <p14:tracePt t="41477" x="6134100" y="2073275"/>
          <p14:tracePt t="41480" x="6134100" y="2065338"/>
          <p14:tracePt t="41483" x="6134100" y="2055813"/>
          <p14:tracePt t="41485" x="6134100" y="2047875"/>
          <p14:tracePt t="41486" x="6134100" y="2039938"/>
          <p14:tracePt t="41489" x="6134100" y="2032000"/>
          <p14:tracePt t="41493" x="6134100" y="2022475"/>
          <p14:tracePt t="41495" x="6134100" y="2006600"/>
          <p14:tracePt t="41497" x="6134100" y="1997075"/>
          <p14:tracePt t="41500" x="6134100" y="1989138"/>
          <p14:tracePt t="41501" x="6134100" y="1981200"/>
          <p14:tracePt t="41502" x="6134100" y="1973263"/>
          <p14:tracePt t="41504" x="6134100" y="1963738"/>
          <p14:tracePt t="41506" x="6134100" y="1955800"/>
          <p14:tracePt t="41509" x="6134100" y="1947863"/>
          <p14:tracePt t="41510" x="6134100" y="1938338"/>
          <p14:tracePt t="41512" x="6134100" y="1930400"/>
          <p14:tracePt t="41514" x="6134100" y="1922463"/>
          <p14:tracePt t="41516" x="6134100" y="1914525"/>
          <p14:tracePt t="41517" x="6134100" y="1905000"/>
          <p14:tracePt t="41520" x="6134100" y="1897063"/>
          <p14:tracePt t="41521" x="6124575" y="1897063"/>
          <p14:tracePt t="41522" x="6124575" y="1889125"/>
          <p14:tracePt t="41526" x="6124575" y="1879600"/>
          <p14:tracePt t="41527" x="6116638" y="1871663"/>
          <p14:tracePt t="41528" x="6116638" y="1863725"/>
          <p14:tracePt t="41531" x="6116638" y="1855788"/>
          <p14:tracePt t="41535" x="6108700" y="1846263"/>
          <p14:tracePt t="41535" x="6108700" y="1838325"/>
          <p14:tracePt t="41538" x="6108700" y="1830388"/>
          <p14:tracePt t="41542" x="6100763" y="1820863"/>
          <p14:tracePt t="41546" x="6100763" y="1812925"/>
          <p14:tracePt t="41547" x="6100763" y="1804988"/>
          <p14:tracePt t="41549" x="6091238" y="1804988"/>
          <p14:tracePt t="41550" x="6091238" y="1797050"/>
          <p14:tracePt t="41551" x="6083300" y="1797050"/>
          <p14:tracePt t="41554" x="6083300" y="1787525"/>
          <p14:tracePt t="41559" x="6075363" y="1779588"/>
          <p14:tracePt t="41561" x="6075363" y="1771650"/>
          <p14:tracePt t="41566" x="6067425" y="1762125"/>
          <p14:tracePt t="41571" x="6067425" y="1754188"/>
          <p14:tracePt t="41574" x="6057900" y="1754188"/>
          <p14:tracePt t="41579" x="6057900" y="1746250"/>
          <p14:tracePt t="41579" x="6049963" y="1746250"/>
          <p14:tracePt t="41584" x="6049963" y="1738313"/>
          <p14:tracePt t="41587" x="6049963" y="1728788"/>
          <p14:tracePt t="41589" x="6042025" y="1728788"/>
          <p14:tracePt t="41598" x="6042025" y="1720850"/>
          <p14:tracePt t="41598" x="6032500" y="1720850"/>
          <p14:tracePt t="41609" x="6032500" y="1712913"/>
          <p14:tracePt t="41611" x="6024563" y="1712913"/>
          <p14:tracePt t="41615" x="6016625" y="1712913"/>
          <p14:tracePt t="41621" x="6008688" y="1703388"/>
          <p14:tracePt t="41626" x="6008688" y="1695450"/>
          <p14:tracePt t="41628" x="5999163" y="1695450"/>
          <p14:tracePt t="41631" x="5991225" y="1695450"/>
          <p14:tracePt t="41634" x="5983288" y="1695450"/>
          <p14:tracePt t="41635" x="5983288" y="1687513"/>
          <p14:tracePt t="41637" x="5973763" y="1687513"/>
          <p14:tracePt t="41641" x="5965825" y="1687513"/>
          <p14:tracePt t="41644" x="5957888" y="1679575"/>
          <p14:tracePt t="41647" x="5949950" y="1679575"/>
          <p14:tracePt t="41648" x="5940425" y="1679575"/>
          <p14:tracePt t="41650" x="5932488" y="1670050"/>
          <p14:tracePt t="41654" x="5924550" y="1670050"/>
          <p14:tracePt t="41655" x="5915025" y="1662113"/>
          <p14:tracePt t="41656" x="5907088" y="1662113"/>
          <p14:tracePt t="41658" x="5899150" y="1662113"/>
          <p14:tracePt t="41660" x="5891213" y="1662113"/>
          <p14:tracePt t="41662" x="5881688" y="1662113"/>
          <p14:tracePt t="41663" x="5873750" y="1654175"/>
          <p14:tracePt t="41664" x="5865813" y="1654175"/>
          <p14:tracePt t="41666" x="5856288" y="1654175"/>
          <p14:tracePt t="41668" x="5848350" y="1654175"/>
          <p14:tracePt t="41670" x="5840413" y="1644650"/>
          <p14:tracePt t="41672" x="5832475" y="1644650"/>
          <p14:tracePt t="41674" x="5822950" y="1644650"/>
          <p14:tracePt t="41676" x="5815013" y="1644650"/>
          <p14:tracePt t="41676" x="5807075" y="1644650"/>
          <p14:tracePt t="41678" x="5797550" y="1644650"/>
          <p14:tracePt t="41680" x="5789613" y="1636713"/>
          <p14:tracePt t="41681" x="5781675" y="1636713"/>
          <p14:tracePt t="41683" x="5773738" y="1636713"/>
          <p14:tracePt t="41684" x="5756275" y="1628775"/>
          <p14:tracePt t="41687" x="5748338" y="1628775"/>
          <p14:tracePt t="41689" x="5738813" y="1628775"/>
          <p14:tracePt t="41693" x="5722938" y="1628775"/>
          <p14:tracePt t="41695" x="5715000" y="1628775"/>
          <p14:tracePt t="41697" x="5705475" y="1620838"/>
          <p14:tracePt t="41698" x="5697538" y="1620838"/>
          <p14:tracePt t="41699" x="5689600" y="1620838"/>
          <p14:tracePt t="41702" x="5680075" y="1620838"/>
          <p14:tracePt t="41703" x="5672138" y="1620838"/>
          <p14:tracePt t="41704" x="5664200" y="1611313"/>
          <p14:tracePt t="41707" x="5656263" y="1611313"/>
          <p14:tracePt t="41710" x="5646738" y="1611313"/>
          <p14:tracePt t="41712" x="5638800" y="1611313"/>
          <p14:tracePt t="41714" x="5630863" y="1611313"/>
          <p14:tracePt t="41716" x="5621338" y="1603375"/>
          <p14:tracePt t="41718" x="5613400" y="1603375"/>
          <p14:tracePt t="41721" x="5605463" y="1595438"/>
          <p14:tracePt t="41725" x="5597525" y="1595438"/>
          <p14:tracePt t="41727" x="5588000" y="1595438"/>
          <p14:tracePt t="41730" x="5580063" y="1595438"/>
          <p14:tracePt t="41734" x="5572125" y="1585913"/>
          <p14:tracePt t="41735" x="5562600" y="1585913"/>
          <p14:tracePt t="41737" x="5554663" y="1585913"/>
          <p14:tracePt t="41740" x="5546725" y="1585913"/>
          <p14:tracePt t="41744" x="5538788" y="1585913"/>
          <p14:tracePt t="41748" x="5521325" y="1577975"/>
          <p14:tracePt t="41750" x="5513388" y="1577975"/>
          <p14:tracePt t="41754" x="5503863" y="1577975"/>
          <p14:tracePt t="41755" x="5495925" y="1577975"/>
          <p14:tracePt t="41758" x="5487988" y="1577975"/>
          <p14:tracePt t="41761" x="5480050" y="1570038"/>
          <p14:tracePt t="41763" x="5470525" y="1570038"/>
          <p14:tracePt t="41764" x="5462588" y="1570038"/>
          <p14:tracePt t="41766" x="5454650" y="1562100"/>
          <p14:tracePt t="41767" x="5445125" y="1562100"/>
          <p14:tracePt t="41770" x="5437188" y="1562100"/>
          <p14:tracePt t="41772" x="5429250" y="1562100"/>
          <p14:tracePt t="41773" x="5421313" y="1562100"/>
          <p14:tracePt t="41776" x="5411788" y="1562100"/>
          <p14:tracePt t="41778" x="5403850" y="1562100"/>
          <p14:tracePt t="41779" x="5395913" y="1562100"/>
          <p14:tracePt t="41780" x="5386388" y="1562100"/>
          <p14:tracePt t="41782" x="5378450" y="1552575"/>
          <p14:tracePt t="41786" x="5370513" y="1552575"/>
          <p14:tracePt t="41786" x="5362575" y="1552575"/>
          <p14:tracePt t="41787" x="5353050" y="1552575"/>
          <p14:tracePt t="41789" x="5345113" y="1552575"/>
          <p14:tracePt t="41790" x="5337175" y="1552575"/>
          <p14:tracePt t="41793" x="5327650" y="1552575"/>
          <p14:tracePt t="41795" x="5319713" y="1552575"/>
          <p14:tracePt t="41796" x="5311775" y="1552575"/>
          <p14:tracePt t="41798" x="5303838" y="1544638"/>
          <p14:tracePt t="41799" x="5294313" y="1544638"/>
          <p14:tracePt t="41801" x="5286375" y="1544638"/>
          <p14:tracePt t="41803" x="5278438" y="1544638"/>
          <p14:tracePt t="41806" x="5268913" y="1544638"/>
          <p14:tracePt t="41806" x="5260975" y="1544638"/>
          <p14:tracePt t="41809" x="5253038" y="1544638"/>
          <p14:tracePt t="41810" x="5245100" y="1544638"/>
          <p14:tracePt t="41813" x="5235575" y="1544638"/>
          <p14:tracePt t="41814" x="5227638" y="1544638"/>
          <p14:tracePt t="41815" x="5219700" y="1536700"/>
          <p14:tracePt t="41819" x="5210175" y="1536700"/>
          <p14:tracePt t="41820" x="5202238" y="1536700"/>
          <p14:tracePt t="41822" x="5194300" y="1536700"/>
          <p14:tracePt t="41824" x="5186363" y="1536700"/>
          <p14:tracePt t="41827" x="5168900" y="1527175"/>
          <p14:tracePt t="41828" x="5160963" y="1527175"/>
          <p14:tracePt t="41831" x="5151438" y="1527175"/>
          <p14:tracePt t="41833" x="5143500" y="1527175"/>
          <p14:tracePt t="41835" x="5135563" y="1527175"/>
          <p14:tracePt t="41837" x="5127625" y="1527175"/>
          <p14:tracePt t="41838" x="5118100" y="1527175"/>
          <p14:tracePt t="41839" x="5110163" y="1519238"/>
          <p14:tracePt t="41842" x="5102225" y="1519238"/>
          <p14:tracePt t="41844" x="5092700" y="1519238"/>
          <p14:tracePt t="41846" x="5084763" y="1519238"/>
          <p14:tracePt t="41847" x="5076825" y="1519238"/>
          <p14:tracePt t="41849" x="5068888" y="1519238"/>
          <p14:tracePt t="41851" x="5059363" y="1519238"/>
          <p14:tracePt t="41852" x="5051425" y="1519238"/>
          <p14:tracePt t="41854" x="5043488" y="1519238"/>
          <p14:tracePt t="41856" x="5033963" y="1511300"/>
          <p14:tracePt t="41858" x="5026025" y="1511300"/>
          <p14:tracePt t="41860" x="5010150" y="1511300"/>
          <p14:tracePt t="41862" x="5000625" y="1511300"/>
          <p14:tracePt t="41862" x="4992688" y="1511300"/>
          <p14:tracePt t="41865" x="4984750" y="1511300"/>
          <p14:tracePt t="41867" x="4975225" y="1511300"/>
          <p14:tracePt t="41867" x="4967288" y="1511300"/>
          <p14:tracePt t="41869" x="4959350" y="1511300"/>
          <p14:tracePt t="41869" x="4951413" y="1501775"/>
          <p14:tracePt t="41870" x="4941888" y="1501775"/>
          <p14:tracePt t="41872" x="4933950" y="1501775"/>
          <p14:tracePt t="41874" x="4926013" y="1501775"/>
          <p14:tracePt t="41876" x="4908550" y="1501775"/>
          <p14:tracePt t="41878" x="4892675" y="1493838"/>
          <p14:tracePt t="41879" x="4883150" y="1493838"/>
          <p14:tracePt t="41880" x="4867275" y="1493838"/>
          <p14:tracePt t="41883" x="4849813" y="1493838"/>
          <p14:tracePt t="41885" x="4841875" y="1493838"/>
          <p14:tracePt t="41887" x="4833938" y="1493838"/>
          <p14:tracePt t="41887" x="4824413" y="1493838"/>
          <p14:tracePt t="41888" x="4816475" y="1493838"/>
          <p14:tracePt t="41890" x="4808538" y="1493838"/>
          <p14:tracePt t="41893" x="4799013" y="1493838"/>
          <p14:tracePt t="41894" x="4791075" y="1493838"/>
          <p14:tracePt t="41895" x="4783138" y="1493838"/>
          <p14:tracePt t="41897" x="4775200" y="1493838"/>
          <p14:tracePt t="41897" x="4765675" y="1493838"/>
          <p14:tracePt t="41898" x="4757738" y="1493838"/>
          <p14:tracePt t="41900" x="4757738" y="1485900"/>
          <p14:tracePt t="41900" x="4749800" y="1485900"/>
          <p14:tracePt t="41902" x="4740275" y="1485900"/>
          <p14:tracePt t="41904" x="4732338" y="1485900"/>
          <p14:tracePt t="41905" x="4724400" y="1485900"/>
          <p14:tracePt t="41907" x="4716463" y="1485900"/>
          <p14:tracePt t="41910" x="4706938" y="1485900"/>
          <p14:tracePt t="41911" x="4699000" y="1485900"/>
          <p14:tracePt t="41914" x="4691063" y="1485900"/>
          <p14:tracePt t="41915" x="4681538" y="1485900"/>
          <p14:tracePt t="41919" x="4673600" y="1485900"/>
          <p14:tracePt t="41921" x="4665663" y="1485900"/>
          <p14:tracePt t="41923" x="4657725" y="1485900"/>
          <p14:tracePt t="41928" x="4648200" y="1485900"/>
          <p14:tracePt t="41934" x="4640263" y="1485900"/>
          <p14:tracePt t="41943" x="4632325" y="1485900"/>
          <p14:tracePt t="41954" x="4622800" y="1485900"/>
          <p14:tracePt t="42026" x="4614863" y="1485900"/>
          <p14:tracePt t="42034" x="4606925" y="1485900"/>
          <p14:tracePt t="42038" x="4598988" y="1485900"/>
          <p14:tracePt t="42041" x="4589463" y="1485900"/>
          <p14:tracePt t="42049" x="4581525" y="1485900"/>
          <p14:tracePt t="42123" x="4573588" y="1485900"/>
          <p14:tracePt t="42139" x="4564063" y="1485900"/>
          <p14:tracePt t="42143" x="4556125" y="1485900"/>
          <p14:tracePt t="42147" x="4556125" y="1493838"/>
          <p14:tracePt t="42150" x="4548188" y="1493838"/>
          <p14:tracePt t="42156" x="4548188" y="1501775"/>
          <p14:tracePt t="42158" x="4540250" y="1511300"/>
          <p14:tracePt t="42164" x="4530725" y="1519238"/>
          <p14:tracePt t="42167" x="4522788" y="1519238"/>
          <p14:tracePt t="42169" x="4522788" y="1527175"/>
          <p14:tracePt t="42173" x="4514850" y="1536700"/>
          <p14:tracePt t="42175" x="4514850" y="1544638"/>
          <p14:tracePt t="42179" x="4505325" y="1544638"/>
          <p14:tracePt t="42181" x="4505325" y="1552575"/>
          <p14:tracePt t="42182" x="4505325" y="1562100"/>
          <p14:tracePt t="42184" x="4497388" y="1562100"/>
          <p14:tracePt t="42186" x="4489450" y="1570038"/>
          <p14:tracePt t="42188" x="4489450" y="1577975"/>
          <p14:tracePt t="42193" x="4489450" y="1585913"/>
          <p14:tracePt t="42194" x="4481513" y="1585913"/>
          <p14:tracePt t="42197" x="4481513" y="1595438"/>
          <p14:tracePt t="42199" x="4481513" y="1603375"/>
          <p14:tracePt t="42202" x="4471988" y="1603375"/>
          <p14:tracePt t="42203" x="4471988" y="1611313"/>
          <p14:tracePt t="42204" x="4471988" y="1620838"/>
          <p14:tracePt t="42209" x="4464050" y="1628775"/>
          <p14:tracePt t="42213" x="4464050" y="1636713"/>
          <p14:tracePt t="42215" x="4456113" y="1644650"/>
          <p14:tracePt t="42218" x="4456113" y="1654175"/>
          <p14:tracePt t="42222" x="4456113" y="1662113"/>
          <p14:tracePt t="42225" x="4446588" y="1670050"/>
          <p14:tracePt t="42227" x="4446588" y="1679575"/>
          <p14:tracePt t="42230" x="4446588" y="1687513"/>
          <p14:tracePt t="42233" x="4446588" y="1695450"/>
          <p14:tracePt t="42235" x="4446588" y="1703388"/>
          <p14:tracePt t="42238" x="4446588" y="1712913"/>
          <p14:tracePt t="42241" x="4446588" y="1720850"/>
          <p14:tracePt t="42244" x="4438650" y="1728788"/>
          <p14:tracePt t="42246" x="4438650" y="1738313"/>
          <p14:tracePt t="42249" x="4438650" y="1746250"/>
          <p14:tracePt t="42251" x="4438650" y="1754188"/>
          <p14:tracePt t="42255" x="4438650" y="1762125"/>
          <p14:tracePt t="42258" x="4438650" y="1771650"/>
          <p14:tracePt t="42261" x="4430713" y="1779588"/>
          <p14:tracePt t="42263" x="4430713" y="1787525"/>
          <p14:tracePt t="42266" x="4430713" y="1797050"/>
          <p14:tracePt t="42269" x="4422775" y="1804988"/>
          <p14:tracePt t="42272" x="4422775" y="1812925"/>
          <p14:tracePt t="42274" x="4422775" y="1820863"/>
          <p14:tracePt t="42278" x="4422775" y="1830388"/>
          <p14:tracePt t="42280" x="4413250" y="1830388"/>
          <p14:tracePt t="42281" x="4413250" y="1838325"/>
          <p14:tracePt t="42285" x="4413250" y="1846263"/>
          <p14:tracePt t="42287" x="4413250" y="1855788"/>
          <p14:tracePt t="42289" x="4405313" y="1855788"/>
          <p14:tracePt t="42292" x="4405313" y="1863725"/>
          <p14:tracePt t="42296" x="4405313" y="1871663"/>
          <p14:tracePt t="42300" x="4405313" y="1879600"/>
          <p14:tracePt t="42301" x="4397375" y="1889125"/>
          <p14:tracePt t="42304" x="4397375" y="1897063"/>
          <p14:tracePt t="42307" x="4397375" y="1905000"/>
          <p14:tracePt t="42310" x="4387850" y="1914525"/>
          <p14:tracePt t="42312" x="4387850" y="1922463"/>
          <p14:tracePt t="42314" x="4379913" y="1922463"/>
          <p14:tracePt t="42316" x="4379913" y="1930400"/>
          <p14:tracePt t="42318" x="4379913" y="1938338"/>
          <p14:tracePt t="42321" x="4379913" y="1947863"/>
          <p14:tracePt t="42323" x="4379913" y="1955800"/>
          <p14:tracePt t="42326" x="4371975" y="1955800"/>
          <p14:tracePt t="42327" x="4371975" y="1963738"/>
          <p14:tracePt t="42330" x="4371975" y="1973263"/>
          <p14:tracePt t="42333" x="4371975" y="1981200"/>
          <p14:tracePt t="42336" x="4371975" y="1989138"/>
          <p14:tracePt t="42337" x="4371975" y="1997075"/>
          <p14:tracePt t="42339" x="4364038" y="1997075"/>
          <p14:tracePt t="42341" x="4364038" y="2006600"/>
          <p14:tracePt t="42345" x="4364038" y="2014538"/>
          <p14:tracePt t="42348" x="4364038" y="2022475"/>
          <p14:tracePt t="42349" x="4364038" y="2032000"/>
          <p14:tracePt t="42354" x="4364038" y="2039938"/>
          <p14:tracePt t="42358" x="4364038" y="2047875"/>
          <p14:tracePt t="42361" x="4364038" y="2055813"/>
          <p14:tracePt t="42363" x="4364038" y="2065338"/>
          <p14:tracePt t="42367" x="4354513" y="2073275"/>
          <p14:tracePt t="42372" x="4354513" y="2081213"/>
          <p14:tracePt t="42376" x="4354513" y="2090738"/>
          <p14:tracePt t="42380" x="4354513" y="2098675"/>
          <p14:tracePt t="42385" x="4354513" y="2106613"/>
          <p14:tracePt t="42390" x="4354513" y="2114550"/>
          <p14:tracePt t="42394" x="4354513" y="2124075"/>
          <p14:tracePt t="42397" x="4354513" y="2132013"/>
          <p14:tracePt t="42400" x="4354513" y="2139950"/>
          <p14:tracePt t="42405" x="4354513" y="2149475"/>
          <p14:tracePt t="42408" x="4354513" y="2157413"/>
          <p14:tracePt t="42411" x="4354513" y="2165350"/>
          <p14:tracePt t="42413" x="4354513" y="2173288"/>
          <p14:tracePt t="42416" x="4354513" y="2182813"/>
          <p14:tracePt t="42419" x="4354513" y="2190750"/>
          <p14:tracePt t="42420" x="4354513" y="2198688"/>
          <p14:tracePt t="42423" x="4354513" y="2208213"/>
          <p14:tracePt t="42428" x="4354513" y="2216150"/>
          <p14:tracePt t="42430" x="4354513" y="2224088"/>
          <p14:tracePt t="42432" x="4354513" y="2233613"/>
          <p14:tracePt t="42434" x="4354513" y="2241550"/>
          <p14:tracePt t="42437" x="4354513" y="2249488"/>
          <p14:tracePt t="42442" x="4354513" y="2257425"/>
          <p14:tracePt t="42444" x="4364038" y="2257425"/>
          <p14:tracePt t="42445" x="4364038" y="2266950"/>
          <p14:tracePt t="42447" x="4364038" y="2274888"/>
          <p14:tracePt t="42453" x="4364038" y="2282825"/>
          <p14:tracePt t="42458" x="4371975" y="2292350"/>
          <p14:tracePt t="42463" x="4371975" y="2300288"/>
          <p14:tracePt t="42467" x="4371975" y="2308225"/>
          <p14:tracePt t="42474" x="4371975" y="2316163"/>
          <p14:tracePt t="42478" x="4379913" y="2316163"/>
          <p14:tracePt t="42482" x="4379913" y="2325688"/>
          <p14:tracePt t="42489" x="4387850" y="2325688"/>
          <p14:tracePt t="42494" x="4387850" y="2333625"/>
          <p14:tracePt t="42498" x="4387850" y="2341563"/>
          <p14:tracePt t="42508" x="4397375" y="2351088"/>
          <p14:tracePt t="42515" x="4397375" y="2359025"/>
          <p14:tracePt t="42516" x="4405313" y="2359025"/>
          <p14:tracePt t="42523" x="4405313" y="2366963"/>
          <p14:tracePt t="42526" x="4413250" y="2366963"/>
          <p14:tracePt t="42528" x="4413250" y="2374900"/>
          <p14:tracePt t="42534" x="4422775" y="2374900"/>
          <p14:tracePt t="42538" x="4430713" y="2374900"/>
          <p14:tracePt t="42540" x="4430713" y="2384425"/>
          <p14:tracePt t="42556" x="4438650" y="2384425"/>
          <p14:tracePt t="42569" x="4438650" y="2392363"/>
          <p14:tracePt t="42577" x="4446588" y="2392363"/>
          <p14:tracePt t="42588" x="4456113" y="2392363"/>
          <p14:tracePt t="42593" x="4464050" y="2400300"/>
          <p14:tracePt t="42597" x="4471988" y="2400300"/>
          <p14:tracePt t="42601" x="4481513" y="2409825"/>
          <p14:tracePt t="42603" x="4489450" y="2409825"/>
          <p14:tracePt t="42606" x="4497388" y="2409825"/>
          <p14:tracePt t="42609" x="4505325" y="2409825"/>
          <p14:tracePt t="42612" x="4514850" y="2409825"/>
          <p14:tracePt t="42615" x="4522788" y="2409825"/>
          <p14:tracePt t="42615" x="4530725" y="2409825"/>
          <p14:tracePt t="42617" x="4540250" y="2409825"/>
          <p14:tracePt t="42620" x="4548188" y="2417763"/>
          <p14:tracePt t="42622" x="4556125" y="2417763"/>
          <p14:tracePt t="42623" x="4564063" y="2417763"/>
          <p14:tracePt t="42627" x="4573588" y="2417763"/>
          <p14:tracePt t="42629" x="4581525" y="2417763"/>
          <p14:tracePt t="42631" x="4589463" y="2417763"/>
          <p14:tracePt t="42634" x="4598988" y="2417763"/>
          <p14:tracePt t="42635" x="4606925" y="2417763"/>
          <p14:tracePt t="42638" x="4614863" y="2417763"/>
          <p14:tracePt t="42643" x="4632325" y="2425700"/>
          <p14:tracePt t="42645" x="4640263" y="2425700"/>
          <p14:tracePt t="42648" x="4648200" y="2425700"/>
          <p14:tracePt t="42651" x="4657725" y="2425700"/>
          <p14:tracePt t="42655" x="4665663" y="2425700"/>
          <p14:tracePt t="42657" x="4673600" y="2425700"/>
          <p14:tracePt t="42660" x="4681538" y="2425700"/>
          <p14:tracePt t="42664" x="4691063" y="2425700"/>
          <p14:tracePt t="42666" x="4699000" y="2425700"/>
          <p14:tracePt t="42667" x="4706938" y="2425700"/>
          <p14:tracePt t="42669" x="4716463" y="2425700"/>
          <p14:tracePt t="42672" x="4724400" y="2425700"/>
          <p14:tracePt t="42676" x="4732338" y="2425700"/>
          <p14:tracePt t="42677" x="4740275" y="2425700"/>
          <p14:tracePt t="42679" x="4749800" y="2425700"/>
          <p14:tracePt t="42681" x="4757738" y="2425700"/>
          <p14:tracePt t="42684" x="4765675" y="2425700"/>
          <p14:tracePt t="42686" x="4775200" y="2425700"/>
          <p14:tracePt t="42688" x="4783138" y="2425700"/>
          <p14:tracePt t="42690" x="4791075" y="2425700"/>
          <p14:tracePt t="42694" x="4799013" y="2425700"/>
          <p14:tracePt t="42695" x="4808538" y="2425700"/>
          <p14:tracePt t="42696" x="4816475" y="2425700"/>
          <p14:tracePt t="42700" x="4824413" y="2425700"/>
          <p14:tracePt t="42702" x="4833938" y="2425700"/>
          <p14:tracePt t="42704" x="4841875" y="2425700"/>
          <p14:tracePt t="42706" x="4849813" y="2425700"/>
          <p14:tracePt t="42709" x="4857750" y="2425700"/>
          <p14:tracePt t="42712" x="4867275" y="2425700"/>
          <p14:tracePt t="42714" x="4875213" y="2425700"/>
          <p14:tracePt t="42717" x="4883150" y="2425700"/>
          <p14:tracePt t="42719" x="4892675" y="2425700"/>
          <p14:tracePt t="42722" x="4900613" y="2425700"/>
          <p14:tracePt t="42723" x="4908550" y="2425700"/>
          <p14:tracePt t="42727" x="4916488" y="2425700"/>
          <p14:tracePt t="42730" x="4926013" y="2425700"/>
          <p14:tracePt t="42734" x="4933950" y="2425700"/>
          <p14:tracePt t="42737" x="4941888" y="2425700"/>
          <p14:tracePt t="42739" x="4951413" y="2425700"/>
          <p14:tracePt t="42744" x="4959350" y="2425700"/>
          <p14:tracePt t="42747" x="4967288" y="2425700"/>
          <p14:tracePt t="42752" x="4975225" y="2425700"/>
          <p14:tracePt t="42755" x="4984750" y="2425700"/>
          <p14:tracePt t="42759" x="4992688" y="2425700"/>
          <p14:tracePt t="42763" x="5000625" y="2425700"/>
          <p14:tracePt t="42769" x="5010150" y="2425700"/>
          <p14:tracePt t="42770" x="5018088" y="2425700"/>
          <p14:tracePt t="42775" x="5026025" y="2425700"/>
          <p14:tracePt t="42778" x="5033963" y="2425700"/>
          <p14:tracePt t="42781" x="5043488" y="2425700"/>
          <p14:tracePt t="42783" x="5051425" y="2425700"/>
          <p14:tracePt t="42785" x="5059363" y="2425700"/>
          <p14:tracePt t="42787" x="5068888" y="2425700"/>
          <p14:tracePt t="42789" x="5076825" y="2425700"/>
          <p14:tracePt t="42793" x="5084763" y="2425700"/>
          <p14:tracePt t="42795" x="5092700" y="2425700"/>
          <p14:tracePt t="42796" x="5102225" y="2425700"/>
          <p14:tracePt t="42799" x="5110163" y="2425700"/>
          <p14:tracePt t="42799" x="5118100" y="2425700"/>
          <p14:tracePt t="42800" x="5127625" y="2425700"/>
          <p14:tracePt t="42803" x="5135563" y="2425700"/>
          <p14:tracePt t="42805" x="5143500" y="2425700"/>
          <p14:tracePt t="42806" x="5151438" y="2425700"/>
          <p14:tracePt t="42809" x="5160963" y="2425700"/>
          <p14:tracePt t="42811" x="5168900" y="2425700"/>
          <p14:tracePt t="42813" x="5176838" y="2425700"/>
          <p14:tracePt t="42815" x="5186363" y="2425700"/>
          <p14:tracePt t="42816" x="5194300" y="2425700"/>
          <p14:tracePt t="42818" x="5202238" y="2425700"/>
          <p14:tracePt t="42821" x="5210175" y="2425700"/>
          <p14:tracePt t="42823" x="5219700" y="2425700"/>
          <p14:tracePt t="42826" x="5227638" y="2425700"/>
          <p14:tracePt t="42827" x="5235575" y="2425700"/>
          <p14:tracePt t="42830" x="5245100" y="2425700"/>
          <p14:tracePt t="42832" x="5253038" y="2425700"/>
          <p14:tracePt t="42835" x="5260975" y="2425700"/>
          <p14:tracePt t="42839" x="5268913" y="2425700"/>
          <p14:tracePt t="42844" x="5286375" y="2425700"/>
          <p14:tracePt t="42846" x="5294313" y="2425700"/>
          <p14:tracePt t="42851" x="5303838" y="2425700"/>
          <p14:tracePt t="42853" x="5311775" y="2425700"/>
          <p14:tracePt t="42856" x="5319713" y="2425700"/>
          <p14:tracePt t="42860" x="5327650" y="2425700"/>
          <p14:tracePt t="42863" x="5337175" y="2425700"/>
          <p14:tracePt t="42869" x="5345113" y="2425700"/>
          <p14:tracePt t="42872" x="5353050" y="2425700"/>
          <p14:tracePt t="42873" x="5362575" y="2425700"/>
          <p14:tracePt t="42877" x="5370513" y="2425700"/>
          <p14:tracePt t="42881" x="5378450" y="2425700"/>
          <p14:tracePt t="42885" x="5386388" y="2425700"/>
          <p14:tracePt t="42886" x="5395913" y="2425700"/>
          <p14:tracePt t="42890" x="5403850" y="2425700"/>
          <p14:tracePt t="42894" x="5411788" y="2425700"/>
          <p14:tracePt t="42898" x="5421313" y="2425700"/>
          <p14:tracePt t="42899" x="5429250" y="2425700"/>
          <p14:tracePt t="42902" x="5437188" y="2425700"/>
          <p14:tracePt t="42907" x="5445125" y="2425700"/>
          <p14:tracePt t="42910" x="5454650" y="2425700"/>
          <p14:tracePt t="42912" x="5462588" y="2425700"/>
          <p14:tracePt t="42914" x="5470525" y="2425700"/>
          <p14:tracePt t="42917" x="5480050" y="2425700"/>
          <p14:tracePt t="42921" x="5487988" y="2425700"/>
          <p14:tracePt t="42922" x="5495925" y="2425700"/>
          <p14:tracePt t="42927" x="5503863" y="2425700"/>
          <p14:tracePt t="42928" x="5513388" y="2425700"/>
          <p14:tracePt t="42930" x="5521325" y="2425700"/>
          <p14:tracePt t="42932" x="5529263" y="2425700"/>
          <p14:tracePt t="42936" x="5538788" y="2425700"/>
          <p14:tracePt t="42938" x="5546725" y="2425700"/>
          <p14:tracePt t="42943" x="5554663" y="2425700"/>
          <p14:tracePt t="42944" x="5562600" y="2425700"/>
          <p14:tracePt t="42948" x="5572125" y="2425700"/>
          <p14:tracePt t="42953" x="5580063" y="2425700"/>
          <p14:tracePt t="42960" x="5588000" y="2425700"/>
          <p14:tracePt t="42967" x="5597525" y="2425700"/>
          <p14:tracePt t="42971" x="5605463" y="2425700"/>
          <p14:tracePt t="42981" x="5613400" y="2425700"/>
          <p14:tracePt t="42989" x="5621338" y="2425700"/>
          <p14:tracePt t="42995" x="5630863" y="2425700"/>
          <p14:tracePt t="42999" x="5638800" y="2425700"/>
          <p14:tracePt t="43005" x="5646738" y="2425700"/>
          <p14:tracePt t="43010" x="5656263" y="2425700"/>
          <p14:tracePt t="43015" x="5664200" y="2425700"/>
          <p14:tracePt t="43016" x="5672138" y="2425700"/>
          <p14:tracePt t="43022" x="5680075" y="2425700"/>
          <p14:tracePt t="43025" x="5689600" y="2425700"/>
          <p14:tracePt t="43030" x="5697538" y="2425700"/>
          <p14:tracePt t="43032" x="5705475" y="2425700"/>
          <p14:tracePt t="43036" x="5715000" y="2425700"/>
          <p14:tracePt t="43041" x="5722938" y="2425700"/>
          <p14:tracePt t="43046" x="5730875" y="2425700"/>
          <p14:tracePt t="43048" x="5738813" y="2425700"/>
          <p14:tracePt t="43050" x="5738813" y="2433638"/>
          <p14:tracePt t="43053" x="5748338" y="2433638"/>
          <p14:tracePt t="43061" x="5756275" y="2433638"/>
          <p14:tracePt t="43070" x="5764213" y="2433638"/>
          <p14:tracePt t="43074" x="5773738" y="2433638"/>
          <p14:tracePt t="43075" x="5773738" y="2443163"/>
          <p14:tracePt t="43083" x="5781675" y="2443163"/>
          <p14:tracePt t="43090" x="5789613" y="2443163"/>
          <p14:tracePt t="43095" x="5797550" y="2443163"/>
          <p14:tracePt t="43096" x="5807075" y="2443163"/>
          <p14:tracePt t="43100" x="5815013" y="2443163"/>
          <p14:tracePt t="43104" x="5822950" y="2443163"/>
          <p14:tracePt t="43108" x="5832475" y="2451100"/>
          <p14:tracePt t="43110" x="5840413" y="2451100"/>
          <p14:tracePt t="43114" x="5848350" y="2451100"/>
          <p14:tracePt t="43116" x="5856288" y="2451100"/>
          <p14:tracePt t="43120" x="5865813" y="2451100"/>
          <p14:tracePt t="43123" x="5873750" y="2451100"/>
          <p14:tracePt t="43125" x="5881688" y="2451100"/>
          <p14:tracePt t="43128" x="5891213" y="2451100"/>
          <p14:tracePt t="43131" x="5899150" y="2451100"/>
          <p14:tracePt t="43135" x="5907088" y="2459038"/>
          <p14:tracePt t="43138" x="5915025" y="2459038"/>
          <p14:tracePt t="43143" x="5924550" y="2459038"/>
          <p14:tracePt t="43147" x="5932488" y="2459038"/>
          <p14:tracePt t="43152" x="5940425" y="2459038"/>
          <p14:tracePt t="43155" x="5949950" y="2459038"/>
          <p14:tracePt t="43161" x="5957888" y="2459038"/>
          <p14:tracePt t="43168" x="5965825" y="2459038"/>
          <p14:tracePt t="43176" x="5973763" y="2459038"/>
          <p14:tracePt t="43184" x="5983288" y="2459038"/>
          <p14:tracePt t="43215" x="5991225" y="2459038"/>
          <p14:tracePt t="43252" x="5999163" y="2459038"/>
          <p14:tracePt t="43275" x="6008688" y="2459038"/>
          <p14:tracePt t="43284" x="6016625" y="2459038"/>
          <p14:tracePt t="43299" x="6024563" y="2459038"/>
          <p14:tracePt t="43302" x="6024563" y="2451100"/>
          <p14:tracePt t="43314" x="6032500" y="2451100"/>
          <p14:tracePt t="43331" x="6032500" y="2443163"/>
          <p14:tracePt t="43333" x="6042025" y="2443163"/>
          <p14:tracePt t="43341" x="6042025" y="2433638"/>
          <p14:tracePt t="43345" x="6049963" y="2433638"/>
          <p14:tracePt t="43355" x="6049963" y="2425700"/>
          <p14:tracePt t="43362" x="6057900" y="2425700"/>
          <p14:tracePt t="43366" x="6057900" y="2417763"/>
          <p14:tracePt t="43374" x="6057900" y="2409825"/>
          <p14:tracePt t="43377" x="6057900" y="2400300"/>
          <p14:tracePt t="43379" x="6067425" y="2400300"/>
          <p14:tracePt t="43385" x="6067425" y="2392363"/>
          <p14:tracePt t="43391" x="6067425" y="2384425"/>
          <p14:tracePt t="43394" x="6075363" y="2384425"/>
          <p14:tracePt t="43397" x="6075363" y="2374900"/>
          <p14:tracePt t="43399" x="6075363" y="2366963"/>
          <p14:tracePt t="43403" x="6083300" y="2366963"/>
          <p14:tracePt t="43404" x="6083300" y="2359025"/>
          <p14:tracePt t="43409" x="6083300" y="2351088"/>
          <p14:tracePt t="43413" x="6083300" y="2341563"/>
          <p14:tracePt t="43415" x="6083300" y="2333625"/>
          <p14:tracePt t="43420" x="6083300" y="2325688"/>
          <p14:tracePt t="43426" x="6083300" y="2316163"/>
          <p14:tracePt t="43430" x="6083300" y="2308225"/>
          <p14:tracePt t="43432" x="6083300" y="2300288"/>
          <p14:tracePt t="43439" x="6083300" y="2292350"/>
          <p14:tracePt t="43444" x="6083300" y="2282825"/>
          <p14:tracePt t="43452" x="6083300" y="2274888"/>
          <p14:tracePt t="43455" x="6083300" y="2266950"/>
          <p14:tracePt t="43465" x="6083300" y="2257425"/>
          <p14:tracePt t="43473" x="6083300" y="2249488"/>
          <p14:tracePt t="43481" x="6083300" y="2241550"/>
          <p14:tracePt t="43485" x="6083300" y="2233613"/>
          <p14:tracePt t="43487" x="6075363" y="2233613"/>
          <p14:tracePt t="43494" x="6075363" y="2224088"/>
          <p14:tracePt t="43501" x="6067425" y="2216150"/>
          <p14:tracePt t="43513" x="6067425" y="2208213"/>
          <p14:tracePt t="43521" x="6057900" y="2208213"/>
          <p14:tracePt t="43526" x="6057900" y="2198688"/>
          <p14:tracePt t="43532" x="6057900" y="2190750"/>
          <p14:tracePt t="43544" x="6049963" y="2182813"/>
          <p14:tracePt t="43554" x="6049963" y="2173288"/>
          <p14:tracePt t="43555" x="6042025" y="2173288"/>
          <p14:tracePt t="43563" x="6042025" y="2165350"/>
          <p14:tracePt t="43569" x="6042025" y="2157413"/>
          <p14:tracePt t="43578" x="6032500" y="2157413"/>
          <p14:tracePt t="43581" x="6032500" y="2149475"/>
          <p14:tracePt t="43594" x="6032500" y="2139950"/>
          <p14:tracePt t="43607" x="6032500" y="2132013"/>
          <p14:tracePt t="43610" x="6024563" y="2132013"/>
          <p14:tracePt t="43614" x="6024563" y="2124075"/>
          <p14:tracePt t="43625" x="6024563" y="2114550"/>
          <p14:tracePt t="43634" x="6024563" y="2106613"/>
          <p14:tracePt t="43644" x="6024563" y="2090738"/>
          <p14:tracePt t="43651" x="6024563" y="2081213"/>
          <p14:tracePt t="43658" x="6024563" y="2073275"/>
          <p14:tracePt t="43663" x="6016625" y="2065338"/>
          <p14:tracePt t="43666" x="6016625" y="2055813"/>
          <p14:tracePt t="43671" x="6016625" y="2047875"/>
          <p14:tracePt t="43674" x="6008688" y="2047875"/>
          <p14:tracePt t="43677" x="6008688" y="2039938"/>
          <p14:tracePt t="43683" x="6008688" y="2032000"/>
          <p14:tracePt t="43687" x="6008688" y="2022475"/>
          <p14:tracePt t="43694" x="6008688" y="2014538"/>
          <p14:tracePt t="43702" x="6008688" y="2006600"/>
          <p14:tracePt t="43708" x="5999163" y="2006600"/>
          <p14:tracePt t="43711" x="5999163" y="1997075"/>
          <p14:tracePt t="43712" x="5999163" y="1989138"/>
          <p14:tracePt t="43720" x="5999163" y="1981200"/>
          <p14:tracePt t="43728" x="5999163" y="1973263"/>
          <p14:tracePt t="43734" x="5999163" y="1963738"/>
          <p14:tracePt t="43743" x="5999163" y="1955800"/>
          <p14:tracePt t="43749" x="5999163" y="1947863"/>
          <p14:tracePt t="43760" x="5999163" y="1938338"/>
          <p14:tracePt t="43772" x="5999163" y="1930400"/>
          <p14:tracePt t="43794" x="5999163" y="1922463"/>
          <p14:tracePt t="43806" x="5999163" y="1914525"/>
          <p14:tracePt t="43826" x="5999163" y="1905000"/>
          <p14:tracePt t="43841" x="5999163" y="1897063"/>
          <p14:tracePt t="43862" x="5999163" y="1889125"/>
          <p14:tracePt t="45405" x="5999163" y="1897063"/>
          <p14:tracePt t="45495" x="5999163" y="1905000"/>
          <p14:tracePt t="45509" x="5999163" y="1914525"/>
          <p14:tracePt t="45513" x="5999163" y="1922463"/>
          <p14:tracePt t="45518" x="5999163" y="1930400"/>
          <p14:tracePt t="45521" x="5999163" y="1938338"/>
          <p14:tracePt t="45523" x="6008688" y="1938338"/>
          <p14:tracePt t="45526" x="6008688" y="1955800"/>
          <p14:tracePt t="45529" x="6016625" y="1973263"/>
          <p14:tracePt t="45533" x="6016625" y="1989138"/>
          <p14:tracePt t="45534" x="6024563" y="1989138"/>
          <p14:tracePt t="45535" x="6024563" y="1997075"/>
          <p14:tracePt t="45536" x="6024563" y="2006600"/>
          <p14:tracePt t="45538" x="6024563" y="2014538"/>
          <p14:tracePt t="45540" x="6024563" y="2022475"/>
          <p14:tracePt t="45541" x="6032500" y="2032000"/>
          <p14:tracePt t="45545" x="6042025" y="2055813"/>
          <p14:tracePt t="45547" x="6042025" y="2073275"/>
          <p14:tracePt t="45548" x="6049963" y="2090738"/>
          <p14:tracePt t="45550" x="6049963" y="2098675"/>
          <p14:tracePt t="45551" x="6057900" y="2114550"/>
          <p14:tracePt t="45553" x="6067425" y="2114550"/>
          <p14:tracePt t="45555" x="6067425" y="2139950"/>
          <p14:tracePt t="45556" x="6075363" y="2149475"/>
          <p14:tracePt t="45557" x="6083300" y="2165350"/>
          <p14:tracePt t="45558" x="6083300" y="2173288"/>
          <p14:tracePt t="45561" x="6100763" y="2216150"/>
          <p14:tracePt t="45562" x="6108700" y="2224088"/>
          <p14:tracePt t="45564" x="6116638" y="2241550"/>
          <p14:tracePt t="45565" x="6124575" y="2249488"/>
          <p14:tracePt t="45566" x="6124575" y="2257425"/>
          <p14:tracePt t="45566" x="6134100" y="2282825"/>
          <p14:tracePt t="45567" x="6142038" y="2292350"/>
          <p14:tracePt t="45569" x="6149975" y="2300288"/>
          <p14:tracePt t="45569" x="6159500" y="2316163"/>
          <p14:tracePt t="45570" x="6159500" y="2333625"/>
          <p14:tracePt t="45571" x="6167438" y="2341563"/>
          <p14:tracePt t="45573" x="6183313" y="2359025"/>
          <p14:tracePt t="45573" x="6183313" y="2374900"/>
          <p14:tracePt t="45574" x="6192838" y="2384425"/>
          <p14:tracePt t="45577" x="6218238" y="2433638"/>
          <p14:tracePt t="45582" x="6251575" y="2509838"/>
          <p14:tracePt t="45583" x="6259513" y="2527300"/>
          <p14:tracePt t="45584" x="6267450" y="2543175"/>
          <p14:tracePt t="45584" x="6276975" y="2560638"/>
          <p14:tracePt t="45585" x="6284913" y="2586038"/>
          <p14:tracePt t="45586" x="6300788" y="2601913"/>
          <p14:tracePt t="45587" x="6300788" y="2627313"/>
          <p14:tracePt t="45588" x="6318250" y="2644775"/>
          <p14:tracePt t="45589" x="6318250" y="2660650"/>
          <p14:tracePt t="45590" x="6326188" y="2686050"/>
          <p14:tracePt t="45591" x="6343650" y="2703513"/>
          <p14:tracePt t="45594" x="6359525" y="2744788"/>
          <p14:tracePt t="45595" x="6369050" y="2770188"/>
          <p14:tracePt t="45597" x="6394450" y="2828925"/>
          <p14:tracePt t="45598" x="6402388" y="2854325"/>
          <p14:tracePt t="45599" x="6402388" y="2870200"/>
          <p14:tracePt t="45600" x="6418263" y="2905125"/>
          <p14:tracePt t="45601" x="6427788" y="2928938"/>
          <p14:tracePt t="45602" x="6435725" y="2954338"/>
          <p14:tracePt t="45603" x="6443663" y="2979738"/>
          <p14:tracePt t="45604" x="6461125" y="3005138"/>
          <p14:tracePt t="45605" x="6461125" y="3030538"/>
          <p14:tracePt t="45606" x="6469063" y="3055938"/>
          <p14:tracePt t="45607" x="6486525" y="3081338"/>
          <p14:tracePt t="45609" x="6502400" y="3130550"/>
          <p14:tracePt t="45611" x="6527800" y="3189288"/>
          <p14:tracePt t="45613" x="6527800" y="3214688"/>
          <p14:tracePt t="45613" x="6545263" y="3248025"/>
          <p14:tracePt t="45614" x="6561138" y="3290888"/>
          <p14:tracePt t="45615" x="6570663" y="3316288"/>
          <p14:tracePt t="45616" x="6586538" y="3349625"/>
          <p14:tracePt t="45617" x="6594475" y="3382963"/>
          <p14:tracePt t="45618" x="6604000" y="3408363"/>
          <p14:tracePt t="45619" x="6619875" y="3441700"/>
          <p14:tracePt t="45620" x="6637338" y="3475038"/>
          <p14:tracePt t="45621" x="6645275" y="3508375"/>
          <p14:tracePt t="45622" x="6662738" y="3551238"/>
          <p14:tracePt t="45623" x="6670675" y="3576638"/>
          <p14:tracePt t="45625" x="6696075" y="3609975"/>
          <p14:tracePt t="45627" x="6711950" y="3676650"/>
          <p14:tracePt t="45629" x="6770688" y="3794125"/>
          <p14:tracePt t="45631" x="6805613" y="3860800"/>
          <p14:tracePt t="45632" x="6821488" y="3894138"/>
          <p14:tracePt t="45633" x="6838950" y="3937000"/>
          <p14:tracePt t="45634" x="6846888" y="3962400"/>
          <p14:tracePt t="45635" x="6872288" y="4003675"/>
          <p14:tracePt t="45636" x="6888163" y="4037013"/>
          <p14:tracePt t="45637" x="6905625" y="4071938"/>
          <p14:tracePt t="45638" x="6923088" y="4105275"/>
          <p14:tracePt t="45639" x="6946900" y="4154488"/>
          <p14:tracePt t="45640" x="6964363" y="4197350"/>
          <p14:tracePt t="45641" x="6989763" y="4222750"/>
          <p14:tracePt t="45644" x="7023100" y="4289425"/>
          <p14:tracePt t="45645" x="7048500" y="4330700"/>
          <p14:tracePt t="45647" x="7081838" y="4398963"/>
          <p14:tracePt t="45648" x="7107238" y="4424363"/>
          <p14:tracePt t="45648" x="7123113" y="4457700"/>
          <p14:tracePt t="45649" x="7148513" y="4491038"/>
          <p14:tracePt t="45650" x="7158038" y="4524375"/>
          <p14:tracePt t="45651" x="7191375" y="4557713"/>
          <p14:tracePt t="45652" x="7216775" y="4591050"/>
          <p14:tracePt t="45653" x="7224713" y="4616450"/>
          <p14:tracePt t="45654" x="7250113" y="4649788"/>
          <p14:tracePt t="45655" x="7275513" y="4675188"/>
          <p14:tracePt t="45656" x="7291388" y="4708525"/>
          <p14:tracePt t="45657" x="7308850" y="4725988"/>
          <p14:tracePt t="45659" x="7358063" y="4792663"/>
          <p14:tracePt t="45661" x="7375525" y="4810125"/>
          <p14:tracePt t="45663" x="7408863" y="4860925"/>
          <p14:tracePt t="45663" x="7426325" y="4876800"/>
          <p14:tracePt t="45664" x="7451725" y="4902200"/>
          <p14:tracePt t="45665" x="7467600" y="4919663"/>
          <p14:tracePt t="45666" x="7485063" y="4935538"/>
          <p14:tracePt t="45667" x="7500938" y="4953000"/>
          <p14:tracePt t="45668" x="7518400" y="4978400"/>
          <p14:tracePt t="45669" x="7534275" y="4994275"/>
          <p14:tracePt t="45670" x="7551738" y="5011738"/>
          <p14:tracePt t="45671" x="7569200" y="5037138"/>
          <p14:tracePt t="45672" x="7602538" y="5053013"/>
          <p14:tracePt t="45673" x="7610475" y="5070475"/>
          <p14:tracePt t="45674" x="7627938" y="5086350"/>
          <p14:tracePt t="45676" x="7669213" y="5129213"/>
          <p14:tracePt t="45678" x="7686675" y="5137150"/>
          <p14:tracePt t="45680" x="7727950" y="5170488"/>
          <p14:tracePt t="45681" x="7761288" y="5203825"/>
          <p14:tracePt t="45682" x="7778750" y="5213350"/>
          <p14:tracePt t="45684" x="7794625" y="5229225"/>
          <p14:tracePt t="45685" x="7812088" y="5237163"/>
          <p14:tracePt t="45686" x="7827963" y="5254625"/>
          <p14:tracePt t="45686" x="7837488" y="5262563"/>
          <p14:tracePt t="45687" x="7870825" y="5287963"/>
          <p14:tracePt t="45688" x="7878763" y="5295900"/>
          <p14:tracePt t="45689" x="7896225" y="5305425"/>
          <p14:tracePt t="45690" x="7921625" y="5321300"/>
          <p14:tracePt t="45691" x="7937500" y="5330825"/>
          <p14:tracePt t="45694" x="7962900" y="5356225"/>
          <p14:tracePt t="45696" x="8004175" y="5380038"/>
          <p14:tracePt t="45697" x="8039100" y="5405438"/>
          <p14:tracePt t="45698" x="8054975" y="5422900"/>
          <p14:tracePt t="45699" x="8072438" y="5430838"/>
          <p14:tracePt t="45700" x="8088313" y="5448300"/>
          <p14:tracePt t="45701" x="8105775" y="5456238"/>
          <p14:tracePt t="45702" x="8121650" y="5473700"/>
          <p14:tracePt t="45703" x="8139113" y="5481638"/>
          <p14:tracePt t="45704" x="8156575" y="5489575"/>
          <p14:tracePt t="45705" x="8172450" y="5497513"/>
          <p14:tracePt t="45706" x="8189913" y="5514975"/>
          <p14:tracePt t="45707" x="8205788" y="5522913"/>
          <p14:tracePt t="45709" x="8239125" y="5548313"/>
          <p14:tracePt t="45711" x="8256588" y="5565775"/>
          <p14:tracePt t="45712" x="8274050" y="5573713"/>
          <p14:tracePt t="45714" x="8307388" y="5591175"/>
          <p14:tracePt t="45715" x="8323263" y="5607050"/>
          <p14:tracePt t="45716" x="8340725" y="5614988"/>
          <p14:tracePt t="45716" x="8348663" y="5624513"/>
          <p14:tracePt t="45717" x="8366125" y="5632450"/>
          <p14:tracePt t="45718" x="8382000" y="5649913"/>
          <p14:tracePt t="45719" x="8399463" y="5657850"/>
          <p14:tracePt t="45720" x="8415338" y="5673725"/>
          <p14:tracePt t="45721" x="8432800" y="5683250"/>
          <p14:tracePt t="45722" x="8440738" y="5691188"/>
          <p14:tracePt t="45723" x="8458200" y="5708650"/>
          <p14:tracePt t="45724" x="8474075" y="5716588"/>
          <p14:tracePt t="45727" x="8499475" y="5732463"/>
          <p14:tracePt t="45728" x="8524875" y="5749925"/>
          <p14:tracePt t="45729" x="8532813" y="5749925"/>
          <p14:tracePt t="45730" x="8542338" y="5767388"/>
          <p14:tracePt t="45732" x="8558213" y="5767388"/>
          <p14:tracePt t="45733" x="8567738" y="5783263"/>
          <p14:tracePt t="45734" x="8583613" y="5783263"/>
          <p14:tracePt t="45735" x="8601075" y="5800725"/>
          <p14:tracePt t="45735" x="8609013" y="5808663"/>
          <p14:tracePt t="45737" x="8626475" y="5808663"/>
          <p14:tracePt t="45737" x="8634413" y="5826125"/>
          <p14:tracePt t="45738" x="8642350" y="5826125"/>
          <p14:tracePt t="45739" x="8659813" y="5842000"/>
          <p14:tracePt t="45740" x="8667750" y="5849938"/>
          <p14:tracePt t="45741" x="8685213" y="5849938"/>
          <p14:tracePt t="45744" x="8701088" y="5867400"/>
          <p14:tracePt t="45745" x="8718550" y="5875338"/>
          <p14:tracePt t="45748" x="8743950" y="5900738"/>
          <p14:tracePt t="45749" x="8751888" y="5900738"/>
          <p14:tracePt t="45750" x="8759825" y="5918200"/>
          <p14:tracePt t="45751" x="8767763" y="5918200"/>
          <p14:tracePt t="45752" x="8785225" y="5934075"/>
          <p14:tracePt t="45753" x="8793163" y="5934075"/>
          <p14:tracePt t="45754" x="8802688" y="5943600"/>
          <p14:tracePt t="45755" x="8802688" y="5951538"/>
          <p14:tracePt t="45756" x="8818563" y="5959475"/>
          <p14:tracePt t="45759" x="8826500" y="5969000"/>
          <p14:tracePt t="45761" x="8836025" y="5976938"/>
          <p14:tracePt t="45763" x="8851900" y="5992813"/>
          <p14:tracePt t="45764" x="8869363" y="6002338"/>
          <p14:tracePt t="45766" x="8877300" y="6002338"/>
          <p14:tracePt t="45766" x="8885238" y="6010275"/>
          <p14:tracePt t="45767" x="8885238" y="6018213"/>
          <p14:tracePt t="45768" x="8902700" y="6027738"/>
          <p14:tracePt t="45770" x="8902700" y="6035675"/>
          <p14:tracePt t="45771" x="8910638" y="6035675"/>
          <p14:tracePt t="45772" x="8920163" y="6043613"/>
          <p14:tracePt t="45773" x="8928100" y="6043613"/>
          <p14:tracePt t="45775" x="8936038" y="6051550"/>
          <p14:tracePt t="45777" x="8943975" y="6061075"/>
          <p14:tracePt t="45779" x="8953500" y="6069013"/>
          <p14:tracePt t="45779" x="8961438" y="6076950"/>
          <p14:tracePt t="45780" x="8969375" y="6076950"/>
          <p14:tracePt t="45781" x="8978900" y="6094413"/>
          <p14:tracePt t="45783" x="8986838" y="6102350"/>
          <p14:tracePt t="45784" x="8994775" y="6110288"/>
          <p14:tracePt t="45786" x="9002713" y="6110288"/>
          <p14:tracePt t="45787" x="9012238" y="6127750"/>
          <p14:tracePt t="45789" x="9028113" y="6135688"/>
          <p14:tracePt t="45792" x="9045575" y="6145213"/>
          <p14:tracePt t="45794" x="9061450" y="6161088"/>
          <p14:tracePt t="45797" x="9078913" y="6178550"/>
          <p14:tracePt t="45798" x="9086850" y="6186488"/>
          <p14:tracePt t="45798" x="9096375" y="6194425"/>
          <p14:tracePt t="45800" x="9104313" y="6203950"/>
          <p14:tracePt t="45800" x="9112250" y="6211888"/>
          <p14:tracePt t="45801" x="9120188" y="6219825"/>
          <p14:tracePt t="45803" x="9137650" y="6237288"/>
          <p14:tracePt t="45804" x="9145588" y="6237288"/>
          <p14:tracePt t="45806" x="9155113" y="6253163"/>
          <p14:tracePt t="45806" x="9163050" y="6253163"/>
          <p14:tracePt t="45807" x="9178925" y="6270625"/>
          <p14:tracePt t="45809" x="9196388" y="6286500"/>
          <p14:tracePt t="45810" x="9204325" y="6296025"/>
          <p14:tracePt t="45812" x="9221788" y="6303963"/>
          <p14:tracePt t="45814" x="9229725" y="6321425"/>
          <p14:tracePt t="45815" x="9237663" y="6321425"/>
          <p14:tracePt t="45815" x="9247188" y="6337300"/>
          <p14:tracePt t="45817" x="9255125" y="6337300"/>
          <p14:tracePt t="45818" x="9263063" y="6354763"/>
          <p14:tracePt t="45819" x="9280525" y="6354763"/>
          <p14:tracePt t="45820" x="9280525" y="6370638"/>
          <p14:tracePt t="45821" x="9296400" y="6370638"/>
          <p14:tracePt t="45822" x="9296400" y="6380163"/>
          <p14:tracePt t="45823" x="9313863" y="6388100"/>
          <p14:tracePt t="45824" x="9313863" y="6396038"/>
          <p14:tracePt t="45827" x="9331325" y="6403975"/>
          <p14:tracePt t="45828" x="9347200" y="6413500"/>
          <p14:tracePt t="45829" x="9347200" y="6421438"/>
          <p14:tracePt t="45830" x="9364663" y="6421438"/>
          <p14:tracePt t="45831" x="9364663" y="6429375"/>
          <p14:tracePt t="45832" x="9372600" y="6438900"/>
          <p14:tracePt t="45833" x="9380538" y="6438900"/>
          <p14:tracePt t="45834" x="9390063" y="6446838"/>
          <p14:tracePt t="45835" x="9398000" y="6446838"/>
          <p14:tracePt t="45836" x="9398000" y="6454775"/>
          <p14:tracePt t="45837" x="9413875" y="6462713"/>
          <p14:tracePt t="45840" x="9423400" y="6472238"/>
          <p14:tracePt t="45843" x="9439275" y="6480175"/>
          <p14:tracePt t="45844" x="9448800" y="6488113"/>
          <p14:tracePt t="45846" x="9464675" y="6488113"/>
          <p14:tracePt t="45847" x="9472613" y="6497638"/>
          <p14:tracePt t="45849" x="9482138" y="6497638"/>
          <p14:tracePt t="45849" x="9490075" y="6505575"/>
          <p14:tracePt t="45851" x="9490075" y="6513513"/>
          <p14:tracePt t="45853" x="9507538" y="6513513"/>
          <p14:tracePt t="45855" x="9515475" y="6521450"/>
          <p14:tracePt t="45857" x="9523413" y="6521450"/>
          <p14:tracePt t="45860" x="9540875" y="6530975"/>
          <p14:tracePt t="45863" x="9548813" y="6538913"/>
          <p14:tracePt t="45864" x="9556750" y="6546850"/>
          <p14:tracePt t="45866" x="9566275" y="6546850"/>
          <p14:tracePt t="45867" x="9574213" y="6546850"/>
          <p14:tracePt t="45869" x="9574213" y="6556375"/>
          <p14:tracePt t="45870" x="9582150" y="6556375"/>
          <p14:tracePt t="45873" x="9590088" y="6564313"/>
          <p14:tracePt t="45876" x="9599613" y="6564313"/>
          <p14:tracePt t="45878" x="9607550" y="6572250"/>
          <p14:tracePt t="45882" x="9607550" y="6581775"/>
          <p14:tracePt t="45884" x="9615488" y="6581775"/>
          <p14:tracePt t="45887" x="9625013" y="6581775"/>
          <p14:tracePt t="45889" x="9625013" y="6589713"/>
          <p14:tracePt t="45893" x="9632950" y="6589713"/>
          <p14:tracePt t="45895" x="9640888" y="6589713"/>
          <p14:tracePt t="45898" x="9640888" y="6597650"/>
          <p14:tracePt t="45901" x="9648825" y="6597650"/>
          <p14:tracePt t="45906" x="9658350" y="6597650"/>
          <p14:tracePt t="45910" x="9658350" y="6605588"/>
          <p14:tracePt t="45915" x="9666288" y="6605588"/>
          <p14:tracePt t="45921" x="9674225" y="6615113"/>
          <p14:tracePt t="45977" x="9674225" y="6605588"/>
          <p14:tracePt t="45988" x="9674225" y="6597650"/>
          <p14:tracePt t="45994" x="9683750" y="6597650"/>
          <p14:tracePt t="45996" x="9683750" y="6589713"/>
          <p14:tracePt t="46000" x="9683750" y="6581775"/>
          <p14:tracePt t="46003" x="9683750" y="6572250"/>
          <p14:tracePt t="46008" x="9683750" y="6564313"/>
          <p14:tracePt t="46013" x="9683750" y="6556375"/>
          <p14:tracePt t="46020" x="9683750" y="6546850"/>
          <p14:tracePt t="46024" x="9683750" y="6538913"/>
          <p14:tracePt t="46032" x="9683750" y="6530975"/>
          <p14:tracePt t="46042" x="9683750" y="6521450"/>
          <p14:tracePt t="46045" x="9674225" y="6521450"/>
          <p14:tracePt t="46050" x="9666288" y="6513513"/>
          <p14:tracePt t="46051" x="9666288" y="6505575"/>
          <p14:tracePt t="46057" x="9658350" y="6497638"/>
          <p14:tracePt t="46062" x="9648825" y="6488113"/>
          <p14:tracePt t="46065" x="9640888" y="6488113"/>
          <p14:tracePt t="46066" x="9632950" y="6480175"/>
          <p14:tracePt t="46068" x="9625013" y="6472238"/>
          <p14:tracePt t="46071" x="9615488" y="6462713"/>
          <p14:tracePt t="46075" x="9607550" y="6462713"/>
          <p14:tracePt t="46077" x="9599613" y="6454775"/>
          <p14:tracePt t="46080" x="9590088" y="6454775"/>
          <p14:tracePt t="46081" x="9590088" y="6446838"/>
          <p14:tracePt t="46083" x="9582150" y="6446838"/>
          <p14:tracePt t="46084" x="9582150" y="6438900"/>
          <p14:tracePt t="46085" x="9574213" y="6438900"/>
          <p14:tracePt t="46086" x="9566275" y="6438900"/>
          <p14:tracePt t="46088" x="9556750" y="6429375"/>
          <p14:tracePt t="46091" x="9548813" y="6429375"/>
          <p14:tracePt t="46096" x="9540875" y="6421438"/>
          <p14:tracePt t="46096" x="9531350" y="6421438"/>
          <p14:tracePt t="46100" x="9523413" y="6413500"/>
          <p14:tracePt t="46104" x="9515475" y="6413500"/>
          <p14:tracePt t="46108" x="9507538" y="6403975"/>
          <p14:tracePt t="46114" x="9498013" y="6396038"/>
          <p14:tracePt t="46115" x="9490075" y="6396038"/>
          <p14:tracePt t="46120" x="9482138" y="6396038"/>
          <p14:tracePt t="46122" x="9482138" y="6388100"/>
          <p14:tracePt t="46123" x="9472613" y="6388100"/>
          <p14:tracePt t="46127" x="9464675" y="6388100"/>
          <p14:tracePt t="46128" x="9456738" y="6388100"/>
          <p14:tracePt t="46131" x="9456738" y="6380163"/>
          <p14:tracePt t="46132" x="9448800" y="6380163"/>
          <p14:tracePt t="46145" x="9405938" y="6362700"/>
          <p14:tracePt t="46148" x="9398000" y="6362700"/>
          <p14:tracePt t="46149" x="9390063" y="6354763"/>
          <p14:tracePt t="46153" x="9380538" y="6354763"/>
          <p14:tracePt t="46158" x="9372600" y="6354763"/>
          <p14:tracePt t="46160" x="9372600" y="6345238"/>
          <p14:tracePt t="46168" x="9364663" y="6345238"/>
          <p14:tracePt t="46215" x="9364663" y="6337300"/>
          <p14:tracePt t="46228" x="9364663" y="6329363"/>
          <p14:tracePt t="46241" x="9372600" y="6329363"/>
          <p14:tracePt t="46247" x="9380538" y="6321425"/>
          <p14:tracePt t="46249" x="9390063" y="6321425"/>
          <p14:tracePt t="46251" x="9398000" y="6321425"/>
          <p14:tracePt t="46255" x="9405938" y="6321425"/>
          <p14:tracePt t="46258" x="9413875" y="6321425"/>
          <p14:tracePt t="46260" x="9423400" y="6321425"/>
          <p14:tracePt t="46262" x="9431338" y="6321425"/>
          <p14:tracePt t="46265" x="9439275" y="6321425"/>
          <p14:tracePt t="46267" x="9448800" y="6321425"/>
          <p14:tracePt t="46271" x="9456738" y="6321425"/>
          <p14:tracePt t="46272" x="9464675" y="6321425"/>
          <p14:tracePt t="46276" x="9472613" y="6321425"/>
          <p14:tracePt t="46278" x="9482138" y="6321425"/>
          <p14:tracePt t="46280" x="9490075" y="6321425"/>
          <p14:tracePt t="46283" x="9498013" y="6311900"/>
          <p14:tracePt t="46285" x="9507538" y="6311900"/>
          <p14:tracePt t="46288" x="9515475" y="6311900"/>
          <p14:tracePt t="46292" x="9523413" y="6311900"/>
          <p14:tracePt t="46295" x="9531350" y="6311900"/>
          <p14:tracePt t="46298" x="9540875" y="6311900"/>
          <p14:tracePt t="46298" x="9548813" y="6311900"/>
          <p14:tracePt t="46300" x="9556750" y="6311900"/>
          <p14:tracePt t="46302" x="9566275" y="6303963"/>
          <p14:tracePt t="46303" x="9574213" y="6303963"/>
          <p14:tracePt t="46306" x="9582150" y="6303963"/>
          <p14:tracePt t="46310" x="9599613" y="6303963"/>
          <p14:tracePt t="46310" x="9607550" y="6296025"/>
          <p14:tracePt t="46312" x="9615488" y="6296025"/>
          <p14:tracePt t="46314" x="9632950" y="6296025"/>
          <p14:tracePt t="46317" x="9640888" y="6296025"/>
          <p14:tracePt t="46318" x="9648825" y="6296025"/>
          <p14:tracePt t="46320" x="9666288" y="6296025"/>
          <p14:tracePt t="46323" x="9674225" y="6296025"/>
          <p14:tracePt t="46325" x="9683750" y="6296025"/>
          <p14:tracePt t="46328" x="9707563" y="6296025"/>
          <p14:tracePt t="46329" x="9717088" y="6296025"/>
          <p14:tracePt t="46330" x="9725025" y="6296025"/>
          <p14:tracePt t="46331" x="9725025" y="6286500"/>
          <p14:tracePt t="46333" x="9732963" y="6286500"/>
          <p14:tracePt t="46334" x="9742488" y="6286500"/>
          <p14:tracePt t="46334" x="9750425" y="6286500"/>
          <p14:tracePt t="46337" x="9766300" y="6286500"/>
          <p14:tracePt t="46340" x="9775825" y="6286500"/>
          <p14:tracePt t="46344" x="9791700" y="6286500"/>
          <p14:tracePt t="46345" x="9801225" y="6286500"/>
          <p14:tracePt t="46348" x="9809163" y="6286500"/>
          <p14:tracePt t="46349" x="9817100" y="6286500"/>
          <p14:tracePt t="46351" x="9825038" y="6286500"/>
          <p14:tracePt t="46353" x="9834563" y="6286500"/>
          <p14:tracePt t="46356" x="9842500" y="6286500"/>
          <p14:tracePt t="46360" x="9850438" y="6286500"/>
          <p14:tracePt t="46362" x="9859963" y="6286500"/>
          <p14:tracePt t="46364" x="9859963" y="6278563"/>
          <p14:tracePt t="46365" x="9867900" y="6278563"/>
          <p14:tracePt t="46368" x="9875838" y="6278563"/>
          <p14:tracePt t="46375" x="9883775" y="6278563"/>
          <p14:tracePt t="46380" x="9893300" y="6278563"/>
          <p14:tracePt t="46382" x="9901238" y="6278563"/>
          <p14:tracePt t="46395" x="9909175" y="6278563"/>
          <p14:tracePt t="46438" x="9909175" y="6270625"/>
          <p14:tracePt t="46463" x="9901238" y="6270625"/>
          <p14:tracePt t="46467" x="9893300" y="6270625"/>
          <p14:tracePt t="46473" x="9893300" y="6262688"/>
          <p14:tracePt t="46474" x="9883775" y="6262688"/>
          <p14:tracePt t="46479" x="9875838" y="6262688"/>
          <p14:tracePt t="46483" x="9867900" y="6262688"/>
          <p14:tracePt t="46484" x="9859963" y="6262688"/>
          <p14:tracePt t="46487" x="9850438" y="6262688"/>
          <p14:tracePt t="46490" x="9842500" y="6262688"/>
          <p14:tracePt t="46492" x="9834563" y="6262688"/>
          <p14:tracePt t="46494" x="9825038" y="6262688"/>
          <p14:tracePt t="46496" x="9817100" y="6262688"/>
          <p14:tracePt t="46497" x="9809163" y="6262688"/>
          <p14:tracePt t="46500" x="9801225" y="6262688"/>
          <p14:tracePt t="46501" x="9791700" y="6262688"/>
          <p14:tracePt t="46503" x="9783763" y="6262688"/>
          <p14:tracePt t="46506" x="9775825" y="6262688"/>
          <p14:tracePt t="46508" x="9766300" y="6262688"/>
          <p14:tracePt t="46510" x="9750425" y="6262688"/>
          <p14:tracePt t="46512" x="9742488" y="6262688"/>
          <p14:tracePt t="46514" x="9742488" y="6253163"/>
          <p14:tracePt t="46515" x="9732963" y="6253163"/>
          <p14:tracePt t="46516" x="9725025" y="6253163"/>
          <p14:tracePt t="46518" x="9717088" y="6253163"/>
          <p14:tracePt t="46519" x="9707563" y="6253163"/>
          <p14:tracePt t="46521" x="9699625" y="6253163"/>
          <p14:tracePt t="46524" x="9691688" y="6253163"/>
          <p14:tracePt t="46527" x="9683750" y="6253163"/>
          <p14:tracePt t="46528" x="9674225" y="6253163"/>
          <p14:tracePt t="46529" x="9666288" y="6253163"/>
          <p14:tracePt t="46531" x="9658350" y="6253163"/>
          <p14:tracePt t="46533" x="9648825" y="6253163"/>
          <p14:tracePt t="46535" x="9640888" y="6253163"/>
          <p14:tracePt t="46537" x="9632950" y="6253163"/>
          <p14:tracePt t="46541" x="9625013" y="6253163"/>
          <p14:tracePt t="46543" x="9615488" y="6253163"/>
          <p14:tracePt t="46546" x="9607550" y="6253163"/>
          <p14:tracePt t="46546" x="9599613" y="6253163"/>
          <p14:tracePt t="46549" x="9582150" y="6253163"/>
          <p14:tracePt t="46554" x="9574213" y="6253163"/>
          <p14:tracePt t="46556" x="9566275" y="6253163"/>
          <p14:tracePt t="46560" x="9556750" y="6253163"/>
          <p14:tracePt t="46562" x="9548813" y="6253163"/>
          <p14:tracePt t="46564" x="9540875" y="6253163"/>
          <p14:tracePt t="46567" x="9531350" y="6253163"/>
          <p14:tracePt t="46569" x="9523413" y="6253163"/>
          <p14:tracePt t="46571" x="9515475" y="6253163"/>
          <p14:tracePt t="46576" x="9507538" y="6253163"/>
          <p14:tracePt t="46579" x="9498013" y="6253163"/>
          <p14:tracePt t="46581" x="9498013" y="6245225"/>
          <p14:tracePt t="46585" x="9490075" y="6245225"/>
          <p14:tracePt t="46588" x="9482138" y="6245225"/>
          <p14:tracePt t="46696" x="9490075" y="6245225"/>
          <p14:tracePt t="46706" x="9507538" y="6245225"/>
          <p14:tracePt t="46712" x="9523413" y="6245225"/>
          <p14:tracePt t="46715" x="9531350" y="6245225"/>
          <p14:tracePt t="46717" x="9540875" y="6253163"/>
          <p14:tracePt t="46719" x="9548813" y="6253163"/>
          <p14:tracePt t="46722" x="9556750" y="6253163"/>
          <p14:tracePt t="46723" x="9566275" y="6253163"/>
          <p14:tracePt t="46727" x="9574213" y="6253163"/>
          <p14:tracePt t="46731" x="9590088" y="6253163"/>
          <p14:tracePt t="46734" x="9599613" y="6253163"/>
          <p14:tracePt t="46736" x="9607550" y="6253163"/>
          <p14:tracePt t="46738" x="9615488" y="6253163"/>
          <p14:tracePt t="46741" x="9632950" y="6253163"/>
          <p14:tracePt t="46744" x="9640888" y="6253163"/>
          <p14:tracePt t="46746" x="9648825" y="6253163"/>
          <p14:tracePt t="46749" x="9658350" y="6253163"/>
          <p14:tracePt t="46749" x="9666288" y="6262688"/>
          <p14:tracePt t="46751" x="9674225" y="6262688"/>
          <p14:tracePt t="46753" x="9683750" y="6262688"/>
          <p14:tracePt t="46755" x="9691688" y="6262688"/>
          <p14:tracePt t="46756" x="9699625" y="6262688"/>
          <p14:tracePt t="46760" x="9707563" y="6262688"/>
          <p14:tracePt t="46761" x="9717088" y="6262688"/>
          <p14:tracePt t="46761" x="9725025" y="6262688"/>
          <p14:tracePt t="46762" x="9732963" y="6270625"/>
          <p14:tracePt t="46765" x="9742488" y="6270625"/>
          <p14:tracePt t="46767" x="9750425" y="6270625"/>
          <p14:tracePt t="46768" x="9758363" y="6270625"/>
          <p14:tracePt t="46771" x="9766300" y="6270625"/>
          <p14:tracePt t="46773" x="9775825" y="6270625"/>
          <p14:tracePt t="46776" x="9783763" y="6270625"/>
          <p14:tracePt t="46777" x="9791700" y="6270625"/>
          <p14:tracePt t="46780" x="9801225" y="6270625"/>
          <p14:tracePt t="46783" x="9809163" y="6270625"/>
          <p14:tracePt t="46788" x="9817100" y="6270625"/>
          <p14:tracePt t="46791" x="9825038" y="6270625"/>
          <p14:tracePt t="46801" x="9834563" y="6270625"/>
          <p14:tracePt t="46835" x="9842500" y="6270625"/>
          <p14:tracePt t="46844" x="9850438" y="6270625"/>
          <p14:tracePt t="46846" x="9859963" y="6270625"/>
          <p14:tracePt t="46848" x="9859963" y="6278563"/>
          <p14:tracePt t="46851" x="9867900" y="6278563"/>
          <p14:tracePt t="46856" x="9875838" y="6278563"/>
          <p14:tracePt t="46861" x="9883775" y="6278563"/>
          <p14:tracePt t="46864" x="9893300" y="6278563"/>
          <p14:tracePt t="46869" x="9901238" y="6278563"/>
          <p14:tracePt t="46876" x="9909175" y="6286500"/>
          <p14:tracePt t="46886" x="9918700" y="6286500"/>
          <p14:tracePt t="46971" x="9909175" y="6286500"/>
          <p14:tracePt t="46976" x="9901238" y="6286500"/>
          <p14:tracePt t="46981" x="9893300" y="6286500"/>
          <p14:tracePt t="46985" x="9883775" y="6286500"/>
          <p14:tracePt t="46987" x="9875838" y="6286500"/>
          <p14:tracePt t="46990" x="9867900" y="6286500"/>
          <p14:tracePt t="46993" x="9850438" y="6278563"/>
          <p14:tracePt t="46997" x="9825038" y="6278563"/>
          <p14:tracePt t="47002" x="9801225" y="6278563"/>
          <p14:tracePt t="47004" x="9783763" y="6278563"/>
          <p14:tracePt t="47006" x="9766300" y="6278563"/>
          <p14:tracePt t="47007" x="9758363" y="6278563"/>
          <p14:tracePt t="47013" x="9707563" y="6278563"/>
          <p14:tracePt t="47014" x="9683750" y="6278563"/>
          <p14:tracePt t="47019" x="9632950" y="6270625"/>
          <p14:tracePt t="47020" x="9625013" y="6270625"/>
          <p14:tracePt t="47021" x="9615488" y="6270625"/>
          <p14:tracePt t="47022" x="9607550" y="6270625"/>
          <p14:tracePt t="47024" x="9582150" y="6270625"/>
          <p14:tracePt t="47027" x="9531350" y="6262688"/>
          <p14:tracePt t="47029" x="9515475" y="6262688"/>
          <p14:tracePt t="47030" x="9507538" y="6262688"/>
          <p14:tracePt t="47030" x="9498013" y="6262688"/>
          <p14:tracePt t="47031" x="9482138" y="6253163"/>
          <p14:tracePt t="47033" x="9464675" y="6253163"/>
          <p14:tracePt t="47034" x="9456738" y="6253163"/>
          <p14:tracePt t="47036" x="9431338" y="6253163"/>
          <p14:tracePt t="47036" x="9405938" y="6253163"/>
          <p14:tracePt t="47037" x="9398000" y="6253163"/>
          <p14:tracePt t="47038" x="9380538" y="6253163"/>
          <p14:tracePt t="47040" x="9372600" y="6253163"/>
          <p14:tracePt t="47041" x="9355138" y="6253163"/>
          <p14:tracePt t="47044" x="9321800" y="6245225"/>
          <p14:tracePt t="47046" x="9296400" y="6245225"/>
          <p14:tracePt t="47047" x="9272588" y="6237288"/>
          <p14:tracePt t="47048" x="9263063" y="6237288"/>
          <p14:tracePt t="47049" x="9247188" y="6237288"/>
          <p14:tracePt t="47050" x="9229725" y="6237288"/>
          <p14:tracePt t="47052" x="9213850" y="6237288"/>
          <p14:tracePt t="47053" x="9196388" y="6237288"/>
          <p14:tracePt t="47053" x="9188450" y="6237288"/>
          <p14:tracePt t="47054" x="9163050" y="6227763"/>
          <p14:tracePt t="47055" x="9155113" y="6227763"/>
          <p14:tracePt t="47056" x="9137650" y="6227763"/>
          <p14:tracePt t="47058" x="9129713" y="6227763"/>
          <p14:tracePt t="47060" x="9086850" y="6219825"/>
          <p14:tracePt t="47061" x="9078913" y="6219825"/>
          <p14:tracePt t="47062" x="9053513" y="6211888"/>
          <p14:tracePt t="47062" x="9045575" y="6211888"/>
          <p14:tracePt t="47064" x="9028113" y="6211888"/>
          <p14:tracePt t="47064" x="9002713" y="6211888"/>
          <p14:tracePt t="47066" x="8986838" y="6203950"/>
          <p14:tracePt t="47066" x="8969375" y="6203950"/>
          <p14:tracePt t="47067" x="8953500" y="6203950"/>
          <p14:tracePt t="47068" x="8936038" y="6194425"/>
          <p14:tracePt t="47069" x="8920163" y="6194425"/>
          <p14:tracePt t="47071" x="8902700" y="6186488"/>
          <p14:tracePt t="47072" x="8877300" y="6186488"/>
          <p14:tracePt t="47074" x="8861425" y="6186488"/>
          <p14:tracePt t="47075" x="8843963" y="6186488"/>
          <p14:tracePt t="47077" x="8802688" y="6178550"/>
          <p14:tracePt t="47079" x="8759825" y="6169025"/>
          <p14:tracePt t="47080" x="8743950" y="6169025"/>
          <p14:tracePt t="47080" x="8726488" y="6161088"/>
          <p14:tracePt t="47081" x="8709025" y="6161088"/>
          <p14:tracePt t="47083" x="8685213" y="6153150"/>
          <p14:tracePt t="47084" x="8659813" y="6153150"/>
          <p14:tracePt t="47085" x="8616950" y="6145213"/>
          <p14:tracePt t="47086" x="8591550" y="6145213"/>
          <p14:tracePt t="47087" x="8575675" y="6135688"/>
          <p14:tracePt t="47088" x="8550275" y="6135688"/>
          <p14:tracePt t="47089" x="8532813" y="6127750"/>
          <p14:tracePt t="47090" x="8516938" y="6127750"/>
          <p14:tracePt t="47091" x="8491538" y="6119813"/>
          <p14:tracePt t="47094" x="8458200" y="6119813"/>
          <p14:tracePt t="47095" x="8407400" y="6110288"/>
          <p14:tracePt t="47096" x="8382000" y="6102350"/>
          <p14:tracePt t="47097" x="8366125" y="6102350"/>
          <p14:tracePt t="47098" x="8348663" y="6094413"/>
          <p14:tracePt t="47099" x="8332788" y="6094413"/>
          <p14:tracePt t="47100" x="8315325" y="6094413"/>
          <p14:tracePt t="47101" x="8289925" y="6094413"/>
          <p14:tracePt t="47102" x="8274050" y="6086475"/>
          <p14:tracePt t="47103" x="8256588" y="6086475"/>
          <p14:tracePt t="47104" x="8239125" y="6076950"/>
          <p14:tracePt t="47105" x="8223250" y="6076950"/>
          <p14:tracePt t="47106" x="8205788" y="6069013"/>
          <p14:tracePt t="47107" x="8180388" y="6069013"/>
          <p14:tracePt t="47110" x="8147050" y="6069013"/>
          <p14:tracePt t="47112" x="8105775" y="6051550"/>
          <p14:tracePt t="47113" x="8080375" y="6051550"/>
          <p14:tracePt t="47115" x="8072438" y="6051550"/>
          <p14:tracePt t="47115" x="8062913" y="6051550"/>
          <p14:tracePt t="47116" x="8039100" y="6043613"/>
          <p14:tracePt t="47117" x="8029575" y="6043613"/>
          <p14:tracePt t="47118" x="8021638" y="6043613"/>
          <p14:tracePt t="47119" x="8004175" y="6035675"/>
          <p14:tracePt t="47120" x="7988300" y="6035675"/>
          <p14:tracePt t="47121" x="7980363" y="6035675"/>
          <p14:tracePt t="47122" x="7962900" y="6027738"/>
          <p14:tracePt t="47123" x="7954963" y="6027738"/>
          <p14:tracePt t="47125" x="7937500" y="6027738"/>
          <p14:tracePt t="47127" x="7921625" y="6027738"/>
          <p14:tracePt t="47129" x="7896225" y="6018213"/>
          <p14:tracePt t="47129" x="7886700" y="6018213"/>
          <p14:tracePt t="47130" x="7870825" y="6018213"/>
          <p14:tracePt t="47131" x="7862888" y="6010275"/>
          <p14:tracePt t="47133" x="7845425" y="6010275"/>
          <p14:tracePt t="47134" x="7837488" y="6010275"/>
          <p14:tracePt t="47135" x="7827963" y="6010275"/>
          <p14:tracePt t="47136" x="7812088" y="6010275"/>
          <p14:tracePt t="47137" x="7804150" y="6010275"/>
          <p14:tracePt t="47138" x="7794625" y="6002338"/>
          <p14:tracePt t="47139" x="7786688" y="6002338"/>
          <p14:tracePt t="47140" x="7778750" y="6002338"/>
          <p14:tracePt t="47141" x="7769225" y="6002338"/>
          <p14:tracePt t="47143" x="7745413" y="5992813"/>
          <p14:tracePt t="47145" x="7735888" y="5992813"/>
          <p14:tracePt t="47146" x="7727950" y="5992813"/>
          <p14:tracePt t="47147" x="7720013" y="5992813"/>
          <p14:tracePt t="47148" x="7710488" y="5992813"/>
          <p14:tracePt t="47149" x="7702550" y="5992813"/>
          <p14:tracePt t="47150" x="7694613" y="5992813"/>
          <p14:tracePt t="47161" x="7585075" y="5984875"/>
          <p14:tracePt t="47163" x="7577138" y="5976938"/>
          <p14:tracePt t="47165" x="7569200" y="5976938"/>
          <p14:tracePt t="47165" x="7559675" y="5976938"/>
          <p14:tracePt t="47167" x="7551738" y="5976938"/>
          <p14:tracePt t="47167" x="7543800" y="5976938"/>
          <p14:tracePt t="47169" x="7534275" y="5976938"/>
          <p14:tracePt t="47170" x="7526338" y="5976938"/>
          <p14:tracePt t="47171" x="7518400" y="5976938"/>
          <p14:tracePt t="47172" x="7510463" y="5969000"/>
          <p14:tracePt t="47173" x="7500938" y="5969000"/>
          <p14:tracePt t="47174" x="7493000" y="5969000"/>
          <p14:tracePt t="47177" x="7475538" y="5969000"/>
          <p14:tracePt t="47178" x="7459663" y="5969000"/>
          <p14:tracePt t="47178" x="7451725" y="5969000"/>
          <p14:tracePt t="47179" x="7442200" y="5969000"/>
          <p14:tracePt t="47181" x="7434263" y="5969000"/>
          <p14:tracePt t="47182" x="7416800" y="5969000"/>
          <p14:tracePt t="47183" x="7408863" y="5969000"/>
          <p14:tracePt t="47185" x="7392988" y="5969000"/>
          <p14:tracePt t="47186" x="7383463" y="5969000"/>
          <p14:tracePt t="47187" x="7375525" y="5969000"/>
          <p14:tracePt t="47188" x="7367588" y="5969000"/>
          <p14:tracePt t="47189" x="7358063" y="5969000"/>
          <p14:tracePt t="47190" x="7350125" y="5969000"/>
          <p14:tracePt t="47191" x="7334250" y="5969000"/>
          <p14:tracePt t="47194" x="7316788" y="5959475"/>
          <p14:tracePt t="47195" x="7299325" y="5959475"/>
          <p14:tracePt t="47197" x="7291388" y="5959475"/>
          <p14:tracePt t="47198" x="7275513" y="5959475"/>
          <p14:tracePt t="47199" x="7265988" y="5951538"/>
          <p14:tracePt t="47200" x="7258050" y="5951538"/>
          <p14:tracePt t="47201" x="7250113" y="5951538"/>
          <p14:tracePt t="47202" x="7232650" y="5951538"/>
          <p14:tracePt t="47203" x="7224713" y="5951538"/>
          <p14:tracePt t="47204" x="7216775" y="5951538"/>
          <p14:tracePt t="47205" x="7199313" y="5951538"/>
          <p14:tracePt t="47206" x="7191375" y="5943600"/>
          <p14:tracePt t="47207" x="7181850" y="5943600"/>
          <p14:tracePt t="47209" x="7158038" y="5934075"/>
          <p14:tracePt t="47210" x="7148513" y="5934075"/>
          <p14:tracePt t="47211" x="7132638" y="5934075"/>
          <p14:tracePt t="47212" x="7123113" y="5934075"/>
          <p14:tracePt t="47214" x="7115175" y="5934075"/>
          <p14:tracePt t="47214" x="7099300" y="5934075"/>
          <p14:tracePt t="47216" x="7081838" y="5926138"/>
          <p14:tracePt t="47216" x="7073900" y="5926138"/>
          <p14:tracePt t="47217" x="7064375" y="5926138"/>
          <p14:tracePt t="47218" x="7048500" y="5918200"/>
          <p14:tracePt t="47219" x="7023100" y="5918200"/>
          <p14:tracePt t="47220" x="7015163" y="5908675"/>
          <p14:tracePt t="47221" x="7005638" y="5908675"/>
          <p14:tracePt t="47222" x="6989763" y="5908675"/>
          <p14:tracePt t="47223" x="6981825" y="5908675"/>
          <p14:tracePt t="47224" x="6972300" y="5908675"/>
          <p14:tracePt t="47226" x="6938963" y="5908675"/>
          <p14:tracePt t="47227" x="6931025" y="5900738"/>
          <p14:tracePt t="47228" x="6923088" y="5900738"/>
          <p14:tracePt t="47229" x="6905625" y="5900738"/>
          <p14:tracePt t="47230" x="6888163" y="5892800"/>
          <p14:tracePt t="47231" x="6872288" y="5892800"/>
          <p14:tracePt t="47232" x="6864350" y="5892800"/>
          <p14:tracePt t="47233" x="6854825" y="5892800"/>
          <p14:tracePt t="47234" x="6838950" y="5892800"/>
          <p14:tracePt t="47235" x="6821488" y="5892800"/>
          <p14:tracePt t="47236" x="6813550" y="5884863"/>
          <p14:tracePt t="47237" x="6796088" y="5884863"/>
          <p14:tracePt t="47238" x="6788150" y="5884863"/>
          <p14:tracePt t="47239" x="6770688" y="5884863"/>
          <p14:tracePt t="47240" x="6762750" y="5875338"/>
          <p14:tracePt t="47241" x="6746875" y="5875338"/>
          <p14:tracePt t="47243" x="6729413" y="5875338"/>
          <p14:tracePt t="47245" x="6711950" y="5875338"/>
          <p14:tracePt t="47246" x="6688138" y="5875338"/>
          <p14:tracePt t="47247" x="6678613" y="5875338"/>
          <p14:tracePt t="47248" x="6670675" y="5867400"/>
          <p14:tracePt t="47248" x="6653213" y="5867400"/>
          <p14:tracePt t="47249" x="6637338" y="5867400"/>
          <p14:tracePt t="47250" x="6619875" y="5867400"/>
          <p14:tracePt t="47251" x="6611938" y="5867400"/>
          <p14:tracePt t="47252" x="6604000" y="5859463"/>
          <p14:tracePt t="47253" x="6578600" y="5859463"/>
          <p14:tracePt t="47254" x="6570663" y="5859463"/>
          <p14:tracePt t="47255" x="6561138" y="5859463"/>
          <p14:tracePt t="47256" x="6545263" y="5859463"/>
          <p14:tracePt t="47257" x="6527800" y="5859463"/>
          <p14:tracePt t="47259" x="6502400" y="5859463"/>
          <p14:tracePt t="47260" x="6494463" y="5859463"/>
          <p14:tracePt t="47261" x="6477000" y="5849938"/>
          <p14:tracePt t="47262" x="6453188" y="5849938"/>
          <p14:tracePt t="47263" x="6443663" y="5849938"/>
          <p14:tracePt t="47264" x="6427788" y="5849938"/>
          <p14:tracePt t="47266" x="6418263" y="5849938"/>
          <p14:tracePt t="47267" x="6402388" y="5849938"/>
          <p14:tracePt t="47268" x="6384925" y="5849938"/>
          <p14:tracePt t="47269" x="6376988" y="5849938"/>
          <p14:tracePt t="47270" x="6359525" y="5842000"/>
          <p14:tracePt t="47271" x="6351588" y="5842000"/>
          <p14:tracePt t="47272" x="6335713" y="5842000"/>
          <p14:tracePt t="47273" x="6318250" y="5842000"/>
          <p14:tracePt t="47275" x="6300788" y="5842000"/>
          <p14:tracePt t="47277" x="6276975" y="5842000"/>
          <p14:tracePt t="47278" x="6251575" y="5842000"/>
          <p14:tracePt t="47279" x="6242050" y="5842000"/>
          <p14:tracePt t="47280" x="6226175" y="5842000"/>
          <p14:tracePt t="47281" x="6208713" y="5842000"/>
          <p14:tracePt t="47282" x="6200775" y="5842000"/>
          <p14:tracePt t="47283" x="6192838" y="5842000"/>
          <p14:tracePt t="47284" x="6175375" y="5842000"/>
          <p14:tracePt t="47286" x="6159500" y="5842000"/>
          <p14:tracePt t="47286" x="6149975" y="5842000"/>
          <p14:tracePt t="47288" x="6142038" y="5842000"/>
          <p14:tracePt t="47288" x="6124575" y="5842000"/>
          <p14:tracePt t="47289" x="6108700" y="5842000"/>
          <p14:tracePt t="47290" x="6100763" y="5842000"/>
          <p14:tracePt t="47292" x="6091238" y="5842000"/>
          <p14:tracePt t="47294" x="6067425" y="5842000"/>
          <p14:tracePt t="47295" x="6057900" y="5842000"/>
          <p14:tracePt t="47295" x="6049963" y="5842000"/>
          <p14:tracePt t="47296" x="6042025" y="5842000"/>
          <p14:tracePt t="47297" x="6032500" y="5842000"/>
          <p14:tracePt t="47298" x="6024563" y="5842000"/>
          <p14:tracePt t="47299" x="6008688" y="5842000"/>
          <p14:tracePt t="47300" x="5999163" y="5842000"/>
          <p14:tracePt t="47301" x="5991225" y="5842000"/>
          <p14:tracePt t="47302" x="5973763" y="5842000"/>
          <p14:tracePt t="47304" x="5965825" y="5842000"/>
          <p14:tracePt t="47306" x="5957888" y="5842000"/>
          <p14:tracePt t="47307" x="5949950" y="5842000"/>
          <p14:tracePt t="47310" x="5932488" y="5842000"/>
          <p14:tracePt t="47311" x="5932488" y="5849938"/>
          <p14:tracePt t="47311" x="5924550" y="5849938"/>
          <p14:tracePt t="47313" x="5915025" y="5849938"/>
          <p14:tracePt t="47314" x="5907088" y="5849938"/>
          <p14:tracePt t="47316" x="5891213" y="5849938"/>
          <p14:tracePt t="47318" x="5881688" y="5849938"/>
          <p14:tracePt t="47320" x="5873750" y="5849938"/>
          <p14:tracePt t="47321" x="5873750" y="5859463"/>
          <p14:tracePt t="47322" x="5856288" y="5859463"/>
          <p14:tracePt t="47326" x="5848350" y="5859463"/>
          <p14:tracePt t="47327" x="5832475" y="5867400"/>
          <p14:tracePt t="47329" x="5822950" y="5867400"/>
          <p14:tracePt t="47331" x="5815013" y="5867400"/>
          <p14:tracePt t="47333" x="5807075" y="5867400"/>
          <p14:tracePt t="47335" x="5797550" y="5867400"/>
          <p14:tracePt t="47336" x="5789613" y="5867400"/>
          <p14:tracePt t="47337" x="5781675" y="5867400"/>
          <p14:tracePt t="47339" x="5773738" y="5867400"/>
          <p14:tracePt t="47339" x="5764213" y="5867400"/>
          <p14:tracePt t="47341" x="5756275" y="5867400"/>
          <p14:tracePt t="47344" x="5738813" y="5867400"/>
          <p14:tracePt t="47345" x="5730875" y="5867400"/>
          <p14:tracePt t="47347" x="5722938" y="5867400"/>
          <p14:tracePt t="47348" x="5715000" y="5867400"/>
          <p14:tracePt t="47349" x="5705475" y="5867400"/>
          <p14:tracePt t="47351" x="5689600" y="5875338"/>
          <p14:tracePt t="47353" x="5680075" y="5875338"/>
          <p14:tracePt t="47355" x="5672138" y="5875338"/>
          <p14:tracePt t="47358" x="5664200" y="5875338"/>
          <p14:tracePt t="47360" x="5646738" y="5875338"/>
          <p14:tracePt t="47360" x="5638800" y="5875338"/>
          <p14:tracePt t="47362" x="5630863" y="5875338"/>
          <p14:tracePt t="47365" x="5621338" y="5875338"/>
          <p14:tracePt t="47366" x="5613400" y="5875338"/>
          <p14:tracePt t="47368" x="5605463" y="5875338"/>
          <p14:tracePt t="47370" x="5597525" y="5875338"/>
          <p14:tracePt t="47372" x="5588000" y="5875338"/>
          <p14:tracePt t="47377" x="5580063" y="5875338"/>
          <p14:tracePt t="47381" x="5572125" y="5875338"/>
          <p14:tracePt t="47416" x="5562600" y="5875338"/>
          <p14:tracePt t="47433" x="5554663" y="5875338"/>
          <p14:tracePt t="47435" x="5554663" y="5867400"/>
          <p14:tracePt t="47442" x="5554663" y="5859463"/>
          <p14:tracePt t="47444" x="5546725" y="5849938"/>
          <p14:tracePt t="47450" x="5538788" y="5849938"/>
          <p14:tracePt t="47451" x="5538788" y="5842000"/>
          <p14:tracePt t="47452" x="5529263" y="5842000"/>
          <p14:tracePt t="47455" x="5529263" y="5834063"/>
          <p14:tracePt t="47457" x="5521325" y="5834063"/>
          <p14:tracePt t="47461" x="5513388" y="5816600"/>
          <p14:tracePt t="47463" x="5503863" y="5808663"/>
          <p14:tracePt t="47464" x="5495925" y="5808663"/>
          <p14:tracePt t="47466" x="5495925" y="5800725"/>
          <p14:tracePt t="47469" x="5487988" y="5800725"/>
          <p14:tracePt t="47470" x="5487988" y="5791200"/>
          <p14:tracePt t="47472" x="5487988" y="5783263"/>
          <p14:tracePt t="47473" x="5480050" y="5783263"/>
          <p14:tracePt t="47475" x="5480050" y="5775325"/>
          <p14:tracePt t="47478" x="5470525" y="5775325"/>
          <p14:tracePt t="47479" x="5470525" y="5767388"/>
          <p14:tracePt t="47479" x="5462588" y="5767388"/>
          <p14:tracePt t="47481" x="5462588" y="5757863"/>
          <p14:tracePt t="47482" x="5462588" y="5749925"/>
          <p14:tracePt t="47485" x="5454650" y="5749925"/>
          <p14:tracePt t="47486" x="5454650" y="5741988"/>
          <p14:tracePt t="47490" x="5454650" y="5732463"/>
          <p14:tracePt t="47492" x="5445125" y="5732463"/>
          <p14:tracePt t="47495" x="5445125" y="5716588"/>
          <p14:tracePt t="47498" x="5437188" y="5708650"/>
          <p14:tracePt t="47500" x="5429250" y="5699125"/>
          <p14:tracePt t="47501" x="5429250" y="5691188"/>
          <p14:tracePt t="47502" x="5421313" y="5683250"/>
          <p14:tracePt t="47505" x="5421313" y="5673725"/>
          <p14:tracePt t="47507" x="5411788" y="5665788"/>
          <p14:tracePt t="47510" x="5411788" y="5657850"/>
          <p14:tracePt t="47511" x="5403850" y="5640388"/>
          <p14:tracePt t="47512" x="5395913" y="5640388"/>
          <p14:tracePt t="47514" x="5395913" y="5624513"/>
          <p14:tracePt t="47514" x="5386388" y="5624513"/>
          <p14:tracePt t="47515" x="5386388" y="5614988"/>
          <p14:tracePt t="47516" x="5378450" y="5607050"/>
          <p14:tracePt t="47517" x="5378450" y="5599113"/>
          <p14:tracePt t="47518" x="5370513" y="5591175"/>
          <p14:tracePt t="47519" x="5370513" y="5581650"/>
          <p14:tracePt t="47520" x="5362575" y="5565775"/>
          <p14:tracePt t="47521" x="5353050" y="5565775"/>
          <p14:tracePt t="47522" x="5353050" y="5556250"/>
          <p14:tracePt t="47523" x="5345113" y="5548313"/>
          <p14:tracePt t="47525" x="5337175" y="5540375"/>
          <p14:tracePt t="47527" x="5327650" y="5514975"/>
          <p14:tracePt t="47530" x="5311775" y="5481638"/>
          <p14:tracePt t="47531" x="5303838" y="5464175"/>
          <p14:tracePt t="47533" x="5294313" y="5456238"/>
          <p14:tracePt t="47534" x="5286375" y="5438775"/>
          <p14:tracePt t="47535" x="5286375" y="5430838"/>
          <p14:tracePt t="47536" x="5278438" y="5422900"/>
          <p14:tracePt t="47537" x="5278438" y="5414963"/>
          <p14:tracePt t="47538" x="5268913" y="5405438"/>
          <p14:tracePt t="47539" x="5268913" y="5389563"/>
          <p14:tracePt t="47540" x="5260975" y="5389563"/>
          <p14:tracePt t="47541" x="5260975" y="5380038"/>
          <p14:tracePt t="47544" x="5253038" y="5356225"/>
          <p14:tracePt t="47547" x="5235575" y="5313363"/>
          <p14:tracePt t="47548" x="5235575" y="5305425"/>
          <p14:tracePt t="47550" x="5227638" y="5287963"/>
          <p14:tracePt t="47551" x="5227638" y="5280025"/>
          <p14:tracePt t="47552" x="5227638" y="5272088"/>
          <p14:tracePt t="47553" x="5227638" y="5254625"/>
          <p14:tracePt t="47555" x="5227638" y="5246688"/>
          <p14:tracePt t="47556" x="5227638" y="5229225"/>
          <p14:tracePt t="47557" x="5227638" y="5221288"/>
          <p14:tracePt t="47559" x="5227638" y="5203825"/>
          <p14:tracePt t="47563" x="5227638" y="5178425"/>
          <p14:tracePt t="47564" x="5227638" y="5170488"/>
          <p14:tracePt t="47565" x="5227638" y="5162550"/>
          <p14:tracePt t="47566" x="5227638" y="5154613"/>
          <p14:tracePt t="47567" x="5227638" y="5145088"/>
          <p14:tracePt t="47568" x="5227638" y="5137150"/>
          <p14:tracePt t="47569" x="5227638" y="5129213"/>
          <p14:tracePt t="47570" x="5227638" y="5119688"/>
          <p14:tracePt t="47571" x="5227638" y="5111750"/>
          <p14:tracePt t="47572" x="5227638" y="5103813"/>
          <p14:tracePt t="47573" x="5227638" y="5095875"/>
          <p14:tracePt t="47574" x="5227638" y="5086350"/>
          <p14:tracePt t="47577" x="5227638" y="5070475"/>
          <p14:tracePt t="47578" x="5227638" y="5060950"/>
          <p14:tracePt t="47578" x="5227638" y="5053013"/>
          <p14:tracePt t="47580" x="5227638" y="5037138"/>
          <p14:tracePt t="47581" x="5227638" y="5027613"/>
          <p14:tracePt t="47583" x="5227638" y="5011738"/>
          <p14:tracePt t="47583" x="5227638" y="5002213"/>
          <p14:tracePt t="47584" x="5227638" y="4994275"/>
          <p14:tracePt t="47585" x="5227638" y="4986338"/>
          <p14:tracePt t="47587" x="5227638" y="4968875"/>
          <p14:tracePt t="47588" x="5227638" y="4960938"/>
          <p14:tracePt t="47589" x="5227638" y="4953000"/>
          <p14:tracePt t="47590" x="5227638" y="4935538"/>
          <p14:tracePt t="47593" x="5227638" y="4927600"/>
          <p14:tracePt t="47594" x="5219700" y="4902200"/>
          <p14:tracePt t="47595" x="5210175" y="4894263"/>
          <p14:tracePt t="47596" x="5210175" y="4884738"/>
          <p14:tracePt t="47597" x="5210175" y="4876800"/>
          <p14:tracePt t="47598" x="5210175" y="4860925"/>
          <p14:tracePt t="47599" x="5210175" y="4851400"/>
          <p14:tracePt t="47600" x="5202238" y="4843463"/>
          <p14:tracePt t="47601" x="5202238" y="4835525"/>
          <p14:tracePt t="47602" x="5202238" y="4826000"/>
          <p14:tracePt t="47603" x="5194300" y="4818063"/>
          <p14:tracePt t="47604" x="5194300" y="4802188"/>
          <p14:tracePt t="47605" x="5194300" y="4792663"/>
          <p14:tracePt t="47607" x="5194300" y="4784725"/>
          <p14:tracePt t="47608" x="5186363" y="4776788"/>
          <p14:tracePt t="47610" x="5176838" y="4759325"/>
          <p14:tracePt t="47611" x="5176838" y="4743450"/>
          <p14:tracePt t="47613" x="5176838" y="4733925"/>
          <p14:tracePt t="47614" x="5168900" y="4725988"/>
          <p14:tracePt t="47614" x="5168900" y="4718050"/>
          <p14:tracePt t="47616" x="5168900" y="4708525"/>
          <p14:tracePt t="47617" x="5168900" y="4700588"/>
          <p14:tracePt t="47617" x="5160963" y="4692650"/>
          <p14:tracePt t="47619" x="5160963" y="4684713"/>
          <p14:tracePt t="47621" x="5160963" y="4667250"/>
          <p14:tracePt t="47623" x="5151438" y="4667250"/>
          <p14:tracePt t="47624" x="5151438" y="4659313"/>
          <p14:tracePt t="47625" x="5143500" y="4641850"/>
          <p14:tracePt t="47627" x="5143500" y="4633913"/>
          <p14:tracePt t="47629" x="5143500" y="4624388"/>
          <p14:tracePt t="47630" x="5143500" y="4616450"/>
          <p14:tracePt t="47631" x="5135563" y="4608513"/>
          <p14:tracePt t="47632" x="5135563" y="4600575"/>
          <p14:tracePt t="47634" x="5135563" y="4591050"/>
          <p14:tracePt t="47634" x="5135563" y="4583113"/>
          <p14:tracePt t="47637" x="5135563" y="4575175"/>
          <p14:tracePt t="47639" x="5135563" y="4565650"/>
          <p14:tracePt t="47640" x="5135563" y="4557713"/>
          <p14:tracePt t="47643" x="5127625" y="4549775"/>
          <p14:tracePt t="47644" x="5127625" y="4541838"/>
          <p14:tracePt t="47647" x="5127625" y="4524375"/>
          <p14:tracePt t="47648" x="5127625" y="4516438"/>
          <p14:tracePt t="47649" x="5118100" y="4506913"/>
          <p14:tracePt t="47651" x="5118100" y="4498975"/>
          <p14:tracePt t="47653" x="5118100" y="4491038"/>
          <p14:tracePt t="47655" x="5118100" y="4483100"/>
          <p14:tracePt t="47656" x="5118100" y="4473575"/>
          <p14:tracePt t="47657" x="5118100" y="4465638"/>
          <p14:tracePt t="47660" x="5118100" y="4457700"/>
          <p14:tracePt t="47661" x="5110163" y="4448175"/>
          <p14:tracePt t="47661" x="5110163" y="4440238"/>
          <p14:tracePt t="47664" x="5110163" y="4424363"/>
          <p14:tracePt t="47666" x="5110163" y="4414838"/>
          <p14:tracePt t="47667" x="5102225" y="4406900"/>
          <p14:tracePt t="47669" x="5102225" y="4398963"/>
          <p14:tracePt t="47669" x="5092700" y="4398963"/>
          <p14:tracePt t="47670" x="5092700" y="4389438"/>
          <p14:tracePt t="47672" x="5092700" y="4381500"/>
          <p14:tracePt t="47674" x="5092700" y="4373563"/>
          <p14:tracePt t="47677" x="5084763" y="4356100"/>
          <p14:tracePt t="47679" x="5084763" y="4340225"/>
          <p14:tracePt t="47679" x="5076825" y="4340225"/>
          <p14:tracePt t="47681" x="5068888" y="4330700"/>
          <p14:tracePt t="47683" x="5068888" y="4322763"/>
          <p14:tracePt t="47684" x="5059363" y="4322763"/>
          <p14:tracePt t="47685" x="5059363" y="4314825"/>
          <p14:tracePt t="47686" x="5059363" y="4306888"/>
          <p14:tracePt t="47687" x="5051425" y="4306888"/>
          <p14:tracePt t="47688" x="5051425" y="4297363"/>
          <p14:tracePt t="47689" x="5043488" y="4297363"/>
          <p14:tracePt t="47690" x="5033963" y="4289425"/>
          <p14:tracePt t="47693" x="5026025" y="4281488"/>
          <p14:tracePt t="47696" x="5026025" y="4271963"/>
          <p14:tracePt t="47696" x="5018088" y="4264025"/>
          <p14:tracePt t="47697" x="5010150" y="4264025"/>
          <p14:tracePt t="47698" x="5010150" y="4256088"/>
          <p14:tracePt t="47699" x="5000625" y="4256088"/>
          <p14:tracePt t="47701" x="4992688" y="4248150"/>
          <p14:tracePt t="47702" x="4992688" y="4238625"/>
          <p14:tracePt t="47704" x="4984750" y="4238625"/>
          <p14:tracePt t="47706" x="4975225" y="4230688"/>
          <p14:tracePt t="47710" x="4967288" y="4222750"/>
          <p14:tracePt t="47712" x="4959350" y="4222750"/>
          <p14:tracePt t="47713" x="4959350" y="4213225"/>
          <p14:tracePt t="47714" x="4959350" y="4205288"/>
          <p14:tracePt t="47715" x="4951413" y="4205288"/>
          <p14:tracePt t="47717" x="4951413" y="4197350"/>
          <p14:tracePt t="47718" x="4941888" y="4197350"/>
          <p14:tracePt t="47720" x="4933950" y="4197350"/>
          <p14:tracePt t="47721" x="4933950" y="4189413"/>
          <p14:tracePt t="47725" x="4926013" y="4179888"/>
          <p14:tracePt t="47727" x="4926013" y="4171950"/>
          <p14:tracePt t="47730" x="4916488" y="4171950"/>
          <p14:tracePt t="47731" x="4916488" y="4164013"/>
          <p14:tracePt t="47736" x="4916488" y="4154488"/>
          <p14:tracePt t="47738" x="4908550" y="4154488"/>
          <p14:tracePt t="47739" x="4900613" y="4154488"/>
          <p14:tracePt t="47743" x="4900613" y="4146550"/>
          <p14:tracePt t="47745" x="4900613" y="4138613"/>
          <p14:tracePt t="47748" x="4892675" y="4138613"/>
          <p14:tracePt t="47752" x="4892675" y="4130675"/>
          <p14:tracePt t="47760" x="4883150" y="4121150"/>
          <p14:tracePt t="47767" x="4875213" y="4113213"/>
          <p14:tracePt t="47772" x="4875213" y="4105275"/>
          <p14:tracePt t="47773" x="4867275" y="4105275"/>
          <p14:tracePt t="47780" x="4857750" y="4095750"/>
          <p14:tracePt t="47787" x="4849813" y="4095750"/>
          <p14:tracePt t="47790" x="4849813" y="4087813"/>
          <p14:tracePt t="47796" x="4841875" y="4087813"/>
          <p14:tracePt t="47799" x="4833938" y="4079875"/>
          <p14:tracePt t="47806" x="4833938" y="4071938"/>
          <p14:tracePt t="47813" x="4824413" y="4071938"/>
          <p14:tracePt t="47817" x="4824413" y="4062413"/>
          <p14:tracePt t="47827" x="4816475" y="4054475"/>
          <p14:tracePt t="47835" x="4816475" y="4046538"/>
          <p14:tracePt t="47840" x="4816475" y="4037013"/>
          <p14:tracePt t="47843" x="4808538" y="4037013"/>
          <p14:tracePt t="47846" x="4808538" y="4029075"/>
          <p14:tracePt t="47853" x="4799013" y="4021138"/>
          <p14:tracePt t="47860" x="4799013" y="4011613"/>
          <p14:tracePt t="47864" x="4799013" y="4003675"/>
          <p14:tracePt t="47867" x="4799013" y="3995738"/>
          <p14:tracePt t="47868" x="4791075" y="3995738"/>
          <p14:tracePt t="47872" x="4791075" y="3987800"/>
          <p14:tracePt t="47877" x="4791075" y="3978275"/>
          <p14:tracePt t="47880" x="4783138" y="3978275"/>
          <p14:tracePt t="47881" x="4783138" y="3970338"/>
          <p14:tracePt t="47883" x="4783138" y="3962400"/>
          <p14:tracePt t="47887" x="4783138" y="3952875"/>
          <p14:tracePt t="47888" x="4775200" y="3952875"/>
          <p14:tracePt t="47892" x="4775200" y="3944938"/>
          <p14:tracePt t="47895" x="4765675" y="3944938"/>
          <p14:tracePt t="47896" x="4765675" y="3937000"/>
          <p14:tracePt t="47898" x="4757738" y="3929063"/>
          <p14:tracePt t="47902" x="4757738" y="3919538"/>
          <p14:tracePt t="47903" x="4749800" y="3919538"/>
          <p14:tracePt t="47905" x="4740275" y="3911600"/>
          <p14:tracePt t="47907" x="4732338" y="3911600"/>
          <p14:tracePt t="47910" x="4732338" y="3903663"/>
          <p14:tracePt t="47912" x="4724400" y="3903663"/>
          <p14:tracePt t="47913" x="4716463" y="3894138"/>
          <p14:tracePt t="47916" x="4706938" y="3886200"/>
          <p14:tracePt t="47918" x="4699000" y="3886200"/>
          <p14:tracePt t="47921" x="4691063" y="3878263"/>
          <p14:tracePt t="47924" x="4681538" y="3878263"/>
          <p14:tracePt t="47927" x="4681538" y="3870325"/>
          <p14:tracePt t="47929" x="4673600" y="3870325"/>
          <p14:tracePt t="47932" x="4673600" y="3860800"/>
          <p14:tracePt t="47935" x="4665663" y="3860800"/>
          <p14:tracePt t="47947" x="4657725" y="3860800"/>
          <p14:tracePt t="48008" x="4657725" y="3852863"/>
          <p14:tracePt t="48012" x="4648200" y="3852863"/>
          <p14:tracePt t="48027" x="4640263" y="3852863"/>
          <p14:tracePt t="48086" x="4632325" y="3852863"/>
          <p14:tracePt t="48088" x="4622800" y="3852863"/>
          <p14:tracePt t="48094" x="4614863" y="3852863"/>
          <p14:tracePt t="48099" x="4606925" y="3852863"/>
          <p14:tracePt t="48103" x="4598988" y="3852863"/>
          <p14:tracePt t="48106" x="4589463" y="3852863"/>
          <p14:tracePt t="48113" x="4581525" y="3852863"/>
          <p14:tracePt t="48125" x="4573588" y="3852863"/>
          <p14:tracePt t="48149" x="4564063" y="3852863"/>
          <p14:tracePt t="48152" x="4556125" y="3852863"/>
          <p14:tracePt t="48161" x="4548188" y="3870325"/>
          <p14:tracePt t="48168" x="4548188" y="3878263"/>
          <p14:tracePt t="48169" x="4540250" y="3878263"/>
          <p14:tracePt t="48172" x="4540250" y="3886200"/>
          <p14:tracePt t="48177" x="4530725" y="3886200"/>
          <p14:tracePt t="48179" x="4522788" y="3894138"/>
          <p14:tracePt t="48180" x="4522788" y="3903663"/>
          <p14:tracePt t="48184" x="4522788" y="3911600"/>
          <p14:tracePt t="48185" x="4514850" y="3911600"/>
          <p14:tracePt t="48187" x="4514850" y="3919538"/>
          <p14:tracePt t="48191" x="4505325" y="3919538"/>
          <p14:tracePt t="48194" x="4505325" y="3937000"/>
          <p14:tracePt t="48196" x="4497388" y="3937000"/>
          <p14:tracePt t="48198" x="4489450" y="3944938"/>
          <p14:tracePt t="48202" x="4489450" y="3952875"/>
          <p14:tracePt t="48203" x="4481513" y="3952875"/>
          <p14:tracePt t="48207" x="4481513" y="3962400"/>
          <p14:tracePt t="48210" x="4471988" y="3970338"/>
          <p14:tracePt t="48213" x="4464050" y="3970338"/>
          <p14:tracePt t="48214" x="4456113" y="3978275"/>
          <p14:tracePt t="48220" x="4446588" y="3987800"/>
          <p14:tracePt t="48222" x="4446588" y="3995738"/>
          <p14:tracePt t="48224" x="4438650" y="3995738"/>
          <p14:tracePt t="48226" x="4438650" y="4003675"/>
          <p14:tracePt t="48229" x="4438650" y="4011613"/>
          <p14:tracePt t="48230" x="4430713" y="4011613"/>
          <p14:tracePt t="48234" x="4430713" y="4021138"/>
          <p14:tracePt t="48235" x="4422775" y="4021138"/>
          <p14:tracePt t="48237" x="4422775" y="4029075"/>
          <p14:tracePt t="48240" x="4422775" y="4037013"/>
          <p14:tracePt t="48246" x="4413250" y="4046538"/>
          <p14:tracePt t="48247" x="4413250" y="4054475"/>
          <p14:tracePt t="48249" x="4413250" y="4062413"/>
          <p14:tracePt t="48252" x="4413250" y="4071938"/>
          <p14:tracePt t="48254" x="4413250" y="4079875"/>
          <p14:tracePt t="48256" x="4405313" y="4087813"/>
          <p14:tracePt t="48260" x="4405313" y="4095750"/>
          <p14:tracePt t="48261" x="4405313" y="4105275"/>
          <p14:tracePt t="48262" x="4405313" y="4113213"/>
          <p14:tracePt t="48266" x="4405313" y="4121150"/>
          <p14:tracePt t="48267" x="4405313" y="4130675"/>
          <p14:tracePt t="48269" x="4405313" y="4138613"/>
          <p14:tracePt t="48270" x="4405313" y="4146550"/>
          <p14:tracePt t="48272" x="4405313" y="4154488"/>
          <p14:tracePt t="48274" x="4405313" y="4164013"/>
          <p14:tracePt t="48277" x="4405313" y="4171950"/>
          <p14:tracePt t="48277" x="4405313" y="4179888"/>
          <p14:tracePt t="48278" x="4405313" y="4197350"/>
          <p14:tracePt t="48280" x="4405313" y="4205288"/>
          <p14:tracePt t="48283" x="4405313" y="4222750"/>
          <p14:tracePt t="48285" x="4405313" y="4230688"/>
          <p14:tracePt t="48287" x="4405313" y="4248150"/>
          <p14:tracePt t="48289" x="4405313" y="4256088"/>
          <p14:tracePt t="48291" x="4405313" y="4271963"/>
          <p14:tracePt t="48294" x="4405313" y="4281488"/>
          <p14:tracePt t="48296" x="4405313" y="4289425"/>
          <p14:tracePt t="48297" x="4413250" y="4306888"/>
          <p14:tracePt t="48300" x="4413250" y="4314825"/>
          <p14:tracePt t="48301" x="4413250" y="4322763"/>
          <p14:tracePt t="48302" x="4413250" y="4330700"/>
          <p14:tracePt t="48305" x="4413250" y="4340225"/>
          <p14:tracePt t="48306" x="4413250" y="4348163"/>
          <p14:tracePt t="48306" x="4413250" y="4356100"/>
          <p14:tracePt t="48311" x="4413250" y="4373563"/>
          <p14:tracePt t="48314" x="4413250" y="4381500"/>
          <p14:tracePt t="48315" x="4413250" y="4389438"/>
          <p14:tracePt t="48316" x="4413250" y="4398963"/>
          <p14:tracePt t="48318" x="4413250" y="4406900"/>
          <p14:tracePt t="48320" x="4413250" y="4414838"/>
          <p14:tracePt t="48323" x="4413250" y="4424363"/>
          <p14:tracePt t="48324" x="4413250" y="4432300"/>
          <p14:tracePt t="48327" x="4413250" y="4440238"/>
          <p14:tracePt t="48329" x="4413250" y="4448175"/>
          <p14:tracePt t="48330" x="4413250" y="4457700"/>
          <p14:tracePt t="48331" x="4413250" y="4465638"/>
          <p14:tracePt t="48334" x="4413250" y="4473575"/>
          <p14:tracePt t="48335" x="4413250" y="4483100"/>
          <p14:tracePt t="48337" x="4413250" y="4491038"/>
          <p14:tracePt t="48338" x="4413250" y="4498975"/>
          <p14:tracePt t="48340" x="4413250" y="4506913"/>
          <p14:tracePt t="48343" x="4413250" y="4516438"/>
          <p14:tracePt t="48346" x="4413250" y="4532313"/>
          <p14:tracePt t="48348" x="4413250" y="4541838"/>
          <p14:tracePt t="48350" x="4413250" y="4549775"/>
          <p14:tracePt t="48351" x="4405313" y="4549775"/>
          <p14:tracePt t="48352" x="4405313" y="4557713"/>
          <p14:tracePt t="48353" x="4405313" y="4565650"/>
          <p14:tracePt t="48355" x="4405313" y="4575175"/>
          <p14:tracePt t="48358" x="4405313" y="4583113"/>
          <p14:tracePt t="48360" x="4405313" y="4591050"/>
          <p14:tracePt t="48361" x="4405313" y="4600575"/>
          <p14:tracePt t="48362" x="4405313" y="4608513"/>
          <p14:tracePt t="48364" x="4405313" y="4616450"/>
          <p14:tracePt t="48365" x="4405313" y="4624388"/>
          <p14:tracePt t="48367" x="4405313" y="4633913"/>
          <p14:tracePt t="48369" x="4405313" y="4641850"/>
          <p14:tracePt t="48371" x="4405313" y="4649788"/>
          <p14:tracePt t="48373" x="4405313" y="4659313"/>
          <p14:tracePt t="48374" x="4405313" y="4667250"/>
          <p14:tracePt t="48377" x="4405313" y="4675188"/>
          <p14:tracePt t="48379" x="4405313" y="4684713"/>
          <p14:tracePt t="48379" x="4405313" y="4692650"/>
          <p14:tracePt t="48381" x="4405313" y="4700588"/>
          <p14:tracePt t="48382" x="4405313" y="4708525"/>
          <p14:tracePt t="48384" x="4405313" y="4718050"/>
          <p14:tracePt t="48385" x="4405313" y="4725988"/>
          <p14:tracePt t="48387" x="4405313" y="4733925"/>
          <p14:tracePt t="48389" x="4405313" y="4751388"/>
          <p14:tracePt t="48393" x="4405313" y="4759325"/>
          <p14:tracePt t="48394" x="4405313" y="4776788"/>
          <p14:tracePt t="48396" x="4405313" y="4784725"/>
          <p14:tracePt t="48398" x="4405313" y="4792663"/>
          <p14:tracePt t="48400" x="4405313" y="4810125"/>
          <p14:tracePt t="48402" x="4405313" y="4818063"/>
          <p14:tracePt t="48404" x="4405313" y="4826000"/>
          <p14:tracePt t="48405" x="4405313" y="4835525"/>
          <p14:tracePt t="48406" x="4405313" y="4843463"/>
          <p14:tracePt t="48410" x="4405313" y="4860925"/>
          <p14:tracePt t="48412" x="4405313" y="4868863"/>
          <p14:tracePt t="48414" x="4405313" y="4876800"/>
          <p14:tracePt t="48415" x="4405313" y="4884738"/>
          <p14:tracePt t="48418" x="4405313" y="4902200"/>
          <p14:tracePt t="48419" x="4405313" y="4910138"/>
          <p14:tracePt t="48420" x="4405313" y="4919663"/>
          <p14:tracePt t="48423" x="4405313" y="4927600"/>
          <p14:tracePt t="48425" x="4405313" y="4935538"/>
          <p14:tracePt t="48428" x="4405313" y="4953000"/>
          <p14:tracePt t="48428" x="4405313" y="4960938"/>
          <p14:tracePt t="48430" x="4405313" y="4968875"/>
          <p14:tracePt t="48433" x="4405313" y="4978400"/>
          <p14:tracePt t="48433" x="4405313" y="4986338"/>
          <p14:tracePt t="48435" x="4405313" y="4994275"/>
          <p14:tracePt t="48437" x="4405313" y="5002213"/>
          <p14:tracePt t="48440" x="4405313" y="5011738"/>
          <p14:tracePt t="48441" x="4405313" y="5019675"/>
          <p14:tracePt t="48443" x="4397375" y="5019675"/>
          <p14:tracePt t="48444" x="4397375" y="5027613"/>
          <p14:tracePt t="48446" x="4397375" y="5037138"/>
          <p14:tracePt t="48449" x="4397375" y="5045075"/>
          <p14:tracePt t="48451" x="4397375" y="5053013"/>
          <p14:tracePt t="48454" x="4397375" y="5060950"/>
          <p14:tracePt t="48457" x="4397375" y="5070475"/>
          <p14:tracePt t="48460" x="4387850" y="5078413"/>
          <p14:tracePt t="48461" x="4387850" y="5086350"/>
          <p14:tracePt t="48465" x="4387850" y="5095875"/>
          <p14:tracePt t="48469" x="4387850" y="5103813"/>
          <p14:tracePt t="48474" x="4387850" y="5119688"/>
          <p14:tracePt t="48477" x="4379913" y="5129213"/>
          <p14:tracePt t="48481" x="4379913" y="5137150"/>
          <p14:tracePt t="48483" x="4379913" y="5145088"/>
          <p14:tracePt t="48484" x="4379913" y="5154613"/>
          <p14:tracePt t="48487" x="4379913" y="5162550"/>
          <p14:tracePt t="48489" x="4379913" y="5170488"/>
          <p14:tracePt t="48492" x="4379913" y="5178425"/>
          <p14:tracePt t="48494" x="4379913" y="5187950"/>
          <p14:tracePt t="48496" x="4379913" y="5195888"/>
          <p14:tracePt t="48497" x="4379913" y="5203825"/>
          <p14:tracePt t="48499" x="4379913" y="5213350"/>
          <p14:tracePt t="48501" x="4379913" y="5221288"/>
          <p14:tracePt t="48502" x="4379913" y="5229225"/>
          <p14:tracePt t="48505" x="4379913" y="5237163"/>
          <p14:tracePt t="48507" x="4379913" y="5246688"/>
          <p14:tracePt t="48509" x="4379913" y="5254625"/>
          <p14:tracePt t="48511" x="4379913" y="5262563"/>
          <p14:tracePt t="48512" x="4379913" y="5272088"/>
          <p14:tracePt t="48514" x="4379913" y="5280025"/>
          <p14:tracePt t="48516" x="4379913" y="5287963"/>
          <p14:tracePt t="48517" x="4379913" y="5295900"/>
          <p14:tracePt t="48519" x="4379913" y="5305425"/>
          <p14:tracePt t="48521" x="4379913" y="5313363"/>
          <p14:tracePt t="48523" x="4379913" y="5321300"/>
          <p14:tracePt t="48525" x="4379913" y="5330825"/>
          <p14:tracePt t="48527" x="4379913" y="5338763"/>
          <p14:tracePt t="48528" x="4379913" y="5346700"/>
          <p14:tracePt t="48529" x="4379913" y="5356225"/>
          <p14:tracePt t="48531" x="4379913" y="5364163"/>
          <p14:tracePt t="48534" x="4379913" y="5372100"/>
          <p14:tracePt t="48536" x="4379913" y="5380038"/>
          <p14:tracePt t="48537" x="4379913" y="5389563"/>
          <p14:tracePt t="48539" x="4379913" y="5397500"/>
          <p14:tracePt t="48540" x="4379913" y="5405438"/>
          <p14:tracePt t="48543" x="4379913" y="5422900"/>
          <p14:tracePt t="48545" x="4379913" y="5430838"/>
          <p14:tracePt t="48547" x="4379913" y="5438775"/>
          <p14:tracePt t="48549" x="4387850" y="5448300"/>
          <p14:tracePt t="48550" x="4387850" y="5456238"/>
          <p14:tracePt t="48552" x="4387850" y="5464175"/>
          <p14:tracePt t="48554" x="4387850" y="5473700"/>
          <p14:tracePt t="48557" x="4387850" y="5481638"/>
          <p14:tracePt t="48560" x="4387850" y="5489575"/>
          <p14:tracePt t="48561" x="4387850" y="5497513"/>
          <p14:tracePt t="48564" x="4387850" y="5507038"/>
          <p14:tracePt t="48566" x="4387850" y="5514975"/>
          <p14:tracePt t="48569" x="4387850" y="5522913"/>
          <p14:tracePt t="48570" x="4387850" y="5532438"/>
          <p14:tracePt t="48571" x="4387850" y="5540375"/>
          <p14:tracePt t="48574" x="4387850" y="5548313"/>
          <p14:tracePt t="48577" x="4387850" y="5556250"/>
          <p14:tracePt t="48578" x="4387850" y="5565775"/>
          <p14:tracePt t="48580" x="4387850" y="5573713"/>
          <p14:tracePt t="48582" x="4387850" y="5581650"/>
          <p14:tracePt t="48584" x="4387850" y="5591175"/>
          <p14:tracePt t="48585" x="4387850" y="5599113"/>
          <p14:tracePt t="48588" x="4387850" y="5607050"/>
          <p14:tracePt t="48590" x="4387850" y="5614988"/>
          <p14:tracePt t="48593" x="4387850" y="5624513"/>
          <p14:tracePt t="48594" x="4387850" y="5632450"/>
          <p14:tracePt t="48596" x="4397375" y="5640388"/>
          <p14:tracePt t="48597" x="4397375" y="5649913"/>
          <p14:tracePt t="48599" x="4397375" y="5657850"/>
          <p14:tracePt t="48601" x="4397375" y="5665788"/>
          <p14:tracePt t="48602" x="4397375" y="5673725"/>
          <p14:tracePt t="48603" x="4397375" y="5683250"/>
          <p14:tracePt t="48605" x="4397375" y="5691188"/>
          <p14:tracePt t="48607" x="4397375" y="5699125"/>
          <p14:tracePt t="48610" x="4397375" y="5708650"/>
          <p14:tracePt t="48610" x="4397375" y="5716588"/>
          <p14:tracePt t="48612" x="4397375" y="5724525"/>
          <p14:tracePt t="48613" x="4397375" y="5732463"/>
          <p14:tracePt t="48614" x="4397375" y="5741988"/>
          <p14:tracePt t="48615" x="4397375" y="5749925"/>
          <p14:tracePt t="48617" x="4397375" y="5757863"/>
          <p14:tracePt t="48619" x="4405313" y="5767388"/>
          <p14:tracePt t="48620" x="4405313" y="5775325"/>
          <p14:tracePt t="48621" x="4405313" y="5783263"/>
          <p14:tracePt t="48623" x="4405313" y="5791200"/>
          <p14:tracePt t="48625" x="4413250" y="5791200"/>
          <p14:tracePt t="48629" x="4413250" y="5816600"/>
          <p14:tracePt t="48630" x="4413250" y="5834063"/>
          <p14:tracePt t="48631" x="4413250" y="5842000"/>
          <p14:tracePt t="48632" x="4413250" y="5849938"/>
          <p14:tracePt t="48634" x="4422775" y="5867400"/>
          <p14:tracePt t="48637" x="4422775" y="5875338"/>
          <p14:tracePt t="48639" x="4422775" y="5884863"/>
          <p14:tracePt t="48640" x="4422775" y="5892800"/>
          <p14:tracePt t="48640" x="4422775" y="5900738"/>
          <p14:tracePt t="48643" x="4430713" y="5918200"/>
          <p14:tracePt t="48646" x="4430713" y="5926138"/>
          <p14:tracePt t="48647" x="4430713" y="5934075"/>
          <p14:tracePt t="48647" x="4438650" y="5943600"/>
          <p14:tracePt t="48649" x="4438650" y="5951538"/>
          <p14:tracePt t="48650" x="4438650" y="5959475"/>
          <p14:tracePt t="48652" x="4438650" y="5969000"/>
          <p14:tracePt t="48654" x="4438650" y="5976938"/>
          <p14:tracePt t="48656" x="4438650" y="5984875"/>
          <p14:tracePt t="48660" x="4438650" y="6002338"/>
          <p14:tracePt t="48661" x="4446588" y="6002338"/>
          <p14:tracePt t="48661" x="4446588" y="6010275"/>
          <p14:tracePt t="48663" x="4446588" y="6018213"/>
          <p14:tracePt t="48665" x="4446588" y="6027738"/>
          <p14:tracePt t="48667" x="4446588" y="6035675"/>
          <p14:tracePt t="48670" x="4446588" y="6043613"/>
          <p14:tracePt t="48674" x="4446588" y="6051550"/>
          <p14:tracePt t="48678" x="4456113" y="6061075"/>
          <p14:tracePt t="48679" x="4456113" y="6069013"/>
          <p14:tracePt t="48682" x="4456113" y="6076950"/>
          <p14:tracePt t="48687" x="4456113" y="6086475"/>
          <p14:tracePt t="48693" x="4456113" y="6094413"/>
          <p14:tracePt t="48695" x="4456113" y="6102350"/>
          <p14:tracePt t="48699" x="4456113" y="6110288"/>
          <p14:tracePt t="48702" x="4464050" y="6110288"/>
          <p14:tracePt t="48703" x="4464050" y="6119813"/>
          <p14:tracePt t="48708" x="4464050" y="6127750"/>
          <p14:tracePt t="48711" x="4471988" y="6135688"/>
          <p14:tracePt t="48714" x="4471988" y="6145213"/>
          <p14:tracePt t="48717" x="4471988" y="6153150"/>
          <p14:tracePt t="48721" x="4471988" y="6161088"/>
          <p14:tracePt t="48725" x="4471988" y="6169025"/>
          <p14:tracePt t="48729" x="4471988" y="6186488"/>
          <p14:tracePt t="48730" x="4481513" y="6186488"/>
          <p14:tracePt t="48733" x="4481513" y="6194425"/>
          <p14:tracePt t="48735" x="4481513" y="6203950"/>
          <p14:tracePt t="48737" x="4481513" y="6211888"/>
          <p14:tracePt t="48740" x="4489450" y="6211888"/>
          <p14:tracePt t="48740" x="4489450" y="6219825"/>
          <p14:tracePt t="48745" x="4489450" y="6227763"/>
          <p14:tracePt t="48749" x="4489450" y="6237288"/>
          <p14:tracePt t="48751" x="4497388" y="6237288"/>
          <p14:tracePt t="48753" x="4497388" y="6245225"/>
          <p14:tracePt t="48755" x="4505325" y="6245225"/>
          <p14:tracePt t="48760" x="4505325" y="6253163"/>
          <p14:tracePt t="48764" x="4514850" y="6253163"/>
          <p14:tracePt t="48767" x="4514850" y="6262688"/>
          <p14:tracePt t="48769" x="4522788" y="6262688"/>
          <p14:tracePt t="48777" x="4530725" y="6270625"/>
          <p14:tracePt t="48780" x="4540250" y="6278563"/>
          <p14:tracePt t="48782" x="4548188" y="6278563"/>
          <p14:tracePt t="48787" x="4556125" y="6278563"/>
          <p14:tracePt t="48793" x="4564063" y="6286500"/>
          <p14:tracePt t="48795" x="4573588" y="6286500"/>
          <p14:tracePt t="48798" x="4581525" y="6286500"/>
          <p14:tracePt t="48798" x="4589463" y="6286500"/>
          <p14:tracePt t="48801" x="4598988" y="6286500"/>
          <p14:tracePt t="48804" x="4606925" y="6286500"/>
          <p14:tracePt t="48806" x="4614863" y="6286500"/>
          <p14:tracePt t="48808" x="4622800" y="6286500"/>
          <p14:tracePt t="48810" x="4632325" y="6296025"/>
          <p14:tracePt t="48811" x="4640263" y="6296025"/>
          <p14:tracePt t="48813" x="4648200" y="6296025"/>
          <p14:tracePt t="48816" x="4657725" y="6296025"/>
          <p14:tracePt t="48817" x="4665663" y="6296025"/>
          <p14:tracePt t="48818" x="4673600" y="6296025"/>
          <p14:tracePt t="48819" x="4681538" y="6296025"/>
          <p14:tracePt t="48822" x="4691063" y="6296025"/>
          <p14:tracePt t="48823" x="4699000" y="6296025"/>
          <p14:tracePt t="48824" x="4706938" y="6296025"/>
          <p14:tracePt t="48827" x="4724400" y="6296025"/>
          <p14:tracePt t="48828" x="4732338" y="6296025"/>
          <p14:tracePt t="48828" x="4740275" y="6296025"/>
          <p14:tracePt t="48830" x="4749800" y="6296025"/>
          <p14:tracePt t="48832" x="4757738" y="6296025"/>
          <p14:tracePt t="48833" x="4765675" y="6296025"/>
          <p14:tracePt t="48835" x="4775200" y="6296025"/>
          <p14:tracePt t="48836" x="4783138" y="6296025"/>
          <p14:tracePt t="48838" x="4791075" y="6296025"/>
          <p14:tracePt t="48839" x="4799013" y="6296025"/>
          <p14:tracePt t="48840" x="4808538" y="6296025"/>
          <p14:tracePt t="48844" x="4833938" y="6296025"/>
          <p14:tracePt t="48846" x="4841875" y="6296025"/>
          <p14:tracePt t="48847" x="4849813" y="6296025"/>
          <p14:tracePt t="48848" x="4857750" y="6296025"/>
          <p14:tracePt t="48850" x="4867275" y="6296025"/>
          <p14:tracePt t="48853" x="4875213" y="6296025"/>
          <p14:tracePt t="48855" x="4883150" y="6296025"/>
          <p14:tracePt t="48856" x="4892675" y="6296025"/>
          <p14:tracePt t="48857" x="4900613" y="6296025"/>
          <p14:tracePt t="48860" x="4908550" y="6296025"/>
          <p14:tracePt t="48861" x="4916488" y="6296025"/>
          <p14:tracePt t="48863" x="4926013" y="6296025"/>
          <p14:tracePt t="48864" x="4933950" y="6296025"/>
          <p14:tracePt t="48866" x="4941888" y="6296025"/>
          <p14:tracePt t="48869" x="4951413" y="6296025"/>
          <p14:tracePt t="48870" x="4959350" y="6296025"/>
          <p14:tracePt t="48873" x="4967288" y="6296025"/>
          <p14:tracePt t="48876" x="4975225" y="6296025"/>
          <p14:tracePt t="48878" x="4984750" y="6296025"/>
          <p14:tracePt t="48881" x="5000625" y="6296025"/>
          <p14:tracePt t="48885" x="5010150" y="6296025"/>
          <p14:tracePt t="48887" x="5018088" y="6296025"/>
          <p14:tracePt t="48889" x="5026025" y="6286500"/>
          <p14:tracePt t="48890" x="5033963" y="6286500"/>
          <p14:tracePt t="48894" x="5043488" y="6286500"/>
          <p14:tracePt t="48896" x="5051425" y="6286500"/>
          <p14:tracePt t="48899" x="5059363" y="6286500"/>
          <p14:tracePt t="48902" x="5076825" y="6286500"/>
          <p14:tracePt t="48904" x="5084763" y="6286500"/>
          <p14:tracePt t="48907" x="5092700" y="6286500"/>
          <p14:tracePt t="48910" x="5102225" y="6286500"/>
          <p14:tracePt t="48911" x="5110163" y="6286500"/>
          <p14:tracePt t="48913" x="5118100" y="6286500"/>
          <p14:tracePt t="48917" x="5127625" y="6278563"/>
          <p14:tracePt t="48917" x="5135563" y="6278563"/>
          <p14:tracePt t="48919" x="5143500" y="6278563"/>
          <p14:tracePt t="48922" x="5151438" y="6278563"/>
          <p14:tracePt t="48924" x="5160963" y="6270625"/>
          <p14:tracePt t="48927" x="5168900" y="6270625"/>
          <p14:tracePt t="48930" x="5176838" y="6270625"/>
          <p14:tracePt t="48932" x="5186363" y="6270625"/>
          <p14:tracePt t="48936" x="5194300" y="6270625"/>
          <p14:tracePt t="48937" x="5202238" y="6270625"/>
          <p14:tracePt t="48941" x="5210175" y="6270625"/>
          <p14:tracePt t="48944" x="5219700" y="6262688"/>
          <p14:tracePt t="48947" x="5227638" y="6262688"/>
          <p14:tracePt t="48949" x="5235575" y="6262688"/>
          <p14:tracePt t="48951" x="5245100" y="6262688"/>
          <p14:tracePt t="48956" x="5253038" y="6262688"/>
          <p14:tracePt t="48960" x="5260975" y="6262688"/>
          <p14:tracePt t="48962" x="5268913" y="6253163"/>
          <p14:tracePt t="48964" x="5278438" y="6253163"/>
          <p14:tracePt t="48969" x="5286375" y="6253163"/>
          <p14:tracePt t="48972" x="5294313" y="6253163"/>
          <p14:tracePt t="48974" x="5303838" y="6253163"/>
          <p14:tracePt t="48980" x="5311775" y="6253163"/>
          <p14:tracePt t="48986" x="5319713" y="6253163"/>
          <p14:tracePt t="48988" x="5319713" y="6245225"/>
          <p14:tracePt t="48992" x="5327650" y="6245225"/>
          <p14:tracePt t="48998" x="5337175" y="6245225"/>
          <p14:tracePt t="49000" x="5337175" y="6237288"/>
          <p14:tracePt t="49000" x="5345113" y="6237288"/>
          <p14:tracePt t="49006" x="5353050" y="6237288"/>
          <p14:tracePt t="49012" x="5362575" y="6237288"/>
          <p14:tracePt t="49017" x="5370513" y="6237288"/>
          <p14:tracePt t="49019" x="5378450" y="6237288"/>
          <p14:tracePt t="49025" x="5386388" y="6237288"/>
          <p14:tracePt t="49030" x="5395913" y="6237288"/>
          <p14:tracePt t="49037" x="5403850" y="6237288"/>
          <p14:tracePt t="49038" x="5403850" y="6227763"/>
          <p14:tracePt t="49040" x="5411788" y="6227763"/>
          <p14:tracePt t="49050" x="5421313" y="6227763"/>
          <p14:tracePt t="49060" x="5429250" y="6227763"/>
          <p14:tracePt t="49070" x="5429250" y="6219825"/>
          <p14:tracePt t="49071" x="5437188" y="6219825"/>
          <p14:tracePt t="49077" x="5445125" y="6219825"/>
          <p14:tracePt t="49105" x="5445125" y="6211888"/>
          <p14:tracePt t="49170" x="5445125" y="6203950"/>
          <p14:tracePt t="49185" x="5445125" y="6194425"/>
          <p14:tracePt t="49196" x="5445125" y="6186488"/>
          <p14:tracePt t="49203" x="5445125" y="6178550"/>
          <p14:tracePt t="49206" x="5445125" y="6169025"/>
          <p14:tracePt t="49211" x="5445125" y="6161088"/>
          <p14:tracePt t="49216" x="5445125" y="6153150"/>
          <p14:tracePt t="49220" x="5445125" y="6145213"/>
          <p14:tracePt t="49222" x="5445125" y="6135688"/>
          <p14:tracePt t="49227" x="5445125" y="6127750"/>
          <p14:tracePt t="49229" x="5445125" y="6119813"/>
          <p14:tracePt t="49232" x="5445125" y="6110288"/>
          <p14:tracePt t="49236" x="5445125" y="6102350"/>
          <p14:tracePt t="49237" x="5445125" y="6094413"/>
          <p14:tracePt t="49240" x="5445125" y="6086475"/>
          <p14:tracePt t="49244" x="5445125" y="6076950"/>
          <p14:tracePt t="49245" x="5445125" y="6069013"/>
          <p14:tracePt t="49247" x="5445125" y="6061075"/>
          <p14:tracePt t="49249" x="5445125" y="6051550"/>
          <p14:tracePt t="49250" x="5445125" y="6043613"/>
          <p14:tracePt t="49252" x="5445125" y="6035675"/>
          <p14:tracePt t="49255" x="5445125" y="6027738"/>
          <p14:tracePt t="49256" x="5445125" y="6018213"/>
          <p14:tracePt t="49260" x="5445125" y="6010275"/>
          <p14:tracePt t="49260" x="5445125" y="6002338"/>
          <p14:tracePt t="49261" x="5454650" y="5992813"/>
          <p14:tracePt t="49263" x="5454650" y="5984875"/>
          <p14:tracePt t="49264" x="5454650" y="5976938"/>
          <p14:tracePt t="49266" x="5454650" y="5969000"/>
          <p14:tracePt t="49266" x="5454650" y="5959475"/>
          <p14:tracePt t="49268" x="5462588" y="5951538"/>
          <p14:tracePt t="49270" x="5462588" y="5943600"/>
          <p14:tracePt t="49271" x="5470525" y="5934075"/>
          <p14:tracePt t="49273" x="5470525" y="5926138"/>
          <p14:tracePt t="49278" x="5480050" y="5908675"/>
          <p14:tracePt t="49279" x="5480050" y="5900738"/>
          <p14:tracePt t="49280" x="5480050" y="5892800"/>
          <p14:tracePt t="49282" x="5487988" y="5884863"/>
          <p14:tracePt t="49283" x="5487988" y="5875338"/>
          <p14:tracePt t="49286" x="5487988" y="5867400"/>
          <p14:tracePt t="49287" x="5487988" y="5859463"/>
          <p14:tracePt t="49289" x="5495925" y="5849938"/>
          <p14:tracePt t="49290" x="5495925" y="5842000"/>
          <p14:tracePt t="49293" x="5495925" y="5834063"/>
          <p14:tracePt t="49295" x="5503863" y="5816600"/>
          <p14:tracePt t="49296" x="5503863" y="5808663"/>
          <p14:tracePt t="49297" x="5503863" y="5800725"/>
          <p14:tracePt t="49300" x="5503863" y="5791200"/>
          <p14:tracePt t="49301" x="5503863" y="5783263"/>
          <p14:tracePt t="49303" x="5503863" y="5775325"/>
          <p14:tracePt t="49304" x="5503863" y="5767388"/>
          <p14:tracePt t="49305" x="5503863" y="5757863"/>
          <p14:tracePt t="49307" x="5503863" y="5749925"/>
          <p14:tracePt t="49308" x="5503863" y="5741988"/>
          <p14:tracePt t="49310" x="5503863" y="5732463"/>
          <p14:tracePt t="49312" x="5503863" y="5724525"/>
          <p14:tracePt t="49314" x="5503863" y="5716588"/>
          <p14:tracePt t="49314" x="5503863" y="5708650"/>
          <p14:tracePt t="49315" x="5503863" y="5699125"/>
          <p14:tracePt t="49316" x="5503863" y="5691188"/>
          <p14:tracePt t="49317" x="5503863" y="5683250"/>
          <p14:tracePt t="49319" x="5503863" y="5673725"/>
          <p14:tracePt t="49320" x="5503863" y="5665788"/>
          <p14:tracePt t="49322" x="5503863" y="5657850"/>
          <p14:tracePt t="49323" x="5503863" y="5649913"/>
          <p14:tracePt t="49327" x="5503863" y="5632450"/>
          <p14:tracePt t="49328" x="5503863" y="5614988"/>
          <p14:tracePt t="49331" x="5503863" y="5607050"/>
          <p14:tracePt t="49331" x="5503863" y="5599113"/>
          <p14:tracePt t="49333" x="5503863" y="5591175"/>
          <p14:tracePt t="49334" x="5503863" y="5581650"/>
          <p14:tracePt t="49336" x="5503863" y="5565775"/>
          <p14:tracePt t="49338" x="5503863" y="5556250"/>
          <p14:tracePt t="49339" x="5503863" y="5548313"/>
          <p14:tracePt t="49340" x="5503863" y="5540375"/>
          <p14:tracePt t="49342" x="5503863" y="5532438"/>
          <p14:tracePt t="49344" x="5503863" y="5514975"/>
          <p14:tracePt t="49346" x="5503863" y="5497513"/>
          <p14:tracePt t="49347" x="5503863" y="5489575"/>
          <p14:tracePt t="49348" x="5503863" y="5481638"/>
          <p14:tracePt t="49350" x="5503863" y="5464175"/>
          <p14:tracePt t="49351" x="5503863" y="5456238"/>
          <p14:tracePt t="49353" x="5503863" y="5438775"/>
          <p14:tracePt t="49354" x="5503863" y="5430838"/>
          <p14:tracePt t="49356" x="5503863" y="5422900"/>
          <p14:tracePt t="49357" x="5503863" y="5414963"/>
          <p14:tracePt t="49358" x="5503863" y="5405438"/>
          <p14:tracePt t="49360" x="5503863" y="5389563"/>
          <p14:tracePt t="49363" x="5503863" y="5372100"/>
          <p14:tracePt t="49365" x="5503863" y="5364163"/>
          <p14:tracePt t="49367" x="5503863" y="5356225"/>
          <p14:tracePt t="49369" x="5503863" y="5346700"/>
          <p14:tracePt t="49370" x="5503863" y="5338763"/>
          <p14:tracePt t="49373" x="5503863" y="5330825"/>
          <p14:tracePt t="49375" x="5503863" y="5321300"/>
          <p14:tracePt t="49377" x="5513388" y="5313363"/>
          <p14:tracePt t="49378" x="5513388" y="5305425"/>
          <p14:tracePt t="49380" x="5513388" y="5295900"/>
          <p14:tracePt t="49381" x="5513388" y="5287963"/>
          <p14:tracePt t="49384" x="5513388" y="5280025"/>
          <p14:tracePt t="49386" x="5521325" y="5272088"/>
          <p14:tracePt t="49387" x="5521325" y="5262563"/>
          <p14:tracePt t="49389" x="5521325" y="5254625"/>
          <p14:tracePt t="49391" x="5521325" y="5246688"/>
          <p14:tracePt t="49397" x="5529263" y="5221288"/>
          <p14:tracePt t="49398" x="5538788" y="5221288"/>
          <p14:tracePt t="49398" x="5538788" y="5213350"/>
          <p14:tracePt t="49399" x="5538788" y="5203825"/>
          <p14:tracePt t="49400" x="5546725" y="5203825"/>
          <p14:tracePt t="49401" x="5546725" y="5195888"/>
          <p14:tracePt t="49404" x="5546725" y="5187950"/>
          <p14:tracePt t="49406" x="5554663" y="5178425"/>
          <p14:tracePt t="49410" x="5554663" y="5162550"/>
          <p14:tracePt t="49411" x="5554663" y="5154613"/>
          <p14:tracePt t="49413" x="5562600" y="5145088"/>
          <p14:tracePt t="49416" x="5562600" y="5137150"/>
          <p14:tracePt t="49418" x="5562600" y="5129213"/>
          <p14:tracePt t="49420" x="5562600" y="5119688"/>
          <p14:tracePt t="49421" x="5572125" y="5111750"/>
          <p14:tracePt t="49424" x="5572125" y="5103813"/>
          <p14:tracePt t="49425" x="5572125" y="5095875"/>
          <p14:tracePt t="49427" x="5572125" y="5086350"/>
          <p14:tracePt t="49428" x="5580063" y="5078413"/>
          <p14:tracePt t="49430" x="5580063" y="5070475"/>
          <p14:tracePt t="49431" x="5580063" y="5060950"/>
          <p14:tracePt t="49432" x="5580063" y="5053013"/>
          <p14:tracePt t="49434" x="5580063" y="5045075"/>
          <p14:tracePt t="49435" x="5580063" y="5037138"/>
          <p14:tracePt t="49437" x="5580063" y="5027613"/>
          <p14:tracePt t="49438" x="5580063" y="5019675"/>
          <p14:tracePt t="49439" x="5580063" y="5011738"/>
          <p14:tracePt t="49440" x="5580063" y="5002213"/>
          <p14:tracePt t="49443" x="5580063" y="4986338"/>
          <p14:tracePt t="49446" x="5580063" y="4978400"/>
          <p14:tracePt t="49447" x="5580063" y="4968875"/>
          <p14:tracePt t="49448" x="5580063" y="4960938"/>
          <p14:tracePt t="49448" x="5580063" y="4953000"/>
          <p14:tracePt t="49449" x="5580063" y="4943475"/>
          <p14:tracePt t="49451" x="5580063" y="4927600"/>
          <p14:tracePt t="49452" x="5580063" y="4919663"/>
          <p14:tracePt t="49453" x="5572125" y="4919663"/>
          <p14:tracePt t="49454" x="5572125" y="4910138"/>
          <p14:tracePt t="49455" x="5572125" y="4902200"/>
          <p14:tracePt t="49456" x="5572125" y="4884738"/>
          <p14:tracePt t="49458" x="5572125" y="4876800"/>
          <p14:tracePt t="49461" x="5572125" y="4860925"/>
          <p14:tracePt t="49461" x="5572125" y="4851400"/>
          <p14:tracePt t="49462" x="5572125" y="4843463"/>
          <p14:tracePt t="49464" x="5572125" y="4835525"/>
          <p14:tracePt t="49465" x="5572125" y="4826000"/>
          <p14:tracePt t="49467" x="5572125" y="4818063"/>
          <p14:tracePt t="49467" x="5572125" y="4810125"/>
          <p14:tracePt t="49469" x="5572125" y="4802188"/>
          <p14:tracePt t="49469" x="5572125" y="4792663"/>
          <p14:tracePt t="49471" x="5572125" y="4784725"/>
          <p14:tracePt t="49472" x="5572125" y="4776788"/>
          <p14:tracePt t="49474" x="5572125" y="4767263"/>
          <p14:tracePt t="49477" x="5572125" y="4751388"/>
          <p14:tracePt t="49479" x="5572125" y="4733925"/>
          <p14:tracePt t="49482" x="5572125" y="4725988"/>
          <p14:tracePt t="49483" x="5572125" y="4718050"/>
          <p14:tracePt t="49485" x="5572125" y="4708525"/>
          <p14:tracePt t="49485" x="5572125" y="4700588"/>
          <p14:tracePt t="49487" x="5572125" y="4692650"/>
          <p14:tracePt t="49488" x="5572125" y="4675188"/>
          <p14:tracePt t="49491" x="5572125" y="4667250"/>
          <p14:tracePt t="49495" x="5572125" y="4649788"/>
          <p14:tracePt t="49497" x="5572125" y="4633913"/>
          <p14:tracePt t="49498" x="5572125" y="4624388"/>
          <p14:tracePt t="49499" x="5572125" y="4616450"/>
          <p14:tracePt t="49500" x="5572125" y="4608513"/>
          <p14:tracePt t="49502" x="5572125" y="4600575"/>
          <p14:tracePt t="49503" x="5572125" y="4591050"/>
          <p14:tracePt t="49504" x="5572125" y="4583113"/>
          <p14:tracePt t="49506" x="5572125" y="4575175"/>
          <p14:tracePt t="49509" x="5572125" y="4557713"/>
          <p14:tracePt t="49510" x="5572125" y="4549775"/>
          <p14:tracePt t="49512" x="5572125" y="4541838"/>
          <p14:tracePt t="49514" x="5572125" y="4532313"/>
          <p14:tracePt t="49515" x="5572125" y="4524375"/>
          <p14:tracePt t="49517" x="5572125" y="4516438"/>
          <p14:tracePt t="49518" x="5572125" y="4506913"/>
          <p14:tracePt t="49519" x="5572125" y="4498975"/>
          <p14:tracePt t="49521" x="5572125" y="4491038"/>
          <p14:tracePt t="49523" x="5572125" y="4483100"/>
          <p14:tracePt t="49524" x="5572125" y="4473575"/>
          <p14:tracePt t="49527" x="5572125" y="4457700"/>
          <p14:tracePt t="49528" x="5572125" y="4448175"/>
          <p14:tracePt t="49529" x="5572125" y="4440238"/>
          <p14:tracePt t="49531" x="5572125" y="4424363"/>
          <p14:tracePt t="49534" x="5572125" y="4414838"/>
          <p14:tracePt t="49536" x="5562600" y="4406900"/>
          <p14:tracePt t="49536" x="5562600" y="4398963"/>
          <p14:tracePt t="49538" x="5562600" y="4389438"/>
          <p14:tracePt t="49539" x="5562600" y="4381500"/>
          <p14:tracePt t="49540" x="5562600" y="4373563"/>
          <p14:tracePt t="49543" x="5562600" y="4365625"/>
          <p14:tracePt t="49545" x="5562600" y="4348163"/>
          <p14:tracePt t="49546" x="5562600" y="4340225"/>
          <p14:tracePt t="49548" x="5562600" y="4330700"/>
          <p14:tracePt t="49549" x="5562600" y="4322763"/>
          <p14:tracePt t="49551" x="5562600" y="4314825"/>
          <p14:tracePt t="49553" x="5554663" y="4306888"/>
          <p14:tracePt t="49555" x="5554663" y="4297363"/>
          <p14:tracePt t="49557" x="5554663" y="4289425"/>
          <p14:tracePt t="49558" x="5554663" y="4281488"/>
          <p14:tracePt t="49561" x="5554663" y="4271963"/>
          <p14:tracePt t="49562" x="5554663" y="4256088"/>
          <p14:tracePt t="49565" x="5554663" y="4248150"/>
          <p14:tracePt t="49567" x="5554663" y="4238625"/>
          <p14:tracePt t="49569" x="5554663" y="4230688"/>
          <p14:tracePt t="49570" x="5554663" y="4222750"/>
          <p14:tracePt t="49572" x="5554663" y="4213225"/>
          <p14:tracePt t="49574" x="5554663" y="4205288"/>
          <p14:tracePt t="49577" x="5554663" y="4197350"/>
          <p14:tracePt t="49577" x="5554663" y="4189413"/>
          <p14:tracePt t="49580" x="5554663" y="4179888"/>
          <p14:tracePt t="49582" x="5554663" y="4171950"/>
          <p14:tracePt t="49586" x="5554663" y="4164013"/>
          <p14:tracePt t="49586" x="5554663" y="4154488"/>
          <p14:tracePt t="49589" x="5554663" y="4146550"/>
          <p14:tracePt t="49590" x="5554663" y="4138613"/>
          <p14:tracePt t="49594" x="5554663" y="4130675"/>
          <p14:tracePt t="49596" x="5554663" y="4121150"/>
          <p14:tracePt t="49597" x="5554663" y="4113213"/>
          <p14:tracePt t="49600" x="5554663" y="4105275"/>
          <p14:tracePt t="49601" x="5554663" y="4095750"/>
          <p14:tracePt t="49604" x="5554663" y="4087813"/>
          <p14:tracePt t="49604" x="5554663" y="4079875"/>
          <p14:tracePt t="49608" x="5554663" y="4071938"/>
          <p14:tracePt t="49611" x="5554663" y="4062413"/>
          <p14:tracePt t="49612" x="5554663" y="4054475"/>
          <p14:tracePt t="49614" x="5554663" y="4046538"/>
          <p14:tracePt t="49615" x="5554663" y="4037013"/>
          <p14:tracePt t="49618" x="5554663" y="4029075"/>
          <p14:tracePt t="49621" x="5554663" y="4011613"/>
          <p14:tracePt t="49623" x="5554663" y="4003675"/>
          <p14:tracePt t="49627" x="5554663" y="3995738"/>
          <p14:tracePt t="49630" x="5554663" y="3978275"/>
          <p14:tracePt t="49633" x="5554663" y="3970338"/>
          <p14:tracePt t="49634" x="5554663" y="3962400"/>
          <p14:tracePt t="49636" x="5554663" y="3952875"/>
          <p14:tracePt t="49637" x="5554663" y="3944938"/>
          <p14:tracePt t="49640" x="5554663" y="3937000"/>
          <p14:tracePt t="49643" x="5554663" y="3929063"/>
          <p14:tracePt t="49646" x="5554663" y="3919538"/>
          <p14:tracePt t="49648" x="5554663" y="3903663"/>
          <p14:tracePt t="49650" x="5554663" y="3894138"/>
          <p14:tracePt t="49653" x="5554663" y="3886200"/>
          <p14:tracePt t="49654" x="5554663" y="3878263"/>
          <p14:tracePt t="49658" x="5554663" y="3870325"/>
          <p14:tracePt t="49660" x="5554663" y="3860800"/>
          <p14:tracePt t="49663" x="5554663" y="3852863"/>
          <p14:tracePt t="49665" x="5554663" y="3844925"/>
          <p14:tracePt t="49667" x="5554663" y="3835400"/>
          <p14:tracePt t="49670" x="5554663" y="3827463"/>
          <p14:tracePt t="49673" x="5554663" y="3819525"/>
          <p14:tracePt t="49677" x="5554663" y="3811588"/>
          <p14:tracePt t="49678" x="5554663" y="3802063"/>
          <p14:tracePt t="49682" x="5554663" y="3794125"/>
          <p14:tracePt t="49686" x="5554663" y="3786188"/>
          <p14:tracePt t="49688" x="5554663" y="3776663"/>
          <p14:tracePt t="49692" x="5554663" y="3768725"/>
          <p14:tracePt t="49696" x="5554663" y="3760788"/>
          <p14:tracePt t="49699" x="5554663" y="3752850"/>
          <p14:tracePt t="49705" x="5554663" y="3743325"/>
          <p14:tracePt t="49706" x="5554663" y="3735388"/>
          <p14:tracePt t="49711" x="5554663" y="3727450"/>
          <p14:tracePt t="49716" x="5554663" y="3717925"/>
          <p14:tracePt t="49719" x="5554663" y="3709988"/>
          <p14:tracePt t="49721" x="5554663" y="3702050"/>
          <p14:tracePt t="49727" x="5554663" y="3694113"/>
          <p14:tracePt t="49732" x="5554663" y="3684588"/>
          <p14:tracePt t="49737" x="5554663" y="3676650"/>
          <p14:tracePt t="49740" x="5554663" y="3668713"/>
          <p14:tracePt t="49750" x="5554663" y="3659188"/>
          <p14:tracePt t="49759" x="5554663" y="3651250"/>
          <p14:tracePt t="49763" x="5562600" y="3651250"/>
          <p14:tracePt t="49773" x="5562600" y="3643313"/>
          <p14:tracePt t="49785" x="5562600" y="3635375"/>
          <p14:tracePt t="50046" x="5546725" y="3635375"/>
          <p14:tracePt t="50048" x="5521325" y="3643313"/>
          <p14:tracePt t="50050" x="5513388" y="3643313"/>
          <p14:tracePt t="50051" x="5503863" y="3643313"/>
          <p14:tracePt t="50052" x="5480050" y="3651250"/>
          <p14:tracePt t="50054" x="5470525" y="3651250"/>
          <p14:tracePt t="50058" x="5437188" y="3659188"/>
          <p14:tracePt t="50060" x="5403850" y="3659188"/>
          <p14:tracePt t="50062" x="5386388" y="3659188"/>
          <p14:tracePt t="50064" x="5378450" y="3668713"/>
          <p14:tracePt t="50065" x="5370513" y="3668713"/>
          <p14:tracePt t="50069" x="5337175" y="3668713"/>
          <p14:tracePt t="50071" x="5319713" y="3668713"/>
          <p14:tracePt t="50073" x="5303838" y="3668713"/>
          <p14:tracePt t="50076" x="5294313" y="3668713"/>
          <p14:tracePt t="50077" x="5260975" y="3668713"/>
          <p14:tracePt t="50080" x="5235575" y="3668713"/>
          <p14:tracePt t="50081" x="5210175" y="3668713"/>
          <p14:tracePt t="50083" x="5202238" y="3668713"/>
          <p14:tracePt t="50084" x="5168900" y="3668713"/>
          <p14:tracePt t="50087" x="5135563" y="3668713"/>
          <p14:tracePt t="50088" x="5102225" y="3668713"/>
          <p14:tracePt t="50090" x="5076825" y="3668713"/>
          <p14:tracePt t="50092" x="5043488" y="3668713"/>
          <p14:tracePt t="50093" x="5026025" y="3668713"/>
          <p14:tracePt t="50094" x="4984750" y="3668713"/>
          <p14:tracePt t="50097" x="4941888" y="3676650"/>
          <p14:tracePt t="50098" x="4900613" y="3676650"/>
          <p14:tracePt t="50100" x="4875213" y="3676650"/>
          <p14:tracePt t="50101" x="4849813" y="3676650"/>
          <p14:tracePt t="50101" x="4824413" y="3684588"/>
          <p14:tracePt t="50103" x="4799013" y="3684588"/>
          <p14:tracePt t="50104" x="4783138" y="3694113"/>
          <p14:tracePt t="50106" x="4740275" y="3702050"/>
          <p14:tracePt t="50107" x="4716463" y="3702050"/>
          <p14:tracePt t="50108" x="4699000" y="3709988"/>
          <p14:tracePt t="50109" x="4673600" y="3709988"/>
          <p14:tracePt t="50110" x="4622800" y="3727450"/>
          <p14:tracePt t="50112" x="4589463" y="3743325"/>
          <p14:tracePt t="50113" x="4573588" y="3743325"/>
          <p14:tracePt t="50114" x="4522788" y="3760788"/>
          <p14:tracePt t="50116" x="4497388" y="3768725"/>
          <p14:tracePt t="50118" x="4456113" y="3776663"/>
          <p14:tracePt t="50119" x="4430713" y="3794125"/>
          <p14:tracePt t="50120" x="4405313" y="3794125"/>
          <p14:tracePt t="50121" x="4387850" y="3802063"/>
          <p14:tracePt t="50122" x="4354513" y="3819525"/>
          <p14:tracePt t="50123" x="4338638" y="3819525"/>
          <p14:tracePt t="50125" x="4279900" y="3844925"/>
          <p14:tracePt t="50127" x="4229100" y="3860800"/>
          <p14:tracePt t="50128" x="4203700" y="3878263"/>
          <p14:tracePt t="50129" x="4187825" y="3886200"/>
          <p14:tracePt t="50130" x="4162425" y="3894138"/>
          <p14:tracePt t="50130" x="4129088" y="3911600"/>
          <p14:tracePt t="50131" x="4103688" y="3919538"/>
          <p14:tracePt t="50133" x="4086225" y="3929063"/>
          <p14:tracePt t="50134" x="4060825" y="3944938"/>
          <p14:tracePt t="50135" x="4027488" y="3952875"/>
          <p14:tracePt t="50136" x="3994150" y="3978275"/>
          <p14:tracePt t="50137" x="3968750" y="3987800"/>
          <p14:tracePt t="50138" x="3943350" y="4003675"/>
          <p14:tracePt t="50140" x="3894138" y="4029075"/>
          <p14:tracePt t="50141" x="3868738" y="4037013"/>
          <p14:tracePt t="50142" x="3835400" y="4054475"/>
          <p14:tracePt t="50144" x="3792538" y="4087813"/>
          <p14:tracePt t="50144" x="3767138" y="4105275"/>
          <p14:tracePt t="50147" x="3708400" y="4130675"/>
          <p14:tracePt t="50148" x="3675063" y="4154488"/>
          <p14:tracePt t="50149" x="3649663" y="4164013"/>
          <p14:tracePt t="50151" x="3608388" y="4189413"/>
          <p14:tracePt t="50152" x="3557588" y="4222750"/>
          <p14:tracePt t="50153" x="3541713" y="4238625"/>
          <p14:tracePt t="50155" x="3490913" y="4271963"/>
          <p14:tracePt t="50156" x="3473450" y="4281488"/>
          <p14:tracePt t="50157" x="3457575" y="4306888"/>
          <p14:tracePt t="50159" x="3424238" y="4314825"/>
          <p14:tracePt t="50159" x="3406775" y="4340225"/>
          <p14:tracePt t="50162" x="3373438" y="4365625"/>
          <p14:tracePt t="50162" x="3348038" y="4381500"/>
          <p14:tracePt t="50164" x="3330575" y="4389438"/>
          <p14:tracePt t="50165" x="3322638" y="4414838"/>
          <p14:tracePt t="50166" x="3297238" y="4424363"/>
          <p14:tracePt t="50168" x="3281363" y="4440238"/>
          <p14:tracePt t="50169" x="3248025" y="4473575"/>
          <p14:tracePt t="50171" x="3222625" y="4498975"/>
          <p14:tracePt t="50173" x="3205163" y="4516438"/>
          <p14:tracePt t="50174" x="3171825" y="4549775"/>
          <p14:tracePt t="50176" x="3146425" y="4583113"/>
          <p14:tracePt t="50179" x="3121025" y="4616450"/>
          <p14:tracePt t="50179" x="3113088" y="4641850"/>
          <p14:tracePt t="50180" x="3095625" y="4659313"/>
          <p14:tracePt t="50181" x="3087688" y="4675188"/>
          <p14:tracePt t="50182" x="3079750" y="4684713"/>
          <p14:tracePt t="50184" x="3071813" y="4708525"/>
          <p14:tracePt t="50185" x="3054350" y="4725988"/>
          <p14:tracePt t="50185" x="3046413" y="4743450"/>
          <p14:tracePt t="50186" x="3036888" y="4759325"/>
          <p14:tracePt t="50187" x="3028950" y="4784725"/>
          <p14:tracePt t="50189" x="3021013" y="4792663"/>
          <p14:tracePt t="50189" x="3013075" y="4810125"/>
          <p14:tracePt t="50190" x="3003550" y="4826000"/>
          <p14:tracePt t="50191" x="2995613" y="4860925"/>
          <p14:tracePt t="50194" x="2978150" y="4884738"/>
          <p14:tracePt t="50195" x="2978150" y="4910138"/>
          <p14:tracePt t="50196" x="2962275" y="4943475"/>
          <p14:tracePt t="50197" x="2962275" y="4960938"/>
          <p14:tracePt t="50198" x="2954338" y="4968875"/>
          <p14:tracePt t="50199" x="2954338" y="4986338"/>
          <p14:tracePt t="50200" x="2936875" y="5002213"/>
          <p14:tracePt t="50201" x="2936875" y="5019675"/>
          <p14:tracePt t="50202" x="2936875" y="5027613"/>
          <p14:tracePt t="50203" x="2928938" y="5053013"/>
          <p14:tracePt t="50204" x="2919413" y="5070475"/>
          <p14:tracePt t="50205" x="2919413" y="5086350"/>
          <p14:tracePt t="50206" x="2919413" y="5095875"/>
          <p14:tracePt t="50207" x="2911475" y="5111750"/>
          <p14:tracePt t="50208" x="2911475" y="5129213"/>
          <p14:tracePt t="50210" x="2903538" y="5145088"/>
          <p14:tracePt t="50211" x="2903538" y="5154613"/>
          <p14:tracePt t="50212" x="2903538" y="5170488"/>
          <p14:tracePt t="50214" x="2895600" y="5195888"/>
          <p14:tracePt t="50215" x="2886075" y="5203825"/>
          <p14:tracePt t="50216" x="2886075" y="5221288"/>
          <p14:tracePt t="50216" x="2878138" y="5229225"/>
          <p14:tracePt t="50218" x="2878138" y="5237163"/>
          <p14:tracePt t="50219" x="2878138" y="5254625"/>
          <p14:tracePt t="50219" x="2878138" y="5262563"/>
          <p14:tracePt t="50220" x="2878138" y="5272088"/>
          <p14:tracePt t="50221" x="2870200" y="5287963"/>
          <p14:tracePt t="50222" x="2870200" y="5295900"/>
          <p14:tracePt t="50223" x="2870200" y="5305425"/>
          <p14:tracePt t="50224" x="2870200" y="5321300"/>
          <p14:tracePt t="50227" x="2860675" y="5338763"/>
          <p14:tracePt t="50228" x="2860675" y="5356225"/>
          <p14:tracePt t="50229" x="2860675" y="5364163"/>
          <p14:tracePt t="50231" x="2860675" y="5389563"/>
          <p14:tracePt t="50233" x="2860675" y="5397500"/>
          <p14:tracePt t="50234" x="2860675" y="5405438"/>
          <p14:tracePt t="50235" x="2860675" y="5422900"/>
          <p14:tracePt t="50236" x="2860675" y="5430838"/>
          <p14:tracePt t="50238" x="2860675" y="5438775"/>
          <p14:tracePt t="50238" x="2860675" y="5448300"/>
          <p14:tracePt t="50239" x="2860675" y="5456238"/>
          <p14:tracePt t="50240" x="2860675" y="5464175"/>
          <p14:tracePt t="50243" x="2860675" y="5473700"/>
          <p14:tracePt t="50245" x="2860675" y="5489575"/>
          <p14:tracePt t="50247" x="2860675" y="5507038"/>
          <p14:tracePt t="50248" x="2860675" y="5522913"/>
          <p14:tracePt t="50250" x="2860675" y="5540375"/>
          <p14:tracePt t="50253" x="2860675" y="5548313"/>
          <p14:tracePt t="50254" x="2860675" y="5556250"/>
          <p14:tracePt t="50255" x="2860675" y="5565775"/>
          <p14:tracePt t="50257" x="2860675" y="5581650"/>
          <p14:tracePt t="50258" x="2860675" y="5591175"/>
          <p14:tracePt t="50261" x="2860675" y="5599113"/>
          <p14:tracePt t="50263" x="2860675" y="5607050"/>
          <p14:tracePt t="50263" x="2860675" y="5614988"/>
          <p14:tracePt t="50264" x="2860675" y="5624513"/>
          <p14:tracePt t="50265" x="2860675" y="5632450"/>
          <p14:tracePt t="50267" x="2852738" y="5649913"/>
          <p14:tracePt t="50270" x="2852738" y="5665788"/>
          <p14:tracePt t="50272" x="2844800" y="5673725"/>
          <p14:tracePt t="50273" x="2836863" y="5691188"/>
          <p14:tracePt t="50278" x="2836863" y="5708650"/>
          <p14:tracePt t="50279" x="2827338" y="5716588"/>
          <p14:tracePt t="50279" x="2827338" y="5724525"/>
          <p14:tracePt t="50280" x="2819400" y="5732463"/>
          <p14:tracePt t="50281" x="2811463" y="5741988"/>
          <p14:tracePt t="50283" x="2811463" y="5757863"/>
          <p14:tracePt t="50284" x="2801938" y="5757863"/>
          <p14:tracePt t="50285" x="2801938" y="5767388"/>
          <p14:tracePt t="50286" x="2794000" y="5775325"/>
          <p14:tracePt t="50287" x="2786063" y="5783263"/>
          <p14:tracePt t="50288" x="2786063" y="5791200"/>
          <p14:tracePt t="50290" x="2778125" y="5800725"/>
          <p14:tracePt t="50291" x="2778125" y="5808663"/>
          <p14:tracePt t="50294" x="2768600" y="5826125"/>
          <p14:tracePt t="50295" x="2760663" y="5834063"/>
          <p14:tracePt t="50297" x="2760663" y="5842000"/>
          <p14:tracePt t="50298" x="2752725" y="5849938"/>
          <p14:tracePt t="50300" x="2743200" y="5867400"/>
          <p14:tracePt t="50302" x="2743200" y="5875338"/>
          <p14:tracePt t="50303" x="2735263" y="5884863"/>
          <p14:tracePt t="50304" x="2735263" y="5892800"/>
          <p14:tracePt t="50305" x="2727325" y="5900738"/>
          <p14:tracePt t="50308" x="2727325" y="5908675"/>
          <p14:tracePt t="50311" x="2719388" y="5918200"/>
          <p14:tracePt t="50312" x="2719388" y="5934075"/>
          <p14:tracePt t="50314" x="2709863" y="5943600"/>
          <p14:tracePt t="50315" x="2709863" y="5951538"/>
          <p14:tracePt t="50315" x="2701925" y="5951538"/>
          <p14:tracePt t="50317" x="2701925" y="5959475"/>
          <p14:tracePt t="50318" x="2701925" y="5969000"/>
          <p14:tracePt t="50319" x="2701925" y="5976938"/>
          <p14:tracePt t="50320" x="2693988" y="5976938"/>
          <p14:tracePt t="50321" x="2693988" y="5984875"/>
          <p14:tracePt t="50324" x="2693988" y="5992813"/>
          <p14:tracePt t="50327" x="2684463" y="6002338"/>
          <p14:tracePt t="50329" x="2684463" y="6010275"/>
          <p14:tracePt t="50329" x="2684463" y="6018213"/>
          <p14:tracePt t="50331" x="2676525" y="6027738"/>
          <p14:tracePt t="50335" x="2668588" y="6035675"/>
          <p14:tracePt t="50336" x="2668588" y="6043613"/>
          <p14:tracePt t="50338" x="2668588" y="6051550"/>
          <p14:tracePt t="50340" x="2660650" y="6051550"/>
          <p14:tracePt t="50342" x="2660650" y="6061075"/>
          <p14:tracePt t="50346" x="2660650" y="6069013"/>
          <p14:tracePt t="50347" x="2660650" y="6076950"/>
          <p14:tracePt t="50348" x="2651125" y="6076950"/>
          <p14:tracePt t="50352" x="2651125" y="6086475"/>
          <p14:tracePt t="50360" x="2651125" y="6094413"/>
          <p14:tracePt t="50376" x="2651125" y="6102350"/>
          <p14:tracePt t="50378" x="2651125" y="6110288"/>
          <p14:tracePt t="50385" x="2651125" y="6119813"/>
          <p14:tracePt t="50387" x="2651125" y="6127750"/>
          <p14:tracePt t="50390" x="2651125" y="6135688"/>
          <p14:tracePt t="50393" x="2651125" y="6145213"/>
          <p14:tracePt t="50395" x="2660650" y="6145213"/>
          <p14:tracePt t="50396" x="2660650" y="6153150"/>
          <p14:tracePt t="50399" x="2660650" y="6161088"/>
          <p14:tracePt t="50401" x="2668588" y="6169025"/>
          <p14:tracePt t="50403" x="2676525" y="6178550"/>
          <p14:tracePt t="50405" x="2676525" y="6186488"/>
          <p14:tracePt t="50407" x="2684463" y="6194425"/>
          <p14:tracePt t="50409" x="2684463" y="6203950"/>
          <p14:tracePt t="50411" x="2684463" y="6211888"/>
          <p14:tracePt t="50412" x="2684463" y="6219825"/>
          <p14:tracePt t="50414" x="2693988" y="6227763"/>
          <p14:tracePt t="50416" x="2693988" y="6237288"/>
          <p14:tracePt t="50417" x="2693988" y="6245225"/>
          <p14:tracePt t="50418" x="2701925" y="6253163"/>
          <p14:tracePt t="50419" x="2709863" y="6253163"/>
          <p14:tracePt t="50420" x="2709863" y="6262688"/>
          <p14:tracePt t="50422" x="2709863" y="6270625"/>
          <p14:tracePt t="50423" x="2709863" y="6278563"/>
          <p14:tracePt t="50425" x="2709863" y="6286500"/>
          <p14:tracePt t="50428" x="2719388" y="6303963"/>
          <p14:tracePt t="50430" x="2719388" y="6311900"/>
          <p14:tracePt t="50431" x="2727325" y="6321425"/>
          <p14:tracePt t="50433" x="2735263" y="6337300"/>
          <p14:tracePt t="50434" x="2735263" y="6345238"/>
          <p14:tracePt t="50436" x="2743200" y="6354763"/>
          <p14:tracePt t="50438" x="2743200" y="6362700"/>
          <p14:tracePt t="50439" x="2743200" y="6370638"/>
          <p14:tracePt t="50439" x="2743200" y="6380163"/>
          <p14:tracePt t="50441" x="2752725" y="6388100"/>
          <p14:tracePt t="50444" x="2760663" y="6403975"/>
          <p14:tracePt t="50445" x="2768600" y="6413500"/>
          <p14:tracePt t="50445" x="2768600" y="6421438"/>
          <p14:tracePt t="50448" x="2778125" y="6429375"/>
          <p14:tracePt t="50450" x="2778125" y="6438900"/>
          <p14:tracePt t="50451" x="2786063" y="6446838"/>
          <p14:tracePt t="50453" x="2786063" y="6454775"/>
          <p14:tracePt t="50454" x="2794000" y="6454775"/>
          <p14:tracePt t="50454" x="2794000" y="6462713"/>
          <p14:tracePt t="50455" x="2801938" y="6472238"/>
          <p14:tracePt t="50457" x="2811463" y="6480175"/>
          <p14:tracePt t="50460" x="2819400" y="6488113"/>
          <p14:tracePt t="50463" x="2836863" y="6505575"/>
          <p14:tracePt t="50465" x="2836863" y="6513513"/>
          <p14:tracePt t="50467" x="2844800" y="6513513"/>
          <p14:tracePt t="50468" x="2852738" y="6521450"/>
          <p14:tracePt t="50470" x="2860675" y="6521450"/>
          <p14:tracePt t="50471" x="2870200" y="6521450"/>
          <p14:tracePt t="50473" x="2870200" y="6530975"/>
          <p14:tracePt t="50473" x="2878138" y="6530975"/>
          <p14:tracePt t="50477" x="2886075" y="6530975"/>
          <p14:tracePt t="50479" x="2895600" y="6538913"/>
          <p14:tracePt t="50481" x="2903538" y="6546850"/>
          <p14:tracePt t="50481" x="2911475" y="6546850"/>
          <p14:tracePt t="50483" x="2919413" y="6546850"/>
          <p14:tracePt t="50485" x="2928938" y="6546850"/>
          <p14:tracePt t="50486" x="2944813" y="6546850"/>
          <p14:tracePt t="50487" x="2954338" y="6546850"/>
          <p14:tracePt t="50489" x="2962275" y="6546850"/>
          <p14:tracePt t="50490" x="2970213" y="6556375"/>
          <p14:tracePt t="50491" x="2978150" y="6556375"/>
          <p14:tracePt t="50494" x="2987675" y="6556375"/>
          <p14:tracePt t="50495" x="2995613" y="6556375"/>
          <p14:tracePt t="50496" x="3013075" y="6556375"/>
          <p14:tracePt t="50499" x="3021013" y="6556375"/>
          <p14:tracePt t="50500" x="3028950" y="6556375"/>
          <p14:tracePt t="50500" x="3036888" y="6556375"/>
          <p14:tracePt t="50501" x="3046413" y="6556375"/>
          <p14:tracePt t="50504" x="3062288" y="6556375"/>
          <p14:tracePt t="50506" x="3071813" y="6556375"/>
          <p14:tracePt t="50507" x="3079750" y="6556375"/>
          <p14:tracePt t="50508" x="3087688" y="6556375"/>
          <p14:tracePt t="50511" x="3105150" y="6556375"/>
          <p14:tracePt t="50512" x="3113088" y="6556375"/>
          <p14:tracePt t="50514" x="3121025" y="6556375"/>
          <p14:tracePt t="50515" x="3138488" y="6556375"/>
          <p14:tracePt t="50517" x="3146425" y="6556375"/>
          <p14:tracePt t="50517" x="3154363" y="6556375"/>
          <p14:tracePt t="50519" x="3163888" y="6556375"/>
          <p14:tracePt t="50521" x="3171825" y="6556375"/>
          <p14:tracePt t="50521" x="3179763" y="6556375"/>
          <p14:tracePt t="50523" x="3189288" y="6556375"/>
          <p14:tracePt t="50524" x="3197225" y="6556375"/>
          <p14:tracePt t="50527" x="3222625" y="6546850"/>
          <p14:tracePt t="50529" x="3230563" y="6546850"/>
          <p14:tracePt t="50530" x="3248025" y="6538913"/>
          <p14:tracePt t="50532" x="3271838" y="6538913"/>
          <p14:tracePt t="50534" x="3281363" y="6538913"/>
          <p14:tracePt t="50535" x="3289300" y="6538913"/>
          <p14:tracePt t="50537" x="3297238" y="6538913"/>
          <p14:tracePt t="50538" x="3306763" y="6530975"/>
          <p14:tracePt t="50539" x="3314700" y="6530975"/>
          <p14:tracePt t="50541" x="3340100" y="6521450"/>
          <p14:tracePt t="50542" x="3348038" y="6521450"/>
          <p14:tracePt t="50545" x="3389313" y="6505575"/>
          <p14:tracePt t="50547" x="3406775" y="6505575"/>
          <p14:tracePt t="50549" x="3432175" y="6505575"/>
          <p14:tracePt t="50551" x="3440113" y="6497638"/>
          <p14:tracePt t="50552" x="3457575" y="6497638"/>
          <p14:tracePt t="50553" x="3465513" y="6497638"/>
          <p14:tracePt t="50554" x="3473450" y="6488113"/>
          <p14:tracePt t="50556" x="3498850" y="6488113"/>
          <p14:tracePt t="50558" x="3506788" y="6488113"/>
          <p14:tracePt t="50559" x="3524250" y="6488113"/>
          <p14:tracePt t="50561" x="3524250" y="6480175"/>
          <p14:tracePt t="50563" x="3549650" y="6480175"/>
          <p14:tracePt t="50565" x="3557588" y="6480175"/>
          <p14:tracePt t="50566" x="3582988" y="6480175"/>
          <p14:tracePt t="50568" x="3590925" y="6480175"/>
          <p14:tracePt t="50569" x="3616325" y="6472238"/>
          <p14:tracePt t="50573" x="3633788" y="6462713"/>
          <p14:tracePt t="50574" x="3641725" y="6462713"/>
          <p14:tracePt t="50576" x="3649663" y="6462713"/>
          <p14:tracePt t="50578" x="3675063" y="6462713"/>
          <p14:tracePt t="50579" x="3700463" y="6454775"/>
          <p14:tracePt t="50581" x="3708400" y="6446838"/>
          <p14:tracePt t="50582" x="3725863" y="6446838"/>
          <p14:tracePt t="50584" x="3733800" y="6446838"/>
          <p14:tracePt t="50585" x="3741738" y="6438900"/>
          <p14:tracePt t="50586" x="3759200" y="6429375"/>
          <p14:tracePt t="50587" x="3767138" y="6429375"/>
          <p14:tracePt t="50588" x="3776663" y="6429375"/>
          <p14:tracePt t="50589" x="3784600" y="6429375"/>
          <p14:tracePt t="50590" x="3792538" y="6421438"/>
          <p14:tracePt t="50592" x="3800475" y="6413500"/>
          <p14:tracePt t="50594" x="3835400" y="6403975"/>
          <p14:tracePt t="50597" x="3859213" y="6396038"/>
          <p14:tracePt t="50598" x="3868738" y="6388100"/>
          <p14:tracePt t="50599" x="3884613" y="6380163"/>
          <p14:tracePt t="50599" x="3894138" y="6380163"/>
          <p14:tracePt t="50600" x="3910013" y="6380163"/>
          <p14:tracePt t="50601" x="3927475" y="6370638"/>
          <p14:tracePt t="50603" x="3927475" y="6362700"/>
          <p14:tracePt t="50604" x="3943350" y="6362700"/>
          <p14:tracePt t="50606" x="3968750" y="6345238"/>
          <p14:tracePt t="50607" x="3976688" y="6345238"/>
          <p14:tracePt t="50608" x="3994150" y="6329363"/>
          <p14:tracePt t="50609" x="4002088" y="6329363"/>
          <p14:tracePt t="50611" x="4027488" y="6321425"/>
          <p14:tracePt t="50614" x="4070350" y="6296025"/>
          <p14:tracePt t="50615" x="4086225" y="6286500"/>
          <p14:tracePt t="50616" x="4094163" y="6286500"/>
          <p14:tracePt t="50617" x="4103688" y="6278563"/>
          <p14:tracePt t="50618" x="4119563" y="6270625"/>
          <p14:tracePt t="50619" x="4137025" y="6262688"/>
          <p14:tracePt t="50619" x="4144963" y="6262688"/>
          <p14:tracePt t="50620" x="4162425" y="6253163"/>
          <p14:tracePt t="50622" x="4170363" y="6245225"/>
          <p14:tracePt t="50622" x="4187825" y="6245225"/>
          <p14:tracePt t="50623" x="4203700" y="6237288"/>
          <p14:tracePt t="50625" x="4211638" y="6227763"/>
          <p14:tracePt t="50627" x="4246563" y="6219825"/>
          <p14:tracePt t="50628" x="4254500" y="6211888"/>
          <p14:tracePt t="50630" x="4279900" y="6203950"/>
          <p14:tracePt t="50631" x="4287838" y="6194425"/>
          <p14:tracePt t="50631" x="4295775" y="6186488"/>
          <p14:tracePt t="50632" x="4313238" y="6186488"/>
          <p14:tracePt t="50634" x="4321175" y="6178550"/>
          <p14:tracePt t="50635" x="4338638" y="6169025"/>
          <p14:tracePt t="50636" x="4346575" y="6169025"/>
          <p14:tracePt t="50637" x="4346575" y="6161088"/>
          <p14:tracePt t="50638" x="4364038" y="6161088"/>
          <p14:tracePt t="50639" x="4371975" y="6153150"/>
          <p14:tracePt t="50640" x="4379913" y="6145213"/>
          <p14:tracePt t="50641" x="4387850" y="6145213"/>
          <p14:tracePt t="50644" x="4405313" y="6127750"/>
          <p14:tracePt t="50645" x="4422775" y="6119813"/>
          <p14:tracePt t="50648" x="4430713" y="6110288"/>
          <p14:tracePt t="50650" x="4438650" y="6102350"/>
          <p14:tracePt t="50651" x="4446588" y="6094413"/>
          <p14:tracePt t="50654" x="4456113" y="6086475"/>
          <p14:tracePt t="50655" x="4464050" y="6076950"/>
          <p14:tracePt t="50657" x="4464050" y="6069013"/>
          <p14:tracePt t="50658" x="4471988" y="6061075"/>
          <p14:tracePt t="50661" x="4481513" y="6051550"/>
          <p14:tracePt t="50662" x="4481513" y="6043613"/>
          <p14:tracePt t="50664" x="4489450" y="6035675"/>
          <p14:tracePt t="50665" x="4489450" y="6027738"/>
          <p14:tracePt t="50666" x="4497388" y="6018213"/>
          <p14:tracePt t="50668" x="4497388" y="6002338"/>
          <p14:tracePt t="50669" x="4505325" y="6002338"/>
          <p14:tracePt t="50670" x="4514850" y="5992813"/>
          <p14:tracePt t="50671" x="4514850" y="5984875"/>
          <p14:tracePt t="50672" x="4514850" y="5976938"/>
          <p14:tracePt t="50674" x="4514850" y="5969000"/>
          <p14:tracePt t="50677" x="4522788" y="5951538"/>
          <p14:tracePt t="50678" x="4522788" y="5943600"/>
          <p14:tracePt t="50679" x="4522788" y="5934075"/>
          <p14:tracePt t="50680" x="4530725" y="5926138"/>
          <p14:tracePt t="50681" x="4530725" y="5918200"/>
          <p14:tracePt t="50681" x="4530725" y="5908675"/>
          <p14:tracePt t="50682" x="4540250" y="5892800"/>
          <p14:tracePt t="50683" x="4540250" y="5884863"/>
          <p14:tracePt t="50684" x="4540250" y="5875338"/>
          <p14:tracePt t="50685" x="4540250" y="5859463"/>
          <p14:tracePt t="50686" x="4540250" y="5849938"/>
          <p14:tracePt t="50687" x="4540250" y="5842000"/>
          <p14:tracePt t="50688" x="4548188" y="5826125"/>
          <p14:tracePt t="50689" x="4548188" y="5816600"/>
          <p14:tracePt t="50690" x="4548188" y="5808663"/>
          <p14:tracePt t="50691" x="4548188" y="5800725"/>
          <p14:tracePt t="50693" x="4548188" y="5775325"/>
          <p14:tracePt t="50695" x="4548188" y="5757863"/>
          <p14:tracePt t="50696" x="4548188" y="5749925"/>
          <p14:tracePt t="50698" x="4548188" y="5732463"/>
          <p14:tracePt t="50699" x="4548188" y="5716588"/>
          <p14:tracePt t="50699" x="4548188" y="5708650"/>
          <p14:tracePt t="50701" x="4548188" y="5699125"/>
          <p14:tracePt t="50701" x="4548188" y="5683250"/>
          <p14:tracePt t="50702" x="4548188" y="5665788"/>
          <p14:tracePt t="50703" x="4548188" y="5657850"/>
          <p14:tracePt t="50704" x="4548188" y="5649913"/>
          <p14:tracePt t="50705" x="4548188" y="5632450"/>
          <p14:tracePt t="50706" x="4548188" y="5624513"/>
          <p14:tracePt t="50707" x="4548188" y="5614988"/>
          <p14:tracePt t="50708" x="4548188" y="5599113"/>
          <p14:tracePt t="50710" x="4548188" y="5591175"/>
          <p14:tracePt t="50711" x="4540250" y="5581650"/>
          <p14:tracePt t="50712" x="4540250" y="5573713"/>
          <p14:tracePt t="50713" x="4530725" y="5556250"/>
          <p14:tracePt t="50713" x="4530725" y="5548313"/>
          <p14:tracePt t="50714" x="4530725" y="5532438"/>
          <p14:tracePt t="50715" x="4522788" y="5522913"/>
          <p14:tracePt t="50716" x="4514850" y="5514975"/>
          <p14:tracePt t="50718" x="4514850" y="5497513"/>
          <p14:tracePt t="50718" x="4514850" y="5489575"/>
          <p14:tracePt t="50719" x="4505325" y="5481638"/>
          <p14:tracePt t="50720" x="4497388" y="5464175"/>
          <p14:tracePt t="50721" x="4497388" y="5456238"/>
          <p14:tracePt t="50723" x="4489450" y="5448300"/>
          <p14:tracePt t="50725" x="4481513" y="5430838"/>
          <p14:tracePt t="50727" x="4464050" y="5414963"/>
          <p14:tracePt t="50729" x="4456113" y="5405438"/>
          <p14:tracePt t="50730" x="4456113" y="5397500"/>
          <p14:tracePt t="50730" x="4446588" y="5389563"/>
          <p14:tracePt t="50732" x="4438650" y="5380038"/>
          <p14:tracePt t="50733" x="4438650" y="5372100"/>
          <p14:tracePt t="50734" x="4430713" y="5364163"/>
          <p14:tracePt t="50736" x="4422775" y="5356225"/>
          <p14:tracePt t="50737" x="4413250" y="5346700"/>
          <p14:tracePt t="50738" x="4405313" y="5338763"/>
          <p14:tracePt t="50739" x="4397375" y="5338763"/>
          <p14:tracePt t="50740" x="4387850" y="5330825"/>
          <p14:tracePt t="50744" x="4379913" y="5313363"/>
          <p14:tracePt t="50745" x="4371975" y="5313363"/>
          <p14:tracePt t="50746" x="4364038" y="5305425"/>
          <p14:tracePt t="50748" x="4354513" y="5305425"/>
          <p14:tracePt t="50749" x="4354513" y="5295900"/>
          <p14:tracePt t="50750" x="4346575" y="5295900"/>
          <p14:tracePt t="50752" x="4329113" y="5287963"/>
          <p14:tracePt t="50755" x="4321175" y="5287963"/>
          <p14:tracePt t="50756" x="4321175" y="5280025"/>
          <p14:tracePt t="50757" x="4313238" y="5280025"/>
          <p14:tracePt t="50758" x="4305300" y="5280025"/>
          <p14:tracePt t="50760" x="4295775" y="5280025"/>
          <p14:tracePt t="50763" x="4287838" y="5280025"/>
          <p14:tracePt t="50764" x="4287838" y="5272088"/>
          <p14:tracePt t="50765" x="4279900" y="5272088"/>
          <p14:tracePt t="50766" x="4270375" y="5272088"/>
          <p14:tracePt t="50768" x="4262438" y="5272088"/>
          <p14:tracePt t="50770" x="4254500" y="5272088"/>
          <p14:tracePt t="50772" x="4246563" y="5272088"/>
          <p14:tracePt t="50774" x="4237038" y="5272088"/>
          <p14:tracePt t="50777" x="4229100" y="5272088"/>
          <p14:tracePt t="50778" x="4221163" y="5272088"/>
          <p14:tracePt t="50780" x="4211638" y="5272088"/>
          <p14:tracePt t="50781" x="4203700" y="5272088"/>
          <p14:tracePt t="50782" x="4195763" y="5272088"/>
          <p14:tracePt t="50783" x="4195763" y="5280025"/>
          <p14:tracePt t="50784" x="4187825" y="5280025"/>
          <p14:tracePt t="50785" x="4178300" y="5287963"/>
          <p14:tracePt t="50786" x="4170363" y="5287963"/>
          <p14:tracePt t="50787" x="4170363" y="5295900"/>
          <p14:tracePt t="50788" x="4162425" y="5295900"/>
          <p14:tracePt t="50789" x="4152900" y="5305425"/>
          <p14:tracePt t="50790" x="4144963" y="5313363"/>
          <p14:tracePt t="50794" x="4137025" y="5321300"/>
          <p14:tracePt t="50795" x="4119563" y="5330825"/>
          <p14:tracePt t="50796" x="4119563" y="5338763"/>
          <p14:tracePt t="50796" x="4111625" y="5346700"/>
          <p14:tracePt t="50797" x="4103688" y="5356225"/>
          <p14:tracePt t="50798" x="4094163" y="5356225"/>
          <p14:tracePt t="50799" x="4094163" y="5364163"/>
          <p14:tracePt t="50800" x="4086225" y="5372100"/>
          <p14:tracePt t="50801" x="4078288" y="5380038"/>
          <p14:tracePt t="50802" x="4070350" y="5397500"/>
          <p14:tracePt t="50803" x="4060825" y="5405438"/>
          <p14:tracePt t="50805" x="4060825" y="5414963"/>
          <p14:tracePt t="50806" x="4052888" y="5422900"/>
          <p14:tracePt t="50807" x="4044950" y="5430838"/>
          <p14:tracePt t="50808" x="4044950" y="5448300"/>
          <p14:tracePt t="50811" x="4027488" y="5464175"/>
          <p14:tracePt t="50812" x="4027488" y="5481638"/>
          <p14:tracePt t="50814" x="4011613" y="5514975"/>
          <p14:tracePt t="50816" x="4002088" y="5532438"/>
          <p14:tracePt t="50817" x="3994150" y="5548313"/>
          <p14:tracePt t="50818" x="3994150" y="5556250"/>
          <p14:tracePt t="50819" x="3994150" y="5565775"/>
          <p14:tracePt t="50820" x="3986213" y="5581650"/>
          <p14:tracePt t="50821" x="3976688" y="5591175"/>
          <p14:tracePt t="50822" x="3976688" y="5599113"/>
          <p14:tracePt t="50823" x="3976688" y="5614988"/>
          <p14:tracePt t="50824" x="3968750" y="5624513"/>
          <p14:tracePt t="50827" x="3960813" y="5649913"/>
          <p14:tracePt t="50828" x="3960813" y="5673725"/>
          <p14:tracePt t="50829" x="3952875" y="5683250"/>
          <p14:tracePt t="50830" x="3952875" y="5691188"/>
          <p14:tracePt t="50831" x="3943350" y="5699125"/>
          <p14:tracePt t="50832" x="3943350" y="5716588"/>
          <p14:tracePt t="50833" x="3943350" y="5732463"/>
          <p14:tracePt t="50834" x="3943350" y="5741988"/>
          <p14:tracePt t="50835" x="3943350" y="5749925"/>
          <p14:tracePt t="50836" x="3935413" y="5767388"/>
          <p14:tracePt t="50837" x="3935413" y="5775325"/>
          <p14:tracePt t="50838" x="3927475" y="5783263"/>
          <p14:tracePt t="50840" x="3927475" y="5800725"/>
          <p14:tracePt t="50841" x="3927475" y="5808663"/>
          <p14:tracePt t="50844" x="3927475" y="5826125"/>
          <p14:tracePt t="50846" x="3927475" y="5849938"/>
          <p14:tracePt t="50848" x="3927475" y="5867400"/>
          <p14:tracePt t="50849" x="3927475" y="5875338"/>
          <p14:tracePt t="50850" x="3927475" y="5884863"/>
          <p14:tracePt t="50851" x="3927475" y="5892800"/>
          <p14:tracePt t="50852" x="3927475" y="5900738"/>
          <p14:tracePt t="50854" x="3927475" y="5908675"/>
          <p14:tracePt t="50854" x="3927475" y="5918200"/>
          <p14:tracePt t="50857" x="3927475" y="5934075"/>
          <p14:tracePt t="50857" x="3935413" y="5934075"/>
          <p14:tracePt t="50860" x="3943350" y="5943600"/>
          <p14:tracePt t="50861" x="3943350" y="5959475"/>
          <p14:tracePt t="50863" x="3952875" y="5959475"/>
          <p14:tracePt t="50864" x="3952875" y="5969000"/>
          <p14:tracePt t="50865" x="3960813" y="5969000"/>
          <p14:tracePt t="50866" x="3960813" y="5976938"/>
          <p14:tracePt t="50867" x="3968750" y="5976938"/>
          <p14:tracePt t="50868" x="3976688" y="5984875"/>
          <p14:tracePt t="50869" x="3986213" y="5992813"/>
          <p14:tracePt t="50870" x="3994150" y="6002338"/>
          <p14:tracePt t="50872" x="4002088" y="6002338"/>
          <p14:tracePt t="50873" x="4019550" y="6018213"/>
          <p14:tracePt t="50875" x="4027488" y="6018213"/>
          <p14:tracePt t="50877" x="4035425" y="6027738"/>
          <p14:tracePt t="50879" x="4060825" y="6035675"/>
          <p14:tracePt t="50880" x="4070350" y="6043613"/>
          <p14:tracePt t="50880" x="4078288" y="6043613"/>
          <p14:tracePt t="50882" x="4094163" y="6043613"/>
          <p14:tracePt t="50883" x="4103688" y="6051550"/>
          <p14:tracePt t="50884" x="4111625" y="6061075"/>
          <p14:tracePt t="50885" x="4129088" y="6061075"/>
          <p14:tracePt t="50886" x="4137025" y="6061075"/>
          <p14:tracePt t="50887" x="4144963" y="6061075"/>
          <p14:tracePt t="50888" x="4170363" y="6069013"/>
          <p14:tracePt t="50889" x="4178300" y="6069013"/>
          <p14:tracePt t="50890" x="4187825" y="6076950"/>
          <p14:tracePt t="50891" x="4203700" y="6076950"/>
          <p14:tracePt t="50892" x="4221163" y="6076950"/>
          <p14:tracePt t="50895" x="4262438" y="6076950"/>
          <p14:tracePt t="50897" x="4305300" y="6086475"/>
          <p14:tracePt t="50898" x="4321175" y="6086475"/>
          <p14:tracePt t="50899" x="4329113" y="6086475"/>
          <p14:tracePt t="50900" x="4346575" y="6086475"/>
          <p14:tracePt t="50901" x="4364038" y="6086475"/>
          <p14:tracePt t="50903" x="4371975" y="6086475"/>
          <p14:tracePt t="50904" x="4387850" y="6086475"/>
          <p14:tracePt t="50905" x="4405313" y="6086475"/>
          <p14:tracePt t="50906" x="4422775" y="6086475"/>
          <p14:tracePt t="50907" x="4430713" y="6086475"/>
          <p14:tracePt t="50907" x="4446588" y="6086475"/>
          <p14:tracePt t="50909" x="4456113" y="6086475"/>
          <p14:tracePt t="50911" x="4489450" y="6086475"/>
          <p14:tracePt t="50913" x="4497388" y="6086475"/>
          <p14:tracePt t="50914" x="4514850" y="6086475"/>
          <p14:tracePt t="50915" x="4530725" y="6076950"/>
          <p14:tracePt t="50915" x="4540250" y="6076950"/>
          <p14:tracePt t="50916" x="4548188" y="6069013"/>
          <p14:tracePt t="50918" x="4564063" y="6069013"/>
          <p14:tracePt t="50918" x="4573588" y="6069013"/>
          <p14:tracePt t="50919" x="4581525" y="6069013"/>
          <p14:tracePt t="50920" x="4598988" y="6061075"/>
          <p14:tracePt t="50921" x="4606925" y="6051550"/>
          <p14:tracePt t="50922" x="4614863" y="6051550"/>
          <p14:tracePt t="50924" x="4632325" y="6051550"/>
          <p14:tracePt t="50924" x="4632325" y="6043613"/>
          <p14:tracePt t="50926" x="4648200" y="6035675"/>
          <p14:tracePt t="50927" x="4657725" y="6027738"/>
          <p14:tracePt t="50928" x="4665663" y="6027738"/>
          <p14:tracePt t="50929" x="4673600" y="6018213"/>
          <p14:tracePt t="50930" x="4681538" y="6010275"/>
          <p14:tracePt t="50931" x="4691063" y="6010275"/>
          <p14:tracePt t="50933" x="4699000" y="6002338"/>
          <p14:tracePt t="50935" x="4706938" y="5984875"/>
          <p14:tracePt t="50937" x="4716463" y="5976938"/>
          <p14:tracePt t="50939" x="4724400" y="5969000"/>
          <p14:tracePt t="50941" x="4732338" y="5951538"/>
          <p14:tracePt t="50944" x="4732338" y="5943600"/>
          <p14:tracePt t="50945" x="4740275" y="5926138"/>
          <p14:tracePt t="50946" x="4740275" y="5918200"/>
          <p14:tracePt t="50949" x="4749800" y="5900738"/>
          <p14:tracePt t="50950" x="4749800" y="5892800"/>
          <p14:tracePt t="50951" x="4749800" y="5884863"/>
          <p14:tracePt t="50954" x="4749800" y="5875338"/>
          <p14:tracePt t="50955" x="4749800" y="5867400"/>
          <p14:tracePt t="50955" x="4749800" y="5859463"/>
          <p14:tracePt t="50956" x="4749800" y="5842000"/>
          <p14:tracePt t="50959" x="4749800" y="5834063"/>
          <p14:tracePt t="50961" x="4749800" y="5816600"/>
          <p14:tracePt t="50962" x="4740275" y="5800725"/>
          <p14:tracePt t="50963" x="4740275" y="5791200"/>
          <p14:tracePt t="50966" x="4732338" y="5775325"/>
          <p14:tracePt t="50966" x="4724400" y="5775325"/>
          <p14:tracePt t="50967" x="4724400" y="5767388"/>
          <p14:tracePt t="50969" x="4724400" y="5749925"/>
          <p14:tracePt t="50969" x="4716463" y="5749925"/>
          <p14:tracePt t="50970" x="4716463" y="5732463"/>
          <p14:tracePt t="50971" x="4706938" y="5732463"/>
          <p14:tracePt t="50972" x="4699000" y="5724525"/>
          <p14:tracePt t="50973" x="4699000" y="5716588"/>
          <p14:tracePt t="50974" x="4691063" y="5708650"/>
          <p14:tracePt t="50976" x="4681538" y="5699125"/>
          <p14:tracePt t="50978" x="4673600" y="5691188"/>
          <p14:tracePt t="50979" x="4665663" y="5683250"/>
          <p14:tracePt t="50979" x="4657725" y="5673725"/>
          <p14:tracePt t="50980" x="4657725" y="5665788"/>
          <p14:tracePt t="50981" x="4640263" y="5657850"/>
          <p14:tracePt t="50983" x="4640263" y="5649913"/>
          <p14:tracePt t="50984" x="4622800" y="5640388"/>
          <p14:tracePt t="50985" x="4614863" y="5632450"/>
          <p14:tracePt t="50986" x="4614863" y="5624513"/>
          <p14:tracePt t="50987" x="4598988" y="5614988"/>
          <p14:tracePt t="50988" x="4589463" y="5607050"/>
          <p14:tracePt t="50989" x="4573588" y="5599113"/>
          <p14:tracePt t="50991" x="4564063" y="5591175"/>
          <p14:tracePt t="50993" x="4540250" y="5573713"/>
          <p14:tracePt t="50995" x="4522788" y="5565775"/>
          <p14:tracePt t="50996" x="4514850" y="5556250"/>
          <p14:tracePt t="50998" x="4505325" y="5540375"/>
          <p14:tracePt t="50998" x="4489450" y="5540375"/>
          <p14:tracePt t="50999" x="4481513" y="5532438"/>
          <p14:tracePt t="51000" x="4464050" y="5522913"/>
          <p14:tracePt t="51001" x="4456113" y="5514975"/>
          <p14:tracePt t="51002" x="4446588" y="5507038"/>
          <p14:tracePt t="51003" x="4430713" y="5507038"/>
          <p14:tracePt t="51004" x="4422775" y="5497513"/>
          <p14:tracePt t="51005" x="4413250" y="5481638"/>
          <p14:tracePt t="51007" x="4397375" y="5481638"/>
          <p14:tracePt t="51009" x="4387850" y="5473700"/>
          <p14:tracePt t="51011" x="4371975" y="5464175"/>
          <p14:tracePt t="51012" x="4354513" y="5456238"/>
          <p14:tracePt t="51015" x="4321175" y="5438775"/>
          <p14:tracePt t="51016" x="4305300" y="5430838"/>
          <p14:tracePt t="51017" x="4295775" y="5422900"/>
          <p14:tracePt t="51018" x="4287838" y="5414963"/>
          <p14:tracePt t="51018" x="4270375" y="5414963"/>
          <p14:tracePt t="51019" x="4262438" y="5405438"/>
          <p14:tracePt t="51021" x="4229100" y="5389563"/>
          <p14:tracePt t="51023" x="4221163" y="5380038"/>
          <p14:tracePt t="51024" x="4203700" y="5372100"/>
          <p14:tracePt t="51027" x="4170363" y="5356225"/>
          <p14:tracePt t="51029" x="4137025" y="5330825"/>
          <p14:tracePt t="51030" x="4129088" y="5330825"/>
          <p14:tracePt t="51031" x="4103688" y="5321300"/>
          <p14:tracePt t="51033" x="4086225" y="5305425"/>
          <p14:tracePt t="51034" x="4060825" y="5287963"/>
          <p14:tracePt t="51036" x="4027488" y="5280025"/>
          <p14:tracePt t="51037" x="4019550" y="5272088"/>
          <p14:tracePt t="51039" x="4002088" y="5262563"/>
          <p14:tracePt t="51039" x="3986213" y="5254625"/>
          <p14:tracePt t="51041" x="3960813" y="5237163"/>
          <p14:tracePt t="51043" x="3943350" y="5229225"/>
          <p14:tracePt t="51046" x="3917950" y="5213350"/>
          <p14:tracePt t="51048" x="3894138" y="5195888"/>
          <p14:tracePt t="51049" x="3868738" y="5178425"/>
          <p14:tracePt t="51050" x="3859213" y="5170488"/>
          <p14:tracePt t="51052" x="3825875" y="5154613"/>
          <p14:tracePt t="51054" x="3817938" y="5145088"/>
          <p14:tracePt t="51056" x="3792538" y="5129213"/>
          <p14:tracePt t="51057" x="3767138" y="5111750"/>
          <p14:tracePt t="51058" x="3759200" y="5111750"/>
          <p14:tracePt t="51060" x="3733800" y="5086350"/>
          <p14:tracePt t="51061" x="3725863" y="5086350"/>
          <p14:tracePt t="51063" x="3708400" y="5070475"/>
          <p14:tracePt t="51064" x="3700463" y="5070475"/>
          <p14:tracePt t="51065" x="3692525" y="5053013"/>
          <p14:tracePt t="51065" x="3683000" y="5053013"/>
          <p14:tracePt t="51066" x="3667125" y="5045075"/>
          <p14:tracePt t="51069" x="3649663" y="5027613"/>
          <p14:tracePt t="51070" x="3649663" y="5019675"/>
          <p14:tracePt t="51071" x="3641725" y="5011738"/>
          <p14:tracePt t="51073" x="3633788" y="5002213"/>
          <p14:tracePt t="51074" x="3624263" y="5002213"/>
          <p14:tracePt t="51075" x="3616325" y="4994275"/>
          <p14:tracePt t="51077" x="3608388" y="4986338"/>
          <p14:tracePt t="51078" x="3600450" y="4978400"/>
          <p14:tracePt t="51080" x="3590925" y="4968875"/>
          <p14:tracePt t="51082" x="3582988" y="4968875"/>
          <p14:tracePt t="51083" x="3575050" y="4960938"/>
          <p14:tracePt t="51086" x="3575050" y="4953000"/>
          <p14:tracePt t="51088" x="3565525" y="4953000"/>
          <p14:tracePt t="51088" x="3565525" y="4943475"/>
          <p14:tracePt t="51094" x="3565525" y="4935538"/>
          <p14:tracePt t="51096" x="3557588" y="4935538"/>
          <p14:tracePt t="51139" x="3557588" y="4927600"/>
          <p14:tracePt t="51144" x="3549650" y="4919663"/>
          <p14:tracePt t="51147" x="3541713" y="4910138"/>
          <p14:tracePt t="51149" x="3541713" y="4902200"/>
          <p14:tracePt t="51151" x="3532188" y="4902200"/>
          <p14:tracePt t="51153" x="3532188" y="4894263"/>
          <p14:tracePt t="51155" x="3524250" y="4884738"/>
          <p14:tracePt t="51160" x="3516313" y="4876800"/>
          <p14:tracePt t="51162" x="3516313" y="4868863"/>
          <p14:tracePt t="51164" x="3506788" y="4868863"/>
          <p14:tracePt t="51165" x="3498850" y="4860925"/>
          <p14:tracePt t="51168" x="3490913" y="4851400"/>
          <p14:tracePt t="51175" x="3490913" y="4843463"/>
          <p14:tracePt t="51244" x="3482975" y="4843463"/>
          <p14:tracePt t="51248" x="3482975" y="4851400"/>
          <p14:tracePt t="51250" x="3482975" y="4860925"/>
          <p14:tracePt t="51253" x="3473450" y="4868863"/>
          <p14:tracePt t="51254" x="3465513" y="4876800"/>
          <p14:tracePt t="51255" x="3465513" y="4884738"/>
          <p14:tracePt t="51257" x="3457575" y="4894263"/>
          <p14:tracePt t="51259" x="3457575" y="4902200"/>
          <p14:tracePt t="51261" x="3448050" y="4910138"/>
          <p14:tracePt t="51261" x="3448050" y="4919663"/>
          <p14:tracePt t="51263" x="3440113" y="4927600"/>
          <p14:tracePt t="51264" x="3440113" y="4935538"/>
          <p14:tracePt t="51265" x="3432175" y="4943475"/>
          <p14:tracePt t="51265" x="3432175" y="4953000"/>
          <p14:tracePt t="51266" x="3432175" y="4960938"/>
          <p14:tracePt t="51267" x="3424238" y="4968875"/>
          <p14:tracePt t="51269" x="3414713" y="4986338"/>
          <p14:tracePt t="51269" x="3414713" y="4994275"/>
          <p14:tracePt t="51270" x="3406775" y="4994275"/>
          <p14:tracePt t="51271" x="3406775" y="5011738"/>
          <p14:tracePt t="51272" x="3398838" y="5019675"/>
          <p14:tracePt t="51273" x="3389313" y="5027613"/>
          <p14:tracePt t="51274" x="3389313" y="5045075"/>
          <p14:tracePt t="51277" x="3381375" y="5060950"/>
          <p14:tracePt t="51279" x="3373438" y="5078413"/>
          <p14:tracePt t="51280" x="3373438" y="5086350"/>
          <p14:tracePt t="51281" x="3365500" y="5111750"/>
          <p14:tracePt t="51282" x="3355975" y="5129213"/>
          <p14:tracePt t="51284" x="3355975" y="5137150"/>
          <p14:tracePt t="51285" x="3348038" y="5162550"/>
          <p14:tracePt t="51287" x="3348038" y="5170488"/>
          <p14:tracePt t="51288" x="3340100" y="5187950"/>
          <p14:tracePt t="51288" x="3340100" y="5195888"/>
          <p14:tracePt t="51289" x="3340100" y="5203825"/>
          <p14:tracePt t="51290" x="3340100" y="5221288"/>
          <p14:tracePt t="51291" x="3330575" y="5229225"/>
          <p14:tracePt t="51294" x="3322638" y="5254625"/>
          <p14:tracePt t="51297" x="3322638" y="5280025"/>
          <p14:tracePt t="51297" x="3322638" y="5287963"/>
          <p14:tracePt t="51298" x="3314700" y="5295900"/>
          <p14:tracePt t="51299" x="3314700" y="5313363"/>
          <p14:tracePt t="51300" x="3314700" y="5321300"/>
          <p14:tracePt t="51301" x="3306763" y="5330825"/>
          <p14:tracePt t="51302" x="3306763" y="5346700"/>
          <p14:tracePt t="51305" x="3306763" y="5356225"/>
          <p14:tracePt t="51306" x="3306763" y="5372100"/>
          <p14:tracePt t="51307" x="3306763" y="5380038"/>
          <p14:tracePt t="51308" x="3306763" y="5389563"/>
          <p14:tracePt t="51311" x="3297238" y="5405438"/>
          <p14:tracePt t="51314" x="3289300" y="5430838"/>
          <p14:tracePt t="51315" x="3289300" y="5438775"/>
          <p14:tracePt t="51316" x="3289300" y="5456238"/>
          <p14:tracePt t="51319" x="3289300" y="5464175"/>
          <p14:tracePt t="51319" x="3289300" y="5481638"/>
          <p14:tracePt t="51321" x="3289300" y="5489575"/>
          <p14:tracePt t="51323" x="3281363" y="5497513"/>
          <p14:tracePt t="51324" x="3281363" y="5507038"/>
          <p14:tracePt t="51329" x="3281363" y="5532438"/>
          <p14:tracePt t="51331" x="3281363" y="5540375"/>
          <p14:tracePt t="51332" x="3271838" y="5540375"/>
          <p14:tracePt t="51334" x="3271838" y="5556250"/>
          <p14:tracePt t="51335" x="3271838" y="5565775"/>
          <p14:tracePt t="51336" x="3271838" y="5573713"/>
          <p14:tracePt t="51337" x="3271838" y="5581650"/>
          <p14:tracePt t="51339" x="3263900" y="5591175"/>
          <p14:tracePt t="51343" x="3255963" y="5599113"/>
          <p14:tracePt t="51346" x="3255963" y="5607050"/>
          <p14:tracePt t="51347" x="3255963" y="5614988"/>
          <p14:tracePt t="51349" x="3255963" y="5624513"/>
          <p14:tracePt t="51352" x="3248025" y="5632450"/>
          <p14:tracePt t="51357" x="3248025" y="5640388"/>
          <p14:tracePt t="51361" x="3248025" y="5649913"/>
          <p14:tracePt t="51362" x="3238500" y="5649913"/>
          <p14:tracePt t="51363" x="3238500" y="5657850"/>
          <p14:tracePt t="51367" x="3238500" y="5665788"/>
          <p14:tracePt t="51373" x="3230563" y="5665788"/>
          <p14:tracePt t="51374" x="3230563" y="5673725"/>
          <p14:tracePt t="51378" x="3222625" y="5673725"/>
          <p14:tracePt t="51379" x="3222625" y="5683250"/>
          <p14:tracePt t="51382" x="3222625" y="5691188"/>
          <p14:tracePt t="51388" x="3213100" y="5699125"/>
          <p14:tracePt t="51391" x="3213100" y="5708650"/>
          <p14:tracePt t="51397" x="3213100" y="5716588"/>
          <p14:tracePt t="51402" x="3213100" y="5724525"/>
          <p14:tracePt t="51404" x="3205163" y="5724525"/>
          <p14:tracePt t="51409" x="3205163" y="5732463"/>
          <p14:tracePt t="51420" x="3205163" y="5741988"/>
          <p14:tracePt t="51436" x="3197225" y="5741988"/>
          <p14:tracePt t="51440" x="3197225" y="5749925"/>
          <p14:tracePt t="51448" x="3189288" y="5749925"/>
          <p14:tracePt t="51465" x="3179763" y="5749925"/>
          <p14:tracePt t="51477" x="3171825" y="5749925"/>
          <p14:tracePt t="51491" x="3163888" y="5749925"/>
          <p14:tracePt t="51492" x="3163888" y="5741988"/>
          <p14:tracePt t="51499" x="3154363" y="5741988"/>
          <p14:tracePt t="51513" x="3146425" y="5732463"/>
          <p14:tracePt t="51523" x="3138488" y="5732463"/>
          <p14:tracePt t="51527" x="3138488" y="5724525"/>
          <p14:tracePt t="51531" x="3130550" y="5724525"/>
          <p14:tracePt t="51533" x="3130550" y="5716588"/>
          <p14:tracePt t="51534" x="3121025" y="5716588"/>
          <p14:tracePt t="51540" x="3113088" y="5716588"/>
          <p14:tracePt t="51542" x="3113088" y="5708650"/>
          <p14:tracePt t="51546" x="3105150" y="5708650"/>
          <p14:tracePt t="51548" x="3105150" y="5699125"/>
          <p14:tracePt t="51551" x="3095625" y="5699125"/>
          <p14:tracePt t="51553" x="3087688" y="5691188"/>
          <p14:tracePt t="51555" x="3079750" y="5683250"/>
          <p14:tracePt t="51560" x="3071813" y="5673725"/>
          <p14:tracePt t="51564" x="3071813" y="5665788"/>
          <p14:tracePt t="51566" x="3062288" y="5665788"/>
          <p14:tracePt t="51567" x="3062288" y="5657850"/>
          <p14:tracePt t="51569" x="3062288" y="5649913"/>
          <p14:tracePt t="51572" x="3062288" y="5640388"/>
          <p14:tracePt t="51577" x="3054350" y="5632450"/>
          <p14:tracePt t="51581" x="3054350" y="5614988"/>
          <p14:tracePt t="51585" x="3054350" y="5607050"/>
          <p14:tracePt t="51589" x="3054350" y="5599113"/>
          <p14:tracePt t="51594" x="3054350" y="5591175"/>
          <p14:tracePt t="51597" x="3054350" y="5581650"/>
          <p14:tracePt t="51599" x="3054350" y="5573713"/>
          <p14:tracePt t="51603" x="3054350" y="5565775"/>
          <p14:tracePt t="51607" x="3054350" y="5556250"/>
          <p14:tracePt t="51612" x="3054350" y="5548313"/>
          <p14:tracePt t="51615" x="3054350" y="5540375"/>
          <p14:tracePt t="51617" x="3054350" y="5532438"/>
          <p14:tracePt t="51623" x="3054350" y="5522913"/>
          <p14:tracePt t="51627" x="3054350" y="5514975"/>
          <p14:tracePt t="51629" x="3054350" y="5507038"/>
          <p14:tracePt t="51631" x="3054350" y="5497513"/>
          <p14:tracePt t="51635" x="3062288" y="5497513"/>
          <p14:tracePt t="51636" x="3062288" y="5489575"/>
          <p14:tracePt t="51638" x="3062288" y="5481638"/>
          <p14:tracePt t="51640" x="3062288" y="5473700"/>
          <p14:tracePt t="51643" x="3071813" y="5464175"/>
          <p14:tracePt t="51647" x="3071813" y="5456238"/>
          <p14:tracePt t="51649" x="3071813" y="5448300"/>
          <p14:tracePt t="51650" x="3071813" y="5438775"/>
          <p14:tracePt t="51652" x="3079750" y="5438775"/>
          <p14:tracePt t="51654" x="3079750" y="5430838"/>
          <p14:tracePt t="51655" x="3087688" y="5430838"/>
          <p14:tracePt t="51657" x="3087688" y="5422900"/>
          <p14:tracePt t="51659" x="3087688" y="5414963"/>
          <p14:tracePt t="51661" x="3095625" y="5405438"/>
          <p14:tracePt t="51662" x="3095625" y="5397500"/>
          <p14:tracePt t="51664" x="3095625" y="5389563"/>
          <p14:tracePt t="51666" x="3105150" y="5389563"/>
          <p14:tracePt t="51668" x="3105150" y="5380038"/>
          <p14:tracePt t="51669" x="3105150" y="5372100"/>
          <p14:tracePt t="51671" x="3105150" y="5364163"/>
          <p14:tracePt t="51673" x="3113088" y="5364163"/>
          <p14:tracePt t="51674" x="3113088" y="5356225"/>
          <p14:tracePt t="51679" x="3113088" y="5346700"/>
          <p14:tracePt t="51681" x="3113088" y="5338763"/>
          <p14:tracePt t="51687" x="3113088" y="5330825"/>
          <p14:tracePt t="51695" x="3113088" y="5321300"/>
          <p14:tracePt t="51703" x="3113088" y="5313363"/>
          <p14:tracePt t="51709" x="3113088" y="5305425"/>
          <p14:tracePt t="51711" x="3113088" y="5295900"/>
          <p14:tracePt t="51716" x="3113088" y="5287963"/>
          <p14:tracePt t="51721" x="3113088" y="5280025"/>
          <p14:tracePt t="51723" x="3113088" y="5272088"/>
          <p14:tracePt t="51727" x="3113088" y="5262563"/>
          <p14:tracePt t="51729" x="3113088" y="5254625"/>
          <p14:tracePt t="51730" x="3113088" y="5246688"/>
          <p14:tracePt t="51733" x="3113088" y="5237163"/>
          <p14:tracePt t="51734" x="3113088" y="5229225"/>
          <p14:tracePt t="51736" x="3113088" y="5221288"/>
          <p14:tracePt t="51737" x="3113088" y="5213350"/>
          <p14:tracePt t="51738" x="3113088" y="5203825"/>
          <p14:tracePt t="51739" x="3113088" y="5195888"/>
          <p14:tracePt t="51741" x="3113088" y="5178425"/>
          <p14:tracePt t="51744" x="3113088" y="5170488"/>
          <p14:tracePt t="51745" x="3113088" y="5154613"/>
          <p14:tracePt t="51746" x="3113088" y="5137150"/>
          <p14:tracePt t="51747" x="3113088" y="5129213"/>
          <p14:tracePt t="51749" x="3113088" y="5119688"/>
          <p14:tracePt t="51750" x="3113088" y="5111750"/>
          <p14:tracePt t="51750" x="3113088" y="5095875"/>
          <p14:tracePt t="51751" x="3113088" y="5086350"/>
          <p14:tracePt t="51753" x="3113088" y="5078413"/>
          <p14:tracePt t="51754" x="3113088" y="5060950"/>
          <p14:tracePt t="51755" x="3113088" y="5045075"/>
          <p14:tracePt t="51755" x="3113088" y="5037138"/>
          <p14:tracePt t="51756" x="3113088" y="5019675"/>
          <p14:tracePt t="51758" x="3105150" y="5002213"/>
          <p14:tracePt t="51759" x="3095625" y="4986338"/>
          <p14:tracePt t="51761" x="3087688" y="4960938"/>
          <p14:tracePt t="51762" x="3087688" y="4943475"/>
          <p14:tracePt t="51763" x="3087688" y="4910138"/>
          <p14:tracePt t="51765" x="3079750" y="4894263"/>
          <p14:tracePt t="51766" x="3071813" y="4876800"/>
          <p14:tracePt t="51766" x="3062288" y="4860925"/>
          <p14:tracePt t="51768" x="3062288" y="4835525"/>
          <p14:tracePt t="51769" x="3062288" y="4810125"/>
          <p14:tracePt t="51769" x="3054350" y="4792663"/>
          <p14:tracePt t="51770" x="3046413" y="4776788"/>
          <p14:tracePt t="51771" x="3046413" y="4751388"/>
          <p14:tracePt t="51772" x="3046413" y="4733925"/>
          <p14:tracePt t="51773" x="3036888" y="4708525"/>
          <p14:tracePt t="51775" x="3028950" y="4684713"/>
          <p14:tracePt t="51777" x="3021013" y="4633913"/>
          <p14:tracePt t="51780" x="2995613" y="4557713"/>
          <p14:tracePt t="51781" x="2987675" y="4532313"/>
          <p14:tracePt t="51781" x="2987675" y="4506913"/>
          <p14:tracePt t="51782" x="2987675" y="4483100"/>
          <p14:tracePt t="51783" x="2978150" y="4457700"/>
          <p14:tracePt t="51784" x="2970213" y="4432300"/>
          <p14:tracePt t="51786" x="2962275" y="4406900"/>
          <p14:tracePt t="51787" x="2954338" y="4365625"/>
          <p14:tracePt t="51788" x="2954338" y="4348163"/>
          <p14:tracePt t="51789" x="2954338" y="4322763"/>
          <p14:tracePt t="51790" x="2944813" y="4297363"/>
          <p14:tracePt t="51791" x="2936875" y="4271963"/>
          <p14:tracePt t="51793" x="2928938" y="4213225"/>
          <p14:tracePt t="51798" x="2911475" y="4095750"/>
          <p14:tracePt t="51799" x="2903538" y="4046538"/>
          <p14:tracePt t="51800" x="2903538" y="4021138"/>
          <p14:tracePt t="51801" x="2895600" y="4003675"/>
          <p14:tracePt t="51802" x="2895600" y="3978275"/>
          <p14:tracePt t="51803" x="2895600" y="3952875"/>
          <p14:tracePt t="51804" x="2895600" y="3929063"/>
          <p14:tracePt t="51805" x="2895600" y="3903663"/>
          <p14:tracePt t="51806" x="2886075" y="3878263"/>
          <p14:tracePt t="51807" x="2886075" y="3852863"/>
          <p14:tracePt t="51808" x="2886075" y="3827463"/>
          <p14:tracePt t="51810" x="2886075" y="3776663"/>
          <p14:tracePt t="51812" x="2886075" y="3752850"/>
          <p14:tracePt t="51812" x="2886075" y="3735388"/>
          <p14:tracePt t="51813" x="2886075" y="3717925"/>
          <p14:tracePt t="51814" x="2886075" y="3702050"/>
          <p14:tracePt t="51815" x="2886075" y="3676650"/>
          <p14:tracePt t="51817" x="2886075" y="3659188"/>
          <p14:tracePt t="51818" x="2886075" y="3635375"/>
          <p14:tracePt t="51819" x="2886075" y="3617913"/>
          <p14:tracePt t="51819" x="2886075" y="3592513"/>
          <p14:tracePt t="51820" x="2886075" y="3584575"/>
          <p14:tracePt t="51821" x="2895600" y="3559175"/>
          <p14:tracePt t="51823" x="2895600" y="3541713"/>
          <p14:tracePt t="51824" x="2903538" y="3533775"/>
          <p14:tracePt t="51825" x="2903538" y="3508375"/>
          <p14:tracePt t="51827" x="2919413" y="3459163"/>
          <p14:tracePt t="51829" x="2928938" y="3441700"/>
          <p14:tracePt t="51830" x="2928938" y="3424238"/>
          <p14:tracePt t="51830" x="2936875" y="3408363"/>
          <p14:tracePt t="51831" x="2936875" y="3390900"/>
          <p14:tracePt t="51833" x="2944813" y="3382963"/>
          <p14:tracePt t="51835" x="2954338" y="3357563"/>
          <p14:tracePt t="51836" x="2962275" y="3340100"/>
          <p14:tracePt t="51836" x="2962275" y="3332163"/>
          <p14:tracePt t="51837" x="2970213" y="3316288"/>
          <p14:tracePt t="51838" x="2970213" y="3298825"/>
          <p14:tracePt t="51839" x="2978150" y="3290888"/>
          <p14:tracePt t="51840" x="2987675" y="3273425"/>
          <p14:tracePt t="51841" x="2987675" y="3257550"/>
          <p14:tracePt t="51844" x="3003550" y="3232150"/>
          <p14:tracePt t="51847" x="3028950" y="3173413"/>
          <p14:tracePt t="51848" x="3028950" y="3155950"/>
          <p14:tracePt t="51849" x="3036888" y="3148013"/>
          <p14:tracePt t="51850" x="3046413" y="3140075"/>
          <p14:tracePt t="51851" x="3046413" y="3122613"/>
          <p14:tracePt t="51852" x="3054350" y="3114675"/>
          <p14:tracePt t="51853" x="3062288" y="3097213"/>
          <p14:tracePt t="51855" x="3062288" y="3089275"/>
          <p14:tracePt t="51857" x="3071813" y="3071813"/>
          <p14:tracePt t="51857" x="3079750" y="3071813"/>
          <p14:tracePt t="51859" x="3079750" y="3063875"/>
          <p14:tracePt t="51860" x="3087688" y="3038475"/>
          <p14:tracePt t="51863" x="3087688" y="3030538"/>
          <p14:tracePt t="51864" x="3095625" y="3022600"/>
          <p14:tracePt t="51865" x="3095625" y="3013075"/>
          <p14:tracePt t="51866" x="3095625" y="3005138"/>
          <p14:tracePt t="51866" x="3105150" y="2997200"/>
          <p14:tracePt t="51868" x="3105150" y="2987675"/>
          <p14:tracePt t="51869" x="3105150" y="2979738"/>
          <p14:tracePt t="51869" x="3105150" y="2971800"/>
          <p14:tracePt t="51871" x="3105150" y="2963863"/>
          <p14:tracePt t="51873" x="3113088" y="2963863"/>
          <p14:tracePt t="51874" x="3113088" y="2946400"/>
          <p14:tracePt t="51877" x="3121025" y="2938463"/>
          <p14:tracePt t="51880" x="3121025" y="2921000"/>
          <p14:tracePt t="51880" x="3121025" y="2913063"/>
          <p14:tracePt t="51882" x="3130550" y="2905125"/>
          <p14:tracePt t="51884" x="3130550" y="2887663"/>
          <p14:tracePt t="51886" x="3130550" y="2879725"/>
          <p14:tracePt t="51888" x="3138488" y="2879725"/>
          <p14:tracePt t="51889" x="3138488" y="2870200"/>
          <p14:tracePt t="51890" x="3138488" y="2862263"/>
          <p14:tracePt t="51892" x="3138488" y="2854325"/>
          <p14:tracePt t="51896" x="3146425" y="2836863"/>
          <p14:tracePt t="51898" x="3146425" y="2828925"/>
          <p14:tracePt t="51899" x="3146425" y="2820988"/>
          <p14:tracePt t="51900" x="3154363" y="2820988"/>
          <p14:tracePt t="51901" x="3154363" y="2811463"/>
          <p14:tracePt t="51904" x="3154363" y="2803525"/>
          <p14:tracePt t="51907" x="3154363" y="2795588"/>
          <p14:tracePt t="51908" x="3154363" y="2786063"/>
          <p14:tracePt t="51911" x="3163888" y="2778125"/>
          <p14:tracePt t="51914" x="3163888" y="2770188"/>
          <p14:tracePt t="51917" x="3163888" y="2762250"/>
          <p14:tracePt t="51919" x="3163888" y="2752725"/>
          <p14:tracePt t="51921" x="3163888" y="2744788"/>
          <p14:tracePt t="51925" x="3163888" y="2736850"/>
          <p14:tracePt t="51927" x="3163888" y="2727325"/>
          <p14:tracePt t="51928" x="3163888" y="2719388"/>
          <p14:tracePt t="51930" x="3163888" y="2711450"/>
          <p14:tracePt t="51932" x="3163888" y="2703513"/>
          <p14:tracePt t="51935" x="3163888" y="2693988"/>
          <p14:tracePt t="51935" x="3163888" y="2686050"/>
          <p14:tracePt t="51937" x="3163888" y="2678113"/>
          <p14:tracePt t="51938" x="3163888" y="2668588"/>
          <p14:tracePt t="51944" x="3163888" y="2652713"/>
          <p14:tracePt t="51946" x="3163888" y="2644775"/>
          <p14:tracePt t="51947" x="3163888" y="2635250"/>
          <p14:tracePt t="51949" x="3163888" y="2627313"/>
          <p14:tracePt t="51951" x="3163888" y="2619375"/>
          <p14:tracePt t="51954" x="3163888" y="2609850"/>
          <p14:tracePt t="51956" x="3163888" y="2601913"/>
          <p14:tracePt t="51960" x="3163888" y="2593975"/>
          <p14:tracePt t="51961" x="3163888" y="2586038"/>
          <p14:tracePt t="51963" x="3171825" y="2586038"/>
          <p14:tracePt t="51964" x="3171825" y="2576513"/>
          <p14:tracePt t="51966" x="3171825" y="2568575"/>
          <p14:tracePt t="51969" x="3171825" y="2560638"/>
          <p14:tracePt t="51970" x="3171825" y="2551113"/>
          <p14:tracePt t="51972" x="3171825" y="2543175"/>
          <p14:tracePt t="51977" x="3171825" y="2535238"/>
          <p14:tracePt t="51977" x="3171825" y="2527300"/>
          <p14:tracePt t="51978" x="3171825" y="2517775"/>
          <p14:tracePt t="51979" x="3171825" y="2509838"/>
          <p14:tracePt t="51983" x="3179763" y="2492375"/>
          <p14:tracePt t="51984" x="3179763" y="2484438"/>
          <p14:tracePt t="51986" x="3179763" y="2476500"/>
          <p14:tracePt t="51987" x="3179763" y="2468563"/>
          <p14:tracePt t="51989" x="3179763" y="2459038"/>
          <p14:tracePt t="51991" x="3179763" y="2451100"/>
          <p14:tracePt t="51993" x="3179763" y="2443163"/>
          <p14:tracePt t="51994" x="3179763" y="2433638"/>
          <p14:tracePt t="51996" x="3179763" y="2425700"/>
          <p14:tracePt t="51997" x="3179763" y="2417763"/>
          <p14:tracePt t="51999" x="3179763" y="2409825"/>
          <p14:tracePt t="52001" x="3179763" y="2400300"/>
          <p14:tracePt t="52004" x="3179763" y="2392363"/>
          <p14:tracePt t="52005" x="3179763" y="2384425"/>
          <p14:tracePt t="52007" x="3179763" y="2374900"/>
          <p14:tracePt t="52008" x="3189288" y="2366963"/>
          <p14:tracePt t="52011" x="3189288" y="2359025"/>
          <p14:tracePt t="52012" x="3189288" y="2351088"/>
          <p14:tracePt t="52015" x="3189288" y="2341563"/>
          <p14:tracePt t="52018" x="3189288" y="2333625"/>
          <p14:tracePt t="52019" x="3189288" y="2325688"/>
          <p14:tracePt t="52020" x="3189288" y="2316163"/>
          <p14:tracePt t="52023" x="3197225" y="2316163"/>
          <p14:tracePt t="52024" x="3197225" y="2308225"/>
          <p14:tracePt t="52025" x="3197225" y="2300288"/>
          <p14:tracePt t="52029" x="3205163" y="2274888"/>
          <p14:tracePt t="52030" x="3205163" y="2266950"/>
          <p14:tracePt t="52032" x="3213100" y="2257425"/>
          <p14:tracePt t="52034" x="3213100" y="2241550"/>
          <p14:tracePt t="52035" x="3222625" y="2241550"/>
          <p14:tracePt t="52036" x="3222625" y="2224088"/>
          <p14:tracePt t="52038" x="3230563" y="2216150"/>
          <p14:tracePt t="52040" x="3238500" y="2198688"/>
          <p14:tracePt t="52044" x="3248025" y="2182813"/>
          <p14:tracePt t="52045" x="3255963" y="2173288"/>
          <p14:tracePt t="52047" x="3263900" y="2157413"/>
          <p14:tracePt t="52049" x="3271838" y="2149475"/>
          <p14:tracePt t="52050" x="3271838" y="2139950"/>
          <p14:tracePt t="52051" x="3281363" y="2124075"/>
          <p14:tracePt t="52053" x="3289300" y="2114550"/>
          <p14:tracePt t="52055" x="3297238" y="2106613"/>
          <p14:tracePt t="52058" x="3306763" y="2098675"/>
          <p14:tracePt t="52059" x="3306763" y="2090738"/>
          <p14:tracePt t="52062" x="3322638" y="2073275"/>
          <p14:tracePt t="52064" x="3330575" y="2065338"/>
          <p14:tracePt t="52064" x="3330575" y="2055813"/>
          <p14:tracePt t="52065" x="3330575" y="2047875"/>
          <p14:tracePt t="52066" x="3340100" y="2047875"/>
          <p14:tracePt t="52067" x="3340100" y="2039938"/>
          <p14:tracePt t="52068" x="3348038" y="2039938"/>
          <p14:tracePt t="52070" x="3348038" y="2032000"/>
          <p14:tracePt t="52071" x="3355975" y="2022475"/>
          <p14:tracePt t="52072" x="3355975" y="2014538"/>
          <p14:tracePt t="52074" x="3365500" y="2014538"/>
          <p14:tracePt t="52077" x="3373438" y="1997075"/>
          <p14:tracePt t="52080" x="3389313" y="1989138"/>
          <p14:tracePt t="52081" x="3389313" y="1981200"/>
          <p14:tracePt t="52082" x="3398838" y="1973263"/>
          <p14:tracePt t="52084" x="3398838" y="1963738"/>
          <p14:tracePt t="52085" x="3406775" y="1955800"/>
          <p14:tracePt t="52087" x="3414713" y="1947863"/>
          <p14:tracePt t="52089" x="3424238" y="1938338"/>
          <p14:tracePt t="52090" x="3424238" y="1930400"/>
          <p14:tracePt t="52094" x="3432175" y="1922463"/>
          <p14:tracePt t="52096" x="3432175" y="1914525"/>
          <p14:tracePt t="52096" x="3440113" y="1914525"/>
          <p14:tracePt t="52098" x="3440113" y="1905000"/>
          <p14:tracePt t="52099" x="3440113" y="1897063"/>
          <p14:tracePt t="52100" x="3448050" y="1897063"/>
          <p14:tracePt t="52102" x="3448050" y="1889125"/>
          <p14:tracePt t="52103" x="3457575" y="1889125"/>
          <p14:tracePt t="52105" x="3457575" y="1879600"/>
          <p14:tracePt t="52109" x="3465513" y="1871663"/>
          <p14:tracePt t="52113" x="3465513" y="1863725"/>
          <p14:tracePt t="52114" x="3465513" y="1855788"/>
          <p14:tracePt t="52118" x="3473450" y="1855788"/>
          <p14:tracePt t="52120" x="3473450" y="1846263"/>
          <p14:tracePt t="52134" x="3473450" y="1838325"/>
          <p14:tracePt t="52208" x="3473450" y="1846263"/>
          <p14:tracePt t="52212" x="3473450" y="1855788"/>
          <p14:tracePt t="52214" x="3473450" y="1863725"/>
          <p14:tracePt t="52216" x="3473450" y="1871663"/>
          <p14:tracePt t="52220" x="3482975" y="1879600"/>
          <p14:tracePt t="52221" x="3482975" y="1897063"/>
          <p14:tracePt t="52222" x="3490913" y="1905000"/>
          <p14:tracePt t="52224" x="3490913" y="1914525"/>
          <p14:tracePt t="52227" x="3490913" y="1930400"/>
          <p14:tracePt t="52228" x="3498850" y="1947863"/>
          <p14:tracePt t="52231" x="3498850" y="1955800"/>
          <p14:tracePt t="52233" x="3498850" y="1963738"/>
          <p14:tracePt t="52234" x="3516313" y="1981200"/>
          <p14:tracePt t="52236" x="3516313" y="1989138"/>
          <p14:tracePt t="52236" x="3516313" y="1997075"/>
          <p14:tracePt t="52238" x="3524250" y="2014538"/>
          <p14:tracePt t="52239" x="3532188" y="2022475"/>
          <p14:tracePt t="52241" x="3532188" y="2032000"/>
          <p14:tracePt t="52244" x="3541713" y="2047875"/>
          <p14:tracePt t="52247" x="3557588" y="2073275"/>
          <p14:tracePt t="52247" x="3557588" y="2081213"/>
          <p14:tracePt t="52249" x="3565525" y="2090738"/>
          <p14:tracePt t="52251" x="3575050" y="2098675"/>
          <p14:tracePt t="52251" x="3575050" y="2106613"/>
          <p14:tracePt t="52253" x="3582988" y="2114550"/>
          <p14:tracePt t="52255" x="3582988" y="2124075"/>
          <p14:tracePt t="52255" x="3590925" y="2124075"/>
          <p14:tracePt t="52257" x="3600450" y="2132013"/>
          <p14:tracePt t="52257" x="3600450" y="2139950"/>
          <p14:tracePt t="52259" x="3608388" y="2149475"/>
          <p14:tracePt t="52261" x="3616325" y="2157413"/>
          <p14:tracePt t="52263" x="3633788" y="2165350"/>
          <p14:tracePt t="52264" x="3633788" y="2173288"/>
          <p14:tracePt t="52264" x="3641725" y="2173288"/>
          <p14:tracePt t="52265" x="3641725" y="2190750"/>
          <p14:tracePt t="52267" x="3649663" y="2190750"/>
          <p14:tracePt t="52268" x="3659188" y="2198688"/>
          <p14:tracePt t="52269" x="3667125" y="2198688"/>
          <p14:tracePt t="52270" x="3675063" y="2208213"/>
          <p14:tracePt t="52271" x="3683000" y="2216150"/>
          <p14:tracePt t="52273" x="3700463" y="2224088"/>
          <p14:tracePt t="52275" x="3700463" y="2233613"/>
          <p14:tracePt t="52277" x="3708400" y="2241550"/>
          <p14:tracePt t="52278" x="3725863" y="2249488"/>
          <p14:tracePt t="52280" x="3725863" y="2257425"/>
          <p14:tracePt t="52280" x="3733800" y="2257425"/>
          <p14:tracePt t="52281" x="3741738" y="2266950"/>
          <p14:tracePt t="52282" x="3751263" y="2266950"/>
          <p14:tracePt t="52284" x="3759200" y="2266950"/>
          <p14:tracePt t="52284" x="3767138" y="2274888"/>
          <p14:tracePt t="52285" x="3776663" y="2282825"/>
          <p14:tracePt t="52287" x="3792538" y="2292350"/>
          <p14:tracePt t="52290" x="3800475" y="2292350"/>
          <p14:tracePt t="52292" x="3810000" y="2300288"/>
          <p14:tracePt t="52295" x="3825875" y="2308225"/>
          <p14:tracePt t="52297" x="3851275" y="2316163"/>
          <p14:tracePt t="52299" x="3859213" y="2316163"/>
          <p14:tracePt t="52300" x="3868738" y="2325688"/>
          <p14:tracePt t="52301" x="3876675" y="2333625"/>
          <p14:tracePt t="52302" x="3884613" y="2333625"/>
          <p14:tracePt t="52305" x="3894138" y="2333625"/>
          <p14:tracePt t="52306" x="3902075" y="2341563"/>
          <p14:tracePt t="52307" x="3910013" y="2341563"/>
          <p14:tracePt t="52309" x="3927475" y="2341563"/>
          <p14:tracePt t="52311" x="3927475" y="2351088"/>
          <p14:tracePt t="52312" x="3935413" y="2351088"/>
          <p14:tracePt t="52313" x="3943350" y="2351088"/>
          <p14:tracePt t="52314" x="3952875" y="2351088"/>
          <p14:tracePt t="52316" x="3960813" y="2351088"/>
          <p14:tracePt t="52317" x="3968750" y="2351088"/>
          <p14:tracePt t="52319" x="3976688" y="2359025"/>
          <p14:tracePt t="52320" x="3986213" y="2359025"/>
          <p14:tracePt t="52322" x="3994150" y="2359025"/>
          <p14:tracePt t="52323" x="4002088" y="2359025"/>
          <p14:tracePt t="52327" x="4011613" y="2359025"/>
          <p14:tracePt t="52329" x="4019550" y="2359025"/>
          <p14:tracePt t="52330" x="4027488" y="2359025"/>
          <p14:tracePt t="52331" x="4035425" y="2359025"/>
          <p14:tracePt t="52333" x="4044950" y="2359025"/>
          <p14:tracePt t="52334" x="4052888" y="2359025"/>
          <p14:tracePt t="52337" x="4060825" y="2359025"/>
          <p14:tracePt t="52339" x="4070350" y="2359025"/>
          <p14:tracePt t="52344" x="4086225" y="2359025"/>
          <p14:tracePt t="52346" x="4094163" y="2359025"/>
          <p14:tracePt t="52349" x="4103688" y="2359025"/>
          <p14:tracePt t="52353" x="4111625" y="2359025"/>
          <p14:tracePt t="52355" x="4119563" y="2351088"/>
          <p14:tracePt t="52357" x="4129088" y="2351088"/>
          <p14:tracePt t="52360" x="4129088" y="2341563"/>
          <p14:tracePt t="52361" x="4137025" y="2341563"/>
          <p14:tracePt t="52364" x="4144963" y="2341563"/>
          <p14:tracePt t="52364" x="4152900" y="2333625"/>
          <p14:tracePt t="52366" x="4152900" y="2325688"/>
          <p14:tracePt t="52368" x="4162425" y="2325688"/>
          <p14:tracePt t="52369" x="4162425" y="2316163"/>
          <p14:tracePt t="52370" x="4170363" y="2316163"/>
          <p14:tracePt t="52374" x="4178300" y="2308225"/>
          <p14:tracePt t="52377" x="4187825" y="2308225"/>
          <p14:tracePt t="52377" x="4195763" y="2300288"/>
          <p14:tracePt t="52379" x="4195763" y="2292350"/>
          <p14:tracePt t="52381" x="4203700" y="2292350"/>
          <p14:tracePt t="52381" x="4203700" y="2282825"/>
          <p14:tracePt t="52383" x="4211638" y="2282825"/>
          <p14:tracePt t="52384" x="4221163" y="2282825"/>
          <p14:tracePt t="52386" x="4221163" y="2274888"/>
          <p14:tracePt t="52388" x="4229100" y="2274888"/>
          <p14:tracePt t="52389" x="4229100" y="2266950"/>
          <p14:tracePt t="52391" x="4237038" y="2257425"/>
          <p14:tracePt t="52394" x="4237038" y="2249488"/>
          <p14:tracePt t="52396" x="4246563" y="2249488"/>
          <p14:tracePt t="52397" x="4254500" y="2241550"/>
          <p14:tracePt t="52399" x="4254500" y="2233613"/>
          <p14:tracePt t="52401" x="4254500" y="2224088"/>
          <p14:tracePt t="52401" x="4262438" y="2224088"/>
          <p14:tracePt t="52405" x="4262438" y="2216150"/>
          <p14:tracePt t="52406" x="4270375" y="2208213"/>
          <p14:tracePt t="52408" x="4270375" y="2198688"/>
          <p14:tracePt t="52410" x="4270375" y="2190750"/>
          <p14:tracePt t="52412" x="4279900" y="2190750"/>
          <p14:tracePt t="52413" x="4279900" y="2182813"/>
          <p14:tracePt t="52414" x="4279900" y="2173288"/>
          <p14:tracePt t="52416" x="4287838" y="2165350"/>
          <p14:tracePt t="52417" x="4287838" y="2157413"/>
          <p14:tracePt t="52419" x="4295775" y="2157413"/>
          <p14:tracePt t="52419" x="4295775" y="2149475"/>
          <p14:tracePt t="52421" x="4295775" y="2139950"/>
          <p14:tracePt t="52423" x="4295775" y="2124075"/>
          <p14:tracePt t="52427" x="4305300" y="2114550"/>
          <p14:tracePt t="52428" x="4305300" y="2106613"/>
          <p14:tracePt t="52430" x="4305300" y="2090738"/>
          <p14:tracePt t="52432" x="4313238" y="2081213"/>
          <p14:tracePt t="52433" x="4313238" y="2073275"/>
          <p14:tracePt t="52434" x="4313238" y="2065338"/>
          <p14:tracePt t="52435" x="4321175" y="2055813"/>
          <p14:tracePt t="52438" x="4321175" y="2047875"/>
          <p14:tracePt t="52439" x="4321175" y="2039938"/>
          <p14:tracePt t="52440" x="4321175" y="2032000"/>
          <p14:tracePt t="52441" x="4321175" y="2022475"/>
          <p14:tracePt t="52444" x="4321175" y="2014538"/>
          <p14:tracePt t="52446" x="4329113" y="2006600"/>
          <p14:tracePt t="52446" x="4329113" y="1997075"/>
          <p14:tracePt t="52448" x="4329113" y="1989138"/>
          <p14:tracePt t="52450" x="4329113" y="1981200"/>
          <p14:tracePt t="52452" x="4329113" y="1973263"/>
          <p14:tracePt t="52454" x="4329113" y="1963738"/>
          <p14:tracePt t="52455" x="4329113" y="1955800"/>
          <p14:tracePt t="52457" x="4329113" y="1947863"/>
          <p14:tracePt t="52461" x="4329113" y="1938338"/>
          <p14:tracePt t="52461" x="4329113" y="1930400"/>
          <p14:tracePt t="52463" x="4329113" y="1922463"/>
          <p14:tracePt t="52464" x="4329113" y="1914525"/>
          <p14:tracePt t="52467" x="4329113" y="1905000"/>
          <p14:tracePt t="52470" x="4329113" y="1897063"/>
          <p14:tracePt t="52471" x="4329113" y="1889125"/>
          <p14:tracePt t="52474" x="4329113" y="1879600"/>
          <p14:tracePt t="52478" x="4329113" y="1871663"/>
          <p14:tracePt t="52481" x="4329113" y="1863725"/>
          <p14:tracePt t="52483" x="4321175" y="1855788"/>
          <p14:tracePt t="52485" x="4313238" y="1855788"/>
          <p14:tracePt t="52487" x="4313238" y="1846263"/>
          <p14:tracePt t="52489" x="4305300" y="1846263"/>
          <p14:tracePt t="52492" x="4305300" y="1838325"/>
          <p14:tracePt t="52494" x="4295775" y="1838325"/>
          <p14:tracePt t="52497" x="4287838" y="1830388"/>
          <p14:tracePt t="52498" x="4279900" y="1830388"/>
          <p14:tracePt t="52500" x="4279900" y="1820863"/>
          <p14:tracePt t="52500" x="4270375" y="1820863"/>
          <p14:tracePt t="52502" x="4262438" y="1820863"/>
          <p14:tracePt t="52504" x="4254500" y="1812925"/>
          <p14:tracePt t="52506" x="4246563" y="1812925"/>
          <p14:tracePt t="52507" x="4237038" y="1812925"/>
          <p14:tracePt t="52508" x="4229100" y="1812925"/>
          <p14:tracePt t="52509" x="4221163" y="1812925"/>
          <p14:tracePt t="52511" x="4203700" y="1804988"/>
          <p14:tracePt t="52512" x="4187825" y="1797050"/>
          <p14:tracePt t="52514" x="4178300" y="1797050"/>
          <p14:tracePt t="52514" x="4162425" y="1797050"/>
          <p14:tracePt t="52516" x="4152900" y="1797050"/>
          <p14:tracePt t="52517" x="4144963" y="1797050"/>
          <p14:tracePt t="52518" x="4137025" y="1797050"/>
          <p14:tracePt t="52519" x="4119563" y="1787525"/>
          <p14:tracePt t="52520" x="4111625" y="1787525"/>
          <p14:tracePt t="52521" x="4103688" y="1787525"/>
          <p14:tracePt t="52522" x="4086225" y="1787525"/>
          <p14:tracePt t="52524" x="4078288" y="1779588"/>
          <p14:tracePt t="52525" x="4070350" y="1779588"/>
          <p14:tracePt t="52527" x="4044950" y="1779588"/>
          <p14:tracePt t="52529" x="4019550" y="1779588"/>
          <p14:tracePt t="52530" x="4011613" y="1779588"/>
          <p14:tracePt t="52531" x="4002088" y="1779588"/>
          <p14:tracePt t="52532" x="3994150" y="1779588"/>
          <p14:tracePt t="52532" x="3976688" y="1779588"/>
          <p14:tracePt t="52534" x="3968750" y="1779588"/>
          <p14:tracePt t="52534" x="3960813" y="1779588"/>
          <p14:tracePt t="52535" x="3952875" y="1779588"/>
          <p14:tracePt t="52536" x="3935413" y="1779588"/>
          <p14:tracePt t="52538" x="3927475" y="1779588"/>
          <p14:tracePt t="52538" x="3917950" y="1779588"/>
          <p14:tracePt t="52539" x="3910013" y="1779588"/>
          <p14:tracePt t="52540" x="3902075" y="1779588"/>
          <p14:tracePt t="52544" x="3876675" y="1779588"/>
          <p14:tracePt t="52545" x="3868738" y="1779588"/>
          <p14:tracePt t="52545" x="3859213" y="1779588"/>
          <p14:tracePt t="52547" x="3851275" y="1779588"/>
          <p14:tracePt t="52548" x="3843338" y="1779588"/>
          <p14:tracePt t="52550" x="3835400" y="1779588"/>
          <p14:tracePt t="52550" x="3825875" y="1779588"/>
          <p14:tracePt t="52552" x="3817938" y="1779588"/>
          <p14:tracePt t="52553" x="3810000" y="1779588"/>
          <p14:tracePt t="52554" x="3792538" y="1787525"/>
          <p14:tracePt t="52555" x="3776663" y="1787525"/>
          <p14:tracePt t="52557" x="3776663" y="1797050"/>
          <p14:tracePt t="52558" x="3767138" y="1804988"/>
          <p14:tracePt t="52560" x="3759200" y="1804988"/>
          <p14:tracePt t="52561" x="3751263" y="1804988"/>
          <p14:tracePt t="52562" x="3741738" y="1812925"/>
          <p14:tracePt t="52562" x="3733800" y="1812925"/>
          <p14:tracePt t="52563" x="3725863" y="1820863"/>
          <p14:tracePt t="52566" x="3717925" y="1830388"/>
          <p14:tracePt t="52567" x="3708400" y="1830388"/>
          <p14:tracePt t="52568" x="3692525" y="1838325"/>
          <p14:tracePt t="52568" x="3683000" y="1846263"/>
          <p14:tracePt t="52569" x="3675063" y="1846263"/>
          <p14:tracePt t="52570" x="3675063" y="1855788"/>
          <p14:tracePt t="52571" x="3659188" y="1863725"/>
          <p14:tracePt t="52572" x="3659188" y="1871663"/>
          <p14:tracePt t="52573" x="3649663" y="1871663"/>
          <p14:tracePt t="52574" x="3641725" y="1889125"/>
          <p14:tracePt t="52577" x="3624263" y="1905000"/>
          <p14:tracePt t="52578" x="3616325" y="1905000"/>
          <p14:tracePt t="52578" x="3608388" y="1922463"/>
          <p14:tracePt t="52579" x="3600450" y="1922463"/>
          <p14:tracePt t="52580" x="3590925" y="1930400"/>
          <p14:tracePt t="52581" x="3582988" y="1947863"/>
          <p14:tracePt t="52582" x="3575050" y="1955800"/>
          <p14:tracePt t="52583" x="3565525" y="1973263"/>
          <p14:tracePt t="52585" x="3565525" y="1981200"/>
          <p14:tracePt t="52586" x="3549650" y="1989138"/>
          <p14:tracePt t="52586" x="3549650" y="2006600"/>
          <p14:tracePt t="52588" x="3541713" y="2014538"/>
          <p14:tracePt t="52589" x="3532188" y="2032000"/>
          <p14:tracePt t="52590" x="3524250" y="2047875"/>
          <p14:tracePt t="52591" x="3516313" y="2065338"/>
          <p14:tracePt t="52594" x="3506788" y="2090738"/>
          <p14:tracePt t="52596" x="3490913" y="2124075"/>
          <p14:tracePt t="52597" x="3482975" y="2139950"/>
          <p14:tracePt t="52598" x="3482975" y="2157413"/>
          <p14:tracePt t="52598" x="3473450" y="2182813"/>
          <p14:tracePt t="52599" x="3465513" y="2198688"/>
          <p14:tracePt t="52600" x="3465513" y="2216150"/>
          <p14:tracePt t="52602" x="3457575" y="2233613"/>
          <p14:tracePt t="52603" x="3457575" y="2249488"/>
          <p14:tracePt t="52604" x="3448050" y="2274888"/>
          <p14:tracePt t="52604" x="3440113" y="2300288"/>
          <p14:tracePt t="52605" x="3440113" y="2316163"/>
          <p14:tracePt t="52606" x="3440113" y="2341563"/>
          <p14:tracePt t="52607" x="3440113" y="2359025"/>
          <p14:tracePt t="52608" x="3432175" y="2374900"/>
          <p14:tracePt t="52610" x="3424238" y="2417763"/>
          <p14:tracePt t="52611" x="3424238" y="2443163"/>
          <p14:tracePt t="52614" x="3414713" y="2492375"/>
          <p14:tracePt t="52615" x="3414713" y="2509838"/>
          <p14:tracePt t="52616" x="3414713" y="2543175"/>
          <p14:tracePt t="52616" x="3414713" y="2560638"/>
          <p14:tracePt t="52617" x="3414713" y="2586038"/>
          <p14:tracePt t="52618" x="3414713" y="2609850"/>
          <p14:tracePt t="52619" x="3414713" y="2635250"/>
          <p14:tracePt t="52620" x="3414713" y="2652713"/>
          <p14:tracePt t="52621" x="3406775" y="2678113"/>
          <p14:tracePt t="52622" x="3406775" y="2711450"/>
          <p14:tracePt t="52623" x="3406775" y="2736850"/>
          <p14:tracePt t="52624" x="3406775" y="2762250"/>
          <p14:tracePt t="52627" x="3398838" y="2820988"/>
          <p14:tracePt t="52628" x="3398838" y="2846388"/>
          <p14:tracePt t="52628" x="3398838" y="2870200"/>
          <p14:tracePt t="52629" x="3398838" y="2905125"/>
          <p14:tracePt t="52630" x="3389313" y="2928938"/>
          <p14:tracePt t="52631" x="3389313" y="2954338"/>
          <p14:tracePt t="52632" x="3389313" y="2987675"/>
          <p14:tracePt t="52633" x="3389313" y="3022600"/>
          <p14:tracePt t="52634" x="3381375" y="3063875"/>
          <p14:tracePt t="52635" x="3381375" y="3097213"/>
          <p14:tracePt t="52636" x="3381375" y="3130550"/>
          <p14:tracePt t="52637" x="3381375" y="3155950"/>
          <p14:tracePt t="52638" x="3381375" y="3189288"/>
          <p14:tracePt t="52639" x="3381375" y="3214688"/>
          <p14:tracePt t="52640" x="3381375" y="3248025"/>
          <p14:tracePt t="52641" x="3373438" y="3273425"/>
          <p14:tracePt t="52643" x="3373438" y="3332163"/>
          <p14:tracePt t="52645" x="3365500" y="3375025"/>
          <p14:tracePt t="52646" x="3365500" y="3398838"/>
          <p14:tracePt t="52646" x="3365500" y="3441700"/>
          <p14:tracePt t="52647" x="3355975" y="3467100"/>
          <p14:tracePt t="52648" x="3355975" y="3500438"/>
          <p14:tracePt t="52649" x="3355975" y="3525838"/>
          <p14:tracePt t="52650" x="3348038" y="3551238"/>
          <p14:tracePt t="52651" x="3348038" y="3584575"/>
          <p14:tracePt t="52652" x="3348038" y="3609975"/>
          <p14:tracePt t="52653" x="3348038" y="3643313"/>
          <p14:tracePt t="52654" x="3348038" y="3668713"/>
          <p14:tracePt t="52656" x="3348038" y="3694113"/>
          <p14:tracePt t="52656" x="3348038" y="3717925"/>
          <p14:tracePt t="52657" x="3348038" y="3743325"/>
          <p14:tracePt t="52659" x="3340100" y="3786188"/>
          <p14:tracePt t="52661" x="3340100" y="3835400"/>
          <p14:tracePt t="52662" x="3340100" y="3886200"/>
          <p14:tracePt t="52663" x="3340100" y="3911600"/>
          <p14:tracePt t="52664" x="3340100" y="3944938"/>
          <p14:tracePt t="52665" x="3340100" y="3970338"/>
          <p14:tracePt t="52666" x="3340100" y="4003675"/>
          <p14:tracePt t="52667" x="3340100" y="4029075"/>
          <p14:tracePt t="52668" x="3340100" y="4062413"/>
          <p14:tracePt t="52669" x="3340100" y="4087813"/>
          <p14:tracePt t="52670" x="3340100" y="4113213"/>
          <p14:tracePt t="52671" x="3340100" y="4138613"/>
          <p14:tracePt t="52672" x="3340100" y="4164013"/>
          <p14:tracePt t="52674" x="3340100" y="4189413"/>
          <p14:tracePt t="52677" x="3340100" y="4248150"/>
          <p14:tracePt t="52678" x="3340100" y="4271963"/>
          <p14:tracePt t="52679" x="3340100" y="4297363"/>
          <p14:tracePt t="52680" x="3340100" y="4322763"/>
          <p14:tracePt t="52681" x="3340100" y="4348163"/>
          <p14:tracePt t="52682" x="3348038" y="4373563"/>
          <p14:tracePt t="52682" x="3348038" y="4398963"/>
          <p14:tracePt t="52683" x="3348038" y="4424363"/>
          <p14:tracePt t="52684" x="3355975" y="4448175"/>
          <p14:tracePt t="52685" x="3355975" y="4473575"/>
          <p14:tracePt t="52686" x="3355975" y="4498975"/>
          <p14:tracePt t="52687" x="3355975" y="4516438"/>
          <p14:tracePt t="52688" x="3365500" y="4541838"/>
          <p14:tracePt t="52689" x="3365500" y="4565650"/>
          <p14:tracePt t="52690" x="3365500" y="4591050"/>
          <p14:tracePt t="52691" x="3365500" y="4616450"/>
          <p14:tracePt t="52694" x="3365500" y="4667250"/>
          <p14:tracePt t="52695" x="3365500" y="4692650"/>
          <p14:tracePt t="52696" x="3373438" y="4718050"/>
          <p14:tracePt t="52696" x="3373438" y="4733925"/>
          <p14:tracePt t="52697" x="3373438" y="4759325"/>
          <p14:tracePt t="52698" x="3373438" y="4784725"/>
          <p14:tracePt t="52699" x="3373438" y="4810125"/>
          <p14:tracePt t="52700" x="3381375" y="4826000"/>
          <p14:tracePt t="52701" x="3381375" y="4851400"/>
          <p14:tracePt t="52702" x="3381375" y="4868863"/>
          <p14:tracePt t="52703" x="3381375" y="4894263"/>
          <p14:tracePt t="52704" x="3381375" y="4910138"/>
          <p14:tracePt t="52705" x="3389313" y="4935538"/>
          <p14:tracePt t="52706" x="3389313" y="4960938"/>
          <p14:tracePt t="52707" x="3389313" y="4986338"/>
          <p14:tracePt t="52708" x="3389313" y="5011738"/>
          <p14:tracePt t="52710" x="3389313" y="5053013"/>
          <p14:tracePt t="52711" x="3398838" y="5078413"/>
          <p14:tracePt t="52712" x="3398838" y="5111750"/>
          <p14:tracePt t="52713" x="3398838" y="5129213"/>
          <p14:tracePt t="52714" x="3398838" y="5154613"/>
          <p14:tracePt t="52715" x="3406775" y="5178425"/>
          <p14:tracePt t="52716" x="3406775" y="5195888"/>
          <p14:tracePt t="52717" x="3406775" y="5213350"/>
          <p14:tracePt t="52718" x="3414713" y="5246688"/>
          <p14:tracePt t="52719" x="3414713" y="5262563"/>
          <p14:tracePt t="52720" x="3414713" y="5287963"/>
          <p14:tracePt t="52721" x="3414713" y="5313363"/>
          <p14:tracePt t="52722" x="3414713" y="5338763"/>
          <p14:tracePt t="52724" x="3414713" y="5356225"/>
          <p14:tracePt t="52725" x="3414713" y="5372100"/>
          <p14:tracePt t="52727" x="3414713" y="5414963"/>
          <p14:tracePt t="52728" x="3414713" y="5430838"/>
          <p14:tracePt t="52729" x="3424238" y="5448300"/>
          <p14:tracePt t="52729" x="3424238" y="5464175"/>
          <p14:tracePt t="52730" x="3424238" y="5489575"/>
          <p14:tracePt t="52731" x="3424238" y="5514975"/>
          <p14:tracePt t="52732" x="3424238" y="5532438"/>
          <p14:tracePt t="52733" x="3424238" y="5548313"/>
          <p14:tracePt t="52735" x="3424238" y="5565775"/>
          <p14:tracePt t="52735" x="3424238" y="5581650"/>
          <p14:tracePt t="52736" x="3432175" y="5599113"/>
          <p14:tracePt t="52738" x="3432175" y="5614988"/>
          <p14:tracePt t="52738" x="3432175" y="5632450"/>
          <p14:tracePt t="52739" x="3432175" y="5649913"/>
          <p14:tracePt t="52740" x="3432175" y="5665788"/>
          <p14:tracePt t="52741" x="3432175" y="5673725"/>
          <p14:tracePt t="52743" x="3432175" y="5708650"/>
          <p14:tracePt t="52745" x="3432175" y="5716588"/>
          <p14:tracePt t="52746" x="3432175" y="5724525"/>
          <p14:tracePt t="52747" x="3432175" y="5741988"/>
          <p14:tracePt t="52748" x="3432175" y="5749925"/>
          <p14:tracePt t="52749" x="3432175" y="5757863"/>
          <p14:tracePt t="52751" x="3432175" y="5767388"/>
          <p14:tracePt t="52753" x="3432175" y="5775325"/>
          <p14:tracePt t="52755" x="3432175" y="5791200"/>
          <p14:tracePt t="52764" x="3432175" y="5800725"/>
          <p14:tracePt t="52789" x="3432175" y="5791200"/>
          <p14:tracePt t="52815" x="3432175" y="5783263"/>
          <p14:tracePt t="52816" x="3424238" y="5783263"/>
          <p14:tracePt t="52822" x="3424238" y="5775325"/>
          <p14:tracePt t="52823" x="3414713" y="5767388"/>
          <p14:tracePt t="52827" x="3406775" y="5767388"/>
          <p14:tracePt t="52828" x="3406775" y="5757863"/>
          <p14:tracePt t="52830" x="3398838" y="5749925"/>
          <p14:tracePt t="52833" x="3389313" y="5741988"/>
          <p14:tracePt t="52834" x="3389313" y="5732463"/>
          <p14:tracePt t="52836" x="3381375" y="5724525"/>
          <p14:tracePt t="52837" x="3373438" y="5716588"/>
          <p14:tracePt t="52838" x="3373438" y="5708650"/>
          <p14:tracePt t="52839" x="3365500" y="5708650"/>
          <p14:tracePt t="52840" x="3355975" y="5691188"/>
          <p14:tracePt t="52844" x="3348038" y="5683250"/>
          <p14:tracePt t="52846" x="3340100" y="5665788"/>
          <p14:tracePt t="52847" x="3330575" y="5657850"/>
          <p14:tracePt t="52848" x="3322638" y="5649913"/>
          <p14:tracePt t="52851" x="3314700" y="5640388"/>
          <p14:tracePt t="52852" x="3314700" y="5632450"/>
          <p14:tracePt t="52853" x="3306763" y="5624513"/>
          <p14:tracePt t="52854" x="3297238" y="5614988"/>
          <p14:tracePt t="52856" x="3297238" y="5607050"/>
          <p14:tracePt t="52857" x="3289300" y="5599113"/>
          <p14:tracePt t="52859" x="3289300" y="5591175"/>
          <p14:tracePt t="52861" x="3281363" y="5581650"/>
          <p14:tracePt t="52863" x="3281363" y="5573713"/>
          <p14:tracePt t="52863" x="3271838" y="5573713"/>
          <p14:tracePt t="52865" x="3271838" y="5565775"/>
          <p14:tracePt t="52867" x="3271838" y="5556250"/>
          <p14:tracePt t="52868" x="3263900" y="5548313"/>
          <p14:tracePt t="52870" x="3263900" y="5540375"/>
          <p14:tracePt t="52872" x="3263900" y="5532438"/>
          <p14:tracePt t="52873" x="3255963" y="5532438"/>
          <p14:tracePt t="52875" x="3255963" y="5522913"/>
          <p14:tracePt t="52877" x="3255963" y="5514975"/>
          <p14:tracePt t="52878" x="3248025" y="5507038"/>
          <p14:tracePt t="52881" x="3248025" y="5497513"/>
          <p14:tracePt t="52885" x="3248025" y="5489575"/>
          <p14:tracePt t="52887" x="3238500" y="5481638"/>
          <p14:tracePt t="52889" x="3230563" y="5473700"/>
          <p14:tracePt t="52893" x="3230563" y="5464175"/>
          <p14:tracePt t="52897" x="3222625" y="5464175"/>
          <p14:tracePt t="52899" x="3222625" y="5456238"/>
          <p14:tracePt t="52938" x="3222625" y="5464175"/>
          <p14:tracePt t="52947" x="3222625" y="5473700"/>
          <p14:tracePt t="52959" x="3213100" y="5473700"/>
          <p14:tracePt t="52972" x="3213100" y="5481638"/>
          <p14:tracePt t="52977" x="3205163" y="5481638"/>
          <p14:tracePt t="52985" x="3197225" y="5481638"/>
          <p14:tracePt t="52995" x="3189288" y="5473700"/>
          <p14:tracePt t="53002" x="3179763" y="5464175"/>
          <p14:tracePt t="53010" x="3171825" y="5456238"/>
          <p14:tracePt t="53013" x="3163888" y="5448300"/>
          <p14:tracePt t="53021" x="3154363" y="5438775"/>
          <p14:tracePt t="53027" x="3146425" y="5438775"/>
          <p14:tracePt t="53030" x="3146425" y="5430838"/>
          <p14:tracePt t="53034" x="3138488" y="5422900"/>
          <p14:tracePt t="53036" x="3138488" y="5414963"/>
          <p14:tracePt t="53039" x="3130550" y="5414963"/>
          <p14:tracePt t="53040" x="3130550" y="5405438"/>
          <p14:tracePt t="53044" x="3130550" y="5397500"/>
          <p14:tracePt t="53046" x="3121025" y="5397500"/>
          <p14:tracePt t="53048" x="3121025" y="5389563"/>
          <p14:tracePt t="53049" x="3121025" y="5380038"/>
          <p14:tracePt t="53052" x="3121025" y="5372100"/>
          <p14:tracePt t="53055" x="3121025" y="5364163"/>
          <p14:tracePt t="53061" x="3113088" y="5364163"/>
          <p14:tracePt t="53062" x="3113088" y="5356225"/>
          <p14:tracePt t="53064" x="3113088" y="5346700"/>
          <p14:tracePt t="53079" x="3113088" y="5338763"/>
          <p14:tracePt t="53128" x="3113088" y="5346700"/>
          <p14:tracePt t="53131" x="3113088" y="5356225"/>
          <p14:tracePt t="53133" x="3113088" y="5364163"/>
          <p14:tracePt t="53136" x="3113088" y="5372100"/>
          <p14:tracePt t="53140" x="3113088" y="5389563"/>
          <p14:tracePt t="53141" x="3113088" y="5397500"/>
          <p14:tracePt t="53144" x="3121025" y="5414963"/>
          <p14:tracePt t="53162" x="3138488" y="5507038"/>
          <p14:tracePt t="53164" x="3138488" y="5514975"/>
          <p14:tracePt t="53165" x="3138488" y="5522913"/>
          <p14:tracePt t="53166" x="3138488" y="5532438"/>
          <p14:tracePt t="53169" x="3146425" y="5540375"/>
          <p14:tracePt t="53170" x="3146425" y="5556250"/>
          <p14:tracePt t="53174" x="3146425" y="5565775"/>
          <p14:tracePt t="53175" x="3146425" y="5573713"/>
          <p14:tracePt t="53177" x="3146425" y="5591175"/>
          <p14:tracePt t="53179" x="3146425" y="5599113"/>
          <p14:tracePt t="53181" x="3146425" y="5607050"/>
          <p14:tracePt t="53181" x="3146425" y="5614988"/>
          <p14:tracePt t="53183" x="3146425" y="5624513"/>
          <p14:tracePt t="53186" x="3146425" y="5640388"/>
          <p14:tracePt t="53188" x="3146425" y="5649913"/>
          <p14:tracePt t="53189" x="3146425" y="5657850"/>
          <p14:tracePt t="53191" x="3146425" y="5665788"/>
          <p14:tracePt t="53195" x="3146425" y="5691188"/>
          <p14:tracePt t="53196" x="3146425" y="5699125"/>
          <p14:tracePt t="53198" x="3146425" y="5716588"/>
          <p14:tracePt t="53200" x="3146425" y="5724525"/>
          <p14:tracePt t="53201" x="3146425" y="5732463"/>
          <p14:tracePt t="53203" x="3146425" y="5741988"/>
          <p14:tracePt t="53203" x="3146425" y="5749925"/>
          <p14:tracePt t="53205" x="3146425" y="5767388"/>
          <p14:tracePt t="53206" x="3146425" y="5775325"/>
          <p14:tracePt t="53208" x="3146425" y="5783263"/>
          <p14:tracePt t="53210" x="3146425" y="5800725"/>
          <p14:tracePt t="53211" x="3146425" y="5808663"/>
          <p14:tracePt t="53212" x="3146425" y="5816600"/>
          <p14:tracePt t="53214" x="3146425" y="5834063"/>
          <p14:tracePt t="53215" x="3146425" y="5842000"/>
          <p14:tracePt t="53217" x="3146425" y="5859463"/>
          <p14:tracePt t="53218" x="3146425" y="5867400"/>
          <p14:tracePt t="53219" x="3146425" y="5875338"/>
          <p14:tracePt t="53221" x="3146425" y="5884863"/>
          <p14:tracePt t="53222" x="3146425" y="5892800"/>
          <p14:tracePt t="53224" x="3146425" y="5900738"/>
          <p14:tracePt t="53224" x="3146425" y="5908675"/>
          <p14:tracePt t="53227" x="3154363" y="5926138"/>
          <p14:tracePt t="53228" x="3154363" y="5934075"/>
          <p14:tracePt t="53229" x="3154363" y="5943600"/>
          <p14:tracePt t="53230" x="3154363" y="5951538"/>
          <p14:tracePt t="53230" x="3163888" y="5959475"/>
          <p14:tracePt t="53232" x="3163888" y="5969000"/>
          <p14:tracePt t="53234" x="3163888" y="5976938"/>
          <p14:tracePt t="53235" x="3163888" y="5992813"/>
          <p14:tracePt t="53237" x="3163888" y="6002338"/>
          <p14:tracePt t="53238" x="3163888" y="6010275"/>
          <p14:tracePt t="53239" x="3171825" y="6018213"/>
          <p14:tracePt t="53241" x="3171825" y="6035675"/>
          <p14:tracePt t="53244" x="3179763" y="6035675"/>
          <p14:tracePt t="53245" x="3179763" y="6043613"/>
          <p14:tracePt t="53247" x="3179763" y="6051550"/>
          <p14:tracePt t="53248" x="3179763" y="6061075"/>
          <p14:tracePt t="53249" x="3189288" y="6069013"/>
          <p14:tracePt t="53251" x="3189288" y="6076950"/>
          <p14:tracePt t="53253" x="3189288" y="6086475"/>
          <p14:tracePt t="53257" x="3197225" y="6102350"/>
          <p14:tracePt t="53261" x="3197225" y="6110288"/>
          <p14:tracePt t="53263" x="3197225" y="6119813"/>
          <p14:tracePt t="53264" x="3205163" y="6119813"/>
          <p14:tracePt t="53266" x="3205163" y="6127750"/>
          <p14:tracePt t="53267" x="3213100" y="6135688"/>
          <p14:tracePt t="53270" x="3213100" y="6145213"/>
          <p14:tracePt t="53274" x="3222625" y="6153150"/>
          <p14:tracePt t="53279" x="3222625" y="6161088"/>
          <p14:tracePt t="53282" x="3230563" y="6169025"/>
          <p14:tracePt t="53284" x="3230563" y="6178550"/>
          <p14:tracePt t="53288" x="3238500" y="6178550"/>
          <p14:tracePt t="53290" x="3238500" y="6186488"/>
          <p14:tracePt t="53291" x="3248025" y="6186488"/>
          <p14:tracePt t="53297" x="3255963" y="6194425"/>
          <p14:tracePt t="53301" x="3263900" y="6194425"/>
          <p14:tracePt t="53307" x="3281363" y="6203950"/>
          <p14:tracePt t="53310" x="3289300" y="6203950"/>
          <p14:tracePt t="53312" x="3297238" y="6211888"/>
          <p14:tracePt t="53313" x="3306763" y="6211888"/>
          <p14:tracePt t="53315" x="3322638" y="6211888"/>
          <p14:tracePt t="53317" x="3330575" y="6211888"/>
          <p14:tracePt t="53320" x="3340100" y="6211888"/>
          <p14:tracePt t="53321" x="3348038" y="6211888"/>
          <p14:tracePt t="53322" x="3355975" y="6211888"/>
          <p14:tracePt t="53323" x="3365500" y="6211888"/>
          <p14:tracePt t="53324" x="3373438" y="6211888"/>
          <p14:tracePt t="53325" x="3389313" y="6211888"/>
          <p14:tracePt t="53330" x="3432175" y="6211888"/>
          <p14:tracePt t="53332" x="3448050" y="6203950"/>
          <p14:tracePt t="53333" x="3457575" y="6203950"/>
          <p14:tracePt t="53334" x="3473450" y="6203950"/>
          <p14:tracePt t="53336" x="3498850" y="6194425"/>
          <p14:tracePt t="53337" x="3524250" y="6186488"/>
          <p14:tracePt t="53339" x="3541713" y="6186488"/>
          <p14:tracePt t="53339" x="3549650" y="6186488"/>
          <p14:tracePt t="53340" x="3565525" y="6186488"/>
          <p14:tracePt t="53341" x="3582988" y="6178550"/>
          <p14:tracePt t="53344" x="3608388" y="6169025"/>
          <p14:tracePt t="53345" x="3624263" y="6169025"/>
          <p14:tracePt t="53347" x="3633788" y="6161088"/>
          <p14:tracePt t="53347" x="3641725" y="6161088"/>
          <p14:tracePt t="53348" x="3667125" y="6161088"/>
          <p14:tracePt t="53349" x="3683000" y="6153150"/>
          <p14:tracePt t="53350" x="3692525" y="6153150"/>
          <p14:tracePt t="53351" x="3700463" y="6145213"/>
          <p14:tracePt t="53352" x="3725863" y="6145213"/>
          <p14:tracePt t="53353" x="3733800" y="6145213"/>
          <p14:tracePt t="53354" x="3741738" y="6145213"/>
          <p14:tracePt t="53355" x="3759200" y="6145213"/>
          <p14:tracePt t="53356" x="3767138" y="6135688"/>
          <p14:tracePt t="53357" x="3776663" y="6135688"/>
          <p14:tracePt t="53358" x="3784600" y="6135688"/>
          <p14:tracePt t="53360" x="3810000" y="6127750"/>
          <p14:tracePt t="53362" x="3825875" y="6127750"/>
          <p14:tracePt t="53363" x="3843338" y="6127750"/>
          <p14:tracePt t="53364" x="3859213" y="6119813"/>
          <p14:tracePt t="53365" x="3868738" y="6119813"/>
          <p14:tracePt t="53367" x="3884613" y="6119813"/>
          <p14:tracePt t="53368" x="3894138" y="6119813"/>
          <p14:tracePt t="53369" x="3894138" y="6110288"/>
          <p14:tracePt t="53370" x="3910013" y="6110288"/>
          <p14:tracePt t="53371" x="3917950" y="6110288"/>
          <p14:tracePt t="53372" x="3927475" y="6110288"/>
          <p14:tracePt t="53374" x="3935413" y="6110288"/>
          <p14:tracePt t="53375" x="3943350" y="6110288"/>
          <p14:tracePt t="53377" x="3960813" y="6110288"/>
          <p14:tracePt t="53379" x="3976688" y="6110288"/>
          <p14:tracePt t="53380" x="3986213" y="6110288"/>
          <p14:tracePt t="53381" x="3994150" y="6110288"/>
          <p14:tracePt t="53382" x="4002088" y="6110288"/>
          <p14:tracePt t="53383" x="4011613" y="6110288"/>
          <p14:tracePt t="53386" x="4019550" y="6110288"/>
          <p14:tracePt t="53387" x="4027488" y="6110288"/>
          <p14:tracePt t="53389" x="4035425" y="6110288"/>
          <p14:tracePt t="53391" x="4044950" y="6110288"/>
          <p14:tracePt t="53394" x="4052888" y="6110288"/>
          <p14:tracePt t="53395" x="4060825" y="6110288"/>
          <p14:tracePt t="53396" x="4070350" y="6110288"/>
          <p14:tracePt t="53399" x="4078288" y="6110288"/>
          <p14:tracePt t="53400" x="4086225" y="6110288"/>
          <p14:tracePt t="53403" x="4094163" y="6110288"/>
          <p14:tracePt t="53406" x="4103688" y="6110288"/>
          <p14:tracePt t="53412" x="4111625" y="6110288"/>
          <p14:tracePt t="53413" x="4119563" y="6110288"/>
          <p14:tracePt t="53419" x="4129088" y="6119813"/>
          <p14:tracePt t="53447" x="4137025" y="6119813"/>
          <p14:tracePt t="53463" x="4137025" y="6127750"/>
          <p14:tracePt t="53471" x="4144963" y="6127750"/>
          <p14:tracePt t="53477" x="4152900" y="6135688"/>
          <p14:tracePt t="53484" x="4162425" y="6135688"/>
          <p14:tracePt t="53487" x="4162425" y="6145213"/>
          <p14:tracePt t="53494" x="4170363" y="6145213"/>
          <p14:tracePt t="53497" x="4170363" y="6153150"/>
          <p14:tracePt t="53501" x="4178300" y="6161088"/>
          <p14:tracePt t="53503" x="4187825" y="6161088"/>
          <p14:tracePt t="53509" x="4195763" y="6161088"/>
          <p14:tracePt t="53512" x="4195763" y="6169025"/>
          <p14:tracePt t="53514" x="4203700" y="6169025"/>
          <p14:tracePt t="53519" x="4211638" y="6178550"/>
          <p14:tracePt t="53523" x="4221163" y="6178550"/>
          <p14:tracePt t="53530" x="4229100" y="6178550"/>
          <p14:tracePt t="53539" x="4237038" y="6178550"/>
          <p14:tracePt t="53548" x="4246563" y="6178550"/>
          <p14:tracePt t="53553" x="4254500" y="6178550"/>
          <p14:tracePt t="53558" x="4254500" y="6169025"/>
          <p14:tracePt t="53561" x="4262438" y="6169025"/>
          <p14:tracePt t="53562" x="4262438" y="6161088"/>
          <p14:tracePt t="53563" x="4262438" y="6153150"/>
          <p14:tracePt t="53566" x="4270375" y="6145213"/>
          <p14:tracePt t="53569" x="4270375" y="6135688"/>
          <p14:tracePt t="53572" x="4279900" y="6127750"/>
          <p14:tracePt t="53573" x="4279900" y="6119813"/>
          <p14:tracePt t="53575" x="4279900" y="6110288"/>
          <p14:tracePt t="53579" x="4295775" y="6094413"/>
          <p14:tracePt t="53581" x="4295775" y="6086475"/>
          <p14:tracePt t="53583" x="4295775" y="6076950"/>
          <p14:tracePt t="53584" x="4295775" y="6069013"/>
          <p14:tracePt t="53587" x="4305300" y="6069013"/>
          <p14:tracePt t="53588" x="4305300" y="6061075"/>
          <p14:tracePt t="53588" x="4305300" y="6051550"/>
          <p14:tracePt t="53589" x="4305300" y="6043613"/>
          <p14:tracePt t="53590" x="4313238" y="6043613"/>
          <p14:tracePt t="53593" x="4313238" y="6027738"/>
          <p14:tracePt t="53595" x="4321175" y="6018213"/>
          <p14:tracePt t="53597" x="4329113" y="6018213"/>
          <p14:tracePt t="53598" x="4329113" y="6010275"/>
          <p14:tracePt t="53598" x="4329113" y="6002338"/>
          <p14:tracePt t="53599" x="4329113" y="5992813"/>
          <p14:tracePt t="53601" x="4338638" y="5992813"/>
          <p14:tracePt t="53602" x="4338638" y="5984875"/>
          <p14:tracePt t="53604" x="4338638" y="5976938"/>
          <p14:tracePt t="53606" x="4346575" y="5976938"/>
          <p14:tracePt t="53607" x="4346575" y="5969000"/>
          <p14:tracePt t="53607" x="4346575" y="5959475"/>
          <p14:tracePt t="53609" x="4354513" y="5951538"/>
          <p14:tracePt t="53611" x="4354513" y="5943600"/>
          <p14:tracePt t="53613" x="4354513" y="5934075"/>
          <p14:tracePt t="53615" x="4354513" y="5926138"/>
          <p14:tracePt t="53616" x="4354513" y="5908675"/>
          <p14:tracePt t="53617" x="4364038" y="5908675"/>
          <p14:tracePt t="53618" x="4364038" y="5900738"/>
          <p14:tracePt t="53619" x="4364038" y="5892800"/>
          <p14:tracePt t="53621" x="4364038" y="5884863"/>
          <p14:tracePt t="53623" x="4364038" y="5875338"/>
          <p14:tracePt t="53623" x="4364038" y="5867400"/>
          <p14:tracePt t="53624" x="4364038" y="5859463"/>
          <p14:tracePt t="53627" x="4364038" y="5849938"/>
          <p14:tracePt t="53628" x="4364038" y="5842000"/>
          <p14:tracePt t="53629" x="4364038" y="5826125"/>
          <p14:tracePt t="53630" x="4364038" y="5816600"/>
          <p14:tracePt t="53632" x="4364038" y="5808663"/>
          <p14:tracePt t="53634" x="4364038" y="5800725"/>
          <p14:tracePt t="53634" x="4364038" y="5791200"/>
          <p14:tracePt t="53636" x="4364038" y="5775325"/>
          <p14:tracePt t="53639" x="4364038" y="5767388"/>
          <p14:tracePt t="53640" x="4364038" y="5757863"/>
          <p14:tracePt t="53640" x="4364038" y="5749925"/>
          <p14:tracePt t="53644" x="4364038" y="5732463"/>
          <p14:tracePt t="53646" x="4364038" y="5724525"/>
          <p14:tracePt t="53647" x="4364038" y="5716588"/>
          <p14:tracePt t="53647" x="4364038" y="5708650"/>
          <p14:tracePt t="53649" x="4364038" y="5699125"/>
          <p14:tracePt t="53649" x="4354513" y="5691188"/>
          <p14:tracePt t="53653" x="4354513" y="5673725"/>
          <p14:tracePt t="53654" x="4346575" y="5673725"/>
          <p14:tracePt t="53655" x="4346575" y="5665788"/>
          <p14:tracePt t="53655" x="4346575" y="5657850"/>
          <p14:tracePt t="53657" x="4338638" y="5649913"/>
          <p14:tracePt t="53660" x="4338638" y="5640388"/>
          <p14:tracePt t="53661" x="4338638" y="5632450"/>
          <p14:tracePt t="53662" x="4329113" y="5632450"/>
          <p14:tracePt t="53663" x="4329113" y="5624513"/>
          <p14:tracePt t="53665" x="4329113" y="5614988"/>
          <p14:tracePt t="53666" x="4321175" y="5607050"/>
          <p14:tracePt t="53668" x="4313238" y="5599113"/>
          <p14:tracePt t="53671" x="4313238" y="5591175"/>
          <p14:tracePt t="53672" x="4305300" y="5581650"/>
          <p14:tracePt t="53676" x="4305300" y="5573713"/>
          <p14:tracePt t="53679" x="4305300" y="5565775"/>
          <p14:tracePt t="53680" x="4295775" y="5565775"/>
          <p14:tracePt t="53681" x="4295775" y="5556250"/>
          <p14:tracePt t="53682" x="4295775" y="5548313"/>
          <p14:tracePt t="53685" x="4287838" y="5540375"/>
          <p14:tracePt t="53687" x="4287838" y="5532438"/>
          <p14:tracePt t="53688" x="4279900" y="5532438"/>
          <p14:tracePt t="53690" x="4279900" y="5522913"/>
          <p14:tracePt t="53694" x="4279900" y="5514975"/>
          <p14:tracePt t="53696" x="4279900" y="5507038"/>
          <p14:tracePt t="53699" x="4279900" y="5497513"/>
          <p14:tracePt t="53701" x="4270375" y="5497513"/>
          <p14:tracePt t="53704" x="4270375" y="5489575"/>
          <p14:tracePt t="53705" x="4270375" y="5481638"/>
          <p14:tracePt t="53710" x="4270375" y="5473700"/>
          <p14:tracePt t="53713" x="4270375" y="5464175"/>
          <p14:tracePt t="53715" x="4262438" y="5464175"/>
          <p14:tracePt t="53717" x="4262438" y="5456238"/>
          <p14:tracePt t="53719" x="4262438" y="5448300"/>
          <p14:tracePt t="53724" x="4262438" y="5438775"/>
          <p14:tracePt t="53727" x="4254500" y="5438775"/>
          <p14:tracePt t="53729" x="4254500" y="5430838"/>
          <p14:tracePt t="53734" x="4246563" y="5430838"/>
          <p14:tracePt t="53737" x="4246563" y="5422900"/>
          <p14:tracePt t="53741" x="4246563" y="5414963"/>
          <p14:tracePt t="53759" x="4237038" y="5414963"/>
          <p14:tracePt t="53777" x="4229100" y="5414963"/>
          <p14:tracePt t="53785" x="4221163" y="5414963"/>
          <p14:tracePt t="53788" x="4211638" y="5414963"/>
          <p14:tracePt t="53792" x="4203700" y="5422900"/>
          <p14:tracePt t="53795" x="4195763" y="5422900"/>
          <p14:tracePt t="53798" x="4195763" y="5430838"/>
          <p14:tracePt t="53799" x="4187825" y="5430838"/>
          <p14:tracePt t="53800" x="4178300" y="5438775"/>
          <p14:tracePt t="53803" x="4170363" y="5448300"/>
          <p14:tracePt t="53806" x="4170363" y="5456238"/>
          <p14:tracePt t="53807" x="4162425" y="5456238"/>
          <p14:tracePt t="53808" x="4162425" y="5464175"/>
          <p14:tracePt t="53811" x="4144963" y="5464175"/>
          <p14:tracePt t="53812" x="4144963" y="5473700"/>
          <p14:tracePt t="53814" x="4137025" y="5473700"/>
          <p14:tracePt t="53815" x="4129088" y="5481638"/>
          <p14:tracePt t="53817" x="4129088" y="5489575"/>
          <p14:tracePt t="53819" x="4119563" y="5489575"/>
          <p14:tracePt t="53819" x="4111625" y="5489575"/>
          <p14:tracePt t="53821" x="4103688" y="5497513"/>
          <p14:tracePt t="53823" x="4094163" y="5507038"/>
          <p14:tracePt t="53825" x="4086225" y="5507038"/>
          <p14:tracePt t="53827" x="4070350" y="5514975"/>
          <p14:tracePt t="53829" x="4070350" y="5522913"/>
          <p14:tracePt t="53830" x="4060825" y="5522913"/>
          <p14:tracePt t="53831" x="4052888" y="5522913"/>
          <p14:tracePt t="53833" x="4044950" y="5532438"/>
          <p14:tracePt t="53833" x="4035425" y="5532438"/>
          <p14:tracePt t="53836" x="4027488" y="5532438"/>
          <p14:tracePt t="53837" x="4019550" y="5540375"/>
          <p14:tracePt t="53838" x="4011613" y="5548313"/>
          <p14:tracePt t="53841" x="3994150" y="5548313"/>
          <p14:tracePt t="53844" x="3986213" y="5548313"/>
          <p14:tracePt t="53847" x="3968750" y="5556250"/>
          <p14:tracePt t="53848" x="3960813" y="5556250"/>
          <p14:tracePt t="53850" x="3952875" y="5556250"/>
          <p14:tracePt t="53852" x="3943350" y="5556250"/>
          <p14:tracePt t="53854" x="3935413" y="5556250"/>
          <p14:tracePt t="53857" x="3927475" y="5556250"/>
          <p14:tracePt t="53861" x="3917950" y="5556250"/>
          <p14:tracePt t="53865" x="3910013" y="5556250"/>
          <p14:tracePt t="53870" x="3902075" y="5556250"/>
          <p14:tracePt t="53912" x="3902075" y="5548313"/>
          <p14:tracePt t="53916" x="3902075" y="5540375"/>
          <p14:tracePt t="53927" x="3902075" y="5532438"/>
          <p14:tracePt t="53935" x="3902075" y="5522913"/>
          <p14:tracePt t="53939" x="3894138" y="5522913"/>
          <p14:tracePt t="54001" x="3902075" y="5522913"/>
          <p14:tracePt t="54006" x="3910013" y="5522913"/>
          <p14:tracePt t="54013" x="3917950" y="5522913"/>
          <p14:tracePt t="54014" x="3917950" y="5532438"/>
          <p14:tracePt t="54019" x="3927475" y="5532438"/>
          <p14:tracePt t="54024" x="3935413" y="5532438"/>
          <p14:tracePt t="54026" x="3943350" y="5532438"/>
          <p14:tracePt t="54033" x="3952875" y="5532438"/>
          <p14:tracePt t="54035" x="3960813" y="5532438"/>
          <p14:tracePt t="54039" x="3968750" y="5532438"/>
          <p14:tracePt t="54041" x="3976688" y="5532438"/>
          <p14:tracePt t="54045" x="3986213" y="5532438"/>
          <p14:tracePt t="54048" x="3994150" y="5532438"/>
          <p14:tracePt t="54052" x="4002088" y="5532438"/>
          <p14:tracePt t="54054" x="4011613" y="5532438"/>
          <p14:tracePt t="54058" x="4019550" y="5532438"/>
          <p14:tracePt t="54061" x="4027488" y="5522913"/>
          <p14:tracePt t="54065" x="4035425" y="5522913"/>
          <p14:tracePt t="54067" x="4035425" y="5514975"/>
          <p14:tracePt t="54068" x="4044950" y="5514975"/>
          <p14:tracePt t="54068" x="4044950" y="5507038"/>
          <p14:tracePt t="54072" x="4052888" y="5497513"/>
          <p14:tracePt t="54078" x="4060825" y="5489575"/>
          <p14:tracePt t="54084" x="4060825" y="5481638"/>
          <p14:tracePt t="54085" x="4060825" y="5473700"/>
          <p14:tracePt t="54088" x="4070350" y="5473700"/>
          <p14:tracePt t="54090" x="4070350" y="5464175"/>
          <p14:tracePt t="54096" x="4070350" y="5456238"/>
          <p14:tracePt t="54100" x="4078288" y="5456238"/>
          <p14:tracePt t="54100" x="4078288" y="5448300"/>
          <p14:tracePt t="54104" x="4078288" y="5438775"/>
          <p14:tracePt t="54107" x="4078288" y="5430838"/>
          <p14:tracePt t="54113" x="4078288" y="5422900"/>
          <p14:tracePt t="54118" x="4078288" y="5414963"/>
          <p14:tracePt t="54125" x="4078288" y="5405438"/>
          <p14:tracePt t="54129" x="4078288" y="5397500"/>
          <p14:tracePt t="54144" x="4070350" y="5389563"/>
          <p14:tracePt t="54158" x="4060825" y="5389563"/>
          <p14:tracePt t="54162" x="4060825" y="5380038"/>
          <p14:tracePt t="54174" x="4052888" y="5380038"/>
          <p14:tracePt t="54183" x="4044950" y="5380038"/>
          <p14:tracePt t="54186" x="4035425" y="5380038"/>
          <p14:tracePt t="54194" x="4027488" y="5372100"/>
          <p14:tracePt t="54200" x="4019550" y="5372100"/>
          <p14:tracePt t="54204" x="4011613" y="5364163"/>
          <p14:tracePt t="54208" x="4002088" y="5364163"/>
          <p14:tracePt t="54213" x="3994150" y="5364163"/>
          <p14:tracePt t="54220" x="3986213" y="5364163"/>
          <p14:tracePt t="54230" x="3976688" y="5364163"/>
          <p14:tracePt t="54232" x="3976688" y="5356225"/>
          <p14:tracePt t="54237" x="3968750" y="5356225"/>
          <p14:tracePt t="54287" x="3960813" y="5356225"/>
          <p14:tracePt t="54289" x="3960813" y="5364163"/>
          <p14:tracePt t="54295" x="3960813" y="5372100"/>
          <p14:tracePt t="54296" x="3952875" y="5372100"/>
          <p14:tracePt t="54305" x="3943350" y="5372100"/>
          <p14:tracePt t="54311" x="3935413" y="5372100"/>
          <p14:tracePt t="54315" x="3935413" y="5380038"/>
          <p14:tracePt t="54325" x="3927475" y="5380038"/>
          <p14:tracePt t="54348" x="3917950" y="5380038"/>
          <p14:tracePt t="54390" x="3917950" y="5389563"/>
          <p14:tracePt t="54391" x="3910013" y="5389563"/>
          <p14:tracePt t="54401" x="3902075" y="5389563"/>
          <p14:tracePt t="54414" x="3894138" y="5389563"/>
          <p14:tracePt t="54423" x="3894138" y="5397500"/>
          <p14:tracePt t="54427" x="3884613" y="5397500"/>
          <p14:tracePt t="54431" x="3884613" y="5405438"/>
          <p14:tracePt t="54436" x="3876675" y="5405438"/>
          <p14:tracePt t="54439" x="3868738" y="5405438"/>
          <p14:tracePt t="54443" x="3868738" y="5414963"/>
          <p14:tracePt t="54450" x="3859213" y="5414963"/>
          <p14:tracePt t="54453" x="3851275" y="5422900"/>
          <p14:tracePt t="54464" x="3843338" y="5430838"/>
          <p14:tracePt t="54471" x="3843338" y="5438775"/>
          <p14:tracePt t="54474" x="3835400" y="5438775"/>
          <p14:tracePt t="54477" x="3835400" y="5448300"/>
          <p14:tracePt t="54484" x="3825875" y="5448300"/>
          <p14:tracePt t="54487" x="3825875" y="5456238"/>
          <p14:tracePt t="54497" x="3825875" y="5464175"/>
          <p14:tracePt t="54508" x="3825875" y="5473700"/>
          <p14:tracePt t="54513" x="3825875" y="5481638"/>
          <p14:tracePt t="54526" x="3825875" y="5489575"/>
          <p14:tracePt t="54537" x="3825875" y="5497513"/>
          <p14:tracePt t="54547" x="3825875" y="5507038"/>
          <p14:tracePt t="54551" x="3825875" y="5514975"/>
          <p14:tracePt t="54562" x="3825875" y="5522913"/>
          <p14:tracePt t="54573" x="3825875" y="5532438"/>
          <p14:tracePt t="54578" x="3835400" y="5532438"/>
          <p14:tracePt t="54591" x="3835400" y="5540375"/>
          <p14:tracePt t="54597" x="3843338" y="5540375"/>
          <p14:tracePt t="54601" x="3843338" y="5548313"/>
          <p14:tracePt t="54609" x="3851275" y="5548313"/>
          <p14:tracePt t="54617" x="3851275" y="5556250"/>
          <p14:tracePt t="54620" x="3859213" y="5556250"/>
          <p14:tracePt t="54628" x="3868738" y="5556250"/>
          <p14:tracePt t="54631" x="3868738" y="5565775"/>
          <p14:tracePt t="54633" x="3876675" y="5565775"/>
          <p14:tracePt t="54639" x="3884613" y="5565775"/>
          <p14:tracePt t="54645" x="3894138" y="5573713"/>
          <p14:tracePt t="54651" x="3902075" y="5581650"/>
          <p14:tracePt t="54653" x="3910013" y="5581650"/>
          <p14:tracePt t="54658" x="3917950" y="5581650"/>
          <p14:tracePt t="54664" x="3927475" y="5581650"/>
          <p14:tracePt t="54671" x="3935413" y="5581650"/>
          <p14:tracePt t="54673" x="3943350" y="5581650"/>
          <p14:tracePt t="54681" x="3952875" y="5581650"/>
          <p14:tracePt t="54687" x="3960813" y="5581650"/>
          <p14:tracePt t="54696" x="3968750" y="5581650"/>
          <p14:tracePt t="54703" x="3976688" y="5581650"/>
          <p14:tracePt t="54715" x="3986213" y="5581650"/>
          <p14:tracePt t="54732" x="3994150" y="5573713"/>
          <p14:tracePt t="54745" x="4002088" y="5565775"/>
          <p14:tracePt t="54751" x="4011613" y="5556250"/>
          <p14:tracePt t="54757" x="4011613" y="5548313"/>
          <p14:tracePt t="54763" x="4019550" y="5540375"/>
          <p14:tracePt t="54766" x="4019550" y="5532438"/>
          <p14:tracePt t="54772" x="4019550" y="5522913"/>
          <p14:tracePt t="54774" x="4027488" y="5522913"/>
          <p14:tracePt t="54780" x="4027488" y="5514975"/>
          <p14:tracePt t="54783" x="4027488" y="5507038"/>
          <p14:tracePt t="54789" x="4035425" y="5507038"/>
          <p14:tracePt t="54791" x="4035425" y="5497513"/>
          <p14:tracePt t="54800" x="4035425" y="5489575"/>
          <p14:tracePt t="54802" x="4044950" y="5489575"/>
          <p14:tracePt t="54813" x="4044950" y="5481638"/>
          <p14:tracePt t="54822" x="4044950" y="5473700"/>
          <p14:tracePt t="54835" x="4044950" y="5464175"/>
          <p14:tracePt t="54845" x="4044950" y="5456238"/>
          <p14:tracePt t="54851" x="4044950" y="5448300"/>
          <p14:tracePt t="54853" x="4035425" y="5448300"/>
          <p14:tracePt t="54855" x="4035425" y="5438775"/>
          <p14:tracePt t="54862" x="4035425" y="5430838"/>
          <p14:tracePt t="54864" x="4027488" y="5430838"/>
          <p14:tracePt t="54871" x="4027488" y="5422900"/>
          <p14:tracePt t="54874" x="4019550" y="5422900"/>
          <p14:tracePt t="54884" x="4011613" y="5422900"/>
          <p14:tracePt t="54886" x="4011613" y="5414963"/>
          <p14:tracePt t="54888" x="4002088" y="5414963"/>
          <p14:tracePt t="54898" x="3994150" y="5414963"/>
          <p14:tracePt t="54906" x="3986213" y="5414963"/>
          <p14:tracePt t="54913" x="3976688" y="5414963"/>
          <p14:tracePt t="54916" x="3968750" y="5414963"/>
          <p14:tracePt t="54921" x="3960813" y="5414963"/>
          <p14:tracePt t="54928" x="3952875" y="5414963"/>
          <p14:tracePt t="54932" x="3943350" y="5414963"/>
          <p14:tracePt t="54935" x="3935413" y="5414963"/>
          <p14:tracePt t="54942" x="3927475" y="5414963"/>
          <p14:tracePt t="54948" x="3917950" y="5414963"/>
          <p14:tracePt t="54950" x="3917950" y="5422900"/>
          <p14:tracePt t="54958" x="3910013" y="5430838"/>
          <p14:tracePt t="54962" x="3902075" y="5430838"/>
          <p14:tracePt t="54966" x="3902075" y="5438775"/>
          <p14:tracePt t="54969" x="3902075" y="5448300"/>
          <p14:tracePt t="54971" x="3894138" y="5448300"/>
          <p14:tracePt t="54975" x="3894138" y="5456238"/>
          <p14:tracePt t="54979" x="3884613" y="5456238"/>
          <p14:tracePt t="54982" x="3884613" y="5464175"/>
          <p14:tracePt t="54985" x="3876675" y="5464175"/>
          <p14:tracePt t="54988" x="3868738" y="5473700"/>
          <p14:tracePt t="54993" x="3868738" y="5481638"/>
          <p14:tracePt t="54996" x="3859213" y="5481638"/>
          <p14:tracePt t="54998" x="3859213" y="5489575"/>
          <p14:tracePt t="55003" x="3859213" y="5497513"/>
          <p14:tracePt t="55007" x="3851275" y="5497513"/>
          <p14:tracePt t="55009" x="3851275" y="5507038"/>
          <p14:tracePt t="55012" x="3851275" y="5514975"/>
          <p14:tracePt t="55017" x="3843338" y="5522913"/>
          <p14:tracePt t="55024" x="3843338" y="5532438"/>
          <p14:tracePt t="55029" x="3843338" y="5540375"/>
          <p14:tracePt t="55035" x="3835400" y="5548313"/>
          <p14:tracePt t="55039" x="3835400" y="5556250"/>
          <p14:tracePt t="55044" x="3825875" y="5565775"/>
          <p14:tracePt t="55050" x="3825875" y="5573713"/>
          <p14:tracePt t="55052" x="3825875" y="5581650"/>
          <p14:tracePt t="55058" x="3825875" y="5591175"/>
          <p14:tracePt t="55064" x="3825875" y="5599113"/>
          <p14:tracePt t="55070" x="3835400" y="5607050"/>
          <p14:tracePt t="55071" x="3835400" y="5614988"/>
          <p14:tracePt t="55077" x="3843338" y="5624513"/>
          <p14:tracePt t="55085" x="3843338" y="5632450"/>
          <p14:tracePt t="55087" x="3851275" y="5632450"/>
          <p14:tracePt t="55092" x="3851275" y="5640388"/>
          <p14:tracePt t="55094" x="3859213" y="5640388"/>
          <p14:tracePt t="55096" x="3859213" y="5649913"/>
          <p14:tracePt t="55103" x="3868738" y="5649913"/>
          <p14:tracePt t="55104" x="3868738" y="5657850"/>
          <p14:tracePt t="55105" x="3876675" y="5657850"/>
          <p14:tracePt t="55112" x="3884613" y="5665788"/>
          <p14:tracePt t="55118" x="3894138" y="5665788"/>
          <p14:tracePt t="55123" x="3902075" y="5665788"/>
          <p14:tracePt t="55124" x="3902075" y="5673725"/>
          <p14:tracePt t="55125" x="3910013" y="5673725"/>
          <p14:tracePt t="55129" x="3917950" y="5673725"/>
          <p14:tracePt t="55134" x="3927475" y="5673725"/>
          <p14:tracePt t="55139" x="3935413" y="5673725"/>
          <p14:tracePt t="55142" x="3943350" y="5673725"/>
          <p14:tracePt t="55148" x="3952875" y="5673725"/>
          <p14:tracePt t="55156" x="3960813" y="5673725"/>
          <p14:tracePt t="55164" x="3968750" y="5673725"/>
          <p14:tracePt t="55167" x="3968750" y="5665788"/>
          <p14:tracePt t="55169" x="3976688" y="5665788"/>
          <p14:tracePt t="55173" x="3976688" y="5657850"/>
          <p14:tracePt t="55179" x="3986213" y="5649913"/>
          <p14:tracePt t="55183" x="3986213" y="5640388"/>
          <p14:tracePt t="55187" x="3986213" y="5632450"/>
          <p14:tracePt t="55194" x="3986213" y="5624513"/>
          <p14:tracePt t="55198" x="3986213" y="5614988"/>
          <p14:tracePt t="55201" x="3986213" y="5607050"/>
          <p14:tracePt t="55205" x="3986213" y="5599113"/>
          <p14:tracePt t="55212" x="3986213" y="5591175"/>
          <p14:tracePt t="55215" x="3986213" y="5581650"/>
          <p14:tracePt t="55218" x="3986213" y="5573713"/>
          <p14:tracePt t="55219" x="3976688" y="5573713"/>
          <p14:tracePt t="55224" x="3968750" y="5573713"/>
          <p14:tracePt t="55227" x="3968750" y="5565775"/>
          <p14:tracePt t="55233" x="3960813" y="5565775"/>
          <p14:tracePt t="55241" x="3952875" y="5556250"/>
          <p14:tracePt t="55245" x="3943350" y="5556250"/>
          <p14:tracePt t="55247" x="3935413" y="5556250"/>
          <p14:tracePt t="55253" x="3927475" y="5556250"/>
          <p14:tracePt t="55258" x="3917950" y="5556250"/>
          <p14:tracePt t="55261" x="3910013" y="5556250"/>
          <p14:tracePt t="55264" x="3902075" y="5556250"/>
          <p14:tracePt t="55267" x="3894138" y="5556250"/>
          <p14:tracePt t="55269" x="3884613" y="5556250"/>
          <p14:tracePt t="55274" x="3876675" y="5556250"/>
          <p14:tracePt t="55275" x="3868738" y="5565775"/>
          <p14:tracePt t="55278" x="3859213" y="5565775"/>
          <p14:tracePt t="55280" x="3851275" y="5565775"/>
          <p14:tracePt t="55281" x="3851275" y="5573713"/>
          <p14:tracePt t="55282" x="3843338" y="5573713"/>
          <p14:tracePt t="55284" x="3843338" y="5581650"/>
          <p14:tracePt t="55286" x="3835400" y="5581650"/>
          <p14:tracePt t="55287" x="3825875" y="5581650"/>
          <p14:tracePt t="55289" x="3825875" y="5591175"/>
          <p14:tracePt t="55291" x="3817938" y="5591175"/>
          <p14:tracePt t="55294" x="3810000" y="5599113"/>
          <p14:tracePt t="55297" x="3800475" y="5607050"/>
          <p14:tracePt t="55298" x="3792538" y="5607050"/>
          <p14:tracePt t="55300" x="3792538" y="5614988"/>
          <p14:tracePt t="55304" x="3784600" y="5614988"/>
          <p14:tracePt t="55304" x="3784600" y="5624513"/>
          <p14:tracePt t="55306" x="3776663" y="5624513"/>
          <p14:tracePt t="55310" x="3776663" y="5632450"/>
          <p14:tracePt t="55313" x="3767138" y="5632450"/>
          <p14:tracePt t="55314" x="3767138" y="5640388"/>
          <p14:tracePt t="55315" x="3759200" y="5640388"/>
          <p14:tracePt t="55317" x="3759200" y="5649913"/>
          <p14:tracePt t="55321" x="3751263" y="5657850"/>
          <p14:tracePt t="55326" x="3751263" y="5665788"/>
          <p14:tracePt t="55328" x="3741738" y="5665788"/>
          <p14:tracePt t="55332" x="3741738" y="5673725"/>
          <p14:tracePt t="55335" x="3733800" y="5673725"/>
          <p14:tracePt t="55337" x="3733800" y="5683250"/>
          <p14:tracePt t="55340" x="3733800" y="5691188"/>
          <p14:tracePt t="55344" x="3725863" y="5691188"/>
          <p14:tracePt t="55346" x="3725863" y="5699125"/>
          <p14:tracePt t="55351" x="3725863" y="5708650"/>
          <p14:tracePt t="55356" x="3725863" y="5716588"/>
          <p14:tracePt t="55358" x="3725863" y="5724525"/>
          <p14:tracePt t="55361" x="3725863" y="5732463"/>
          <p14:tracePt t="55365" x="3725863" y="5741988"/>
          <p14:tracePt t="55371" x="3725863" y="5749925"/>
          <p14:tracePt t="55374" x="3725863" y="5757863"/>
          <p14:tracePt t="55375" x="3733800" y="5757863"/>
          <p14:tracePt t="55379" x="3733800" y="5767388"/>
          <p14:tracePt t="55389" x="3733800" y="5775325"/>
          <p14:tracePt t="55394" x="3741738" y="5775325"/>
          <p14:tracePt t="55408" x="3751263" y="5775325"/>
          <p14:tracePt t="55418" x="3759200" y="5775325"/>
          <p14:tracePt t="55422" x="3767138" y="5775325"/>
          <p14:tracePt t="55428" x="3776663" y="5775325"/>
          <p14:tracePt t="55431" x="3784600" y="5775325"/>
          <p14:tracePt t="55436" x="3792538" y="5767388"/>
          <p14:tracePt t="55437" x="3800475" y="5767388"/>
          <p14:tracePt t="55442" x="3810000" y="5767388"/>
          <p14:tracePt t="55445" x="3817938" y="5749925"/>
          <p14:tracePt t="55450" x="3825875" y="5741988"/>
          <p14:tracePt t="55453" x="3835400" y="5741988"/>
          <p14:tracePt t="55457" x="3843338" y="5732463"/>
          <p14:tracePt t="55460" x="3851275" y="5724525"/>
          <p14:tracePt t="55464" x="3851275" y="5716588"/>
          <p14:tracePt t="55467" x="3859213" y="5716588"/>
          <p14:tracePt t="55469" x="3859213" y="5708650"/>
          <p14:tracePt t="55475" x="3868738" y="5699125"/>
          <p14:tracePt t="55480" x="3876675" y="5691188"/>
          <p14:tracePt t="55481" x="3876675" y="5683250"/>
          <p14:tracePt t="55489" x="3876675" y="5673725"/>
          <p14:tracePt t="55496" x="3876675" y="5665788"/>
          <p14:tracePt t="55511" x="3868738" y="5665788"/>
          <p14:tracePt t="55519" x="3859213" y="5665788"/>
          <p14:tracePt t="55525" x="3851275" y="5665788"/>
          <p14:tracePt t="55530" x="3843338" y="5665788"/>
          <p14:tracePt t="55535" x="3835400" y="5665788"/>
          <p14:tracePt t="55537" x="3825875" y="5665788"/>
          <p14:tracePt t="55542" x="3817938" y="5665788"/>
          <p14:tracePt t="55546" x="3810000" y="5665788"/>
          <p14:tracePt t="55551" x="3800475" y="5673725"/>
          <p14:tracePt t="55554" x="3792538" y="5673725"/>
          <p14:tracePt t="55556" x="3792538" y="5683250"/>
          <p14:tracePt t="55558" x="3784600" y="5683250"/>
          <p14:tracePt t="55561" x="3784600" y="5691188"/>
          <p14:tracePt t="55564" x="3776663" y="5691188"/>
          <p14:tracePt t="55564" x="3776663" y="5699125"/>
          <p14:tracePt t="55568" x="3767138" y="5699125"/>
          <p14:tracePt t="55570" x="3767138" y="5708650"/>
          <p14:tracePt t="55572" x="3759200" y="5708650"/>
          <p14:tracePt t="55576" x="3759200" y="5716588"/>
          <p14:tracePt t="55579" x="3751263" y="5716588"/>
          <p14:tracePt t="55580" x="3751263" y="5724525"/>
          <p14:tracePt t="55590" x="3751263" y="5732463"/>
          <p14:tracePt t="55599" x="3741738" y="5732463"/>
          <p14:tracePt t="55617" x="3741738" y="5741988"/>
          <p14:tracePt t="55623" x="3751263" y="5741988"/>
          <p14:tracePt t="55629" x="3759200" y="5741988"/>
          <p14:tracePt t="55632" x="3767138" y="5741988"/>
          <p14:tracePt t="55637" x="3776663" y="5741988"/>
          <p14:tracePt t="55642" x="3784600" y="5741988"/>
          <p14:tracePt t="55645" x="3792538" y="5741988"/>
          <p14:tracePt t="55648" x="3800475" y="5741988"/>
          <p14:tracePt t="55657" x="3810000" y="5741988"/>
          <p14:tracePt t="55661" x="3810000" y="5732463"/>
          <p14:tracePt t="55669" x="3810000" y="5724525"/>
          <p14:tracePt t="55671" x="3810000" y="5716588"/>
          <p14:tracePt t="55680" x="3810000" y="5708650"/>
          <p14:tracePt t="55687" x="3810000" y="5699125"/>
          <p14:tracePt t="55692" x="3800475" y="5699125"/>
          <p14:tracePt t="55694" x="3800475" y="5691188"/>
          <p14:tracePt t="55696" x="3792538" y="5691188"/>
          <p14:tracePt t="55697" x="3792538" y="5683250"/>
          <p14:tracePt t="55701" x="3784600" y="5683250"/>
          <p14:tracePt t="55703" x="3784600" y="5673725"/>
          <p14:tracePt t="55706" x="3776663" y="5673725"/>
          <p14:tracePt t="55712" x="3767138" y="5673725"/>
          <p14:tracePt t="55714" x="3759200" y="5673725"/>
          <p14:tracePt t="55714" x="3759200" y="5665788"/>
          <p14:tracePt t="55716" x="3751263" y="5665788"/>
          <p14:tracePt t="55720" x="3741738" y="5665788"/>
          <p14:tracePt t="55723" x="3733800" y="5665788"/>
          <p14:tracePt t="55726" x="3725863" y="5665788"/>
          <p14:tracePt t="55728" x="3717925" y="5657850"/>
          <p14:tracePt t="55730" x="3708400" y="5657850"/>
          <p14:tracePt t="55733" x="3700463" y="5657850"/>
          <p14:tracePt t="55735" x="3692525" y="5657850"/>
          <p14:tracePt t="55736" x="3692525" y="5649913"/>
          <p14:tracePt t="55738" x="3683000" y="5649913"/>
          <p14:tracePt t="55739" x="3675063" y="5649913"/>
          <p14:tracePt t="55740" x="3675063" y="5640388"/>
          <p14:tracePt t="55742" x="3667125" y="5640388"/>
          <p14:tracePt t="55744" x="3659188" y="5640388"/>
          <p14:tracePt t="55745" x="3649663" y="5640388"/>
          <p14:tracePt t="55747" x="3641725" y="5640388"/>
          <p14:tracePt t="55751" x="3633788" y="5640388"/>
          <p14:tracePt t="55752" x="3624263" y="5632450"/>
          <p14:tracePt t="55754" x="3616325" y="5632450"/>
          <p14:tracePt t="55755" x="3608388" y="5632450"/>
          <p14:tracePt t="55758" x="3600450" y="5632450"/>
          <p14:tracePt t="55761" x="3582988" y="5624513"/>
          <p14:tracePt t="55764" x="3575050" y="5624513"/>
          <p14:tracePt t="55765" x="3565525" y="5624513"/>
          <p14:tracePt t="55769" x="3557588" y="5624513"/>
          <p14:tracePt t="55769" x="3549650" y="5624513"/>
          <p14:tracePt t="55771" x="3541713" y="5624513"/>
          <p14:tracePt t="55772" x="3541713" y="5614988"/>
          <p14:tracePt t="55774" x="3532188" y="5614988"/>
          <p14:tracePt t="55777" x="3524250" y="5614988"/>
          <p14:tracePt t="55778" x="3516313" y="5614988"/>
          <p14:tracePt t="55779" x="3506788" y="5614988"/>
          <p14:tracePt t="55783" x="3498850" y="5614988"/>
          <p14:tracePt t="55785" x="3490913" y="5614988"/>
          <p14:tracePt t="55786" x="3482975" y="5614988"/>
          <p14:tracePt t="55789" x="3473450" y="5614988"/>
          <p14:tracePt t="55794" x="3465513" y="5614988"/>
          <p14:tracePt t="55797" x="3457575" y="5614988"/>
          <p14:tracePt t="55800" x="3448050" y="5614988"/>
          <p14:tracePt t="55809" x="3440113" y="5614988"/>
          <p14:tracePt t="55818" x="3432175" y="5624513"/>
          <p14:tracePt t="55829" x="3424238" y="5632450"/>
          <p14:tracePt t="55833" x="3414713" y="5632450"/>
          <p14:tracePt t="55837" x="3414713" y="5640388"/>
          <p14:tracePt t="55841" x="3414713" y="5649913"/>
          <p14:tracePt t="55848" x="3414713" y="5657850"/>
          <p14:tracePt t="55849" x="3406775" y="5657850"/>
          <p14:tracePt t="55855" x="3406775" y="5665788"/>
          <p14:tracePt t="55862" x="3406775" y="5673725"/>
          <p14:tracePt t="55873" x="3406775" y="5683250"/>
          <p14:tracePt t="55881" x="3406775" y="5691188"/>
          <p14:tracePt t="55911" x="3406775" y="5699125"/>
          <p14:tracePt t="55924" x="3398838" y="5699125"/>
          <p14:tracePt t="55928" x="3398838" y="5708650"/>
          <p14:tracePt t="55941" x="3398838" y="5716588"/>
          <p14:tracePt t="55948" x="3398838" y="5724525"/>
          <p14:tracePt t="55956" x="3398838" y="5732463"/>
          <p14:tracePt t="55968" x="3398838" y="5741988"/>
          <p14:tracePt t="55991" x="3406775" y="5741988"/>
          <p14:tracePt t="56012" x="3414713" y="5741988"/>
          <p14:tracePt t="56020" x="3424238" y="5741988"/>
          <p14:tracePt t="56031" x="3432175" y="5741988"/>
          <p14:tracePt t="56039" x="3440113" y="5741988"/>
          <p14:tracePt t="56050" x="3448050" y="5741988"/>
          <p14:tracePt t="56055" x="3457575" y="5741988"/>
          <p14:tracePt t="56060" x="3457575" y="5732463"/>
          <p14:tracePt t="56069" x="3457575" y="5724525"/>
          <p14:tracePt t="56074" x="3457575" y="5716588"/>
          <p14:tracePt t="56083" x="3457575" y="5708650"/>
          <p14:tracePt t="56090" x="3457575" y="5699125"/>
          <p14:tracePt t="56095" x="3457575" y="5691188"/>
          <p14:tracePt t="56098" x="3448050" y="5683250"/>
          <p14:tracePt t="56106" x="3440113" y="5673725"/>
          <p14:tracePt t="56111" x="3432175" y="5673725"/>
          <p14:tracePt t="56114" x="3432175" y="5665788"/>
          <p14:tracePt t="56118" x="3424238" y="5665788"/>
          <p14:tracePt t="56123" x="3414713" y="5665788"/>
          <p14:tracePt t="56130" x="3406775" y="5657850"/>
          <p14:tracePt t="56137" x="3398838" y="5657850"/>
          <p14:tracePt t="56144" x="3389313" y="5657850"/>
          <p14:tracePt t="56147" x="3381375" y="5657850"/>
          <p14:tracePt t="56155" x="3373438" y="5657850"/>
          <p14:tracePt t="56165" x="3365500" y="5657850"/>
          <p14:tracePt t="56180" x="3355975" y="5657850"/>
          <p14:tracePt t="56189" x="3355975" y="5665788"/>
          <p14:tracePt t="56196" x="3348038" y="5665788"/>
          <p14:tracePt t="56201" x="3348038" y="5673725"/>
          <p14:tracePt t="56213" x="3348038" y="5683250"/>
          <p14:tracePt t="56220" x="3348038" y="5691188"/>
          <p14:tracePt t="56229" x="3355975" y="5691188"/>
          <p14:tracePt t="56239" x="3365500" y="5691188"/>
          <p14:tracePt t="56250" x="3373438" y="5691188"/>
          <p14:tracePt t="56258" x="3381375" y="5691188"/>
          <p14:tracePt t="56261" x="3389313" y="5691188"/>
          <p14:tracePt t="56269" x="3398838" y="5691188"/>
          <p14:tracePt t="56277" x="3406775" y="5691188"/>
          <p14:tracePt t="56283" x="3406775" y="5683250"/>
          <p14:tracePt t="56288" x="3414713" y="5683250"/>
          <p14:tracePt t="56289" x="3414713" y="5673725"/>
          <p14:tracePt t="56297" x="3414713" y="5665788"/>
          <p14:tracePt t="56303" x="3414713" y="5657850"/>
          <p14:tracePt t="56313" x="3414713" y="5649913"/>
          <p14:tracePt t="56320" x="3414713" y="5640388"/>
          <p14:tracePt t="56330" x="3406775" y="5640388"/>
          <p14:tracePt t="56342" x="3398838" y="5640388"/>
          <p14:tracePt t="56353" x="3398838" y="5632450"/>
          <p14:tracePt t="56358" x="3389313" y="5632450"/>
          <p14:tracePt t="56373" x="3381375" y="5632450"/>
          <p14:tracePt t="56431" x="3389313" y="5632450"/>
          <p14:tracePt t="56442" x="3398838" y="5632450"/>
          <p14:tracePt t="56453" x="3406775" y="5632450"/>
          <p14:tracePt t="56462" x="3414713" y="5632450"/>
          <p14:tracePt t="56531" x="3414713" y="5640388"/>
          <p14:tracePt t="56534" x="3414713" y="5649913"/>
          <p14:tracePt t="56542" x="3414713" y="5657850"/>
          <p14:tracePt t="56548" x="3414713" y="5665788"/>
          <p14:tracePt t="56550" x="3406775" y="5665788"/>
          <p14:tracePt t="56552" x="3406775" y="5673725"/>
          <p14:tracePt t="56558" x="3406775" y="5683250"/>
          <p14:tracePt t="56560" x="3398838" y="5691188"/>
          <p14:tracePt t="56565" x="3398838" y="5699125"/>
          <p14:tracePt t="56570" x="3398838" y="5708650"/>
          <p14:tracePt t="56572" x="3389313" y="5708650"/>
          <p14:tracePt t="56574" x="3389313" y="5716588"/>
          <p14:tracePt t="56577" x="3389313" y="5724525"/>
          <p14:tracePt t="56580" x="3381375" y="5724525"/>
          <p14:tracePt t="56583" x="3381375" y="5732463"/>
          <p14:tracePt t="56590" x="3381375" y="5741988"/>
          <p14:tracePt t="56598" x="3381375" y="5749925"/>
          <p14:tracePt t="56601" x="3381375" y="5757863"/>
          <p14:tracePt t="56672" x="3389313" y="5757863"/>
          <p14:tracePt t="56687" x="3389313" y="5749925"/>
          <p14:tracePt t="56689" x="3398838" y="5749925"/>
          <p14:tracePt t="56702" x="3406775" y="5741988"/>
          <p14:tracePt t="56713" x="3414713" y="5732463"/>
          <p14:tracePt t="56718" x="3424238" y="5732463"/>
          <p14:tracePt t="56721" x="3424238" y="5724525"/>
          <p14:tracePt t="56723" x="3424238" y="5716588"/>
          <p14:tracePt t="56727" x="3432175" y="5716588"/>
          <p14:tracePt t="56731" x="3440113" y="5708650"/>
          <p14:tracePt t="56734" x="3440113" y="5699125"/>
          <p14:tracePt t="56739" x="3448050" y="5691188"/>
          <p14:tracePt t="56742" x="3457575" y="5683250"/>
          <p14:tracePt t="56746" x="3457575" y="5673725"/>
          <p14:tracePt t="56749" x="3465513" y="5673725"/>
          <p14:tracePt t="56751" x="3465513" y="5665788"/>
          <p14:tracePt t="56760" x="3473450" y="5657850"/>
          <p14:tracePt t="56770" x="3473450" y="5649913"/>
          <p14:tracePt t="56782" x="3473450" y="5640388"/>
          <p14:tracePt t="56860" x="3473450" y="5649913"/>
          <p14:tracePt t="56866" x="3473450" y="5657850"/>
          <p14:tracePt t="56869" x="3482975" y="5657850"/>
          <p14:tracePt t="56871" x="3482975" y="5665788"/>
          <p14:tracePt t="56877" x="3482975" y="5673725"/>
          <p14:tracePt t="56883" x="3482975" y="5683250"/>
          <p14:tracePt t="56885" x="3482975" y="5691188"/>
          <p14:tracePt t="56890" x="3490913" y="5699125"/>
          <p14:tracePt t="56895" x="3490913" y="5708650"/>
          <p14:tracePt t="56899" x="3490913" y="5716588"/>
          <p14:tracePt t="56900" x="3498850" y="5724525"/>
          <p14:tracePt t="56907" x="3498850" y="5732463"/>
          <p14:tracePt t="56909" x="3506788" y="5732463"/>
          <p14:tracePt t="56914" x="3516313" y="5741988"/>
          <p14:tracePt t="56919" x="3524250" y="5741988"/>
          <p14:tracePt t="56928" x="3532188" y="5741988"/>
          <p14:tracePt t="56946" x="3541713" y="5741988"/>
          <p14:tracePt t="56965" x="3549650" y="5741988"/>
          <p14:tracePt t="56971" x="3557588" y="5741988"/>
          <p14:tracePt t="56984" x="3565525" y="5741988"/>
          <p14:tracePt t="56989" x="3565525" y="5732463"/>
          <p14:tracePt t="57004" x="3565525" y="5724525"/>
          <p14:tracePt t="57011" x="3565525" y="5716588"/>
          <p14:tracePt t="57024" x="3565525" y="5708650"/>
          <p14:tracePt t="57106" x="3557588" y="5708650"/>
          <p14:tracePt t="57111" x="3549650" y="5708650"/>
          <p14:tracePt t="57120" x="3541713" y="5708650"/>
          <p14:tracePt t="57193" x="3541713" y="5699125"/>
          <p14:tracePt t="57212" x="3541713" y="5691188"/>
          <p14:tracePt t="57218" x="3541713" y="5683250"/>
          <p14:tracePt t="57230" x="3549650" y="5683250"/>
          <p14:tracePt t="57239" x="3549650" y="5673725"/>
          <p14:tracePt t="57278" x="3549650" y="5665788"/>
          <p14:tracePt t="57283" x="3541713" y="5665788"/>
          <p14:tracePt t="57291" x="3532188" y="5665788"/>
          <p14:tracePt t="57297" x="3524250" y="5665788"/>
          <p14:tracePt t="57299" x="3516313" y="5665788"/>
          <p14:tracePt t="57303" x="3506788" y="5665788"/>
          <p14:tracePt t="57309" x="3498850" y="5665788"/>
          <p14:tracePt t="57313" x="3490913" y="5665788"/>
          <p14:tracePt t="57315" x="3482975" y="5665788"/>
          <p14:tracePt t="57321" x="3482975" y="5673725"/>
          <p14:tracePt t="57321" x="3473450" y="5673725"/>
          <p14:tracePt t="57328" x="3465513" y="5673725"/>
          <p14:tracePt t="57331" x="3465513" y="5683250"/>
          <p14:tracePt t="57336" x="3457575" y="5691188"/>
          <p14:tracePt t="57338" x="3448050" y="5691188"/>
          <p14:tracePt t="57351" x="3448050" y="5699125"/>
          <p14:tracePt t="57405" x="3457575" y="5699125"/>
          <p14:tracePt t="57411" x="3465513" y="5699125"/>
          <p14:tracePt t="57417" x="3473450" y="5699125"/>
          <p14:tracePt t="57421" x="3482975" y="5691188"/>
          <p14:tracePt t="57425" x="3490913" y="5691188"/>
          <p14:tracePt t="57428" x="3490913" y="5683250"/>
          <p14:tracePt t="57431" x="3498850" y="5683250"/>
          <p14:tracePt t="57437" x="3506788" y="5683250"/>
          <p14:tracePt t="57441" x="3506788" y="5673725"/>
          <p14:tracePt t="57444" x="3516313" y="5673725"/>
          <p14:tracePt t="57450" x="3524250" y="5673725"/>
          <p14:tracePt t="57523" x="3516313" y="5673725"/>
          <p14:tracePt t="57594" x="3524250" y="5673725"/>
          <p14:tracePt t="57600" x="3532188" y="5673725"/>
          <p14:tracePt t="57611" x="3541713" y="5673725"/>
          <p14:tracePt t="57623" x="3549650" y="5673725"/>
          <p14:tracePt t="57748" x="3557588" y="5673725"/>
          <p14:tracePt t="57757" x="3565525" y="5673725"/>
          <p14:tracePt t="57765" x="3575050" y="5673725"/>
          <p14:tracePt t="57774" x="3582988" y="5673725"/>
          <p14:tracePt t="57780" x="3590925" y="5673725"/>
          <p14:tracePt t="57868" x="3582988" y="5673725"/>
          <p14:tracePt t="57900" x="3575050" y="5673725"/>
          <p14:tracePt t="58064" x="3565525" y="5673725"/>
          <p14:tracePt t="58191" x="3557588" y="5673725"/>
          <p14:tracePt t="58200" x="3549650" y="5673725"/>
          <p14:tracePt t="58203" x="3549650" y="5665788"/>
          <p14:tracePt t="58209" x="3541713" y="5665788"/>
          <p14:tracePt t="58220" x="3532188" y="5657850"/>
          <p14:tracePt t="58249" x="3524250" y="5657850"/>
          <p14:tracePt t="58295" x="3516313" y="5657850"/>
          <p14:tracePt t="58300" x="3516313" y="5649913"/>
          <p14:tracePt t="58303" x="3506788" y="5640388"/>
          <p14:tracePt t="58307" x="3498850" y="5640388"/>
          <p14:tracePt t="58308" x="3498850" y="5632450"/>
          <p14:tracePt t="58310" x="3490913" y="5632450"/>
          <p14:tracePt t="58311" x="3482975" y="5624513"/>
          <p14:tracePt t="58314" x="3473450" y="5614988"/>
          <p14:tracePt t="58315" x="3473450" y="5607050"/>
          <p14:tracePt t="58316" x="3465513" y="5607050"/>
          <p14:tracePt t="58318" x="3457575" y="5599113"/>
          <p14:tracePt t="58319" x="3448050" y="5591175"/>
          <p14:tracePt t="58321" x="3448050" y="5581650"/>
          <p14:tracePt t="58322" x="3440113" y="5581650"/>
          <p14:tracePt t="58324" x="3440113" y="5573713"/>
          <p14:tracePt t="58325" x="3432175" y="5573713"/>
          <p14:tracePt t="58325" x="3432175" y="5565775"/>
          <p14:tracePt t="58328" x="3414713" y="5556250"/>
          <p14:tracePt t="58330" x="3406775" y="5540375"/>
          <p14:tracePt t="58331" x="3398838" y="5532438"/>
          <p14:tracePt t="58332" x="3389313" y="5522913"/>
          <p14:tracePt t="58334" x="3389313" y="5514975"/>
          <p14:tracePt t="58334" x="3381375" y="5507038"/>
          <p14:tracePt t="58336" x="3381375" y="5497513"/>
          <p14:tracePt t="58337" x="3373438" y="5497513"/>
          <p14:tracePt t="58337" x="3365500" y="5489575"/>
          <p14:tracePt t="58339" x="3365500" y="5481638"/>
          <p14:tracePt t="58339" x="3355975" y="5473700"/>
          <p14:tracePt t="58340" x="3355975" y="5464175"/>
          <p14:tracePt t="58342" x="3348038" y="5456238"/>
          <p14:tracePt t="58345" x="3340100" y="5438775"/>
          <p14:tracePt t="58348" x="3330575" y="5422900"/>
          <p14:tracePt t="58349" x="3322638" y="5414963"/>
          <p14:tracePt t="58350" x="3322638" y="5397500"/>
          <p14:tracePt t="58351" x="3314700" y="5397500"/>
          <p14:tracePt t="58352" x="3314700" y="5389563"/>
          <p14:tracePt t="58354" x="3306763" y="5380038"/>
          <p14:tracePt t="58355" x="3306763" y="5372100"/>
          <p14:tracePt t="58356" x="3297238" y="5364163"/>
          <p14:tracePt t="58357" x="3297238" y="5356225"/>
          <p14:tracePt t="58358" x="3297238" y="5346700"/>
          <p14:tracePt t="58360" x="3289300" y="5338763"/>
          <p14:tracePt t="58363" x="3289300" y="5330825"/>
          <p14:tracePt t="58364" x="3281363" y="5313363"/>
          <p14:tracePt t="58365" x="3271838" y="5305425"/>
          <p14:tracePt t="58367" x="3271838" y="5295900"/>
          <p14:tracePt t="58369" x="3263900" y="5287963"/>
          <p14:tracePt t="58370" x="3263900" y="5280025"/>
          <p14:tracePt t="58372" x="3263900" y="5272088"/>
          <p14:tracePt t="58373" x="3255963" y="5262563"/>
          <p14:tracePt t="58375" x="3248025" y="5254625"/>
          <p14:tracePt t="58378" x="3248025" y="5246688"/>
          <p14:tracePt t="58380" x="3238500" y="5229225"/>
          <p14:tracePt t="58381" x="3238500" y="5221288"/>
          <p14:tracePt t="58383" x="3238500" y="5213350"/>
          <p14:tracePt t="58385" x="3230563" y="5213350"/>
          <p14:tracePt t="58385" x="3230563" y="5203825"/>
          <p14:tracePt t="58386" x="3230563" y="5195888"/>
          <p14:tracePt t="58388" x="3222625" y="5187950"/>
          <p14:tracePt t="58390" x="3222625" y="5178425"/>
          <p14:tracePt t="58392" x="3213100" y="5170488"/>
          <p14:tracePt t="58395" x="3213100" y="5162550"/>
          <p14:tracePt t="58397" x="3213100" y="5154613"/>
          <p14:tracePt t="58398" x="3213100" y="5145088"/>
          <p14:tracePt t="58400" x="3205163" y="5137150"/>
          <p14:tracePt t="58402" x="3205163" y="5129213"/>
          <p14:tracePt t="58404" x="3205163" y="5119688"/>
          <p14:tracePt t="58407" x="3205163" y="5111750"/>
          <p14:tracePt t="58411" x="3205163" y="5095875"/>
          <p14:tracePt t="58414" x="3205163" y="5086350"/>
          <p14:tracePt t="58415" x="3205163" y="5078413"/>
          <p14:tracePt t="58418" x="3205163" y="5070475"/>
          <p14:tracePt t="58420" x="3205163" y="5060950"/>
          <p14:tracePt t="58421" x="3205163" y="5053013"/>
          <p14:tracePt t="58424" x="3205163" y="5045075"/>
          <p14:tracePt t="58425" x="3205163" y="5037138"/>
          <p14:tracePt t="58427" x="3205163" y="5027613"/>
          <p14:tracePt t="58429" x="3205163" y="5019675"/>
          <p14:tracePt t="58431" x="3205163" y="5011738"/>
          <p14:tracePt t="58434" x="3205163" y="5002213"/>
          <p14:tracePt t="58434" x="3205163" y="4994275"/>
          <p14:tracePt t="58435" x="3213100" y="4994275"/>
          <p14:tracePt t="58437" x="3213100" y="4986338"/>
          <p14:tracePt t="58439" x="3213100" y="4978400"/>
          <p14:tracePt t="58440" x="3222625" y="4978400"/>
          <p14:tracePt t="58441" x="3222625" y="4968875"/>
          <p14:tracePt t="58444" x="3222625" y="4960938"/>
          <p14:tracePt t="58446" x="3222625" y="4953000"/>
          <p14:tracePt t="58449" x="3222625" y="4943475"/>
          <p14:tracePt t="58454" x="3222625" y="4935538"/>
          <p14:tracePt t="58455" x="3230563" y="4935538"/>
          <p14:tracePt t="58457" x="3230563" y="4927600"/>
          <p14:tracePt t="58460" x="3230563" y="4919663"/>
          <p14:tracePt t="58468" x="3238500" y="4910138"/>
          <p14:tracePt t="58478" x="3248025" y="4902200"/>
          <p14:tracePt t="58480" x="3255963" y="4902200"/>
          <p14:tracePt t="58484" x="3255963" y="4894263"/>
          <p14:tracePt t="58486" x="3263900" y="4884738"/>
          <p14:tracePt t="58493" x="3271838" y="4884738"/>
          <p14:tracePt t="58495" x="3271838" y="4876800"/>
          <p14:tracePt t="58498" x="3281363" y="4876800"/>
          <p14:tracePt t="58500" x="3289300" y="4876800"/>
          <p14:tracePt t="58501" x="3289300" y="4868863"/>
          <p14:tracePt t="58506" x="3297238" y="4868863"/>
          <p14:tracePt t="58511" x="3297238" y="4860925"/>
          <p14:tracePt t="58514" x="3306763" y="4860925"/>
          <p14:tracePt t="58519" x="3306763" y="4851400"/>
          <p14:tracePt t="58568" x="3306763" y="4843463"/>
          <p14:tracePt t="58571" x="3306763" y="4835525"/>
          <p14:tracePt t="58574" x="3306763" y="4826000"/>
          <p14:tracePt t="58576" x="3306763" y="4818063"/>
          <p14:tracePt t="58579" x="3306763" y="4810125"/>
          <p14:tracePt t="58580" x="3306763" y="4802188"/>
          <p14:tracePt t="58581" x="3314700" y="4784725"/>
          <p14:tracePt t="58583" x="3314700" y="4776788"/>
          <p14:tracePt t="58586" x="3314700" y="4767263"/>
          <p14:tracePt t="58587" x="3322638" y="4767263"/>
          <p14:tracePt t="58588" x="3322638" y="4759325"/>
          <p14:tracePt t="58588" x="3322638" y="4743450"/>
          <p14:tracePt t="58590" x="3322638" y="4733925"/>
          <p14:tracePt t="58592" x="3322638" y="4725988"/>
          <p14:tracePt t="58595" x="3330575" y="4708525"/>
          <p14:tracePt t="58597" x="3330575" y="4692650"/>
          <p14:tracePt t="58598" x="3330575" y="4684713"/>
          <p14:tracePt t="58601" x="3330575" y="4675188"/>
          <p14:tracePt t="58603" x="3330575" y="4667250"/>
          <p14:tracePt t="58605" x="3340100" y="4667250"/>
          <p14:tracePt t="58606" x="3340100" y="4659313"/>
          <p14:tracePt t="58606" x="3340100" y="4649788"/>
          <p14:tracePt t="58611" x="3340100" y="4641850"/>
          <p14:tracePt t="58613" x="3340100" y="4633913"/>
          <p14:tracePt t="58617" x="3340100" y="4624388"/>
          <p14:tracePt t="58619" x="3340100" y="4616450"/>
          <p14:tracePt t="59624" x="3340100" y="4608513"/>
          <p14:tracePt t="59630" x="3340100" y="4600575"/>
          <p14:tracePt t="59634" x="3340100" y="4591050"/>
          <p14:tracePt t="59635" x="3340100" y="4583113"/>
          <p14:tracePt t="59638" x="3340100" y="4575175"/>
          <p14:tracePt t="59640" x="3340100" y="4565650"/>
          <p14:tracePt t="59643" x="3340100" y="4557713"/>
          <p14:tracePt t="59647" x="3365500" y="4516438"/>
          <p14:tracePt t="59649" x="3373438" y="4506913"/>
          <p14:tracePt t="59650" x="3373438" y="4498975"/>
          <p14:tracePt t="59650" x="3381375" y="4491038"/>
          <p14:tracePt t="59651" x="3381375" y="4483100"/>
          <p14:tracePt t="59652" x="3389313" y="4465638"/>
          <p14:tracePt t="59654" x="3398838" y="4465638"/>
          <p14:tracePt t="59656" x="3406775" y="4448175"/>
          <p14:tracePt t="59656" x="3414713" y="4432300"/>
          <p14:tracePt t="59657" x="3424238" y="4424363"/>
          <p14:tracePt t="59659" x="3432175" y="4414838"/>
          <p14:tracePt t="59661" x="3457575" y="4381500"/>
          <p14:tracePt t="59663" x="3473450" y="4356100"/>
          <p14:tracePt t="59664" x="3482975" y="4348163"/>
          <p14:tracePt t="59666" x="3506788" y="4314825"/>
          <p14:tracePt t="59667" x="3524250" y="4281488"/>
          <p14:tracePt t="59668" x="3549650" y="4271963"/>
          <p14:tracePt t="59670" x="3557588" y="4256088"/>
          <p14:tracePt t="59670" x="3565525" y="4238625"/>
          <p14:tracePt t="59671" x="3582988" y="4222750"/>
          <p14:tracePt t="59673" x="3590925" y="4213225"/>
          <p14:tracePt t="59674" x="3608388" y="4189413"/>
          <p14:tracePt t="59675" x="3624263" y="4179888"/>
          <p14:tracePt t="59675" x="3641725" y="4164013"/>
          <p14:tracePt t="59677" x="3667125" y="4130675"/>
          <p14:tracePt t="59679" x="3683000" y="4113213"/>
          <p14:tracePt t="59680" x="3700463" y="4095750"/>
          <p14:tracePt t="59681" x="3717925" y="4079875"/>
          <p14:tracePt t="59682" x="3725863" y="4062413"/>
          <p14:tracePt t="59683" x="3741738" y="4046538"/>
          <p14:tracePt t="59684" x="3759200" y="4037013"/>
          <p14:tracePt t="59686" x="3767138" y="4021138"/>
          <p14:tracePt t="59687" x="3784600" y="4011613"/>
          <p14:tracePt t="59690" x="3825875" y="3970338"/>
          <p14:tracePt t="59691" x="3835400" y="3962400"/>
          <p14:tracePt t="59692" x="3851275" y="3952875"/>
          <p14:tracePt t="59694" x="3868738" y="3929063"/>
          <p14:tracePt t="59694" x="3884613" y="3911600"/>
          <p14:tracePt t="59695" x="3894138" y="3911600"/>
          <p14:tracePt t="59697" x="3917950" y="3894138"/>
          <p14:tracePt t="59698" x="3927475" y="3878263"/>
          <p14:tracePt t="59700" x="3943350" y="3870325"/>
          <p14:tracePt t="59701" x="3952875" y="3860800"/>
          <p14:tracePt t="59701" x="3968750" y="3852863"/>
          <p14:tracePt t="59702" x="3968750" y="3844925"/>
          <p14:tracePt t="59703" x="3976688" y="3835400"/>
          <p14:tracePt t="59704" x="3994150" y="3827463"/>
          <p14:tracePt t="59705" x="4002088" y="3819525"/>
          <p14:tracePt t="59706" x="4011613" y="3811588"/>
          <p14:tracePt t="59707" x="4019550" y="3802063"/>
          <p14:tracePt t="59708" x="4035425" y="3802063"/>
          <p14:tracePt t="59711" x="4052888" y="3786188"/>
          <p14:tracePt t="59712" x="4070350" y="3776663"/>
          <p14:tracePt t="59713" x="4086225" y="3760788"/>
          <p14:tracePt t="59714" x="4094163" y="3752850"/>
          <p14:tracePt t="59715" x="4103688" y="3752850"/>
          <p14:tracePt t="59717" x="4111625" y="3743325"/>
          <p14:tracePt t="59717" x="4119563" y="3735388"/>
          <p14:tracePt t="59718" x="4129088" y="3735388"/>
          <p14:tracePt t="59719" x="4137025" y="3727450"/>
          <p14:tracePt t="59720" x="4144963" y="3727450"/>
          <p14:tracePt t="59721" x="4152900" y="3717925"/>
          <p14:tracePt t="59722" x="4162425" y="3709988"/>
          <p14:tracePt t="59723" x="4170363" y="3709988"/>
          <p14:tracePt t="59724" x="4178300" y="3702050"/>
          <p14:tracePt t="59727" x="4187825" y="3702050"/>
          <p14:tracePt t="59728" x="4187825" y="3694113"/>
          <p14:tracePt t="59729" x="4203700" y="3684588"/>
          <p14:tracePt t="59730" x="4211638" y="3684588"/>
          <p14:tracePt t="59731" x="4211638" y="3676650"/>
          <p14:tracePt t="59732" x="4221163" y="3676650"/>
          <p14:tracePt t="59734" x="4229100" y="3668713"/>
          <p14:tracePt t="59734" x="4229100" y="3659188"/>
          <p14:tracePt t="59736" x="4237038" y="3659188"/>
          <p14:tracePt t="59737" x="4246563" y="3659188"/>
          <p14:tracePt t="59739" x="4246563" y="3651250"/>
          <p14:tracePt t="59740" x="4254500" y="3651250"/>
          <p14:tracePt t="59744" x="4262438" y="3643313"/>
          <p14:tracePt t="59748" x="4270375" y="3635375"/>
          <p14:tracePt t="59752" x="4279900" y="3635375"/>
          <p14:tracePt t="59758" x="4279900" y="3625850"/>
          <p14:tracePt t="59761" x="4287838" y="3625850"/>
          <p14:tracePt t="59764" x="4287838" y="3617913"/>
          <p14:tracePt t="59769" x="4295775" y="3617913"/>
          <p14:tracePt t="59774" x="4295775" y="3609975"/>
          <p14:tracePt t="59777" x="4305300" y="3609975"/>
          <p14:tracePt t="59781" x="4313238" y="3609975"/>
          <p14:tracePt t="59785" x="4313238" y="3600450"/>
          <p14:tracePt t="59786" x="4321175" y="3600450"/>
          <p14:tracePt t="59789" x="4329113" y="3600450"/>
          <p14:tracePt t="59793" x="4329113" y="3592513"/>
          <p14:tracePt t="59797" x="4346575" y="3584575"/>
          <p14:tracePt t="59798" x="4354513" y="3584575"/>
          <p14:tracePt t="59803" x="4364038" y="3584575"/>
          <p14:tracePt t="59804" x="4364038" y="3576638"/>
          <p14:tracePt t="59807" x="4371975" y="3576638"/>
          <p14:tracePt t="59810" x="4379913" y="3576638"/>
          <p14:tracePt t="59818" x="4387850" y="3576638"/>
          <p14:tracePt t="59864" x="4397375" y="3576638"/>
          <p14:tracePt t="59870" x="4405313" y="3576638"/>
          <p14:tracePt t="59873" x="4413250" y="3576638"/>
          <p14:tracePt t="59877" x="4422775" y="3576638"/>
          <p14:tracePt t="59880" x="4430713" y="3576638"/>
          <p14:tracePt t="59886" x="4438650" y="3576638"/>
          <p14:tracePt t="59889" x="4446588" y="3584575"/>
          <p14:tracePt t="59891" x="4456113" y="3584575"/>
          <p14:tracePt t="59897" x="4464050" y="3584575"/>
          <p14:tracePt t="59898" x="4464050" y="3592513"/>
          <p14:tracePt t="59901" x="4471988" y="3592513"/>
          <p14:tracePt t="59908" x="4481513" y="3592513"/>
          <p14:tracePt t="59911" x="4489450" y="3592513"/>
          <p14:tracePt t="59945" x="4497388" y="3592513"/>
          <p14:tracePt t="59953" x="4497388" y="3600450"/>
          <p14:tracePt t="59961" x="4505325" y="3609975"/>
          <p14:tracePt t="59966" x="4505325" y="3617913"/>
          <p14:tracePt t="59968" x="4514850" y="3625850"/>
          <p14:tracePt t="59970" x="4522788" y="3635375"/>
          <p14:tracePt t="59975" x="4522788" y="3643313"/>
          <p14:tracePt t="59979" x="4530725" y="3651250"/>
          <p14:tracePt t="59980" x="4530725" y="3659188"/>
          <p14:tracePt t="59982" x="4540250" y="3668713"/>
          <p14:tracePt t="59985" x="4540250" y="3676650"/>
          <p14:tracePt t="59987" x="4548188" y="3676650"/>
          <p14:tracePt t="59988" x="4556125" y="3684588"/>
          <p14:tracePt t="59991" x="4556125" y="3694113"/>
          <p14:tracePt t="59995" x="4564063" y="3702050"/>
          <p14:tracePt t="59996" x="4564063" y="3709988"/>
          <p14:tracePt t="59997" x="4573588" y="3709988"/>
          <p14:tracePt t="59999" x="4573588" y="3717925"/>
          <p14:tracePt t="60003" x="4581525" y="3717925"/>
          <p14:tracePt t="60004" x="4589463" y="3735388"/>
          <p14:tracePt t="60011" x="4598988" y="3743325"/>
          <p14:tracePt t="60014" x="4598988" y="3752850"/>
          <p14:tracePt t="60021" x="4606925" y="3760788"/>
          <p14:tracePt t="60024" x="4606925" y="3768725"/>
          <p14:tracePt t="60035" x="4606925" y="3776663"/>
          <p14:tracePt t="60080" x="4614863" y="3776663"/>
          <p14:tracePt t="60094" x="4622800" y="3776663"/>
          <p14:tracePt t="60254" x="4632325" y="3786188"/>
          <p14:tracePt t="60270" x="4640263" y="3794125"/>
          <p14:tracePt t="60277" x="4640263" y="3802063"/>
          <p14:tracePt t="60284" x="4648200" y="3802063"/>
          <p14:tracePt t="60300" x="4657725" y="3802063"/>
          <p14:tracePt t="60337" x="4657725" y="3811588"/>
          <p14:tracePt t="60355" x="4665663" y="3811588"/>
          <p14:tracePt t="60438" x="4665663" y="3819525"/>
          <p14:tracePt t="60450" x="4665663" y="3827463"/>
          <p14:tracePt t="60454" x="4665663" y="3835400"/>
          <p14:tracePt t="60473" x="4657725" y="3835400"/>
          <p14:tracePt t="60480" x="4648200" y="3835400"/>
          <p14:tracePt t="60488" x="4648200" y="3827463"/>
          <p14:tracePt t="60492" x="4640263" y="3819525"/>
          <p14:tracePt t="60496" x="4640263" y="3811588"/>
          <p14:tracePt t="60499" x="4640263" y="3802063"/>
          <p14:tracePt t="60499" x="4640263" y="3794125"/>
          <p14:tracePt t="60502" x="4640263" y="3786188"/>
          <p14:tracePt t="60504" x="4632325" y="3786188"/>
          <p14:tracePt t="60509" x="4632325" y="3776663"/>
          <p14:tracePt t="60512" x="4622800" y="3776663"/>
          <p14:tracePt t="60679" x="4632325" y="3776663"/>
          <p14:tracePt t="60701" x="4640263" y="3776663"/>
          <p14:tracePt t="60715" x="4640263" y="3786188"/>
          <p14:tracePt t="60730" x="4648200" y="3794125"/>
          <p14:tracePt t="60736" x="4648200" y="3802063"/>
          <p14:tracePt t="60739" x="4657725" y="3802063"/>
          <p14:tracePt t="60752" x="4657725" y="3811588"/>
          <p14:tracePt t="60774" x="4665663" y="3819525"/>
          <p14:tracePt t="60820" x="4665663" y="3827463"/>
          <p14:tracePt t="60830" x="4665663" y="3835400"/>
          <p14:tracePt t="60849" x="4673600" y="3844925"/>
          <p14:tracePt t="60862" x="4673600" y="3852863"/>
          <p14:tracePt t="60875" x="4673600" y="3860800"/>
          <p14:tracePt t="60887" x="4673600" y="3870325"/>
          <p14:tracePt t="60908" x="4681538" y="3870325"/>
          <p14:tracePt t="60914" x="4681538" y="3878263"/>
          <p14:tracePt t="60923" x="4691063" y="3878263"/>
          <p14:tracePt t="60935" x="4691063" y="3886200"/>
          <p14:tracePt t="60966" x="4691063" y="3894138"/>
          <p14:tracePt t="60980" x="4691063" y="3903663"/>
          <p14:tracePt t="60987" x="4699000" y="3903663"/>
          <p14:tracePt t="60997" x="4699000" y="3911600"/>
          <p14:tracePt t="61005" x="4699000" y="3919538"/>
          <p14:tracePt t="61015" x="4706938" y="3929063"/>
          <p14:tracePt t="61024" x="4706938" y="3937000"/>
          <p14:tracePt t="61029" x="4706938" y="3944938"/>
          <p14:tracePt t="61036" x="4716463" y="3944938"/>
          <p14:tracePt t="61055" x="4716463" y="3952875"/>
          <p14:tracePt t="61092" x="4716463" y="3962400"/>
          <p14:tracePt t="61107" x="4716463" y="3970338"/>
          <p14:tracePt t="61111" x="4716463" y="3978275"/>
          <p14:tracePt t="61118" x="4716463" y="3987800"/>
          <p14:tracePt t="61123" x="4716463" y="3995738"/>
          <p14:tracePt t="61127" x="4724400" y="4003675"/>
          <p14:tracePt t="61129" x="4724400" y="4011613"/>
          <p14:tracePt t="61133" x="4724400" y="4021138"/>
          <p14:tracePt t="61138" x="4724400" y="4029075"/>
          <p14:tracePt t="61142" x="4724400" y="4037013"/>
          <p14:tracePt t="61145" x="4724400" y="4046538"/>
          <p14:tracePt t="61161" x="4724400" y="4079875"/>
          <p14:tracePt t="61167" x="4724400" y="4087813"/>
          <p14:tracePt t="61178" x="4724400" y="4095750"/>
          <p14:tracePt t="61256" x="4732338" y="4095750"/>
          <p14:tracePt t="61258" x="4732338" y="4105275"/>
          <p14:tracePt t="61268" x="4732338" y="4113213"/>
          <p14:tracePt t="61283" x="4732338" y="4121150"/>
          <p14:tracePt t="61285" x="4740275" y="4121150"/>
          <p14:tracePt t="61306" x="4740275" y="4130675"/>
          <p14:tracePt t="61361" x="4749800" y="4130675"/>
          <p14:tracePt t="61377" x="4757738" y="4130675"/>
          <p14:tracePt t="61381" x="4765675" y="4138613"/>
          <p14:tracePt t="61391" x="4775200" y="4138613"/>
          <p14:tracePt t="61397" x="4783138" y="4138613"/>
          <p14:tracePt t="61398" x="4783138" y="4146550"/>
          <p14:tracePt t="61401" x="4791075" y="4146550"/>
          <p14:tracePt t="61403" x="4799013" y="4146550"/>
          <p14:tracePt t="61409" x="4808538" y="4146550"/>
          <p14:tracePt t="61412" x="4816475" y="4146550"/>
          <p14:tracePt t="61416" x="4824413" y="4146550"/>
          <p14:tracePt t="61417" x="4833938" y="4146550"/>
          <p14:tracePt t="61421" x="4841875" y="4146550"/>
          <p14:tracePt t="61425" x="4849813" y="4146550"/>
          <p14:tracePt t="61427" x="4857750" y="4146550"/>
          <p14:tracePt t="61430" x="4867275" y="4146550"/>
          <p14:tracePt t="61433" x="4875213" y="4146550"/>
          <p14:tracePt t="61435" x="4883150" y="4146550"/>
          <p14:tracePt t="61439" x="4892675" y="4146550"/>
          <p14:tracePt t="61441" x="4900613" y="4146550"/>
          <p14:tracePt t="61444" x="4908550" y="4146550"/>
          <p14:tracePt t="61449" x="4916488" y="4146550"/>
          <p14:tracePt t="61453" x="4926013" y="4146550"/>
          <p14:tracePt t="61454" x="4933950" y="4146550"/>
          <p14:tracePt t="61457" x="4941888" y="4146550"/>
          <p14:tracePt t="61461" x="4951413" y="4146550"/>
          <p14:tracePt t="61465" x="4959350" y="4146550"/>
          <p14:tracePt t="61467" x="4967288" y="4146550"/>
          <p14:tracePt t="61470" x="4975225" y="4146550"/>
          <p14:tracePt t="61472" x="4984750" y="4146550"/>
          <p14:tracePt t="61476" x="4992688" y="4146550"/>
          <p14:tracePt t="61479" x="5000625" y="4138613"/>
          <p14:tracePt t="61481" x="5010150" y="4138613"/>
          <p14:tracePt t="61483" x="5018088" y="4138613"/>
          <p14:tracePt t="61484" x="5026025" y="4130675"/>
          <p14:tracePt t="61488" x="5033963" y="4130675"/>
          <p14:tracePt t="61488" x="5043488" y="4130675"/>
          <p14:tracePt t="61490" x="5051425" y="4121150"/>
          <p14:tracePt t="61495" x="5059363" y="4121150"/>
          <p14:tracePt t="61496" x="5076825" y="4113213"/>
          <p14:tracePt t="61498" x="5084763" y="4105275"/>
          <p14:tracePt t="61500" x="5092700" y="4105275"/>
          <p14:tracePt t="61502" x="5102225" y="4105275"/>
          <p14:tracePt t="61504" x="5110163" y="4095750"/>
          <p14:tracePt t="61506" x="5118100" y="4095750"/>
          <p14:tracePt t="61508" x="5127625" y="4087813"/>
          <p14:tracePt t="61511" x="5135563" y="4087813"/>
          <p14:tracePt t="61512" x="5143500" y="4087813"/>
          <p14:tracePt t="61513" x="5151438" y="4079875"/>
          <p14:tracePt t="61517" x="5160963" y="4071938"/>
          <p14:tracePt t="61518" x="5168900" y="4071938"/>
          <p14:tracePt t="61519" x="5176838" y="4071938"/>
          <p14:tracePt t="61521" x="5176838" y="4062413"/>
          <p14:tracePt t="61522" x="5186363" y="4062413"/>
          <p14:tracePt t="61524" x="5194300" y="4062413"/>
          <p14:tracePt t="61526" x="5194300" y="4054475"/>
          <p14:tracePt t="61528" x="5202238" y="4054475"/>
          <p14:tracePt t="61530" x="5210175" y="4054475"/>
          <p14:tracePt t="61531" x="5210175" y="4046538"/>
          <p14:tracePt t="61532" x="5219700" y="4037013"/>
          <p14:tracePt t="61536" x="5227638" y="4037013"/>
          <p14:tracePt t="61538" x="5227638" y="4029075"/>
          <p14:tracePt t="61539" x="5235575" y="4029075"/>
          <p14:tracePt t="61541" x="5235575" y="4021138"/>
          <p14:tracePt t="61543" x="5245100" y="4021138"/>
          <p14:tracePt t="61547" x="5253038" y="4011613"/>
          <p14:tracePt t="61548" x="5260975" y="4003675"/>
          <p14:tracePt t="61552" x="5260975" y="3995738"/>
          <p14:tracePt t="61554" x="5268913" y="3995738"/>
          <p14:tracePt t="61556" x="5268913" y="3987800"/>
          <p14:tracePt t="61557" x="5278438" y="3987800"/>
          <p14:tracePt t="61561" x="5286375" y="3978275"/>
          <p14:tracePt t="61564" x="5286375" y="3970338"/>
          <p14:tracePt t="61565" x="5294313" y="3970338"/>
          <p14:tracePt t="61567" x="5294313" y="3962400"/>
          <p14:tracePt t="61569" x="5303838" y="3962400"/>
          <p14:tracePt t="61574" x="5303838" y="3952875"/>
          <p14:tracePt t="61576" x="5311775" y="3952875"/>
          <p14:tracePt t="61578" x="5319713" y="3952875"/>
          <p14:tracePt t="61581" x="5319713" y="3944938"/>
          <p14:tracePt t="61581" x="5319713" y="3937000"/>
          <p14:tracePt t="61583" x="5327650" y="3937000"/>
          <p14:tracePt t="61588" x="5327650" y="3929063"/>
          <p14:tracePt t="61591" x="5337175" y="3929063"/>
          <p14:tracePt t="61597" x="5337175" y="3919538"/>
          <p14:tracePt t="61604" x="5345113" y="3919538"/>
          <p14:tracePt t="61607" x="5345113" y="3911600"/>
          <p14:tracePt t="61833" x="5337175" y="3911600"/>
          <p14:tracePt t="61850" x="5327650" y="3911600"/>
          <p14:tracePt t="61860" x="5327650" y="3903663"/>
          <p14:tracePt t="61904" x="5319713" y="3903663"/>
          <p14:tracePt t="61912" x="5311775" y="3903663"/>
          <p14:tracePt t="61915" x="5311775" y="3911600"/>
          <p14:tracePt t="61921" x="5303838" y="3911600"/>
          <p14:tracePt t="61925" x="5303838" y="3919538"/>
          <p14:tracePt t="61931" x="5294313" y="3919538"/>
          <p14:tracePt t="61934" x="5294313" y="3929063"/>
          <p14:tracePt t="61937" x="5286375" y="3929063"/>
          <p14:tracePt t="61941" x="5278438" y="3929063"/>
          <p14:tracePt t="61944" x="5278438" y="3937000"/>
          <p14:tracePt t="61949" x="5278438" y="3944938"/>
          <p14:tracePt t="61953" x="5268913" y="3944938"/>
          <p14:tracePt t="61963" x="5268913" y="3952875"/>
          <p14:tracePt t="61965" x="5260975" y="3952875"/>
          <p14:tracePt t="61973" x="5253038" y="3952875"/>
          <p14:tracePt t="61978" x="5253038" y="3962400"/>
          <p14:tracePt t="61980" x="5245100" y="3962400"/>
          <p14:tracePt t="61992" x="5235575" y="3962400"/>
          <p14:tracePt t="61993" x="5235575" y="3970338"/>
          <p14:tracePt t="62000" x="5235575" y="3978275"/>
          <p14:tracePt t="62009" x="5227638" y="3978275"/>
          <p14:tracePt t="62012" x="5227638" y="3987800"/>
          <p14:tracePt t="62021" x="5227638" y="3995738"/>
          <p14:tracePt t="62026" x="5219700" y="4003675"/>
          <p14:tracePt t="62029" x="5219700" y="4011613"/>
          <p14:tracePt t="62034" x="5219700" y="4021138"/>
          <p14:tracePt t="62038" x="5219700" y="4029075"/>
          <p14:tracePt t="62042" x="5210175" y="4037013"/>
          <p14:tracePt t="62045" x="5210175" y="4046538"/>
          <p14:tracePt t="62047" x="5202238" y="4054475"/>
          <p14:tracePt t="62052" x="5202238" y="4062413"/>
          <p14:tracePt t="62057" x="5202238" y="4071938"/>
          <p14:tracePt t="62059" x="5202238" y="4079875"/>
          <p14:tracePt t="62061" x="5194300" y="4079875"/>
          <p14:tracePt t="62063" x="5194300" y="4087813"/>
          <p14:tracePt t="62069" x="5194300" y="4095750"/>
          <p14:tracePt t="62070" x="5186363" y="4095750"/>
          <p14:tracePt t="62075" x="5186363" y="4105275"/>
          <p14:tracePt t="62078" x="5186363" y="4113213"/>
          <p14:tracePt t="62082" x="5176838" y="4113213"/>
          <p14:tracePt t="62084" x="5176838" y="4121150"/>
          <p14:tracePt t="62087" x="5168900" y="4121150"/>
          <p14:tracePt t="62090" x="5168900" y="4130675"/>
          <p14:tracePt t="62097" x="5168900" y="4138613"/>
          <p14:tracePt t="62099" x="5168900" y="4146550"/>
          <p14:tracePt t="62105" x="5160963" y="4154488"/>
          <p14:tracePt t="62111" x="5160963" y="4164013"/>
          <p14:tracePt t="62115" x="5160963" y="4171950"/>
          <p14:tracePt t="62119" x="5160963" y="4179888"/>
          <p14:tracePt t="62125" x="5160963" y="4189413"/>
          <p14:tracePt t="62145" x="5168900" y="4205288"/>
          <p14:tracePt t="62148" x="5176838" y="4213225"/>
          <p14:tracePt t="62168" x="5186363" y="4213225"/>
          <p14:tracePt t="62184" x="5194300" y="4213225"/>
          <p14:tracePt t="62202" x="5202238" y="4213225"/>
          <p14:tracePt t="62211" x="5210175" y="4213225"/>
          <p14:tracePt t="62226" x="5219700" y="4213225"/>
          <p14:tracePt t="62236" x="5227638" y="4213225"/>
          <p14:tracePt t="62245" x="5235575" y="4213225"/>
          <p14:tracePt t="62254" x="5245100" y="4213225"/>
          <p14:tracePt t="62257" x="5253038" y="4213225"/>
          <p14:tracePt t="62264" x="5260975" y="4213225"/>
          <p14:tracePt t="62271" x="5268913" y="4213225"/>
          <p14:tracePt t="62278" x="5278438" y="4213225"/>
          <p14:tracePt t="62279" x="5278438" y="4205288"/>
          <p14:tracePt t="62281" x="5286375" y="4205288"/>
          <p14:tracePt t="62286" x="5294313" y="4205288"/>
          <p14:tracePt t="62290" x="5303838" y="4197350"/>
          <p14:tracePt t="62295" x="5311775" y="4197350"/>
          <p14:tracePt t="62297" x="5319713" y="4197350"/>
          <p14:tracePt t="62299" x="5319713" y="4189413"/>
          <p14:tracePt t="62304" x="5327650" y="4189413"/>
          <p14:tracePt t="62311" x="5337175" y="4189413"/>
          <p14:tracePt t="62314" x="5337175" y="4179888"/>
          <p14:tracePt t="62319" x="5345113" y="4179888"/>
          <p14:tracePt t="62320" x="5345113" y="4171950"/>
          <p14:tracePt t="62322" x="5353050" y="4171950"/>
          <p14:tracePt t="62328" x="5362575" y="4171950"/>
          <p14:tracePt t="62333" x="5362575" y="4164013"/>
          <p14:tracePt t="62334" x="5370513" y="4164013"/>
          <p14:tracePt t="62341" x="5378450" y="4164013"/>
          <p14:tracePt t="62345" x="5386388" y="4154488"/>
          <p14:tracePt t="62352" x="5395913" y="4146550"/>
          <p14:tracePt t="62356" x="5395913" y="4138613"/>
          <p14:tracePt t="62359" x="5403850" y="4138613"/>
          <p14:tracePt t="62362" x="5403850" y="4130675"/>
          <p14:tracePt t="62368" x="5411788" y="4121150"/>
          <p14:tracePt t="62370" x="5421313" y="4121150"/>
          <p14:tracePt t="62373" x="5421313" y="4113213"/>
          <p14:tracePt t="62374" x="5421313" y="4105275"/>
          <p14:tracePt t="62381" x="5429250" y="4095750"/>
          <p14:tracePt t="62387" x="5429250" y="4087813"/>
          <p14:tracePt t="62391" x="5437188" y="4087813"/>
          <p14:tracePt t="62392" x="5437188" y="4079875"/>
          <p14:tracePt t="62396" x="5437188" y="4071938"/>
          <p14:tracePt t="62401" x="5437188" y="4062413"/>
          <p14:tracePt t="62402" x="5445125" y="4062413"/>
          <p14:tracePt t="62406" x="5454650" y="4062413"/>
          <p14:tracePt t="62407" x="5454650" y="4054475"/>
          <p14:tracePt t="62411" x="5454650" y="4046538"/>
          <p14:tracePt t="62414" x="5462588" y="4046538"/>
          <p14:tracePt t="62415" x="5462588" y="4037013"/>
          <p14:tracePt t="62422" x="5462588" y="4029075"/>
          <p14:tracePt t="62425" x="5470525" y="4029075"/>
          <p14:tracePt t="62428" x="5470525" y="4021138"/>
          <p14:tracePt t="62434" x="5470525" y="4011613"/>
          <p14:tracePt t="62437" x="5480050" y="4011613"/>
          <p14:tracePt t="62438" x="5480050" y="4003675"/>
          <p14:tracePt t="62443" x="5487988" y="4003675"/>
          <p14:tracePt t="62445" x="5487988" y="3995738"/>
          <p14:tracePt t="62450" x="5487988" y="3987800"/>
          <p14:tracePt t="62456" x="5495925" y="3978275"/>
          <p14:tracePt t="62457" x="5495925" y="3970338"/>
          <p14:tracePt t="62463" x="5495925" y="3962400"/>
          <p14:tracePt t="62469" x="5495925" y="3952875"/>
          <p14:tracePt t="62469" x="5503863" y="3952875"/>
          <p14:tracePt t="62473" x="5503863" y="3944938"/>
          <p14:tracePt t="62474" x="5503863" y="3937000"/>
          <p14:tracePt t="62478" x="5503863" y="3929063"/>
          <p14:tracePt t="62482" x="5503863" y="3919538"/>
          <p14:tracePt t="62486" x="5503863" y="3911600"/>
          <p14:tracePt t="62491" x="5503863" y="3903663"/>
          <p14:tracePt t="62492" x="5503863" y="3894138"/>
          <p14:tracePt t="62497" x="5503863" y="3886200"/>
          <p14:tracePt t="62500" x="5503863" y="3878263"/>
          <p14:tracePt t="62507" x="5503863" y="3870325"/>
          <p14:tracePt t="62511" x="5503863" y="3860800"/>
          <p14:tracePt t="62519" x="5503863" y="3852863"/>
          <p14:tracePt t="62528" x="5503863" y="3844925"/>
          <p14:tracePt t="62540" x="5503863" y="3835400"/>
          <p14:tracePt t="62544" x="5503863" y="3827463"/>
          <p14:tracePt t="62555" x="5503863" y="3819525"/>
          <p14:tracePt t="62565" x="5503863" y="3811588"/>
          <p14:tracePt t="62573" x="5503863" y="3802063"/>
          <p14:tracePt t="62574" x="5495925" y="3802063"/>
          <p14:tracePt t="62578" x="5495925" y="3794125"/>
          <p14:tracePt t="62584" x="5487988" y="3786188"/>
          <p14:tracePt t="62587" x="5480050" y="3786188"/>
          <p14:tracePt t="62596" x="5480050" y="3776663"/>
          <p14:tracePt t="62598" x="5470525" y="3776663"/>
          <p14:tracePt t="62605" x="5470525" y="3768725"/>
          <p14:tracePt t="62611" x="5462588" y="3760788"/>
          <p14:tracePt t="62628" x="5454650" y="3760788"/>
          <p14:tracePt t="62634" x="5454650" y="3752850"/>
          <p14:tracePt t="62636" x="5445125" y="3752850"/>
          <p14:tracePt t="62647" x="5437188" y="3752850"/>
          <p14:tracePt t="62663" x="5429250" y="3752850"/>
          <p14:tracePt t="62677" x="5421313" y="3752850"/>
          <p14:tracePt t="62679" x="5421313" y="3743325"/>
          <p14:tracePt t="62683" x="5411788" y="3743325"/>
          <p14:tracePt t="62712" x="5403850" y="3743325"/>
          <p14:tracePt t="62733" x="5395913" y="3743325"/>
          <p14:tracePt t="62744" x="5386388" y="3743325"/>
          <p14:tracePt t="62749" x="5378450" y="3743325"/>
          <p14:tracePt t="62760" x="5370513" y="3743325"/>
          <p14:tracePt t="62772" x="5362575" y="3743325"/>
          <p14:tracePt t="62828" x="5353050" y="3743325"/>
          <p14:tracePt t="62829" x="5353050" y="3752850"/>
          <p14:tracePt t="62848" x="5345113" y="3752850"/>
          <p14:tracePt t="62855" x="5345113" y="3760788"/>
          <p14:tracePt t="62859" x="5337175" y="3760788"/>
          <p14:tracePt t="62862" x="5337175" y="3768725"/>
          <p14:tracePt t="62870" x="5327650" y="3768725"/>
          <p14:tracePt t="62888" x="5327650" y="3776663"/>
          <p14:tracePt t="62889" x="5319713" y="3776663"/>
          <p14:tracePt t="62945" x="5311775" y="3776663"/>
          <p14:tracePt t="62953" x="5311775" y="3786188"/>
          <p14:tracePt t="62964" x="5303838" y="3786188"/>
          <p14:tracePt t="62970" x="5303838" y="3794125"/>
          <p14:tracePt t="62979" x="5303838" y="3802063"/>
          <p14:tracePt t="62981" x="5294313" y="3802063"/>
          <p14:tracePt t="62999" x="5286375" y="3802063"/>
          <p14:tracePt t="63001" x="5286375" y="3811588"/>
          <p14:tracePt t="63004" x="5278438" y="3811588"/>
          <p14:tracePt t="63014" x="5278438" y="3819525"/>
          <p14:tracePt t="63018" x="5268913" y="3819525"/>
          <p14:tracePt t="63023" x="5268913" y="3827463"/>
          <p14:tracePt t="63029" x="5260975" y="3835400"/>
          <p14:tracePt t="63036" x="5253038" y="3844925"/>
          <p14:tracePt t="63042" x="5245100" y="3844925"/>
          <p14:tracePt t="63045" x="5245100" y="3852863"/>
          <p14:tracePt t="63053" x="5245100" y="3860800"/>
          <p14:tracePt t="63056" x="5235575" y="3860800"/>
          <p14:tracePt t="63059" x="5235575" y="3870325"/>
          <p14:tracePt t="63068" x="5227638" y="3878263"/>
          <p14:tracePt t="63080" x="5227638" y="3886200"/>
          <p14:tracePt t="63085" x="5219700" y="3886200"/>
          <p14:tracePt t="63097" x="5219700" y="3894138"/>
          <p14:tracePt t="63104" x="5219700" y="3903663"/>
          <p14:tracePt t="63107" x="5210175" y="3903663"/>
          <p14:tracePt t="63113" x="5202238" y="3911600"/>
          <p14:tracePt t="63124" x="5202238" y="3919538"/>
          <p14:tracePt t="63131" x="5194300" y="3919538"/>
          <p14:tracePt t="63133" x="5194300" y="3929063"/>
          <p14:tracePt t="63147" x="5186363" y="3944938"/>
          <p14:tracePt t="63152" x="5186363" y="3952875"/>
          <p14:tracePt t="63157" x="5186363" y="3962400"/>
          <p14:tracePt t="63162" x="5176838" y="3962400"/>
          <p14:tracePt t="63163" x="5176838" y="3970338"/>
          <p14:tracePt t="63167" x="5176838" y="3978275"/>
          <p14:tracePt t="63173" x="5168900" y="3987800"/>
          <p14:tracePt t="63180" x="5168900" y="3995738"/>
          <p14:tracePt t="63185" x="5168900" y="4003675"/>
          <p14:tracePt t="63189" x="5168900" y="4011613"/>
          <p14:tracePt t="63195" x="5168900" y="4021138"/>
          <p14:tracePt t="63198" x="5168900" y="4029075"/>
          <p14:tracePt t="63204" x="5168900" y="4037013"/>
          <p14:tracePt t="63206" x="5168900" y="4046538"/>
          <p14:tracePt t="63212" x="5168900" y="4054475"/>
          <p14:tracePt t="63217" x="5168900" y="4062413"/>
          <p14:tracePt t="63220" x="5168900" y="4071938"/>
          <p14:tracePt t="63223" x="5168900" y="4079875"/>
          <p14:tracePt t="63228" x="5168900" y="4087813"/>
          <p14:tracePt t="63230" x="5168900" y="4095750"/>
          <p14:tracePt t="63236" x="5168900" y="4105275"/>
          <p14:tracePt t="63237" x="5168900" y="4113213"/>
          <p14:tracePt t="63240" x="5168900" y="4121150"/>
          <p14:tracePt t="63245" x="5168900" y="4130675"/>
          <p14:tracePt t="63249" x="5168900" y="4138613"/>
          <p14:tracePt t="63251" x="5168900" y="4146550"/>
          <p14:tracePt t="63254" x="5168900" y="4154488"/>
          <p14:tracePt t="63259" x="5168900" y="4164013"/>
          <p14:tracePt t="63264" x="5168900" y="4171950"/>
          <p14:tracePt t="63269" x="5168900" y="4179888"/>
          <p14:tracePt t="63278" x="5168900" y="4189413"/>
          <p14:tracePt t="63282" x="5176838" y="4189413"/>
          <p14:tracePt t="63290" x="5176838" y="4197350"/>
          <p14:tracePt t="63295" x="5186363" y="4197350"/>
          <p14:tracePt t="63307" x="5194300" y="4205288"/>
          <p14:tracePt t="63316" x="5202238" y="4205288"/>
          <p14:tracePt t="63322" x="5210175" y="4205288"/>
          <p14:tracePt t="63332" x="5219700" y="4205288"/>
          <p14:tracePt t="63335" x="5219700" y="4213225"/>
          <p14:tracePt t="63341" x="5227638" y="4213225"/>
          <p14:tracePt t="63345" x="5227638" y="4222750"/>
          <p14:tracePt t="63348" x="5235575" y="4222750"/>
          <p14:tracePt t="63357" x="5245100" y="4222750"/>
          <p14:tracePt t="63361" x="5253038" y="4222750"/>
          <p14:tracePt t="63372" x="5260975" y="4222750"/>
          <p14:tracePt t="63383" x="5268913" y="4222750"/>
          <p14:tracePt t="63397" x="5278438" y="4222750"/>
          <p14:tracePt t="63402" x="5286375" y="4222750"/>
          <p14:tracePt t="63412" x="5294313" y="4222750"/>
          <p14:tracePt t="63417" x="5294313" y="4213225"/>
          <p14:tracePt t="63419" x="5303838" y="4213225"/>
          <p14:tracePt t="63425" x="5311775" y="4205288"/>
          <p14:tracePt t="63428" x="5319713" y="4205288"/>
          <p14:tracePt t="63432" x="5319713" y="4197350"/>
          <p14:tracePt t="63435" x="5327650" y="4197350"/>
          <p14:tracePt t="63438" x="5327650" y="4189413"/>
          <p14:tracePt t="63439" x="5337175" y="4189413"/>
          <p14:tracePt t="63441" x="5337175" y="4179888"/>
          <p14:tracePt t="63443" x="5345113" y="4179888"/>
          <p14:tracePt t="63445" x="5353050" y="4171950"/>
          <p14:tracePt t="63448" x="5362575" y="4164013"/>
          <p14:tracePt t="63454" x="5370513" y="4164013"/>
          <p14:tracePt t="63454" x="5370513" y="4154488"/>
          <p14:tracePt t="63460" x="5378450" y="4154488"/>
          <p14:tracePt t="63463" x="5386388" y="4146550"/>
          <p14:tracePt t="63467" x="5386388" y="4138613"/>
          <p14:tracePt t="63469" x="5395913" y="4138613"/>
          <p14:tracePt t="63478" x="5395913" y="4130675"/>
          <p14:tracePt t="63480" x="5403850" y="4130675"/>
          <p14:tracePt t="63487" x="5403850" y="4121150"/>
          <p14:tracePt t="63498" x="5411788" y="4113213"/>
          <p14:tracePt t="63503" x="5411788" y="4105275"/>
          <p14:tracePt t="63509" x="5421313" y="4105275"/>
          <p14:tracePt t="63512" x="5421313" y="4095750"/>
          <p14:tracePt t="63517" x="5421313" y="4087813"/>
          <p14:tracePt t="63523" x="5421313" y="4079875"/>
          <p14:tracePt t="63525" x="5421313" y="4071938"/>
          <p14:tracePt t="63529" x="5429250" y="4062413"/>
          <p14:tracePt t="63533" x="5429250" y="4054475"/>
          <p14:tracePt t="63537" x="5429250" y="4046538"/>
          <p14:tracePt t="63537" x="5429250" y="4037013"/>
          <p14:tracePt t="63541" x="5429250" y="4029075"/>
          <p14:tracePt t="63545" x="5429250" y="4021138"/>
          <p14:tracePt t="63546" x="5437188" y="4021138"/>
          <p14:tracePt t="63547" x="5437188" y="4011613"/>
          <p14:tracePt t="63549" x="5437188" y="4003675"/>
          <p14:tracePt t="63551" x="5437188" y="3995738"/>
          <p14:tracePt t="63555" x="5437188" y="3987800"/>
          <p14:tracePt t="63558" x="5437188" y="3978275"/>
          <p14:tracePt t="63561" x="5437188" y="3970338"/>
          <p14:tracePt t="63564" x="5437188" y="3962400"/>
          <p14:tracePt t="63566" x="5445125" y="3962400"/>
          <p14:tracePt t="63569" x="5445125" y="3952875"/>
          <p14:tracePt t="63574" x="5454650" y="3952875"/>
          <p14:tracePt t="63574" x="5454650" y="3944938"/>
          <p14:tracePt t="63578" x="5454650" y="3937000"/>
          <p14:tracePt t="63586" x="5454650" y="3929063"/>
          <p14:tracePt t="63594" x="5454650" y="3919538"/>
          <p14:tracePt t="63606" x="5454650" y="3911600"/>
          <p14:tracePt t="63619" x="5454650" y="3903663"/>
          <p14:tracePt t="63622" x="5454650" y="3894138"/>
          <p14:tracePt t="63633" x="5454650" y="3886200"/>
          <p14:tracePt t="63642" x="5454650" y="3878263"/>
          <p14:tracePt t="63658" x="5454650" y="3870325"/>
          <p14:tracePt t="63670" x="5454650" y="3860800"/>
          <p14:tracePt t="63697" x="5454650" y="3852863"/>
          <p14:tracePt t="63714" x="5454650" y="3844925"/>
          <p14:tracePt t="63733" x="5454650" y="3835400"/>
          <p14:tracePt t="63745" x="5454650" y="3827463"/>
          <p14:tracePt t="63771" x="5454650" y="3819525"/>
          <p14:tracePt t="63789" x="5445125" y="3819525"/>
          <p14:tracePt t="63800" x="5445125" y="3811588"/>
          <p14:tracePt t="63828" x="5437188" y="3802063"/>
          <p14:tracePt t="63835" x="5437188" y="3794125"/>
          <p14:tracePt t="63858" x="5429250" y="3786188"/>
          <p14:tracePt t="63890" x="5421313" y="3786188"/>
          <p14:tracePt t="63911" x="5411788" y="3776663"/>
          <p14:tracePt t="63931" x="5403850" y="3776663"/>
          <p14:tracePt t="63942" x="5395913" y="3776663"/>
          <p14:tracePt t="63954" x="5386388" y="3776663"/>
          <p14:tracePt t="63961" x="5378450" y="3776663"/>
          <p14:tracePt t="63966" x="5378450" y="3768725"/>
          <p14:tracePt t="63973" x="5370513" y="3768725"/>
          <p14:tracePt t="63985" x="5362575" y="3768725"/>
          <p14:tracePt t="63995" x="5353050" y="3768725"/>
          <p14:tracePt t="63999" x="5345113" y="3768725"/>
          <p14:tracePt t="64008" x="5337175" y="3768725"/>
          <p14:tracePt t="64014" x="5327650" y="3768725"/>
          <p14:tracePt t="64022" x="5319713" y="3768725"/>
          <p14:tracePt t="64025" x="5311775" y="3768725"/>
          <p14:tracePt t="64033" x="5311775" y="3776663"/>
          <p14:tracePt t="64035" x="5303838" y="3776663"/>
          <p14:tracePt t="64044" x="5294313" y="3776663"/>
          <p14:tracePt t="64053" x="5286375" y="3786188"/>
          <p14:tracePt t="64058" x="5278438" y="3786188"/>
          <p14:tracePt t="64062" x="5278438" y="3794125"/>
          <p14:tracePt t="64065" x="5268913" y="3802063"/>
          <p14:tracePt t="64075" x="5260975" y="3811588"/>
          <p14:tracePt t="64080" x="5260975" y="3819525"/>
          <p14:tracePt t="64081" x="5253038" y="3819525"/>
          <p14:tracePt t="64085" x="5245100" y="3819525"/>
          <p14:tracePt t="64086" x="5245100" y="3827463"/>
          <p14:tracePt t="64088" x="5245100" y="3835400"/>
          <p14:tracePt t="64091" x="5235575" y="3835400"/>
          <p14:tracePt t="64093" x="5235575" y="3844925"/>
          <p14:tracePt t="64098" x="5227638" y="3852863"/>
          <p14:tracePt t="64102" x="5227638" y="3860800"/>
          <p14:tracePt t="64104" x="5219700" y="3870325"/>
          <p14:tracePt t="64108" x="5219700" y="3878263"/>
          <p14:tracePt t="64111" x="5210175" y="3878263"/>
          <p14:tracePt t="64113" x="5210175" y="3886200"/>
          <p14:tracePt t="64114" x="5202238" y="3886200"/>
          <p14:tracePt t="64117" x="5202238" y="3894138"/>
          <p14:tracePt t="64120" x="5194300" y="3903663"/>
          <p14:tracePt t="64124" x="5194300" y="3911600"/>
          <p14:tracePt t="64125" x="5186363" y="3911600"/>
          <p14:tracePt t="64128" x="5186363" y="3919538"/>
          <p14:tracePt t="64133" x="5186363" y="3929063"/>
          <p14:tracePt t="64134" x="5176838" y="3929063"/>
          <p14:tracePt t="64138" x="5176838" y="3937000"/>
          <p14:tracePt t="64145" x="5168900" y="3944938"/>
          <p14:tracePt t="64148" x="5168900" y="3952875"/>
          <p14:tracePt t="64156" x="5168900" y="3962400"/>
          <p14:tracePt t="64162" x="5168900" y="3970338"/>
          <p14:tracePt t="64165" x="5168900" y="3978275"/>
          <p14:tracePt t="64171" x="5168900" y="3987800"/>
          <p14:tracePt t="64174" x="5168900" y="3995738"/>
          <p14:tracePt t="64179" x="5168900" y="4003675"/>
          <p14:tracePt t="64181" x="5168900" y="4011613"/>
          <p14:tracePt t="64185" x="5168900" y="4021138"/>
          <p14:tracePt t="64188" x="5168900" y="4029075"/>
          <p14:tracePt t="64193" x="5168900" y="4037013"/>
          <p14:tracePt t="64195" x="5168900" y="4046538"/>
          <p14:tracePt t="64197" x="5168900" y="4054475"/>
          <p14:tracePt t="64201" x="5168900" y="4062413"/>
          <p14:tracePt t="64204" x="5176838" y="4071938"/>
          <p14:tracePt t="64210" x="5176838" y="4079875"/>
          <p14:tracePt t="64213" x="5176838" y="4087813"/>
          <p14:tracePt t="64215" x="5186363" y="4087813"/>
          <p14:tracePt t="64216" x="5186363" y="4095750"/>
          <p14:tracePt t="64220" x="5186363" y="4105275"/>
          <p14:tracePt t="64222" x="5186363" y="4113213"/>
          <p14:tracePt t="64224" x="5194300" y="4113213"/>
          <p14:tracePt t="64225" x="5194300" y="4121150"/>
          <p14:tracePt t="64230" x="5194300" y="4130675"/>
          <p14:tracePt t="64231" x="5202238" y="4130675"/>
          <p14:tracePt t="64234" x="5202238" y="4138613"/>
          <p14:tracePt t="64236" x="5202238" y="4146550"/>
          <p14:tracePt t="64238" x="5210175" y="4146550"/>
          <p14:tracePt t="64241" x="5210175" y="4154488"/>
          <p14:tracePt t="64248" x="5210175" y="4164013"/>
          <p14:tracePt t="64249" x="5219700" y="4164013"/>
          <p14:tracePt t="64254" x="5219700" y="4171950"/>
          <p14:tracePt t="64260" x="5227638" y="4179888"/>
          <p14:tracePt t="64266" x="5227638" y="4189413"/>
          <p14:tracePt t="64270" x="5235575" y="4189413"/>
          <p14:tracePt t="64276" x="5235575" y="4197350"/>
          <p14:tracePt t="64281" x="5245100" y="4197350"/>
          <p14:tracePt t="64287" x="5253038" y="4197350"/>
          <p14:tracePt t="64290" x="5253038" y="4205288"/>
          <p14:tracePt t="64299" x="5260975" y="4205288"/>
          <p14:tracePt t="64317" x="5268913" y="4205288"/>
          <p14:tracePt t="64332" x="5278438" y="4205288"/>
          <p14:tracePt t="64337" x="5286375" y="4205288"/>
          <p14:tracePt t="64345" x="5294313" y="4205288"/>
          <p14:tracePt t="64351" x="5303838" y="4205288"/>
          <p14:tracePt t="64359" x="5311775" y="4205288"/>
          <p14:tracePt t="64362" x="5319713" y="4205288"/>
          <p14:tracePt t="64370" x="5327650" y="4205288"/>
          <p14:tracePt t="64372" x="5327650" y="4197350"/>
          <p14:tracePt t="64378" x="5337175" y="4197350"/>
          <p14:tracePt t="64386" x="5345113" y="4197350"/>
          <p14:tracePt t="64392" x="5353050" y="4197350"/>
          <p14:tracePt t="64403" x="5362575" y="4197350"/>
          <p14:tracePt t="64407" x="5362575" y="4189413"/>
          <p14:tracePt t="64415" x="5370513" y="4189413"/>
          <p14:tracePt t="64419" x="5370513" y="4179888"/>
          <p14:tracePt t="64423" x="5370513" y="4171950"/>
          <p14:tracePt t="64428" x="5378450" y="4171950"/>
          <p14:tracePt t="64432" x="5386388" y="4164013"/>
          <p14:tracePt t="64438" x="5386388" y="4154488"/>
          <p14:tracePt t="64442" x="5395913" y="4146550"/>
          <p14:tracePt t="64444" x="5395913" y="4138613"/>
          <p14:tracePt t="64450" x="5395913" y="4130675"/>
          <p14:tracePt t="64453" x="5403850" y="4121150"/>
          <p14:tracePt t="64457" x="5403850" y="4113213"/>
          <p14:tracePt t="64460" x="5403850" y="4105275"/>
          <p14:tracePt t="64463" x="5421313" y="4095750"/>
          <p14:tracePt t="64469" x="5421313" y="4087813"/>
          <p14:tracePt t="64471" x="5429250" y="4087813"/>
          <p14:tracePt t="64475" x="5429250" y="4079875"/>
          <p14:tracePt t="64478" x="5429250" y="4071938"/>
          <p14:tracePt t="64480" x="5437188" y="4071938"/>
          <p14:tracePt t="64483" x="5437188" y="4062413"/>
          <p14:tracePt t="64489" x="5445125" y="4062413"/>
          <p14:tracePt t="64492" x="5445125" y="4054475"/>
          <p14:tracePt t="64498" x="5454650" y="4046538"/>
          <p14:tracePt t="64503" x="5454650" y="4037013"/>
          <p14:tracePt t="64511" x="5454650" y="4029075"/>
          <p14:tracePt t="64519" x="5462588" y="4021138"/>
          <p14:tracePt t="64526" x="5462588" y="4011613"/>
          <p14:tracePt t="64529" x="5462588" y="4003675"/>
          <p14:tracePt t="64535" x="5462588" y="3995738"/>
          <p14:tracePt t="64539" x="5462588" y="3987800"/>
          <p14:tracePt t="64545" x="5462588" y="3970338"/>
          <p14:tracePt t="64549" x="5462588" y="3962400"/>
          <p14:tracePt t="64554" x="5462588" y="3952875"/>
          <p14:tracePt t="64557" x="5462588" y="3944938"/>
          <p14:tracePt t="64558" x="5462588" y="3937000"/>
          <p14:tracePt t="64561" x="5462588" y="3929063"/>
          <p14:tracePt t="64565" x="5462588" y="3919538"/>
          <p14:tracePt t="64567" x="5462588" y="3911600"/>
          <p14:tracePt t="64570" x="5462588" y="3903663"/>
          <p14:tracePt t="64572" x="5462588" y="3894138"/>
          <p14:tracePt t="64576" x="5462588" y="3886200"/>
          <p14:tracePt t="64580" x="5462588" y="3878263"/>
          <p14:tracePt t="64586" x="5462588" y="3870325"/>
          <p14:tracePt t="64595" x="5462588" y="3860800"/>
          <p14:tracePt t="64608" x="5462588" y="3852863"/>
          <p14:tracePt t="64624" x="5462588" y="3844925"/>
          <p14:tracePt t="64638" x="5454650" y="3844925"/>
          <p14:tracePt t="64642" x="5454650" y="3835400"/>
          <p14:tracePt t="64646" x="5445125" y="3835400"/>
          <p14:tracePt t="64651" x="5445125" y="3827463"/>
          <p14:tracePt t="64658" x="5437188" y="3827463"/>
          <p14:tracePt t="64663" x="5437188" y="3819525"/>
          <p14:tracePt t="64666" x="5429250" y="3819525"/>
          <p14:tracePt t="64674" x="5421313" y="3819525"/>
          <p14:tracePt t="64675" x="5421313" y="3811588"/>
          <p14:tracePt t="64678" x="5411788" y="3811588"/>
          <p14:tracePt t="64684" x="5403850" y="3811588"/>
          <p14:tracePt t="64692" x="5395913" y="3811588"/>
          <p14:tracePt t="64702" x="5378450" y="3802063"/>
          <p14:tracePt t="64711" x="5370513" y="3802063"/>
          <p14:tracePt t="64728" x="5362575" y="3802063"/>
          <p14:tracePt t="64751" x="5353050" y="3802063"/>
          <p14:tracePt t="64772" x="5345113" y="3802063"/>
          <p14:tracePt t="64786" x="5337175" y="3802063"/>
          <p14:tracePt t="64795" x="5327650" y="3802063"/>
          <p14:tracePt t="64802" x="5319713" y="3802063"/>
          <p14:tracePt t="64807" x="5311775" y="3802063"/>
          <p14:tracePt t="64813" x="5303838" y="3802063"/>
          <p14:tracePt t="64820" x="5294313" y="3811588"/>
          <p14:tracePt t="64828" x="5286375" y="3811588"/>
          <p14:tracePt t="64830" x="5278438" y="3811588"/>
          <p14:tracePt t="64835" x="5278438" y="3819525"/>
          <p14:tracePt t="64840" x="5268913" y="3819525"/>
          <p14:tracePt t="64850" x="5260975" y="3819525"/>
          <p14:tracePt t="64851" x="5260975" y="3827463"/>
          <p14:tracePt t="64857" x="5260975" y="3835400"/>
          <p14:tracePt t="64861" x="5253038" y="3835400"/>
          <p14:tracePt t="64867" x="5245100" y="3835400"/>
          <p14:tracePt t="64870" x="5245100" y="3844925"/>
          <p14:tracePt t="64879" x="5235575" y="3844925"/>
          <p14:tracePt t="64883" x="5235575" y="3852863"/>
          <p14:tracePt t="64893" x="5227638" y="3860800"/>
          <p14:tracePt t="64897" x="5227638" y="3870325"/>
          <p14:tracePt t="64904" x="5227638" y="3878263"/>
          <p14:tracePt t="64905" x="5219700" y="3878263"/>
          <p14:tracePt t="64912" x="5219700" y="3886200"/>
          <p14:tracePt t="64921" x="5210175" y="3894138"/>
          <p14:tracePt t="64922" x="5210175" y="3903663"/>
          <p14:tracePt t="64928" x="5202238" y="3903663"/>
          <p14:tracePt t="64929" x="5202238" y="3911600"/>
          <p14:tracePt t="64935" x="5202238" y="3919538"/>
          <p14:tracePt t="64941" x="5202238" y="3929063"/>
          <p14:tracePt t="64946" x="5202238" y="3937000"/>
          <p14:tracePt t="64948" x="5202238" y="3944938"/>
          <p14:tracePt t="64949" x="5194300" y="3944938"/>
          <p14:tracePt t="64954" x="5194300" y="3952875"/>
          <p14:tracePt t="64958" x="5194300" y="3962400"/>
          <p14:tracePt t="64963" x="5194300" y="3970338"/>
          <p14:tracePt t="64964" x="5194300" y="3978275"/>
          <p14:tracePt t="64968" x="5194300" y="3987800"/>
          <p14:tracePt t="64973" x="5194300" y="3995738"/>
          <p14:tracePt t="64975" x="5186363" y="3995738"/>
          <p14:tracePt t="64978" x="5186363" y="4003675"/>
          <p14:tracePt t="64979" x="5186363" y="4011613"/>
          <p14:tracePt t="64984" x="5186363" y="4021138"/>
          <p14:tracePt t="64987" x="5186363" y="4029075"/>
          <p14:tracePt t="64992" x="5186363" y="4037013"/>
          <p14:tracePt t="64995" x="5186363" y="4046538"/>
          <p14:tracePt t="64998" x="5186363" y="4054475"/>
          <p14:tracePt t="65002" x="5186363" y="4062413"/>
          <p14:tracePt t="65006" x="5186363" y="4071938"/>
          <p14:tracePt t="65007" x="5186363" y="4079875"/>
          <p14:tracePt t="65012" x="5186363" y="4087813"/>
          <p14:tracePt t="65015" x="5186363" y="4095750"/>
          <p14:tracePt t="65020" x="5186363" y="4113213"/>
          <p14:tracePt t="65025" x="5186363" y="4121150"/>
          <p14:tracePt t="65028" x="5186363" y="4130675"/>
          <p14:tracePt t="65033" x="5186363" y="4138613"/>
          <p14:tracePt t="65034" x="5186363" y="4146550"/>
          <p14:tracePt t="65038" x="5186363" y="4154488"/>
          <p14:tracePt t="65041" x="5186363" y="4164013"/>
          <p14:tracePt t="65043" x="5186363" y="4171950"/>
          <p14:tracePt t="65046" x="5186363" y="4179888"/>
          <p14:tracePt t="65048" x="5186363" y="4189413"/>
          <p14:tracePt t="65051" x="5186363" y="4197350"/>
          <p14:tracePt t="65056" x="5186363" y="4205288"/>
          <p14:tracePt t="65061" x="5194300" y="4213225"/>
          <p14:tracePt t="65064" x="5194300" y="4222750"/>
          <p14:tracePt t="65068" x="5194300" y="4230688"/>
          <p14:tracePt t="65071" x="5202238" y="4230688"/>
          <p14:tracePt t="65076" x="5202238" y="4238625"/>
          <p14:tracePt t="65078" x="5210175" y="4238625"/>
          <p14:tracePt t="65088" x="5219700" y="4238625"/>
          <p14:tracePt t="65096" x="5219700" y="4248150"/>
          <p14:tracePt t="65103" x="5227638" y="4248150"/>
          <p14:tracePt t="65120" x="5235575" y="4248150"/>
          <p14:tracePt t="65134" x="5245100" y="4248150"/>
          <p14:tracePt t="65140" x="5253038" y="4248150"/>
          <p14:tracePt t="65152" x="5260975" y="4248150"/>
          <p14:tracePt t="65161" x="5268913" y="4248150"/>
          <p14:tracePt t="65171" x="5278438" y="4248150"/>
          <p14:tracePt t="65176" x="5286375" y="4248150"/>
          <p14:tracePt t="65185" x="5294313" y="4248150"/>
          <p14:tracePt t="65197" x="5303838" y="4248150"/>
          <p14:tracePt t="65213" x="5311775" y="4248150"/>
          <p14:tracePt t="65221" x="5319713" y="4248150"/>
          <p14:tracePt t="65235" x="5327650" y="4248150"/>
          <p14:tracePt t="65260" x="5337175" y="4248150"/>
          <p14:tracePt t="65277" x="5345113" y="4248150"/>
          <p14:tracePt t="65282" x="5353050" y="4238625"/>
          <p14:tracePt t="65289" x="5362575" y="4238625"/>
          <p14:tracePt t="65295" x="5362575" y="4230688"/>
          <p14:tracePt t="65309" x="5370513" y="4230688"/>
          <p14:tracePt t="65345" x="5370513" y="4222750"/>
          <p14:tracePt t="65348" x="5378450" y="4222750"/>
          <p14:tracePt t="65355" x="5378450" y="4213225"/>
          <p14:tracePt t="65359" x="5386388" y="4213225"/>
          <p14:tracePt t="65364" x="5386388" y="4205288"/>
          <p14:tracePt t="65371" x="5386388" y="4197350"/>
          <p14:tracePt t="65372" x="5395913" y="4197350"/>
          <p14:tracePt t="65378" x="5395913" y="4189413"/>
          <p14:tracePt t="65385" x="5403850" y="4189413"/>
          <p14:tracePt t="65390" x="5403850" y="4179888"/>
          <p14:tracePt t="65396" x="5403850" y="4171950"/>
          <p14:tracePt t="65539" x="5403850" y="4179888"/>
          <p14:tracePt t="65548" x="5403850" y="4189413"/>
          <p14:tracePt t="65557" x="5403850" y="4197350"/>
          <p14:tracePt t="65566" x="5403850" y="4205288"/>
          <p14:tracePt t="65574" x="5403850" y="4213225"/>
          <p14:tracePt t="65578" x="5403850" y="4222750"/>
          <p14:tracePt t="65584" x="5395913" y="4230688"/>
          <p14:tracePt t="65589" x="5395913" y="4238625"/>
          <p14:tracePt t="65595" x="5386388" y="4248150"/>
          <p14:tracePt t="65596" x="5386388" y="4256088"/>
          <p14:tracePt t="65599" x="5378450" y="4256088"/>
          <p14:tracePt t="65601" x="5378450" y="4264025"/>
          <p14:tracePt t="65604" x="5378450" y="4271963"/>
          <p14:tracePt t="65608" x="5370513" y="4271963"/>
          <p14:tracePt t="65610" x="5370513" y="4289425"/>
          <p14:tracePt t="65615" x="5370513" y="4297363"/>
          <p14:tracePt t="65616" x="5362575" y="4297363"/>
          <p14:tracePt t="65617" x="5362575" y="4306888"/>
          <p14:tracePt t="65623" x="5362575" y="4314825"/>
          <p14:tracePt t="65625" x="5353050" y="4322763"/>
          <p14:tracePt t="65629" x="5345113" y="4330700"/>
          <p14:tracePt t="65631" x="5345113" y="4340225"/>
          <p14:tracePt t="65634" x="5337175" y="4340225"/>
          <p14:tracePt t="65636" x="5337175" y="4348163"/>
          <p14:tracePt t="65638" x="5337175" y="4356100"/>
          <p14:tracePt t="65642" x="5327650" y="4365625"/>
          <p14:tracePt t="65647" x="5327650" y="4373563"/>
          <p14:tracePt t="65650" x="5319713" y="4373563"/>
          <p14:tracePt t="65652" x="5319713" y="4381500"/>
          <p14:tracePt t="65654" x="5311775" y="4381500"/>
          <p14:tracePt t="65655" x="5311775" y="4389438"/>
          <p14:tracePt t="65661" x="5311775" y="4398963"/>
          <p14:tracePt t="65663" x="5303838" y="4398963"/>
          <p14:tracePt t="65666" x="5303838" y="4406900"/>
          <p14:tracePt t="65671" x="5294313" y="4406900"/>
          <p14:tracePt t="65672" x="5294313" y="4414838"/>
          <p14:tracePt t="65674" x="5294313" y="4424363"/>
          <p14:tracePt t="65681" x="5278438" y="4432300"/>
          <p14:tracePt t="65684" x="5278438" y="4440238"/>
          <p14:tracePt t="65685" x="5268913" y="4440238"/>
          <p14:tracePt t="65687" x="5268913" y="4448175"/>
          <p14:tracePt t="65688" x="5260975" y="4448175"/>
          <p14:tracePt t="65692" x="5260975" y="4457700"/>
          <p14:tracePt t="65693" x="5260975" y="4465638"/>
          <p14:tracePt t="65697" x="5253038" y="4473575"/>
          <p14:tracePt t="65698" x="5245100" y="4473575"/>
          <p14:tracePt t="65701" x="5245100" y="4483100"/>
          <p14:tracePt t="65702" x="5235575" y="4483100"/>
          <p14:tracePt t="65705" x="5235575" y="4491038"/>
          <p14:tracePt t="65706" x="5235575" y="4498975"/>
          <p14:tracePt t="65707" x="5227638" y="4498975"/>
          <p14:tracePt t="65712" x="5219700" y="4506913"/>
          <p14:tracePt t="65715" x="5219700" y="4516438"/>
          <p14:tracePt t="65716" x="5210175" y="4516438"/>
          <p14:tracePt t="65718" x="5202238" y="4524375"/>
          <p14:tracePt t="65721" x="5202238" y="4532313"/>
          <p14:tracePt t="65724" x="5194300" y="4532313"/>
          <p14:tracePt t="65726" x="5194300" y="4541838"/>
          <p14:tracePt t="65730" x="5186363" y="4549775"/>
          <p14:tracePt t="65734" x="5176838" y="4557713"/>
          <p14:tracePt t="65736" x="5176838" y="4565650"/>
          <p14:tracePt t="65737" x="5168900" y="4565650"/>
          <p14:tracePt t="65740" x="5168900" y="4575175"/>
          <p14:tracePt t="65743" x="5160963" y="4575175"/>
          <p14:tracePt t="65747" x="5160963" y="4583113"/>
          <p14:tracePt t="65748" x="5151438" y="4583113"/>
          <p14:tracePt t="65750" x="5151438" y="4591050"/>
          <p14:tracePt t="65752" x="5151438" y="4600575"/>
          <p14:tracePt t="65755" x="5143500" y="4600575"/>
          <p14:tracePt t="65758" x="5135563" y="4608513"/>
          <p14:tracePt t="65763" x="5127625" y="4608513"/>
          <p14:tracePt t="65764" x="5127625" y="4616450"/>
          <p14:tracePt t="65769" x="5118100" y="4616450"/>
          <p14:tracePt t="65771" x="5118100" y="4624388"/>
          <p14:tracePt t="65775" x="5110163" y="4633913"/>
          <p14:tracePt t="65780" x="5102225" y="4633913"/>
          <p14:tracePt t="65786" x="5102225" y="4641850"/>
          <p14:tracePt t="65789" x="5092700" y="4641850"/>
          <p14:tracePt t="65798" x="5092700" y="4649788"/>
          <p14:tracePt t="65800" x="5084763" y="4649788"/>
          <p14:tracePt t="65811" x="5076825" y="4649788"/>
          <p14:tracePt t="65813" x="5076825" y="4659313"/>
          <p14:tracePt t="65816" x="5068888" y="4659313"/>
          <p14:tracePt t="65820" x="5068888" y="4667250"/>
          <p14:tracePt t="65824" x="5059363" y="4667250"/>
          <p14:tracePt t="65830" x="5051425" y="4675188"/>
          <p14:tracePt t="65835" x="5043488" y="4675188"/>
          <p14:tracePt t="65837" x="5033963" y="4684713"/>
          <p14:tracePt t="65842" x="5026025" y="4684713"/>
          <p14:tracePt t="65843" x="5026025" y="4692650"/>
          <p14:tracePt t="65847" x="5018088" y="4700588"/>
          <p14:tracePt t="65849" x="5010150" y="4700588"/>
          <p14:tracePt t="65851" x="5000625" y="4700588"/>
          <p14:tracePt t="65857" x="4992688" y="4700588"/>
          <p14:tracePt t="65858" x="4992688" y="4708525"/>
          <p14:tracePt t="65863" x="4984750" y="4708525"/>
          <p14:tracePt t="65868" x="4975225" y="4708525"/>
          <p14:tracePt t="65874" x="4967288" y="4708525"/>
          <p14:tracePt t="65945" x="4967288" y="4718050"/>
          <p14:tracePt t="65955" x="4959350" y="4718050"/>
          <p14:tracePt t="65963" x="4951413" y="4725988"/>
          <p14:tracePt t="65972" x="4941888" y="4725988"/>
          <p14:tracePt t="65975" x="4941888" y="4733925"/>
          <p14:tracePt t="65980" x="4941888" y="4743450"/>
          <p14:tracePt t="65981" x="4933950" y="4743450"/>
          <p14:tracePt t="65986" x="4926013" y="4743450"/>
          <p14:tracePt t="65996" x="4916488" y="4751388"/>
          <p14:tracePt t="66013" x="4908550" y="4751388"/>
          <p14:tracePt t="66014" x="4908550" y="4759325"/>
          <p14:tracePt t="66034" x="4908550" y="4767263"/>
          <p14:tracePt t="66038" x="4900613" y="4767263"/>
          <p14:tracePt t="66043" x="4900613" y="4776788"/>
          <p14:tracePt t="66048" x="4892675" y="4776788"/>
          <p14:tracePt t="66054" x="4892675" y="4784725"/>
          <p14:tracePt t="66063" x="4883150" y="4784725"/>
          <p14:tracePt t="66070" x="4883150" y="4792663"/>
          <p14:tracePt t="66082" x="4875213" y="4792663"/>
          <p14:tracePt t="66090" x="4875213" y="4802188"/>
          <p14:tracePt t="66125" x="4875213" y="4810125"/>
          <p14:tracePt t="66138" x="4867275" y="4810125"/>
          <p14:tracePt t="66139" x="4867275" y="4818063"/>
          <p14:tracePt t="66147" x="4867275" y="4826000"/>
          <p14:tracePt t="66148" x="4857750" y="4826000"/>
          <p14:tracePt t="66153" x="4857750" y="4835525"/>
          <p14:tracePt t="66156" x="4857750" y="4843463"/>
          <p14:tracePt t="66163" x="4849813" y="4851400"/>
          <p14:tracePt t="66167" x="4849813" y="4860925"/>
          <p14:tracePt t="66170" x="4849813" y="4868863"/>
          <p14:tracePt t="66171" x="4849813" y="4876800"/>
          <p14:tracePt t="66175" x="4841875" y="4876800"/>
          <p14:tracePt t="66176" x="4841875" y="4884738"/>
          <p14:tracePt t="66180" x="4841875" y="4894263"/>
          <p14:tracePt t="66183" x="4841875" y="4902200"/>
          <p14:tracePt t="66185" x="4841875" y="4910138"/>
          <p14:tracePt t="66186" x="4833938" y="4910138"/>
          <p14:tracePt t="66188" x="4833938" y="4919663"/>
          <p14:tracePt t="66190" x="4824413" y="4919663"/>
          <p14:tracePt t="66190" x="4824413" y="4927600"/>
          <p14:tracePt t="66195" x="4824413" y="4935538"/>
          <p14:tracePt t="66197" x="4824413" y="4943475"/>
          <p14:tracePt t="66199" x="4824413" y="4953000"/>
          <p14:tracePt t="66200" x="4816475" y="4953000"/>
          <p14:tracePt t="66202" x="4816475" y="4960938"/>
          <p14:tracePt t="66205" x="4816475" y="4968875"/>
          <p14:tracePt t="66207" x="4816475" y="4978400"/>
          <p14:tracePt t="66209" x="4816475" y="4986338"/>
          <p14:tracePt t="66212" x="4808538" y="4994275"/>
          <p14:tracePt t="66216" x="4808538" y="5002213"/>
          <p14:tracePt t="66219" x="4808538" y="5011738"/>
          <p14:tracePt t="66220" x="4808538" y="5019675"/>
          <p14:tracePt t="66223" x="4808538" y="5027613"/>
          <p14:tracePt t="66225" x="4799013" y="5027613"/>
          <p14:tracePt t="66226" x="4799013" y="5037138"/>
          <p14:tracePt t="66229" x="4799013" y="5045075"/>
          <p14:tracePt t="66230" x="4799013" y="5053013"/>
          <p14:tracePt t="66231" x="4791075" y="5053013"/>
          <p14:tracePt t="66233" x="4791075" y="5060950"/>
          <p14:tracePt t="66235" x="4791075" y="5070475"/>
          <p14:tracePt t="66238" x="4791075" y="5078413"/>
          <p14:tracePt t="66238" x="4791075" y="5086350"/>
          <p14:tracePt t="66241" x="4791075" y="5095875"/>
          <p14:tracePt t="66243" x="4791075" y="5103813"/>
          <p14:tracePt t="66246" x="4791075" y="5119688"/>
          <p14:tracePt t="66247" x="4783138" y="5119688"/>
          <p14:tracePt t="66248" x="4783138" y="5129213"/>
          <p14:tracePt t="66251" x="4783138" y="5137150"/>
          <p14:tracePt t="66252" x="4783138" y="5145088"/>
          <p14:tracePt t="66253" x="4783138" y="5154613"/>
          <p14:tracePt t="66254" x="4783138" y="5162550"/>
          <p14:tracePt t="66256" x="4783138" y="5170488"/>
          <p14:tracePt t="66257" x="4783138" y="5178425"/>
          <p14:tracePt t="66259" x="4783138" y="5187950"/>
          <p14:tracePt t="66262" x="4783138" y="5195888"/>
          <p14:tracePt t="66264" x="4783138" y="5203825"/>
          <p14:tracePt t="66264" x="4783138" y="5213350"/>
          <p14:tracePt t="66265" x="4783138" y="5221288"/>
          <p14:tracePt t="66267" x="4783138" y="5237163"/>
          <p14:tracePt t="66270" x="4783138" y="5246688"/>
          <p14:tracePt t="66272" x="4783138" y="5254625"/>
          <p14:tracePt t="66274" x="4783138" y="5262563"/>
          <p14:tracePt t="66275" x="4783138" y="5272088"/>
          <p14:tracePt t="66276" x="4775200" y="5280025"/>
          <p14:tracePt t="66278" x="4775200" y="5287963"/>
          <p14:tracePt t="66279" x="4775200" y="5295900"/>
          <p14:tracePt t="66280" x="4775200" y="5305425"/>
          <p14:tracePt t="66280" x="4775200" y="5313363"/>
          <p14:tracePt t="66283" x="4775200" y="5321300"/>
          <p14:tracePt t="66284" x="4775200" y="5330825"/>
          <p14:tracePt t="66286" x="4775200" y="5338763"/>
          <p14:tracePt t="66287" x="4775200" y="5346700"/>
          <p14:tracePt t="66287" x="4775200" y="5356225"/>
          <p14:tracePt t="66288" x="4775200" y="5364163"/>
          <p14:tracePt t="66291" x="4775200" y="5380038"/>
          <p14:tracePt t="66293" x="4775200" y="5389563"/>
          <p14:tracePt t="66296" x="4775200" y="5405438"/>
          <p14:tracePt t="66298" x="4775200" y="5414963"/>
          <p14:tracePt t="66298" x="4775200" y="5422900"/>
          <p14:tracePt t="66299" x="4775200" y="5430838"/>
          <p14:tracePt t="66301" x="4775200" y="5438775"/>
          <p14:tracePt t="66302" x="4775200" y="5448300"/>
          <p14:tracePt t="66304" x="4775200" y="5456238"/>
          <p14:tracePt t="66306" x="4775200" y="5464175"/>
          <p14:tracePt t="66307" x="4775200" y="5473700"/>
          <p14:tracePt t="66309" x="4775200" y="5481638"/>
          <p14:tracePt t="66312" x="4775200" y="5489575"/>
          <p14:tracePt t="66314" x="4775200" y="5497513"/>
          <p14:tracePt t="66315" x="4775200" y="5507038"/>
          <p14:tracePt t="66316" x="4775200" y="5514975"/>
          <p14:tracePt t="66319" x="4775200" y="5522913"/>
          <p14:tracePt t="66323" x="4775200" y="5532438"/>
          <p14:tracePt t="66324" x="4775200" y="5540375"/>
          <p14:tracePt t="66328" x="4765675" y="5548313"/>
          <p14:tracePt t="66331" x="4765675" y="5556250"/>
          <p14:tracePt t="66336" x="4765675" y="5565775"/>
          <p14:tracePt t="66337" x="4765675" y="5573713"/>
          <p14:tracePt t="66339" x="4757738" y="5573713"/>
          <p14:tracePt t="66341" x="4757738" y="5581650"/>
          <p14:tracePt t="66346" x="4757738" y="5591175"/>
          <p14:tracePt t="66349" x="4757738" y="5599113"/>
          <p14:tracePt t="66351" x="4757738" y="5607050"/>
          <p14:tracePt t="66355" x="4757738" y="5614988"/>
          <p14:tracePt t="66356" x="4757738" y="5624513"/>
          <p14:tracePt t="66359" x="4757738" y="5632450"/>
          <p14:tracePt t="66362" x="4757738" y="5640388"/>
          <p14:tracePt t="66364" x="4757738" y="5649913"/>
          <p14:tracePt t="66367" x="4757738" y="5657850"/>
          <p14:tracePt t="66369" x="4757738" y="5665788"/>
          <p14:tracePt t="66371" x="4757738" y="5673725"/>
          <p14:tracePt t="66373" x="4757738" y="5683250"/>
          <p14:tracePt t="66374" x="4757738" y="5691188"/>
          <p14:tracePt t="66376" x="4757738" y="5699125"/>
          <p14:tracePt t="66380" x="4757738" y="5716588"/>
          <p14:tracePt t="66382" x="4757738" y="5724525"/>
          <p14:tracePt t="66384" x="4757738" y="5732463"/>
          <p14:tracePt t="66386" x="4765675" y="5741988"/>
          <p14:tracePt t="66387" x="4765675" y="5749925"/>
          <p14:tracePt t="66389" x="4765675" y="5757863"/>
          <p14:tracePt t="66393" x="4765675" y="5767388"/>
          <p14:tracePt t="66396" x="4765675" y="5783263"/>
          <p14:tracePt t="66398" x="4765675" y="5791200"/>
          <p14:tracePt t="66401" x="4765675" y="5800725"/>
          <p14:tracePt t="66404" x="4765675" y="5808663"/>
          <p14:tracePt t="66406" x="4765675" y="5816600"/>
          <p14:tracePt t="66409" x="4765675" y="5826125"/>
          <p14:tracePt t="66414" x="4765675" y="5834063"/>
          <p14:tracePt t="66419" x="4765675" y="5842000"/>
          <p14:tracePt t="66420" x="4765675" y="5849938"/>
          <p14:tracePt t="66430" x="4765675" y="5859463"/>
          <p14:tracePt t="66440" x="4765675" y="5867400"/>
          <p14:tracePt t="66456" x="4765675" y="5875338"/>
          <p14:tracePt t="66463" x="4765675" y="5884863"/>
          <p14:tracePt t="66473" x="4757738" y="5892800"/>
          <p14:tracePt t="66480" x="4757738" y="5900738"/>
          <p14:tracePt t="66489" x="4757738" y="5908675"/>
          <p14:tracePt t="66495" x="4757738" y="5918200"/>
          <p14:tracePt t="66504" x="4757738" y="5926138"/>
          <p14:tracePt t="66523" x="4757738" y="5934075"/>
          <p14:tracePt t="66572" x="4765675" y="5934075"/>
          <p14:tracePt t="66573" x="4765675" y="5943600"/>
          <p14:tracePt t="66579" x="4775200" y="5943600"/>
          <p14:tracePt t="66581" x="4775200" y="5951538"/>
          <p14:tracePt t="66584" x="4783138" y="5959475"/>
          <p14:tracePt t="66589" x="4791075" y="5959475"/>
          <p14:tracePt t="66592" x="4791075" y="5969000"/>
          <p14:tracePt t="66594" x="4799013" y="5969000"/>
          <p14:tracePt t="66597" x="4808538" y="5976938"/>
          <p14:tracePt t="66602" x="4816475" y="5976938"/>
          <p14:tracePt t="66603" x="4816475" y="5984875"/>
          <p14:tracePt t="66607" x="4824413" y="5992813"/>
          <p14:tracePt t="66608" x="4833938" y="5992813"/>
          <p14:tracePt t="66613" x="4841875" y="6002338"/>
          <p14:tracePt t="66617" x="4849813" y="6002338"/>
          <p14:tracePt t="66619" x="4857750" y="6010275"/>
          <p14:tracePt t="66622" x="4867275" y="6010275"/>
          <p14:tracePt t="66624" x="4875213" y="6010275"/>
          <p14:tracePt t="66628" x="4883150" y="6010275"/>
          <p14:tracePt t="66629" x="4883150" y="6018213"/>
          <p14:tracePt t="66631" x="4892675" y="6018213"/>
          <p14:tracePt t="66632" x="4900613" y="6018213"/>
          <p14:tracePt t="66635" x="4908550" y="6018213"/>
          <p14:tracePt t="66639" x="4916488" y="6027738"/>
          <p14:tracePt t="66642" x="4926013" y="6027738"/>
          <p14:tracePt t="66645" x="4933950" y="6027738"/>
          <p14:tracePt t="66649" x="4941888" y="6027738"/>
          <p14:tracePt t="66650" x="4951413" y="6027738"/>
          <p14:tracePt t="66654" x="4959350" y="6027738"/>
          <p14:tracePt t="66657" x="4967288" y="6027738"/>
          <p14:tracePt t="66658" x="4975225" y="6027738"/>
          <p14:tracePt t="66663" x="4984750" y="6027738"/>
          <p14:tracePt t="66665" x="4992688" y="6027738"/>
          <p14:tracePt t="66669" x="5000625" y="6027738"/>
          <p14:tracePt t="66670" x="5010150" y="6027738"/>
          <p14:tracePt t="66674" x="5018088" y="6027738"/>
          <p14:tracePt t="66677" x="5026025" y="6027738"/>
          <p14:tracePt t="66679" x="5033963" y="6027738"/>
          <p14:tracePt t="66680" x="5043488" y="6027738"/>
          <p14:tracePt t="66684" x="5051425" y="6027738"/>
          <p14:tracePt t="66686" x="5059363" y="6027738"/>
          <p14:tracePt t="66689" x="5068888" y="6027738"/>
          <p14:tracePt t="66691" x="5076825" y="6027738"/>
          <p14:tracePt t="66695" x="5084763" y="6027738"/>
          <p14:tracePt t="66697" x="5092700" y="6027738"/>
          <p14:tracePt t="66699" x="5102225" y="6027738"/>
          <p14:tracePt t="66701" x="5110163" y="6027738"/>
          <p14:tracePt t="66704" x="5118100" y="6027738"/>
          <p14:tracePt t="66705" x="5118100" y="6018213"/>
          <p14:tracePt t="66708" x="5127625" y="6018213"/>
          <p14:tracePt t="66712" x="5135563" y="6018213"/>
          <p14:tracePt t="66713" x="5135563" y="6010275"/>
          <p14:tracePt t="66715" x="5143500" y="6010275"/>
          <p14:tracePt t="66718" x="5151438" y="6010275"/>
          <p14:tracePt t="66720" x="5151438" y="6002338"/>
          <p14:tracePt t="66724" x="5160963" y="6002338"/>
          <p14:tracePt t="66725" x="5160963" y="5992813"/>
          <p14:tracePt t="66728" x="5160963" y="5984875"/>
          <p14:tracePt t="66730" x="5168900" y="5984875"/>
          <p14:tracePt t="66734" x="5176838" y="5976938"/>
          <p14:tracePt t="66738" x="5176838" y="5969000"/>
          <p14:tracePt t="66741" x="5186363" y="5969000"/>
          <p14:tracePt t="66743" x="5186363" y="5959475"/>
          <p14:tracePt t="66745" x="5186363" y="5951538"/>
          <p14:tracePt t="66749" x="5194300" y="5943600"/>
          <p14:tracePt t="66753" x="5194300" y="5934075"/>
          <p14:tracePt t="66757" x="5202238" y="5926138"/>
          <p14:tracePt t="66761" x="5210175" y="5918200"/>
          <p14:tracePt t="66764" x="5210175" y="5908675"/>
          <p14:tracePt t="66769" x="5210175" y="5900738"/>
          <p14:tracePt t="66774" x="5219700" y="5900738"/>
          <p14:tracePt t="66778" x="5219700" y="5892800"/>
          <p14:tracePt t="66789" x="5219700" y="5884863"/>
          <p14:tracePt t="66795" x="5219700" y="5875338"/>
          <p14:tracePt t="66817" x="5219700" y="5867400"/>
          <p14:tracePt t="66838" x="5219700" y="5859463"/>
          <p14:tracePt t="66844" x="5210175" y="5859463"/>
          <p14:tracePt t="66847" x="5202238" y="5859463"/>
          <p14:tracePt t="66849" x="5202238" y="5849938"/>
          <p14:tracePt t="66853" x="5194300" y="5849938"/>
          <p14:tracePt t="66855" x="5194300" y="5842000"/>
          <p14:tracePt t="66859" x="5186363" y="5842000"/>
          <p14:tracePt t="66865" x="5176838" y="5842000"/>
          <p14:tracePt t="66867" x="5168900" y="5834063"/>
          <p14:tracePt t="66871" x="5160963" y="5834063"/>
          <p14:tracePt t="66875" x="5151438" y="5834063"/>
          <p14:tracePt t="66881" x="5143500" y="5834063"/>
          <p14:tracePt t="66883" x="5135563" y="5834063"/>
          <p14:tracePt t="66885" x="5135563" y="5826125"/>
          <p14:tracePt t="66886" x="5127625" y="5826125"/>
          <p14:tracePt t="66892" x="5118100" y="5826125"/>
          <p14:tracePt t="66895" x="5110163" y="5826125"/>
          <p14:tracePt t="66898" x="5102225" y="5826125"/>
          <p14:tracePt t="66901" x="5092700" y="5826125"/>
          <p14:tracePt t="66905" x="5084763" y="5826125"/>
          <p14:tracePt t="66908" x="5076825" y="5826125"/>
          <p14:tracePt t="66913" x="5068888" y="5826125"/>
          <p14:tracePt t="66915" x="5059363" y="5826125"/>
          <p14:tracePt t="66917" x="5051425" y="5826125"/>
          <p14:tracePt t="66921" x="5043488" y="5826125"/>
          <p14:tracePt t="66924" x="5033963" y="5826125"/>
          <p14:tracePt t="66925" x="5033963" y="5834063"/>
          <p14:tracePt t="66928" x="5026025" y="5834063"/>
          <p14:tracePt t="66931" x="5018088" y="5834063"/>
          <p14:tracePt t="66936" x="5010150" y="5842000"/>
          <p14:tracePt t="66937" x="5000625" y="5842000"/>
          <p14:tracePt t="66941" x="4992688" y="5849938"/>
          <p14:tracePt t="66947" x="4984750" y="5849938"/>
          <p14:tracePt t="66949" x="4984750" y="5859463"/>
          <p14:tracePt t="66953" x="4975225" y="5859463"/>
          <p14:tracePt t="66956" x="4967288" y="5859463"/>
          <p14:tracePt t="66957" x="4967288" y="5867400"/>
          <p14:tracePt t="66961" x="4959350" y="5867400"/>
          <p14:tracePt t="66965" x="4959350" y="5875338"/>
          <p14:tracePt t="66967" x="4951413" y="5884863"/>
          <p14:tracePt t="66974" x="4951413" y="5892800"/>
          <p14:tracePt t="66975" x="4941888" y="5892800"/>
          <p14:tracePt t="66979" x="4933950" y="5900738"/>
          <p14:tracePt t="66985" x="4926013" y="5908675"/>
          <p14:tracePt t="66988" x="4926013" y="5918200"/>
          <p14:tracePt t="66993" x="4916488" y="5918200"/>
          <p14:tracePt t="66995" x="4916488" y="5926138"/>
          <p14:tracePt t="67001" x="4916488" y="5934075"/>
          <p14:tracePt t="67002" x="4908550" y="5934075"/>
          <p14:tracePt t="67009" x="4908550" y="5943600"/>
          <p14:tracePt t="67013" x="4900613" y="5943600"/>
          <p14:tracePt t="67020" x="4892675" y="5951538"/>
          <p14:tracePt t="67021" x="4892675" y="5959475"/>
          <p14:tracePt t="67029" x="4892675" y="5969000"/>
          <p14:tracePt t="67032" x="4883150" y="5969000"/>
          <p14:tracePt t="67039" x="4883150" y="5976938"/>
          <p14:tracePt t="67049" x="4883150" y="5984875"/>
          <p14:tracePt t="67053" x="4883150" y="5992813"/>
          <p14:tracePt t="67065" x="4883150" y="6002338"/>
          <p14:tracePt t="67077" x="4883150" y="6010275"/>
          <p14:tracePt t="67088" x="4883150" y="6018213"/>
          <p14:tracePt t="67095" x="4883150" y="6027738"/>
          <p14:tracePt t="67106" x="4883150" y="6035675"/>
          <p14:tracePt t="67118" x="4883150" y="6043613"/>
          <p14:tracePt t="67131" x="4883150" y="6051550"/>
          <p14:tracePt t="67141" x="4883150" y="6061075"/>
          <p14:tracePt t="67143" x="4892675" y="6061075"/>
          <p14:tracePt t="67162" x="4900613" y="6069013"/>
          <p14:tracePt t="67169" x="4908550" y="6069013"/>
          <p14:tracePt t="67181" x="4908550" y="6076950"/>
          <p14:tracePt t="67193" x="4916488" y="6076950"/>
          <p14:tracePt t="67213" x="4916488" y="6086475"/>
          <p14:tracePt t="67215" x="4926013" y="6086475"/>
          <p14:tracePt t="67225" x="4933950" y="6086475"/>
          <p14:tracePt t="67227" x="4933950" y="6094413"/>
          <p14:tracePt t="67257" x="4933950" y="6102350"/>
          <p14:tracePt t="67317" x="4941888" y="6102350"/>
          <p14:tracePt t="67355" x="4951413" y="6102350"/>
          <p14:tracePt t="67362" x="4951413" y="6110288"/>
          <p14:tracePt t="67379" x="4959350" y="6119813"/>
          <p14:tracePt t="67388" x="4959350" y="6127750"/>
          <p14:tracePt t="67402" x="4967288" y="6127750"/>
          <p14:tracePt t="67407" x="4975225" y="6135688"/>
          <p14:tracePt t="67417" x="4984750" y="6145213"/>
          <p14:tracePt t="67422" x="4992688" y="6145213"/>
          <p14:tracePt t="67426" x="4992688" y="6153150"/>
          <p14:tracePt t="67431" x="5010150" y="6161088"/>
          <p14:tracePt t="67434" x="5018088" y="6161088"/>
          <p14:tracePt t="67440" x="5026025" y="6161088"/>
          <p14:tracePt t="67442" x="5026025" y="6169025"/>
          <p14:tracePt t="67444" x="5033963" y="6169025"/>
          <p14:tracePt t="67448" x="5043488" y="6169025"/>
          <p14:tracePt t="67450" x="5051425" y="6169025"/>
          <p14:tracePt t="67455" x="5059363" y="6169025"/>
          <p14:tracePt t="67457" x="5068888" y="6178550"/>
          <p14:tracePt t="67459" x="5076825" y="6178550"/>
          <p14:tracePt t="67464" x="5084763" y="6178550"/>
          <p14:tracePt t="67467" x="5092700" y="6178550"/>
          <p14:tracePt t="67470" x="5102225" y="6178550"/>
          <p14:tracePt t="67472" x="5110163" y="6178550"/>
          <p14:tracePt t="67474" x="5118100" y="6178550"/>
          <p14:tracePt t="67478" x="5127625" y="6178550"/>
          <p14:tracePt t="67481" x="5135563" y="6178550"/>
          <p14:tracePt t="67483" x="5143500" y="6178550"/>
          <p14:tracePt t="67486" x="5151438" y="6178550"/>
          <p14:tracePt t="67490" x="5160963" y="6178550"/>
          <p14:tracePt t="67492" x="5160963" y="6169025"/>
          <p14:tracePt t="67495" x="5168900" y="6169025"/>
          <p14:tracePt t="67497" x="5176838" y="6169025"/>
          <p14:tracePt t="67499" x="5176838" y="6161088"/>
          <p14:tracePt t="67499" x="5186363" y="6161088"/>
          <p14:tracePt t="67501" x="5186363" y="6153150"/>
          <p14:tracePt t="67504" x="5194300" y="6153150"/>
          <p14:tracePt t="67507" x="5194300" y="6145213"/>
          <p14:tracePt t="67509" x="5202238" y="6145213"/>
          <p14:tracePt t="67512" x="5210175" y="6135688"/>
          <p14:tracePt t="67517" x="5219700" y="6127750"/>
          <p14:tracePt t="67519" x="5219700" y="6119813"/>
          <p14:tracePt t="67523" x="5219700" y="6110288"/>
          <p14:tracePt t="67524" x="5227638" y="6110288"/>
          <p14:tracePt t="67527" x="5227638" y="6102350"/>
          <p14:tracePt t="67532" x="5227638" y="6094413"/>
          <p14:tracePt t="67534" x="5235575" y="6086475"/>
          <p14:tracePt t="67539" x="5235575" y="6076950"/>
          <p14:tracePt t="67545" x="5235575" y="6069013"/>
          <p14:tracePt t="67547" x="5245100" y="6069013"/>
          <p14:tracePt t="67549" x="5245100" y="6061075"/>
          <p14:tracePt t="67550" x="5245100" y="6051550"/>
          <p14:tracePt t="67554" x="5253038" y="6051550"/>
          <p14:tracePt t="67555" x="5253038" y="6043613"/>
          <p14:tracePt t="67562" x="5253038" y="6035675"/>
          <p14:tracePt t="67567" x="5253038" y="6027738"/>
          <p14:tracePt t="67569" x="5253038" y="6018213"/>
          <p14:tracePt t="67573" x="5260975" y="6018213"/>
          <p14:tracePt t="67575" x="5260975" y="6010275"/>
          <p14:tracePt t="67583" x="5260975" y="6002338"/>
          <p14:tracePt t="67589" x="5260975" y="5992813"/>
          <p14:tracePt t="67592" x="5260975" y="5984875"/>
          <p14:tracePt t="67601" x="5260975" y="5976938"/>
          <p14:tracePt t="67609" x="5260975" y="5969000"/>
          <p14:tracePt t="67618" x="5260975" y="5959475"/>
          <p14:tracePt t="67624" x="5260975" y="5951538"/>
          <p14:tracePt t="67631" x="5253038" y="5951538"/>
          <p14:tracePt t="67636" x="5245100" y="5951538"/>
          <p14:tracePt t="67639" x="5245100" y="5943600"/>
          <p14:tracePt t="67645" x="5235575" y="5943600"/>
          <p14:tracePt t="67651" x="5227638" y="5943600"/>
          <p14:tracePt t="67653" x="5227638" y="5934075"/>
          <p14:tracePt t="67656" x="5219700" y="5934075"/>
          <p14:tracePt t="67663" x="5210175" y="5934075"/>
          <p14:tracePt t="67665" x="5202238" y="5934075"/>
          <p14:tracePt t="67668" x="5202238" y="5926138"/>
          <p14:tracePt t="67671" x="5194300" y="5926138"/>
          <p14:tracePt t="67677" x="5186363" y="5926138"/>
          <p14:tracePt t="67679" x="5186363" y="5918200"/>
          <p14:tracePt t="67683" x="5176838" y="5918200"/>
          <p14:tracePt t="67686" x="5168900" y="5918200"/>
          <p14:tracePt t="67687" x="5168900" y="5908675"/>
          <p14:tracePt t="67691" x="5160963" y="5908675"/>
          <p14:tracePt t="67695" x="5151438" y="5908675"/>
          <p14:tracePt t="67697" x="5151438" y="5900738"/>
          <p14:tracePt t="67701" x="5143500" y="5900738"/>
          <p14:tracePt t="67702" x="5135563" y="5900738"/>
          <p14:tracePt t="67706" x="5127625" y="5900738"/>
          <p14:tracePt t="67709" x="5118100" y="5892800"/>
          <p14:tracePt t="67714" x="5110163" y="5892800"/>
          <p14:tracePt t="67715" x="5102225" y="5892800"/>
          <p14:tracePt t="67721" x="5092700" y="5892800"/>
          <p14:tracePt t="67724" x="5084763" y="5892800"/>
          <p14:tracePt t="67729" x="5076825" y="5892800"/>
          <p14:tracePt t="67731" x="5068888" y="5892800"/>
          <p14:tracePt t="67734" x="5059363" y="5892800"/>
          <p14:tracePt t="67740" x="5051425" y="5892800"/>
          <p14:tracePt t="67746" x="5043488" y="5892800"/>
          <p14:tracePt t="67749" x="5033963" y="5892800"/>
          <p14:tracePt t="67754" x="5026025" y="5892800"/>
          <p14:tracePt t="67761" x="5018088" y="5892800"/>
          <p14:tracePt t="67764" x="5018088" y="5900738"/>
          <p14:tracePt t="67765" x="5010150" y="5900738"/>
          <p14:tracePt t="67766" x="5000625" y="5900738"/>
          <p14:tracePt t="67769" x="5000625" y="5908675"/>
          <p14:tracePt t="67772" x="4992688" y="5908675"/>
          <p14:tracePt t="67774" x="4992688" y="5918200"/>
          <p14:tracePt t="67777" x="4984750" y="5918200"/>
          <p14:tracePt t="67780" x="4984750" y="5926138"/>
          <p14:tracePt t="67782" x="4975225" y="5926138"/>
          <p14:tracePt t="67785" x="4967288" y="5926138"/>
          <p14:tracePt t="67786" x="4967288" y="5934075"/>
          <p14:tracePt t="67791" x="4959350" y="5934075"/>
          <p14:tracePt t="67792" x="4959350" y="5943600"/>
          <p14:tracePt t="67799" x="4951413" y="5943600"/>
          <p14:tracePt t="67802" x="4951413" y="5951538"/>
          <p14:tracePt t="67808" x="4951413" y="5959475"/>
          <p14:tracePt t="67813" x="4941888" y="5959475"/>
          <p14:tracePt t="67822" x="4941888" y="5969000"/>
          <p14:tracePt t="67873" x="4941888" y="5976938"/>
          <p14:tracePt t="67989" x="4933950" y="5976938"/>
          <p14:tracePt t="67994" x="4933950" y="5984875"/>
          <p14:tracePt t="67999" x="4933950" y="5992813"/>
          <p14:tracePt t="68001" x="4926013" y="5992813"/>
          <p14:tracePt t="68011" x="4926013" y="6002338"/>
          <p14:tracePt t="68035" x="4926013" y="6010275"/>
          <p14:tracePt t="68048" x="4916488" y="6010275"/>
          <p14:tracePt t="68145" x="4916488" y="6018213"/>
          <p14:tracePt t="68992" x="4916488" y="6027738"/>
          <p14:tracePt t="68999" x="4926013" y="6027738"/>
          <p14:tracePt t="69003" x="4933950" y="6027738"/>
          <p14:tracePt t="69010" x="4941888" y="6035675"/>
          <p14:tracePt t="69016" x="4951413" y="6035675"/>
          <p14:tracePt t="69022" x="4959350" y="6035675"/>
          <p14:tracePt t="69024" x="4959350" y="6043613"/>
          <p14:tracePt t="69027" x="4967288" y="6043613"/>
          <p14:tracePt t="69029" x="4975225" y="6043613"/>
          <p14:tracePt t="69033" x="4984750" y="6051550"/>
          <p14:tracePt t="69036" x="4992688" y="6051550"/>
          <p14:tracePt t="69038" x="4992688" y="6061075"/>
          <p14:tracePt t="69040" x="5000625" y="6061075"/>
          <p14:tracePt t="69041" x="5010150" y="6061075"/>
          <p14:tracePt t="69045" x="5018088" y="6061075"/>
          <p14:tracePt t="69049" x="5026025" y="6069013"/>
          <p14:tracePt t="69050" x="5033963" y="6069013"/>
          <p14:tracePt t="69050" x="5043488" y="6069013"/>
          <p14:tracePt t="69053" x="5051425" y="6069013"/>
          <p14:tracePt t="69057" x="5059363" y="6069013"/>
          <p14:tracePt t="69057" x="5059363" y="6076950"/>
          <p14:tracePt t="69060" x="5068888" y="6076950"/>
          <p14:tracePt t="69063" x="5084763" y="6076950"/>
          <p14:tracePt t="69066" x="5092700" y="6076950"/>
          <p14:tracePt t="69069" x="5102225" y="6076950"/>
          <p14:tracePt t="69071" x="5110163" y="6076950"/>
          <p14:tracePt t="69072" x="5110163" y="6086475"/>
          <p14:tracePt t="69073" x="5118100" y="6086475"/>
          <p14:tracePt t="69077" x="5127625" y="6086475"/>
          <p14:tracePt t="69080" x="5143500" y="6094413"/>
          <p14:tracePt t="69084" x="5151438" y="6094413"/>
          <p14:tracePt t="69089" x="5160963" y="6094413"/>
          <p14:tracePt t="69095" x="5168900" y="6094413"/>
          <p14:tracePt t="69097" x="5176838" y="6094413"/>
          <p14:tracePt t="69173" x="5186363" y="6094413"/>
          <p14:tracePt t="69451" x="5186363" y="6102350"/>
          <p14:tracePt t="69461" x="5194300" y="6102350"/>
          <p14:tracePt t="69471" x="5194300" y="6110288"/>
          <p14:tracePt t="69477" x="5202238" y="6110288"/>
          <p14:tracePt t="69488" x="5210175" y="6110288"/>
          <p14:tracePt t="70101" x="5219700" y="6110288"/>
          <p14:tracePt t="70107" x="5235575" y="6110288"/>
          <p14:tracePt t="70113" x="5278438" y="6110288"/>
          <p14:tracePt t="70116" x="5311775" y="6110288"/>
          <p14:tracePt t="70117" x="5319713" y="6110288"/>
          <p14:tracePt t="70118" x="5345113" y="6110288"/>
          <p14:tracePt t="70120" x="5362575" y="6110288"/>
          <p14:tracePt t="70121" x="5378450" y="6110288"/>
          <p14:tracePt t="70122" x="5386388" y="6110288"/>
          <p14:tracePt t="70123" x="5411788" y="6102350"/>
          <p14:tracePt t="70124" x="5429250" y="6102350"/>
          <p14:tracePt t="70125" x="5445125" y="6102350"/>
          <p14:tracePt t="70125" x="5470525" y="6102350"/>
          <p14:tracePt t="70127" x="5503863" y="6094413"/>
          <p14:tracePt t="70129" x="5529263" y="6086475"/>
          <p14:tracePt t="70130" x="5546725" y="6086475"/>
          <p14:tracePt t="70131" x="5588000" y="6076950"/>
          <p14:tracePt t="70132" x="5621338" y="6076950"/>
          <p14:tracePt t="70134" x="5646738" y="6069013"/>
          <p14:tracePt t="70135" x="5672138" y="6061075"/>
          <p14:tracePt t="70136" x="5697538" y="6051550"/>
          <p14:tracePt t="70136" x="5722938" y="6051550"/>
          <p14:tracePt t="70137" x="5748338" y="6051550"/>
          <p14:tracePt t="70140" x="5797550" y="6035675"/>
          <p14:tracePt t="70141" x="5822950" y="6027738"/>
          <p14:tracePt t="70142" x="5873750" y="6027738"/>
          <p14:tracePt t="70148" x="6032500" y="5984875"/>
          <p14:tracePt t="70149" x="6091238" y="5976938"/>
          <p14:tracePt t="70151" x="6124575" y="5969000"/>
          <p14:tracePt t="70152" x="6149975" y="5959475"/>
          <p14:tracePt t="70154" x="6175375" y="5951538"/>
          <p14:tracePt t="70154" x="6226175" y="5943600"/>
          <p14:tracePt t="70155" x="6251575" y="5934075"/>
          <p14:tracePt t="70156" x="6276975" y="5926138"/>
          <p14:tracePt t="70157" x="6310313" y="5918200"/>
          <p14:tracePt t="70158" x="6335713" y="5908675"/>
          <p14:tracePt t="70159" x="6369050" y="5900738"/>
          <p14:tracePt t="70161" x="6435725" y="5884863"/>
          <p14:tracePt t="70164" x="6502400" y="5859463"/>
          <p14:tracePt t="70165" x="6527800" y="5859463"/>
          <p14:tracePt t="70165" x="6553200" y="5849938"/>
          <p14:tracePt t="70166" x="6586538" y="5834063"/>
          <p14:tracePt t="70167" x="6619875" y="5826125"/>
          <p14:tracePt t="70168" x="6645275" y="5816600"/>
          <p14:tracePt t="70170" x="6670675" y="5808663"/>
          <p14:tracePt t="70171" x="6696075" y="5800725"/>
          <p14:tracePt t="70172" x="6729413" y="5791200"/>
          <p14:tracePt t="70172" x="6762750" y="5783263"/>
          <p14:tracePt t="70173" x="6780213" y="5767388"/>
          <p14:tracePt t="70175" x="6813550" y="5757863"/>
          <p14:tracePt t="70175" x="6846888" y="5749925"/>
          <p14:tracePt t="70177" x="6872288" y="5741988"/>
          <p14:tracePt t="70180" x="6946900" y="5708650"/>
          <p14:tracePt t="70181" x="6989763" y="5691188"/>
          <p14:tracePt t="70184" x="7064375" y="5657850"/>
          <p14:tracePt t="70185" x="7115175" y="5632450"/>
          <p14:tracePt t="70187" x="7140575" y="5614988"/>
          <p14:tracePt t="70187" x="7173913" y="5607050"/>
          <p14:tracePt t="70188" x="7191375" y="5591175"/>
          <p14:tracePt t="70189" x="7216775" y="5581650"/>
          <p14:tracePt t="70190" x="7240588" y="5565775"/>
          <p14:tracePt t="70191" x="7265988" y="5548313"/>
          <p14:tracePt t="70192" x="7291388" y="5540375"/>
          <p14:tracePt t="70195" x="7350125" y="5507038"/>
          <p14:tracePt t="70195" x="7375525" y="5489575"/>
          <p14:tracePt t="70198" x="7442200" y="5448300"/>
          <p14:tracePt t="70199" x="7467600" y="5438775"/>
          <p14:tracePt t="70200" x="7493000" y="5414963"/>
          <p14:tracePt t="70201" x="7510463" y="5405438"/>
          <p14:tracePt t="70203" x="7543800" y="5380038"/>
          <p14:tracePt t="70204" x="7559675" y="5372100"/>
          <p14:tracePt t="70205" x="7577138" y="5346700"/>
          <p14:tracePt t="70205" x="7610475" y="5338763"/>
          <p14:tracePt t="70206" x="7635875" y="5313363"/>
          <p14:tracePt t="70207" x="7651750" y="5305425"/>
          <p14:tracePt t="70208" x="7677150" y="5280025"/>
          <p14:tracePt t="70209" x="7702550" y="5272088"/>
          <p14:tracePt t="70212" x="7735888" y="5237163"/>
          <p14:tracePt t="70213" x="7761288" y="5221288"/>
          <p14:tracePt t="70216" x="7827963" y="5162550"/>
          <p14:tracePt t="70217" x="7845425" y="5154613"/>
          <p14:tracePt t="70217" x="7862888" y="5129213"/>
          <p14:tracePt t="70218" x="7896225" y="5111750"/>
          <p14:tracePt t="70219" x="7912100" y="5086350"/>
          <p14:tracePt t="70220" x="7929563" y="5078413"/>
          <p14:tracePt t="70221" x="7954963" y="5060950"/>
          <p14:tracePt t="70222" x="7970838" y="5045075"/>
          <p14:tracePt t="70223" x="7980363" y="5027613"/>
          <p14:tracePt t="70224" x="8004175" y="5011738"/>
          <p14:tracePt t="70225" x="8021638" y="4994275"/>
          <p14:tracePt t="70226" x="8039100" y="4968875"/>
          <p14:tracePt t="70229" x="8072438" y="4927600"/>
          <p14:tracePt t="70230" x="8088313" y="4919663"/>
          <p14:tracePt t="70231" x="8105775" y="4902200"/>
          <p14:tracePt t="70233" x="8139113" y="4868863"/>
          <p14:tracePt t="70234" x="8147050" y="4851400"/>
          <p14:tracePt t="70235" x="8164513" y="4826000"/>
          <p14:tracePt t="70237" x="8180388" y="4810125"/>
          <p14:tracePt t="70237" x="8197850" y="4802188"/>
          <p14:tracePt t="70239" x="8215313" y="4776788"/>
          <p14:tracePt t="70239" x="8223250" y="4767263"/>
          <p14:tracePt t="70240" x="8231188" y="4751388"/>
          <p14:tracePt t="70241" x="8248650" y="4725988"/>
          <p14:tracePt t="70242" x="8256588" y="4708525"/>
          <p14:tracePt t="70245" x="8281988" y="4675188"/>
          <p14:tracePt t="70247" x="8307388" y="4649788"/>
          <p14:tracePt t="70250" x="8340725" y="4600575"/>
          <p14:tracePt t="70253" x="8374063" y="4549775"/>
          <p14:tracePt t="70254" x="8382000" y="4541838"/>
          <p14:tracePt t="70255" x="8399463" y="4506913"/>
          <p14:tracePt t="70257" x="8407400" y="4498975"/>
          <p14:tracePt t="70258" x="8415338" y="4473575"/>
          <p14:tracePt t="70258" x="8424863" y="4465638"/>
          <p14:tracePt t="70259" x="8440738" y="4448175"/>
          <p14:tracePt t="70262" x="8450263" y="4424363"/>
          <p14:tracePt t="70263" x="8458200" y="4406900"/>
          <p14:tracePt t="70265" x="8474075" y="4381500"/>
          <p14:tracePt t="70266" x="8474075" y="4373563"/>
          <p14:tracePt t="70267" x="8491538" y="4348163"/>
          <p14:tracePt t="70268" x="8499475" y="4340225"/>
          <p14:tracePt t="70268" x="8499475" y="4330700"/>
          <p14:tracePt t="70270" x="8516938" y="4306888"/>
          <p14:tracePt t="70271" x="8516938" y="4297363"/>
          <p14:tracePt t="70272" x="8516938" y="4281488"/>
          <p14:tracePt t="70273" x="8524875" y="4271963"/>
          <p14:tracePt t="70275" x="8532813" y="4248150"/>
          <p14:tracePt t="70277" x="8542338" y="4238625"/>
          <p14:tracePt t="70279" x="8550275" y="4205288"/>
          <p14:tracePt t="70281" x="8558213" y="4197350"/>
          <p14:tracePt t="70282" x="8567738" y="4179888"/>
          <p14:tracePt t="70283" x="8567738" y="4171950"/>
          <p14:tracePt t="70284" x="8575675" y="4164013"/>
          <p14:tracePt t="70285" x="8575675" y="4154488"/>
          <p14:tracePt t="70286" x="8575675" y="4146550"/>
          <p14:tracePt t="70287" x="8583613" y="4130675"/>
          <p14:tracePt t="70288" x="8583613" y="4121150"/>
          <p14:tracePt t="70290" x="8583613" y="4105275"/>
          <p14:tracePt t="70291" x="8591550" y="4095750"/>
          <p14:tracePt t="70292" x="8591550" y="4087813"/>
          <p14:tracePt t="70294" x="8601075" y="4079875"/>
          <p14:tracePt t="70296" x="8601075" y="4054475"/>
          <p14:tracePt t="70298" x="8609013" y="4029075"/>
          <p14:tracePt t="70299" x="8609013" y="4011613"/>
          <p14:tracePt t="70302" x="8616950" y="3995738"/>
          <p14:tracePt t="70303" x="8616950" y="3987800"/>
          <p14:tracePt t="70304" x="8616950" y="3978275"/>
          <p14:tracePt t="70305" x="8616950" y="3970338"/>
          <p14:tracePt t="70306" x="8616950" y="3962400"/>
          <p14:tracePt t="70307" x="8616950" y="3952875"/>
          <p14:tracePt t="70308" x="8616950" y="3944938"/>
          <p14:tracePt t="70309" x="8616950" y="3929063"/>
          <p14:tracePt t="70311" x="8616950" y="3911600"/>
          <p14:tracePt t="70313" x="8616950" y="3894138"/>
          <p14:tracePt t="70314" x="8616950" y="3886200"/>
          <p14:tracePt t="70315" x="8616950" y="3870325"/>
          <p14:tracePt t="70316" x="8616950" y="3860800"/>
          <p14:tracePt t="70318" x="8616950" y="3852863"/>
          <p14:tracePt t="70319" x="8616950" y="3844925"/>
          <p14:tracePt t="70320" x="8616950" y="3835400"/>
          <p14:tracePt t="70321" x="8616950" y="3819525"/>
          <p14:tracePt t="70322" x="8616950" y="3811588"/>
          <p14:tracePt t="70323" x="8616950" y="3794125"/>
          <p14:tracePt t="70325" x="8616950" y="3786188"/>
          <p14:tracePt t="70326" x="8616950" y="3776663"/>
          <p14:tracePt t="70327" x="8616950" y="3768725"/>
          <p14:tracePt t="70329" x="8616950" y="3743325"/>
          <p14:tracePt t="70329" x="8609013" y="3727450"/>
          <p14:tracePt t="70330" x="8609013" y="3717925"/>
          <p14:tracePt t="70331" x="8609013" y="3709988"/>
          <p14:tracePt t="70332" x="8609013" y="3702050"/>
          <p14:tracePt t="70334" x="8601075" y="3684588"/>
          <p14:tracePt t="70334" x="8591550" y="3668713"/>
          <p14:tracePt t="70335" x="8591550" y="3659188"/>
          <p14:tracePt t="70336" x="8591550" y="3643313"/>
          <p14:tracePt t="70337" x="8591550" y="3635375"/>
          <p14:tracePt t="70338" x="8583613" y="3625850"/>
          <p14:tracePt t="70339" x="8575675" y="3609975"/>
          <p14:tracePt t="70340" x="8575675" y="3600450"/>
          <p14:tracePt t="70341" x="8567738" y="3584575"/>
          <p14:tracePt t="70342" x="8567738" y="3567113"/>
          <p14:tracePt t="70345" x="8558213" y="3541713"/>
          <p14:tracePt t="70346" x="8550275" y="3533775"/>
          <p14:tracePt t="70346" x="8550275" y="3517900"/>
          <p14:tracePt t="70347" x="8542338" y="3500438"/>
          <p14:tracePt t="70348" x="8542338" y="3492500"/>
          <p14:tracePt t="70349" x="8532813" y="3475038"/>
          <p14:tracePt t="70350" x="8532813" y="3467100"/>
          <p14:tracePt t="70352" x="8524875" y="3459163"/>
          <p14:tracePt t="70353" x="8516938" y="3433763"/>
          <p14:tracePt t="70355" x="8516938" y="3424238"/>
          <p14:tracePt t="70355" x="8509000" y="3416300"/>
          <p14:tracePt t="70357" x="8509000" y="3398838"/>
          <p14:tracePt t="70357" x="8499475" y="3390900"/>
          <p14:tracePt t="70358" x="8491538" y="3375025"/>
          <p14:tracePt t="70359" x="8491538" y="3365500"/>
          <p14:tracePt t="70361" x="8483600" y="3340100"/>
          <p14:tracePt t="70364" x="8474075" y="3306763"/>
          <p14:tracePt t="70365" x="8466138" y="3298825"/>
          <p14:tracePt t="70365" x="8466138" y="3290888"/>
          <p14:tracePt t="70367" x="8458200" y="3273425"/>
          <p14:tracePt t="70368" x="8458200" y="3265488"/>
          <p14:tracePt t="70369" x="8458200" y="3257550"/>
          <p14:tracePt t="70369" x="8450263" y="3240088"/>
          <p14:tracePt t="70370" x="8440738" y="3232150"/>
          <p14:tracePt t="70371" x="8432800" y="3222625"/>
          <p14:tracePt t="70372" x="8432800" y="3206750"/>
          <p14:tracePt t="70373" x="8432800" y="3198813"/>
          <p14:tracePt t="70374" x="8424863" y="3189288"/>
          <p14:tracePt t="70375" x="8424863" y="3173413"/>
          <p14:tracePt t="70376" x="8415338" y="3163888"/>
          <p14:tracePt t="70378" x="8415338" y="3155950"/>
          <p14:tracePt t="70380" x="8407400" y="3130550"/>
          <p14:tracePt t="70380" x="8399463" y="3122613"/>
          <p14:tracePt t="70381" x="8399463" y="3105150"/>
          <p14:tracePt t="70382" x="8399463" y="3097213"/>
          <p14:tracePt t="70383" x="8391525" y="3089275"/>
          <p14:tracePt t="70384" x="8382000" y="3071813"/>
          <p14:tracePt t="70386" x="8382000" y="3063875"/>
          <p14:tracePt t="70387" x="8382000" y="3055938"/>
          <p14:tracePt t="70388" x="8374063" y="3038475"/>
          <p14:tracePt t="70389" x="8374063" y="3030538"/>
          <p14:tracePt t="70390" x="8366125" y="3013075"/>
          <p14:tracePt t="70391" x="8366125" y="3005138"/>
          <p14:tracePt t="70395" x="8356600" y="2979738"/>
          <p14:tracePt t="70396" x="8348663" y="2971800"/>
          <p14:tracePt t="70398" x="8340725" y="2946400"/>
          <p14:tracePt t="70399" x="8332788" y="2938463"/>
          <p14:tracePt t="70401" x="8332788" y="2921000"/>
          <p14:tracePt t="70402" x="8332788" y="2913063"/>
          <p14:tracePt t="70404" x="8323263" y="2905125"/>
          <p14:tracePt t="70405" x="8315325" y="2895600"/>
          <p14:tracePt t="70406" x="8315325" y="2887663"/>
          <p14:tracePt t="70407" x="8315325" y="2870200"/>
          <p14:tracePt t="70407" x="8307388" y="2862263"/>
          <p14:tracePt t="70408" x="8297863" y="2862263"/>
          <p14:tracePt t="70409" x="8297863" y="2846388"/>
          <p14:tracePt t="70411" x="8289925" y="2828925"/>
          <p14:tracePt t="70414" x="8274050" y="2811463"/>
          <p14:tracePt t="70415" x="8274050" y="2803525"/>
          <p14:tracePt t="70415" x="8264525" y="2795588"/>
          <p14:tracePt t="70416" x="8256588" y="2786063"/>
          <p14:tracePt t="70417" x="8256588" y="2770188"/>
          <p14:tracePt t="70418" x="8248650" y="2762250"/>
          <p14:tracePt t="70419" x="8239125" y="2744788"/>
          <p14:tracePt t="70421" x="8231188" y="2736850"/>
          <p14:tracePt t="70422" x="8223250" y="2727325"/>
          <p14:tracePt t="70424" x="8215313" y="2719388"/>
          <p14:tracePt t="70425" x="8205788" y="2693988"/>
          <p14:tracePt t="70426" x="8189913" y="2686050"/>
          <p14:tracePt t="70429" x="8180388" y="2660650"/>
          <p14:tracePt t="70430" x="8164513" y="2644775"/>
          <p14:tracePt t="70431" x="8147050" y="2635250"/>
          <p14:tracePt t="70433" x="8147050" y="2619375"/>
          <p14:tracePt t="70434" x="8131175" y="2609850"/>
          <p14:tracePt t="70435" x="8121650" y="2601913"/>
          <p14:tracePt t="70437" x="8113713" y="2593975"/>
          <p14:tracePt t="70437" x="8113713" y="2586038"/>
          <p14:tracePt t="70438" x="8097838" y="2568575"/>
          <p14:tracePt t="70439" x="8088313" y="2568575"/>
          <p14:tracePt t="70440" x="8080375" y="2551113"/>
          <p14:tracePt t="70441" x="8072438" y="2543175"/>
          <p14:tracePt t="70443" x="8062913" y="2535238"/>
          <p14:tracePt t="70445" x="8047038" y="2517775"/>
          <p14:tracePt t="70446" x="8039100" y="2501900"/>
          <p14:tracePt t="70449" x="8021638" y="2484438"/>
          <p14:tracePt t="70450" x="8013700" y="2476500"/>
          <p14:tracePt t="70450" x="8004175" y="2459038"/>
          <p14:tracePt t="70451" x="7996238" y="2451100"/>
          <p14:tracePt t="70452" x="7988300" y="2443163"/>
          <p14:tracePt t="70454" x="7980363" y="2425700"/>
          <p14:tracePt t="70455" x="7970838" y="2425700"/>
          <p14:tracePt t="70456" x="7962900" y="2409825"/>
          <p14:tracePt t="70457" x="7954963" y="2409825"/>
          <p14:tracePt t="70458" x="7945438" y="2400300"/>
          <p14:tracePt t="70459" x="7937500" y="2384425"/>
          <p14:tracePt t="70463" x="7921625" y="2366963"/>
          <p14:tracePt t="70464" x="7912100" y="2359025"/>
          <p14:tracePt t="70465" x="7904163" y="2351088"/>
          <p14:tracePt t="70467" x="7886700" y="2333625"/>
          <p14:tracePt t="70468" x="7878763" y="2316163"/>
          <p14:tracePt t="70469" x="7870825" y="2316163"/>
          <p14:tracePt t="70470" x="7862888" y="2308225"/>
          <p14:tracePt t="70471" x="7862888" y="2300288"/>
          <p14:tracePt t="70472" x="7845425" y="2292350"/>
          <p14:tracePt t="70473" x="7837488" y="2282825"/>
          <p14:tracePt t="70475" x="7827963" y="2274888"/>
          <p14:tracePt t="70475" x="7820025" y="2266950"/>
          <p14:tracePt t="70478" x="7794625" y="2249488"/>
          <p14:tracePt t="70479" x="7786688" y="2233613"/>
          <p14:tracePt t="70480" x="7778750" y="2233613"/>
          <p14:tracePt t="70483" x="7753350" y="2216150"/>
          <p14:tracePt t="70483" x="7745413" y="2198688"/>
          <p14:tracePt t="70484" x="7727950" y="2190750"/>
          <p14:tracePt t="70485" x="7710488" y="2173288"/>
          <p14:tracePt t="70486" x="7702550" y="2173288"/>
          <p14:tracePt t="70487" x="7686675" y="2157413"/>
          <p14:tracePt t="70488" x="7669213" y="2149475"/>
          <p14:tracePt t="70489" x="7651750" y="2139950"/>
          <p14:tracePt t="70490" x="7643813" y="2132013"/>
          <p14:tracePt t="70491" x="7627938" y="2124075"/>
          <p14:tracePt t="70492" x="7610475" y="2106613"/>
          <p14:tracePt t="70493" x="7593013" y="2106613"/>
          <p14:tracePt t="70497" x="7543800" y="2073275"/>
          <p14:tracePt t="70498" x="7534275" y="2065338"/>
          <p14:tracePt t="70500" x="7510463" y="2055813"/>
          <p14:tracePt t="70500" x="7493000" y="2039938"/>
          <p14:tracePt t="70501" x="7485063" y="2039938"/>
          <p14:tracePt t="70502" x="7459663" y="2022475"/>
          <p14:tracePt t="70503" x="7442200" y="2014538"/>
          <p14:tracePt t="70504" x="7426325" y="2006600"/>
          <p14:tracePt t="70505" x="7408863" y="1997075"/>
          <p14:tracePt t="70506" x="7392988" y="1981200"/>
          <p14:tracePt t="70507" x="7367588" y="1973263"/>
          <p14:tracePt t="70508" x="7350125" y="1973263"/>
          <p14:tracePt t="70509" x="7342188" y="1955800"/>
          <p14:tracePt t="70511" x="7299325" y="1938338"/>
          <p14:tracePt t="70514" x="7275513" y="1922463"/>
          <p14:tracePt t="70514" x="7250113" y="1914525"/>
          <p14:tracePt t="70515" x="7240588" y="1905000"/>
          <p14:tracePt t="70516" x="7216775" y="1897063"/>
          <p14:tracePt t="70517" x="7207250" y="1889125"/>
          <p14:tracePt t="70518" x="7181850" y="1879600"/>
          <p14:tracePt t="70519" x="7165975" y="1863725"/>
          <p14:tracePt t="70520" x="7158038" y="1855788"/>
          <p14:tracePt t="70521" x="7140575" y="1855788"/>
          <p14:tracePt t="70522" x="7132638" y="1846263"/>
          <p14:tracePt t="70523" x="7115175" y="1838325"/>
          <p14:tracePt t="70524" x="7099300" y="1830388"/>
          <p14:tracePt t="70525" x="7081838" y="1820863"/>
          <p14:tracePt t="70526" x="7073900" y="1812925"/>
          <p14:tracePt t="70529" x="7040563" y="1804988"/>
          <p14:tracePt t="70529" x="7031038" y="1797050"/>
          <p14:tracePt t="70531" x="7005638" y="1787525"/>
          <p14:tracePt t="70532" x="6989763" y="1779588"/>
          <p14:tracePt t="70533" x="6981825" y="1779588"/>
          <p14:tracePt t="70535" x="6964363" y="1771650"/>
          <p14:tracePt t="70536" x="6956425" y="1762125"/>
          <p14:tracePt t="70537" x="6946900" y="1762125"/>
          <p14:tracePt t="70538" x="6931025" y="1754188"/>
          <p14:tracePt t="70539" x="6923088" y="1746250"/>
          <p14:tracePt t="70540" x="6905625" y="1738313"/>
          <p14:tracePt t="70542" x="6897688" y="1738313"/>
          <p14:tracePt t="70543" x="6888163" y="1738313"/>
          <p14:tracePt t="70545" x="6872288" y="1728788"/>
          <p14:tracePt t="70547" x="6846888" y="1720850"/>
          <p14:tracePt t="70549" x="6829425" y="1712913"/>
          <p14:tracePt t="70550" x="6813550" y="1712913"/>
          <p14:tracePt t="70551" x="6813550" y="1703388"/>
          <p14:tracePt t="70552" x="6805613" y="1703388"/>
          <p14:tracePt t="70553" x="6788150" y="1695450"/>
          <p14:tracePt t="70554" x="6780213" y="1695450"/>
          <p14:tracePt t="70555" x="6762750" y="1687513"/>
          <p14:tracePt t="70557" x="6754813" y="1687513"/>
          <p14:tracePt t="70558" x="6754813" y="1679575"/>
          <p14:tracePt t="70559" x="6737350" y="1679575"/>
          <p14:tracePt t="70562" x="6729413" y="1679575"/>
          <p14:tracePt t="70564" x="6711950" y="1670050"/>
          <p14:tracePt t="70565" x="6704013" y="1670050"/>
          <p14:tracePt t="70566" x="6696075" y="1662113"/>
          <p14:tracePt t="70567" x="6688138" y="1662113"/>
          <p14:tracePt t="70569" x="6678613" y="1662113"/>
          <p14:tracePt t="70570" x="6670675" y="1662113"/>
          <p14:tracePt t="70571" x="6670675" y="1654175"/>
          <p14:tracePt t="70572" x="6662738" y="1654175"/>
          <p14:tracePt t="70573" x="6653213" y="1654175"/>
          <p14:tracePt t="70574" x="6653213" y="1644650"/>
          <p14:tracePt t="70575" x="6645275" y="1644650"/>
          <p14:tracePt t="70578" x="6637338" y="1644650"/>
          <p14:tracePt t="70579" x="6629400" y="1644650"/>
          <p14:tracePt t="70580" x="6619875" y="1644650"/>
          <p14:tracePt t="70581" x="6619875" y="1636713"/>
          <p14:tracePt t="70583" x="6611938" y="1636713"/>
          <p14:tracePt t="70585" x="6604000" y="1636713"/>
          <p14:tracePt t="70586" x="6594475" y="1636713"/>
          <p14:tracePt t="70589" x="6586538" y="1636713"/>
          <p14:tracePt t="70590" x="6586538" y="1628775"/>
          <p14:tracePt t="70592" x="6578600" y="1628775"/>
          <p14:tracePt t="70596" x="6570663" y="1628775"/>
          <p14:tracePt t="70599" x="6561138" y="1628775"/>
          <p14:tracePt t="70606" x="6553200" y="1628775"/>
          <p14:tracePt t="92493" x="6545263" y="1628775"/>
          <p14:tracePt t="92498" x="6535738" y="1628775"/>
          <p14:tracePt t="92500" x="6519863" y="1636713"/>
          <p14:tracePt t="92501" x="6519863" y="1644650"/>
          <p14:tracePt t="92502" x="6511925" y="1654175"/>
          <p14:tracePt t="92505" x="6494463" y="1662113"/>
          <p14:tracePt t="92506" x="6486525" y="1679575"/>
          <p14:tracePt t="92508" x="6477000" y="1679575"/>
          <p14:tracePt t="92509" x="6469063" y="1687513"/>
          <p14:tracePt t="92510" x="6453188" y="1695450"/>
          <p14:tracePt t="92512" x="6443663" y="1712913"/>
          <p14:tracePt t="92515" x="6410325" y="1738313"/>
          <p14:tracePt t="92519" x="6343650" y="1787525"/>
          <p14:tracePt t="92519" x="6326188" y="1804988"/>
          <p14:tracePt t="92520" x="6318250" y="1820863"/>
          <p14:tracePt t="92521" x="6292850" y="1830388"/>
          <p14:tracePt t="92522" x="6276975" y="1846263"/>
          <p14:tracePt t="92524" x="6259513" y="1863725"/>
          <p14:tracePt t="92524" x="6242050" y="1879600"/>
          <p14:tracePt t="92526" x="6208713" y="1905000"/>
          <p14:tracePt t="92527" x="6192838" y="1914525"/>
          <p14:tracePt t="92529" x="6175375" y="1938338"/>
          <p14:tracePt t="92531" x="6134100" y="1973263"/>
          <p14:tracePt t="92531" x="6116638" y="1997075"/>
          <p14:tracePt t="92534" x="6067425" y="2032000"/>
          <p14:tracePt t="92535" x="6049963" y="2055813"/>
          <p14:tracePt t="92536" x="6024563" y="2073275"/>
          <p14:tracePt t="92536" x="6008688" y="2090738"/>
          <p14:tracePt t="92537" x="5991225" y="2114550"/>
          <p14:tracePt t="92538" x="5965825" y="2132013"/>
          <p14:tracePt t="92539" x="5940425" y="2165350"/>
          <p14:tracePt t="92540" x="5915025" y="2190750"/>
          <p14:tracePt t="92541" x="5891213" y="2216150"/>
          <p14:tracePt t="92542" x="5865813" y="2241550"/>
          <p14:tracePt t="92543" x="5832475" y="2274888"/>
          <p14:tracePt t="92544" x="5815013" y="2292350"/>
          <p14:tracePt t="92546" x="5764213" y="2341563"/>
          <p14:tracePt t="92549" x="5722938" y="2392363"/>
          <p14:tracePt t="92550" x="5689600" y="2433638"/>
          <p14:tracePt t="92551" x="5664200" y="2459038"/>
          <p14:tracePt t="92551" x="5638800" y="2492375"/>
          <p14:tracePt t="92552" x="5605463" y="2517775"/>
          <p14:tracePt t="92553" x="5588000" y="2551113"/>
          <p14:tracePt t="92555" x="5572125" y="2568575"/>
          <p14:tracePt t="92556" x="5513388" y="2627313"/>
          <p14:tracePt t="92557" x="5487988" y="2660650"/>
          <p14:tracePt t="92558" x="5462588" y="2703513"/>
          <p14:tracePt t="92559" x="5437188" y="2727325"/>
          <p14:tracePt t="92560" x="5395913" y="2770188"/>
          <p14:tracePt t="92561" x="5378450" y="2803525"/>
          <p14:tracePt t="92564" x="5327650" y="2862263"/>
          <p14:tracePt t="92566" x="5278438" y="2921000"/>
          <p14:tracePt t="92569" x="5202238" y="3013075"/>
          <p14:tracePt t="92570" x="5168900" y="3055938"/>
          <p14:tracePt t="92570" x="5151438" y="3089275"/>
          <p14:tracePt t="92571" x="5127625" y="3122613"/>
          <p14:tracePt t="92572" x="5102225" y="3155950"/>
          <p14:tracePt t="92574" x="5084763" y="3181350"/>
          <p14:tracePt t="92574" x="5059363" y="3214688"/>
          <p14:tracePt t="92575" x="5043488" y="3248025"/>
          <p14:tracePt t="92576" x="5026025" y="3281363"/>
          <p14:tracePt t="92577" x="5010150" y="3306763"/>
          <p14:tracePt t="92578" x="4992688" y="3332163"/>
          <p14:tracePt t="92581" x="4951413" y="3390900"/>
          <p14:tracePt t="92582" x="4926013" y="3441700"/>
          <p14:tracePt t="92583" x="4916488" y="3467100"/>
          <p14:tracePt t="92587" x="4857750" y="3584575"/>
          <p14:tracePt t="92588" x="4841875" y="3609975"/>
          <p14:tracePt t="92588" x="4833938" y="3643313"/>
          <p14:tracePt t="92589" x="4816475" y="3676650"/>
          <p14:tracePt t="92590" x="4799013" y="3702050"/>
          <p14:tracePt t="92591" x="4791075" y="3727450"/>
          <p14:tracePt t="92592" x="4775200" y="3768725"/>
          <p14:tracePt t="92593" x="4757738" y="3794125"/>
          <p14:tracePt t="92594" x="4749800" y="3819525"/>
          <p14:tracePt t="92597" x="4724400" y="3894138"/>
          <p14:tracePt t="92598" x="4716463" y="3937000"/>
          <p14:tracePt t="92599" x="4691063" y="3995738"/>
          <p14:tracePt t="92600" x="4691063" y="4021138"/>
          <p14:tracePt t="92601" x="4673600" y="4062413"/>
          <p14:tracePt t="92602" x="4665663" y="4087813"/>
          <p14:tracePt t="92603" x="4657725" y="4113213"/>
          <p14:tracePt t="92604" x="4648200" y="4154488"/>
          <p14:tracePt t="92605" x="4640263" y="4197350"/>
          <p14:tracePt t="92606" x="4632325" y="4222750"/>
          <p14:tracePt t="92607" x="4622800" y="4264025"/>
          <p14:tracePt t="92608" x="4606925" y="4297363"/>
          <p14:tracePt t="92609" x="4598988" y="4322763"/>
          <p14:tracePt t="92610" x="4598988" y="4365625"/>
          <p14:tracePt t="92611" x="4589463" y="4389438"/>
          <p14:tracePt t="92614" x="4564063" y="4473575"/>
          <p14:tracePt t="92615" x="4556125" y="4506913"/>
          <p14:tracePt t="92617" x="4530725" y="4616450"/>
          <p14:tracePt t="92619" x="4522788" y="4659313"/>
          <p14:tracePt t="92619" x="4514850" y="4692650"/>
          <p14:tracePt t="92621" x="4497388" y="4718050"/>
          <p14:tracePt t="92622" x="4489450" y="4759325"/>
          <p14:tracePt t="92623" x="4471988" y="4802188"/>
          <p14:tracePt t="92624" x="4471988" y="4826000"/>
          <p14:tracePt t="92625" x="4464050" y="4868863"/>
          <p14:tracePt t="92626" x="4456113" y="4902200"/>
          <p14:tracePt t="92627" x="4438650" y="4927600"/>
          <p14:tracePt t="92628" x="4430713" y="4968875"/>
          <p14:tracePt t="92630" x="4422775" y="5027613"/>
          <p14:tracePt t="92633" x="4387850" y="5129213"/>
          <p14:tracePt t="92635" x="4379913" y="5187950"/>
          <p14:tracePt t="92636" x="4364038" y="5229225"/>
          <p14:tracePt t="92637" x="4354513" y="5254625"/>
          <p14:tracePt t="92638" x="4346575" y="5280025"/>
          <p14:tracePt t="92639" x="4338638" y="5313363"/>
          <p14:tracePt t="92640" x="4338638" y="5338763"/>
          <p14:tracePt t="92641" x="4321175" y="5380038"/>
          <p14:tracePt t="92642" x="4313238" y="5414963"/>
          <p14:tracePt t="92644" x="4305300" y="5438775"/>
          <p14:tracePt t="92645" x="4295775" y="5464175"/>
          <p14:tracePt t="92647" x="4287838" y="5532438"/>
          <p14:tracePt t="92648" x="4279900" y="5548313"/>
          <p14:tracePt t="92650" x="4262438" y="5607050"/>
          <p14:tracePt t="92651" x="4262438" y="5649913"/>
          <p14:tracePt t="92651" x="4254500" y="5673725"/>
          <p14:tracePt t="92652" x="4246563" y="5708650"/>
          <p14:tracePt t="92653" x="4237038" y="5732463"/>
          <p14:tracePt t="92654" x="4237038" y="5749925"/>
          <p14:tracePt t="92655" x="4229100" y="5775325"/>
          <p14:tracePt t="92656" x="4229100" y="5816600"/>
          <p14:tracePt t="92657" x="4221163" y="5842000"/>
          <p14:tracePt t="92658" x="4221163" y="5859463"/>
          <p14:tracePt t="92659" x="4211638" y="5884863"/>
          <p14:tracePt t="92660" x="4211638" y="5900738"/>
          <p14:tracePt t="92661" x="4203700" y="5926138"/>
          <p14:tracePt t="92663" x="4203700" y="5969000"/>
          <p14:tracePt t="92665" x="4203700" y="5984875"/>
          <p14:tracePt t="92667" x="4187825" y="6061075"/>
          <p14:tracePt t="92668" x="4187825" y="6086475"/>
          <p14:tracePt t="92669" x="4178300" y="6102350"/>
          <p14:tracePt t="92670" x="4178300" y="6119813"/>
          <p14:tracePt t="92671" x="4178300" y="6135688"/>
          <p14:tracePt t="92672" x="4178300" y="6153150"/>
          <p14:tracePt t="92673" x="4178300" y="6178550"/>
          <p14:tracePt t="92675" x="4178300" y="6194425"/>
          <p14:tracePt t="92675" x="4178300" y="6219825"/>
          <p14:tracePt t="92676" x="4178300" y="6237288"/>
          <p14:tracePt t="92677" x="4178300" y="6253163"/>
          <p14:tracePt t="92678" x="4178300" y="6270625"/>
          <p14:tracePt t="92680" x="4170363" y="6303963"/>
          <p14:tracePt t="92684" x="4170363" y="6354763"/>
          <p14:tracePt t="92685" x="4170363" y="6370638"/>
          <p14:tracePt t="92685" x="4170363" y="6388100"/>
          <p14:tracePt t="92686" x="4170363" y="6403975"/>
          <p14:tracePt t="92687" x="4170363" y="6421438"/>
          <p14:tracePt t="92688" x="4170363" y="6446838"/>
          <p14:tracePt t="92689" x="4170363" y="6454775"/>
          <p14:tracePt t="92690" x="4170363" y="6472238"/>
          <p14:tracePt t="92691" x="4170363" y="6480175"/>
          <p14:tracePt t="92692" x="4170363" y="6497638"/>
          <p14:tracePt t="92694" x="4170363" y="6521450"/>
          <p14:tracePt t="92694" x="4170363" y="6530975"/>
          <p14:tracePt t="92697" x="4178300" y="6564313"/>
          <p14:tracePt t="92698" x="4178300" y="6581775"/>
          <p14:tracePt t="92698" x="4178300" y="6597650"/>
          <p14:tracePt t="92699" x="4187825" y="6605588"/>
          <p14:tracePt t="92701" x="4187825" y="6615113"/>
          <p14:tracePt t="92702" x="4187825" y="6630988"/>
          <p14:tracePt t="92703" x="4195763" y="6648450"/>
          <p14:tracePt t="92705" x="4195763" y="6656388"/>
          <p14:tracePt t="92705" x="4203700" y="6673850"/>
          <p14:tracePt t="92706" x="4203700" y="6689725"/>
          <p14:tracePt t="92707" x="4203700" y="6699250"/>
          <p14:tracePt t="92708" x="4203700" y="6707188"/>
          <p14:tracePt t="92709" x="4211638" y="6723063"/>
          <p14:tracePt t="92710" x="4221163" y="6732588"/>
          <p14:tracePt t="92711" x="4229100" y="6748463"/>
          <p14:tracePt t="92713" x="4229100" y="6765925"/>
          <p14:tracePt t="92714" x="4237038" y="6781800"/>
          <p14:tracePt t="92715" x="4237038" y="6799263"/>
          <p14:tracePt t="92716" x="4246563" y="6807200"/>
          <p14:tracePt t="92717" x="4246563" y="6816725"/>
          <p14:tracePt t="92718" x="4254500" y="6832600"/>
          <p14:tracePt t="92720" x="4262438" y="6850063"/>
          <p14:tracePt t="93360" x="0" y="0"/>
        </p14:tracePtLst>
        <p14:tracePtLst>
          <p14:tracePt t="147789" x="3479800" y="6394450"/>
          <p14:tracePt t="148143" x="5680075" y="6832600"/>
          <p14:tracePt t="148145" x="5722938" y="6816725"/>
          <p14:tracePt t="148146" x="5764213" y="6799263"/>
          <p14:tracePt t="148148" x="5789613" y="6791325"/>
          <p14:tracePt t="148149" x="5848350" y="6773863"/>
          <p14:tracePt t="148151" x="5873750" y="6757988"/>
          <p14:tracePt t="148152" x="5915025" y="6740525"/>
          <p14:tracePt t="148153" x="5932488" y="6740525"/>
          <p14:tracePt t="148155" x="5991225" y="6715125"/>
          <p14:tracePt t="148156" x="6016625" y="6707188"/>
          <p14:tracePt t="148157" x="6042025" y="6707188"/>
          <p14:tracePt t="148158" x="6075363" y="6689725"/>
          <p14:tracePt t="148159" x="6100763" y="6681788"/>
          <p14:tracePt t="148159" x="6124575" y="6664325"/>
          <p14:tracePt t="148161" x="6149975" y="6664325"/>
          <p14:tracePt t="148162" x="6218238" y="6640513"/>
          <p14:tracePt t="148164" x="6242050" y="6630988"/>
          <p14:tracePt t="148165" x="6276975" y="6630988"/>
          <p14:tracePt t="148166" x="6310313" y="6615113"/>
          <p14:tracePt t="148168" x="6369050" y="6597650"/>
          <p14:tracePt t="148171" x="6469063" y="6572250"/>
          <p14:tracePt t="148172" x="6545263" y="6556375"/>
          <p14:tracePt t="148174" x="6578600" y="6546850"/>
          <p14:tracePt t="148175" x="6611938" y="6538913"/>
          <p14:tracePt t="148176" x="6653213" y="6530975"/>
          <p14:tracePt t="148176" x="6688138" y="6521450"/>
          <p14:tracePt t="148178" x="6762750" y="6505575"/>
          <p14:tracePt t="148180" x="6813550" y="6497638"/>
          <p14:tracePt t="148182" x="6880225" y="6480175"/>
          <p14:tracePt t="148183" x="6923088" y="6472238"/>
          <p14:tracePt t="148185" x="7056438" y="6454775"/>
          <p14:tracePt t="148187" x="7099300" y="6446838"/>
          <p14:tracePt t="148189" x="7224713" y="6421438"/>
          <p14:tracePt t="148190" x="7265988" y="6413500"/>
          <p14:tracePt t="148191" x="7308850" y="6403975"/>
          <p14:tracePt t="148194" x="7392988" y="6388100"/>
          <p14:tracePt t="148195" x="7434263" y="6388100"/>
          <p14:tracePt t="148197" x="7485063" y="6380163"/>
          <p14:tracePt t="148199" x="7569200" y="6370638"/>
          <p14:tracePt t="148200" x="7618413" y="6362700"/>
          <p14:tracePt t="148202" x="7702550" y="6345238"/>
          <p14:tracePt t="148203" x="7735888" y="6337300"/>
          <p14:tracePt t="148204" x="7820025" y="6329363"/>
          <p14:tracePt t="148205" x="7853363" y="6321425"/>
          <p14:tracePt t="148207" x="7886700" y="6311900"/>
          <p14:tracePt t="148207" x="7945438" y="6303963"/>
          <p14:tracePt t="148208" x="7980363" y="6303963"/>
          <p14:tracePt t="148209" x="8021638" y="6303963"/>
          <p14:tracePt t="148210" x="8054975" y="6296025"/>
          <p14:tracePt t="148211" x="8088313" y="6286500"/>
          <p14:tracePt t="148212" x="8131175" y="6286500"/>
          <p14:tracePt t="148214" x="8164513" y="6278563"/>
          <p14:tracePt t="148214" x="8197850" y="6270625"/>
          <p14:tracePt t="148215" x="8223250" y="6262688"/>
          <p14:tracePt t="148218" x="8307388" y="6253163"/>
          <p14:tracePt t="148220" x="8356600" y="6253163"/>
          <p14:tracePt t="148221" x="8391525" y="6253163"/>
          <p14:tracePt t="148221" x="8415338" y="6245225"/>
          <p14:tracePt t="148223" x="8440738" y="6245225"/>
          <p14:tracePt t="148224" x="8474075" y="6237288"/>
          <p14:tracePt t="148225" x="8509000" y="6227763"/>
          <p14:tracePt t="148226" x="8532813" y="6227763"/>
          <p14:tracePt t="148226" x="8558213" y="6219825"/>
          <p14:tracePt t="148227" x="8575675" y="6219825"/>
          <p14:tracePt t="148228" x="8601075" y="6219825"/>
          <p14:tracePt t="148230" x="8626475" y="6219825"/>
          <p14:tracePt t="148230" x="8659813" y="6211888"/>
          <p14:tracePt t="148231" x="8675688" y="6211888"/>
          <p14:tracePt t="148233" x="8701088" y="6203950"/>
          <p14:tracePt t="148236" x="8767763" y="6194425"/>
          <p14:tracePt t="148237" x="8793163" y="6194425"/>
          <p14:tracePt t="148240" x="8869363" y="6186488"/>
          <p14:tracePt t="148240" x="8885238" y="6186488"/>
          <p14:tracePt t="148242" x="8902700" y="6186488"/>
          <p14:tracePt t="148243" x="8928100" y="6178550"/>
          <p14:tracePt t="148244" x="8961438" y="6169025"/>
          <p14:tracePt t="148245" x="8986838" y="6169025"/>
          <p14:tracePt t="148246" x="9002713" y="6169025"/>
          <p14:tracePt t="148248" x="9053513" y="6169025"/>
          <p14:tracePt t="148250" x="9070975" y="6169025"/>
          <p14:tracePt t="148252" x="9120188" y="6161088"/>
          <p14:tracePt t="148254" x="9137650" y="6153150"/>
          <p14:tracePt t="148255" x="9178925" y="6153150"/>
          <p14:tracePt t="148256" x="9204325" y="6145213"/>
          <p14:tracePt t="148257" x="9221788" y="6145213"/>
          <p14:tracePt t="148258" x="9237663" y="6145213"/>
          <p14:tracePt t="148259" x="9263063" y="6145213"/>
          <p14:tracePt t="148260" x="9280525" y="6145213"/>
          <p14:tracePt t="148261" x="9296400" y="6135688"/>
          <p14:tracePt t="148262" x="9313863" y="6135688"/>
          <p14:tracePt t="148263" x="9347200" y="6127750"/>
          <p14:tracePt t="148265" x="9364663" y="6127750"/>
          <p14:tracePt t="148266" x="9380538" y="6119813"/>
          <p14:tracePt t="148268" x="9448800" y="6119813"/>
          <p14:tracePt t="148271" x="9482138" y="6110288"/>
          <p14:tracePt t="148272" x="9507538" y="6102350"/>
          <p14:tracePt t="148273" x="9531350" y="6102350"/>
          <p14:tracePt t="148274" x="9548813" y="6094413"/>
          <p14:tracePt t="148274" x="9566275" y="6094413"/>
          <p14:tracePt t="148275" x="9590088" y="6094413"/>
          <p14:tracePt t="148277" x="9607550" y="6086475"/>
          <p14:tracePt t="148277" x="9625013" y="6086475"/>
          <p14:tracePt t="148279" x="9648825" y="6076950"/>
          <p14:tracePt t="148280" x="9674225" y="6076950"/>
          <p14:tracePt t="148281" x="9691688" y="6069013"/>
          <p14:tracePt t="148282" x="9717088" y="6069013"/>
          <p14:tracePt t="148283" x="9725025" y="6069013"/>
          <p14:tracePt t="148285" x="9766300" y="6051550"/>
          <p14:tracePt t="148287" x="9809163" y="6043613"/>
          <p14:tracePt t="148289" x="9825038" y="6043613"/>
          <p14:tracePt t="148290" x="9842500" y="6035675"/>
          <p14:tracePt t="148291" x="9859963" y="6035675"/>
          <p14:tracePt t="148291" x="9875838" y="6027738"/>
          <p14:tracePt t="148293" x="9901238" y="6027738"/>
          <p14:tracePt t="148294" x="9918700" y="6027738"/>
          <p14:tracePt t="148295" x="9926638" y="6018213"/>
          <p14:tracePt t="148297" x="9959975" y="6010275"/>
          <p14:tracePt t="148297" x="9985375" y="6002338"/>
          <p14:tracePt t="148298" x="10001250" y="6002338"/>
          <p14:tracePt t="148300" x="10018713" y="5992813"/>
          <p14:tracePt t="148303" x="10059988" y="5976938"/>
          <p14:tracePt t="148305" x="10085388" y="5976938"/>
          <p14:tracePt t="148306" x="10102850" y="5969000"/>
          <p14:tracePt t="148307" x="10128250" y="5959475"/>
          <p14:tracePt t="148308" x="10144125" y="5959475"/>
          <p14:tracePt t="148310" x="10177463" y="5943600"/>
          <p14:tracePt t="148311" x="10186988" y="5943600"/>
          <p14:tracePt t="148314" x="10202863" y="5934075"/>
          <p14:tracePt t="148315" x="10212388" y="5926138"/>
          <p14:tracePt t="148316" x="10220325" y="5926138"/>
          <p14:tracePt t="148319" x="10253663" y="5908675"/>
          <p14:tracePt t="148320" x="10271125" y="5900738"/>
          <p14:tracePt t="148321" x="10287000" y="5892800"/>
          <p14:tracePt t="148323" x="10294938" y="5892800"/>
          <p14:tracePt t="148324" x="10304463" y="5892800"/>
          <p14:tracePt t="148325" x="10312400" y="5884863"/>
          <p14:tracePt t="148326" x="10337800" y="5875338"/>
          <p14:tracePt t="148327" x="10337800" y="5867400"/>
          <p14:tracePt t="148329" x="10345738" y="5867400"/>
          <p14:tracePt t="148330" x="10363200" y="5867400"/>
          <p14:tracePt t="148331" x="10363200" y="5859463"/>
          <p14:tracePt t="148332" x="10371138" y="5849938"/>
          <p14:tracePt t="148333" x="10379075" y="5849938"/>
          <p14:tracePt t="148335" x="10388600" y="5842000"/>
          <p14:tracePt t="148337" x="10396538" y="5842000"/>
          <p14:tracePt t="148338" x="10404475" y="5834063"/>
          <p14:tracePt t="148340" x="10404475" y="5826125"/>
          <p14:tracePt t="148340" x="10412413" y="5826125"/>
          <p14:tracePt t="148344" x="10421938" y="5826125"/>
          <p14:tracePt t="148345" x="10421938" y="5816600"/>
          <p14:tracePt t="148348" x="10429875" y="5816600"/>
          <p14:tracePt t="148352" x="10429875" y="5808663"/>
          <p14:tracePt t="148378" x="10437813" y="5808663"/>
          <p14:tracePt t="148382" x="10437813" y="5800725"/>
          <p14:tracePt t="148385" x="10447338" y="5791200"/>
          <p14:tracePt t="148388" x="10455275" y="5791200"/>
          <p14:tracePt t="148390" x="10455275" y="5783263"/>
          <p14:tracePt t="148392" x="10463213" y="5783263"/>
          <p14:tracePt t="148395" x="10463213" y="5775325"/>
          <p14:tracePt t="148397" x="10471150" y="5775325"/>
          <p14:tracePt t="148399" x="10471150" y="5767388"/>
          <p14:tracePt t="148401" x="10488613" y="5757863"/>
          <p14:tracePt t="148405" x="10496550" y="5757863"/>
          <p14:tracePt t="148406" x="10496550" y="5749925"/>
          <p14:tracePt t="148408" x="10506075" y="5749925"/>
          <p14:tracePt t="148409" x="10506075" y="5741988"/>
          <p14:tracePt t="148411" x="10514013" y="5741988"/>
          <p14:tracePt t="148413" x="10521950" y="5741988"/>
          <p14:tracePt t="148415" x="10521950" y="5732463"/>
          <p14:tracePt t="148420" x="10529888" y="5732463"/>
          <p14:tracePt t="148425" x="10539413" y="5724525"/>
          <p14:tracePt t="148457" x="10539413" y="5716588"/>
          <p14:tracePt t="148619" x="10539413" y="5724525"/>
          <p14:tracePt t="148622" x="10529888" y="5724525"/>
          <p14:tracePt t="148626" x="10521950" y="5724525"/>
          <p14:tracePt t="148629" x="10514013" y="5724525"/>
          <p14:tracePt t="148630" x="10514013" y="5732463"/>
          <p14:tracePt t="148633" x="10506075" y="5732463"/>
          <p14:tracePt t="148637" x="10496550" y="5732463"/>
          <p14:tracePt t="148642" x="10488613" y="5732463"/>
          <p14:tracePt t="148643" x="10488613" y="5741988"/>
          <p14:tracePt t="148646" x="10480675" y="5741988"/>
          <p14:tracePt t="148720" x="10480675" y="5749925"/>
          <p14:tracePt t="148728" x="10488613" y="5749925"/>
          <p14:tracePt t="148735" x="10496550" y="5749925"/>
          <p14:tracePt t="148737" x="10496550" y="5757863"/>
          <p14:tracePt t="148740" x="10506075" y="5757863"/>
          <p14:tracePt t="148745" x="10514013" y="5767388"/>
          <p14:tracePt t="148747" x="10521950" y="5767388"/>
          <p14:tracePt t="148752" x="10529888" y="5767388"/>
          <p14:tracePt t="148754" x="10539413" y="5767388"/>
          <p14:tracePt t="148756" x="10547350" y="5767388"/>
          <p14:tracePt t="148758" x="10555288" y="5767388"/>
          <p14:tracePt t="148760" x="10564813" y="5767388"/>
          <p14:tracePt t="148763" x="10572750" y="5767388"/>
          <p14:tracePt t="148766" x="10580688" y="5767388"/>
          <p14:tracePt t="148769" x="10598150" y="5767388"/>
          <p14:tracePt t="148771" x="10606088" y="5767388"/>
          <p14:tracePt t="148771" x="10614025" y="5767388"/>
          <p14:tracePt t="148772" x="10623550" y="5767388"/>
          <p14:tracePt t="148775" x="10631488" y="5767388"/>
          <p14:tracePt t="148777" x="10639425" y="5767388"/>
          <p14:tracePt t="148779" x="10656888" y="5767388"/>
          <p14:tracePt t="148782" x="10664825" y="5767388"/>
          <p14:tracePt t="148784" x="10672763" y="5767388"/>
          <p14:tracePt t="148787" x="10698163" y="5767388"/>
          <p14:tracePt t="148789" x="10715625" y="5767388"/>
          <p14:tracePt t="148790" x="10723563" y="5767388"/>
          <p14:tracePt t="148793" x="10731500" y="5767388"/>
          <p14:tracePt t="148794" x="10741025" y="5767388"/>
          <p14:tracePt t="148797" x="10756900" y="5767388"/>
          <p14:tracePt t="148798" x="10774363" y="5767388"/>
          <p14:tracePt t="148803" x="10799763" y="5757863"/>
          <p14:tracePt t="148804" x="10807700" y="5757863"/>
          <p14:tracePt t="148806" x="10815638" y="5757863"/>
          <p14:tracePt t="148808" x="10833100" y="5757863"/>
          <p14:tracePt t="148810" x="10841038" y="5757863"/>
          <p14:tracePt t="148811" x="10848975" y="5757863"/>
          <p14:tracePt t="148813" x="10858500" y="5757863"/>
          <p14:tracePt t="148814" x="10866438" y="5749925"/>
          <p14:tracePt t="148815" x="10874375" y="5749925"/>
          <p14:tracePt t="148818" x="10891838" y="5749925"/>
          <p14:tracePt t="148820" x="10899775" y="5749925"/>
          <p14:tracePt t="148821" x="10907713" y="5749925"/>
          <p14:tracePt t="148824" x="10917238" y="5749925"/>
          <p14:tracePt t="148826" x="10941050" y="5741988"/>
          <p14:tracePt t="148829" x="10950575" y="5741988"/>
          <p14:tracePt t="148830" x="10958513" y="5732463"/>
          <p14:tracePt t="148833" x="10966450" y="5732463"/>
          <p14:tracePt t="148836" x="10983913" y="5732463"/>
          <p14:tracePt t="148838" x="10991850" y="5732463"/>
          <p14:tracePt t="148839" x="10999788" y="5732463"/>
          <p14:tracePt t="148841" x="11009313" y="5724525"/>
          <p14:tracePt t="148844" x="11017250" y="5724525"/>
          <p14:tracePt t="148845" x="11025188" y="5724525"/>
          <p14:tracePt t="148846" x="11034713" y="5724525"/>
          <p14:tracePt t="148848" x="11042650" y="5724525"/>
          <p14:tracePt t="148851" x="11050588" y="5716588"/>
          <p14:tracePt t="148852" x="11058525" y="5716588"/>
          <p14:tracePt t="148854" x="11068050" y="5716588"/>
          <p14:tracePt t="148855" x="11075988" y="5716588"/>
          <p14:tracePt t="148858" x="11083925" y="5716588"/>
          <p14:tracePt t="148860" x="11093450" y="5708650"/>
          <p14:tracePt t="148861" x="11101388" y="5708650"/>
          <p14:tracePt t="148863" x="11109325" y="5699125"/>
          <p14:tracePt t="148868" x="11117263" y="5699125"/>
          <p14:tracePt t="148869" x="11126788" y="5699125"/>
          <p14:tracePt t="148870" x="11134725" y="5699125"/>
          <p14:tracePt t="148871" x="11134725" y="5691188"/>
          <p14:tracePt t="148871" x="11142663" y="5691188"/>
          <p14:tracePt t="148874" x="11152188" y="5691188"/>
          <p14:tracePt t="148877" x="11160125" y="5683250"/>
          <p14:tracePt t="148878" x="11168063" y="5683250"/>
          <p14:tracePt t="148880" x="11176000" y="5683250"/>
          <p14:tracePt t="148885" x="11185525" y="5673725"/>
          <p14:tracePt t="148887" x="11193463" y="5665788"/>
          <p14:tracePt t="148888" x="11201400" y="5665788"/>
          <p14:tracePt t="148890" x="11201400" y="5657850"/>
          <p14:tracePt t="148893" x="11210925" y="5657850"/>
          <p14:tracePt t="148895" x="11218863" y="5657850"/>
          <p14:tracePt t="148896" x="11218863" y="5649913"/>
          <p14:tracePt t="148901" x="11226800" y="5649913"/>
          <p14:tracePt t="148903" x="11226800" y="5640388"/>
          <p14:tracePt t="148904" x="11234738" y="5632450"/>
          <p14:tracePt t="148906" x="11244263" y="5632450"/>
          <p14:tracePt t="148908" x="11244263" y="5624513"/>
          <p14:tracePt t="148911" x="11252200" y="5624513"/>
          <p14:tracePt t="148915" x="11252200" y="5614988"/>
          <p14:tracePt t="148918" x="11260138" y="5614988"/>
          <p14:tracePt t="148920" x="11260138" y="5607050"/>
          <p14:tracePt t="148922" x="11269663" y="5599113"/>
          <p14:tracePt t="148924" x="11277600" y="5599113"/>
          <p14:tracePt t="148927" x="11277600" y="5591175"/>
          <p14:tracePt t="148929" x="11285538" y="5591175"/>
          <p14:tracePt t="148931" x="11285538" y="5581650"/>
          <p14:tracePt t="148935" x="11293475" y="5581650"/>
          <p14:tracePt t="148936" x="11293475" y="5573713"/>
          <p14:tracePt t="148937" x="11303000" y="5565775"/>
          <p14:tracePt t="148940" x="11310938" y="5565775"/>
          <p14:tracePt t="148941" x="11310938" y="5556250"/>
          <p14:tracePt t="148945" x="11318875" y="5556250"/>
          <p14:tracePt t="148946" x="11318875" y="5548313"/>
          <p14:tracePt t="148947" x="11328400" y="5548313"/>
          <p14:tracePt t="148950" x="11328400" y="5540375"/>
          <p14:tracePt t="148953" x="11336338" y="5532438"/>
          <p14:tracePt t="148954" x="11344275" y="5532438"/>
          <p14:tracePt t="148957" x="11344275" y="5522913"/>
          <p14:tracePt t="148960" x="11352213" y="5522913"/>
          <p14:tracePt t="148962" x="11352213" y="5514975"/>
          <p14:tracePt t="148967" x="11361738" y="5514975"/>
          <p14:tracePt t="148969" x="11361738" y="5507038"/>
          <p14:tracePt t="148970" x="11361738" y="5497513"/>
          <p14:tracePt t="148977" x="11369675" y="5489575"/>
          <p14:tracePt t="148985" x="11377613" y="5481638"/>
          <p14:tracePt t="148991" x="11377613" y="5473700"/>
          <p14:tracePt t="148997" x="11377613" y="5464175"/>
          <p14:tracePt t="149001" x="11377613" y="5456238"/>
          <p14:tracePt t="149006" x="11377613" y="5448300"/>
          <p14:tracePt t="149013" x="11377613" y="5438775"/>
          <p14:tracePt t="149019" x="11377613" y="5430838"/>
          <p14:tracePt t="149021" x="11377613" y="5422900"/>
          <p14:tracePt t="149026" x="11377613" y="5414963"/>
          <p14:tracePt t="149029" x="11377613" y="5405438"/>
          <p14:tracePt t="149033" x="11377613" y="5397500"/>
          <p14:tracePt t="149036" x="11377613" y="5389563"/>
          <p14:tracePt t="149039" x="11377613" y="5380038"/>
          <p14:tracePt t="149041" x="11377613" y="5372100"/>
          <p14:tracePt t="149045" x="11377613" y="5364163"/>
          <p14:tracePt t="149046" x="11377613" y="5356225"/>
          <p14:tracePt t="149049" x="11377613" y="5346700"/>
          <p14:tracePt t="149051" x="11377613" y="5338763"/>
          <p14:tracePt t="149054" x="11369675" y="5330825"/>
          <p14:tracePt t="149055" x="11369675" y="5321300"/>
          <p14:tracePt t="149056" x="11369675" y="5313363"/>
          <p14:tracePt t="149059" x="11369675" y="5305425"/>
          <p14:tracePt t="149061" x="11361738" y="5295900"/>
          <p14:tracePt t="149064" x="11361738" y="5287963"/>
          <p14:tracePt t="149065" x="11361738" y="5280025"/>
          <p14:tracePt t="149069" x="11352213" y="5272088"/>
          <p14:tracePt t="149071" x="11352213" y="5262563"/>
          <p14:tracePt t="149073" x="11352213" y="5254625"/>
          <p14:tracePt t="149075" x="11352213" y="5246688"/>
          <p14:tracePt t="149076" x="11344275" y="5246688"/>
          <p14:tracePt t="149078" x="11344275" y="5237163"/>
          <p14:tracePt t="149079" x="11336338" y="5237163"/>
          <p14:tracePt t="149082" x="11336338" y="5229225"/>
          <p14:tracePt t="149084" x="11336338" y="5221288"/>
          <p14:tracePt t="149087" x="11328400" y="5221288"/>
          <p14:tracePt t="149089" x="11328400" y="5213350"/>
          <p14:tracePt t="149091" x="11328400" y="5203825"/>
          <p14:tracePt t="149094" x="11318875" y="5203825"/>
          <p14:tracePt t="149095" x="11318875" y="5195888"/>
          <p14:tracePt t="149099" x="11310938" y="5187950"/>
          <p14:tracePt t="149102" x="11310938" y="5178425"/>
          <p14:tracePt t="149104" x="11303000" y="5178425"/>
          <p14:tracePt t="149106" x="11303000" y="5170488"/>
          <p14:tracePt t="149107" x="11293475" y="5170488"/>
          <p14:tracePt t="149110" x="11293475" y="5162550"/>
          <p14:tracePt t="149112" x="11285538" y="5162550"/>
          <p14:tracePt t="149114" x="11285538" y="5154613"/>
          <p14:tracePt t="149118" x="11277600" y="5145088"/>
          <p14:tracePt t="149120" x="11269663" y="5145088"/>
          <p14:tracePt t="149123" x="11269663" y="5137150"/>
          <p14:tracePt t="149126" x="11260138" y="5137150"/>
          <p14:tracePt t="149129" x="11260138" y="5129213"/>
          <p14:tracePt t="149130" x="11252200" y="5129213"/>
          <p14:tracePt t="149153" x="11226800" y="5103813"/>
          <p14:tracePt t="149159" x="11218863" y="5095875"/>
          <p14:tracePt t="149167" x="11210925" y="5086350"/>
          <p14:tracePt t="149170" x="11210925" y="5078413"/>
          <p14:tracePt t="149174" x="11201400" y="5078413"/>
          <p14:tracePt t="149175" x="11193463" y="5078413"/>
          <p14:tracePt t="149177" x="11193463" y="5070475"/>
          <p14:tracePt t="149181" x="11185525" y="5070475"/>
          <p14:tracePt t="149187" x="11176000" y="5060950"/>
          <p14:tracePt t="149193" x="11168063" y="5060950"/>
          <p14:tracePt t="149194" x="11168063" y="5053013"/>
          <p14:tracePt t="149196" x="11160125" y="5053013"/>
          <p14:tracePt t="149198" x="11160125" y="5045075"/>
          <p14:tracePt t="149201" x="11152188" y="5045075"/>
          <p14:tracePt t="149204" x="11142663" y="5045075"/>
          <p14:tracePt t="149209" x="11134725" y="5037138"/>
          <p14:tracePt t="149210" x="11126788" y="5037138"/>
          <p14:tracePt t="149213" x="11117263" y="5037138"/>
          <p14:tracePt t="149216" x="11109325" y="5037138"/>
          <p14:tracePt t="149219" x="11101388" y="5027613"/>
          <p14:tracePt t="149222" x="11093450" y="5027613"/>
          <p14:tracePt t="149223" x="11083925" y="5027613"/>
          <p14:tracePt t="149225" x="11075988" y="5027613"/>
          <p14:tracePt t="149227" x="11068050" y="5027613"/>
          <p14:tracePt t="149230" x="11058525" y="5019675"/>
          <p14:tracePt t="149232" x="11050588" y="5019675"/>
          <p14:tracePt t="149235" x="11042650" y="5019675"/>
          <p14:tracePt t="149236" x="11034713" y="5011738"/>
          <p14:tracePt t="149237" x="11025188" y="5011738"/>
          <p14:tracePt t="149240" x="11017250" y="5011738"/>
          <p14:tracePt t="149242" x="11009313" y="5011738"/>
          <p14:tracePt t="149244" x="10999788" y="5011738"/>
          <p14:tracePt t="149246" x="10991850" y="5011738"/>
          <p14:tracePt t="149247" x="10983913" y="5011738"/>
          <p14:tracePt t="149249" x="10975975" y="5011738"/>
          <p14:tracePt t="149253" x="10958513" y="5002213"/>
          <p14:tracePt t="149255" x="10950575" y="5002213"/>
          <p14:tracePt t="149257" x="10941050" y="5002213"/>
          <p14:tracePt t="149259" x="10933113" y="5002213"/>
          <p14:tracePt t="149262" x="10925175" y="5002213"/>
          <p14:tracePt t="149263" x="10917238" y="5002213"/>
          <p14:tracePt t="149264" x="10907713" y="5002213"/>
          <p14:tracePt t="149268" x="10891838" y="4994275"/>
          <p14:tracePt t="149269" x="10882313" y="4994275"/>
          <p14:tracePt t="149271" x="10874375" y="4994275"/>
          <p14:tracePt t="149274" x="10866438" y="4994275"/>
          <p14:tracePt t="149275" x="10858500" y="4994275"/>
          <p14:tracePt t="149276" x="10848975" y="4994275"/>
          <p14:tracePt t="149277" x="10833100" y="4994275"/>
          <p14:tracePt t="149279" x="10833100" y="4986338"/>
          <p14:tracePt t="149281" x="10823575" y="4986338"/>
          <p14:tracePt t="149283" x="10807700" y="4986338"/>
          <p14:tracePt t="149286" x="10790238" y="4978400"/>
          <p14:tracePt t="149287" x="10782300" y="4978400"/>
          <p14:tracePt t="149289" x="10764838" y="4978400"/>
          <p14:tracePt t="149292" x="10748963" y="4978400"/>
          <p14:tracePt t="149294" x="10741025" y="4978400"/>
          <p14:tracePt t="149295" x="10731500" y="4978400"/>
          <p14:tracePt t="149296" x="10723563" y="4978400"/>
          <p14:tracePt t="149298" x="10715625" y="4968875"/>
          <p14:tracePt t="149299" x="10706100" y="4968875"/>
          <p14:tracePt t="149300" x="10698163" y="4968875"/>
          <p14:tracePt t="149302" x="10690225" y="4968875"/>
          <p14:tracePt t="149303" x="10672763" y="4968875"/>
          <p14:tracePt t="149305" x="10664825" y="4968875"/>
          <p14:tracePt t="149306" x="10656888" y="4968875"/>
          <p14:tracePt t="149307" x="10647363" y="4968875"/>
          <p14:tracePt t="149309" x="10639425" y="4968875"/>
          <p14:tracePt t="149310" x="10631488" y="4968875"/>
          <p14:tracePt t="149311" x="10623550" y="4968875"/>
          <p14:tracePt t="149313" x="10614025" y="4960938"/>
          <p14:tracePt t="149314" x="10606088" y="4960938"/>
          <p14:tracePt t="149315" x="10598150" y="4960938"/>
          <p14:tracePt t="149318" x="10588625" y="4960938"/>
          <p14:tracePt t="149319" x="10580688" y="4960938"/>
          <p14:tracePt t="149319" x="10572750" y="4953000"/>
          <p14:tracePt t="149322" x="10564813" y="4953000"/>
          <p14:tracePt t="149325" x="10555288" y="4953000"/>
          <p14:tracePt t="149326" x="10547350" y="4953000"/>
          <p14:tracePt t="149326" x="10539413" y="4953000"/>
          <p14:tracePt t="149328" x="10529888" y="4953000"/>
          <p14:tracePt t="149330" x="10521950" y="4953000"/>
          <p14:tracePt t="149331" x="10514013" y="4953000"/>
          <p14:tracePt t="149335" x="10506075" y="4953000"/>
          <p14:tracePt t="149336" x="10496550" y="4953000"/>
          <p14:tracePt t="149337" x="10488613" y="4953000"/>
          <p14:tracePt t="149338" x="10480675" y="4953000"/>
          <p14:tracePt t="149340" x="10471150" y="4953000"/>
          <p14:tracePt t="149342" x="10463213" y="4953000"/>
          <p14:tracePt t="149344" x="10455275" y="4943475"/>
          <p14:tracePt t="149346" x="10447338" y="4943475"/>
          <p14:tracePt t="149347" x="10437813" y="4943475"/>
          <p14:tracePt t="149349" x="10429875" y="4943475"/>
          <p14:tracePt t="149352" x="10421938" y="4943475"/>
          <p14:tracePt t="149353" x="10412413" y="4943475"/>
          <p14:tracePt t="149354" x="10404475" y="4943475"/>
          <p14:tracePt t="149355" x="10396538" y="4943475"/>
          <p14:tracePt t="149357" x="10388600" y="4943475"/>
          <p14:tracePt t="149359" x="10379075" y="4943475"/>
          <p14:tracePt t="149361" x="10371138" y="4943475"/>
          <p14:tracePt t="149362" x="10363200" y="4943475"/>
          <p14:tracePt t="149364" x="10353675" y="4943475"/>
          <p14:tracePt t="149366" x="10345738" y="4943475"/>
          <p14:tracePt t="149368" x="10329863" y="4943475"/>
          <p14:tracePt t="149370" x="10320338" y="4943475"/>
          <p14:tracePt t="149371" x="10312400" y="4943475"/>
          <p14:tracePt t="149373" x="10304463" y="4943475"/>
          <p14:tracePt t="149373" x="10294938" y="4943475"/>
          <p14:tracePt t="149375" x="10279063" y="4943475"/>
          <p14:tracePt t="149377" x="10271125" y="4943475"/>
          <p14:tracePt t="149379" x="10261600" y="4943475"/>
          <p14:tracePt t="149380" x="10253663" y="4943475"/>
          <p14:tracePt t="149381" x="10245725" y="4943475"/>
          <p14:tracePt t="149385" x="10228263" y="4943475"/>
          <p14:tracePt t="149386" x="10220325" y="4943475"/>
          <p14:tracePt t="149386" x="10212388" y="4943475"/>
          <p14:tracePt t="149389" x="10194925" y="4935538"/>
          <p14:tracePt t="149391" x="10186988" y="4935538"/>
          <p14:tracePt t="149392" x="10169525" y="4935538"/>
          <p14:tracePt t="149395" x="10153650" y="4935538"/>
          <p14:tracePt t="149398" x="10136188" y="4935538"/>
          <p14:tracePt t="149398" x="10128250" y="4935538"/>
          <p14:tracePt t="149401" x="10110788" y="4935538"/>
          <p14:tracePt t="149402" x="10094913" y="4935538"/>
          <p14:tracePt t="149404" x="10085388" y="4935538"/>
          <p14:tracePt t="149406" x="10077450" y="4935538"/>
          <p14:tracePt t="149407" x="10069513" y="4935538"/>
          <p14:tracePt t="149407" x="10059988" y="4935538"/>
          <p14:tracePt t="149408" x="10052050" y="4935538"/>
          <p14:tracePt t="149409" x="10044113" y="4935538"/>
          <p14:tracePt t="149410" x="10036175" y="4927600"/>
          <p14:tracePt t="149411" x="10026650" y="4927600"/>
          <p14:tracePt t="149413" x="10018713" y="4927600"/>
          <p14:tracePt t="149414" x="10010775" y="4927600"/>
          <p14:tracePt t="149415" x="10001250" y="4927600"/>
          <p14:tracePt t="149416" x="9985375" y="4927600"/>
          <p14:tracePt t="149418" x="9977438" y="4927600"/>
          <p14:tracePt t="149420" x="9967913" y="4927600"/>
          <p14:tracePt t="149420" x="9959975" y="4927600"/>
          <p14:tracePt t="149421" x="9952038" y="4927600"/>
          <p14:tracePt t="149422" x="9942513" y="4927600"/>
          <p14:tracePt t="149424" x="9934575" y="4927600"/>
          <p14:tracePt t="149426" x="9926638" y="4927600"/>
          <p14:tracePt t="149426" x="9918700" y="4927600"/>
          <p14:tracePt t="149427" x="9909175" y="4927600"/>
          <p14:tracePt t="149428" x="9901238" y="4927600"/>
          <p14:tracePt t="149430" x="9893300" y="4927600"/>
          <p14:tracePt t="149431" x="9883775" y="4927600"/>
          <p14:tracePt t="149434" x="9867900" y="4927600"/>
          <p14:tracePt t="149437" x="9859963" y="4927600"/>
          <p14:tracePt t="149438" x="9850438" y="4927600"/>
          <p14:tracePt t="149439" x="9842500" y="4927600"/>
          <p14:tracePt t="149440" x="9834563" y="4927600"/>
          <p14:tracePt t="149443" x="9825038" y="4927600"/>
          <p14:tracePt t="149444" x="9817100" y="4927600"/>
          <p14:tracePt t="149446" x="9809163" y="4927600"/>
          <p14:tracePt t="149447" x="9801225" y="4927600"/>
          <p14:tracePt t="149451" x="9791700" y="4927600"/>
          <p14:tracePt t="149452" x="9783763" y="4927600"/>
          <p14:tracePt t="149454" x="9775825" y="4927600"/>
          <p14:tracePt t="149456" x="9766300" y="4927600"/>
          <p14:tracePt t="149458" x="9758363" y="4927600"/>
          <p14:tracePt t="149461" x="9750425" y="4927600"/>
          <p14:tracePt t="149466" x="9742488" y="4927600"/>
          <p14:tracePt t="149468" x="9732963" y="4927600"/>
          <p14:tracePt t="149469" x="9725025" y="4927600"/>
          <p14:tracePt t="149474" x="9717088" y="4927600"/>
          <p14:tracePt t="149477" x="9707563" y="4927600"/>
          <p14:tracePt t="149479" x="9699625" y="4927600"/>
          <p14:tracePt t="149485" x="9691688" y="4927600"/>
          <p14:tracePt t="149488" x="9683750" y="4927600"/>
          <p14:tracePt t="149493" x="9674225" y="4927600"/>
          <p14:tracePt t="149494" x="9666288" y="4927600"/>
          <p14:tracePt t="149496" x="9666288" y="4935538"/>
          <p14:tracePt t="149500" x="9658350" y="4935538"/>
          <p14:tracePt t="149503" x="9648825" y="4935538"/>
          <p14:tracePt t="149507" x="9640888" y="4935538"/>
          <p14:tracePt t="149509" x="9632950" y="4935538"/>
          <p14:tracePt t="149514" x="9625013" y="4935538"/>
          <p14:tracePt t="149518" x="9615488" y="4935538"/>
          <p14:tracePt t="149523" x="9607550" y="4935538"/>
          <p14:tracePt t="149524" x="9599613" y="4935538"/>
          <p14:tracePt t="149529" x="9590088" y="4935538"/>
          <p14:tracePt t="149535" x="9582150" y="4943475"/>
          <p14:tracePt t="149541" x="9574213" y="4943475"/>
          <p14:tracePt t="149647" x="9574213" y="4953000"/>
          <p14:tracePt t="149663" x="9574213" y="4960938"/>
          <p14:tracePt t="149668" x="9574213" y="4968875"/>
          <p14:tracePt t="149675" x="9574213" y="4978400"/>
          <p14:tracePt t="149679" x="9574213" y="4986338"/>
          <p14:tracePt t="149685" x="9574213" y="4994275"/>
          <p14:tracePt t="149690" x="9574213" y="5002213"/>
          <p14:tracePt t="149692" x="9574213" y="5011738"/>
          <p14:tracePt t="149698" x="9574213" y="5019675"/>
          <p14:tracePt t="149703" x="9574213" y="5027613"/>
          <p14:tracePt t="149707" x="9574213" y="5037138"/>
          <p14:tracePt t="149709" x="9574213" y="5045075"/>
          <p14:tracePt t="149713" x="9574213" y="5053013"/>
          <p14:tracePt t="149718" x="9574213" y="5060950"/>
          <p14:tracePt t="149722" x="9574213" y="5070475"/>
          <p14:tracePt t="149724" x="9574213" y="5078413"/>
          <p14:tracePt t="149728" x="9574213" y="5086350"/>
          <p14:tracePt t="149730" x="9574213" y="5095875"/>
          <p14:tracePt t="149735" x="9574213" y="5111750"/>
          <p14:tracePt t="149739" x="9574213" y="5119688"/>
          <p14:tracePt t="149742" x="9574213" y="5129213"/>
          <p14:tracePt t="149745" x="9574213" y="5137150"/>
          <p14:tracePt t="149746" x="9574213" y="5145088"/>
          <p14:tracePt t="149748" x="9574213" y="5154613"/>
          <p14:tracePt t="149751" x="9574213" y="5162550"/>
          <p14:tracePt t="149754" x="9574213" y="5170488"/>
          <p14:tracePt t="149755" x="9574213" y="5178425"/>
          <p14:tracePt t="149756" x="9574213" y="5187950"/>
          <p14:tracePt t="149759" x="9574213" y="5195888"/>
          <p14:tracePt t="149761" x="9574213" y="5203825"/>
          <p14:tracePt t="149763" x="9566275" y="5213350"/>
          <p14:tracePt t="149766" x="9566275" y="5221288"/>
          <p14:tracePt t="149768" x="9566275" y="5229225"/>
          <p14:tracePt t="149770" x="9566275" y="5237163"/>
          <p14:tracePt t="149770" x="9566275" y="5246688"/>
          <p14:tracePt t="149773" x="9566275" y="5254625"/>
          <p14:tracePt t="149774" x="9566275" y="5262563"/>
          <p14:tracePt t="149776" x="9566275" y="5272088"/>
          <p14:tracePt t="149780" x="9566275" y="5280025"/>
          <p14:tracePt t="149780" x="9566275" y="5287963"/>
          <p14:tracePt t="149782" x="9566275" y="5295900"/>
          <p14:tracePt t="149785" x="9566275" y="5305425"/>
          <p14:tracePt t="149787" x="9566275" y="5313363"/>
          <p14:tracePt t="149789" x="9566275" y="5321300"/>
          <p14:tracePt t="149790" x="9566275" y="5330825"/>
          <p14:tracePt t="149793" x="9566275" y="5338763"/>
          <p14:tracePt t="149796" x="9566275" y="5346700"/>
          <p14:tracePt t="149796" x="9566275" y="5356225"/>
          <p14:tracePt t="149798" x="9566275" y="5364163"/>
          <p14:tracePt t="149802" x="9566275" y="5372100"/>
          <p14:tracePt t="149803" x="9566275" y="5380038"/>
          <p14:tracePt t="149805" x="9556750" y="5389563"/>
          <p14:tracePt t="149807" x="9556750" y="5397500"/>
          <p14:tracePt t="149810" x="9556750" y="5405438"/>
          <p14:tracePt t="149813" x="9556750" y="5414963"/>
          <p14:tracePt t="149817" x="9556750" y="5422900"/>
          <p14:tracePt t="149819" x="9556750" y="5430838"/>
          <p14:tracePt t="149821" x="9556750" y="5438775"/>
          <p14:tracePt t="149822" x="9556750" y="5448300"/>
          <p14:tracePt t="149824" x="9556750" y="5456238"/>
          <p14:tracePt t="149827" x="9556750" y="5464175"/>
          <p14:tracePt t="149829" x="9556750" y="5473700"/>
          <p14:tracePt t="149832" x="9556750" y="5481638"/>
          <p14:tracePt t="149835" x="9556750" y="5489575"/>
          <p14:tracePt t="149836" x="9556750" y="5497513"/>
          <p14:tracePt t="149838" x="9556750" y="5507038"/>
          <p14:tracePt t="149840" x="9556750" y="5514975"/>
          <p14:tracePt t="149842" x="9556750" y="5522913"/>
          <p14:tracePt t="149844" x="9556750" y="5532438"/>
          <p14:tracePt t="149846" x="9556750" y="5540375"/>
          <p14:tracePt t="149850" x="9556750" y="5548313"/>
          <p14:tracePt t="149852" x="9548813" y="5556250"/>
          <p14:tracePt t="149854" x="9548813" y="5565775"/>
          <p14:tracePt t="149856" x="9548813" y="5573713"/>
          <p14:tracePt t="149859" x="9548813" y="5581650"/>
          <p14:tracePt t="149861" x="9548813" y="5591175"/>
          <p14:tracePt t="149864" x="9548813" y="5599113"/>
          <p14:tracePt t="149867" x="9548813" y="5607050"/>
          <p14:tracePt t="149870" x="9548813" y="5614988"/>
          <p14:tracePt t="149875" x="9548813" y="5624513"/>
          <p14:tracePt t="149876" x="9548813" y="5632450"/>
          <p14:tracePt t="149881" x="9548813" y="5640388"/>
          <p14:tracePt t="149887" x="9548813" y="5649913"/>
          <p14:tracePt t="149895" x="9548813" y="5657850"/>
          <p14:tracePt t="149900" x="9548813" y="5665788"/>
          <p14:tracePt t="149910" x="9548813" y="5673725"/>
          <p14:tracePt t="149921" x="9548813" y="5683250"/>
          <p14:tracePt t="150014" x="9556750" y="5683250"/>
          <p14:tracePt t="150016" x="9566275" y="5683250"/>
          <p14:tracePt t="150021" x="9574213" y="5683250"/>
          <p14:tracePt t="150024" x="9582150" y="5683250"/>
          <p14:tracePt t="150027" x="9590088" y="5683250"/>
          <p14:tracePt t="150030" x="9607550" y="5683250"/>
          <p14:tracePt t="150031" x="9615488" y="5683250"/>
          <p14:tracePt t="150033" x="9625013" y="5683250"/>
          <p14:tracePt t="150036" x="9632950" y="5683250"/>
          <p14:tracePt t="150038" x="9648825" y="5683250"/>
          <p14:tracePt t="150039" x="9658350" y="5683250"/>
          <p14:tracePt t="150041" x="9666288" y="5683250"/>
          <p14:tracePt t="150043" x="9683750" y="5683250"/>
          <p14:tracePt t="150044" x="9699625" y="5691188"/>
          <p14:tracePt t="150047" x="9707563" y="5691188"/>
          <p14:tracePt t="150048" x="9732963" y="5699125"/>
          <p14:tracePt t="150050" x="9742488" y="5699125"/>
          <p14:tracePt t="150053" x="9766300" y="5699125"/>
          <p14:tracePt t="150055" x="9791700" y="5708650"/>
          <p14:tracePt t="150056" x="9801225" y="5708650"/>
          <p14:tracePt t="150057" x="9825038" y="5708650"/>
          <p14:tracePt t="150059" x="9834563" y="5708650"/>
          <p14:tracePt t="150060" x="9867900" y="5716588"/>
          <p14:tracePt t="150063" x="9883775" y="5716588"/>
          <p14:tracePt t="150064" x="9901238" y="5724525"/>
          <p14:tracePt t="150065" x="9909175" y="5724525"/>
          <p14:tracePt t="150066" x="9918700" y="5724525"/>
          <p14:tracePt t="150071" x="9985375" y="5724525"/>
          <p14:tracePt t="150072" x="10001250" y="5724525"/>
          <p14:tracePt t="150073" x="10018713" y="5732463"/>
          <p14:tracePt t="150074" x="10026650" y="5732463"/>
          <p14:tracePt t="150075" x="10036175" y="5732463"/>
          <p14:tracePt t="150077" x="10052050" y="5732463"/>
          <p14:tracePt t="150078" x="10069513" y="5741988"/>
          <p14:tracePt t="150078" x="10085388" y="5741988"/>
          <p14:tracePt t="150079" x="10094913" y="5741988"/>
          <p14:tracePt t="150080" x="10110788" y="5741988"/>
          <p14:tracePt t="150082" x="10128250" y="5741988"/>
          <p14:tracePt t="150083" x="10136188" y="5741988"/>
          <p14:tracePt t="150085" x="10161588" y="5741988"/>
          <p14:tracePt t="150086" x="10186988" y="5741988"/>
          <p14:tracePt t="150087" x="10194925" y="5749925"/>
          <p14:tracePt t="150088" x="10212388" y="5749925"/>
          <p14:tracePt t="150089" x="10228263" y="5749925"/>
          <p14:tracePt t="150091" x="10245725" y="5749925"/>
          <p14:tracePt t="150093" x="10261600" y="5749925"/>
          <p14:tracePt t="150094" x="10287000" y="5749925"/>
          <p14:tracePt t="150095" x="10294938" y="5749925"/>
          <p14:tracePt t="150095" x="10312400" y="5757863"/>
          <p14:tracePt t="150096" x="10320338" y="5757863"/>
          <p14:tracePt t="150097" x="10337800" y="5757863"/>
          <p14:tracePt t="150099" x="10363200" y="5757863"/>
          <p14:tracePt t="150101" x="10371138" y="5757863"/>
          <p14:tracePt t="150102" x="10388600" y="5757863"/>
          <p14:tracePt t="150103" x="10412413" y="5757863"/>
          <p14:tracePt t="150105" x="10429875" y="5757863"/>
          <p14:tracePt t="150106" x="10455275" y="5767388"/>
          <p14:tracePt t="150108" x="10463213" y="5767388"/>
          <p14:tracePt t="150108" x="10488613" y="5767388"/>
          <p14:tracePt t="150109" x="10496550" y="5767388"/>
          <p14:tracePt t="150110" x="10514013" y="5767388"/>
          <p14:tracePt t="150111" x="10521950" y="5767388"/>
          <p14:tracePt t="150112" x="10539413" y="5767388"/>
          <p14:tracePt t="150113" x="10564813" y="5767388"/>
          <p14:tracePt t="150114" x="10572750" y="5767388"/>
          <p14:tracePt t="150115" x="10588625" y="5767388"/>
          <p14:tracePt t="150118" x="10623550" y="5767388"/>
          <p14:tracePt t="150119" x="10639425" y="5767388"/>
          <p14:tracePt t="150119" x="10647363" y="5767388"/>
          <p14:tracePt t="150120" x="10664825" y="5767388"/>
          <p14:tracePt t="150121" x="10672763" y="5767388"/>
          <p14:tracePt t="150123" x="10690225" y="5767388"/>
          <p14:tracePt t="150124" x="10706100" y="5767388"/>
          <p14:tracePt t="150125" x="10723563" y="5767388"/>
          <p14:tracePt t="150126" x="10731500" y="5767388"/>
          <p14:tracePt t="150127" x="10748963" y="5767388"/>
          <p14:tracePt t="150127" x="10764838" y="5767388"/>
          <p14:tracePt t="150128" x="10774363" y="5767388"/>
          <p14:tracePt t="150129" x="10782300" y="5767388"/>
          <p14:tracePt t="150130" x="10799763" y="5767388"/>
          <p14:tracePt t="150131" x="10815638" y="5767388"/>
          <p14:tracePt t="150132" x="10823575" y="5767388"/>
          <p14:tracePt t="150135" x="10848975" y="5767388"/>
          <p14:tracePt t="150136" x="10858500" y="5767388"/>
          <p14:tracePt t="150137" x="10874375" y="5767388"/>
          <p14:tracePt t="150137" x="10882313" y="5767388"/>
          <p14:tracePt t="150152" x="11025188" y="5767388"/>
          <p14:tracePt t="150153" x="11034713" y="5767388"/>
          <p14:tracePt t="150154" x="11042650" y="5767388"/>
          <p14:tracePt t="150155" x="11058525" y="5767388"/>
          <p14:tracePt t="150155" x="11068050" y="5767388"/>
          <p14:tracePt t="150157" x="11075988" y="5767388"/>
          <p14:tracePt t="150157" x="11083925" y="5767388"/>
          <p14:tracePt t="150158" x="11101388" y="5767388"/>
          <p14:tracePt t="150160" x="11109325" y="5767388"/>
          <p14:tracePt t="150161" x="11117263" y="5767388"/>
          <p14:tracePt t="150162" x="11126788" y="5767388"/>
          <p14:tracePt t="150163" x="11142663" y="5767388"/>
          <p14:tracePt t="150165" x="11152188" y="5767388"/>
          <p14:tracePt t="150165" x="11160125" y="5767388"/>
          <p14:tracePt t="150168" x="11185525" y="5767388"/>
          <p14:tracePt t="150169" x="11193463" y="5767388"/>
          <p14:tracePt t="150170" x="11218863" y="5767388"/>
          <p14:tracePt t="150171" x="11226800" y="5767388"/>
          <p14:tracePt t="150172" x="11234738" y="5767388"/>
          <p14:tracePt t="150173" x="11252200" y="5767388"/>
          <p14:tracePt t="150175" x="11260138" y="5767388"/>
          <p14:tracePt t="150176" x="11269663" y="5767388"/>
          <p14:tracePt t="150176" x="11277600" y="5767388"/>
          <p14:tracePt t="150177" x="11293475" y="5767388"/>
          <p14:tracePt t="150178" x="11303000" y="5775325"/>
          <p14:tracePt t="150179" x="11310938" y="5775325"/>
          <p14:tracePt t="150180" x="11318875" y="5775325"/>
          <p14:tracePt t="150181" x="11328400" y="5775325"/>
          <p14:tracePt t="150182" x="11336338" y="5775325"/>
          <p14:tracePt t="150185" x="11352213" y="5775325"/>
          <p14:tracePt t="150186" x="11361738" y="5775325"/>
          <p14:tracePt t="150187" x="11377613" y="5775325"/>
          <p14:tracePt t="150188" x="11387138" y="5775325"/>
          <p14:tracePt t="150189" x="11395075" y="5775325"/>
          <p14:tracePt t="150191" x="11403013" y="5775325"/>
          <p14:tracePt t="150193" x="11420475" y="5775325"/>
          <p14:tracePt t="150195" x="11428413" y="5775325"/>
          <p14:tracePt t="150196" x="11445875" y="5775325"/>
          <p14:tracePt t="150197" x="11453813" y="5775325"/>
          <p14:tracePt t="150199" x="11461750" y="5775325"/>
          <p14:tracePt t="150202" x="11479213" y="5775325"/>
          <p14:tracePt t="150204" x="11487150" y="5775325"/>
          <p14:tracePt t="150205" x="11495088" y="5775325"/>
          <p14:tracePt t="150207" x="11504613" y="5775325"/>
          <p14:tracePt t="150208" x="11512550" y="5775325"/>
          <p14:tracePt t="150209" x="11520488" y="5775325"/>
          <p14:tracePt t="150210" x="11528425" y="5775325"/>
          <p14:tracePt t="150212" x="11537950" y="5775325"/>
          <p14:tracePt t="150216" x="11545888" y="5775325"/>
          <p14:tracePt t="150218" x="11553825" y="5767388"/>
          <p14:tracePt t="150221" x="11563350" y="5767388"/>
          <p14:tracePt t="150225" x="11571288" y="5767388"/>
          <p14:tracePt t="150230" x="11579225" y="5767388"/>
          <p14:tracePt t="150305" x="11587163" y="5767388"/>
          <p14:tracePt t="150314" x="11596688" y="5767388"/>
          <p14:tracePt t="150430" x="11596688" y="5757863"/>
          <p14:tracePt t="150443" x="11596688" y="5749925"/>
          <p14:tracePt t="150452" x="11604625" y="5749925"/>
          <p14:tracePt t="150457" x="11604625" y="5741988"/>
          <p14:tracePt t="150471" x="11604625" y="5732463"/>
          <p14:tracePt t="150485" x="11604625" y="5724525"/>
          <p14:tracePt t="150490" x="11604625" y="5716588"/>
          <p14:tracePt t="150497" x="11604625" y="5708650"/>
          <p14:tracePt t="150501" x="11604625" y="5699125"/>
          <p14:tracePt t="150507" x="11604625" y="5691188"/>
          <p14:tracePt t="150509" x="11604625" y="5683250"/>
          <p14:tracePt t="150512" x="11604625" y="5673725"/>
          <p14:tracePt t="150517" x="11604625" y="5665788"/>
          <p14:tracePt t="150520" x="11596688" y="5657850"/>
          <p14:tracePt t="150523" x="11587163" y="5649913"/>
          <p14:tracePt t="150524" x="11587163" y="5640388"/>
          <p14:tracePt t="150527" x="11579225" y="5632450"/>
          <p14:tracePt t="150530" x="11579225" y="5624513"/>
          <p14:tracePt t="150532" x="11571288" y="5614988"/>
          <p14:tracePt t="150535" x="11571288" y="5607050"/>
          <p14:tracePt t="150536" x="11563350" y="5599113"/>
          <p14:tracePt t="150539" x="11553825" y="5599113"/>
          <p14:tracePt t="150540" x="11553825" y="5591175"/>
          <p14:tracePt t="150543" x="11553825" y="5581650"/>
          <p14:tracePt t="150545" x="11545888" y="5573713"/>
          <p14:tracePt t="150549" x="11545888" y="5565775"/>
          <p14:tracePt t="150553" x="11537950" y="5556250"/>
          <p14:tracePt t="150555" x="11537950" y="5548313"/>
          <p14:tracePt t="150557" x="11537950" y="5540375"/>
          <p14:tracePt t="150560" x="11537950" y="5532438"/>
          <p14:tracePt t="150565" x="11537950" y="5522913"/>
          <p14:tracePt t="150568" x="11537950" y="5514975"/>
          <p14:tracePt t="150569" x="11537950" y="5507038"/>
          <p14:tracePt t="150572" x="11537950" y="5497513"/>
          <p14:tracePt t="150575" x="11537950" y="5489575"/>
          <p14:tracePt t="150577" x="11537950" y="5481638"/>
          <p14:tracePt t="150579" x="11537950" y="5473700"/>
          <p14:tracePt t="150582" x="11537950" y="5464175"/>
          <p14:tracePt t="150585" x="11537950" y="5456238"/>
          <p14:tracePt t="150587" x="11537950" y="5448300"/>
          <p14:tracePt t="150588" x="11537950" y="5438775"/>
          <p14:tracePt t="150591" x="11537950" y="5430838"/>
          <p14:tracePt t="150595" x="11528425" y="5422900"/>
          <p14:tracePt t="150599" x="11528425" y="5414963"/>
          <p14:tracePt t="150602" x="11528425" y="5405438"/>
          <p14:tracePt t="150604" x="11520488" y="5397500"/>
          <p14:tracePt t="150607" x="11520488" y="5389563"/>
          <p14:tracePt t="150613" x="11520488" y="5380038"/>
          <p14:tracePt t="150617" x="11520488" y="5372100"/>
          <p14:tracePt t="150620" x="11512550" y="5372100"/>
          <p14:tracePt t="150621" x="11512550" y="5364163"/>
          <p14:tracePt t="150625" x="11512550" y="5356225"/>
          <p14:tracePt t="150631" x="11512550" y="5346700"/>
          <p14:tracePt t="150633" x="11504613" y="5346700"/>
          <p14:tracePt t="150636" x="11504613" y="5338763"/>
          <p14:tracePt t="150638" x="11504613" y="5330825"/>
          <p14:tracePt t="150644" x="11504613" y="5321300"/>
          <p14:tracePt t="150650" x="11495088" y="5313363"/>
          <p14:tracePt t="150657" x="11495088" y="5305425"/>
          <p14:tracePt t="150660" x="11495088" y="5295900"/>
          <p14:tracePt t="150661" x="11487150" y="5295900"/>
          <p14:tracePt t="150666" x="11487150" y="5287963"/>
          <p14:tracePt t="150674" x="11487150" y="5280025"/>
          <p14:tracePt t="150680" x="11487150" y="5272088"/>
          <p14:tracePt t="150685" x="11487150" y="5262563"/>
          <p14:tracePt t="150691" x="11487150" y="5254625"/>
          <p14:tracePt t="150693" x="11479213" y="5254625"/>
          <p14:tracePt t="150697" x="11479213" y="5246688"/>
          <p14:tracePt t="150704" x="11479213" y="5237163"/>
          <p14:tracePt t="150708" x="11479213" y="5229225"/>
          <p14:tracePt t="150716" x="11479213" y="5221288"/>
          <p14:tracePt t="150725" x="11479213" y="5213350"/>
          <p14:tracePt t="150733" x="11479213" y="5203825"/>
          <p14:tracePt t="150737" x="11479213" y="5195888"/>
          <p14:tracePt t="150742" x="11479213" y="5187950"/>
          <p14:tracePt t="150748" x="11479213" y="5178425"/>
          <p14:tracePt t="150752" x="11479213" y="5170488"/>
          <p14:tracePt t="150754" x="11479213" y="5162550"/>
          <p14:tracePt t="150760" x="11469688" y="5154613"/>
          <p14:tracePt t="150763" x="11469688" y="5145088"/>
          <p14:tracePt t="150767" x="11469688" y="5137150"/>
          <p14:tracePt t="150770" x="11469688" y="5129213"/>
          <p14:tracePt t="150773" x="11469688" y="5119688"/>
          <p14:tracePt t="150777" x="11469688" y="5111750"/>
          <p14:tracePt t="150783" x="11469688" y="5103813"/>
          <p14:tracePt t="150785" x="11461750" y="5103813"/>
          <p14:tracePt t="150788" x="11461750" y="5095875"/>
          <p14:tracePt t="150791" x="11461750" y="5086350"/>
          <p14:tracePt t="150794" x="11453813" y="5086350"/>
          <p14:tracePt t="150801" x="11453813" y="5078413"/>
          <p14:tracePt t="150806" x="11445875" y="5078413"/>
          <p14:tracePt t="150807" x="11445875" y="5070475"/>
          <p14:tracePt t="150817" x="11436350" y="5060950"/>
          <p14:tracePt t="150821" x="11436350" y="5053013"/>
          <p14:tracePt t="150825" x="11428413" y="5053013"/>
          <p14:tracePt t="150829" x="11428413" y="5045075"/>
          <p14:tracePt t="150835" x="11420475" y="5045075"/>
          <p14:tracePt t="150839" x="11410950" y="5045075"/>
          <p14:tracePt t="150841" x="11410950" y="5037138"/>
          <p14:tracePt t="150854" x="11403013" y="5037138"/>
          <p14:tracePt t="150855" x="11403013" y="5027613"/>
          <p14:tracePt t="150864" x="11403013" y="5019675"/>
          <p14:tracePt t="150868" x="11395075" y="5019675"/>
          <p14:tracePt t="150877" x="11387138" y="5019675"/>
          <p14:tracePt t="150881" x="11377613" y="5011738"/>
          <p14:tracePt t="150886" x="11369675" y="5011738"/>
          <p14:tracePt t="150891" x="11361738" y="5011738"/>
          <p14:tracePt t="150894" x="11352213" y="5011738"/>
          <p14:tracePt t="150895" x="11344275" y="5002213"/>
          <p14:tracePt t="150898" x="11336338" y="5002213"/>
          <p14:tracePt t="150901" x="11328400" y="5002213"/>
          <p14:tracePt t="150904" x="11318875" y="5002213"/>
          <p14:tracePt t="150905" x="11310938" y="5002213"/>
          <p14:tracePt t="150907" x="11303000" y="5002213"/>
          <p14:tracePt t="150910" x="11293475" y="5002213"/>
          <p14:tracePt t="150911" x="11277600" y="4994275"/>
          <p14:tracePt t="150913" x="11269663" y="4994275"/>
          <p14:tracePt t="150915" x="11260138" y="4994275"/>
          <p14:tracePt t="150919" x="11234738" y="4994275"/>
          <p14:tracePt t="150921" x="11226800" y="4994275"/>
          <p14:tracePt t="150921" x="11218863" y="4994275"/>
          <p14:tracePt t="150922" x="11218863" y="4986338"/>
          <p14:tracePt t="150924" x="11201400" y="4986338"/>
          <p14:tracePt t="150925" x="11193463" y="4986338"/>
          <p14:tracePt t="150925" x="11185525" y="4986338"/>
          <p14:tracePt t="150926" x="11176000" y="4986338"/>
          <p14:tracePt t="150927" x="11168063" y="4986338"/>
          <p14:tracePt t="150928" x="11160125" y="4986338"/>
          <p14:tracePt t="150930" x="11152188" y="4986338"/>
          <p14:tracePt t="150931" x="11142663" y="4986338"/>
          <p14:tracePt t="150932" x="11126788" y="4986338"/>
          <p14:tracePt t="150935" x="11101388" y="4986338"/>
          <p14:tracePt t="150936" x="11093450" y="4986338"/>
          <p14:tracePt t="150936" x="11083925" y="4986338"/>
          <p14:tracePt t="150938" x="11075988" y="4986338"/>
          <p14:tracePt t="150939" x="11058525" y="4986338"/>
          <p14:tracePt t="150941" x="11050588" y="4986338"/>
          <p14:tracePt t="150942" x="11025188" y="4986338"/>
          <p14:tracePt t="150944" x="11017250" y="4986338"/>
          <p14:tracePt t="150944" x="10999788" y="4986338"/>
          <p14:tracePt t="150945" x="10991850" y="4986338"/>
          <p14:tracePt t="150946" x="10975975" y="4986338"/>
          <p14:tracePt t="150947" x="10966450" y="4986338"/>
          <p14:tracePt t="150948" x="10958513" y="4986338"/>
          <p14:tracePt t="150949" x="10941050" y="4986338"/>
          <p14:tracePt t="150952" x="10917238" y="4986338"/>
          <p14:tracePt t="150953" x="10899775" y="4986338"/>
          <p14:tracePt t="150954" x="10891838" y="4986338"/>
          <p14:tracePt t="150955" x="10858500" y="4986338"/>
          <p14:tracePt t="150957" x="10848975" y="4986338"/>
          <p14:tracePt t="150958" x="10833100" y="4986338"/>
          <p14:tracePt t="150958" x="10815638" y="4986338"/>
          <p14:tracePt t="150959" x="10807700" y="4986338"/>
          <p14:tracePt t="150960" x="10782300" y="4986338"/>
          <p14:tracePt t="150961" x="10774363" y="4986338"/>
          <p14:tracePt t="150962" x="10756900" y="4986338"/>
          <p14:tracePt t="150963" x="10748963" y="4986338"/>
          <p14:tracePt t="150964" x="10731500" y="4986338"/>
          <p14:tracePt t="150965" x="10715625" y="4986338"/>
          <p14:tracePt t="150967" x="10698163" y="4986338"/>
          <p14:tracePt t="150969" x="10672763" y="4986338"/>
          <p14:tracePt t="150970" x="10656888" y="4986338"/>
          <p14:tracePt t="150970" x="10631488" y="4986338"/>
          <p14:tracePt t="150971" x="10623550" y="4986338"/>
          <p14:tracePt t="150972" x="10606088" y="4986338"/>
          <p14:tracePt t="150973" x="10588625" y="4986338"/>
          <p14:tracePt t="150974" x="10572750" y="4986338"/>
          <p14:tracePt t="150975" x="10564813" y="4986338"/>
          <p14:tracePt t="150976" x="10539413" y="4986338"/>
          <p14:tracePt t="150977" x="10521950" y="4986338"/>
          <p14:tracePt t="150979" x="10514013" y="4986338"/>
          <p14:tracePt t="150980" x="10496550" y="4986338"/>
          <p14:tracePt t="150981" x="10480675" y="4986338"/>
          <p14:tracePt t="150982" x="10463213" y="4986338"/>
          <p14:tracePt t="150985" x="10429875" y="4986338"/>
          <p14:tracePt t="150988" x="10388600" y="4986338"/>
          <p14:tracePt t="150989" x="10371138" y="4986338"/>
          <p14:tracePt t="150990" x="10353675" y="4986338"/>
          <p14:tracePt t="150990" x="10337800" y="4986338"/>
          <p14:tracePt t="150991" x="10329863" y="4986338"/>
          <p14:tracePt t="150993" x="10312400" y="4986338"/>
          <p14:tracePt t="150994" x="10287000" y="4986338"/>
          <p14:tracePt t="150995" x="10279063" y="4986338"/>
          <p14:tracePt t="150995" x="10261600" y="4986338"/>
          <p14:tracePt t="150996" x="10245725" y="4986338"/>
          <p14:tracePt t="150998" x="10236200" y="4986338"/>
          <p14:tracePt t="150998" x="10212388" y="4986338"/>
          <p14:tracePt t="150999" x="10202863" y="4986338"/>
          <p14:tracePt t="151002" x="10177463" y="4986338"/>
          <p14:tracePt t="151003" x="10144125" y="4986338"/>
          <p14:tracePt t="151005" x="10128250" y="4986338"/>
          <p14:tracePt t="151006" x="10118725" y="4986338"/>
          <p14:tracePt t="151006" x="10102850" y="4986338"/>
          <p14:tracePt t="151007" x="10085388" y="4986338"/>
          <p14:tracePt t="151008" x="10077450" y="4986338"/>
          <p14:tracePt t="151009" x="10059988" y="4986338"/>
          <p14:tracePt t="151011" x="10052050" y="4978400"/>
          <p14:tracePt t="151011" x="10036175" y="4978400"/>
          <p14:tracePt t="151012" x="10010775" y="4978400"/>
          <p14:tracePt t="151014" x="10001250" y="4978400"/>
          <p14:tracePt t="151015" x="9993313" y="4978400"/>
          <p14:tracePt t="151016" x="9977438" y="4978400"/>
          <p14:tracePt t="151021" x="9901238" y="4978400"/>
          <p14:tracePt t="151023" x="9875838" y="4968875"/>
          <p14:tracePt t="151025" x="9850438" y="4968875"/>
          <p14:tracePt t="151027" x="9834563" y="4968875"/>
          <p14:tracePt t="151028" x="9817100" y="4968875"/>
          <p14:tracePt t="151029" x="9809163" y="4968875"/>
          <p14:tracePt t="151030" x="9791700" y="4968875"/>
          <p14:tracePt t="151031" x="9783763" y="4968875"/>
          <p14:tracePt t="151031" x="9758363" y="4968875"/>
          <p14:tracePt t="151032" x="9750425" y="4968875"/>
          <p14:tracePt t="151035" x="9732963" y="4968875"/>
          <p14:tracePt t="151037" x="9707563" y="4968875"/>
          <p14:tracePt t="151039" x="9683750" y="4968875"/>
          <p14:tracePt t="151040" x="9666288" y="4968875"/>
          <p14:tracePt t="151041" x="9658350" y="4968875"/>
          <p14:tracePt t="151041" x="9648825" y="4968875"/>
          <p14:tracePt t="151043" x="9632950" y="4968875"/>
          <p14:tracePt t="151044" x="9625013" y="4968875"/>
          <p14:tracePt t="151045" x="9615488" y="4968875"/>
          <p14:tracePt t="151046" x="9607550" y="4968875"/>
          <p14:tracePt t="151047" x="9590088" y="4968875"/>
          <p14:tracePt t="151049" x="9582150" y="4968875"/>
          <p14:tracePt t="151052" x="9566275" y="4968875"/>
          <p14:tracePt t="151053" x="9556750" y="4968875"/>
          <p14:tracePt t="151054" x="9548813" y="4968875"/>
          <p14:tracePt t="151056" x="9540875" y="4968875"/>
          <p14:tracePt t="151057" x="9531350" y="4968875"/>
          <p14:tracePt t="151058" x="9523413" y="4968875"/>
          <p14:tracePt t="151059" x="9515475" y="4968875"/>
          <p14:tracePt t="151061" x="9507538" y="4968875"/>
          <p14:tracePt t="151063" x="9498013" y="4968875"/>
          <p14:tracePt t="151068" x="9490075" y="4968875"/>
          <p14:tracePt t="151069" x="9482138" y="4968875"/>
          <p14:tracePt t="151080" x="9472613" y="4978400"/>
          <p14:tracePt t="151090" x="9472613" y="4986338"/>
          <p14:tracePt t="151100" x="9472613" y="4994275"/>
          <p14:tracePt t="151106" x="9472613" y="5002213"/>
          <p14:tracePt t="151112" x="9472613" y="5011738"/>
          <p14:tracePt t="151116" x="9472613" y="5019675"/>
          <p14:tracePt t="151120" x="9472613" y="5027613"/>
          <p14:tracePt t="151125" x="9472613" y="5037138"/>
          <p14:tracePt t="151136" x="9472613" y="5060950"/>
          <p14:tracePt t="151137" x="9472613" y="5070475"/>
          <p14:tracePt t="151141" x="9472613" y="5078413"/>
          <p14:tracePt t="151144" x="9472613" y="5086350"/>
          <p14:tracePt t="151145" x="9472613" y="5095875"/>
          <p14:tracePt t="151148" x="9472613" y="5103813"/>
          <p14:tracePt t="151152" x="9472613" y="5111750"/>
          <p14:tracePt t="151154" x="9472613" y="5119688"/>
          <p14:tracePt t="151157" x="9472613" y="5129213"/>
          <p14:tracePt t="151160" x="9472613" y="5137150"/>
          <p14:tracePt t="151165" x="9472613" y="5145088"/>
          <p14:tracePt t="151168" x="9472613" y="5154613"/>
          <p14:tracePt t="151170" x="9482138" y="5162550"/>
          <p14:tracePt t="151174" x="9482138" y="5170488"/>
          <p14:tracePt t="151178" x="9490075" y="5178425"/>
          <p14:tracePt t="151186" x="9490075" y="5195888"/>
          <p14:tracePt t="151189" x="9490075" y="5203825"/>
          <p14:tracePt t="151191" x="9498013" y="5203825"/>
          <p14:tracePt t="151195" x="9498013" y="5213350"/>
          <p14:tracePt t="151197" x="9498013" y="5221288"/>
          <p14:tracePt t="151201" x="9507538" y="5229225"/>
          <p14:tracePt t="151204" x="9507538" y="5237163"/>
          <p14:tracePt t="151207" x="9515475" y="5246688"/>
          <p14:tracePt t="151209" x="9523413" y="5254625"/>
          <p14:tracePt t="151210" x="9523413" y="5262563"/>
          <p14:tracePt t="151213" x="9523413" y="5272088"/>
          <p14:tracePt t="151216" x="9531350" y="5280025"/>
          <p14:tracePt t="151219" x="9531350" y="5295900"/>
          <p14:tracePt t="151221" x="9540875" y="5295900"/>
          <p14:tracePt t="151223" x="9540875" y="5305425"/>
          <p14:tracePt t="151226" x="9540875" y="5313363"/>
          <p14:tracePt t="151228" x="9548813" y="5321300"/>
          <p14:tracePt t="151230" x="9548813" y="5330825"/>
          <p14:tracePt t="151230" x="9556750" y="5330825"/>
          <p14:tracePt t="151232" x="9556750" y="5338763"/>
          <p14:tracePt t="151236" x="9556750" y="5346700"/>
          <p14:tracePt t="151238" x="9566275" y="5346700"/>
          <p14:tracePt t="151240" x="9566275" y="5356225"/>
          <p14:tracePt t="151242" x="9566275" y="5364163"/>
          <p14:tracePt t="151244" x="9566275" y="5372100"/>
          <p14:tracePt t="151250" x="9566275" y="5380038"/>
          <p14:tracePt t="151253" x="9574213" y="5380038"/>
          <p14:tracePt t="151254" x="9574213" y="5389563"/>
          <p14:tracePt t="151258" x="9574213" y="5397500"/>
          <p14:tracePt t="151260" x="9574213" y="5405438"/>
          <p14:tracePt t="151265" x="9574213" y="5414963"/>
          <p14:tracePt t="151267" x="9582150" y="5414963"/>
          <p14:tracePt t="151269" x="9582150" y="5422900"/>
          <p14:tracePt t="151272" x="9582150" y="5430838"/>
          <p14:tracePt t="151274" x="9582150" y="5438775"/>
          <p14:tracePt t="151275" x="9590088" y="5438775"/>
          <p14:tracePt t="151277" x="9599613" y="5448300"/>
          <p14:tracePt t="151279" x="9599613" y="5456238"/>
          <p14:tracePt t="151281" x="9607550" y="5456238"/>
          <p14:tracePt t="151285" x="9615488" y="5473700"/>
          <p14:tracePt t="151288" x="9625013" y="5481638"/>
          <p14:tracePt t="151291" x="9632950" y="5481638"/>
          <p14:tracePt t="151291" x="9640888" y="5489575"/>
          <p14:tracePt t="151294" x="9648825" y="5489575"/>
          <p14:tracePt t="151296" x="9658350" y="5497513"/>
          <p14:tracePt t="151297" x="9666288" y="5507038"/>
          <p14:tracePt t="151301" x="9674225" y="5507038"/>
          <p14:tracePt t="151303" x="9683750" y="5507038"/>
          <p14:tracePt t="151304" x="9691688" y="5514975"/>
          <p14:tracePt t="151306" x="9699625" y="5514975"/>
          <p14:tracePt t="151307" x="9707563" y="5514975"/>
          <p14:tracePt t="151308" x="9707563" y="5522913"/>
          <p14:tracePt t="151309" x="9717088" y="5522913"/>
          <p14:tracePt t="151310" x="9725025" y="5522913"/>
          <p14:tracePt t="151312" x="9732963" y="5522913"/>
          <p14:tracePt t="151314" x="9742488" y="5522913"/>
          <p14:tracePt t="151316" x="9750425" y="5522913"/>
          <p14:tracePt t="151317" x="9758363" y="5532438"/>
          <p14:tracePt t="151319" x="9766300" y="5532438"/>
          <p14:tracePt t="151321" x="9775825" y="5532438"/>
          <p14:tracePt t="151324" x="9783763" y="5532438"/>
          <p14:tracePt t="151324" x="9791700" y="5532438"/>
          <p14:tracePt t="151327" x="9801225" y="5532438"/>
          <p14:tracePt t="151328" x="9809163" y="5532438"/>
          <p14:tracePt t="151329" x="9817100" y="5532438"/>
          <p14:tracePt t="151331" x="9825038" y="5532438"/>
          <p14:tracePt t="151335" x="9842500" y="5532438"/>
          <p14:tracePt t="151337" x="9850438" y="5532438"/>
          <p14:tracePt t="151337" x="9859963" y="5532438"/>
          <p14:tracePt t="151339" x="9867900" y="5532438"/>
          <p14:tracePt t="151341" x="9875838" y="5532438"/>
          <p14:tracePt t="151343" x="9883775" y="5532438"/>
          <p14:tracePt t="151345" x="9893300" y="5532438"/>
          <p14:tracePt t="151347" x="9901238" y="5532438"/>
          <p14:tracePt t="151350" x="9909175" y="5532438"/>
          <p14:tracePt t="151353" x="9926638" y="5522913"/>
          <p14:tracePt t="151355" x="9934575" y="5522913"/>
          <p14:tracePt t="151357" x="9942513" y="5514975"/>
          <p14:tracePt t="151359" x="9952038" y="5514975"/>
          <p14:tracePt t="151360" x="9959975" y="5514975"/>
          <p14:tracePt t="151362" x="9959975" y="5507038"/>
          <p14:tracePt t="151363" x="9967913" y="5507038"/>
          <p14:tracePt t="151366" x="9967913" y="5497513"/>
          <p14:tracePt t="151368" x="9977438" y="5497513"/>
          <p14:tracePt t="151369" x="9985375" y="5489575"/>
          <p14:tracePt t="151371" x="9993313" y="5489575"/>
          <p14:tracePt t="151373" x="9993313" y="5481638"/>
          <p14:tracePt t="151375" x="10001250" y="5481638"/>
          <p14:tracePt t="151376" x="10001250" y="5473700"/>
          <p14:tracePt t="151379" x="10010775" y="5464175"/>
          <p14:tracePt t="151382" x="10010775" y="5456238"/>
          <p14:tracePt t="151383" x="10018713" y="5456238"/>
          <p14:tracePt t="151385" x="10018713" y="5448300"/>
          <p14:tracePt t="151389" x="10026650" y="5438775"/>
          <p14:tracePt t="151392" x="10026650" y="5430838"/>
          <p14:tracePt t="151393" x="10026650" y="5422900"/>
          <p14:tracePt t="151395" x="10026650" y="5414963"/>
          <p14:tracePt t="151398" x="10026650" y="5405438"/>
          <p14:tracePt t="151401" x="10026650" y="5397500"/>
          <p14:tracePt t="151403" x="10026650" y="5389563"/>
          <p14:tracePt t="151405" x="10026650" y="5380038"/>
          <p14:tracePt t="151407" x="10026650" y="5372100"/>
          <p14:tracePt t="151408" x="10026650" y="5364163"/>
          <p14:tracePt t="151409" x="10026650" y="5356225"/>
          <p14:tracePt t="151412" x="10026650" y="5346700"/>
          <p14:tracePt t="151414" x="10018713" y="5338763"/>
          <p14:tracePt t="151415" x="10010775" y="5338763"/>
          <p14:tracePt t="151419" x="10010775" y="5321300"/>
          <p14:tracePt t="151420" x="10001250" y="5313363"/>
          <p14:tracePt t="151421" x="10001250" y="5305425"/>
          <p14:tracePt t="151422" x="9993313" y="5295900"/>
          <p14:tracePt t="151424" x="9985375" y="5287963"/>
          <p14:tracePt t="151426" x="9977438" y="5272088"/>
          <p14:tracePt t="151428" x="9967913" y="5262563"/>
          <p14:tracePt t="151430" x="9967913" y="5254625"/>
          <p14:tracePt t="151431" x="9959975" y="5254625"/>
          <p14:tracePt t="151435" x="9952038" y="5237163"/>
          <p14:tracePt t="151437" x="9942513" y="5229225"/>
          <p14:tracePt t="151438" x="9942513" y="5221288"/>
          <p14:tracePt t="151440" x="9926638" y="5213350"/>
          <p14:tracePt t="151440" x="9926638" y="5203825"/>
          <p14:tracePt t="151442" x="9918700" y="5195888"/>
          <p14:tracePt t="151444" x="9909175" y="5187950"/>
          <p14:tracePt t="151446" x="9909175" y="5178425"/>
          <p14:tracePt t="151447" x="9901238" y="5178425"/>
          <p14:tracePt t="151449" x="9901238" y="5170488"/>
          <p14:tracePt t="151452" x="9883775" y="5162550"/>
          <p14:tracePt t="151455" x="9875838" y="5154613"/>
          <p14:tracePt t="151456" x="9867900" y="5145088"/>
          <p14:tracePt t="151458" x="9867900" y="5137150"/>
          <p14:tracePt t="151459" x="9859963" y="5137150"/>
          <p14:tracePt t="151460" x="9850438" y="5137150"/>
          <p14:tracePt t="151461" x="9850438" y="5129213"/>
          <p14:tracePt t="151462" x="9842500" y="5129213"/>
          <p14:tracePt t="151464" x="9842500" y="5119688"/>
          <p14:tracePt t="151466" x="9834563" y="5111750"/>
          <p14:tracePt t="151468" x="9825038" y="5111750"/>
          <p14:tracePt t="151470" x="9817100" y="5103813"/>
          <p14:tracePt t="151472" x="9809163" y="5095875"/>
          <p14:tracePt t="151474" x="9801225" y="5086350"/>
          <p14:tracePt t="151476" x="9791700" y="5078413"/>
          <p14:tracePt t="151478" x="9783763" y="5078413"/>
          <p14:tracePt t="151479" x="9783763" y="5070475"/>
          <p14:tracePt t="151481" x="9775825" y="5070475"/>
          <p14:tracePt t="151485" x="9775825" y="5060950"/>
          <p14:tracePt t="151487" x="9758363" y="5060950"/>
          <p14:tracePt t="151489" x="9758363" y="5053013"/>
          <p14:tracePt t="151493" x="9750425" y="5053013"/>
          <p14:tracePt t="151495" x="9750425" y="5045075"/>
          <p14:tracePt t="151512" x="9742488" y="5045075"/>
          <p14:tracePt t="151539" x="9732963" y="5045075"/>
          <p14:tracePt t="151547" x="9725025" y="5045075"/>
          <p14:tracePt t="151550" x="9725025" y="5053013"/>
          <p14:tracePt t="151557" x="9717088" y="5060950"/>
          <p14:tracePt t="151561" x="9717088" y="5070475"/>
          <p14:tracePt t="151564" x="9717088" y="5078413"/>
          <p14:tracePt t="151566" x="9707563" y="5086350"/>
          <p14:tracePt t="151569" x="9707563" y="5095875"/>
          <p14:tracePt t="151571" x="9707563" y="5103813"/>
          <p14:tracePt t="151574" x="9699625" y="5111750"/>
          <p14:tracePt t="151576" x="9699625" y="5119688"/>
          <p14:tracePt t="151577" x="9699625" y="5129213"/>
          <p14:tracePt t="151580" x="9699625" y="5137150"/>
          <p14:tracePt t="151581" x="9691688" y="5137150"/>
          <p14:tracePt t="151582" x="9691688" y="5145088"/>
          <p14:tracePt t="151585" x="9691688" y="5154613"/>
          <p14:tracePt t="151586" x="9683750" y="5154613"/>
          <p14:tracePt t="151586" x="9683750" y="5162550"/>
          <p14:tracePt t="151588" x="9683750" y="5170488"/>
          <p14:tracePt t="151591" x="9683750" y="5178425"/>
          <p14:tracePt t="151592" x="9674225" y="5187950"/>
          <p14:tracePt t="151595" x="9674225" y="5195888"/>
          <p14:tracePt t="151597" x="9674225" y="5203825"/>
          <p14:tracePt t="151598" x="9666288" y="5203825"/>
          <p14:tracePt t="151601" x="9666288" y="5221288"/>
          <p14:tracePt t="151603" x="9666288" y="5229225"/>
          <p14:tracePt t="151606" x="9658350" y="5229225"/>
          <p14:tracePt t="151608" x="9648825" y="5237163"/>
          <p14:tracePt t="151608" x="9648825" y="5246688"/>
          <p14:tracePt t="151610" x="9648825" y="5254625"/>
          <p14:tracePt t="151613" x="9640888" y="5262563"/>
          <p14:tracePt t="151614" x="9640888" y="5272088"/>
          <p14:tracePt t="151620" x="9640888" y="5287963"/>
          <p14:tracePt t="151620" x="9632950" y="5295900"/>
          <p14:tracePt t="151622" x="9632950" y="5305425"/>
          <p14:tracePt t="151625" x="9632950" y="5313363"/>
          <p14:tracePt t="151627" x="9632950" y="5321300"/>
          <p14:tracePt t="151628" x="9625013" y="5330825"/>
          <p14:tracePt t="151630" x="9625013" y="5338763"/>
          <p14:tracePt t="151635" x="9625013" y="5346700"/>
          <p14:tracePt t="151637" x="9615488" y="5364163"/>
          <p14:tracePt t="151640" x="9615488" y="5372100"/>
          <p14:tracePt t="151641" x="9615488" y="5380038"/>
          <p14:tracePt t="151644" x="9615488" y="5389563"/>
          <p14:tracePt t="151646" x="9615488" y="5397500"/>
          <p14:tracePt t="151648" x="9615488" y="5405438"/>
          <p14:tracePt t="151651" x="9615488" y="5414963"/>
          <p14:tracePt t="151654" x="9615488" y="5422900"/>
          <p14:tracePt t="151656" x="9615488" y="5430838"/>
          <p14:tracePt t="151659" x="9615488" y="5438775"/>
          <p14:tracePt t="151662" x="9615488" y="5448300"/>
          <p14:tracePt t="151664" x="9625013" y="5448300"/>
          <p14:tracePt t="151667" x="9625013" y="5456238"/>
          <p14:tracePt t="151669" x="9625013" y="5464175"/>
          <p14:tracePt t="151673" x="9632950" y="5464175"/>
          <p14:tracePt t="151674" x="9632950" y="5473700"/>
          <p14:tracePt t="151678" x="9632950" y="5481638"/>
          <p14:tracePt t="151680" x="9640888" y="5481638"/>
          <p14:tracePt t="151686" x="9648825" y="5489575"/>
          <p14:tracePt t="151689" x="9648825" y="5497513"/>
          <p14:tracePt t="151690" x="9658350" y="5497513"/>
          <p14:tracePt t="151695" x="9658350" y="5507038"/>
          <p14:tracePt t="151697" x="9666288" y="5507038"/>
          <p14:tracePt t="151702" x="9674225" y="5514975"/>
          <p14:tracePt t="151709" x="9683750" y="5514975"/>
          <p14:tracePt t="151712" x="9691688" y="5514975"/>
          <p14:tracePt t="151714" x="9691688" y="5522913"/>
          <p14:tracePt t="151715" x="9699625" y="5522913"/>
          <p14:tracePt t="151721" x="9707563" y="5522913"/>
          <p14:tracePt t="151723" x="9717088" y="5522913"/>
          <p14:tracePt t="151729" x="9725025" y="5522913"/>
          <p14:tracePt t="151731" x="9732963" y="5522913"/>
          <p14:tracePt t="151736" x="9742488" y="5522913"/>
          <p14:tracePt t="151741" x="9750425" y="5522913"/>
          <p14:tracePt t="151746" x="9758363" y="5522913"/>
          <p14:tracePt t="151748" x="9766300" y="5522913"/>
          <p14:tracePt t="151752" x="9775825" y="5522913"/>
          <p14:tracePt t="151756" x="9783763" y="5522913"/>
          <p14:tracePt t="151757" x="9783763" y="5514975"/>
          <p14:tracePt t="151760" x="9791700" y="5514975"/>
          <p14:tracePt t="151763" x="9801225" y="5514975"/>
          <p14:tracePt t="151764" x="9801225" y="5507038"/>
          <p14:tracePt t="151766" x="9809163" y="5507038"/>
          <p14:tracePt t="151769" x="9817100" y="5497513"/>
          <p14:tracePt t="151772" x="9825038" y="5489575"/>
          <p14:tracePt t="151775" x="9834563" y="5489575"/>
          <p14:tracePt t="151778" x="9842500" y="5481638"/>
          <p14:tracePt t="151780" x="9850438" y="5481638"/>
          <p14:tracePt t="151782" x="9850438" y="5473700"/>
          <p14:tracePt t="151785" x="9867900" y="5473700"/>
          <p14:tracePt t="151786" x="9867900" y="5464175"/>
          <p14:tracePt t="151787" x="9875838" y="5456238"/>
          <p14:tracePt t="151791" x="9883775" y="5448300"/>
          <p14:tracePt t="151794" x="9893300" y="5438775"/>
          <p14:tracePt t="151796" x="9901238" y="5438775"/>
          <p14:tracePt t="151798" x="9909175" y="5422900"/>
          <p14:tracePt t="151801" x="9909175" y="5414963"/>
          <p14:tracePt t="151804" x="9918700" y="5405438"/>
          <p14:tracePt t="151805" x="9918700" y="5397500"/>
          <p14:tracePt t="151806" x="9926638" y="5389563"/>
          <p14:tracePt t="151807" x="9934575" y="5380038"/>
          <p14:tracePt t="151808" x="9934575" y="5372100"/>
          <p14:tracePt t="151811" x="9934575" y="5364163"/>
          <p14:tracePt t="151813" x="9942513" y="5356225"/>
          <p14:tracePt t="151815" x="9942513" y="5346700"/>
          <p14:tracePt t="151817" x="9942513" y="5330825"/>
          <p14:tracePt t="151821" x="9952038" y="5321300"/>
          <p14:tracePt t="151822" x="9952038" y="5305425"/>
          <p14:tracePt t="151824" x="9952038" y="5295900"/>
          <p14:tracePt t="151826" x="9952038" y="5287963"/>
          <p14:tracePt t="151828" x="9952038" y="5280025"/>
          <p14:tracePt t="151829" x="9952038" y="5272088"/>
          <p14:tracePt t="151830" x="9952038" y="5262563"/>
          <p14:tracePt t="151832" x="9952038" y="5254625"/>
          <p14:tracePt t="151835" x="9952038" y="5246688"/>
          <p14:tracePt t="151837" x="9952038" y="5237163"/>
          <p14:tracePt t="151839" x="9952038" y="5229225"/>
          <p14:tracePt t="151841" x="9952038" y="5221288"/>
          <p14:tracePt t="151842" x="9952038" y="5213350"/>
          <p14:tracePt t="151845" x="9952038" y="5203825"/>
          <p14:tracePt t="151847" x="9952038" y="5195888"/>
          <p14:tracePt t="151848" x="9942513" y="5195888"/>
          <p14:tracePt t="151849" x="9942513" y="5187950"/>
          <p14:tracePt t="151853" x="9942513" y="5178425"/>
          <p14:tracePt t="151854" x="9934575" y="5170488"/>
          <p14:tracePt t="151855" x="9926638" y="5170488"/>
          <p14:tracePt t="151856" x="9926638" y="5162550"/>
          <p14:tracePt t="151858" x="9918700" y="5154613"/>
          <p14:tracePt t="151862" x="9909175" y="5145088"/>
          <p14:tracePt t="151863" x="9909175" y="5137150"/>
          <p14:tracePt t="151866" x="9901238" y="5137150"/>
          <p14:tracePt t="151869" x="9901238" y="5129213"/>
          <p14:tracePt t="151870" x="9893300" y="5129213"/>
          <p14:tracePt t="151871" x="9883775" y="5129213"/>
          <p14:tracePt t="151874" x="9883775" y="5119688"/>
          <p14:tracePt t="151874" x="9875838" y="5119688"/>
          <p14:tracePt t="151878" x="9867900" y="5119688"/>
          <p14:tracePt t="151883" x="9859963" y="5119688"/>
          <p14:tracePt t="151887" x="9850438" y="5119688"/>
          <p14:tracePt t="151888" x="9850438" y="5111750"/>
          <p14:tracePt t="151891" x="9842500" y="5111750"/>
          <p14:tracePt t="151897" x="9834563" y="5111750"/>
          <p14:tracePt t="151902" x="9825038" y="5111750"/>
          <p14:tracePt t="151904" x="9817100" y="5111750"/>
          <p14:tracePt t="151909" x="9809163" y="5111750"/>
          <p14:tracePt t="151914" x="9801225" y="5111750"/>
          <p14:tracePt t="151915" x="9801225" y="5119688"/>
          <p14:tracePt t="151919" x="9791700" y="5119688"/>
          <p14:tracePt t="151919" x="9783763" y="5119688"/>
          <p14:tracePt t="151922" x="9783763" y="5129213"/>
          <p14:tracePt t="151923" x="9775825" y="5129213"/>
          <p14:tracePt t="151927" x="9775825" y="5137150"/>
          <p14:tracePt t="151927" x="9766300" y="5137150"/>
          <p14:tracePt t="151928" x="9766300" y="5145088"/>
          <p14:tracePt t="151931" x="9758363" y="5145088"/>
          <p14:tracePt t="151932" x="9758363" y="5154613"/>
          <p14:tracePt t="151935" x="9750425" y="5154613"/>
          <p14:tracePt t="151937" x="9750425" y="5162550"/>
          <p14:tracePt t="151939" x="9742488" y="5162550"/>
          <p14:tracePt t="151941" x="9742488" y="5170488"/>
          <p14:tracePt t="151944" x="9742488" y="5178425"/>
          <p14:tracePt t="151945" x="9732963" y="5178425"/>
          <p14:tracePt t="151948" x="9732963" y="5187950"/>
          <p14:tracePt t="151951" x="9725025" y="5195888"/>
          <p14:tracePt t="151954" x="9717088" y="5203825"/>
          <p14:tracePt t="151956" x="9717088" y="5213350"/>
          <p14:tracePt t="151959" x="9717088" y="5221288"/>
          <p14:tracePt t="151963" x="9717088" y="5229225"/>
          <p14:tracePt t="151964" x="9717088" y="5237163"/>
          <p14:tracePt t="151965" x="9717088" y="5246688"/>
          <p14:tracePt t="151966" x="9707563" y="5246688"/>
          <p14:tracePt t="151970" x="9707563" y="5262563"/>
          <p14:tracePt t="151973" x="9707563" y="5272088"/>
          <p14:tracePt t="151975" x="9707563" y="5280025"/>
          <p14:tracePt t="151976" x="9707563" y="5287963"/>
          <p14:tracePt t="151978" x="9707563" y="5295900"/>
          <p14:tracePt t="151980" x="9707563" y="5305425"/>
          <p14:tracePt t="151983" x="9707563" y="5313363"/>
          <p14:tracePt t="151985" x="9707563" y="5321300"/>
          <p14:tracePt t="151988" x="9707563" y="5338763"/>
          <p14:tracePt t="151989" x="9717088" y="5346700"/>
          <p14:tracePt t="151990" x="9717088" y="5356225"/>
          <p14:tracePt t="151992" x="9725025" y="5364163"/>
          <p14:tracePt t="151995" x="9725025" y="5372100"/>
          <p14:tracePt t="151997" x="9725025" y="5380038"/>
          <p14:tracePt t="151999" x="9732963" y="5389563"/>
          <p14:tracePt t="151999" x="9732963" y="5397500"/>
          <p14:tracePt t="152002" x="9732963" y="5405438"/>
          <p14:tracePt t="152005" x="9742488" y="5405438"/>
          <p14:tracePt t="152006" x="9742488" y="5414963"/>
          <p14:tracePt t="152007" x="9742488" y="5422900"/>
          <p14:tracePt t="152009" x="9742488" y="5430838"/>
          <p14:tracePt t="152011" x="9750425" y="5430838"/>
          <p14:tracePt t="152012" x="9750425" y="5438775"/>
          <p14:tracePt t="152012" x="9758363" y="5438775"/>
          <p14:tracePt t="152015" x="9758363" y="5448300"/>
          <p14:tracePt t="152016" x="9758363" y="5456238"/>
          <p14:tracePt t="152020" x="9766300" y="5464175"/>
          <p14:tracePt t="152024" x="9766300" y="5473700"/>
          <p14:tracePt t="152026" x="9775825" y="5473700"/>
          <p14:tracePt t="152028" x="9775825" y="5481638"/>
          <p14:tracePt t="152030" x="9783763" y="5489575"/>
          <p14:tracePt t="152035" x="9791700" y="5489575"/>
          <p14:tracePt t="152039" x="9791700" y="5497513"/>
          <p14:tracePt t="152042" x="9801225" y="5497513"/>
          <p14:tracePt t="152047" x="9801225" y="5507038"/>
          <p14:tracePt t="152052" x="9809163" y="5507038"/>
          <p14:tracePt t="152244" x="9783763" y="5481638"/>
          <p14:tracePt t="152245" x="9783763" y="5473700"/>
          <p14:tracePt t="152249" x="9783763" y="5464175"/>
          <p14:tracePt t="152270" x="9783763" y="5414963"/>
          <p14:tracePt t="152282" x="9809163" y="5389563"/>
          <p14:tracePt t="152311" x="9842500" y="5356225"/>
          <p14:tracePt t="152312" x="9842500" y="5346700"/>
          <p14:tracePt t="152315" x="9850438" y="5346700"/>
          <p14:tracePt t="152412" x="10312400" y="4978400"/>
          <p14:tracePt t="152415" x="10320338" y="4978400"/>
          <p14:tracePt t="152416" x="10320338" y="4968875"/>
          <p14:tracePt t="152420" x="10320338" y="4960938"/>
          <p14:tracePt t="152422" x="10329863" y="4960938"/>
          <p14:tracePt t="152425" x="10329863" y="4953000"/>
          <p14:tracePt t="152428" x="10337800" y="4953000"/>
          <p14:tracePt t="152429" x="10337800" y="4943475"/>
          <p14:tracePt t="152435" x="10345738" y="4927600"/>
          <p14:tracePt t="152439" x="10353675" y="4919663"/>
          <p14:tracePt t="152441" x="10353675" y="4910138"/>
          <p14:tracePt t="152442" x="10363200" y="4902200"/>
          <p14:tracePt t="152443" x="10363200" y="4894263"/>
          <p14:tracePt t="152444" x="10371138" y="4894263"/>
          <p14:tracePt t="152445" x="10371138" y="4884738"/>
          <p14:tracePt t="152447" x="10371138" y="4876800"/>
          <p14:tracePt t="152448" x="10379075" y="4876800"/>
          <p14:tracePt t="152449" x="10379075" y="4868863"/>
          <p14:tracePt t="152451" x="10379075" y="4860925"/>
          <p14:tracePt t="152453" x="10388600" y="4851400"/>
          <p14:tracePt t="152454" x="10388600" y="4843463"/>
          <p14:tracePt t="152455" x="10396538" y="4835525"/>
          <p14:tracePt t="152457" x="10404475" y="4826000"/>
          <p14:tracePt t="152460" x="10404475" y="4818063"/>
          <p14:tracePt t="152461" x="10412413" y="4818063"/>
          <p14:tracePt t="152462" x="10412413" y="4810125"/>
          <p14:tracePt t="152462" x="10412413" y="4802188"/>
          <p14:tracePt t="152464" x="10421938" y="4802188"/>
          <p14:tracePt t="152466" x="10421938" y="4792663"/>
          <p14:tracePt t="152471" x="10421938" y="4784725"/>
          <p14:tracePt t="152475" x="10429875" y="4784725"/>
          <p14:tracePt t="152693" x="10421938" y="4784725"/>
          <p14:tracePt t="152697" x="10404475" y="4784725"/>
          <p14:tracePt t="152699" x="10396538" y="4784725"/>
          <p14:tracePt t="152702" x="10379075" y="4776788"/>
          <p14:tracePt t="152704" x="10363200" y="4767263"/>
          <p14:tracePt t="152704" x="10353675" y="4767263"/>
          <p14:tracePt t="152705" x="10345738" y="4767263"/>
          <p14:tracePt t="152707" x="10337800" y="4767263"/>
          <p14:tracePt t="152708" x="10329863" y="4759325"/>
          <p14:tracePt t="152709" x="10320338" y="4759325"/>
          <p14:tracePt t="152710" x="10304463" y="4759325"/>
          <p14:tracePt t="152711" x="10304463" y="4751388"/>
          <p14:tracePt t="152712" x="10294938" y="4743450"/>
          <p14:tracePt t="152714" x="10279063" y="4743450"/>
          <p14:tracePt t="152714" x="10271125" y="4743450"/>
          <p14:tracePt t="152715" x="10261600" y="4733925"/>
          <p14:tracePt t="152717" x="10245725" y="4725988"/>
          <p14:tracePt t="152719" x="10220325" y="4718050"/>
          <p14:tracePt t="152721" x="10202863" y="4700588"/>
          <p14:tracePt t="152721" x="10186988" y="4692650"/>
          <p14:tracePt t="152723" x="10177463" y="4692650"/>
          <p14:tracePt t="152724" x="10169525" y="4684713"/>
          <p14:tracePt t="152725" x="10153650" y="4667250"/>
          <p14:tracePt t="152725" x="10144125" y="4667250"/>
          <p14:tracePt t="152726" x="10128250" y="4649788"/>
          <p14:tracePt t="152727" x="10118725" y="4649788"/>
          <p14:tracePt t="152728" x="10110788" y="4633913"/>
          <p14:tracePt t="152729" x="10094913" y="4633913"/>
          <p14:tracePt t="152730" x="10085388" y="4616450"/>
          <p14:tracePt t="152731" x="10069513" y="4608513"/>
          <p14:tracePt t="152732" x="10052050" y="4591050"/>
          <p14:tracePt t="152735" x="10026650" y="4575175"/>
          <p14:tracePt t="152739" x="9967913" y="4516438"/>
          <p14:tracePt t="152740" x="9959975" y="4506913"/>
          <p14:tracePt t="152741" x="9942513" y="4491038"/>
          <p14:tracePt t="152743" x="9926638" y="4483100"/>
          <p14:tracePt t="152744" x="9918700" y="4465638"/>
          <p14:tracePt t="152744" x="9901238" y="4457700"/>
          <p14:tracePt t="152745" x="9893300" y="4440238"/>
          <p14:tracePt t="152746" x="9875838" y="4424363"/>
          <p14:tracePt t="152747" x="9867900" y="4414838"/>
          <p14:tracePt t="152748" x="9850438" y="4398963"/>
          <p14:tracePt t="152749" x="9842500" y="4389438"/>
          <p14:tracePt t="152752" x="9817100" y="4365625"/>
          <p14:tracePt t="152753" x="9809163" y="4356100"/>
          <p14:tracePt t="152757" x="9750425" y="4289425"/>
          <p14:tracePt t="152758" x="9742488" y="4271963"/>
          <p14:tracePt t="152760" x="9725025" y="4264025"/>
          <p14:tracePt t="152760" x="9725025" y="4248150"/>
          <p14:tracePt t="152761" x="9707563" y="4238625"/>
          <p14:tracePt t="152762" x="9699625" y="4222750"/>
          <p14:tracePt t="152763" x="9683750" y="4205288"/>
          <p14:tracePt t="152764" x="9674225" y="4197350"/>
          <p14:tracePt t="152765" x="9666288" y="4189413"/>
          <p14:tracePt t="152766" x="9658350" y="4171950"/>
          <p14:tracePt t="152769" x="9632950" y="4138613"/>
          <p14:tracePt t="152770" x="9625013" y="4130675"/>
          <p14:tracePt t="152772" x="9599613" y="4105275"/>
          <p14:tracePt t="152774" x="9582150" y="4079875"/>
          <p14:tracePt t="152775" x="9574213" y="4062413"/>
          <p14:tracePt t="152775" x="9566275" y="4054475"/>
          <p14:tracePt t="152776" x="9556750" y="4037013"/>
          <p14:tracePt t="152777" x="9540875" y="4029075"/>
          <p14:tracePt t="152778" x="9531350" y="4021138"/>
          <p14:tracePt t="152779" x="9523413" y="4003675"/>
          <p14:tracePt t="152780" x="9515475" y="3995738"/>
          <p14:tracePt t="152781" x="9507538" y="3978275"/>
          <p14:tracePt t="152785" x="9490075" y="3952875"/>
          <p14:tracePt t="152786" x="9482138" y="3952875"/>
          <p14:tracePt t="152788" x="9456738" y="3929063"/>
          <p14:tracePt t="152790" x="9448800" y="3911600"/>
          <p14:tracePt t="152790" x="9439275" y="3903663"/>
          <p14:tracePt t="152791" x="9431338" y="3886200"/>
          <p14:tracePt t="152793" x="9413875" y="3878263"/>
          <p14:tracePt t="152794" x="9413875" y="3870325"/>
          <p14:tracePt t="152795" x="9398000" y="3860800"/>
          <p14:tracePt t="152796" x="9398000" y="3852863"/>
          <p14:tracePt t="152797" x="9390063" y="3844925"/>
          <p14:tracePt t="152798" x="9380538" y="3835400"/>
          <p14:tracePt t="152799" x="9372600" y="3827463"/>
          <p14:tracePt t="152801" x="9364663" y="3811588"/>
          <p14:tracePt t="152804" x="9347200" y="3794125"/>
          <p14:tracePt t="152806" x="9339263" y="3776663"/>
          <p14:tracePt t="152807" x="9321800" y="3768725"/>
          <p14:tracePt t="152807" x="9321800" y="3760788"/>
          <p14:tracePt t="152809" x="9313863" y="3760788"/>
          <p14:tracePt t="152810" x="9313863" y="3752850"/>
          <p14:tracePt t="152811" x="9296400" y="3743325"/>
          <p14:tracePt t="152812" x="9296400" y="3727450"/>
          <p14:tracePt t="152813" x="9288463" y="3727450"/>
          <p14:tracePt t="152814" x="9280525" y="3709988"/>
          <p14:tracePt t="152815" x="9272588" y="3709988"/>
          <p14:tracePt t="152817" x="9272588" y="3702050"/>
          <p14:tracePt t="152819" x="9255125" y="3684588"/>
          <p14:tracePt t="152822" x="9247188" y="3659188"/>
          <p14:tracePt t="152823" x="9237663" y="3659188"/>
          <p14:tracePt t="152824" x="9229725" y="3651250"/>
          <p14:tracePt t="152825" x="9221788" y="3635375"/>
          <p14:tracePt t="152826" x="9213850" y="3635375"/>
          <p14:tracePt t="152827" x="9213850" y="3625850"/>
          <p14:tracePt t="152828" x="9204325" y="3617913"/>
          <p14:tracePt t="152830" x="9196388" y="3609975"/>
          <p14:tracePt t="152831" x="9196388" y="3600450"/>
          <p14:tracePt t="152832" x="9188450" y="3592513"/>
          <p14:tracePt t="152835" x="9178925" y="3584575"/>
          <p14:tracePt t="152837" x="9170988" y="3567113"/>
          <p14:tracePt t="152838" x="9163050" y="3567113"/>
          <p14:tracePt t="152838" x="9163050" y="3559175"/>
          <p14:tracePt t="152839" x="9155113" y="3551238"/>
          <p14:tracePt t="152840" x="9145588" y="3541713"/>
          <p14:tracePt t="152842" x="9137650" y="3533775"/>
          <p14:tracePt t="152843" x="9137650" y="3525838"/>
          <p14:tracePt t="152845" x="9129713" y="3517900"/>
          <p14:tracePt t="152846" x="9120188" y="3508375"/>
          <p14:tracePt t="152847" x="9112250" y="3508375"/>
          <p14:tracePt t="152848" x="9104313" y="3492500"/>
          <p14:tracePt t="152851" x="9096375" y="3482975"/>
          <p14:tracePt t="152853" x="9086850" y="3467100"/>
          <p14:tracePt t="152855" x="9078913" y="3467100"/>
          <p14:tracePt t="152856" x="9078913" y="3459163"/>
          <p14:tracePt t="152857" x="9070975" y="3459163"/>
          <p14:tracePt t="152859" x="9070975" y="3449638"/>
          <p14:tracePt t="152859" x="9061450" y="3441700"/>
          <p14:tracePt t="152860" x="9053513" y="3441700"/>
          <p14:tracePt t="152861" x="9053513" y="3433763"/>
          <p14:tracePt t="152863" x="9045575" y="3424238"/>
          <p14:tracePt t="152865" x="9037638" y="3416300"/>
          <p14:tracePt t="152866" x="9037638" y="3408363"/>
          <p14:tracePt t="152869" x="9028113" y="3398838"/>
          <p14:tracePt t="152871" x="9020175" y="3390900"/>
          <p14:tracePt t="152874" x="9012238" y="3382963"/>
          <p14:tracePt t="152875" x="9012238" y="3375025"/>
          <p14:tracePt t="152876" x="9002713" y="3365500"/>
          <p14:tracePt t="152878" x="9002713" y="3357563"/>
          <p14:tracePt t="152880" x="8994775" y="3349625"/>
          <p14:tracePt t="152885" x="8986838" y="3332163"/>
          <p14:tracePt t="152888" x="8986838" y="3324225"/>
          <p14:tracePt t="152888" x="8978900" y="3324225"/>
          <p14:tracePt t="152889" x="8978900" y="3316288"/>
          <p14:tracePt t="152892" x="8969375" y="3306763"/>
          <p14:tracePt t="152894" x="8969375" y="3298825"/>
          <p14:tracePt t="152896" x="8969375" y="3290888"/>
          <p14:tracePt t="152897" x="8961438" y="3290888"/>
          <p14:tracePt t="152899" x="8961438" y="3281363"/>
          <p14:tracePt t="152901" x="8953500" y="3281363"/>
          <p14:tracePt t="152903" x="8953500" y="3273425"/>
          <p14:tracePt t="152905" x="8953500" y="3265488"/>
          <p14:tracePt t="152907" x="8943975" y="3265488"/>
          <p14:tracePt t="152908" x="8943975" y="3257550"/>
          <p14:tracePt t="152913" x="8943975" y="3248025"/>
          <p14:tracePt t="152915" x="8936038" y="3248025"/>
          <p14:tracePt t="152920" x="8936038" y="3240088"/>
          <p14:tracePt t="152924" x="8936038" y="3232150"/>
          <p14:tracePt t="152933" x="8936038" y="3222625"/>
          <p14:tracePt t="152936" x="8928100" y="3222625"/>
          <p14:tracePt t="152939" x="8928100" y="3214688"/>
          <p14:tracePt t="152946" x="8928100" y="3206750"/>
          <p14:tracePt t="152947" x="8928100" y="3198813"/>
          <p14:tracePt t="152952" x="8928100" y="3189288"/>
          <p14:tracePt t="152955" x="8928100" y="3181350"/>
          <p14:tracePt t="152957" x="8928100" y="3173413"/>
          <p14:tracePt t="152958" x="8928100" y="3163888"/>
          <p14:tracePt t="152961" x="8928100" y="3155950"/>
          <p14:tracePt t="152964" x="8928100" y="3148013"/>
          <p14:tracePt t="152967" x="8928100" y="3140075"/>
          <p14:tracePt t="152969" x="8928100" y="3130550"/>
          <p14:tracePt t="152970" x="8928100" y="3122613"/>
          <p14:tracePt t="152972" x="8928100" y="3114675"/>
          <p14:tracePt t="152974" x="8920163" y="3105150"/>
          <p14:tracePt t="152976" x="8920163" y="3097213"/>
          <p14:tracePt t="152978" x="8920163" y="3089275"/>
          <p14:tracePt t="152980" x="8920163" y="3081338"/>
          <p14:tracePt t="152985" x="8920163" y="3071813"/>
          <p14:tracePt t="152986" x="8920163" y="3063875"/>
          <p14:tracePt t="152987" x="8920163" y="3055938"/>
          <p14:tracePt t="152989" x="8920163" y="3046413"/>
          <p14:tracePt t="152992" x="8910638" y="3038475"/>
          <p14:tracePt t="152994" x="8910638" y="3030538"/>
          <p14:tracePt t="152996" x="8910638" y="3022600"/>
          <p14:tracePt t="152999" x="8910638" y="3013075"/>
          <p14:tracePt t="153002" x="8910638" y="3005138"/>
          <p14:tracePt t="153005" x="8910638" y="2997200"/>
          <p14:tracePt t="153006" x="8910638" y="2987675"/>
          <p14:tracePt t="153008" x="8910638" y="2979738"/>
          <p14:tracePt t="153010" x="8910638" y="2971800"/>
          <p14:tracePt t="153014" x="8910638" y="2963863"/>
          <p14:tracePt t="153015" x="8910638" y="2954338"/>
          <p14:tracePt t="153019" x="8910638" y="2946400"/>
          <p14:tracePt t="153020" x="8910638" y="2938463"/>
          <p14:tracePt t="153023" x="8910638" y="2928938"/>
          <p14:tracePt t="153024" x="8910638" y="2921000"/>
          <p14:tracePt t="153025" x="8902700" y="2921000"/>
          <p14:tracePt t="153026" x="8902700" y="2913063"/>
          <p14:tracePt t="153028" x="8902700" y="2905125"/>
          <p14:tracePt t="153030" x="8902700" y="2895600"/>
          <p14:tracePt t="153031" x="8902700" y="2887663"/>
          <p14:tracePt t="153037" x="8902700" y="2870200"/>
          <p14:tracePt t="153038" x="8902700" y="2862263"/>
          <p14:tracePt t="153039" x="8902700" y="2854325"/>
          <p14:tracePt t="153040" x="8902700" y="2846388"/>
          <p14:tracePt t="153043" x="8902700" y="2836863"/>
          <p14:tracePt t="153045" x="8902700" y="2828925"/>
          <p14:tracePt t="153046" x="8902700" y="2820988"/>
          <p14:tracePt t="153048" x="8902700" y="2811463"/>
          <p14:tracePt t="153049" x="8902700" y="2803525"/>
          <p14:tracePt t="153052" x="8902700" y="2795588"/>
          <p14:tracePt t="153053" x="8902700" y="2778125"/>
          <p14:tracePt t="153056" x="8902700" y="2770188"/>
          <p14:tracePt t="153058" x="8910638" y="2752725"/>
          <p14:tracePt t="153059" x="8910638" y="2744788"/>
          <p14:tracePt t="153060" x="8910638" y="2736850"/>
          <p14:tracePt t="153062" x="8910638" y="2727325"/>
          <p14:tracePt t="153064" x="8910638" y="2719388"/>
          <p14:tracePt t="153065" x="8910638" y="2711450"/>
          <p14:tracePt t="153066" x="8910638" y="2703513"/>
          <p14:tracePt t="153068" x="8910638" y="2693988"/>
          <p14:tracePt t="153070" x="8920163" y="2686050"/>
          <p14:tracePt t="153070" x="8920163" y="2678113"/>
          <p14:tracePt t="153072" x="8920163" y="2668588"/>
          <p14:tracePt t="153074" x="8920163" y="2660650"/>
          <p14:tracePt t="153076" x="8920163" y="2652713"/>
          <p14:tracePt t="153076" x="8920163" y="2644775"/>
          <p14:tracePt t="153078" x="8920163" y="2635250"/>
          <p14:tracePt t="153080" x="8920163" y="2627313"/>
          <p14:tracePt t="153081" x="8920163" y="2619375"/>
          <p14:tracePt t="153084" x="8920163" y="2609850"/>
          <p14:tracePt t="153086" x="8920163" y="2601913"/>
          <p14:tracePt t="153087" x="8920163" y="2593975"/>
          <p14:tracePt t="153090" x="8920163" y="2586038"/>
          <p14:tracePt t="153092" x="8920163" y="2576513"/>
          <p14:tracePt t="153094" x="8920163" y="2568575"/>
          <p14:tracePt t="153096" x="8920163" y="2560638"/>
          <p14:tracePt t="153099" x="8920163" y="2551113"/>
          <p14:tracePt t="153101" x="8920163" y="2543175"/>
          <p14:tracePt t="153103" x="8920163" y="2535238"/>
          <p14:tracePt t="153107" x="8920163" y="2527300"/>
          <p14:tracePt t="153111" x="8920163" y="2517775"/>
          <p14:tracePt t="153114" x="8920163" y="2509838"/>
          <p14:tracePt t="153115" x="8928100" y="2509838"/>
          <p14:tracePt t="153118" x="8928100" y="2501900"/>
          <p14:tracePt t="153123" x="8928100" y="2492375"/>
          <p14:tracePt t="153126" x="8928100" y="2484438"/>
          <p14:tracePt t="153129" x="8928100" y="2476500"/>
          <p14:tracePt t="153135" x="8928100" y="2468563"/>
          <p14:tracePt t="153153" x="8936038" y="2425700"/>
          <p14:tracePt t="153158" x="8936038" y="2417763"/>
          <p14:tracePt t="153158" x="8936038" y="2409825"/>
          <p14:tracePt t="153163" x="8936038" y="2400300"/>
          <p14:tracePt t="153169" x="8936038" y="2392363"/>
          <p14:tracePt t="153439" x="8936038" y="2400300"/>
          <p14:tracePt t="153447" x="8936038" y="2409825"/>
          <p14:tracePt t="153450" x="8936038" y="2417763"/>
          <p14:tracePt t="153457" x="8936038" y="2425700"/>
          <p14:tracePt t="153463" x="8936038" y="2433638"/>
          <p14:tracePt t="153468" x="8936038" y="2443163"/>
          <p14:tracePt t="153470" x="8936038" y="2451100"/>
          <p14:tracePt t="153476" x="8936038" y="2459038"/>
          <p14:tracePt t="153481" x="8936038" y="2468563"/>
          <p14:tracePt t="153485" x="8936038" y="2476500"/>
          <p14:tracePt t="153487" x="8936038" y="2484438"/>
          <p14:tracePt t="153490" x="8936038" y="2492375"/>
          <p14:tracePt t="153494" x="8936038" y="2501900"/>
          <p14:tracePt t="153496" x="8936038" y="2509838"/>
          <p14:tracePt t="153497" x="8936038" y="2517775"/>
          <p14:tracePt t="153501" x="8936038" y="2527300"/>
          <p14:tracePt t="153504" x="8936038" y="2535238"/>
          <p14:tracePt t="153505" x="8936038" y="2543175"/>
          <p14:tracePt t="153506" x="8936038" y="2551113"/>
          <p14:tracePt t="153508" x="8936038" y="2560638"/>
          <p14:tracePt t="153511" x="8936038" y="2568575"/>
          <p14:tracePt t="153514" x="8936038" y="2576513"/>
          <p14:tracePt t="153514" x="8936038" y="2586038"/>
          <p14:tracePt t="153516" x="8936038" y="2593975"/>
          <p14:tracePt t="153519" x="8936038" y="2601913"/>
          <p14:tracePt t="153520" x="8936038" y="2609850"/>
          <p14:tracePt t="153522" x="8936038" y="2619375"/>
          <p14:tracePt t="153524" x="8936038" y="2627313"/>
          <p14:tracePt t="153526" x="8936038" y="2635250"/>
          <p14:tracePt t="153528" x="8936038" y="2644775"/>
          <p14:tracePt t="153531" x="8936038" y="2652713"/>
          <p14:tracePt t="153533" x="8936038" y="2660650"/>
          <p14:tracePt t="153535" x="8936038" y="2668588"/>
          <p14:tracePt t="153538" x="8936038" y="2678113"/>
          <p14:tracePt t="153540" x="8936038" y="2686050"/>
          <p14:tracePt t="153541" x="8936038" y="2693988"/>
          <p14:tracePt t="153543" x="8936038" y="2703513"/>
          <p14:tracePt t="153545" x="8936038" y="2711450"/>
          <p14:tracePt t="153547" x="8936038" y="2719388"/>
          <p14:tracePt t="153548" x="8936038" y="2727325"/>
          <p14:tracePt t="153552" x="8936038" y="2736850"/>
          <p14:tracePt t="153553" x="8936038" y="2744788"/>
          <p14:tracePt t="153556" x="8936038" y="2752725"/>
          <p14:tracePt t="153557" x="8936038" y="2762250"/>
          <p14:tracePt t="153558" x="8936038" y="2770188"/>
          <p14:tracePt t="153561" x="8936038" y="2778125"/>
          <p14:tracePt t="153564" x="8936038" y="2786063"/>
          <p14:tracePt t="153566" x="8936038" y="2795588"/>
          <p14:tracePt t="153568" x="8936038" y="2803525"/>
          <p14:tracePt t="153570" x="8936038" y="2811463"/>
          <p14:tracePt t="153572" x="8936038" y="2820988"/>
          <p14:tracePt t="153574" x="8936038" y="2828925"/>
          <p14:tracePt t="153577" x="8936038" y="2836863"/>
          <p14:tracePt t="153579" x="8936038" y="2846388"/>
          <p14:tracePt t="153582" x="8936038" y="2854325"/>
          <p14:tracePt t="153583" x="8936038" y="2862263"/>
          <p14:tracePt t="153586" x="8936038" y="2870200"/>
          <p14:tracePt t="153588" x="8936038" y="2879725"/>
          <p14:tracePt t="153590" x="8936038" y="2887663"/>
          <p14:tracePt t="153592" x="8936038" y="2895600"/>
          <p14:tracePt t="153593" x="8936038" y="2905125"/>
          <p14:tracePt t="153596" x="8936038" y="2913063"/>
          <p14:tracePt t="153598" x="8936038" y="2921000"/>
          <p14:tracePt t="153601" x="8936038" y="2928938"/>
          <p14:tracePt t="153603" x="8936038" y="2938463"/>
          <p14:tracePt t="153605" x="8936038" y="2946400"/>
          <p14:tracePt t="153607" x="8936038" y="2954338"/>
          <p14:tracePt t="153608" x="8936038" y="2963863"/>
          <p14:tracePt t="153609" x="8936038" y="2971800"/>
          <p14:tracePt t="153610" x="8936038" y="2979738"/>
          <p14:tracePt t="153612" x="8936038" y="2987675"/>
          <p14:tracePt t="153613" x="8936038" y="2997200"/>
          <p14:tracePt t="153615" x="8936038" y="3005138"/>
          <p14:tracePt t="153617" x="8936038" y="3013075"/>
          <p14:tracePt t="153619" x="8936038" y="3030538"/>
          <p14:tracePt t="153622" x="8936038" y="3038475"/>
          <p14:tracePt t="153622" x="8936038" y="3046413"/>
          <p14:tracePt t="153623" x="8936038" y="3055938"/>
          <p14:tracePt t="153625" x="8936038" y="3063875"/>
          <p14:tracePt t="153627" x="8936038" y="3071813"/>
          <p14:tracePt t="153628" x="8936038" y="3081338"/>
          <p14:tracePt t="153629" x="8928100" y="3089275"/>
          <p14:tracePt t="153632" x="8928100" y="3097213"/>
          <p14:tracePt t="153633" x="8928100" y="3105150"/>
          <p14:tracePt t="153635" x="8928100" y="3114675"/>
          <p14:tracePt t="153636" x="8928100" y="3130550"/>
          <p14:tracePt t="153637" x="8928100" y="3140075"/>
          <p14:tracePt t="153638" x="8928100" y="3148013"/>
          <p14:tracePt t="153641" x="8928100" y="3163888"/>
          <p14:tracePt t="153643" x="8928100" y="3173413"/>
          <p14:tracePt t="153645" x="8928100" y="3181350"/>
          <p14:tracePt t="153646" x="8928100" y="3198813"/>
          <p14:tracePt t="153648" x="8928100" y="3206750"/>
          <p14:tracePt t="153649" x="8928100" y="3214688"/>
          <p14:tracePt t="153651" x="8928100" y="3222625"/>
          <p14:tracePt t="153654" x="8928100" y="3232150"/>
          <p14:tracePt t="153656" x="8928100" y="3248025"/>
          <p14:tracePt t="153656" x="8928100" y="3257550"/>
          <p14:tracePt t="153658" x="8928100" y="3265488"/>
          <p14:tracePt t="153661" x="8928100" y="3273425"/>
          <p14:tracePt t="153662" x="8928100" y="3281363"/>
          <p14:tracePt t="153663" x="8928100" y="3290888"/>
          <p14:tracePt t="153666" x="8928100" y="3298825"/>
          <p14:tracePt t="153667" x="8928100" y="3306763"/>
          <p14:tracePt t="153669" x="8928100" y="3316288"/>
          <p14:tracePt t="153670" x="8928100" y="3324225"/>
          <p14:tracePt t="153672" x="8920163" y="3324225"/>
          <p14:tracePt t="153673" x="8920163" y="3332163"/>
          <p14:tracePt t="153674" x="8920163" y="3340100"/>
          <p14:tracePt t="153675" x="8920163" y="3349625"/>
          <p14:tracePt t="153678" x="8920163" y="3357563"/>
          <p14:tracePt t="153679" x="8920163" y="3365500"/>
          <p14:tracePt t="153680" x="8920163" y="3375025"/>
          <p14:tracePt t="153682" x="8920163" y="3382963"/>
          <p14:tracePt t="153685" x="8910638" y="3382963"/>
          <p14:tracePt t="153686" x="8910638" y="3390900"/>
          <p14:tracePt t="153688" x="8910638" y="3398838"/>
          <p14:tracePt t="153688" x="8910638" y="3408363"/>
          <p14:tracePt t="153690" x="8910638" y="3416300"/>
          <p14:tracePt t="153694" x="8910638" y="3424238"/>
          <p14:tracePt t="153695" x="8902700" y="3424238"/>
          <p14:tracePt t="153696" x="8902700" y="3433763"/>
          <p14:tracePt t="153696" x="8902700" y="3441700"/>
          <p14:tracePt t="153699" x="8902700" y="3449638"/>
          <p14:tracePt t="153702" x="8902700" y="3459163"/>
          <p14:tracePt t="153705" x="8902700" y="3467100"/>
          <p14:tracePt t="153705" x="8902700" y="3475038"/>
          <p14:tracePt t="153708" x="8902700" y="3482975"/>
          <p14:tracePt t="153711" x="8902700" y="3492500"/>
          <p14:tracePt t="153714" x="8902700" y="3500438"/>
          <p14:tracePt t="153718" x="8902700" y="3508375"/>
          <p14:tracePt t="153720" x="8902700" y="3517900"/>
          <p14:tracePt t="153723" x="8902700" y="3525838"/>
          <p14:tracePt t="153727" x="8902700" y="3533775"/>
          <p14:tracePt t="153732" x="8902700" y="3541713"/>
          <p14:tracePt t="153735" x="8902700" y="3551238"/>
          <p14:tracePt t="153742" x="8902700" y="3559175"/>
          <p14:tracePt t="153761" x="8902700" y="3567113"/>
          <p14:tracePt t="153793" x="8910638" y="3567113"/>
          <p14:tracePt t="153803" x="8920163" y="3567113"/>
          <p14:tracePt t="153806" x="8928100" y="3567113"/>
          <p14:tracePt t="153813" x="8936038" y="3567113"/>
          <p14:tracePt t="153821" x="8943975" y="3576638"/>
          <p14:tracePt t="153824" x="8953500" y="3576638"/>
          <p14:tracePt t="153827" x="8961438" y="3576638"/>
          <p14:tracePt t="153830" x="8969375" y="3584575"/>
          <p14:tracePt t="153835" x="8978900" y="3584575"/>
          <p14:tracePt t="153838" x="8986838" y="3584575"/>
          <p14:tracePt t="153839" x="8994775" y="3584575"/>
          <p14:tracePt t="153842" x="9002713" y="3592513"/>
          <p14:tracePt t="153847" x="9012238" y="3592513"/>
          <p14:tracePt t="153849" x="9020175" y="3592513"/>
          <p14:tracePt t="153851" x="9028113" y="3592513"/>
          <p14:tracePt t="153853" x="9037638" y="3600450"/>
          <p14:tracePt t="153856" x="9045575" y="3600450"/>
          <p14:tracePt t="153857" x="9053513" y="3600450"/>
          <p14:tracePt t="153859" x="9061450" y="3600450"/>
          <p14:tracePt t="153861" x="9070975" y="3600450"/>
          <p14:tracePt t="153863" x="9070975" y="3609975"/>
          <p14:tracePt t="153864" x="9078913" y="3609975"/>
          <p14:tracePt t="153867" x="9086850" y="3609975"/>
          <p14:tracePt t="153869" x="9096375" y="3617913"/>
          <p14:tracePt t="153870" x="9104313" y="3617913"/>
          <p14:tracePt t="153871" x="9112250" y="3617913"/>
          <p14:tracePt t="153874" x="9120188" y="3617913"/>
          <p14:tracePt t="153876" x="9129713" y="3625850"/>
          <p14:tracePt t="153878" x="9137650" y="3625850"/>
          <p14:tracePt t="153879" x="9145588" y="3625850"/>
          <p14:tracePt t="153881" x="9155113" y="3635375"/>
          <p14:tracePt t="153884" x="9163050" y="3635375"/>
          <p14:tracePt t="153886" x="9170988" y="3635375"/>
          <p14:tracePt t="153887" x="9178925" y="3643313"/>
          <p14:tracePt t="153889" x="9188450" y="3643313"/>
          <p14:tracePt t="153890" x="9188450" y="3651250"/>
          <p14:tracePt t="153891" x="9196388" y="3651250"/>
          <p14:tracePt t="153892" x="9204325" y="3651250"/>
          <p14:tracePt t="153895" x="9213850" y="3651250"/>
          <p14:tracePt t="153896" x="9221788" y="3659188"/>
          <p14:tracePt t="153898" x="9237663" y="3659188"/>
          <p14:tracePt t="153901" x="9247188" y="3668713"/>
          <p14:tracePt t="153903" x="9263063" y="3668713"/>
          <p14:tracePt t="153905" x="9272588" y="3668713"/>
          <p14:tracePt t="153907" x="9280525" y="3676650"/>
          <p14:tracePt t="153909" x="9288463" y="3684588"/>
          <p14:tracePt t="153910" x="9296400" y="3684588"/>
          <p14:tracePt t="153911" x="9305925" y="3684588"/>
          <p14:tracePt t="153913" x="9313863" y="3684588"/>
          <p14:tracePt t="153914" x="9321800" y="3694113"/>
          <p14:tracePt t="153916" x="9331325" y="3694113"/>
          <p14:tracePt t="153919" x="9339263" y="3702050"/>
          <p14:tracePt t="153920" x="9355138" y="3702050"/>
          <p14:tracePt t="153922" x="9364663" y="3702050"/>
          <p14:tracePt t="153925" x="9372600" y="3702050"/>
          <p14:tracePt t="153926" x="9380538" y="3709988"/>
          <p14:tracePt t="153927" x="9390063" y="3709988"/>
          <p14:tracePt t="153928" x="9398000" y="3717925"/>
          <p14:tracePt t="153929" x="9405938" y="3717925"/>
          <p14:tracePt t="153931" x="9413875" y="3717925"/>
          <p14:tracePt t="153933" x="9423400" y="3717925"/>
          <p14:tracePt t="153937" x="9439275" y="3727450"/>
          <p14:tracePt t="153938" x="9448800" y="3727450"/>
          <p14:tracePt t="153940" x="9464675" y="3727450"/>
          <p14:tracePt t="153941" x="9472613" y="3727450"/>
          <p14:tracePt t="153943" x="9482138" y="3735388"/>
          <p14:tracePt t="153945" x="9490075" y="3735388"/>
          <p14:tracePt t="153946" x="9498013" y="3735388"/>
          <p14:tracePt t="153947" x="9507538" y="3743325"/>
          <p14:tracePt t="153948" x="9515475" y="3743325"/>
          <p14:tracePt t="153952" x="9523413" y="3743325"/>
          <p14:tracePt t="153953" x="9540875" y="3743325"/>
          <p14:tracePt t="153955" x="9548813" y="3743325"/>
          <p14:tracePt t="153956" x="9556750" y="3743325"/>
          <p14:tracePt t="153957" x="9566275" y="3743325"/>
          <p14:tracePt t="153957" x="9574213" y="3743325"/>
          <p14:tracePt t="153959" x="9582150" y="3743325"/>
          <p14:tracePt t="153959" x="9590088" y="3743325"/>
          <p14:tracePt t="153960" x="9599613" y="3743325"/>
          <p14:tracePt t="153961" x="9607550" y="3752850"/>
          <p14:tracePt t="153963" x="9615488" y="3752850"/>
          <p14:tracePt t="153964" x="9625013" y="3752850"/>
          <p14:tracePt t="153965" x="9632950" y="3752850"/>
          <p14:tracePt t="153967" x="9648825" y="3752850"/>
          <p14:tracePt t="153969" x="9658350" y="3752850"/>
          <p14:tracePt t="153971" x="9683750" y="3752850"/>
          <p14:tracePt t="153972" x="9691688" y="3752850"/>
          <p14:tracePt t="153973" x="9707563" y="3752850"/>
          <p14:tracePt t="153975" x="9717088" y="3752850"/>
          <p14:tracePt t="153975" x="9725025" y="3760788"/>
          <p14:tracePt t="153976" x="9732963" y="3760788"/>
          <p14:tracePt t="153977" x="9742488" y="3760788"/>
          <p14:tracePt t="153978" x="9750425" y="3760788"/>
          <p14:tracePt t="153979" x="9766300" y="3760788"/>
          <p14:tracePt t="153980" x="9775825" y="3760788"/>
          <p14:tracePt t="153982" x="9783763" y="3760788"/>
          <p14:tracePt t="153983" x="9791700" y="3760788"/>
          <p14:tracePt t="153986" x="9809163" y="3760788"/>
          <p14:tracePt t="153987" x="9817100" y="3760788"/>
          <p14:tracePt t="153988" x="9825038" y="3760788"/>
          <p14:tracePt t="153990" x="9834563" y="3760788"/>
          <p14:tracePt t="153990" x="9842500" y="3760788"/>
          <p14:tracePt t="153992" x="9850438" y="3760788"/>
          <p14:tracePt t="153993" x="9859963" y="3760788"/>
          <p14:tracePt t="153995" x="9867900" y="3760788"/>
          <p14:tracePt t="153997" x="9875838" y="3760788"/>
          <p14:tracePt t="153998" x="9883775" y="3760788"/>
          <p14:tracePt t="153999" x="9893300" y="3760788"/>
          <p14:tracePt t="154002" x="9901238" y="3760788"/>
          <p14:tracePt t="154004" x="9909175" y="3760788"/>
          <p14:tracePt t="154005" x="9918700" y="3760788"/>
          <p14:tracePt t="154006" x="9926638" y="3760788"/>
          <p14:tracePt t="154009" x="9934575" y="3760788"/>
          <p14:tracePt t="154012" x="9942513" y="3760788"/>
          <p14:tracePt t="154020" x="9959975" y="3760788"/>
          <p14:tracePt t="154034" x="9967913" y="3760788"/>
          <p14:tracePt t="154067" x="9967913" y="3752850"/>
          <p14:tracePt t="154074" x="9977438" y="3752850"/>
          <p14:tracePt t="154080" x="9985375" y="3743325"/>
          <p14:tracePt t="154083" x="9993313" y="3743325"/>
          <p14:tracePt t="154086" x="10001250" y="3743325"/>
          <p14:tracePt t="154087" x="10001250" y="3735388"/>
          <p14:tracePt t="154089" x="10010775" y="3735388"/>
          <p14:tracePt t="154093" x="10018713" y="3735388"/>
          <p14:tracePt t="154094" x="10026650" y="3735388"/>
          <p14:tracePt t="154096" x="10026650" y="3727450"/>
          <p14:tracePt t="154096" x="10036175" y="3727450"/>
          <p14:tracePt t="154098" x="10036175" y="3717925"/>
          <p14:tracePt t="154100" x="10044113" y="3717925"/>
          <p14:tracePt t="154102" x="10052050" y="3717925"/>
          <p14:tracePt t="154103" x="10059988" y="3717925"/>
          <p14:tracePt t="154105" x="10069513" y="3709988"/>
          <p14:tracePt t="154107" x="10077450" y="3709988"/>
          <p14:tracePt t="154108" x="10085388" y="3709988"/>
          <p14:tracePt t="154109" x="10094913" y="3709988"/>
          <p14:tracePt t="154110" x="10094913" y="3702050"/>
          <p14:tracePt t="154112" x="10102850" y="3702050"/>
          <p14:tracePt t="154113" x="10110788" y="3702050"/>
          <p14:tracePt t="154116" x="10128250" y="3694113"/>
          <p14:tracePt t="154119" x="10136188" y="3694113"/>
          <p14:tracePt t="154120" x="10144125" y="3684588"/>
          <p14:tracePt t="154122" x="10153650" y="3684588"/>
          <p14:tracePt t="154124" x="10161588" y="3684588"/>
          <p14:tracePt t="154125" x="10161588" y="3676650"/>
          <p14:tracePt t="154126" x="10169525" y="3676650"/>
          <p14:tracePt t="154138" x="10212388" y="3651250"/>
          <p14:tracePt t="154139" x="10220325" y="3651250"/>
          <p14:tracePt t="154142" x="10228263" y="3643313"/>
          <p14:tracePt t="154144" x="10236200" y="3635375"/>
          <p14:tracePt t="154146" x="10236200" y="3625850"/>
          <p14:tracePt t="154148" x="10245725" y="3625850"/>
          <p14:tracePt t="154152" x="10253663" y="3617913"/>
          <p14:tracePt t="154155" x="10261600" y="3609975"/>
          <p14:tracePt t="154158" x="10271125" y="3600450"/>
          <p14:tracePt t="154160" x="10271125" y="3592513"/>
          <p14:tracePt t="154164" x="10279063" y="3584575"/>
          <p14:tracePt t="154168" x="10287000" y="3584575"/>
          <p14:tracePt t="154170" x="10287000" y="3576638"/>
          <p14:tracePt t="154173" x="10287000" y="3567113"/>
          <p14:tracePt t="154174" x="10294938" y="3567113"/>
          <p14:tracePt t="154175" x="10294938" y="3559175"/>
          <p14:tracePt t="154180" x="10294938" y="3551238"/>
          <p14:tracePt t="154182" x="10304463" y="3551238"/>
          <p14:tracePt t="154184" x="10304463" y="3541713"/>
          <p14:tracePt t="154188" x="10312400" y="3533775"/>
          <p14:tracePt t="154192" x="10312400" y="3525838"/>
          <p14:tracePt t="154195" x="10312400" y="3517900"/>
          <p14:tracePt t="154197" x="10320338" y="3517900"/>
          <p14:tracePt t="154199" x="10320338" y="3508375"/>
          <p14:tracePt t="154204" x="10320338" y="3500438"/>
          <p14:tracePt t="154207" x="10320338" y="3492500"/>
          <p14:tracePt t="154209" x="10320338" y="3482975"/>
          <p14:tracePt t="154214" x="10320338" y="3475038"/>
          <p14:tracePt t="154218" x="10320338" y="3467100"/>
          <p14:tracePt t="154222" x="10320338" y="3459163"/>
          <p14:tracePt t="154223" x="10320338" y="3449638"/>
          <p14:tracePt t="154227" x="10320338" y="3441700"/>
          <p14:tracePt t="154230" x="10320338" y="3433763"/>
          <p14:tracePt t="154233" x="10320338" y="3424238"/>
          <p14:tracePt t="154236" x="10320338" y="3416300"/>
          <p14:tracePt t="154237" x="10320338" y="3408363"/>
          <p14:tracePt t="154241" x="10312400" y="3398838"/>
          <p14:tracePt t="154244" x="10312400" y="3390900"/>
          <p14:tracePt t="154245" x="10312400" y="3382963"/>
          <p14:tracePt t="154250" x="10312400" y="3375025"/>
          <p14:tracePt t="154253" x="10312400" y="3365500"/>
          <p14:tracePt t="154254" x="10304463" y="3365500"/>
          <p14:tracePt t="154255" x="10304463" y="3357563"/>
          <p14:tracePt t="154257" x="10304463" y="3349625"/>
          <p14:tracePt t="154260" x="10304463" y="3340100"/>
          <p14:tracePt t="154264" x="10304463" y="3332163"/>
          <p14:tracePt t="154268" x="10304463" y="3324225"/>
          <p14:tracePt t="154269" x="10304463" y="3316288"/>
          <p14:tracePt t="154274" x="10304463" y="3306763"/>
          <p14:tracePt t="154277" x="10304463" y="3298825"/>
          <p14:tracePt t="154281" x="10304463" y="3290888"/>
          <p14:tracePt t="154282" x="10294938" y="3281363"/>
          <p14:tracePt t="154286" x="10294938" y="3273425"/>
          <p14:tracePt t="154288" x="10294938" y="3265488"/>
          <p14:tracePt t="154293" x="10294938" y="3257550"/>
          <p14:tracePt t="154296" x="10294938" y="3248025"/>
          <p14:tracePt t="154298" x="10294938" y="3240088"/>
          <p14:tracePt t="154302" x="10294938" y="3232150"/>
          <p14:tracePt t="154303" x="10294938" y="3222625"/>
          <p14:tracePt t="154306" x="10287000" y="3222625"/>
          <p14:tracePt t="154308" x="10287000" y="3214688"/>
          <p14:tracePt t="154309" x="10287000" y="3206750"/>
          <p14:tracePt t="154312" x="10287000" y="3198813"/>
          <p14:tracePt t="154315" x="10279063" y="3189288"/>
          <p14:tracePt t="154319" x="10279063" y="3181350"/>
          <p14:tracePt t="154321" x="10279063" y="3173413"/>
          <p14:tracePt t="154324" x="10279063" y="3163888"/>
          <p14:tracePt t="154328" x="10271125" y="3155950"/>
          <p14:tracePt t="154331" x="10271125" y="3148013"/>
          <p14:tracePt t="154335" x="10271125" y="3140075"/>
          <p14:tracePt t="154337" x="10261600" y="3140075"/>
          <p14:tracePt t="154339" x="10261600" y="3130550"/>
          <p14:tracePt t="154343" x="10261600" y="3122613"/>
          <p14:tracePt t="154347" x="10253663" y="3122613"/>
          <p14:tracePt t="154348" x="10253663" y="3114675"/>
          <p14:tracePt t="154352" x="10253663" y="3105150"/>
          <p14:tracePt t="154355" x="10245725" y="3105150"/>
          <p14:tracePt t="154359" x="10245725" y="3097213"/>
          <p14:tracePt t="154371" x="10245725" y="3089275"/>
          <p14:tracePt t="154374" x="10236200" y="3089275"/>
          <p14:tracePt t="154378" x="10236200" y="3081338"/>
          <p14:tracePt t="154383" x="10236200" y="3071813"/>
          <p14:tracePt t="154388" x="10228263" y="3071813"/>
          <p14:tracePt t="154389" x="10228263" y="3063875"/>
          <p14:tracePt t="154395" x="10228263" y="3055938"/>
          <p14:tracePt t="154396" x="10220325" y="3055938"/>
          <p14:tracePt t="154402" x="10212388" y="3046413"/>
          <p14:tracePt t="154405" x="10212388" y="3038475"/>
          <p14:tracePt t="154411" x="10202863" y="3030538"/>
          <p14:tracePt t="154416" x="10202863" y="3022600"/>
          <p14:tracePt t="154423" x="10194925" y="3022600"/>
          <p14:tracePt t="154426" x="10194925" y="3013075"/>
          <p14:tracePt t="154435" x="10194925" y="3005138"/>
          <p14:tracePt t="154448" x="10194925" y="2997200"/>
          <p14:tracePt t="154457" x="10186988" y="2997200"/>
          <p14:tracePt t="154458" x="10186988" y="2987675"/>
          <p14:tracePt t="154468" x="10177463" y="2979738"/>
          <p14:tracePt t="154475" x="10177463" y="2971800"/>
          <p14:tracePt t="154479" x="10177463" y="2963863"/>
          <p14:tracePt t="154482" x="10169525" y="2963863"/>
          <p14:tracePt t="154487" x="10169525" y="2954338"/>
          <p14:tracePt t="154494" x="10169525" y="2946400"/>
          <p14:tracePt t="154495" x="10161588" y="2946400"/>
          <p14:tracePt t="154504" x="10161588" y="2938463"/>
          <p14:tracePt t="154509" x="10161588" y="2928938"/>
          <p14:tracePt t="154512" x="10153650" y="2928938"/>
          <p14:tracePt t="154518" x="10144125" y="2921000"/>
          <p14:tracePt t="154525" x="10144125" y="2913063"/>
          <p14:tracePt t="154530" x="10136188" y="2913063"/>
          <p14:tracePt t="154530" x="10136188" y="2905125"/>
          <p14:tracePt t="154535" x="10136188" y="2895600"/>
          <p14:tracePt t="154540" x="10136188" y="2887663"/>
          <p14:tracePt t="154541" x="10128250" y="2887663"/>
          <p14:tracePt t="154546" x="10128250" y="2879725"/>
          <p14:tracePt t="154550" x="10118725" y="2879725"/>
          <p14:tracePt t="154552" x="10118725" y="2870200"/>
          <p14:tracePt t="154554" x="10118725" y="2862263"/>
          <p14:tracePt t="154555" x="10110788" y="2862263"/>
          <p14:tracePt t="154560" x="10110788" y="2854325"/>
          <p14:tracePt t="154564" x="10102850" y="2854325"/>
          <p14:tracePt t="154569" x="10102850" y="2846388"/>
          <p14:tracePt t="154587" x="10102850" y="2836863"/>
          <p14:tracePt t="154590" x="10094913" y="2836863"/>
          <p14:tracePt t="154594" x="10094913" y="2828925"/>
          <p14:tracePt t="154609" x="10094913" y="2820988"/>
          <p14:tracePt t="154621" x="10085388" y="2811463"/>
          <p14:tracePt t="154634" x="10085388" y="2803525"/>
          <p14:tracePt t="154741" x="10077450" y="2803525"/>
          <p14:tracePt t="154746" x="10077450" y="2811463"/>
          <p14:tracePt t="154751" x="10077450" y="2820988"/>
          <p14:tracePt t="154755" x="10077450" y="2836863"/>
          <p14:tracePt t="154758" x="10077450" y="2846388"/>
          <p14:tracePt t="154761" x="10077450" y="2854325"/>
          <p14:tracePt t="154763" x="10077450" y="2862263"/>
          <p14:tracePt t="154766" x="10077450" y="2879725"/>
          <p14:tracePt t="154772" x="10077450" y="2905125"/>
          <p14:tracePt t="154774" x="10077450" y="2913063"/>
          <p14:tracePt t="154776" x="10077450" y="2921000"/>
          <p14:tracePt t="154777" x="10077450" y="2928938"/>
          <p14:tracePt t="154779" x="10077450" y="2938463"/>
          <p14:tracePt t="154781" x="10077450" y="2946400"/>
          <p14:tracePt t="154783" x="10077450" y="2954338"/>
          <p14:tracePt t="154786" x="10077450" y="2963863"/>
          <p14:tracePt t="154786" x="10077450" y="2971800"/>
          <p14:tracePt t="154789" x="10077450" y="2979738"/>
          <p14:tracePt t="154792" x="10077450" y="2987675"/>
          <p14:tracePt t="154796" x="10077450" y="2997200"/>
          <p14:tracePt t="154798" x="10077450" y="3005138"/>
          <p14:tracePt t="154802" x="10077450" y="3013075"/>
          <p14:tracePt t="154804" x="10085388" y="3022600"/>
          <p14:tracePt t="154806" x="10085388" y="3030538"/>
          <p14:tracePt t="154811" x="10085388" y="3038475"/>
          <p14:tracePt t="154811" x="10085388" y="3046413"/>
          <p14:tracePt t="154816" x="10085388" y="3055938"/>
          <p14:tracePt t="154820" x="10085388" y="3063875"/>
          <p14:tracePt t="154823" x="10085388" y="3071813"/>
          <p14:tracePt t="154826" x="10085388" y="3081338"/>
          <p14:tracePt t="154829" x="10085388" y="3089275"/>
          <p14:tracePt t="154832" x="10085388" y="3097213"/>
          <p14:tracePt t="154836" x="10085388" y="3105150"/>
          <p14:tracePt t="154838" x="10085388" y="3114675"/>
          <p14:tracePt t="154841" x="10085388" y="3122613"/>
          <p14:tracePt t="154844" x="10085388" y="3130550"/>
          <p14:tracePt t="154847" x="10085388" y="3140075"/>
          <p14:tracePt t="154849" x="10085388" y="3148013"/>
          <p14:tracePt t="154852" x="10085388" y="3155950"/>
          <p14:tracePt t="154854" x="10085388" y="3163888"/>
          <p14:tracePt t="154857" x="10085388" y="3173413"/>
          <p14:tracePt t="154859" x="10085388" y="3181350"/>
          <p14:tracePt t="154861" x="10085388" y="3189288"/>
          <p14:tracePt t="154865" x="10085388" y="3198813"/>
          <p14:tracePt t="154868" x="10085388" y="3206750"/>
          <p14:tracePt t="154869" x="10085388" y="3214688"/>
          <p14:tracePt t="154873" x="10085388" y="3222625"/>
          <p14:tracePt t="154877" x="10085388" y="3232150"/>
          <p14:tracePt t="154881" x="10085388" y="3240088"/>
          <p14:tracePt t="154883" x="10085388" y="3248025"/>
          <p14:tracePt t="154886" x="10085388" y="3257550"/>
          <p14:tracePt t="154890" x="10085388" y="3265488"/>
          <p14:tracePt t="154894" x="10085388" y="3273425"/>
          <p14:tracePt t="154898" x="10085388" y="3281363"/>
          <p14:tracePt t="154899" x="10085388" y="3290888"/>
          <p14:tracePt t="154906" x="10085388" y="3298825"/>
          <p14:tracePt t="154913" x="10085388" y="3306763"/>
          <p14:tracePt t="154925" x="10085388" y="3316288"/>
          <p14:tracePt t="154930" x="10085388" y="3324225"/>
          <p14:tracePt t="154950" x="10085388" y="3332163"/>
          <p14:tracePt t="154953" x="10094913" y="3332163"/>
          <p14:tracePt t="154960" x="10094913" y="3340100"/>
          <p14:tracePt t="154970" x="10102850" y="3349625"/>
          <p14:tracePt t="154977" x="10102850" y="3357563"/>
          <p14:tracePt t="154980" x="10110788" y="3357563"/>
          <p14:tracePt t="154985" x="10118725" y="3357563"/>
          <p14:tracePt t="154992" x="10128250" y="3365500"/>
          <p14:tracePt t="155002" x="10136188" y="3365500"/>
          <p14:tracePt t="155007" x="10144125" y="3365500"/>
          <p14:tracePt t="155012" x="10153650" y="3365500"/>
          <p14:tracePt t="155017" x="10161588" y="3365500"/>
          <p14:tracePt t="155023" x="10169525" y="3365500"/>
          <p14:tracePt t="155027" x="10186988" y="3365500"/>
          <p14:tracePt t="155030" x="10194925" y="3365500"/>
          <p14:tracePt t="155036" x="10212388" y="3365500"/>
          <p14:tracePt t="155040" x="10228263" y="3357563"/>
          <p14:tracePt t="155043" x="10236200" y="3357563"/>
          <p14:tracePt t="155045" x="10245725" y="3349625"/>
          <p14:tracePt t="155046" x="10253663" y="3349625"/>
          <p14:tracePt t="155047" x="10261600" y="3349625"/>
          <p14:tracePt t="155049" x="10271125" y="3349625"/>
          <p14:tracePt t="155053" x="10279063" y="3349625"/>
          <p14:tracePt t="155054" x="10287000" y="3349625"/>
          <p14:tracePt t="155056" x="10294938" y="3340100"/>
          <p14:tracePt t="155058" x="10304463" y="3340100"/>
          <p14:tracePt t="155060" x="10312400" y="3340100"/>
          <p14:tracePt t="155062" x="10320338" y="3340100"/>
          <p14:tracePt t="155063" x="10329863" y="3340100"/>
          <p14:tracePt t="155065" x="10337800" y="3340100"/>
          <p14:tracePt t="155068" x="10345738" y="3340100"/>
          <p14:tracePt t="155070" x="10353675" y="3340100"/>
          <p14:tracePt t="155072" x="10363200" y="3340100"/>
          <p14:tracePt t="155074" x="10371138" y="3340100"/>
          <p14:tracePt t="155077" x="10379075" y="3340100"/>
          <p14:tracePt t="155080" x="10388600" y="3340100"/>
          <p14:tracePt t="155083" x="10396538" y="3340100"/>
          <p14:tracePt t="155087" x="10404475" y="3340100"/>
          <p14:tracePt t="155091" x="10412413" y="3340100"/>
          <p14:tracePt t="155096" x="10421938" y="3340100"/>
          <p14:tracePt t="155098" x="10429875" y="3340100"/>
          <p14:tracePt t="155103" x="10437813" y="3340100"/>
          <p14:tracePt t="155108" x="10447338" y="3340100"/>
          <p14:tracePt t="155114" x="10455275" y="3340100"/>
          <p14:tracePt t="155118" x="10463213" y="3340100"/>
          <p14:tracePt t="155124" x="10471150" y="3340100"/>
          <p14:tracePt t="155131" x="10480675" y="3340100"/>
          <p14:tracePt t="155139" x="10488613" y="3340100"/>
          <p14:tracePt t="155141" x="10496550" y="3340100"/>
          <p14:tracePt t="155153" x="10506075" y="3340100"/>
          <p14:tracePt t="155156" x="10514013" y="3340100"/>
          <p14:tracePt t="155159" x="10521950" y="3340100"/>
          <p14:tracePt t="155162" x="10529888" y="3340100"/>
          <p14:tracePt t="155170" x="10539413" y="3349625"/>
          <p14:tracePt t="155172" x="10547350" y="3349625"/>
          <p14:tracePt t="155175" x="10555288" y="3349625"/>
          <p14:tracePt t="155177" x="10564813" y="3357563"/>
          <p14:tracePt t="155180" x="10572750" y="3357563"/>
          <p14:tracePt t="155184" x="10580688" y="3357563"/>
          <p14:tracePt t="155187" x="10588625" y="3357563"/>
          <p14:tracePt t="155191" x="10606088" y="3365500"/>
          <p14:tracePt t="155195" x="10614025" y="3365500"/>
          <p14:tracePt t="155198" x="10623550" y="3365500"/>
          <p14:tracePt t="155202" x="10631488" y="3365500"/>
          <p14:tracePt t="155203" x="10639425" y="3365500"/>
          <p14:tracePt t="155205" x="10647363" y="3365500"/>
          <p14:tracePt t="155209" x="10656888" y="3365500"/>
          <p14:tracePt t="155212" x="10664825" y="3375025"/>
          <p14:tracePt t="155215" x="10672763" y="3375025"/>
          <p14:tracePt t="155218" x="10682288" y="3375025"/>
          <p14:tracePt t="155223" x="10690225" y="3375025"/>
          <p14:tracePt t="155228" x="10698163" y="3375025"/>
          <p14:tracePt t="155229" x="10706100" y="3375025"/>
          <p14:tracePt t="155234" x="10715625" y="3375025"/>
          <p14:tracePt t="155239" x="10723563" y="3375025"/>
          <p14:tracePt t="155245" x="10731500" y="3375025"/>
          <p14:tracePt t="155248" x="10741025" y="3375025"/>
          <p14:tracePt t="155254" x="10748963" y="3375025"/>
          <p14:tracePt t="155260" x="10756900" y="3375025"/>
          <p14:tracePt t="155266" x="10764838" y="3375025"/>
          <p14:tracePt t="155270" x="10774363" y="3375025"/>
          <p14:tracePt t="155274" x="10782300" y="3375025"/>
          <p14:tracePt t="155279" x="10790238" y="3375025"/>
          <p14:tracePt t="155284" x="10799763" y="3375025"/>
          <p14:tracePt t="155287" x="10807700" y="3375025"/>
          <p14:tracePt t="155291" x="10815638" y="3375025"/>
          <p14:tracePt t="155297" x="10823575" y="3375025"/>
          <p14:tracePt t="155300" x="10833100" y="3375025"/>
          <p14:tracePt t="155305" x="10841038" y="3375025"/>
          <p14:tracePt t="155308" x="10848975" y="3375025"/>
          <p14:tracePt t="155311" x="10858500" y="3375025"/>
          <p14:tracePt t="155317" x="10866438" y="3375025"/>
          <p14:tracePt t="155323" x="10874375" y="3375025"/>
          <p14:tracePt t="155325" x="10882313" y="3375025"/>
          <p14:tracePt t="155333" x="10891838" y="3375025"/>
          <p14:tracePt t="155343" x="10899775" y="3375025"/>
          <p14:tracePt t="155504" x="10899775" y="3365500"/>
          <p14:tracePt t="155515" x="10899775" y="3357563"/>
          <p14:tracePt t="155519" x="10891838" y="3349625"/>
          <p14:tracePt t="155525" x="10891838" y="3340100"/>
          <p14:tracePt t="155531" x="10891838" y="3332163"/>
          <p14:tracePt t="155538" x="10891838" y="3316288"/>
          <p14:tracePt t="155541" x="10882313" y="3316288"/>
          <p14:tracePt t="155542" x="10882313" y="3306763"/>
          <p14:tracePt t="155546" x="10882313" y="3298825"/>
          <p14:tracePt t="155548" x="10874375" y="3298825"/>
          <p14:tracePt t="155550" x="10874375" y="3290888"/>
          <p14:tracePt t="155554" x="10874375" y="3281363"/>
          <p14:tracePt t="155558" x="10866438" y="3273425"/>
          <p14:tracePt t="155560" x="10866438" y="3265488"/>
          <p14:tracePt t="155566" x="10866438" y="3257550"/>
          <p14:tracePt t="155570" x="10858500" y="3257550"/>
          <p14:tracePt t="155572" x="10858500" y="3248025"/>
          <p14:tracePt t="155576" x="10858500" y="3240088"/>
          <p14:tracePt t="155584" x="10858500" y="3232150"/>
          <p14:tracePt t="155596" x="10858500" y="3222625"/>
          <p14:tracePt t="155613" x="10858500" y="3214688"/>
          <p14:tracePt t="155620" x="10858500" y="3206750"/>
          <p14:tracePt t="155628" x="10848975" y="3206750"/>
          <p14:tracePt t="155634" x="10848975" y="3198813"/>
          <p14:tracePt t="155644" x="10848975" y="3189288"/>
          <p14:tracePt t="155647" x="10841038" y="3189288"/>
          <p14:tracePt t="155652" x="10841038" y="3181350"/>
          <p14:tracePt t="155656" x="10841038" y="3173413"/>
          <p14:tracePt t="155665" x="10841038" y="3163888"/>
          <p14:tracePt t="155676" x="10841038" y="3155950"/>
          <p14:tracePt t="155680" x="10833100" y="3155950"/>
          <p14:tracePt t="155690" x="10833100" y="3148013"/>
          <p14:tracePt t="155696" x="10833100" y="3140075"/>
          <p14:tracePt t="155707" x="10833100" y="3130550"/>
          <p14:tracePt t="155719" x="10833100" y="3122613"/>
          <p14:tracePt t="155727" x="10833100" y="3114675"/>
          <p14:tracePt t="155731" x="10833100" y="3105150"/>
          <p14:tracePt t="155739" x="10833100" y="3097213"/>
          <p14:tracePt t="155745" x="10833100" y="3089275"/>
          <p14:tracePt t="155752" x="10833100" y="3081338"/>
          <p14:tracePt t="155755" x="10833100" y="3071813"/>
          <p14:tracePt t="155761" x="10833100" y="3063875"/>
          <p14:tracePt t="155769" x="10833100" y="3055938"/>
          <p14:tracePt t="155779" x="10833100" y="3046413"/>
          <p14:tracePt t="155783" x="10833100" y="3038475"/>
          <p14:tracePt t="155794" x="10833100" y="3030538"/>
          <p14:tracePt t="155806" x="10833100" y="3022600"/>
          <p14:tracePt t="155814" x="10833100" y="3013075"/>
          <p14:tracePt t="155817" x="10833100" y="3005138"/>
          <p14:tracePt t="155825" x="10833100" y="2997200"/>
          <p14:tracePt t="155831" x="10833100" y="2987675"/>
          <p14:tracePt t="155838" x="10833100" y="2979738"/>
          <p14:tracePt t="155844" x="10833100" y="2971800"/>
          <p14:tracePt t="155847" x="10833100" y="2963863"/>
          <p14:tracePt t="155854" x="10833100" y="2954338"/>
          <p14:tracePt t="155862" x="10833100" y="2946400"/>
          <p14:tracePt t="155871" x="10833100" y="2938463"/>
          <p14:tracePt t="155876" x="10833100" y="2928938"/>
          <p14:tracePt t="155886" x="10833100" y="2921000"/>
          <p14:tracePt t="155894" x="10833100" y="2913063"/>
          <p14:tracePt t="155900" x="10823575" y="2913063"/>
          <p14:tracePt t="155903" x="10823575" y="2905125"/>
          <p14:tracePt t="155906" x="10823575" y="2895600"/>
          <p14:tracePt t="155915" x="10823575" y="2887663"/>
          <p14:tracePt t="155924" x="10823575" y="2879725"/>
          <p14:tracePt t="155932" x="10823575" y="2870200"/>
          <p14:tracePt t="155936" x="10823575" y="2862263"/>
          <p14:tracePt t="155943" x="10815638" y="2862263"/>
          <p14:tracePt t="155947" x="10815638" y="2854325"/>
          <p14:tracePt t="155958" x="10815638" y="2846388"/>
          <p14:tracePt t="155969" x="10815638" y="2836863"/>
          <p14:tracePt t="155973" x="10807700" y="2828925"/>
          <p14:tracePt t="155986" x="10807700" y="2820988"/>
          <p14:tracePt t="155990" x="10799763" y="2820988"/>
          <p14:tracePt t="156000" x="10799763" y="2811463"/>
          <p14:tracePt t="156012" x="10799763" y="2803525"/>
          <p14:tracePt t="156021" x="10799763" y="2795588"/>
          <p14:tracePt t="156027" x="10799763" y="2786063"/>
          <p14:tracePt t="156034" x="10790238" y="2786063"/>
          <p14:tracePt t="156037" x="10790238" y="2778125"/>
          <p14:tracePt t="156046" x="10790238" y="2770188"/>
          <p14:tracePt t="156055" x="10790238" y="2762250"/>
          <p14:tracePt t="156082" x="10790238" y="2752725"/>
          <p14:tracePt t="156085" x="10782300" y="2752725"/>
          <p14:tracePt t="156198" x="10774363" y="2752725"/>
          <p14:tracePt t="156209" x="10764838" y="2752725"/>
          <p14:tracePt t="156213" x="10764838" y="2744788"/>
          <p14:tracePt t="156220" x="10756900" y="2744788"/>
          <p14:tracePt t="156225" x="10748963" y="2744788"/>
          <p14:tracePt t="156231" x="10741025" y="2744788"/>
          <p14:tracePt t="156233" x="10731500" y="2736850"/>
          <p14:tracePt t="156238" x="10723563" y="2736850"/>
          <p14:tracePt t="156242" x="10715625" y="2736850"/>
          <p14:tracePt t="156246" x="10706100" y="2736850"/>
          <p14:tracePt t="156250" x="10698163" y="2736850"/>
          <p14:tracePt t="156253" x="10690225" y="2736850"/>
          <p14:tracePt t="156255" x="10682288" y="2736850"/>
          <p14:tracePt t="156258" x="10672763" y="2736850"/>
          <p14:tracePt t="156260" x="10664825" y="2736850"/>
          <p14:tracePt t="156264" x="10656888" y="2736850"/>
          <p14:tracePt t="156268" x="10647363" y="2736850"/>
          <p14:tracePt t="156271" x="10631488" y="2736850"/>
          <p14:tracePt t="156274" x="10623550" y="2736850"/>
          <p14:tracePt t="156277" x="10614025" y="2736850"/>
          <p14:tracePt t="156280" x="10606088" y="2736850"/>
          <p14:tracePt t="156282" x="10598150" y="2736850"/>
          <p14:tracePt t="156286" x="10588625" y="2736850"/>
          <p14:tracePt t="156288" x="10580688" y="2736850"/>
          <p14:tracePt t="156292" x="10572750" y="2736850"/>
          <p14:tracePt t="156295" x="10564813" y="2736850"/>
          <p14:tracePt t="156296" x="10555288" y="2736850"/>
          <p14:tracePt t="156300" x="10547350" y="2736850"/>
          <p14:tracePt t="156304" x="10539413" y="2736850"/>
          <p14:tracePt t="156306" x="10529888" y="2736850"/>
          <p14:tracePt t="156308" x="10521950" y="2727325"/>
          <p14:tracePt t="156310" x="10514013" y="2727325"/>
          <p14:tracePt t="156313" x="10506075" y="2727325"/>
          <p14:tracePt t="156316" x="10496550" y="2727325"/>
          <p14:tracePt t="156320" x="10488613" y="2727325"/>
          <p14:tracePt t="156322" x="10480675" y="2727325"/>
          <p14:tracePt t="156324" x="10471150" y="2727325"/>
          <p14:tracePt t="156328" x="10463213" y="2727325"/>
          <p14:tracePt t="156330" x="10455275" y="2719388"/>
          <p14:tracePt t="156332" x="10447338" y="2719388"/>
          <p14:tracePt t="156336" x="10437813" y="2719388"/>
          <p14:tracePt t="156339" x="10429875" y="2719388"/>
          <p14:tracePt t="156343" x="10421938" y="2719388"/>
          <p14:tracePt t="156348" x="10412413" y="2719388"/>
          <p14:tracePt t="156354" x="10404475" y="2719388"/>
          <p14:tracePt t="156361" x="10396538" y="2719388"/>
          <p14:tracePt t="156364" x="10388600" y="2719388"/>
          <p14:tracePt t="156371" x="10379075" y="2719388"/>
          <p14:tracePt t="156380" x="10371138" y="2719388"/>
          <p14:tracePt t="156385" x="10363200" y="2719388"/>
          <p14:tracePt t="156388" x="10353675" y="2719388"/>
          <p14:tracePt t="156393" x="10345738" y="2719388"/>
          <p14:tracePt t="156397" x="10337800" y="2719388"/>
          <p14:tracePt t="156402" x="10329863" y="2719388"/>
          <p14:tracePt t="156403" x="10320338" y="2719388"/>
          <p14:tracePt t="156408" x="10312400" y="2719388"/>
          <p14:tracePt t="156412" x="10304463" y="2719388"/>
          <p14:tracePt t="156416" x="10294938" y="2719388"/>
          <p14:tracePt t="156419" x="10287000" y="2719388"/>
          <p14:tracePt t="156423" x="10279063" y="2719388"/>
          <p14:tracePt t="156426" x="10271125" y="2719388"/>
          <p14:tracePt t="156431" x="10261600" y="2719388"/>
          <p14:tracePt t="156440" x="10253663" y="2719388"/>
          <p14:tracePt t="156445" x="10245725" y="2719388"/>
          <p14:tracePt t="156456" x="10236200" y="2719388"/>
          <p14:tracePt t="156469" x="10228263" y="2719388"/>
          <p14:tracePt t="156481" x="10220325" y="2719388"/>
          <p14:tracePt t="156487" x="10212388" y="2719388"/>
          <p14:tracePt t="156502" x="10202863" y="2719388"/>
          <p14:tracePt t="156561" x="10194925" y="2719388"/>
          <p14:tracePt t="156577" x="10186988" y="2719388"/>
          <p14:tracePt t="156581" x="10186988" y="2727325"/>
          <p14:tracePt t="156587" x="10177463" y="2727325"/>
          <p14:tracePt t="156606" x="10169525" y="2727325"/>
          <p14:tracePt t="156622" x="10161588" y="2727325"/>
          <p14:tracePt t="156627" x="10161588" y="2736850"/>
          <p14:tracePt t="156634" x="10153650" y="2736850"/>
          <p14:tracePt t="156641" x="10144125" y="2736850"/>
          <p14:tracePt t="156660" x="10144125" y="2744788"/>
          <p14:tracePt t="156723" x="10144125" y="2752725"/>
          <p14:tracePt t="156725" x="10136188" y="2752725"/>
          <p14:tracePt t="156731" x="10136188" y="2762250"/>
          <p14:tracePt t="156733" x="10136188" y="2770188"/>
          <p14:tracePt t="156739" x="10136188" y="2778125"/>
          <p14:tracePt t="156744" x="10136188" y="2786063"/>
          <p14:tracePt t="156748" x="10128250" y="2786063"/>
          <p14:tracePt t="156753" x="10128250" y="2795588"/>
          <p14:tracePt t="156756" x="10128250" y="2803525"/>
          <p14:tracePt t="156761" x="10128250" y="2811463"/>
          <p14:tracePt t="156766" x="10128250" y="2820988"/>
          <p14:tracePt t="156771" x="10128250" y="2828925"/>
          <p14:tracePt t="156774" x="10128250" y="2836863"/>
          <p14:tracePt t="156777" x="10128250" y="2846388"/>
          <p14:tracePt t="156781" x="10128250" y="2854325"/>
          <p14:tracePt t="156784" x="10128250" y="2862263"/>
          <p14:tracePt t="156786" x="10128250" y="2870200"/>
          <p14:tracePt t="156790" x="10128250" y="2879725"/>
          <p14:tracePt t="156792" x="10128250" y="2887663"/>
          <p14:tracePt t="156793" x="10128250" y="2895600"/>
          <p14:tracePt t="156795" x="10128250" y="2905125"/>
          <p14:tracePt t="156797" x="10128250" y="2913063"/>
          <p14:tracePt t="156802" x="10128250" y="2921000"/>
          <p14:tracePt t="156804" x="10128250" y="2928938"/>
          <p14:tracePt t="156806" x="10128250" y="2938463"/>
          <p14:tracePt t="156808" x="10128250" y="2946400"/>
          <p14:tracePt t="156809" x="10128250" y="2954338"/>
          <p14:tracePt t="156812" x="10128250" y="2963863"/>
          <p14:tracePt t="156814" x="10128250" y="2971800"/>
          <p14:tracePt t="156818" x="10128250" y="2979738"/>
          <p14:tracePt t="156822" x="10128250" y="2987675"/>
          <p14:tracePt t="156825" x="10128250" y="2997200"/>
          <p14:tracePt t="156828" x="10128250" y="3005138"/>
          <p14:tracePt t="156830" x="10128250" y="3013075"/>
          <p14:tracePt t="156834" x="10128250" y="3022600"/>
          <p14:tracePt t="156838" x="10128250" y="3030538"/>
          <p14:tracePt t="156843" x="10128250" y="3038475"/>
          <p14:tracePt t="156846" x="10128250" y="3046413"/>
          <p14:tracePt t="156849" x="10128250" y="3055938"/>
          <p14:tracePt t="156855" x="10128250" y="3063875"/>
          <p14:tracePt t="156859" x="10128250" y="3071813"/>
          <p14:tracePt t="156861" x="10128250" y="3081338"/>
          <p14:tracePt t="156865" x="10128250" y="3089275"/>
          <p14:tracePt t="156868" x="10118725" y="3097213"/>
          <p14:tracePt t="156871" x="10118725" y="3105150"/>
          <p14:tracePt t="156873" x="10118725" y="3114675"/>
          <p14:tracePt t="156875" x="10118725" y="3122613"/>
          <p14:tracePt t="156878" x="10118725" y="3130550"/>
          <p14:tracePt t="156881" x="10110788" y="3140075"/>
          <p14:tracePt t="156884" x="10110788" y="3148013"/>
          <p14:tracePt t="156886" x="10110788" y="3155950"/>
          <p14:tracePt t="156888" x="10110788" y="3163888"/>
          <p14:tracePt t="156891" x="10110788" y="3173413"/>
          <p14:tracePt t="156893" x="10110788" y="3181350"/>
          <p14:tracePt t="156896" x="10110788" y="3189288"/>
          <p14:tracePt t="156899" x="10102850" y="3198813"/>
          <p14:tracePt t="156904" x="10102850" y="3206750"/>
          <p14:tracePt t="156905" x="10102850" y="3214688"/>
          <p14:tracePt t="156908" x="10102850" y="3222625"/>
          <p14:tracePt t="156911" x="10102850" y="3232150"/>
          <p14:tracePt t="156915" x="10102850" y="3240088"/>
          <p14:tracePt t="156919" x="10102850" y="3248025"/>
          <p14:tracePt t="156920" x="10094913" y="3248025"/>
          <p14:tracePt t="156922" x="10094913" y="3257550"/>
          <p14:tracePt t="156928" x="10094913" y="3265488"/>
          <p14:tracePt t="156936" x="10094913" y="3273425"/>
          <p14:tracePt t="156946" x="10094913" y="3281363"/>
          <p14:tracePt t="156954" x="10094913" y="3290888"/>
          <p14:tracePt t="156986" x="10094913" y="3298825"/>
          <p14:tracePt t="157076" x="10077450" y="3298825"/>
          <p14:tracePt t="157079" x="10069513" y="3298825"/>
          <p14:tracePt t="157081" x="10069513" y="3306763"/>
          <p14:tracePt t="157083" x="10059988" y="3306763"/>
          <p14:tracePt t="157087" x="10044113" y="3306763"/>
          <p14:tracePt t="157089" x="10036175" y="3316288"/>
          <p14:tracePt t="157091" x="10026650" y="3324225"/>
          <p14:tracePt t="157094" x="10018713" y="3324225"/>
          <p14:tracePt t="157096" x="10010775" y="3324225"/>
          <p14:tracePt t="157097" x="10001250" y="3332163"/>
          <p14:tracePt t="157099" x="9993313" y="3332163"/>
          <p14:tracePt t="157102" x="9985375" y="3332163"/>
          <p14:tracePt t="157103" x="9985375" y="3340100"/>
          <p14:tracePt t="157104" x="9977438" y="3340100"/>
          <p14:tracePt t="157105" x="9959975" y="3340100"/>
          <p14:tracePt t="157108" x="9959975" y="3349625"/>
          <p14:tracePt t="157109" x="9952038" y="3349625"/>
          <p14:tracePt t="157110" x="9942513" y="3357563"/>
          <p14:tracePt t="157111" x="9934575" y="3357563"/>
          <p14:tracePt t="157114" x="9926638" y="3357563"/>
          <p14:tracePt t="157115" x="9918700" y="3365500"/>
          <p14:tracePt t="157116" x="9909175" y="3365500"/>
          <p14:tracePt t="157118" x="9893300" y="3375025"/>
          <p14:tracePt t="157120" x="9883775" y="3375025"/>
          <p14:tracePt t="157121" x="9875838" y="3375025"/>
          <p14:tracePt t="157122" x="9867900" y="3375025"/>
          <p14:tracePt t="157123" x="9867900" y="3382963"/>
          <p14:tracePt t="157124" x="9859963" y="3382963"/>
          <p14:tracePt t="157125" x="9850438" y="3382963"/>
          <p14:tracePt t="157126" x="9842500" y="3390900"/>
          <p14:tracePt t="157128" x="9825038" y="3390900"/>
          <p14:tracePt t="157130" x="9817100" y="3390900"/>
          <p14:tracePt t="157131" x="9809163" y="3398838"/>
          <p14:tracePt t="157132" x="9801225" y="3398838"/>
          <p14:tracePt t="157134" x="9791700" y="3408363"/>
          <p14:tracePt t="157136" x="9783763" y="3408363"/>
          <p14:tracePt t="157137" x="9775825" y="3408363"/>
          <p14:tracePt t="157138" x="9758363" y="3408363"/>
          <p14:tracePt t="157152" x="9674225" y="3416300"/>
          <p14:tracePt t="157156" x="9658350" y="3416300"/>
          <p14:tracePt t="157157" x="9648825" y="3416300"/>
          <p14:tracePt t="157159" x="9640888" y="3416300"/>
          <p14:tracePt t="157161" x="9632950" y="3416300"/>
          <p14:tracePt t="157164" x="9625013" y="3416300"/>
          <p14:tracePt t="157167" x="9615488" y="3416300"/>
          <p14:tracePt t="157171" x="9607550" y="3416300"/>
          <p14:tracePt t="157176" x="9599613" y="3416300"/>
          <p14:tracePt t="157180" x="9590088" y="3416300"/>
          <p14:tracePt t="157223" x="9582150" y="3416300"/>
          <p14:tracePt t="157240" x="9582150" y="3408363"/>
          <p14:tracePt t="157259" x="9582150" y="3398838"/>
          <p14:tracePt t="157269" x="9582150" y="3390900"/>
          <p14:tracePt t="157307" x="9582150" y="3382963"/>
          <p14:tracePt t="157331" x="9590088" y="3382963"/>
          <p14:tracePt t="157336" x="9590088" y="3375025"/>
          <p14:tracePt t="157338" x="9599613" y="3375025"/>
          <p14:tracePt t="157345" x="9607550" y="3375025"/>
          <p14:tracePt t="157349" x="9607550" y="3365500"/>
          <p14:tracePt t="157352" x="9615488" y="3365500"/>
          <p14:tracePt t="157354" x="9615488" y="3357563"/>
          <p14:tracePt t="157359" x="9625013" y="3357563"/>
          <p14:tracePt t="157362" x="9632950" y="3349625"/>
          <p14:tracePt t="157364" x="9640888" y="3349625"/>
          <p14:tracePt t="157371" x="9648825" y="3340100"/>
          <p14:tracePt t="157375" x="9658350" y="3340100"/>
          <p14:tracePt t="157377" x="9658350" y="3332163"/>
          <p14:tracePt t="157379" x="9666288" y="3324225"/>
          <p14:tracePt t="157383" x="9674225" y="3324225"/>
          <p14:tracePt t="157387" x="9674225" y="3316288"/>
          <p14:tracePt t="157388" x="9683750" y="3316288"/>
          <p14:tracePt t="157391" x="9691688" y="3306763"/>
          <p14:tracePt t="157399" x="9699625" y="3298825"/>
          <p14:tracePt t="157402" x="9707563" y="3290888"/>
          <p14:tracePt t="157406" x="9707563" y="3281363"/>
          <p14:tracePt t="157409" x="9717088" y="3281363"/>
          <p14:tracePt t="157410" x="9717088" y="3273425"/>
          <p14:tracePt t="157415" x="9717088" y="3265488"/>
          <p14:tracePt t="157417" x="9725025" y="3265488"/>
          <p14:tracePt t="157419" x="9725025" y="3257550"/>
          <p14:tracePt t="157422" x="9725025" y="3248025"/>
          <p14:tracePt t="157425" x="9732963" y="3248025"/>
          <p14:tracePt t="157427" x="9732963" y="3240088"/>
          <p14:tracePt t="157431" x="9742488" y="3240088"/>
          <p14:tracePt t="157436" x="9742488" y="3232150"/>
          <p14:tracePt t="157437" x="9742488" y="3222625"/>
          <p14:tracePt t="157441" x="9750425" y="3222625"/>
          <p14:tracePt t="157445" x="9750425" y="3214688"/>
          <p14:tracePt t="157452" x="9750425" y="3206750"/>
          <p14:tracePt t="157455" x="9758363" y="3206750"/>
          <p14:tracePt t="157457" x="9758363" y="3198813"/>
          <p14:tracePt t="157463" x="9758363" y="3189288"/>
          <p14:tracePt t="157466" x="9758363" y="3181350"/>
          <p14:tracePt t="157470" x="9766300" y="3181350"/>
          <p14:tracePt t="157472" x="9766300" y="3173413"/>
          <p14:tracePt t="157478" x="9766300" y="3163888"/>
          <p14:tracePt t="157483" x="9766300" y="3155950"/>
          <p14:tracePt t="157486" x="9766300" y="3148013"/>
          <p14:tracePt t="157491" x="9766300" y="3140075"/>
          <p14:tracePt t="157496" x="9766300" y="3130550"/>
          <p14:tracePt t="157503" x="9766300" y="3122613"/>
          <p14:tracePt t="157504" x="9766300" y="3114675"/>
          <p14:tracePt t="157507" x="9766300" y="3105150"/>
          <p14:tracePt t="157513" x="9766300" y="3097213"/>
          <p14:tracePt t="157520" x="9766300" y="3089275"/>
          <p14:tracePt t="157524" x="9766300" y="3081338"/>
          <p14:tracePt t="157532" x="9766300" y="3071813"/>
          <p14:tracePt t="157540" x="9766300" y="3063875"/>
          <p14:tracePt t="157547" x="9766300" y="3055938"/>
          <p14:tracePt t="157549" x="9766300" y="3046413"/>
          <p14:tracePt t="157556" x="9766300" y="3038475"/>
          <p14:tracePt t="157562" x="9766300" y="3030538"/>
          <p14:tracePt t="157565" x="9766300" y="3022600"/>
          <p14:tracePt t="157567" x="9766300" y="3013075"/>
          <p14:tracePt t="157569" x="9758363" y="3013075"/>
          <p14:tracePt t="157572" x="9758363" y="3005138"/>
          <p14:tracePt t="157576" x="9750425" y="2997200"/>
          <p14:tracePt t="157578" x="9750425" y="2987675"/>
          <p14:tracePt t="157580" x="9750425" y="2979738"/>
          <p14:tracePt t="157583" x="9742488" y="2979738"/>
          <p14:tracePt t="157586" x="9732963" y="2971800"/>
          <p14:tracePt t="157588" x="9732963" y="2963863"/>
          <p14:tracePt t="157592" x="9732963" y="2954338"/>
          <p14:tracePt t="157593" x="9725025" y="2954338"/>
          <p14:tracePt t="157595" x="9725025" y="2946400"/>
          <p14:tracePt t="157596" x="9725025" y="2938463"/>
          <p14:tracePt t="157600" x="9717088" y="2938463"/>
          <p14:tracePt t="157602" x="9717088" y="2928938"/>
          <p14:tracePt t="157604" x="9717088" y="2921000"/>
          <p14:tracePt t="157605" x="9707563" y="2921000"/>
          <p14:tracePt t="157607" x="9707563" y="2913063"/>
          <p14:tracePt t="157609" x="9699625" y="2905125"/>
          <p14:tracePt t="157610" x="9699625" y="2895600"/>
          <p14:tracePt t="157614" x="9691688" y="2887663"/>
          <p14:tracePt t="157618" x="9691688" y="2879725"/>
          <p14:tracePt t="157620" x="9683750" y="2870200"/>
          <p14:tracePt t="157624" x="9683750" y="2862263"/>
          <p14:tracePt t="157625" x="9674225" y="2862263"/>
          <p14:tracePt t="157627" x="9674225" y="2854325"/>
          <p14:tracePt t="157631" x="9666288" y="2854325"/>
          <p14:tracePt t="157634" x="9666288" y="2846388"/>
          <p14:tracePt t="157638" x="9666288" y="2836863"/>
          <p14:tracePt t="157640" x="9658350" y="2836863"/>
          <p14:tracePt t="157644" x="9658350" y="2828925"/>
          <p14:tracePt t="157653" x="9648825" y="2820988"/>
          <p14:tracePt t="157661" x="9648825" y="2811463"/>
          <p14:tracePt t="157665" x="9648825" y="2803525"/>
          <p14:tracePt t="157670" x="9640888" y="2803525"/>
          <p14:tracePt t="157673" x="9640888" y="2795588"/>
          <p14:tracePt t="157680" x="9640888" y="2786063"/>
          <p14:tracePt t="157683" x="9632950" y="2786063"/>
          <p14:tracePt t="157685" x="9632950" y="2778125"/>
          <p14:tracePt t="157688" x="9632950" y="2770188"/>
          <p14:tracePt t="157694" x="9632950" y="2762250"/>
          <p14:tracePt t="157696" x="9625013" y="2762250"/>
          <p14:tracePt t="157699" x="9625013" y="2752725"/>
          <p14:tracePt t="157706" x="9615488" y="2744788"/>
          <p14:tracePt t="157707" x="9615488" y="2736850"/>
          <p14:tracePt t="157711" x="9607550" y="2736850"/>
          <p14:tracePt t="157714" x="9607550" y="2727325"/>
          <p14:tracePt t="157717" x="9599613" y="2727325"/>
          <p14:tracePt t="157721" x="9590088" y="2719388"/>
          <p14:tracePt t="157725" x="9582150" y="2719388"/>
          <p14:tracePt t="157727" x="9582150" y="2711450"/>
          <p14:tracePt t="157729" x="9574213" y="2711450"/>
          <p14:tracePt t="157730" x="9574213" y="2703513"/>
          <p14:tracePt t="157734" x="9566275" y="2703513"/>
          <p14:tracePt t="157736" x="9556750" y="2703513"/>
          <p14:tracePt t="157741" x="9548813" y="2693988"/>
          <p14:tracePt t="157747" x="9540875" y="2693988"/>
          <p14:tracePt t="157755" x="9540875" y="2686050"/>
          <p14:tracePt t="157760" x="9531350" y="2686050"/>
          <p14:tracePt t="157775" x="9523413" y="2686050"/>
          <p14:tracePt t="157786" x="9523413" y="2678113"/>
          <p14:tracePt t="157798" x="9515475" y="2678113"/>
          <p14:tracePt t="157840" x="9507538" y="2678113"/>
          <p14:tracePt t="157849" x="9498013" y="2678113"/>
          <p14:tracePt t="157852" x="9490075" y="2678113"/>
          <p14:tracePt t="157858" x="9482138" y="2678113"/>
          <p14:tracePt t="157863" x="9472613" y="2678113"/>
          <p14:tracePt t="157867" x="9464675" y="2678113"/>
          <p14:tracePt t="157870" x="9456738" y="2686050"/>
          <p14:tracePt t="157873" x="9448800" y="2686050"/>
          <p14:tracePt t="157874" x="9439275" y="2686050"/>
          <p14:tracePt t="157877" x="9439275" y="2693988"/>
          <p14:tracePt t="157877" x="9431338" y="2693988"/>
          <p14:tracePt t="157879" x="9423400" y="2693988"/>
          <p14:tracePt t="157883" x="9413875" y="2693988"/>
          <p14:tracePt t="157885" x="9413875" y="2703513"/>
          <p14:tracePt t="157887" x="9405938" y="2703513"/>
          <p14:tracePt t="157889" x="9390063" y="2711450"/>
          <p14:tracePt t="157890" x="9380538" y="2711450"/>
          <p14:tracePt t="157893" x="9372600" y="2711450"/>
          <p14:tracePt t="157897" x="9364663" y="2711450"/>
          <p14:tracePt t="157898" x="9355138" y="2711450"/>
          <p14:tracePt t="157898" x="9355138" y="2719388"/>
          <p14:tracePt t="157902" x="9347200" y="2719388"/>
          <p14:tracePt t="157903" x="9339263" y="2719388"/>
          <p14:tracePt t="157906" x="9331325" y="2719388"/>
          <p14:tracePt t="157908" x="9321800" y="2719388"/>
          <p14:tracePt t="157909" x="9313863" y="2719388"/>
          <p14:tracePt t="157914" x="9305925" y="2719388"/>
          <p14:tracePt t="157914" x="9305925" y="2727325"/>
          <p14:tracePt t="157916" x="9296400" y="2727325"/>
          <p14:tracePt t="157921" x="9288463" y="2727325"/>
          <p14:tracePt t="157922" x="9280525" y="2727325"/>
          <p14:tracePt t="157928" x="9272588" y="2727325"/>
          <p14:tracePt t="157932" x="9263063" y="2727325"/>
          <p14:tracePt t="157938" x="9255125" y="2727325"/>
          <p14:tracePt t="157941" x="9247188" y="2727325"/>
          <p14:tracePt t="157946" x="9247188" y="2736850"/>
          <p14:tracePt t="157947" x="9237663" y="2736850"/>
          <p14:tracePt t="157952" x="9229725" y="2736850"/>
          <p14:tracePt t="157957" x="9229725" y="2744788"/>
          <p14:tracePt t="157958" x="9221788" y="2744788"/>
          <p14:tracePt t="157961" x="9213850" y="2744788"/>
          <p14:tracePt t="157970" x="9204325" y="2744788"/>
          <p14:tracePt t="157973" x="9196388" y="2744788"/>
          <p14:tracePt t="157979" x="9188450" y="2744788"/>
          <p14:tracePt t="157980" x="9178925" y="2744788"/>
          <p14:tracePt t="157986" x="9170988" y="2752725"/>
          <p14:tracePt t="157990" x="9163050" y="2752725"/>
          <p14:tracePt t="157994" x="9155113" y="2752725"/>
          <p14:tracePt t="157995" x="9145588" y="2752725"/>
          <p14:tracePt t="157999" x="9137650" y="2752725"/>
          <p14:tracePt t="158003" x="9129713" y="2752725"/>
          <p14:tracePt t="158006" x="9120188" y="2752725"/>
          <p14:tracePt t="158008" x="9112250" y="2752725"/>
          <p14:tracePt t="158011" x="9112250" y="2762250"/>
          <p14:tracePt t="158013" x="9104313" y="2762250"/>
          <p14:tracePt t="158021" x="9096375" y="2762250"/>
          <p14:tracePt t="158063" x="9086850" y="2762250"/>
          <p14:tracePt t="158075" x="9078913" y="2762250"/>
          <p14:tracePt t="158084" x="9070975" y="2762250"/>
          <p14:tracePt t="158088" x="9070975" y="2770188"/>
          <p14:tracePt t="158093" x="9061450" y="2770188"/>
          <p14:tracePt t="158100" x="9053513" y="2770188"/>
          <p14:tracePt t="158103" x="9053513" y="2778125"/>
          <p14:tracePt t="158107" x="9045575" y="2778125"/>
          <p14:tracePt t="158110" x="9037638" y="2778125"/>
          <p14:tracePt t="158115" x="9028113" y="2778125"/>
          <p14:tracePt t="158120" x="9028113" y="2786063"/>
          <p14:tracePt t="158121" x="9020175" y="2786063"/>
          <p14:tracePt t="158128" x="9012238" y="2786063"/>
          <p14:tracePt t="158131" x="9002713" y="2786063"/>
          <p14:tracePt t="158134" x="9002713" y="2795588"/>
          <p14:tracePt t="158142" x="8994775" y="2795588"/>
          <p14:tracePt t="158171" x="8994775" y="2803525"/>
          <p14:tracePt t="158199" x="8994775" y="2811463"/>
          <p14:tracePt t="158208" x="8986838" y="2811463"/>
          <p14:tracePt t="158217" x="8986838" y="2820988"/>
          <p14:tracePt t="158229" x="8986838" y="2828925"/>
          <p14:tracePt t="158230" x="8978900" y="2828925"/>
          <p14:tracePt t="158238" x="8978900" y="2836863"/>
          <p14:tracePt t="158239" x="8969375" y="2836863"/>
          <p14:tracePt t="158241" x="8969375" y="2846388"/>
          <p14:tracePt t="158247" x="8969375" y="2854325"/>
          <p14:tracePt t="158253" x="8961438" y="2854325"/>
          <p14:tracePt t="158254" x="8961438" y="2862263"/>
          <p14:tracePt t="158259" x="8961438" y="2870200"/>
          <p14:tracePt t="158261" x="8961438" y="2879725"/>
          <p14:tracePt t="158267" x="8961438" y="2887663"/>
          <p14:tracePt t="158271" x="8953500" y="2895600"/>
          <p14:tracePt t="158277" x="8953500" y="2905125"/>
          <p14:tracePt t="158279" x="8953500" y="2913063"/>
          <p14:tracePt t="158285" x="8953500" y="2921000"/>
          <p14:tracePt t="158288" x="8953500" y="2928938"/>
          <p14:tracePt t="158293" x="8953500" y="2938463"/>
          <p14:tracePt t="158295" x="8953500" y="2946400"/>
          <p14:tracePt t="158303" x="8953500" y="2954338"/>
          <p14:tracePt t="158307" x="8953500" y="2963863"/>
          <p14:tracePt t="158312" x="8953500" y="2971800"/>
          <p14:tracePt t="158319" x="8953500" y="2979738"/>
          <p14:tracePt t="158322" x="8953500" y="2987675"/>
          <p14:tracePt t="158327" x="8953500" y="2997200"/>
          <p14:tracePt t="158333" x="8953500" y="3005138"/>
          <p14:tracePt t="158338" x="8953500" y="3013075"/>
          <p14:tracePt t="158340" x="8953500" y="3022600"/>
          <p14:tracePt t="158345" x="8953500" y="3030538"/>
          <p14:tracePt t="158349" x="8943975" y="3038475"/>
          <p14:tracePt t="158353" x="8943975" y="3046413"/>
          <p14:tracePt t="158354" x="8943975" y="3055938"/>
          <p14:tracePt t="158358" x="8943975" y="3063875"/>
          <p14:tracePt t="158361" x="8943975" y="3071813"/>
          <p14:tracePt t="158363" x="8936038" y="3071813"/>
          <p14:tracePt t="158365" x="8936038" y="3081338"/>
          <p14:tracePt t="158367" x="8936038" y="3089275"/>
          <p14:tracePt t="158371" x="8936038" y="3097213"/>
          <p14:tracePt t="158375" x="8936038" y="3105150"/>
          <p14:tracePt t="158377" x="8936038" y="3114675"/>
          <p14:tracePt t="158380" x="8936038" y="3122613"/>
          <p14:tracePt t="158383" x="8936038" y="3130550"/>
          <p14:tracePt t="158386" x="8936038" y="3140075"/>
          <p14:tracePt t="158390" x="8936038" y="3148013"/>
          <p14:tracePt t="158392" x="8936038" y="3155950"/>
          <p14:tracePt t="158396" x="8936038" y="3163888"/>
          <p14:tracePt t="158402" x="8936038" y="3173413"/>
          <p14:tracePt t="158406" x="8936038" y="3181350"/>
          <p14:tracePt t="158409" x="8936038" y="3189288"/>
          <p14:tracePt t="158415" x="8936038" y="3198813"/>
          <p14:tracePt t="158421" x="8936038" y="3206750"/>
          <p14:tracePt t="158427" x="8936038" y="3214688"/>
          <p14:tracePt t="158433" x="8936038" y="3222625"/>
          <p14:tracePt t="158436" x="8936038" y="3232150"/>
          <p14:tracePt t="158442" x="8936038" y="3240088"/>
          <p14:tracePt t="158450" x="8936038" y="3248025"/>
          <p14:tracePt t="158459" x="8936038" y="3257550"/>
          <p14:tracePt t="158462" x="8936038" y="3265488"/>
          <p14:tracePt t="158471" x="8936038" y="3273425"/>
          <p14:tracePt t="158479" x="8936038" y="3281363"/>
          <p14:tracePt t="158488" x="8936038" y="3290888"/>
          <p14:tracePt t="158493" x="8936038" y="3298825"/>
          <p14:tracePt t="158503" x="8936038" y="3306763"/>
          <p14:tracePt t="158512" x="8936038" y="3316288"/>
          <p14:tracePt t="158524" x="8936038" y="3324225"/>
          <p14:tracePt t="158530" x="8928100" y="3324225"/>
          <p14:tracePt t="158622" x="8936038" y="3324225"/>
          <p14:tracePt t="158625" x="8943975" y="3324225"/>
          <p14:tracePt t="158630" x="8953500" y="3324225"/>
          <p14:tracePt t="158631" x="8953500" y="3316288"/>
          <p14:tracePt t="158633" x="8961438" y="3316288"/>
          <p14:tracePt t="158636" x="8969375" y="3316288"/>
          <p14:tracePt t="158640" x="8978900" y="3316288"/>
          <p14:tracePt t="158641" x="8986838" y="3306763"/>
          <p14:tracePt t="158643" x="8994775" y="3306763"/>
          <p14:tracePt t="158645" x="9012238" y="3306763"/>
          <p14:tracePt t="158648" x="9020175" y="3306763"/>
          <p14:tracePt t="158649" x="9028113" y="3298825"/>
          <p14:tracePt t="158653" x="9045575" y="3298825"/>
          <p14:tracePt t="158654" x="9053513" y="3298825"/>
          <p14:tracePt t="158657" x="9070975" y="3290888"/>
          <p14:tracePt t="158658" x="9086850" y="3290888"/>
          <p14:tracePt t="158659" x="9096375" y="3290888"/>
          <p14:tracePt t="158662" x="9112250" y="3290888"/>
          <p14:tracePt t="158664" x="9120188" y="3290888"/>
          <p14:tracePt t="158665" x="9137650" y="3290888"/>
          <p14:tracePt t="158666" x="9145588" y="3290888"/>
          <p14:tracePt t="158668" x="9155113" y="3290888"/>
          <p14:tracePt t="158670" x="9178925" y="3290888"/>
          <p14:tracePt t="158672" x="9196388" y="3290888"/>
          <p14:tracePt t="158674" x="9204325" y="3290888"/>
          <p14:tracePt t="158676" x="9229725" y="3290888"/>
          <p14:tracePt t="158677" x="9237663" y="3290888"/>
          <p14:tracePt t="158678" x="9247188" y="3290888"/>
          <p14:tracePt t="158679" x="9255125" y="3281363"/>
          <p14:tracePt t="158680" x="9280525" y="3281363"/>
          <p14:tracePt t="158683" x="9288463" y="3281363"/>
          <p14:tracePt t="158688" x="9331325" y="3281363"/>
          <p14:tracePt t="158689" x="9339263" y="3281363"/>
          <p14:tracePt t="158691" x="9347200" y="3281363"/>
          <p14:tracePt t="158692" x="9355138" y="3281363"/>
          <p14:tracePt t="158693" x="9364663" y="3281363"/>
          <p14:tracePt t="158695" x="9380538" y="3281363"/>
          <p14:tracePt t="158697" x="9398000" y="3281363"/>
          <p14:tracePt t="158700" x="9405938" y="3281363"/>
          <p14:tracePt t="158703" x="9423400" y="3273425"/>
          <p14:tracePt t="158705" x="9431338" y="3273425"/>
          <p14:tracePt t="158706" x="9439275" y="3273425"/>
          <p14:tracePt t="158708" x="9448800" y="3273425"/>
          <p14:tracePt t="158709" x="9456738" y="3273425"/>
          <p14:tracePt t="158710" x="9456738" y="3265488"/>
          <p14:tracePt t="158712" x="9464675" y="3265488"/>
          <p14:tracePt t="158717" x="9472613" y="3265488"/>
          <p14:tracePt t="158723" x="9482138" y="3265488"/>
          <p14:tracePt t="158744" x="9490075" y="3265488"/>
          <p14:tracePt t="158752" x="9498013" y="3265488"/>
          <p14:tracePt t="158761" x="9507538" y="3265488"/>
          <p14:tracePt t="158765" x="9515475" y="3265488"/>
          <p14:tracePt t="158770" x="9523413" y="3265488"/>
          <p14:tracePt t="158774" x="9531350" y="3265488"/>
          <p14:tracePt t="158778" x="9540875" y="3265488"/>
          <p14:tracePt t="158779" x="9540875" y="3273425"/>
          <p14:tracePt t="158781" x="9548813" y="3273425"/>
          <p14:tracePt t="158787" x="9556750" y="3273425"/>
          <p14:tracePt t="158788" x="9556750" y="3281363"/>
          <p14:tracePt t="158789" x="9566275" y="3281363"/>
          <p14:tracePt t="158793" x="9574213" y="3281363"/>
          <p14:tracePt t="158800" x="9582150" y="3281363"/>
          <p14:tracePt t="158806" x="9590088" y="3281363"/>
          <p14:tracePt t="158808" x="9599613" y="3281363"/>
          <p14:tracePt t="158811" x="9599613" y="3290888"/>
          <p14:tracePt t="158816" x="9607550" y="3290888"/>
          <p14:tracePt t="158829" x="9615488" y="3290888"/>
          <p14:tracePt t="158851" x="9625013" y="3298825"/>
          <p14:tracePt t="158856" x="9632950" y="3298825"/>
          <p14:tracePt t="158863" x="9640888" y="3298825"/>
          <p14:tracePt t="158870" x="9648825" y="3298825"/>
          <p14:tracePt t="158871" x="9648825" y="3306763"/>
          <p14:tracePt t="158874" x="9658350" y="3306763"/>
          <p14:tracePt t="158877" x="9666288" y="3306763"/>
          <p14:tracePt t="158883" x="9674225" y="3306763"/>
          <p14:tracePt t="158888" x="9683750" y="3306763"/>
          <p14:tracePt t="158895" x="9691688" y="3306763"/>
          <p14:tracePt t="158897" x="9699625" y="3306763"/>
          <p14:tracePt t="158906" x="9707563" y="3306763"/>
          <p14:tracePt t="158999" x="9707563" y="3298825"/>
          <p14:tracePt t="159003" x="9707563" y="3290888"/>
          <p14:tracePt t="159008" x="9707563" y="3281363"/>
          <p14:tracePt t="159008" x="9707563" y="3273425"/>
          <p14:tracePt t="159013" x="9707563" y="3265488"/>
          <p14:tracePt t="159017" x="9707563" y="3257550"/>
          <p14:tracePt t="159021" x="9707563" y="3232150"/>
          <p14:tracePt t="159025" x="9707563" y="3222625"/>
          <p14:tracePt t="159027" x="9699625" y="3214688"/>
          <p14:tracePt t="159030" x="9691688" y="3198813"/>
          <p14:tracePt t="159032" x="9691688" y="3189288"/>
          <p14:tracePt t="159037" x="9683750" y="3163888"/>
          <p14:tracePt t="159039" x="9683750" y="3148013"/>
          <p14:tracePt t="159041" x="9683750" y="3140075"/>
          <p14:tracePt t="159043" x="9674225" y="3130550"/>
          <p14:tracePt t="159044" x="9674225" y="3122613"/>
          <p14:tracePt t="159045" x="9666288" y="3122613"/>
          <p14:tracePt t="159047" x="9666288" y="3114675"/>
          <p14:tracePt t="159048" x="9666288" y="3105150"/>
          <p14:tracePt t="159049" x="9666288" y="3097213"/>
          <p14:tracePt t="159050" x="9658350" y="3089275"/>
          <p14:tracePt t="159053" x="9658350" y="3081338"/>
          <p14:tracePt t="159055" x="9658350" y="3071813"/>
          <p14:tracePt t="159056" x="9658350" y="3063875"/>
          <p14:tracePt t="159058" x="9648825" y="3055938"/>
          <p14:tracePt t="159060" x="9648825" y="3046413"/>
          <p14:tracePt t="159061" x="9648825" y="3038475"/>
          <p14:tracePt t="159063" x="9648825" y="3030538"/>
          <p14:tracePt t="159064" x="9648825" y="3022600"/>
          <p14:tracePt t="159067" x="9648825" y="3013075"/>
          <p14:tracePt t="159070" x="9648825" y="2997200"/>
          <p14:tracePt t="159072" x="9648825" y="2987675"/>
          <p14:tracePt t="159074" x="9640888" y="2979738"/>
          <p14:tracePt t="159076" x="9640888" y="2971800"/>
          <p14:tracePt t="159078" x="9640888" y="2963863"/>
          <p14:tracePt t="159081" x="9640888" y="2954338"/>
          <p14:tracePt t="159084" x="9640888" y="2946400"/>
          <p14:tracePt t="159087" x="9640888" y="2928938"/>
          <p14:tracePt t="159090" x="9640888" y="2921000"/>
          <p14:tracePt t="159094" x="9640888" y="2913063"/>
          <p14:tracePt t="159098" x="9640888" y="2905125"/>
          <p14:tracePt t="159099" x="9632950" y="2905125"/>
          <p14:tracePt t="159102" x="9632950" y="2887663"/>
          <p14:tracePt t="159107" x="9632950" y="2879725"/>
          <p14:tracePt t="159110" x="9632950" y="2870200"/>
          <p14:tracePt t="159113" x="9625013" y="2870200"/>
          <p14:tracePt t="159115" x="9625013" y="2862263"/>
          <p14:tracePt t="159118" x="9625013" y="2854325"/>
          <p14:tracePt t="159123" x="9625013" y="2846388"/>
          <p14:tracePt t="159128" x="9615488" y="2846388"/>
          <p14:tracePt t="159130" x="9615488" y="2836863"/>
          <p14:tracePt t="159141" x="9615488" y="2828925"/>
          <p14:tracePt t="159148" x="9615488" y="2820988"/>
          <p14:tracePt t="159317" x="9607550" y="2820988"/>
          <p14:tracePt t="159320" x="9607550" y="2811463"/>
          <p14:tracePt t="159322" x="9599613" y="2811463"/>
          <p14:tracePt t="159326" x="9590088" y="2811463"/>
          <p14:tracePt t="159329" x="9590088" y="2803525"/>
          <p14:tracePt t="159331" x="9582150" y="2803525"/>
          <p14:tracePt t="159335" x="9574213" y="2803525"/>
          <p14:tracePt t="159338" x="9566275" y="2795588"/>
          <p14:tracePt t="159341" x="9556750" y="2795588"/>
          <p14:tracePt t="159342" x="9556750" y="2786063"/>
          <p14:tracePt t="159345" x="9548813" y="2786063"/>
          <p14:tracePt t="159348" x="9540875" y="2786063"/>
          <p14:tracePt t="159349" x="9531350" y="2786063"/>
          <p14:tracePt t="159350" x="9531350" y="2778125"/>
          <p14:tracePt t="159353" x="9523413" y="2778125"/>
          <p14:tracePt t="159355" x="9515475" y="2778125"/>
          <p14:tracePt t="159358" x="9507538" y="2778125"/>
          <p14:tracePt t="159360" x="9498013" y="2778125"/>
          <p14:tracePt t="159361" x="9490075" y="2778125"/>
          <p14:tracePt t="159362" x="9490075" y="2770188"/>
          <p14:tracePt t="159363" x="9482138" y="2770188"/>
          <p14:tracePt t="159365" x="9464675" y="2770188"/>
          <p14:tracePt t="159369" x="9456738" y="2770188"/>
          <p14:tracePt t="159370" x="9448800" y="2770188"/>
          <p14:tracePt t="159373" x="9439275" y="2770188"/>
          <p14:tracePt t="159374" x="9431338" y="2770188"/>
          <p14:tracePt t="159375" x="9423400" y="2770188"/>
          <p14:tracePt t="159378" x="9413875" y="2762250"/>
          <p14:tracePt t="159380" x="9405938" y="2762250"/>
          <p14:tracePt t="159380" x="9398000" y="2762250"/>
          <p14:tracePt t="159383" x="9390063" y="2762250"/>
          <p14:tracePt t="159384" x="9380538" y="2762250"/>
          <p14:tracePt t="159387" x="9364663" y="2762250"/>
          <p14:tracePt t="159389" x="9355138" y="2762250"/>
          <p14:tracePt t="159391" x="9347200" y="2762250"/>
          <p14:tracePt t="159392" x="9339263" y="2762250"/>
          <p14:tracePt t="159395" x="9331325" y="2762250"/>
          <p14:tracePt t="159397" x="9321800" y="2762250"/>
          <p14:tracePt t="159400" x="9313863" y="2762250"/>
          <p14:tracePt t="159403" x="9305925" y="2762250"/>
          <p14:tracePt t="159405" x="9296400" y="2762250"/>
          <p14:tracePt t="159406" x="9288463" y="2762250"/>
          <p14:tracePt t="159408" x="9280525" y="2762250"/>
          <p14:tracePt t="159410" x="9272588" y="2762250"/>
          <p14:tracePt t="159413" x="9263063" y="2762250"/>
          <p14:tracePt t="159420" x="9255125" y="2762250"/>
          <p14:tracePt t="159421" x="9247188" y="2762250"/>
          <p14:tracePt t="159422" x="9237663" y="2762250"/>
          <p14:tracePt t="159427" x="9229725" y="2762250"/>
          <p14:tracePt t="159431" x="9221788" y="2762250"/>
          <p14:tracePt t="159436" x="9213850" y="2762250"/>
          <p14:tracePt t="159438" x="9204325" y="2762250"/>
          <p14:tracePt t="159444" x="9196388" y="2762250"/>
          <p14:tracePt t="159445" x="9196388" y="2770188"/>
          <p14:tracePt t="159448" x="9188450" y="2770188"/>
          <p14:tracePt t="159454" x="9178925" y="2770188"/>
          <p14:tracePt t="159461" x="9170988" y="2778125"/>
          <p14:tracePt t="159466" x="9163050" y="2778125"/>
          <p14:tracePt t="159473" x="9155113" y="2778125"/>
          <p14:tracePt t="159479" x="9145588" y="2786063"/>
          <p14:tracePt t="159487" x="9137650" y="2786063"/>
          <p14:tracePt t="159489" x="9137650" y="2795588"/>
          <p14:tracePt t="159491" x="9129713" y="2795588"/>
          <p14:tracePt t="159499" x="9120188" y="2795588"/>
          <p14:tracePt t="159517" x="9112250" y="2795588"/>
          <p14:tracePt t="159592" x="9112250" y="2803525"/>
          <p14:tracePt t="159597" x="9104313" y="2803525"/>
          <p14:tracePt t="159600" x="9096375" y="2803525"/>
          <p14:tracePt t="159609" x="9086850" y="2811463"/>
          <p14:tracePt t="159615" x="9078913" y="2820988"/>
          <p14:tracePt t="159619" x="9078913" y="2828925"/>
          <p14:tracePt t="159621" x="9070975" y="2828925"/>
          <p14:tracePt t="159623" x="9061450" y="2836863"/>
          <p14:tracePt t="159626" x="9061450" y="2846388"/>
          <p14:tracePt t="159628" x="9053513" y="2854325"/>
          <p14:tracePt t="159633" x="9053513" y="2862263"/>
          <p14:tracePt t="159636" x="9045575" y="2870200"/>
          <p14:tracePt t="159638" x="9045575" y="2879725"/>
          <p14:tracePt t="159641" x="9045575" y="2887663"/>
          <p14:tracePt t="159643" x="9037638" y="2887663"/>
          <p14:tracePt t="159645" x="9037638" y="2895600"/>
          <p14:tracePt t="159647" x="9037638" y="2905125"/>
          <p14:tracePt t="159653" x="9037638" y="2913063"/>
          <p14:tracePt t="159661" x="9037638" y="2921000"/>
          <p14:tracePt t="159671" x="9037638" y="2928938"/>
          <p14:tracePt t="159675" x="9037638" y="2938463"/>
          <p14:tracePt t="159683" x="9037638" y="2946400"/>
          <p14:tracePt t="159690" x="9037638" y="2954338"/>
          <p14:tracePt t="159695" x="9045575" y="2954338"/>
          <p14:tracePt t="159697" x="9045575" y="2963863"/>
          <p14:tracePt t="159701" x="9045575" y="2971800"/>
          <p14:tracePt t="159704" x="9053513" y="2971800"/>
          <p14:tracePt t="159708" x="9053513" y="2979738"/>
          <p14:tracePt t="159709" x="9061450" y="2979738"/>
          <p14:tracePt t="159710" x="9070975" y="2979738"/>
          <p14:tracePt t="159714" x="9070975" y="2987675"/>
          <p14:tracePt t="159720" x="9078913" y="2997200"/>
          <p14:tracePt t="159721" x="9078913" y="3005138"/>
          <p14:tracePt t="159723" x="9086850" y="3005138"/>
          <p14:tracePt t="159727" x="9096375" y="3013075"/>
          <p14:tracePt t="159731" x="9104313" y="3013075"/>
          <p14:tracePt t="159732" x="9104313" y="3022600"/>
          <p14:tracePt t="159736" x="9112250" y="3022600"/>
          <p14:tracePt t="159736" x="9112250" y="3030538"/>
          <p14:tracePt t="159739" x="9120188" y="3038475"/>
          <p14:tracePt t="159745" x="9129713" y="3046413"/>
          <p14:tracePt t="159746" x="9137650" y="3046413"/>
          <p14:tracePt t="159749" x="9145588" y="3046413"/>
          <p14:tracePt t="159749" x="9145588" y="3055938"/>
          <p14:tracePt t="159752" x="9155113" y="3055938"/>
          <p14:tracePt t="159755" x="9163050" y="3063875"/>
          <p14:tracePt t="159756" x="9170988" y="3063875"/>
          <p14:tracePt t="159757" x="9170988" y="3071813"/>
          <p14:tracePt t="159759" x="9178925" y="3071813"/>
          <p14:tracePt t="159762" x="9188450" y="3081338"/>
          <p14:tracePt t="159766" x="9196388" y="3081338"/>
          <p14:tracePt t="159769" x="9213850" y="3089275"/>
          <p14:tracePt t="159771" x="9221788" y="3089275"/>
          <p14:tracePt t="159776" x="9229725" y="3089275"/>
          <p14:tracePt t="159779" x="9237663" y="3097213"/>
          <p14:tracePt t="159780" x="9247188" y="3097213"/>
          <p14:tracePt t="159787" x="9255125" y="3097213"/>
          <p14:tracePt t="159793" x="9263063" y="3097213"/>
          <p14:tracePt t="159802" x="9272588" y="3097213"/>
          <p14:tracePt t="159806" x="9280525" y="3097213"/>
          <p14:tracePt t="159813" x="9288463" y="3097213"/>
          <p14:tracePt t="159819" x="9296400" y="3097213"/>
          <p14:tracePt t="159823" x="9305925" y="3097213"/>
          <p14:tracePt t="159826" x="9313863" y="3097213"/>
          <p14:tracePt t="159831" x="9321800" y="3097213"/>
          <p14:tracePt t="159834" x="9331325" y="3097213"/>
          <p14:tracePt t="159837" x="9331325" y="3089275"/>
          <p14:tracePt t="159840" x="9339263" y="3089275"/>
          <p14:tracePt t="159842" x="9347200" y="3089275"/>
          <p14:tracePt t="159844" x="9347200" y="3081338"/>
          <p14:tracePt t="159846" x="9355138" y="3081338"/>
          <p14:tracePt t="159848" x="9355138" y="3071813"/>
          <p14:tracePt t="159850" x="9364663" y="3063875"/>
          <p14:tracePt t="159855" x="9364663" y="3055938"/>
          <p14:tracePt t="159858" x="9372600" y="3055938"/>
          <p14:tracePt t="159859" x="9372600" y="3046413"/>
          <p14:tracePt t="159862" x="9380538" y="3038475"/>
          <p14:tracePt t="159865" x="9380538" y="3030538"/>
          <p14:tracePt t="159869" x="9380538" y="3022600"/>
          <p14:tracePt t="159871" x="9380538" y="3013075"/>
          <p14:tracePt t="159874" x="9380538" y="3005138"/>
          <p14:tracePt t="159875" x="9380538" y="2997200"/>
          <p14:tracePt t="159879" x="9380538" y="2987675"/>
          <p14:tracePt t="159881" x="9380538" y="2979738"/>
          <p14:tracePt t="159886" x="9380538" y="2971800"/>
          <p14:tracePt t="159887" x="9380538" y="2963863"/>
          <p14:tracePt t="159889" x="9380538" y="2954338"/>
          <p14:tracePt t="159893" x="9380538" y="2946400"/>
          <p14:tracePt t="159896" x="9380538" y="2938463"/>
          <p14:tracePt t="159898" x="9380538" y="2928938"/>
          <p14:tracePt t="159901" x="9380538" y="2921000"/>
          <p14:tracePt t="159904" x="9372600" y="2913063"/>
          <p14:tracePt t="159908" x="9372600" y="2905125"/>
          <p14:tracePt t="159909" x="9372600" y="2895600"/>
          <p14:tracePt t="159909" x="9364663" y="2895600"/>
          <p14:tracePt t="159911" x="9364663" y="2887663"/>
          <p14:tracePt t="159914" x="9355138" y="2879725"/>
          <p14:tracePt t="159919" x="9355138" y="2870200"/>
          <p14:tracePt t="159920" x="9347200" y="2862263"/>
          <p14:tracePt t="159922" x="9339263" y="2862263"/>
          <p14:tracePt t="159924" x="9339263" y="2854325"/>
          <p14:tracePt t="159926" x="9331325" y="2854325"/>
          <p14:tracePt t="159926" x="9331325" y="2846388"/>
          <p14:tracePt t="159930" x="9321800" y="2836863"/>
          <p14:tracePt t="159932" x="9321800" y="2828925"/>
          <p14:tracePt t="159936" x="9313863" y="2828925"/>
          <p14:tracePt t="159937" x="9305925" y="2828925"/>
          <p14:tracePt t="159938" x="9305925" y="2820988"/>
          <p14:tracePt t="159941" x="9296400" y="2820988"/>
          <p14:tracePt t="159946" x="9288463" y="2820988"/>
          <p14:tracePt t="159952" x="9280525" y="2820988"/>
          <p14:tracePt t="159954" x="9272588" y="2820988"/>
          <p14:tracePt t="159958" x="9263063" y="2820988"/>
          <p14:tracePt t="159962" x="9255125" y="2820988"/>
          <p14:tracePt t="159966" x="9247188" y="2820988"/>
          <p14:tracePt t="159969" x="9237663" y="2820988"/>
          <p14:tracePt t="159971" x="9229725" y="2820988"/>
          <p14:tracePt t="159974" x="9221788" y="2820988"/>
          <p14:tracePt t="159977" x="9213850" y="2820988"/>
          <p14:tracePt t="159978" x="9204325" y="2820988"/>
          <p14:tracePt t="159979" x="9204325" y="2828925"/>
          <p14:tracePt t="159981" x="9196388" y="2836863"/>
          <p14:tracePt t="159986" x="9188450" y="2836863"/>
          <p14:tracePt t="159987" x="9178925" y="2846388"/>
          <p14:tracePt t="159991" x="9178925" y="2854325"/>
          <p14:tracePt t="159991" x="9170988" y="2854325"/>
          <p14:tracePt t="159993" x="9163050" y="2854325"/>
          <p14:tracePt t="159994" x="9155113" y="2862263"/>
          <p14:tracePt t="159995" x="9155113" y="2870200"/>
          <p14:tracePt t="159998" x="9145588" y="2870200"/>
          <p14:tracePt t="159999" x="9137650" y="2879725"/>
          <p14:tracePt t="160001" x="9129713" y="2879725"/>
          <p14:tracePt t="160003" x="9129713" y="2887663"/>
          <p14:tracePt t="160004" x="9120188" y="2887663"/>
          <p14:tracePt t="160006" x="9112250" y="2895600"/>
          <p14:tracePt t="160009" x="9104313" y="2905125"/>
          <p14:tracePt t="160009" x="9096375" y="2905125"/>
          <p14:tracePt t="160010" x="9096375" y="2913063"/>
          <p14:tracePt t="160013" x="9086850" y="2913063"/>
          <p14:tracePt t="160013" x="9086850" y="2921000"/>
          <p14:tracePt t="160014" x="9078913" y="2921000"/>
          <p14:tracePt t="160022" x="9053513" y="2946400"/>
          <p14:tracePt t="160026" x="9045575" y="2954338"/>
          <p14:tracePt t="160029" x="9037638" y="2963863"/>
          <p14:tracePt t="160030" x="9028113" y="2971800"/>
          <p14:tracePt t="160034" x="9020175" y="2979738"/>
          <p14:tracePt t="160039" x="9012238" y="2987675"/>
          <p14:tracePt t="160040" x="9012238" y="2997200"/>
          <p14:tracePt t="160043" x="9012238" y="3005138"/>
          <p14:tracePt t="160045" x="9002713" y="3005138"/>
          <p14:tracePt t="160047" x="8994775" y="3013075"/>
          <p14:tracePt t="160052" x="8994775" y="3022600"/>
          <p14:tracePt t="160054" x="8986838" y="3030538"/>
          <p14:tracePt t="160055" x="8986838" y="3038475"/>
          <p14:tracePt t="160058" x="8986838" y="3046413"/>
          <p14:tracePt t="160063" x="8978900" y="3055938"/>
          <p14:tracePt t="160065" x="8978900" y="3063875"/>
          <p14:tracePt t="160066" x="8978900" y="3071813"/>
          <p14:tracePt t="160068" x="8978900" y="3081338"/>
          <p14:tracePt t="160070" x="8978900" y="3089275"/>
          <p14:tracePt t="160072" x="8978900" y="3097213"/>
          <p14:tracePt t="160077" x="8978900" y="3114675"/>
          <p14:tracePt t="160078" x="8978900" y="3122613"/>
          <p14:tracePt t="160081" x="8978900" y="3130550"/>
          <p14:tracePt t="160084" x="8978900" y="3148013"/>
          <p14:tracePt t="160087" x="8978900" y="3163888"/>
          <p14:tracePt t="160090" x="8978900" y="3173413"/>
          <p14:tracePt t="160092" x="8978900" y="3181350"/>
          <p14:tracePt t="160094" x="8986838" y="3189288"/>
          <p14:tracePt t="160096" x="8994775" y="3198813"/>
          <p14:tracePt t="160097" x="8994775" y="3206750"/>
          <p14:tracePt t="160100" x="8994775" y="3214688"/>
          <p14:tracePt t="160103" x="9002713" y="3232150"/>
          <p14:tracePt t="160105" x="9012238" y="3240088"/>
          <p14:tracePt t="160108" x="9012238" y="3248025"/>
          <p14:tracePt t="160109" x="9020175" y="3248025"/>
          <p14:tracePt t="160110" x="9020175" y="3257550"/>
          <p14:tracePt t="160112" x="9028113" y="3265488"/>
          <p14:tracePt t="160114" x="9028113" y="3273425"/>
          <p14:tracePt t="160115" x="9037638" y="3273425"/>
          <p14:tracePt t="160117" x="9045575" y="3281363"/>
          <p14:tracePt t="160119" x="9045575" y="3290888"/>
          <p14:tracePt t="160121" x="9053513" y="3290888"/>
          <p14:tracePt t="160122" x="9053513" y="3298825"/>
          <p14:tracePt t="160123" x="9070975" y="3306763"/>
          <p14:tracePt t="160126" x="9070975" y="3316288"/>
          <p14:tracePt t="160127" x="9078913" y="3316288"/>
          <p14:tracePt t="160128" x="9078913" y="3324225"/>
          <p14:tracePt t="160129" x="9086850" y="3324225"/>
          <p14:tracePt t="160131" x="9086850" y="3332163"/>
          <p14:tracePt t="160132" x="9096375" y="3332163"/>
          <p14:tracePt t="160136" x="9104313" y="3340100"/>
          <p14:tracePt t="160138" x="9112250" y="3349625"/>
          <p14:tracePt t="160153" x="9170988" y="3365500"/>
          <p14:tracePt t="160155" x="9178925" y="3365500"/>
          <p14:tracePt t="160157" x="9178925" y="3375025"/>
          <p14:tracePt t="160158" x="9188450" y="3375025"/>
          <p14:tracePt t="160161" x="9196388" y="3375025"/>
          <p14:tracePt t="160163" x="9204325" y="3375025"/>
          <p14:tracePt t="160165" x="9213850" y="3375025"/>
          <p14:tracePt t="160169" x="9221788" y="3375025"/>
          <p14:tracePt t="160171" x="9229725" y="3375025"/>
          <p14:tracePt t="160173" x="9237663" y="3375025"/>
          <p14:tracePt t="160176" x="9247188" y="3375025"/>
          <p14:tracePt t="160178" x="9255125" y="3375025"/>
          <p14:tracePt t="160182" x="9263063" y="3375025"/>
          <p14:tracePt t="160183" x="9272588" y="3375025"/>
          <p14:tracePt t="160186" x="9280525" y="3375025"/>
          <p14:tracePt t="160188" x="9288463" y="3375025"/>
          <p14:tracePt t="160191" x="9296400" y="3375025"/>
          <p14:tracePt t="160193" x="9305925" y="3375025"/>
          <p14:tracePt t="160194" x="9313863" y="3365500"/>
          <p14:tracePt t="160197" x="9321800" y="3365500"/>
          <p14:tracePt t="160198" x="9331325" y="3365500"/>
          <p14:tracePt t="160200" x="9331325" y="3357563"/>
          <p14:tracePt t="160202" x="9339263" y="3357563"/>
          <p14:tracePt t="160203" x="9347200" y="3357563"/>
          <p14:tracePt t="160205" x="9355138" y="3349625"/>
          <p14:tracePt t="160206" x="9355138" y="3340100"/>
          <p14:tracePt t="160207" x="9364663" y="3340100"/>
          <p14:tracePt t="160210" x="9372600" y="3332163"/>
          <p14:tracePt t="160212" x="9380538" y="3332163"/>
          <p14:tracePt t="160214" x="9380538" y="3324225"/>
          <p14:tracePt t="160215" x="9390063" y="3324225"/>
          <p14:tracePt t="160219" x="9398000" y="3316288"/>
          <p14:tracePt t="160220" x="9398000" y="3306763"/>
          <p14:tracePt t="160221" x="9405938" y="3306763"/>
          <p14:tracePt t="160223" x="9413875" y="3298825"/>
          <p14:tracePt t="160227" x="9413875" y="3290888"/>
          <p14:tracePt t="160228" x="9423400" y="3290888"/>
          <p14:tracePt t="160230" x="9423400" y="3281363"/>
          <p14:tracePt t="160235" x="9431338" y="3273425"/>
          <p14:tracePt t="160237" x="9431338" y="3265488"/>
          <p14:tracePt t="160241" x="9431338" y="3257550"/>
          <p14:tracePt t="160245" x="9431338" y="3248025"/>
          <p14:tracePt t="160248" x="9439275" y="3248025"/>
          <p14:tracePt t="160250" x="9439275" y="3240088"/>
          <p14:tracePt t="160254" x="9439275" y="3232150"/>
          <p14:tracePt t="160259" x="9439275" y="3222625"/>
          <p14:tracePt t="160269" x="9439275" y="3214688"/>
          <p14:tracePt t="160277" x="9439275" y="3206750"/>
          <p14:tracePt t="160286" x="9439275" y="3198813"/>
          <p14:tracePt t="160294" x="9431338" y="3198813"/>
          <p14:tracePt t="160302" x="9431338" y="3189288"/>
          <p14:tracePt t="160308" x="9423400" y="3189288"/>
          <p14:tracePt t="160317" x="9413875" y="3189288"/>
          <p14:tracePt t="160321" x="9405938" y="3181350"/>
          <p14:tracePt t="160329" x="9398000" y="3181350"/>
          <p14:tracePt t="160337" x="9390063" y="3173413"/>
          <p14:tracePt t="160343" x="9390063" y="3163888"/>
          <p14:tracePt t="160346" x="9380538" y="3163888"/>
          <p14:tracePt t="160350" x="9372600" y="3163888"/>
          <p14:tracePt t="160353" x="9372600" y="3155950"/>
          <p14:tracePt t="160359" x="9364663" y="3155950"/>
          <p14:tracePt t="160359" x="9364663" y="3148013"/>
          <p14:tracePt t="160366" x="9355138" y="3140075"/>
          <p14:tracePt t="160369" x="9355138" y="3130550"/>
          <p14:tracePt t="160372" x="9347200" y="3122613"/>
          <p14:tracePt t="160374" x="9339263" y="3122613"/>
          <p14:tracePt t="160376" x="9339263" y="3114675"/>
          <p14:tracePt t="160378" x="9339263" y="3105150"/>
          <p14:tracePt t="160380" x="9331325" y="3097213"/>
          <p14:tracePt t="160382" x="9331325" y="3089275"/>
          <p14:tracePt t="160385" x="9321800" y="3081338"/>
          <p14:tracePt t="160388" x="9321800" y="3071813"/>
          <p14:tracePt t="160389" x="9321800" y="3063875"/>
          <p14:tracePt t="160391" x="9321800" y="3055938"/>
          <p14:tracePt t="160395" x="9313863" y="3046413"/>
          <p14:tracePt t="160397" x="9313863" y="3038475"/>
          <p14:tracePt t="160399" x="9305925" y="3030538"/>
          <p14:tracePt t="160402" x="9305925" y="3022600"/>
          <p14:tracePt t="160405" x="9305925" y="3013075"/>
          <p14:tracePt t="160409" x="9305925" y="3005138"/>
          <p14:tracePt t="160414" x="9296400" y="3005138"/>
          <p14:tracePt t="160415" x="9296400" y="2997200"/>
          <p14:tracePt t="160421" x="9296400" y="2987675"/>
          <p14:tracePt t="160426" x="9296400" y="2979738"/>
          <p14:tracePt t="160427" x="9288463" y="2979738"/>
          <p14:tracePt t="160438" x="9280525" y="2971800"/>
          <p14:tracePt t="160453" x="9272588" y="2971800"/>
          <p14:tracePt t="160512" x="9263063" y="2971800"/>
          <p14:tracePt t="160527" x="9263063" y="2979738"/>
          <p14:tracePt t="160533" x="9263063" y="2987675"/>
          <p14:tracePt t="160535" x="9263063" y="2997200"/>
          <p14:tracePt t="160539" x="9263063" y="3005138"/>
          <p14:tracePt t="160541" x="9263063" y="3013075"/>
          <p14:tracePt t="160544" x="9263063" y="3022600"/>
          <p14:tracePt t="160548" x="9263063" y="3030538"/>
          <p14:tracePt t="160550" x="9263063" y="3038475"/>
          <p14:tracePt t="160553" x="9272588" y="3038475"/>
          <p14:tracePt t="160554" x="9272588" y="3046413"/>
          <p14:tracePt t="160557" x="9272588" y="3055938"/>
          <p14:tracePt t="160559" x="9280525" y="3055938"/>
          <p14:tracePt t="160561" x="9280525" y="3063875"/>
          <p14:tracePt t="160563" x="9288463" y="3071813"/>
          <p14:tracePt t="160569" x="9296400" y="3081338"/>
          <p14:tracePt t="160574" x="9305925" y="3081338"/>
          <p14:tracePt t="160577" x="9313863" y="3089275"/>
          <p14:tracePt t="160582" x="9321800" y="3089275"/>
          <p14:tracePt t="160588" x="9331325" y="3089275"/>
          <p14:tracePt t="160592" x="9331325" y="3097213"/>
          <p14:tracePt t="160594" x="9339263" y="3097213"/>
          <p14:tracePt t="160596" x="9347200" y="3097213"/>
          <p14:tracePt t="160606" x="9355138" y="3097213"/>
          <p14:tracePt t="160626" x="9364663" y="3097213"/>
          <p14:tracePt t="160630" x="9364663" y="3089275"/>
          <p14:tracePt t="160637" x="9364663" y="3081338"/>
          <p14:tracePt t="160696" x="9364663" y="3089275"/>
          <p14:tracePt t="160697" x="9372600" y="3089275"/>
          <p14:tracePt t="160700" x="9372600" y="3105150"/>
          <p14:tracePt t="160703" x="9372600" y="3114675"/>
          <p14:tracePt t="160706" x="9380538" y="3122613"/>
          <p14:tracePt t="160708" x="9380538" y="3130550"/>
          <p14:tracePt t="160710" x="9380538" y="3140075"/>
          <p14:tracePt t="160712" x="9380538" y="3148013"/>
          <p14:tracePt t="160715" x="9390063" y="3155950"/>
          <p14:tracePt t="160717" x="9390063" y="3163888"/>
          <p14:tracePt t="160719" x="9398000" y="3173413"/>
          <p14:tracePt t="160721" x="9398000" y="3189288"/>
          <p14:tracePt t="160722" x="9405938" y="3198813"/>
          <p14:tracePt t="160723" x="9405938" y="3206750"/>
          <p14:tracePt t="160724" x="9413875" y="3206750"/>
          <p14:tracePt t="160725" x="9413875" y="3214688"/>
          <p14:tracePt t="160726" x="9423400" y="3214688"/>
          <p14:tracePt t="160727" x="9423400" y="3222625"/>
          <p14:tracePt t="160729" x="9431338" y="3232150"/>
          <p14:tracePt t="160729" x="9439275" y="3240088"/>
          <p14:tracePt t="160731" x="9448800" y="3248025"/>
          <p14:tracePt t="160731" x="9456738" y="3257550"/>
          <p14:tracePt t="160734" x="9464675" y="3265488"/>
          <p14:tracePt t="160736" x="9482138" y="3281363"/>
          <p14:tracePt t="160739" x="9498013" y="3290888"/>
          <p14:tracePt t="160740" x="9507538" y="3298825"/>
          <p14:tracePt t="160740" x="9515475" y="3306763"/>
          <p14:tracePt t="160741" x="9523413" y="3316288"/>
          <p14:tracePt t="160742" x="9540875" y="3316288"/>
          <p14:tracePt t="160744" x="9548813" y="3332163"/>
          <p14:tracePt t="160744" x="9556750" y="3332163"/>
          <p14:tracePt t="160746" x="9566275" y="3340100"/>
          <p14:tracePt t="160747" x="9574213" y="3349625"/>
          <p14:tracePt t="160747" x="9582150" y="3349625"/>
          <p14:tracePt t="160748" x="9599613" y="3357563"/>
          <p14:tracePt t="160750" x="9615488" y="3365500"/>
          <p14:tracePt t="160752" x="9615488" y="3375025"/>
          <p14:tracePt t="160754" x="9640888" y="3382963"/>
          <p14:tracePt t="160755" x="9648825" y="3390900"/>
          <p14:tracePt t="160756" x="9666288" y="3390900"/>
          <p14:tracePt t="160757" x="9674225" y="3390900"/>
          <p14:tracePt t="160758" x="9683750" y="3398838"/>
          <p14:tracePt t="160759" x="9699625" y="3408363"/>
          <p14:tracePt t="160760" x="9707563" y="3408363"/>
          <p14:tracePt t="160764" x="9725025" y="3408363"/>
          <p14:tracePt t="160765" x="9725025" y="3416300"/>
          <p14:tracePt t="160766" x="9732963" y="3416300"/>
          <p14:tracePt t="160766" x="9750425" y="3416300"/>
          <p14:tracePt t="160769" x="9758363" y="3416300"/>
          <p14:tracePt t="160770" x="9775825" y="3416300"/>
          <p14:tracePt t="160773" x="9783763" y="3416300"/>
          <p14:tracePt t="160774" x="9791700" y="3424238"/>
          <p14:tracePt t="160774" x="9801225" y="3424238"/>
          <p14:tracePt t="160775" x="9817100" y="3424238"/>
          <p14:tracePt t="160776" x="9825038" y="3424238"/>
          <p14:tracePt t="160778" x="9834563" y="3424238"/>
          <p14:tracePt t="160779" x="9842500" y="3424238"/>
          <p14:tracePt t="160780" x="9850438" y="3424238"/>
          <p14:tracePt t="160781" x="9859963" y="3424238"/>
          <p14:tracePt t="160782" x="9867900" y="3424238"/>
          <p14:tracePt t="160785" x="9883775" y="3424238"/>
          <p14:tracePt t="160787" x="9893300" y="3424238"/>
          <p14:tracePt t="160787" x="9901238" y="3424238"/>
          <p14:tracePt t="160788" x="9909175" y="3424238"/>
          <p14:tracePt t="160790" x="9926638" y="3424238"/>
          <p14:tracePt t="160791" x="9934575" y="3424238"/>
          <p14:tracePt t="160793" x="9942513" y="3424238"/>
          <p14:tracePt t="160794" x="9952038" y="3424238"/>
          <p14:tracePt t="160795" x="9959975" y="3424238"/>
          <p14:tracePt t="160796" x="9967913" y="3424238"/>
          <p14:tracePt t="160796" x="9977438" y="3424238"/>
          <p14:tracePt t="160798" x="9985375" y="3424238"/>
          <p14:tracePt t="160798" x="9993313" y="3424238"/>
          <p14:tracePt t="160801" x="10010775" y="3424238"/>
          <p14:tracePt t="160804" x="10036175" y="3416300"/>
          <p14:tracePt t="160805" x="10044113" y="3408363"/>
          <p14:tracePt t="160807" x="10059988" y="3408363"/>
          <p14:tracePt t="160809" x="10077450" y="3408363"/>
          <p14:tracePt t="160810" x="10085388" y="3398838"/>
          <p14:tracePt t="160813" x="10094913" y="3398838"/>
          <p14:tracePt t="160814" x="10102850" y="3398838"/>
          <p14:tracePt t="160815" x="10110788" y="3390900"/>
          <p14:tracePt t="160816" x="10118725" y="3390900"/>
          <p14:tracePt t="160818" x="10128250" y="3382963"/>
          <p14:tracePt t="160820" x="10136188" y="3382963"/>
          <p14:tracePt t="160821" x="10144125" y="3382963"/>
          <p14:tracePt t="160822" x="10153650" y="3375025"/>
          <p14:tracePt t="160823" x="10161588" y="3375025"/>
          <p14:tracePt t="160825" x="10169525" y="3365500"/>
          <p14:tracePt t="160827" x="10177463" y="3357563"/>
          <p14:tracePt t="160828" x="10186988" y="3357563"/>
          <p14:tracePt t="160830" x="10194925" y="3349625"/>
          <p14:tracePt t="160834" x="10202863" y="3340100"/>
          <p14:tracePt t="160836" x="10212388" y="3340100"/>
          <p14:tracePt t="160838" x="10220325" y="3332163"/>
          <p14:tracePt t="160839" x="10220325" y="3324225"/>
          <p14:tracePt t="160839" x="10228263" y="3324225"/>
          <p14:tracePt t="160841" x="10228263" y="3316288"/>
          <p14:tracePt t="160842" x="10236200" y="3316288"/>
          <p14:tracePt t="160844" x="10245725" y="3306763"/>
          <p14:tracePt t="160847" x="10245725" y="3298825"/>
          <p14:tracePt t="160848" x="10253663" y="3298825"/>
          <p14:tracePt t="160849" x="10253663" y="3290888"/>
          <p14:tracePt t="160852" x="10261600" y="3281363"/>
          <p14:tracePt t="160855" x="10271125" y="3273425"/>
          <p14:tracePt t="160856" x="10279063" y="3265488"/>
          <p14:tracePt t="160859" x="10287000" y="3257550"/>
          <p14:tracePt t="160861" x="10287000" y="3248025"/>
          <p14:tracePt t="160862" x="10294938" y="3248025"/>
          <p14:tracePt t="160864" x="10294938" y="3240088"/>
          <p14:tracePt t="160865" x="10304463" y="3240088"/>
          <p14:tracePt t="160869" x="10312400" y="3232150"/>
          <p14:tracePt t="160870" x="10312400" y="3222625"/>
          <p14:tracePt t="160871" x="10320338" y="3214688"/>
          <p14:tracePt t="160873" x="10329863" y="3206750"/>
          <p14:tracePt t="160876" x="10329863" y="3198813"/>
          <p14:tracePt t="160878" x="10337800" y="3198813"/>
          <p14:tracePt t="160879" x="10345738" y="3198813"/>
          <p14:tracePt t="160879" x="10345738" y="3189288"/>
          <p14:tracePt t="160881" x="10345738" y="3181350"/>
          <p14:tracePt t="160881" x="10353675" y="3181350"/>
          <p14:tracePt t="160884" x="10353675" y="3173413"/>
          <p14:tracePt t="160886" x="10363200" y="3163888"/>
          <p14:tracePt t="160889" x="10363200" y="3155950"/>
          <p14:tracePt t="160889" x="10363200" y="3148013"/>
          <p14:tracePt t="160891" x="10371138" y="3148013"/>
          <p14:tracePt t="160892" x="10371138" y="3140075"/>
          <p14:tracePt t="160895" x="10371138" y="3130550"/>
          <p14:tracePt t="160898" x="10379075" y="3122613"/>
          <p14:tracePt t="160899" x="10379075" y="3114675"/>
          <p14:tracePt t="160903" x="10379075" y="3105150"/>
          <p14:tracePt t="160906" x="10379075" y="3097213"/>
          <p14:tracePt t="160909" x="10379075" y="3089275"/>
          <p14:tracePt t="160910" x="10379075" y="3081338"/>
          <p14:tracePt t="160915" x="10379075" y="3071813"/>
          <p14:tracePt t="160919" x="10379075" y="3063875"/>
          <p14:tracePt t="160921" x="10379075" y="3055938"/>
          <p14:tracePt t="160924" x="10379075" y="3046413"/>
          <p14:tracePt t="160927" x="10371138" y="3038475"/>
          <p14:tracePt t="160932" x="10371138" y="3030538"/>
          <p14:tracePt t="160934" x="10363200" y="3030538"/>
          <p14:tracePt t="160938" x="10363200" y="3022600"/>
          <p14:tracePt t="160940" x="10353675" y="3022600"/>
          <p14:tracePt t="160940" x="10353675" y="3013075"/>
          <p14:tracePt t="160943" x="10345738" y="3013075"/>
          <p14:tracePt t="160945" x="10337800" y="3013075"/>
          <p14:tracePt t="160947" x="10337800" y="3005138"/>
          <p14:tracePt t="160949" x="10329863" y="3005138"/>
          <p14:tracePt t="160954" x="10320338" y="2997200"/>
          <p14:tracePt t="160957" x="10312400" y="2997200"/>
          <p14:tracePt t="160958" x="10304463" y="2987675"/>
          <p14:tracePt t="160961" x="10294938" y="2987675"/>
          <p14:tracePt t="160965" x="10287000" y="2979738"/>
          <p14:tracePt t="160969" x="10279063" y="2971800"/>
          <p14:tracePt t="160971" x="10271125" y="2971800"/>
          <p14:tracePt t="160974" x="10261600" y="2963863"/>
          <p14:tracePt t="160976" x="10253663" y="2963863"/>
          <p14:tracePt t="160980" x="10253663" y="2954338"/>
          <p14:tracePt t="160981" x="10245725" y="2954338"/>
          <p14:tracePt t="160984" x="10236200" y="2954338"/>
          <p14:tracePt t="160987" x="10228263" y="2954338"/>
          <p14:tracePt t="160989" x="10228263" y="2946400"/>
          <p14:tracePt t="160991" x="10228263" y="2938463"/>
          <p14:tracePt t="160993" x="10220325" y="2938463"/>
          <p14:tracePt t="160995" x="10212388" y="2938463"/>
          <p14:tracePt t="160997" x="10202863" y="2938463"/>
          <p14:tracePt t="160998" x="10202863" y="2928938"/>
          <p14:tracePt t="161000" x="10194925" y="2928938"/>
          <p14:tracePt t="161004" x="10186988" y="2928938"/>
          <p14:tracePt t="161006" x="10186988" y="2921000"/>
          <p14:tracePt t="161007" x="10177463" y="2921000"/>
          <p14:tracePt t="161009" x="10169525" y="2921000"/>
          <p14:tracePt t="161012" x="10161588" y="2921000"/>
          <p14:tracePt t="161015" x="10153650" y="2913063"/>
          <p14:tracePt t="161021" x="10136188" y="2905125"/>
          <p14:tracePt t="161023" x="10128250" y="2905125"/>
          <p14:tracePt t="161027" x="10118725" y="2905125"/>
          <p14:tracePt t="161033" x="10110788" y="2905125"/>
          <p14:tracePt t="161036" x="10102850" y="2905125"/>
          <p14:tracePt t="161040" x="10094913" y="2905125"/>
          <p14:tracePt t="161047" x="10085388" y="2905125"/>
          <p14:tracePt t="161054" x="10077450" y="2905125"/>
          <p14:tracePt t="161060" x="10077450" y="2913063"/>
          <p14:tracePt t="161061" x="10069513" y="2913063"/>
          <p14:tracePt t="161065" x="10059988" y="2913063"/>
          <p14:tracePt t="161067" x="10059988" y="2921000"/>
          <p14:tracePt t="161071" x="10052050" y="2921000"/>
          <p14:tracePt t="161072" x="10052050" y="2928938"/>
          <p14:tracePt t="161074" x="10044113" y="2928938"/>
          <p14:tracePt t="161075" x="10044113" y="2938463"/>
          <p14:tracePt t="161077" x="10044113" y="2946400"/>
          <p14:tracePt t="161079" x="10036175" y="2946400"/>
          <p14:tracePt t="161081" x="10026650" y="2954338"/>
          <p14:tracePt t="161083" x="10026650" y="2963863"/>
          <p14:tracePt t="161087" x="10018713" y="2971800"/>
          <p14:tracePt t="161088" x="10018713" y="2979738"/>
          <p14:tracePt t="161091" x="10018713" y="2987675"/>
          <p14:tracePt t="161095" x="10018713" y="2997200"/>
          <p14:tracePt t="161097" x="10018713" y="3005138"/>
          <p14:tracePt t="161100" x="10018713" y="3013075"/>
          <p14:tracePt t="161103" x="10018713" y="3022600"/>
          <p14:tracePt t="161104" x="10018713" y="3030538"/>
          <p14:tracePt t="161106" x="10018713" y="3038475"/>
          <p14:tracePt t="161108" x="10018713" y="3046413"/>
          <p14:tracePt t="161111" x="10018713" y="3055938"/>
          <p14:tracePt t="161113" x="10018713" y="3063875"/>
          <p14:tracePt t="161115" x="10018713" y="3071813"/>
          <p14:tracePt t="161119" x="10026650" y="3089275"/>
          <p14:tracePt t="161120" x="10036175" y="3089275"/>
          <p14:tracePt t="161121" x="10036175" y="3097213"/>
          <p14:tracePt t="161122" x="10044113" y="3097213"/>
          <p14:tracePt t="161122" x="10044113" y="3105150"/>
          <p14:tracePt t="161124" x="10052050" y="3105150"/>
          <p14:tracePt t="161126" x="10052050" y="3114675"/>
          <p14:tracePt t="161127" x="10059988" y="3122613"/>
          <p14:tracePt t="161137" x="10102850" y="3155950"/>
          <p14:tracePt t="161138" x="10110788" y="3163888"/>
          <p14:tracePt t="161138" x="10118725" y="3163888"/>
          <p14:tracePt t="161140" x="10128250" y="3173413"/>
          <p14:tracePt t="161142" x="10136188" y="3173413"/>
          <p14:tracePt t="161143" x="10144125" y="3181350"/>
          <p14:tracePt t="161146" x="10153650" y="3189288"/>
          <p14:tracePt t="161147" x="10161588" y="3189288"/>
          <p14:tracePt t="161147" x="10169525" y="3189288"/>
          <p14:tracePt t="161148" x="10177463" y="3189288"/>
          <p14:tracePt t="161149" x="10177463" y="3198813"/>
          <p14:tracePt t="161150" x="10186988" y="3198813"/>
          <p14:tracePt t="161153" x="10194925" y="3198813"/>
          <p14:tracePt t="161155" x="10212388" y="3206750"/>
          <p14:tracePt t="161158" x="10236200" y="3214688"/>
          <p14:tracePt t="161159" x="10245725" y="3214688"/>
          <p14:tracePt t="161160" x="10253663" y="3214688"/>
          <p14:tracePt t="161162" x="10271125" y="3222625"/>
          <p14:tracePt t="161165" x="10287000" y="3222625"/>
          <p14:tracePt t="161165" x="10294938" y="3222625"/>
          <p14:tracePt t="161167" x="10304463" y="3222625"/>
          <p14:tracePt t="161169" x="10320338" y="3222625"/>
          <p14:tracePt t="161172" x="10337800" y="3232150"/>
          <p14:tracePt t="161174" x="10353675" y="3232150"/>
          <p14:tracePt t="161175" x="10363200" y="3232150"/>
          <p14:tracePt t="161176" x="10371138" y="3232150"/>
          <p14:tracePt t="161178" x="10379075" y="3232150"/>
          <p14:tracePt t="161178" x="10388600" y="3232150"/>
          <p14:tracePt t="161179" x="10396538" y="3232150"/>
          <p14:tracePt t="161181" x="10404475" y="3232150"/>
          <p14:tracePt t="161183" x="10421938" y="3232150"/>
          <p14:tracePt t="161186" x="10429875" y="3232150"/>
          <p14:tracePt t="161187" x="10437813" y="3232150"/>
          <p14:tracePt t="161189" x="10455275" y="3232150"/>
          <p14:tracePt t="161191" x="10463213" y="3232150"/>
          <p14:tracePt t="161193" x="10480675" y="3232150"/>
          <p14:tracePt t="161196" x="10488613" y="3222625"/>
          <p14:tracePt t="161197" x="10496550" y="3222625"/>
          <p14:tracePt t="161199" x="10506075" y="3222625"/>
          <p14:tracePt t="161202" x="10514013" y="3214688"/>
          <p14:tracePt t="161204" x="10521950" y="3214688"/>
          <p14:tracePt t="161205" x="10521950" y="3206750"/>
          <p14:tracePt t="161206" x="10529888" y="3206750"/>
          <p14:tracePt t="161207" x="10539413" y="3206750"/>
          <p14:tracePt t="161209" x="10539413" y="3198813"/>
          <p14:tracePt t="161209" x="10539413" y="3189288"/>
          <p14:tracePt t="161210" x="10547350" y="3189288"/>
          <p14:tracePt t="161214" x="10547350" y="3181350"/>
          <p14:tracePt t="161215" x="10555288" y="3181350"/>
          <p14:tracePt t="161216" x="10555288" y="3173413"/>
          <p14:tracePt t="161219" x="10555288" y="3163888"/>
          <p14:tracePt t="161221" x="10564813" y="3155950"/>
          <p14:tracePt t="161223" x="10564813" y="3148013"/>
          <p14:tracePt t="161226" x="10564813" y="3140075"/>
          <p14:tracePt t="161228" x="10564813" y="3130550"/>
          <p14:tracePt t="161233" x="10564813" y="3114675"/>
          <p14:tracePt t="161236" x="10564813" y="3105150"/>
          <p14:tracePt t="161238" x="10564813" y="3089275"/>
          <p14:tracePt t="161240" x="10564813" y="3081338"/>
          <p14:tracePt t="161242" x="10564813" y="3071813"/>
          <p14:tracePt t="161245" x="10564813" y="3063875"/>
          <p14:tracePt t="161246" x="10555288" y="3055938"/>
          <p14:tracePt t="161249" x="10555288" y="3046413"/>
          <p14:tracePt t="161250" x="10555288" y="3038475"/>
          <p14:tracePt t="161253" x="10547350" y="3038475"/>
          <p14:tracePt t="161254" x="10547350" y="3030538"/>
          <p14:tracePt t="161255" x="10539413" y="3022600"/>
          <p14:tracePt t="161256" x="10529888" y="3013075"/>
          <p14:tracePt t="161261" x="10521950" y="3005138"/>
          <p14:tracePt t="161263" x="10521950" y="2997200"/>
          <p14:tracePt t="161264" x="10514013" y="2987675"/>
          <p14:tracePt t="161267" x="10506075" y="2979738"/>
          <p14:tracePt t="161269" x="10496550" y="2971800"/>
          <p14:tracePt t="161271" x="10488613" y="2971800"/>
          <p14:tracePt t="161273" x="10488613" y="2963863"/>
          <p14:tracePt t="161274" x="10480675" y="2963863"/>
          <p14:tracePt t="161275" x="10480675" y="2954338"/>
          <p14:tracePt t="161297" x="10404475" y="2905125"/>
          <p14:tracePt t="161298" x="10396538" y="2895600"/>
          <p14:tracePt t="161301" x="10388600" y="2895600"/>
          <p14:tracePt t="161304" x="10379075" y="2895600"/>
          <p14:tracePt t="161305" x="10379075" y="2887663"/>
          <p14:tracePt t="161307" x="10371138" y="2887663"/>
          <p14:tracePt t="161308" x="10363200" y="2887663"/>
          <p14:tracePt t="161326" x="10312400" y="2879725"/>
          <p14:tracePt t="161354" x="10220325" y="2913063"/>
          <p14:tracePt t="161356" x="10220325" y="2921000"/>
          <p14:tracePt t="161357" x="10212388" y="2921000"/>
          <p14:tracePt t="161360" x="10202863" y="2928938"/>
          <p14:tracePt t="161361" x="10202863" y="2938463"/>
          <p14:tracePt t="161362" x="10194925" y="2938463"/>
          <p14:tracePt t="161363" x="10194925" y="2946400"/>
          <p14:tracePt t="161365" x="10186988" y="2954338"/>
          <p14:tracePt t="161366" x="10186988" y="2963863"/>
          <p14:tracePt t="161481" x="10572750" y="3206750"/>
          <p14:tracePt t="161483" x="10572750" y="3198813"/>
          <p14:tracePt t="161484" x="10580688" y="3189288"/>
          <p14:tracePt t="161486" x="10598150" y="3181350"/>
          <p14:tracePt t="161489" x="10606088" y="3181350"/>
          <p14:tracePt t="161490" x="10606088" y="3173413"/>
          <p14:tracePt t="161491" x="10614025" y="3173413"/>
          <p14:tracePt t="161492" x="10614025" y="3163888"/>
          <p14:tracePt t="161492" x="10623550" y="3163888"/>
          <p14:tracePt t="161494" x="10631488" y="3155950"/>
          <p14:tracePt t="161495" x="10639425" y="3148013"/>
          <p14:tracePt t="161497" x="10647363" y="3140075"/>
          <p14:tracePt t="161501" x="10656888" y="3130550"/>
          <p14:tracePt t="161503" x="10664825" y="3122613"/>
          <p14:tracePt t="161505" x="10664825" y="3114675"/>
          <p14:tracePt t="161506" x="10672763" y="3105150"/>
          <p14:tracePt t="161509" x="10672763" y="3097213"/>
          <p14:tracePt t="161509" x="10672763" y="3089275"/>
          <p14:tracePt t="161511" x="10682288" y="3089275"/>
          <p14:tracePt t="161512" x="10682288" y="3081338"/>
          <p14:tracePt t="161515" x="10682288" y="3071813"/>
          <p14:tracePt t="161517" x="10682288" y="3063875"/>
          <p14:tracePt t="161519" x="10682288" y="3046413"/>
          <p14:tracePt t="161522" x="10682288" y="3038475"/>
          <p14:tracePt t="161524" x="10682288" y="3030538"/>
          <p14:tracePt t="161525" x="10682288" y="3022600"/>
          <p14:tracePt t="161527" x="10682288" y="3013075"/>
          <p14:tracePt t="161530" x="10682288" y="3005138"/>
          <p14:tracePt t="161532" x="10682288" y="2997200"/>
          <p14:tracePt t="161533" x="10682288" y="2987675"/>
          <p14:tracePt t="161536" x="10672763" y="2979738"/>
          <p14:tracePt t="161537" x="10672763" y="2971800"/>
          <p14:tracePt t="161538" x="10664825" y="2971800"/>
          <p14:tracePt t="161540" x="10656888" y="2963863"/>
          <p14:tracePt t="161542" x="10656888" y="2954338"/>
          <p14:tracePt t="161543" x="10647363" y="2946400"/>
          <p14:tracePt t="161546" x="10639425" y="2938463"/>
          <p14:tracePt t="161547" x="10631488" y="2928938"/>
          <p14:tracePt t="161549" x="10623550" y="2928938"/>
          <p14:tracePt t="161551" x="10623550" y="2921000"/>
          <p14:tracePt t="161553" x="10614025" y="2913063"/>
          <p14:tracePt t="161555" x="10606088" y="2905125"/>
          <p14:tracePt t="161556" x="10598150" y="2905125"/>
          <p14:tracePt t="161557" x="10588625" y="2895600"/>
          <p14:tracePt t="161559" x="10580688" y="2895600"/>
          <p14:tracePt t="161560" x="10580688" y="2887663"/>
          <p14:tracePt t="161561" x="10572750" y="2879725"/>
          <p14:tracePt t="161563" x="10555288" y="2879725"/>
          <p14:tracePt t="161564" x="10555288" y="2870200"/>
          <p14:tracePt t="161566" x="10547350" y="2870200"/>
          <p14:tracePt t="161566" x="10539413" y="2870200"/>
          <p14:tracePt t="161569" x="10529888" y="2862263"/>
          <p14:tracePt t="161570" x="10529888" y="2854325"/>
          <p14:tracePt t="161571" x="10521950" y="2854325"/>
          <p14:tracePt t="161572" x="10514013" y="2846388"/>
          <p14:tracePt t="161574" x="10506075" y="2846388"/>
          <p14:tracePt t="161575" x="10496550" y="2846388"/>
          <p14:tracePt t="161577" x="10488613" y="2836863"/>
          <p14:tracePt t="161577" x="10480675" y="2836863"/>
          <p14:tracePt t="161578" x="10480675" y="2828925"/>
          <p14:tracePt t="161579" x="10471150" y="2828925"/>
          <p14:tracePt t="161581" x="10463213" y="2828925"/>
          <p14:tracePt t="161584" x="10455275" y="2828925"/>
          <p14:tracePt t="161586" x="10447338" y="2820988"/>
          <p14:tracePt t="161587" x="10437813" y="2820988"/>
          <p14:tracePt t="161589" x="10421938" y="2820988"/>
          <p14:tracePt t="161591" x="10412413" y="2820988"/>
          <p14:tracePt t="161594" x="10404475" y="2820988"/>
          <p14:tracePt t="161596" x="10396538" y="2820988"/>
          <p14:tracePt t="161597" x="10388600" y="2811463"/>
          <p14:tracePt t="161599" x="10379075" y="2811463"/>
          <p14:tracePt t="161602" x="10371138" y="2811463"/>
          <p14:tracePt t="161604" x="10363200" y="2811463"/>
          <p14:tracePt t="161605" x="10353675" y="2811463"/>
          <p14:tracePt t="161606" x="10345738" y="2811463"/>
          <p14:tracePt t="161609" x="10337800" y="2811463"/>
          <p14:tracePt t="161611" x="10329863" y="2811463"/>
          <p14:tracePt t="161613" x="10320338" y="2811463"/>
          <p14:tracePt t="161615" x="10312400" y="2811463"/>
          <p14:tracePt t="161616" x="10304463" y="2811463"/>
          <p14:tracePt t="161619" x="10287000" y="2820988"/>
          <p14:tracePt t="161622" x="10279063" y="2820988"/>
          <p14:tracePt t="161624" x="10271125" y="2828925"/>
          <p14:tracePt t="161627" x="10261600" y="2828925"/>
          <p14:tracePt t="161628" x="10253663" y="2836863"/>
          <p14:tracePt t="161630" x="10245725" y="2836863"/>
          <p14:tracePt t="161632" x="10245725" y="2846388"/>
          <p14:tracePt t="161634" x="10236200" y="2846388"/>
          <p14:tracePt t="161638" x="10228263" y="2854325"/>
          <p14:tracePt t="161639" x="10220325" y="2854325"/>
          <p14:tracePt t="161643" x="10212388" y="2870200"/>
          <p14:tracePt t="161644" x="10202863" y="2870200"/>
          <p14:tracePt t="161646" x="10202863" y="2879725"/>
          <p14:tracePt t="161648" x="10194925" y="2879725"/>
          <p14:tracePt t="161649" x="10194925" y="2887663"/>
          <p14:tracePt t="161653" x="10186988" y="2887663"/>
          <p14:tracePt t="161654" x="10177463" y="2905125"/>
          <p14:tracePt t="161657" x="10177463" y="2913063"/>
          <p14:tracePt t="161659" x="10169525" y="2913063"/>
          <p14:tracePt t="161661" x="10169525" y="2921000"/>
          <p14:tracePt t="161663" x="10169525" y="2928938"/>
          <p14:tracePt t="161665" x="10169525" y="2938463"/>
          <p14:tracePt t="161669" x="10169525" y="2946400"/>
          <p14:tracePt t="161672" x="10169525" y="2954338"/>
          <p14:tracePt t="161674" x="10161588" y="2963863"/>
          <p14:tracePt t="161675" x="10161588" y="2971800"/>
          <p14:tracePt t="161678" x="10161588" y="2979738"/>
          <p14:tracePt t="161681" x="10161588" y="2987675"/>
          <p14:tracePt t="161686" x="10161588" y="3005138"/>
          <p14:tracePt t="161688" x="10169525" y="3013075"/>
          <p14:tracePt t="161691" x="10169525" y="3022600"/>
          <p14:tracePt t="161692" x="10177463" y="3022600"/>
          <p14:tracePt t="161694" x="10186988" y="3030538"/>
          <p14:tracePt t="161695" x="10186988" y="3038475"/>
          <p14:tracePt t="161696" x="10194925" y="3038475"/>
          <p14:tracePt t="161698" x="10194925" y="3046413"/>
          <p14:tracePt t="161699" x="10202863" y="3046413"/>
          <p14:tracePt t="161703" x="10212388" y="3055938"/>
          <p14:tracePt t="161704" x="10220325" y="3055938"/>
          <p14:tracePt t="161705" x="10228263" y="3063875"/>
          <p14:tracePt t="161707" x="10228263" y="3071813"/>
          <p14:tracePt t="161707" x="10236200" y="3071813"/>
          <p14:tracePt t="161709" x="10245725" y="3081338"/>
          <p14:tracePt t="161711" x="10253663" y="3081338"/>
          <p14:tracePt t="161712" x="10261600" y="3089275"/>
          <p14:tracePt t="161715" x="10271125" y="3089275"/>
          <p14:tracePt t="161716" x="10279063" y="3097213"/>
          <p14:tracePt t="161719" x="10287000" y="3097213"/>
          <p14:tracePt t="161720" x="10294938" y="3097213"/>
          <p14:tracePt t="161721" x="10304463" y="3105150"/>
          <p14:tracePt t="161722" x="10312400" y="3105150"/>
          <p14:tracePt t="161724" x="10320338" y="3114675"/>
          <p14:tracePt t="161726" x="10329863" y="3114675"/>
          <p14:tracePt t="161728" x="10337800" y="3114675"/>
          <p14:tracePt t="161730" x="10345738" y="3122613"/>
          <p14:tracePt t="161731" x="10353675" y="3122613"/>
          <p14:tracePt t="161734" x="10363200" y="3122613"/>
          <p14:tracePt t="161737" x="10371138" y="3122613"/>
          <p14:tracePt t="161738" x="10379075" y="3122613"/>
          <p14:tracePt t="161740" x="10388600" y="3122613"/>
          <p14:tracePt t="161741" x="10396538" y="3122613"/>
          <p14:tracePt t="161744" x="10404475" y="3122613"/>
          <p14:tracePt t="161746" x="10412413" y="3122613"/>
          <p14:tracePt t="161747" x="10412413" y="3130550"/>
          <p14:tracePt t="161748" x="10421938" y="3130550"/>
          <p14:tracePt t="161750" x="10429875" y="3130550"/>
          <p14:tracePt t="161753" x="10437813" y="3130550"/>
          <p14:tracePt t="161755" x="10447338" y="3130550"/>
          <p14:tracePt t="161758" x="10455275" y="3130550"/>
          <p14:tracePt t="161759" x="10463213" y="3130550"/>
          <p14:tracePt t="161762" x="10471150" y="3130550"/>
          <p14:tracePt t="161765" x="10480675" y="3130550"/>
          <p14:tracePt t="161769" x="10488613" y="3130550"/>
          <p14:tracePt t="161771" x="10496550" y="3130550"/>
          <p14:tracePt t="161774" x="10506075" y="3130550"/>
          <p14:tracePt t="161777" x="10514013" y="3130550"/>
          <p14:tracePt t="161777" x="10514013" y="3122613"/>
          <p14:tracePt t="161779" x="10521950" y="3122613"/>
          <p14:tracePt t="161780" x="10529888" y="3122613"/>
          <p14:tracePt t="161784" x="10539413" y="3114675"/>
          <p14:tracePt t="161787" x="10547350" y="3105150"/>
          <p14:tracePt t="161790" x="10555288" y="3105150"/>
          <p14:tracePt t="161791" x="10564813" y="3097213"/>
          <p14:tracePt t="161795" x="10564813" y="3089275"/>
          <p14:tracePt t="161797" x="10572750" y="3089275"/>
          <p14:tracePt t="161799" x="10572750" y="3081338"/>
          <p14:tracePt t="161800" x="10580688" y="3081338"/>
          <p14:tracePt t="161804" x="10580688" y="3071813"/>
          <p14:tracePt t="161804" x="10580688" y="3063875"/>
          <p14:tracePt t="161806" x="10588625" y="3063875"/>
          <p14:tracePt t="161808" x="10598150" y="3055938"/>
          <p14:tracePt t="161812" x="10598150" y="3046413"/>
          <p14:tracePt t="161816" x="10598150" y="3038475"/>
          <p14:tracePt t="161819" x="10598150" y="3030538"/>
          <p14:tracePt t="161821" x="10606088" y="3022600"/>
          <p14:tracePt t="161824" x="10606088" y="3013075"/>
          <p14:tracePt t="161828" x="10606088" y="3005138"/>
          <p14:tracePt t="161831" x="10606088" y="2997200"/>
          <p14:tracePt t="161835" x="10606088" y="2987675"/>
          <p14:tracePt t="161841" x="10606088" y="2979738"/>
          <p14:tracePt t="161847" x="10606088" y="2971800"/>
          <p14:tracePt t="161850" x="10606088" y="2963863"/>
          <p14:tracePt t="161853" x="10598150" y="2963863"/>
          <p14:tracePt t="161856" x="10588625" y="2963863"/>
          <p14:tracePt t="161859" x="10588625" y="2954338"/>
          <p14:tracePt t="161860" x="10580688" y="2954338"/>
          <p14:tracePt t="161864" x="10572750" y="2954338"/>
          <p14:tracePt t="161867" x="10564813" y="2946400"/>
          <p14:tracePt t="161869" x="10555288" y="2946400"/>
          <p14:tracePt t="161873" x="10547350" y="2946400"/>
          <p14:tracePt t="161876" x="10539413" y="2946400"/>
          <p14:tracePt t="161878" x="10529888" y="2946400"/>
          <p14:tracePt t="161879" x="10521950" y="2946400"/>
          <p14:tracePt t="161880" x="10521950" y="2938463"/>
          <p14:tracePt t="161882" x="10514013" y="2938463"/>
          <p14:tracePt t="161886" x="10506075" y="2938463"/>
          <p14:tracePt t="161888" x="10496550" y="2938463"/>
          <p14:tracePt t="161888" x="10488613" y="2938463"/>
          <p14:tracePt t="161891" x="10480675" y="2938463"/>
          <p14:tracePt t="161894" x="10471150" y="2938463"/>
          <p14:tracePt t="161897" x="10463213" y="2938463"/>
          <p14:tracePt t="161899" x="10455275" y="2938463"/>
          <p14:tracePt t="161903" x="10447338" y="2938463"/>
          <p14:tracePt t="161906" x="10437813" y="2938463"/>
          <p14:tracePt t="161910" x="10429875" y="2938463"/>
          <p14:tracePt t="161912" x="10421938" y="2938463"/>
          <p14:tracePt t="161917" x="10421938" y="2946400"/>
          <p14:tracePt t="161919" x="10412413" y="2946400"/>
          <p14:tracePt t="161924" x="10404475" y="2946400"/>
          <p14:tracePt t="161929" x="10404475" y="2954338"/>
          <p14:tracePt t="161937" x="10396538" y="2954338"/>
          <p14:tracePt t="161944" x="10396538" y="2963863"/>
          <p14:tracePt t="161948" x="10396538" y="2971800"/>
          <p14:tracePt t="161956" x="10396538" y="2979738"/>
          <p14:tracePt t="161969" x="10396538" y="2987675"/>
          <p14:tracePt t="161983" x="10404475" y="2997200"/>
          <p14:tracePt t="161991" x="10404475" y="3005138"/>
          <p14:tracePt t="161995" x="10412413" y="3005138"/>
          <p14:tracePt t="162002" x="10412413" y="3013075"/>
          <p14:tracePt t="162004" x="10421938" y="3013075"/>
          <p14:tracePt t="162007" x="10429875" y="3013075"/>
          <p14:tracePt t="162011" x="10429875" y="3022600"/>
          <p14:tracePt t="162018" x="10437813" y="3022600"/>
          <p14:tracePt t="162022" x="10437813" y="3030538"/>
          <p14:tracePt t="162028" x="10447338" y="3038475"/>
          <p14:tracePt t="162044" x="10455275" y="3038475"/>
          <p14:tracePt t="162051" x="10463213" y="3038475"/>
          <p14:tracePt t="162070" x="10471150" y="3038475"/>
          <p14:tracePt t="162127" x="10471150" y="3046413"/>
          <p14:tracePt t="162135" x="10471150" y="3055938"/>
          <p14:tracePt t="162141" x="10463213" y="3055938"/>
          <p14:tracePt t="162143" x="10463213" y="3063875"/>
          <p14:tracePt t="162147" x="10463213" y="3071813"/>
          <p14:tracePt t="162150" x="10455275" y="3071813"/>
          <p14:tracePt t="162156" x="10455275" y="3081338"/>
          <p14:tracePt t="162162" x="10455275" y="3089275"/>
          <p14:tracePt t="162168" x="10455275" y="3097213"/>
          <p14:tracePt t="162175" x="10455275" y="3105150"/>
          <p14:tracePt t="162180" x="10455275" y="3114675"/>
          <p14:tracePt t="162187" x="10455275" y="3122613"/>
          <p14:tracePt t="162197" x="10455275" y="3130550"/>
          <p14:tracePt t="162202" x="10463213" y="3130550"/>
          <p14:tracePt t="162205" x="10463213" y="3140075"/>
          <p14:tracePt t="162208" x="10471150" y="3148013"/>
          <p14:tracePt t="162221" x="10488613" y="3155950"/>
          <p14:tracePt t="162223" x="10496550" y="3155950"/>
          <p14:tracePt t="162226" x="10506075" y="3155950"/>
          <p14:tracePt t="162230" x="10514013" y="3163888"/>
          <p14:tracePt t="162236" x="10521950" y="3163888"/>
          <p14:tracePt t="162237" x="10529888" y="3163888"/>
          <p14:tracePt t="162239" x="10539413" y="3163888"/>
          <p14:tracePt t="162244" x="10547350" y="3163888"/>
          <p14:tracePt t="162246" x="10555288" y="3163888"/>
          <p14:tracePt t="162249" x="10564813" y="3163888"/>
          <p14:tracePt t="162253" x="10572750" y="3163888"/>
          <p14:tracePt t="162257" x="10580688" y="3163888"/>
          <p14:tracePt t="162261" x="10588625" y="3163888"/>
          <p14:tracePt t="162263" x="10598150" y="3163888"/>
          <p14:tracePt t="162267" x="10606088" y="3163888"/>
          <p14:tracePt t="162270" x="10606088" y="3155950"/>
          <p14:tracePt t="162273" x="10614025" y="3155950"/>
          <p14:tracePt t="162275" x="10614025" y="3148013"/>
          <p14:tracePt t="162277" x="10614025" y="3140075"/>
          <p14:tracePt t="162280" x="10623550" y="3140075"/>
          <p14:tracePt t="162281" x="10623550" y="3130550"/>
          <p14:tracePt t="162284" x="10631488" y="3130550"/>
          <p14:tracePt t="162286" x="10631488" y="3122613"/>
          <p14:tracePt t="162291" x="10631488" y="3114675"/>
          <p14:tracePt t="162292" x="10631488" y="3105150"/>
          <p14:tracePt t="162296" x="10631488" y="3097213"/>
          <p14:tracePt t="162299" x="10631488" y="3089275"/>
          <p14:tracePt t="162303" x="10631488" y="3081338"/>
          <p14:tracePt t="162306" x="10631488" y="3071813"/>
          <p14:tracePt t="162307" x="10631488" y="3063875"/>
          <p14:tracePt t="162311" x="10631488" y="3055938"/>
          <p14:tracePt t="162313" x="10631488" y="3046413"/>
          <p14:tracePt t="162315" x="10623550" y="3046413"/>
          <p14:tracePt t="162316" x="10623550" y="3038475"/>
          <p14:tracePt t="162320" x="10623550" y="3030538"/>
          <p14:tracePt t="162321" x="10614025" y="3022600"/>
          <p14:tracePt t="162324" x="10614025" y="3013075"/>
          <p14:tracePt t="162326" x="10606088" y="3005138"/>
          <p14:tracePt t="162328" x="10606088" y="2997200"/>
          <p14:tracePt t="162329" x="10598150" y="2997200"/>
          <p14:tracePt t="162330" x="10588625" y="2987675"/>
          <p14:tracePt t="162334" x="10588625" y="2979738"/>
          <p14:tracePt t="162336" x="10580688" y="2979738"/>
          <p14:tracePt t="162337" x="10580688" y="2971800"/>
          <p14:tracePt t="162338" x="10572750" y="2963863"/>
          <p14:tracePt t="162341" x="10564813" y="2963863"/>
          <p14:tracePt t="162342" x="10555288" y="2954338"/>
          <p14:tracePt t="162345" x="10547350" y="2946400"/>
          <p14:tracePt t="162347" x="10539413" y="2946400"/>
          <p14:tracePt t="162349" x="10539413" y="2938463"/>
          <p14:tracePt t="162350" x="10521950" y="2928938"/>
          <p14:tracePt t="162354" x="10514013" y="2928938"/>
          <p14:tracePt t="162355" x="10506075" y="2928938"/>
          <p14:tracePt t="162356" x="10496550" y="2921000"/>
          <p14:tracePt t="162358" x="10488613" y="2921000"/>
          <p14:tracePt t="162360" x="10480675" y="2921000"/>
          <p14:tracePt t="162363" x="10471150" y="2921000"/>
          <p14:tracePt t="162364" x="10471150" y="2913063"/>
          <p14:tracePt t="162365" x="10463213" y="2913063"/>
          <p14:tracePt t="162366" x="10455275" y="2913063"/>
          <p14:tracePt t="162367" x="10447338" y="2913063"/>
          <p14:tracePt t="162369" x="10437813" y="2913063"/>
          <p14:tracePt t="162370" x="10421938" y="2905125"/>
          <p14:tracePt t="162374" x="10404475" y="2905125"/>
          <p14:tracePt t="162374" x="10396538" y="2905125"/>
          <p14:tracePt t="162377" x="10379075" y="2905125"/>
          <p14:tracePt t="162379" x="10371138" y="2905125"/>
          <p14:tracePt t="162381" x="10353675" y="2905125"/>
          <p14:tracePt t="162382" x="10345738" y="2905125"/>
          <p14:tracePt t="162388" x="10304463" y="2905125"/>
          <p14:tracePt t="162389" x="10287000" y="2905125"/>
          <p14:tracePt t="162390" x="10279063" y="2905125"/>
          <p14:tracePt t="162391" x="10271125" y="2905125"/>
          <p14:tracePt t="162392" x="10261600" y="2905125"/>
          <p14:tracePt t="162394" x="10245725" y="2905125"/>
          <p14:tracePt t="162396" x="10236200" y="2905125"/>
          <p14:tracePt t="162397" x="10228263" y="2905125"/>
          <p14:tracePt t="162397" x="10220325" y="2905125"/>
          <p14:tracePt t="162398" x="10202863" y="2905125"/>
          <p14:tracePt t="162400" x="10186988" y="2905125"/>
          <p14:tracePt t="162402" x="10169525" y="2905125"/>
          <p14:tracePt t="162404" x="10161588" y="2905125"/>
          <p14:tracePt t="162405" x="10144125" y="2905125"/>
          <p14:tracePt t="162406" x="10136188" y="2905125"/>
          <p14:tracePt t="162406" x="10128250" y="2905125"/>
          <p14:tracePt t="162408" x="10110788" y="2905125"/>
          <p14:tracePt t="162409" x="10102850" y="2905125"/>
          <p14:tracePt t="162410" x="10094913" y="2905125"/>
          <p14:tracePt t="162412" x="10085388" y="2905125"/>
          <p14:tracePt t="162413" x="10077450" y="2905125"/>
          <p14:tracePt t="162414" x="10069513" y="2913063"/>
          <p14:tracePt t="162415" x="10052050" y="2913063"/>
          <p14:tracePt t="162415" x="10044113" y="2913063"/>
          <p14:tracePt t="162416" x="10036175" y="2913063"/>
          <p14:tracePt t="162419" x="10010775" y="2913063"/>
          <p14:tracePt t="162420" x="10001250" y="2921000"/>
          <p14:tracePt t="162420" x="9993313" y="2921000"/>
          <p14:tracePt t="162421" x="9977438" y="2921000"/>
          <p14:tracePt t="162424" x="9967913" y="2921000"/>
          <p14:tracePt t="162424" x="9952038" y="2921000"/>
          <p14:tracePt t="162426" x="9942513" y="2921000"/>
          <p14:tracePt t="162427" x="9934575" y="2921000"/>
          <p14:tracePt t="162427" x="9918700" y="2921000"/>
          <p14:tracePt t="162428" x="9909175" y="2921000"/>
          <p14:tracePt t="162430" x="9901238" y="2928938"/>
          <p14:tracePt t="162431" x="9883775" y="2928938"/>
          <p14:tracePt t="162432" x="9875838" y="2928938"/>
          <p14:tracePt t="162434" x="9867900" y="2928938"/>
          <p14:tracePt t="162436" x="9842500" y="2938463"/>
          <p14:tracePt t="162437" x="9834563" y="2938463"/>
          <p14:tracePt t="162438" x="9809163" y="2938463"/>
          <p14:tracePt t="162440" x="9801225" y="2938463"/>
          <p14:tracePt t="162441" x="9783763" y="2938463"/>
          <p14:tracePt t="162444" x="9775825" y="2946400"/>
          <p14:tracePt t="162445" x="9758363" y="2946400"/>
          <p14:tracePt t="162445" x="9750425" y="2946400"/>
          <p14:tracePt t="162446" x="9742488" y="2954338"/>
          <p14:tracePt t="162447" x="9732963" y="2954338"/>
          <p14:tracePt t="162448" x="9725025" y="2954338"/>
          <p14:tracePt t="162449" x="9717088" y="2954338"/>
          <p14:tracePt t="162450" x="9707563" y="2954338"/>
          <p14:tracePt t="162452" x="9699625" y="2954338"/>
          <p14:tracePt t="162453" x="9691688" y="2963863"/>
          <p14:tracePt t="162454" x="9674225" y="2963863"/>
          <p14:tracePt t="162456" x="9666288" y="2963863"/>
          <p14:tracePt t="162458" x="9658350" y="2971800"/>
          <p14:tracePt t="162459" x="9648825" y="2971800"/>
          <p14:tracePt t="162460" x="9640888" y="2971800"/>
          <p14:tracePt t="162461" x="9632950" y="2971800"/>
          <p14:tracePt t="162462" x="9632950" y="2979738"/>
          <p14:tracePt t="162463" x="9625013" y="2979738"/>
          <p14:tracePt t="162464" x="9615488" y="2979738"/>
          <p14:tracePt t="162466" x="9607550" y="2979738"/>
          <p14:tracePt t="162467" x="9599613" y="2987675"/>
          <p14:tracePt t="162470" x="9590088" y="2987675"/>
          <p14:tracePt t="162471" x="9582150" y="2987675"/>
          <p14:tracePt t="162472" x="9574213" y="2997200"/>
          <p14:tracePt t="162474" x="9566275" y="2997200"/>
          <p14:tracePt t="162475" x="9556750" y="2997200"/>
          <p14:tracePt t="162477" x="9548813" y="2997200"/>
          <p14:tracePt t="162478" x="9548813" y="3005138"/>
          <p14:tracePt t="162479" x="9540875" y="3005138"/>
          <p14:tracePt t="162481" x="9540875" y="3013075"/>
          <p14:tracePt t="162482" x="9531350" y="3013075"/>
          <p14:tracePt t="162484" x="9523413" y="3013075"/>
          <p14:tracePt t="162486" x="9515475" y="3013075"/>
          <p14:tracePt t="162488" x="9507538" y="3022600"/>
          <p14:tracePt t="162490" x="9498013" y="3022600"/>
          <p14:tracePt t="162494" x="9490075" y="3030538"/>
          <p14:tracePt t="162494" x="9482138" y="3030538"/>
          <p14:tracePt t="162496" x="9472613" y="3030538"/>
          <p14:tracePt t="162498" x="9472613" y="3038475"/>
          <p14:tracePt t="162499" x="9464675" y="3038475"/>
          <p14:tracePt t="162502" x="9456738" y="3038475"/>
          <p14:tracePt t="162504" x="9448800" y="3046413"/>
          <p14:tracePt t="162506" x="9439275" y="3055938"/>
          <p14:tracePt t="162509" x="9431338" y="3055938"/>
          <p14:tracePt t="162511" x="9423400" y="3055938"/>
          <p14:tracePt t="162512" x="9423400" y="3063875"/>
          <p14:tracePt t="162515" x="9413875" y="3063875"/>
          <p14:tracePt t="162520" x="9405938" y="3071813"/>
          <p14:tracePt t="162524" x="9398000" y="3071813"/>
          <p14:tracePt t="162525" x="9390063" y="3071813"/>
          <p14:tracePt t="162528" x="9390063" y="3081338"/>
          <p14:tracePt t="162529" x="9380538" y="3081338"/>
          <p14:tracePt t="162533" x="9372600" y="3089275"/>
          <p14:tracePt t="162537" x="9364663" y="3089275"/>
          <p14:tracePt t="162540" x="9355138" y="3089275"/>
          <p14:tracePt t="162543" x="9347200" y="3089275"/>
          <p14:tracePt t="162544" x="9347200" y="3097213"/>
          <p14:tracePt t="162546" x="9339263" y="3097213"/>
          <p14:tracePt t="162549" x="9331325" y="3097213"/>
          <p14:tracePt t="162554" x="9321800" y="3097213"/>
          <p14:tracePt t="162555" x="9313863" y="3097213"/>
          <p14:tracePt t="162559" x="9305925" y="3097213"/>
          <p14:tracePt t="162564" x="9296400" y="3105150"/>
          <p14:tracePt t="162569" x="9288463" y="3105150"/>
          <p14:tracePt t="162573" x="9280525" y="3105150"/>
          <p14:tracePt t="162603" x="9272588" y="3105150"/>
          <p14:tracePt t="162609" x="9263063" y="3105150"/>
          <p14:tracePt t="162611" x="9263063" y="3097213"/>
          <p14:tracePt t="162614" x="9255125" y="3097213"/>
          <p14:tracePt t="162617" x="9247188" y="3089275"/>
          <p14:tracePt t="162624" x="9229725" y="3071813"/>
          <p14:tracePt t="162627" x="9213850" y="3063875"/>
          <p14:tracePt t="162630" x="9196388" y="3055938"/>
          <p14:tracePt t="162634" x="9188450" y="3046413"/>
          <p14:tracePt t="162636" x="9178925" y="3038475"/>
          <p14:tracePt t="162641" x="9163050" y="3030538"/>
          <p14:tracePt t="162644" x="9145588" y="3022600"/>
          <p14:tracePt t="162646" x="9129713" y="3013075"/>
          <p14:tracePt t="162649" x="9112250" y="3005138"/>
          <p14:tracePt t="162652" x="9086850" y="2997200"/>
          <p14:tracePt t="162654" x="9078913" y="2997200"/>
          <p14:tracePt t="162656" x="9070975" y="2987675"/>
          <p14:tracePt t="162658" x="9053513" y="2979738"/>
          <p14:tracePt t="162660" x="9037638" y="2971800"/>
          <p14:tracePt t="162663" x="9020175" y="2963863"/>
          <p14:tracePt t="162667" x="8994775" y="2954338"/>
          <p14:tracePt t="162669" x="8986838" y="2954338"/>
          <p14:tracePt t="162673" x="8969375" y="2946400"/>
          <p14:tracePt t="162676" x="8953500" y="2946400"/>
          <p14:tracePt t="162677" x="8936038" y="2938463"/>
          <p14:tracePt t="162680" x="8928100" y="2928938"/>
          <p14:tracePt t="162683" x="8920163" y="2928938"/>
          <p14:tracePt t="162688" x="8902700" y="2928938"/>
          <p14:tracePt t="162690" x="8894763" y="2921000"/>
          <p14:tracePt t="162696" x="8885238" y="2921000"/>
          <p14:tracePt t="162781" x="8885238" y="2928938"/>
          <p14:tracePt t="162785" x="8885238" y="2938463"/>
          <p14:tracePt t="162790" x="8894763" y="2938463"/>
          <p14:tracePt t="162792" x="8894763" y="2946400"/>
          <p14:tracePt t="162796" x="8902700" y="2946400"/>
          <p14:tracePt t="162798" x="8910638" y="2946400"/>
          <p14:tracePt t="162799" x="8910638" y="2954338"/>
          <p14:tracePt t="162803" x="8920163" y="2954338"/>
          <p14:tracePt t="162805" x="8928100" y="2954338"/>
          <p14:tracePt t="162808" x="8928100" y="2963863"/>
          <p14:tracePt t="162810" x="8943975" y="2963863"/>
          <p14:tracePt t="162811" x="8943975" y="2971800"/>
          <p14:tracePt t="162812" x="8953500" y="2971800"/>
          <p14:tracePt t="162816" x="8961438" y="2971800"/>
          <p14:tracePt t="162819" x="8969375" y="2979738"/>
          <p14:tracePt t="162821" x="8978900" y="2979738"/>
          <p14:tracePt t="162824" x="8986838" y="2979738"/>
          <p14:tracePt t="162829" x="9002713" y="2987675"/>
          <p14:tracePt t="162832" x="9012238" y="2987675"/>
          <p14:tracePt t="162833" x="9020175" y="2987675"/>
          <p14:tracePt t="162837" x="9028113" y="2987675"/>
          <p14:tracePt t="162839" x="9037638" y="2987675"/>
          <p14:tracePt t="162840" x="9053513" y="2987675"/>
          <p14:tracePt t="162843" x="9053513" y="2997200"/>
          <p14:tracePt t="162845" x="9061450" y="2997200"/>
          <p14:tracePt t="162847" x="9070975" y="2997200"/>
          <p14:tracePt t="162850" x="9086850" y="2997200"/>
          <p14:tracePt t="162850" x="9096375" y="2997200"/>
          <p14:tracePt t="162854" x="9104313" y="2997200"/>
          <p14:tracePt t="162856" x="9120188" y="2997200"/>
          <p14:tracePt t="162859" x="9129713" y="2997200"/>
          <p14:tracePt t="162861" x="9137650" y="2997200"/>
          <p14:tracePt t="162863" x="9145588" y="2997200"/>
          <p14:tracePt t="162864" x="9155113" y="2997200"/>
          <p14:tracePt t="162866" x="9163050" y="2997200"/>
          <p14:tracePt t="162869" x="9170988" y="2997200"/>
          <p14:tracePt t="162871" x="9178925" y="2997200"/>
          <p14:tracePt t="162874" x="9188450" y="2997200"/>
          <p14:tracePt t="162878" x="9196388" y="2997200"/>
          <p14:tracePt t="162883" x="9204325" y="2997200"/>
          <p14:tracePt t="163145" x="9196388" y="2997200"/>
          <p14:tracePt t="163156" x="9188450" y="2997200"/>
          <p14:tracePt t="163160" x="9178925" y="2997200"/>
          <p14:tracePt t="163170" x="9170988" y="2997200"/>
          <p14:tracePt t="163177" x="9163050" y="2997200"/>
          <p14:tracePt t="163188" x="9155113" y="2997200"/>
          <p14:tracePt t="163189" x="9145588" y="2997200"/>
          <p14:tracePt t="163197" x="9137650" y="2997200"/>
          <p14:tracePt t="163205" x="9129713" y="2997200"/>
          <p14:tracePt t="163210" x="9120188" y="2997200"/>
          <p14:tracePt t="163212" x="9112250" y="2997200"/>
          <p14:tracePt t="163219" x="9104313" y="2997200"/>
          <p14:tracePt t="163226" x="9096375" y="2997200"/>
          <p14:tracePt t="163233" x="9086850" y="2997200"/>
          <p14:tracePt t="163236" x="9086850" y="2987675"/>
          <p14:tracePt t="163238" x="9078913" y="2987675"/>
          <p14:tracePt t="163265" x="9070975" y="2987675"/>
          <p14:tracePt t="163341" x="9061450" y="2987675"/>
          <p14:tracePt t="163640" x="9053513" y="2987675"/>
          <p14:tracePt t="163646" x="9045575" y="2987675"/>
          <p14:tracePt t="163654" x="9037638" y="2987675"/>
          <p14:tracePt t="163662" x="9028113" y="2987675"/>
          <p14:tracePt t="163672" x="9020175" y="2987675"/>
          <p14:tracePt t="163675" x="9012238" y="2987675"/>
          <p14:tracePt t="163687" x="9002713" y="2987675"/>
          <p14:tracePt t="163697" x="8994775" y="2987675"/>
          <p14:tracePt t="163723" x="8986838" y="2987675"/>
          <p14:tracePt t="163741" x="8978900" y="2987675"/>
          <p14:tracePt t="163855" x="8969375" y="2987675"/>
          <p14:tracePt t="163874" x="8961438" y="2987675"/>
          <p14:tracePt t="163886" x="8953500" y="2987675"/>
          <p14:tracePt t="163916" x="8943975" y="2987675"/>
          <p14:tracePt t="163937" x="8943975" y="2979738"/>
          <p14:tracePt t="163942" x="8936038" y="2979738"/>
          <p14:tracePt t="163983" x="8928100" y="2979738"/>
          <p14:tracePt t="163992" x="8920163" y="2979738"/>
          <p14:tracePt t="163997" x="8910638" y="2979738"/>
          <p14:tracePt t="163999" x="8902700" y="2971800"/>
          <p14:tracePt t="164003" x="8894763" y="2971800"/>
          <p14:tracePt t="164007" x="8885238" y="2971800"/>
          <p14:tracePt t="164008" x="8885238" y="2963863"/>
          <p14:tracePt t="164010" x="8877300" y="2963863"/>
          <p14:tracePt t="164014" x="8869363" y="2963863"/>
          <p14:tracePt t="164016" x="8861425" y="2963863"/>
          <p14:tracePt t="164022" x="8851900" y="2963863"/>
          <p14:tracePt t="164025" x="8836025" y="2963863"/>
          <p14:tracePt t="164030" x="8826500" y="2963863"/>
          <p14:tracePt t="164035" x="8818563" y="2963863"/>
          <p14:tracePt t="164040" x="8810625" y="2963863"/>
          <p14:tracePt t="164041" x="8802688" y="2963863"/>
          <p14:tracePt t="164046" x="8793163" y="2963863"/>
          <p14:tracePt t="164053" x="8785225" y="2963863"/>
          <p14:tracePt t="164059" x="8777288" y="2963863"/>
          <p14:tracePt t="164062" x="8767763" y="2963863"/>
          <p14:tracePt t="164069" x="8759825" y="2963863"/>
          <p14:tracePt t="164076" x="8751888" y="2963863"/>
          <p14:tracePt t="164084" x="8743950" y="2963863"/>
          <p14:tracePt t="164088" x="8734425" y="2963863"/>
          <p14:tracePt t="164097" x="8726488" y="2963863"/>
          <p14:tracePt t="164105" x="8718550" y="2963863"/>
          <p14:tracePt t="164110" x="8709025" y="2971800"/>
          <p14:tracePt t="164116" x="8701088" y="2971800"/>
          <p14:tracePt t="164118" x="8701088" y="2979738"/>
          <p14:tracePt t="164121" x="8693150" y="2979738"/>
          <p14:tracePt t="164124" x="8693150" y="2987675"/>
          <p14:tracePt t="164125" x="8685213" y="2987675"/>
          <p14:tracePt t="164129" x="8685213" y="2997200"/>
          <p14:tracePt t="164130" x="8675688" y="2997200"/>
          <p14:tracePt t="164138" x="8667750" y="3013075"/>
          <p14:tracePt t="164140" x="8659813" y="3022600"/>
          <p14:tracePt t="164144" x="8659813" y="3030538"/>
          <p14:tracePt t="164150" x="8650288" y="3038475"/>
          <p14:tracePt t="164152" x="8650288" y="3046413"/>
          <p14:tracePt t="164157" x="8650288" y="3055938"/>
          <p14:tracePt t="164161" x="8642350" y="3055938"/>
          <p14:tracePt t="164163" x="8642350" y="3063875"/>
          <p14:tracePt t="164171" x="8642350" y="3071813"/>
          <p14:tracePt t="164175" x="8642350" y="3081338"/>
          <p14:tracePt t="164192" x="8642350" y="3089275"/>
          <p14:tracePt t="164203" x="8642350" y="3097213"/>
          <p14:tracePt t="164208" x="8642350" y="3105150"/>
          <p14:tracePt t="164212" x="8642350" y="3114675"/>
          <p14:tracePt t="164216" x="8650288" y="3114675"/>
          <p14:tracePt t="164218" x="8650288" y="3122613"/>
          <p14:tracePt t="164223" x="8659813" y="3122613"/>
          <p14:tracePt t="164224" x="8659813" y="3130550"/>
          <p14:tracePt t="164224" x="8667750" y="3130550"/>
          <p14:tracePt t="164229" x="8667750" y="3140075"/>
          <p14:tracePt t="164230" x="8675688" y="3140075"/>
          <p14:tracePt t="164231" x="8675688" y="3148013"/>
          <p14:tracePt t="164233" x="8685213" y="3148013"/>
          <p14:tracePt t="164237" x="8685213" y="3155950"/>
          <p14:tracePt t="164238" x="8693150" y="3155950"/>
          <p14:tracePt t="164241" x="8701088" y="3155950"/>
          <p14:tracePt t="164244" x="8701088" y="3163888"/>
          <p14:tracePt t="164244" x="8709025" y="3163888"/>
          <p14:tracePt t="164248" x="8718550" y="3163888"/>
          <p14:tracePt t="164249" x="8718550" y="3173413"/>
          <p14:tracePt t="164252" x="8726488" y="3181350"/>
          <p14:tracePt t="164255" x="8734425" y="3181350"/>
          <p14:tracePt t="164257" x="8743950" y="3189288"/>
          <p14:tracePt t="164260" x="8751888" y="3189288"/>
          <p14:tracePt t="164264" x="8759825" y="3198813"/>
          <p14:tracePt t="164266" x="8767763" y="3198813"/>
          <p14:tracePt t="164269" x="8777288" y="3198813"/>
          <p14:tracePt t="164270" x="8777288" y="3206750"/>
          <p14:tracePt t="164272" x="8785225" y="3206750"/>
          <p14:tracePt t="164274" x="8785225" y="3214688"/>
          <p14:tracePt t="164274" x="8793163" y="3214688"/>
          <p14:tracePt t="164278" x="8802688" y="3214688"/>
          <p14:tracePt t="164280" x="8810625" y="3214688"/>
          <p14:tracePt t="164286" x="8818563" y="3222625"/>
          <p14:tracePt t="164289" x="8826500" y="3222625"/>
          <p14:tracePt t="164294" x="8836025" y="3222625"/>
          <p14:tracePt t="164297" x="8843963" y="3222625"/>
          <p14:tracePt t="164303" x="8851900" y="3222625"/>
          <p14:tracePt t="164306" x="8861425" y="3222625"/>
          <p14:tracePt t="164310" x="8869363" y="3222625"/>
          <p14:tracePt t="164311" x="8877300" y="3222625"/>
          <p14:tracePt t="164315" x="8885238" y="3222625"/>
          <p14:tracePt t="164319" x="8894763" y="3222625"/>
          <p14:tracePt t="164322" x="8902700" y="3222625"/>
          <p14:tracePt t="164323" x="8910638" y="3222625"/>
          <p14:tracePt t="164326" x="8920163" y="3222625"/>
          <p14:tracePt t="164327" x="8928100" y="3222625"/>
          <p14:tracePt t="164330" x="8936038" y="3222625"/>
          <p14:tracePt t="164331" x="8943975" y="3222625"/>
          <p14:tracePt t="164334" x="8953500" y="3222625"/>
          <p14:tracePt t="164336" x="8953500" y="3214688"/>
          <p14:tracePt t="164337" x="8961438" y="3214688"/>
          <p14:tracePt t="164338" x="8969375" y="3214688"/>
          <p14:tracePt t="164339" x="8978900" y="3206750"/>
          <p14:tracePt t="164341" x="8986838" y="3206750"/>
          <p14:tracePt t="164343" x="8994775" y="3206750"/>
          <p14:tracePt t="164346" x="9002713" y="3198813"/>
          <p14:tracePt t="164348" x="9012238" y="3198813"/>
          <p14:tracePt t="164349" x="9020175" y="3198813"/>
          <p14:tracePt t="164351" x="9028113" y="3198813"/>
          <p14:tracePt t="164354" x="9037638" y="3189288"/>
          <p14:tracePt t="164356" x="9045575" y="3189288"/>
          <p14:tracePt t="164358" x="9061450" y="3181350"/>
          <p14:tracePt t="164360" x="9070975" y="3173413"/>
          <p14:tracePt t="164362" x="9078913" y="3173413"/>
          <p14:tracePt t="164364" x="9086850" y="3173413"/>
          <p14:tracePt t="164365" x="9096375" y="3163888"/>
          <p14:tracePt t="164367" x="9104313" y="3163888"/>
          <p14:tracePt t="164371" x="9112250" y="3155950"/>
          <p14:tracePt t="164372" x="9120188" y="3155950"/>
          <p14:tracePt t="164374" x="9129713" y="3155950"/>
          <p14:tracePt t="164375" x="9129713" y="3148013"/>
          <p14:tracePt t="164375" x="9137650" y="3148013"/>
          <p14:tracePt t="164376" x="9137650" y="3140075"/>
          <p14:tracePt t="164378" x="9145588" y="3140075"/>
          <p14:tracePt t="164379" x="9155113" y="3140075"/>
          <p14:tracePt t="164381" x="9163050" y="3130550"/>
          <p14:tracePt t="164385" x="9170988" y="3130550"/>
          <p14:tracePt t="164386" x="9170988" y="3122613"/>
          <p14:tracePt t="164388" x="9178925" y="3122613"/>
          <p14:tracePt t="164389" x="9188450" y="3122613"/>
          <p14:tracePt t="164392" x="9188450" y="3114675"/>
          <p14:tracePt t="164394" x="9196388" y="3114675"/>
          <p14:tracePt t="164395" x="9196388" y="3105150"/>
          <p14:tracePt t="164396" x="9204325" y="3105150"/>
          <p14:tracePt t="164399" x="9204325" y="3097213"/>
          <p14:tracePt t="164402" x="9213850" y="3097213"/>
          <p14:tracePt t="164405" x="9213850" y="3089275"/>
          <p14:tracePt t="164407" x="9221788" y="3089275"/>
          <p14:tracePt t="164413" x="9221788" y="3081338"/>
          <p14:tracePt t="164418" x="9221788" y="3071813"/>
          <p14:tracePt t="164428" x="9221788" y="3063875"/>
          <p14:tracePt t="164429" x="9229725" y="3063875"/>
          <p14:tracePt t="164557" x="9229725" y="3055938"/>
          <p14:tracePt t="164570" x="9229725" y="3046413"/>
          <p14:tracePt t="164581" x="9229725" y="3038475"/>
          <p14:tracePt t="164584" x="9221788" y="3038475"/>
          <p14:tracePt t="164594" x="9213850" y="3038475"/>
          <p14:tracePt t="164614" x="9204325" y="3030538"/>
          <p14:tracePt t="164656" x="9196388" y="3030538"/>
          <p14:tracePt t="164929" x="9204325" y="3030538"/>
          <p14:tracePt t="164936" x="9213850" y="3030538"/>
          <p14:tracePt t="164940" x="9221788" y="3030538"/>
          <p14:tracePt t="164946" x="9229725" y="3030538"/>
          <p14:tracePt t="164950" x="9237663" y="3030538"/>
          <p14:tracePt t="164952" x="9247188" y="3030538"/>
          <p14:tracePt t="164958" x="9263063" y="3030538"/>
          <p14:tracePt t="164962" x="9272588" y="3030538"/>
          <p14:tracePt t="164966" x="9280525" y="3030538"/>
          <p14:tracePt t="164972" x="9296400" y="3030538"/>
          <p14:tracePt t="164974" x="9305925" y="3030538"/>
          <p14:tracePt t="164976" x="9313863" y="3030538"/>
          <p14:tracePt t="164980" x="9321800" y="3030538"/>
          <p14:tracePt t="164981" x="9331325" y="3030538"/>
          <p14:tracePt t="164984" x="9339263" y="3030538"/>
          <p14:tracePt t="164987" x="9347200" y="3030538"/>
          <p14:tracePt t="164991" x="9355138" y="3030538"/>
          <p14:tracePt t="164992" x="9364663" y="3038475"/>
          <p14:tracePt t="164995" x="9372600" y="3038475"/>
          <p14:tracePt t="164999" x="9380538" y="3038475"/>
          <p14:tracePt t="165003" x="9390063" y="3046413"/>
          <p14:tracePt t="165005" x="9398000" y="3046413"/>
          <p14:tracePt t="165007" x="9405938" y="3046413"/>
          <p14:tracePt t="165011" x="9413875" y="3046413"/>
          <p14:tracePt t="165014" x="9423400" y="3046413"/>
          <p14:tracePt t="165017" x="9431338" y="3046413"/>
          <p14:tracePt t="165022" x="9439275" y="3046413"/>
          <p14:tracePt t="165025" x="9448800" y="3046413"/>
          <p14:tracePt t="165028" x="9456738" y="3046413"/>
          <p14:tracePt t="165030" x="9464675" y="3046413"/>
          <p14:tracePt t="165037" x="9472613" y="3046413"/>
          <p14:tracePt t="165039" x="9482138" y="3046413"/>
          <p14:tracePt t="165043" x="9490075" y="3046413"/>
          <p14:tracePt t="165045" x="9498013" y="3046413"/>
          <p14:tracePt t="165051" x="9507538" y="3046413"/>
          <p14:tracePt t="165056" x="9515475" y="3046413"/>
          <p14:tracePt t="165063" x="9523413" y="3046413"/>
          <p14:tracePt t="165069" x="9531350" y="3046413"/>
          <p14:tracePt t="165073" x="9540875" y="3038475"/>
          <p14:tracePt t="165078" x="9548813" y="3038475"/>
          <p14:tracePt t="165084" x="9548813" y="3030538"/>
          <p14:tracePt t="165086" x="9556750" y="3030538"/>
          <p14:tracePt t="165089" x="9566275" y="3030538"/>
          <p14:tracePt t="165091" x="9574213" y="3022600"/>
          <p14:tracePt t="165096" x="9582150" y="3022600"/>
          <p14:tracePt t="165100" x="9582150" y="3013075"/>
          <p14:tracePt t="165103" x="9590088" y="3005138"/>
          <p14:tracePt t="165105" x="9599613" y="3005138"/>
          <p14:tracePt t="165107" x="9607550" y="3005138"/>
          <p14:tracePt t="165110" x="9607550" y="2997200"/>
          <p14:tracePt t="165112" x="9615488" y="2997200"/>
          <p14:tracePt t="165118" x="9615488" y="2987675"/>
          <p14:tracePt t="165120" x="9625013" y="2987675"/>
          <p14:tracePt t="165125" x="9625013" y="2979738"/>
          <p14:tracePt t="165127" x="9632950" y="2979738"/>
          <p14:tracePt t="165130" x="9640888" y="2979738"/>
          <p14:tracePt t="165133" x="9640888" y="2971800"/>
          <p14:tracePt t="165138" x="9640888" y="2963863"/>
          <p14:tracePt t="165145" x="9648825" y="2954338"/>
          <p14:tracePt t="165149" x="9648825" y="2946400"/>
          <p14:tracePt t="165156" x="9648825" y="2938463"/>
          <p14:tracePt t="165158" x="9648825" y="2928938"/>
          <p14:tracePt t="165165" x="9648825" y="2921000"/>
          <p14:tracePt t="165171" x="9648825" y="2913063"/>
          <p14:tracePt t="165178" x="9640888" y="2905125"/>
          <p14:tracePt t="165180" x="9640888" y="2895600"/>
          <p14:tracePt t="165181" x="9632950" y="2895600"/>
          <p14:tracePt t="165186" x="9632950" y="2887663"/>
          <p14:tracePt t="165188" x="9625013" y="2887663"/>
          <p14:tracePt t="165193" x="9615488" y="2879725"/>
          <p14:tracePt t="165198" x="9607550" y="2879725"/>
          <p14:tracePt t="165198" x="9607550" y="2870200"/>
          <p14:tracePt t="165199" x="9599613" y="2870200"/>
          <p14:tracePt t="165202" x="9590088" y="2862263"/>
          <p14:tracePt t="165208" x="9582150" y="2862263"/>
          <p14:tracePt t="165209" x="9582150" y="2854325"/>
          <p14:tracePt t="165212" x="9574213" y="2854325"/>
          <p14:tracePt t="165213" x="9566275" y="2854325"/>
          <p14:tracePt t="165216" x="9566275" y="2846388"/>
          <p14:tracePt t="165218" x="9556750" y="2846388"/>
          <p14:tracePt t="165221" x="9548813" y="2846388"/>
          <p14:tracePt t="165223" x="9548813" y="2836863"/>
          <p14:tracePt t="165225" x="9540875" y="2836863"/>
          <p14:tracePt t="165227" x="9531350" y="2828925"/>
          <p14:tracePt t="165230" x="9523413" y="2828925"/>
          <p14:tracePt t="165236" x="9515475" y="2820988"/>
          <p14:tracePt t="165239" x="9507538" y="2820988"/>
          <p14:tracePt t="165243" x="9498013" y="2820988"/>
          <p14:tracePt t="165245" x="9498013" y="2811463"/>
          <p14:tracePt t="165246" x="9490075" y="2811463"/>
          <p14:tracePt t="165252" x="9482138" y="2811463"/>
          <p14:tracePt t="165257" x="9472613" y="2811463"/>
          <p14:tracePt t="165263" x="9472613" y="2803525"/>
          <p14:tracePt t="165264" x="9464675" y="2803525"/>
          <p14:tracePt t="165266" x="9456738" y="2803525"/>
          <p14:tracePt t="165271" x="9448800" y="2803525"/>
          <p14:tracePt t="165272" x="9448800" y="2795588"/>
          <p14:tracePt t="165276" x="9439275" y="2795588"/>
          <p14:tracePt t="165280" x="9431338" y="2795588"/>
          <p14:tracePt t="165286" x="9423400" y="2795588"/>
          <p14:tracePt t="165290" x="9413875" y="2795588"/>
          <p14:tracePt t="165295" x="9405938" y="2795588"/>
          <p14:tracePt t="165301" x="9398000" y="2795588"/>
          <p14:tracePt t="165304" x="9390063" y="2786063"/>
          <p14:tracePt t="165307" x="9380538" y="2786063"/>
          <p14:tracePt t="165314" x="9372600" y="2786063"/>
          <p14:tracePt t="165318" x="9364663" y="2786063"/>
          <p14:tracePt t="165320" x="9355138" y="2786063"/>
          <p14:tracePt t="165325" x="9347200" y="2786063"/>
          <p14:tracePt t="165331" x="9339263" y="2786063"/>
          <p14:tracePt t="165336" x="9331325" y="2786063"/>
          <p14:tracePt t="165340" x="9321800" y="2786063"/>
          <p14:tracePt t="165346" x="9313863" y="2786063"/>
          <p14:tracePt t="165353" x="9305925" y="2786063"/>
          <p14:tracePt t="165359" x="9296400" y="2786063"/>
          <p14:tracePt t="165361" x="9288463" y="2786063"/>
          <p14:tracePt t="165366" x="9280525" y="2786063"/>
          <p14:tracePt t="165371" x="9272588" y="2786063"/>
          <p14:tracePt t="165376" x="9263063" y="2786063"/>
          <p14:tracePt t="165378" x="9255125" y="2795588"/>
          <p14:tracePt t="165384" x="9247188" y="2795588"/>
          <p14:tracePt t="165386" x="9247188" y="2803525"/>
          <p14:tracePt t="165389" x="9237663" y="2803525"/>
          <p14:tracePt t="165394" x="9229725" y="2803525"/>
          <p14:tracePt t="165400" x="9229725" y="2811463"/>
          <p14:tracePt t="165401" x="9221788" y="2811463"/>
          <p14:tracePt t="165405" x="9213850" y="2811463"/>
          <p14:tracePt t="165412" x="9204325" y="2820988"/>
          <p14:tracePt t="165421" x="9196388" y="2828925"/>
          <p14:tracePt t="165423" x="9196388" y="2836863"/>
          <p14:tracePt t="165427" x="9188450" y="2836863"/>
          <p14:tracePt t="165428" x="9178925" y="2836863"/>
          <p14:tracePt t="165431" x="9178925" y="2846388"/>
          <p14:tracePt t="165436" x="9170988" y="2854325"/>
          <p14:tracePt t="165442" x="9163050" y="2862263"/>
          <p14:tracePt t="165444" x="9163050" y="2870200"/>
          <p14:tracePt t="165446" x="9155113" y="2870200"/>
          <p14:tracePt t="165448" x="9145588" y="2879725"/>
          <p14:tracePt t="165454" x="9145588" y="2887663"/>
          <p14:tracePt t="165455" x="9137650" y="2887663"/>
          <p14:tracePt t="165460" x="9137650" y="2895600"/>
          <p14:tracePt t="165463" x="9129713" y="2905125"/>
          <p14:tracePt t="165469" x="9129713" y="2913063"/>
          <p14:tracePt t="165470" x="9120188" y="2913063"/>
          <p14:tracePt t="165476" x="9120188" y="2921000"/>
          <p14:tracePt t="165477" x="9112250" y="2921000"/>
          <p14:tracePt t="165487" x="9112250" y="2928938"/>
          <p14:tracePt t="165490" x="9112250" y="2938463"/>
          <p14:tracePt t="165503" x="9112250" y="2946400"/>
          <p14:tracePt t="165520" x="9112250" y="2954338"/>
          <p14:tracePt t="165532" x="9112250" y="2963863"/>
          <p14:tracePt t="165536" x="9112250" y="2971800"/>
          <p14:tracePt t="165542" x="9120188" y="2971800"/>
          <p14:tracePt t="165543" x="9120188" y="2979738"/>
          <p14:tracePt t="165549" x="9129713" y="2979738"/>
          <p14:tracePt t="165553" x="9129713" y="2987675"/>
          <p14:tracePt t="165556" x="9137650" y="2987675"/>
          <p14:tracePt t="165560" x="9137650" y="2997200"/>
          <p14:tracePt t="165561" x="9145588" y="2997200"/>
          <p14:tracePt t="165564" x="9155113" y="2997200"/>
          <p14:tracePt t="165567" x="9163050" y="3005138"/>
          <p14:tracePt t="165571" x="9170988" y="3005138"/>
          <p14:tracePt t="165574" x="9170988" y="3013075"/>
          <p14:tracePt t="165577" x="9178925" y="3013075"/>
          <p14:tracePt t="165578" x="9188450" y="3013075"/>
          <p14:tracePt t="165583" x="9196388" y="3013075"/>
          <p14:tracePt t="165586" x="9196388" y="3022600"/>
          <p14:tracePt t="165587" x="9204325" y="3022600"/>
          <p14:tracePt t="165591" x="9213850" y="3022600"/>
          <p14:tracePt t="165593" x="9221788" y="3022600"/>
          <p14:tracePt t="165597" x="9229725" y="3022600"/>
          <p14:tracePt t="165601" x="9237663" y="3022600"/>
          <p14:tracePt t="165603" x="9237663" y="3030538"/>
          <p14:tracePt t="165604" x="9247188" y="3030538"/>
          <p14:tracePt t="165608" x="9255125" y="3030538"/>
          <p14:tracePt t="165611" x="9263063" y="3030538"/>
          <p14:tracePt t="165615" x="9272588" y="3030538"/>
          <p14:tracePt t="165619" x="9280525" y="3030538"/>
          <p14:tracePt t="165622" x="9288463" y="3030538"/>
          <p14:tracePt t="165623" x="9296400" y="3030538"/>
          <p14:tracePt t="165627" x="9305925" y="3030538"/>
          <p14:tracePt t="165632" x="9313863" y="3030538"/>
          <p14:tracePt t="165637" x="9331325" y="3030538"/>
          <p14:tracePt t="165642" x="9339263" y="3030538"/>
          <p14:tracePt t="165646" x="9347200" y="3030538"/>
          <p14:tracePt t="165651" x="9355138" y="3030538"/>
          <p14:tracePt t="165654" x="9364663" y="3030538"/>
          <p14:tracePt t="165661" x="9372600" y="3030538"/>
          <p14:tracePt t="165667" x="9380538" y="3030538"/>
          <p14:tracePt t="165676" x="9390063" y="3030538"/>
          <p14:tracePt t="165679" x="9398000" y="3030538"/>
          <p14:tracePt t="165689" x="9405938" y="3030538"/>
          <p14:tracePt t="165700" x="9413875" y="3030538"/>
          <p14:tracePt t="165708" x="9423400" y="3030538"/>
          <p14:tracePt t="165713" x="9431338" y="3030538"/>
          <p14:tracePt t="165721" x="9431338" y="3022600"/>
          <p14:tracePt t="165726" x="9439275" y="3022600"/>
          <p14:tracePt t="165731" x="9439275" y="3013075"/>
          <p14:tracePt t="165736" x="9439275" y="3005138"/>
          <p14:tracePt t="165744" x="9448800" y="3005138"/>
          <p14:tracePt t="165748" x="9448800" y="2997200"/>
          <p14:tracePt t="165757" x="9448800" y="2987675"/>
          <p14:tracePt t="165764" x="9448800" y="2979738"/>
          <p14:tracePt t="165771" x="9448800" y="2971800"/>
          <p14:tracePt t="165775" x="9448800" y="2963863"/>
          <p14:tracePt t="165781" x="9448800" y="2954338"/>
          <p14:tracePt t="165787" x="9448800" y="2946400"/>
          <p14:tracePt t="165794" x="9448800" y="2938463"/>
          <p14:tracePt t="165797" x="9448800" y="2928938"/>
          <p14:tracePt t="165803" x="9448800" y="2921000"/>
          <p14:tracePt t="165804" x="9439275" y="2921000"/>
          <p14:tracePt t="165808" x="9439275" y="2913063"/>
          <p14:tracePt t="165815" x="9439275" y="2905125"/>
          <p14:tracePt t="165820" x="9439275" y="2895600"/>
          <p14:tracePt t="165822" x="9431338" y="2895600"/>
          <p14:tracePt t="165829" x="9431338" y="2887663"/>
          <p14:tracePt t="165837" x="9423400" y="2887663"/>
          <p14:tracePt t="165839" x="9423400" y="2879725"/>
          <p14:tracePt t="165849" x="9423400" y="2870200"/>
          <p14:tracePt t="165856" x="9423400" y="2862263"/>
          <p14:tracePt t="165869" x="9413875" y="2862263"/>
          <p14:tracePt t="165883" x="9405938" y="2862263"/>
          <p14:tracePt t="165884" x="9405938" y="2854325"/>
          <p14:tracePt t="165891" x="9398000" y="2854325"/>
          <p14:tracePt t="165894" x="9390063" y="2854325"/>
          <p14:tracePt t="165903" x="9380538" y="2854325"/>
          <p14:tracePt t="165907" x="9372600" y="2854325"/>
          <p14:tracePt t="165913" x="9364663" y="2854325"/>
          <p14:tracePt t="165915" x="9355138" y="2854325"/>
          <p14:tracePt t="165920" x="9347200" y="2854325"/>
          <p14:tracePt t="165925" x="9339263" y="2854325"/>
          <p14:tracePt t="165929" x="9331325" y="2854325"/>
          <p14:tracePt t="165931" x="9321800" y="2854325"/>
          <p14:tracePt t="165935" x="9313863" y="2854325"/>
          <p14:tracePt t="165938" x="9305925" y="2854325"/>
          <p14:tracePt t="165944" x="9296400" y="2854325"/>
          <p14:tracePt t="165945" x="9288463" y="2854325"/>
          <p14:tracePt t="165950" x="9280525" y="2854325"/>
          <p14:tracePt t="165955" x="9272588" y="2854325"/>
          <p14:tracePt t="165958" x="9263063" y="2854325"/>
          <p14:tracePt t="165961" x="9255125" y="2854325"/>
          <p14:tracePt t="165966" x="9247188" y="2854325"/>
          <p14:tracePt t="165969" x="9237663" y="2862263"/>
          <p14:tracePt t="165975" x="9229725" y="2862263"/>
          <p14:tracePt t="165976" x="9229725" y="2870200"/>
          <p14:tracePt t="165979" x="9221788" y="2870200"/>
          <p14:tracePt t="165980" x="9213850" y="2870200"/>
          <p14:tracePt t="165986" x="9204325" y="2879725"/>
          <p14:tracePt t="165991" x="9196388" y="2879725"/>
          <p14:tracePt t="165993" x="9196388" y="2887663"/>
          <p14:tracePt t="165999" x="9188450" y="2887663"/>
          <p14:tracePt t="166003" x="9188450" y="2895600"/>
          <p14:tracePt t="166004" x="9178925" y="2895600"/>
          <p14:tracePt t="166006" x="9178925" y="2905125"/>
          <p14:tracePt t="166015" x="9178925" y="2913063"/>
          <p14:tracePt t="166021" x="9170988" y="2913063"/>
          <p14:tracePt t="166024" x="9170988" y="2921000"/>
          <p14:tracePt t="166033" x="9170988" y="2928938"/>
          <p14:tracePt t="166037" x="9170988" y="2938463"/>
          <p14:tracePt t="166045" x="9170988" y="2946400"/>
          <p14:tracePt t="166054" x="9163050" y="2954338"/>
          <p14:tracePt t="166059" x="9163050" y="2963863"/>
          <p14:tracePt t="166061" x="9163050" y="2971800"/>
          <p14:tracePt t="166068" x="9163050" y="2979738"/>
          <p14:tracePt t="166073" x="9163050" y="2987675"/>
          <p14:tracePt t="166079" x="9163050" y="2997200"/>
          <p14:tracePt t="166087" x="9163050" y="3013075"/>
          <p14:tracePt t="166090" x="9170988" y="3013075"/>
          <p14:tracePt t="166095" x="9178925" y="3022600"/>
          <p14:tracePt t="166097" x="9188450" y="3022600"/>
          <p14:tracePt t="166099" x="9188450" y="3030538"/>
          <p14:tracePt t="166101" x="9196388" y="3030538"/>
          <p14:tracePt t="166104" x="9204325" y="3030538"/>
          <p14:tracePt t="166106" x="9213850" y="3038475"/>
          <p14:tracePt t="166108" x="9221788" y="3038475"/>
          <p14:tracePt t="166110" x="9229725" y="3046413"/>
          <p14:tracePt t="166112" x="9237663" y="3046413"/>
          <p14:tracePt t="166116" x="9247188" y="3046413"/>
          <p14:tracePt t="166119" x="9255125" y="3046413"/>
          <p14:tracePt t="166120" x="9263063" y="3046413"/>
          <p14:tracePt t="166122" x="9272588" y="3046413"/>
          <p14:tracePt t="166123" x="9280525" y="3046413"/>
          <p14:tracePt t="166127" x="9288463" y="3046413"/>
          <p14:tracePt t="166128" x="9296400" y="3046413"/>
          <p14:tracePt t="166129" x="9305925" y="3055938"/>
          <p14:tracePt t="166132" x="9313863" y="3055938"/>
          <p14:tracePt t="166136" x="9321800" y="3055938"/>
          <p14:tracePt t="166137" x="9331325" y="3055938"/>
          <p14:tracePt t="166154" x="9372600" y="3055938"/>
          <p14:tracePt t="166158" x="9380538" y="3055938"/>
          <p14:tracePt t="166168" x="9390063" y="3055938"/>
          <p14:tracePt t="166200" x="9398000" y="3055938"/>
          <p14:tracePt t="166211" x="9398000" y="3046413"/>
          <p14:tracePt t="166213" x="9398000" y="3038475"/>
          <p14:tracePt t="166218" x="9398000" y="3030538"/>
          <p14:tracePt t="166223" x="9398000" y="3022600"/>
          <p14:tracePt t="166224" x="9405938" y="3022600"/>
          <p14:tracePt t="166227" x="9405938" y="3013075"/>
          <p14:tracePt t="166229" x="9405938" y="3005138"/>
          <p14:tracePt t="166233" x="9413875" y="2997200"/>
          <p14:tracePt t="166238" x="9413875" y="2987675"/>
          <p14:tracePt t="166243" x="9423400" y="2979738"/>
          <p14:tracePt t="166245" x="9431338" y="2971800"/>
          <p14:tracePt t="166247" x="9431338" y="2963863"/>
          <p14:tracePt t="166253" x="9431338" y="2954338"/>
          <p14:tracePt t="166256" x="9431338" y="2946400"/>
          <p14:tracePt t="166261" x="9431338" y="2938463"/>
          <p14:tracePt t="166263" x="9431338" y="2928938"/>
          <p14:tracePt t="166266" x="9431338" y="2921000"/>
          <p14:tracePt t="166271" x="9431338" y="2913063"/>
          <p14:tracePt t="166276" x="9431338" y="2905125"/>
          <p14:tracePt t="166279" x="9431338" y="2895600"/>
          <p14:tracePt t="166280" x="9423400" y="2895600"/>
          <p14:tracePt t="166284" x="9423400" y="2887663"/>
          <p14:tracePt t="166286" x="9413875" y="2887663"/>
          <p14:tracePt t="166289" x="9413875" y="2879725"/>
          <p14:tracePt t="166290" x="9405938" y="2879725"/>
          <p14:tracePt t="166294" x="9398000" y="2879725"/>
          <p14:tracePt t="166295" x="9390063" y="2879725"/>
          <p14:tracePt t="166298" x="9390063" y="2870200"/>
          <p14:tracePt t="166300" x="9380538" y="2870200"/>
          <p14:tracePt t="166300" x="9380538" y="2862263"/>
          <p14:tracePt t="166303" x="9372600" y="2862263"/>
          <p14:tracePt t="166307" x="9364663" y="2862263"/>
          <p14:tracePt t="166309" x="9355138" y="2862263"/>
          <p14:tracePt t="166311" x="9347200" y="2862263"/>
          <p14:tracePt t="166316" x="9339263" y="2862263"/>
          <p14:tracePt t="166321" x="9331325" y="2854325"/>
          <p14:tracePt t="166322" x="9321800" y="2854325"/>
          <p14:tracePt t="166326" x="9313863" y="2854325"/>
          <p14:tracePt t="166330" x="9305925" y="2854325"/>
          <p14:tracePt t="166333" x="9296400" y="2854325"/>
          <p14:tracePt t="166336" x="9288463" y="2854325"/>
          <p14:tracePt t="166342" x="9280525" y="2854325"/>
          <p14:tracePt t="166346" x="9272588" y="2854325"/>
          <p14:tracePt t="166351" x="9263063" y="2854325"/>
          <p14:tracePt t="166354" x="9255125" y="2854325"/>
          <p14:tracePt t="166358" x="9247188" y="2854325"/>
          <p14:tracePt t="166364" x="9237663" y="2854325"/>
          <p14:tracePt t="166370" x="9229725" y="2854325"/>
          <p14:tracePt t="166378" x="9221788" y="2854325"/>
          <p14:tracePt t="166386" x="9213850" y="2854325"/>
          <p14:tracePt t="166401" x="9213850" y="2862263"/>
          <p14:tracePt t="166405" x="9204325" y="2862263"/>
          <p14:tracePt t="166410" x="9204325" y="2870200"/>
          <p14:tracePt t="166421" x="9204325" y="2879725"/>
          <p14:tracePt t="166424" x="9196388" y="2879725"/>
          <p14:tracePt t="166430" x="9196388" y="2887663"/>
          <p14:tracePt t="166439" x="9196388" y="2895600"/>
          <p14:tracePt t="166443" x="9188450" y="2895600"/>
          <p14:tracePt t="166445" x="9188450" y="2905125"/>
          <p14:tracePt t="166461" x="9188450" y="2913063"/>
          <p14:tracePt t="166488" x="9188450" y="2921000"/>
          <p14:tracePt t="166500" x="9188450" y="2928938"/>
          <p14:tracePt t="166508" x="9188450" y="2938463"/>
          <p14:tracePt t="166528" x="9188450" y="2946400"/>
          <p14:tracePt t="166548" x="9188450" y="2954338"/>
          <p14:tracePt t="166607" x="9178925" y="2954338"/>
          <p14:tracePt t="166624" x="9170988" y="2954338"/>
          <p14:tracePt t="166627" x="9170988" y="2963863"/>
          <p14:tracePt t="166631" x="9170988" y="2971800"/>
          <p14:tracePt t="166633" x="9163050" y="2971800"/>
          <p14:tracePt t="166639" x="9163050" y="2979738"/>
          <p14:tracePt t="166642" x="9155113" y="2979738"/>
          <p14:tracePt t="166647" x="9145588" y="2987675"/>
          <p14:tracePt t="166654" x="9137650" y="2987675"/>
          <p14:tracePt t="166655" x="9137650" y="2997200"/>
          <p14:tracePt t="166661" x="9129713" y="2997200"/>
          <p14:tracePt t="166662" x="9129713" y="3005138"/>
          <p14:tracePt t="166666" x="9129713" y="3013075"/>
          <p14:tracePt t="166669" x="9120188" y="3013075"/>
          <p14:tracePt t="166672" x="9112250" y="3013075"/>
          <p14:tracePt t="166673" x="9112250" y="3022600"/>
          <p14:tracePt t="166681" x="9104313" y="3030538"/>
          <p14:tracePt t="166689" x="9104313" y="3038475"/>
          <p14:tracePt t="166694" x="9096375" y="3038475"/>
          <p14:tracePt t="166695" x="9096375" y="3046413"/>
          <p14:tracePt t="166709" x="9096375" y="3055938"/>
          <p14:tracePt t="166724" x="9086850" y="3055938"/>
          <p14:tracePt t="166739" x="9086850" y="3063875"/>
          <p14:tracePt t="166751" x="9078913" y="3063875"/>
          <p14:tracePt t="166757" x="9078913" y="3071813"/>
          <p14:tracePt t="166766" x="9078913" y="3081338"/>
          <p14:tracePt t="166896" x="9086850" y="3081338"/>
          <p14:tracePt t="166899" x="9086850" y="3071813"/>
          <p14:tracePt t="166905" x="9096375" y="3063875"/>
          <p14:tracePt t="166910" x="9096375" y="3055938"/>
          <p14:tracePt t="166912" x="9104313" y="3055938"/>
          <p14:tracePt t="166914" x="9104313" y="3046413"/>
          <p14:tracePt t="166916" x="9104313" y="3038475"/>
          <p14:tracePt t="166922" x="9112250" y="3030538"/>
          <p14:tracePt t="166924" x="9120188" y="3030538"/>
          <p14:tracePt t="166926" x="9120188" y="3022600"/>
          <p14:tracePt t="166932" x="9120188" y="3013075"/>
          <p14:tracePt t="166937" x="9120188" y="3005138"/>
          <p14:tracePt t="167064" x="9129713" y="3005138"/>
          <p14:tracePt t="167073" x="9129713" y="3013075"/>
          <p14:tracePt t="167079" x="9137650" y="3013075"/>
          <p14:tracePt t="167083" x="9137650" y="3022600"/>
          <p14:tracePt t="167086" x="9145588" y="3022600"/>
          <p14:tracePt t="167091" x="9155113" y="3030538"/>
          <p14:tracePt t="167097" x="9163050" y="3030538"/>
          <p14:tracePt t="167100" x="9163050" y="3038475"/>
          <p14:tracePt t="167105" x="9170988" y="3046413"/>
          <p14:tracePt t="167108" x="9178925" y="3046413"/>
          <p14:tracePt t="167110" x="9188450" y="3046413"/>
          <p14:tracePt t="167113" x="9188450" y="3055938"/>
          <p14:tracePt t="167118" x="9196388" y="3055938"/>
          <p14:tracePt t="167123" x="9204325" y="3055938"/>
          <p14:tracePt t="167131" x="9213850" y="3055938"/>
          <p14:tracePt t="167134" x="9221788" y="3055938"/>
          <p14:tracePt t="167154" x="9237663" y="3055938"/>
          <p14:tracePt t="167158" x="9247188" y="3055938"/>
          <p14:tracePt t="167167" x="9255125" y="3055938"/>
          <p14:tracePt t="167171" x="9263063" y="3055938"/>
          <p14:tracePt t="167183" x="9272588" y="3055938"/>
          <p14:tracePt t="167196" x="9272588" y="3046413"/>
          <p14:tracePt t="167204" x="9272588" y="3038475"/>
          <p14:tracePt t="167206" x="9280525" y="3038475"/>
          <p14:tracePt t="167209" x="9280525" y="3030538"/>
          <p14:tracePt t="167216" x="9280525" y="3022600"/>
          <p14:tracePt t="167223" x="9280525" y="3013075"/>
          <p14:tracePt t="167226" x="9280525" y="3005138"/>
          <p14:tracePt t="167235" x="9280525" y="2997200"/>
          <p14:tracePt t="167251" x="9280525" y="2987675"/>
          <p14:tracePt t="167275" x="9280525" y="2979738"/>
          <p14:tracePt t="169512" x="9272588" y="2979738"/>
          <p14:tracePt t="169545" x="9263063" y="2979738"/>
          <p14:tracePt t="169580" x="9255125" y="2979738"/>
          <p14:tracePt t="169733" x="9247188" y="2979738"/>
          <p14:tracePt t="169757" x="9237663" y="2979738"/>
          <p14:tracePt t="169791" x="9229725" y="2979738"/>
          <p14:tracePt t="169855" x="9221788" y="2979738"/>
          <p14:tracePt t="169893" x="9213850" y="2979738"/>
          <p14:tracePt t="169938" x="9204325" y="2979738"/>
          <p14:tracePt t="170063" x="9196388" y="2979738"/>
          <p14:tracePt t="170160" x="9188450" y="2979738"/>
          <p14:tracePt t="170198" x="9178925" y="2979738"/>
          <p14:tracePt t="170278" x="9170988" y="2979738"/>
          <p14:tracePt t="171072" x="9163050" y="2979738"/>
          <p14:tracePt t="171348" x="9170988" y="2979738"/>
          <p14:tracePt t="171353" x="9178925" y="2979738"/>
          <p14:tracePt t="171356" x="9188450" y="2979738"/>
          <p14:tracePt t="171361" x="9196388" y="2979738"/>
          <p14:tracePt t="171365" x="9204325" y="2979738"/>
          <p14:tracePt t="171371" x="9213850" y="2979738"/>
          <p14:tracePt t="171372" x="9221788" y="2979738"/>
          <p14:tracePt t="171375" x="9229725" y="2979738"/>
          <p14:tracePt t="171378" x="9237663" y="2979738"/>
          <p14:tracePt t="171383" x="9247188" y="2979738"/>
          <p14:tracePt t="171387" x="9255125" y="2979738"/>
          <p14:tracePt t="171389" x="9263063" y="2979738"/>
          <p14:tracePt t="171394" x="9272588" y="2979738"/>
          <p14:tracePt t="171399" x="9280525" y="2979738"/>
          <p14:tracePt t="171404" x="9288463" y="2979738"/>
          <p14:tracePt t="171407" x="9296400" y="2979738"/>
          <p14:tracePt t="171411" x="9305925" y="2979738"/>
          <p14:tracePt t="171417" x="9313863" y="2979738"/>
          <p14:tracePt t="171427" x="9321800" y="2979738"/>
          <p14:tracePt t="171447" x="9331325" y="2979738"/>
          <p14:tracePt t="171461" x="9331325" y="2971800"/>
          <p14:tracePt t="171466" x="9331325" y="2963863"/>
          <p14:tracePt t="171474" x="9331325" y="2954338"/>
          <p14:tracePt t="171482" x="9331325" y="2946400"/>
          <p14:tracePt t="171488" x="9331325" y="2938463"/>
          <p14:tracePt t="171492" x="9331325" y="2928938"/>
          <p14:tracePt t="171501" x="9331325" y="2921000"/>
          <p14:tracePt t="171511" x="9331325" y="2913063"/>
          <p14:tracePt t="171520" x="9331325" y="2905125"/>
          <p14:tracePt t="171524" x="9321800" y="2895600"/>
          <p14:tracePt t="171532" x="9321800" y="2887663"/>
          <p14:tracePt t="171539" x="9313863" y="2887663"/>
          <p14:tracePt t="171540" x="9313863" y="2879725"/>
          <p14:tracePt t="171548" x="9305925" y="2870200"/>
          <p14:tracePt t="171550" x="9305925" y="2862263"/>
          <p14:tracePt t="171555" x="9296400" y="2862263"/>
          <p14:tracePt t="171557" x="9288463" y="2862263"/>
          <p14:tracePt t="171559" x="9288463" y="2854325"/>
          <p14:tracePt t="171564" x="9280525" y="2854325"/>
          <p14:tracePt t="171568" x="9280525" y="2846388"/>
          <p14:tracePt t="171572" x="9272588" y="2846388"/>
          <p14:tracePt t="171578" x="9263063" y="2846388"/>
          <p14:tracePt t="171580" x="9263063" y="2836863"/>
          <p14:tracePt t="171581" x="9255125" y="2836863"/>
          <p14:tracePt t="171589" x="9247188" y="2828925"/>
          <p14:tracePt t="171598" x="9237663" y="2828925"/>
          <p14:tracePt t="171607" x="9229725" y="2828925"/>
          <p14:tracePt t="171608" x="9229725" y="2820988"/>
          <p14:tracePt t="171615" x="9221788" y="2820988"/>
          <p14:tracePt t="171620" x="9213850" y="2820988"/>
          <p14:tracePt t="171629" x="9204325" y="2820988"/>
          <p14:tracePt t="171642" x="9196388" y="2811463"/>
          <p14:tracePt t="171651" x="9188450" y="2811463"/>
          <p14:tracePt t="171657" x="9178925" y="2811463"/>
          <p14:tracePt t="171665" x="9170988" y="2811463"/>
          <p14:tracePt t="171674" x="9163050" y="2811463"/>
          <p14:tracePt t="171681" x="9155113" y="2811463"/>
          <p14:tracePt t="171684" x="9145588" y="2811463"/>
          <p14:tracePt t="171690" x="9137650" y="2811463"/>
          <p14:tracePt t="171695" x="9129713" y="2811463"/>
          <p14:tracePt t="171699" x="9120188" y="2820988"/>
          <p14:tracePt t="171701" x="9112250" y="2820988"/>
          <p14:tracePt t="171706" x="9104313" y="2820988"/>
          <p14:tracePt t="171710" x="9096375" y="2828925"/>
          <p14:tracePt t="171714" x="9086850" y="2836863"/>
          <p14:tracePt t="171716" x="9078913" y="2836863"/>
          <p14:tracePt t="171720" x="9070975" y="2836863"/>
          <p14:tracePt t="171723" x="9070975" y="2846388"/>
          <p14:tracePt t="171725" x="9061450" y="2846388"/>
          <p14:tracePt t="171731" x="9053513" y="2846388"/>
          <p14:tracePt t="171733" x="9053513" y="2854325"/>
          <p14:tracePt t="171734" x="9045575" y="2854325"/>
          <p14:tracePt t="171742" x="9037638" y="2854325"/>
          <p14:tracePt t="171746" x="9037638" y="2862263"/>
          <p14:tracePt t="171753" x="9028113" y="2870200"/>
          <p14:tracePt t="171766" x="9028113" y="2879725"/>
          <p14:tracePt t="171773" x="9020175" y="2879725"/>
          <p14:tracePt t="171778" x="9020175" y="2887663"/>
          <p14:tracePt t="171785" x="9012238" y="2887663"/>
          <p14:tracePt t="171789" x="9012238" y="2895600"/>
          <p14:tracePt t="171793" x="9012238" y="2905125"/>
          <p14:tracePt t="171801" x="9012238" y="2913063"/>
          <p14:tracePt t="171809" x="9002713" y="2921000"/>
          <p14:tracePt t="171818" x="9002713" y="2928938"/>
          <p14:tracePt t="171825" x="9002713" y="2938463"/>
          <p14:tracePt t="171836" x="9002713" y="2946400"/>
          <p14:tracePt t="171846" x="9002713" y="2954338"/>
          <p14:tracePt t="171853" x="9002713" y="2963863"/>
          <p14:tracePt t="171856" x="9002713" y="2971800"/>
          <p14:tracePt t="171862" x="9002713" y="2979738"/>
          <p14:tracePt t="171868" x="9002713" y="2987675"/>
          <p14:tracePt t="171874" x="9002713" y="2997200"/>
          <p14:tracePt t="171880" x="9002713" y="3005138"/>
          <p14:tracePt t="171883" x="9002713" y="3013075"/>
          <p14:tracePt t="171890" x="9002713" y="3022600"/>
          <p14:tracePt t="171894" x="9012238" y="3022600"/>
          <p14:tracePt t="171898" x="9012238" y="3030538"/>
          <p14:tracePt t="171901" x="9020175" y="3030538"/>
          <p14:tracePt t="171908" x="9020175" y="3038475"/>
          <p14:tracePt t="171913" x="9028113" y="3038475"/>
          <p14:tracePt t="171914" x="9028113" y="3046413"/>
          <p14:tracePt t="171925" x="9037638" y="3055938"/>
          <p14:tracePt t="171935" x="9045575" y="3055938"/>
          <p14:tracePt t="171939" x="9053513" y="3055938"/>
          <p14:tracePt t="171941" x="9053513" y="3063875"/>
          <p14:tracePt t="171947" x="9061450" y="3063875"/>
          <p14:tracePt t="171954" x="9070975" y="3063875"/>
          <p14:tracePt t="171956" x="9070975" y="3071813"/>
          <p14:tracePt t="171960" x="9078913" y="3071813"/>
          <p14:tracePt t="171963" x="9086850" y="3071813"/>
          <p14:tracePt t="171965" x="9086850" y="3081338"/>
          <p14:tracePt t="171968" x="9096375" y="3081338"/>
          <p14:tracePt t="171973" x="9104313" y="3081338"/>
          <p14:tracePt t="171979" x="9112250" y="3081338"/>
          <p14:tracePt t="171981" x="9120188" y="3081338"/>
          <p14:tracePt t="171985" x="9120188" y="3089275"/>
          <p14:tracePt t="171988" x="9129713" y="3089275"/>
          <p14:tracePt t="171993" x="9137650" y="3089275"/>
          <p14:tracePt t="171999" x="9145588" y="3089275"/>
          <p14:tracePt t="172002" x="9155113" y="3089275"/>
          <p14:tracePt t="172007" x="9163050" y="3089275"/>
          <p14:tracePt t="172012" x="9170988" y="3089275"/>
          <p14:tracePt t="172019" x="9178925" y="3089275"/>
          <p14:tracePt t="172022" x="9188450" y="3089275"/>
          <p14:tracePt t="172027" x="9196388" y="3089275"/>
          <p14:tracePt t="172031" x="9204325" y="3089275"/>
          <p14:tracePt t="172038" x="9213850" y="3089275"/>
          <p14:tracePt t="172042" x="9221788" y="3089275"/>
          <p14:tracePt t="172047" x="9229725" y="3089275"/>
          <p14:tracePt t="172053" x="9237663" y="3089275"/>
          <p14:tracePt t="172058" x="9247188" y="3089275"/>
          <p14:tracePt t="172063" x="9255125" y="3089275"/>
          <p14:tracePt t="172065" x="9263063" y="3089275"/>
          <p14:tracePt t="172073" x="9272588" y="3089275"/>
          <p14:tracePt t="172077" x="9280525" y="3089275"/>
          <p14:tracePt t="172084" x="9288463" y="3089275"/>
          <p14:tracePt t="172086" x="9296400" y="3089275"/>
          <p14:tracePt t="172094" x="9305925" y="3089275"/>
          <p14:tracePt t="172096" x="9305925" y="3081338"/>
          <p14:tracePt t="172102" x="9313863" y="3081338"/>
          <p14:tracePt t="172108" x="9313863" y="3071813"/>
          <p14:tracePt t="172110" x="9321800" y="3071813"/>
          <p14:tracePt t="172114" x="9331325" y="3071813"/>
          <p14:tracePt t="172122" x="9339263" y="3071813"/>
          <p14:tracePt t="172126" x="9339263" y="3063875"/>
          <p14:tracePt t="172130" x="9347200" y="3063875"/>
          <p14:tracePt t="172138" x="9355138" y="3063875"/>
          <p14:tracePt t="172142" x="9364663" y="3063875"/>
          <p14:tracePt t="172143" x="9364663" y="3055938"/>
          <p14:tracePt t="172152" x="9372600" y="3055938"/>
          <p14:tracePt t="172160" x="9372600" y="3046413"/>
          <p14:tracePt t="172162" x="9380538" y="3046413"/>
          <p14:tracePt t="172170" x="9380538" y="3038475"/>
          <p14:tracePt t="172174" x="9390063" y="3038475"/>
          <p14:tracePt t="172181" x="9398000" y="3038475"/>
          <p14:tracePt t="172188" x="9398000" y="3030538"/>
          <p14:tracePt t="172199" x="9405938" y="3030538"/>
          <p14:tracePt t="172207" x="9405938" y="3022600"/>
          <p14:tracePt t="172213" x="9413875" y="3022600"/>
          <p14:tracePt t="172223" x="9413875" y="3013075"/>
          <p14:tracePt t="172237" x="9431338" y="3005138"/>
          <p14:tracePt t="172244" x="9431338" y="2997200"/>
          <p14:tracePt t="172257" x="9439275" y="2987675"/>
          <p14:tracePt t="172266" x="9439275" y="2979738"/>
          <p14:tracePt t="172275" x="9439275" y="2971800"/>
          <p14:tracePt t="172279" x="9439275" y="2963863"/>
          <p14:tracePt t="172281" x="9448800" y="2963863"/>
          <p14:tracePt t="172290" x="9448800" y="2954338"/>
          <p14:tracePt t="172307" x="9448800" y="2946400"/>
          <p14:tracePt t="172325" x="9448800" y="2938463"/>
          <p14:tracePt t="172333" x="9448800" y="2928938"/>
          <p14:tracePt t="172349" x="9448800" y="2921000"/>
          <p14:tracePt t="172354" x="9439275" y="2921000"/>
          <p14:tracePt t="172359" x="9439275" y="2913063"/>
          <p14:tracePt t="172365" x="9431338" y="2913063"/>
          <p14:tracePt t="172368" x="9423400" y="2913063"/>
          <p14:tracePt t="172370" x="9423400" y="2905125"/>
          <p14:tracePt t="172376" x="9423400" y="2895600"/>
          <p14:tracePt t="172377" x="9413875" y="2895600"/>
          <p14:tracePt t="172386" x="9405938" y="2887663"/>
          <p14:tracePt t="172395" x="9398000" y="2887663"/>
          <p14:tracePt t="172397" x="9398000" y="2879725"/>
          <p14:tracePt t="172398" x="9390063" y="2879725"/>
          <p14:tracePt t="172407" x="9380538" y="2879725"/>
          <p14:tracePt t="172409" x="9380538" y="2870200"/>
          <p14:tracePt t="172417" x="9372600" y="2862263"/>
          <p14:tracePt t="172432" x="9364663" y="2862263"/>
          <p14:tracePt t="172441" x="9355138" y="2862263"/>
          <p14:tracePt t="172458" x="9347200" y="2862263"/>
          <p14:tracePt t="172464" x="9347200" y="2854325"/>
          <p14:tracePt t="172474" x="9339263" y="2854325"/>
          <p14:tracePt t="172487" x="9331325" y="2854325"/>
          <p14:tracePt t="172493" x="9321800" y="2854325"/>
          <p14:tracePt t="172503" x="9313863" y="2854325"/>
          <p14:tracePt t="172510" x="9305925" y="2854325"/>
          <p14:tracePt t="172518" x="9296400" y="2854325"/>
          <p14:tracePt t="172522" x="9288463" y="2854325"/>
          <p14:tracePt t="172528" x="9280525" y="2854325"/>
          <p14:tracePt t="172538" x="9272588" y="2854325"/>
          <p14:tracePt t="172547" x="9263063" y="2854325"/>
          <p14:tracePt t="172552" x="9255125" y="2854325"/>
          <p14:tracePt t="172561" x="9247188" y="2854325"/>
          <p14:tracePt t="172570" x="9237663" y="2854325"/>
          <p14:tracePt t="172579" x="9229725" y="2854325"/>
          <p14:tracePt t="172587" x="9221788" y="2854325"/>
          <p14:tracePt t="172591" x="9213850" y="2854325"/>
          <p14:tracePt t="172599" x="9204325" y="2854325"/>
          <p14:tracePt t="172608" x="9196388" y="2862263"/>
          <p14:tracePt t="172614" x="9188450" y="2862263"/>
          <p14:tracePt t="172617" x="9188450" y="2870200"/>
          <p14:tracePt t="172620" x="9178925" y="2870200"/>
          <p14:tracePt t="172628" x="9170988" y="2870200"/>
          <p14:tracePt t="172629" x="9170988" y="2879725"/>
          <p14:tracePt t="172639" x="9163050" y="2879725"/>
          <p14:tracePt t="172642" x="9163050" y="2887663"/>
          <p14:tracePt t="172656" x="9155113" y="2887663"/>
          <p14:tracePt t="172657" x="9155113" y="2895600"/>
          <p14:tracePt t="172664" x="9145588" y="2905125"/>
          <p14:tracePt t="172678" x="9145588" y="2913063"/>
          <p14:tracePt t="172686" x="9137650" y="2913063"/>
          <p14:tracePt t="172690" x="9137650" y="2921000"/>
          <p14:tracePt t="172699" x="9137650" y="2928938"/>
          <p14:tracePt t="172704" x="9137650" y="2938463"/>
          <p14:tracePt t="172709" x="9129713" y="2938463"/>
          <p14:tracePt t="172713" x="9129713" y="2946400"/>
          <p14:tracePt t="172724" x="9129713" y="2954338"/>
          <p14:tracePt t="172733" x="9129713" y="2963863"/>
          <p14:tracePt t="172737" x="9129713" y="2971800"/>
          <p14:tracePt t="172746" x="9129713" y="2979738"/>
          <p14:tracePt t="172755" x="9129713" y="2987675"/>
          <p14:tracePt t="172764" x="9129713" y="2997200"/>
          <p14:tracePt t="172774" x="9129713" y="3005138"/>
          <p14:tracePt t="172781" x="9129713" y="3013075"/>
          <p14:tracePt t="172798" x="9129713" y="3022600"/>
          <p14:tracePt t="172804" x="9137650" y="3022600"/>
          <p14:tracePt t="172813" x="9145588" y="3030538"/>
          <p14:tracePt t="172816" x="9155113" y="3030538"/>
          <p14:tracePt t="172823" x="9163050" y="3030538"/>
          <p14:tracePt t="172825" x="9163050" y="3038475"/>
          <p14:tracePt t="172828" x="9170988" y="3038475"/>
          <p14:tracePt t="172829" x="9170988" y="3046413"/>
          <p14:tracePt t="172832" x="9178925" y="3046413"/>
          <p14:tracePt t="172834" x="9188450" y="3046413"/>
          <p14:tracePt t="172837" x="9196388" y="3046413"/>
          <p14:tracePt t="172843" x="9204325" y="3055938"/>
          <p14:tracePt t="172846" x="9213850" y="3055938"/>
          <p14:tracePt t="172849" x="9221788" y="3055938"/>
          <p14:tracePt t="172854" x="9229725" y="3055938"/>
          <p14:tracePt t="172859" x="9237663" y="3063875"/>
          <p14:tracePt t="172863" x="9247188" y="3063875"/>
          <p14:tracePt t="172868" x="9255125" y="3063875"/>
          <p14:tracePt t="172871" x="9263063" y="3063875"/>
          <p14:tracePt t="172876" x="9272588" y="3063875"/>
          <p14:tracePt t="172881" x="9280525" y="3063875"/>
          <p14:tracePt t="172887" x="9288463" y="3063875"/>
          <p14:tracePt t="172890" x="9296400" y="3063875"/>
          <p14:tracePt t="172896" x="9305925" y="3063875"/>
          <p14:tracePt t="172902" x="9313863" y="3063875"/>
          <p14:tracePt t="172906" x="9321800" y="3063875"/>
          <p14:tracePt t="172909" x="9331325" y="3063875"/>
          <p14:tracePt t="172914" x="9339263" y="3063875"/>
          <p14:tracePt t="172920" x="9347200" y="3063875"/>
          <p14:tracePt t="172923" x="9355138" y="3063875"/>
          <p14:tracePt t="172925" x="9364663" y="3063875"/>
          <p14:tracePt t="172930" x="9372600" y="3063875"/>
          <p14:tracePt t="172933" x="9372600" y="3055938"/>
          <p14:tracePt t="172937" x="9380538" y="3055938"/>
          <p14:tracePt t="172939" x="9390063" y="3055938"/>
          <p14:tracePt t="172942" x="9398000" y="3055938"/>
          <p14:tracePt t="172947" x="9405938" y="3055938"/>
          <p14:tracePt t="172949" x="9405938" y="3046413"/>
          <p14:tracePt t="172952" x="9413875" y="3046413"/>
          <p14:tracePt t="172957" x="9423400" y="3038475"/>
          <p14:tracePt t="172960" x="9431338" y="3038475"/>
          <p14:tracePt t="172968" x="9439275" y="3038475"/>
          <p14:tracePt t="172975" x="9448800" y="3030538"/>
          <p14:tracePt t="172988" x="9456738" y="3030538"/>
          <p14:tracePt t="172999" x="9464675" y="3022600"/>
          <p14:tracePt t="173022" x="9464675" y="3013075"/>
          <p14:tracePt t="173027" x="9464675" y="3005138"/>
          <p14:tracePt t="173039" x="9464675" y="2997200"/>
          <p14:tracePt t="173046" x="9464675" y="2987675"/>
          <p14:tracePt t="173054" x="9464675" y="2979738"/>
          <p14:tracePt t="173060" x="9464675" y="2971800"/>
          <p14:tracePt t="173065" x="9464675" y="2963863"/>
          <p14:tracePt t="173073" x="9464675" y="2954338"/>
          <p14:tracePt t="173080" x="9464675" y="2946400"/>
          <p14:tracePt t="173082" x="9456738" y="2946400"/>
          <p14:tracePt t="173087" x="9456738" y="2938463"/>
          <p14:tracePt t="173091" x="9448800" y="2928938"/>
          <p14:tracePt t="173099" x="9448800" y="2921000"/>
          <p14:tracePt t="173100" x="9439275" y="2921000"/>
          <p14:tracePt t="173106" x="9439275" y="2913063"/>
          <p14:tracePt t="173109" x="9431338" y="2913063"/>
          <p14:tracePt t="173111" x="9423400" y="2913063"/>
          <p14:tracePt t="173115" x="9423400" y="2905125"/>
          <p14:tracePt t="173118" x="9423400" y="2895600"/>
          <p14:tracePt t="173120" x="9413875" y="2895600"/>
          <p14:tracePt t="173126" x="9405938" y="2887663"/>
          <p14:tracePt t="173135" x="9398000" y="2887663"/>
          <p14:tracePt t="173139" x="9398000" y="2879725"/>
          <p14:tracePt t="173139" x="9390063" y="2879725"/>
          <p14:tracePt t="173154" x="9380538" y="2879725"/>
          <p14:tracePt t="173157" x="9380538" y="2870200"/>
          <p14:tracePt t="173158" x="9372600" y="2870200"/>
          <p14:tracePt t="173167" x="9364663" y="2870200"/>
          <p14:tracePt t="173170" x="9364663" y="2862263"/>
          <p14:tracePt t="173171" x="9355138" y="2862263"/>
          <p14:tracePt t="173183" x="9347200" y="2862263"/>
          <p14:tracePt t="173206" x="9339263" y="2854325"/>
          <p14:tracePt t="173221" x="9331325" y="2854325"/>
          <p14:tracePt t="173227" x="9321800" y="2854325"/>
          <p14:tracePt t="173240" x="9313863" y="2854325"/>
          <p14:tracePt t="173250" x="9305925" y="2854325"/>
          <p14:tracePt t="173259" x="9305925" y="2846388"/>
          <p14:tracePt t="173262" x="9296400" y="2846388"/>
          <p14:tracePt t="173267" x="9288463" y="2846388"/>
          <p14:tracePt t="173277" x="9280525" y="2846388"/>
          <p14:tracePt t="173288" x="9272588" y="2846388"/>
          <p14:tracePt t="173295" x="9263063" y="2846388"/>
          <p14:tracePt t="173302" x="9255125" y="2846388"/>
          <p14:tracePt t="173361" x="9247188" y="2846388"/>
          <p14:tracePt t="173382" x="9237663" y="2846388"/>
          <p14:tracePt t="173394" x="9229725" y="2846388"/>
          <p14:tracePt t="173405" x="9221788" y="2846388"/>
          <p14:tracePt t="173408" x="9213850" y="2846388"/>
          <p14:tracePt t="173420" x="9204325" y="2846388"/>
          <p14:tracePt t="173437" x="9196388" y="2846388"/>
          <p14:tracePt t="173466" x="9188450" y="2846388"/>
          <p14:tracePt t="173481" x="9178925" y="2846388"/>
          <p14:tracePt t="173494" x="9178925" y="2854325"/>
          <p14:tracePt t="173499" x="9170988" y="2854325"/>
          <p14:tracePt t="173509" x="9163050" y="2854325"/>
          <p14:tracePt t="173511" x="9163050" y="2862263"/>
          <p14:tracePt t="173518" x="9155113" y="2862263"/>
          <p14:tracePt t="173521" x="9155113" y="2870200"/>
          <p14:tracePt t="173523" x="9145588" y="2870200"/>
          <p14:tracePt t="173531" x="9137650" y="2870200"/>
          <p14:tracePt t="173531" x="9137650" y="2879725"/>
          <p14:tracePt t="173539" x="9129713" y="2879725"/>
          <p14:tracePt t="173542" x="9129713" y="2887663"/>
          <p14:tracePt t="173548" x="9120188" y="2887663"/>
          <p14:tracePt t="173553" x="9112250" y="2895600"/>
          <p14:tracePt t="173561" x="9112250" y="2905125"/>
          <p14:tracePt t="173566" x="9104313" y="2905125"/>
          <p14:tracePt t="173573" x="9104313" y="2913063"/>
          <p14:tracePt t="173581" x="9096375" y="2913063"/>
          <p14:tracePt t="173587" x="9096375" y="2921000"/>
          <p14:tracePt t="173597" x="9086850" y="2928938"/>
          <p14:tracePt t="173602" x="9086850" y="2938463"/>
          <p14:tracePt t="173608" x="9078913" y="2938463"/>
          <p14:tracePt t="173609" x="9078913" y="2946400"/>
          <p14:tracePt t="173617" x="9078913" y="2954338"/>
          <p14:tracePt t="173625" x="9078913" y="2963863"/>
          <p14:tracePt t="173627" x="9078913" y="2971800"/>
          <p14:tracePt t="173629" x="9070975" y="2971800"/>
          <p14:tracePt t="173634" x="9070975" y="2979738"/>
          <p14:tracePt t="173639" x="9070975" y="2987675"/>
          <p14:tracePt t="173644" x="9070975" y="2997200"/>
          <p14:tracePt t="173648" x="9070975" y="3005138"/>
          <p14:tracePt t="173650" x="9070975" y="3013075"/>
          <p14:tracePt t="173657" x="9070975" y="3022600"/>
          <p14:tracePt t="173663" x="9070975" y="3030538"/>
          <p14:tracePt t="173670" x="9070975" y="3038475"/>
          <p14:tracePt t="173674" x="9070975" y="3046413"/>
          <p14:tracePt t="173683" x="9070975" y="3055938"/>
          <p14:tracePt t="173693" x="9078913" y="3063875"/>
          <p14:tracePt t="173698" x="9086850" y="3063875"/>
          <p14:tracePt t="173701" x="9086850" y="3071813"/>
          <p14:tracePt t="173705" x="9096375" y="3081338"/>
          <p14:tracePt t="173709" x="9104313" y="3081338"/>
          <p14:tracePt t="173712" x="9104313" y="3089275"/>
          <p14:tracePt t="173715" x="9112250" y="3089275"/>
          <p14:tracePt t="173717" x="9120188" y="3097213"/>
          <p14:tracePt t="173721" x="9129713" y="3097213"/>
          <p14:tracePt t="173726" x="9129713" y="3105150"/>
          <p14:tracePt t="173727" x="9137650" y="3105150"/>
          <p14:tracePt t="173729" x="9145588" y="3114675"/>
          <p14:tracePt t="173732" x="9155113" y="3114675"/>
          <p14:tracePt t="173737" x="9163050" y="3114675"/>
          <p14:tracePt t="173740" x="9170988" y="3114675"/>
          <p14:tracePt t="173745" x="9178925" y="3114675"/>
          <p14:tracePt t="173746" x="9188450" y="3114675"/>
          <p14:tracePt t="173749" x="9188450" y="3122613"/>
          <p14:tracePt t="173752" x="9196388" y="3122613"/>
          <p14:tracePt t="173756" x="9204325" y="3122613"/>
          <p14:tracePt t="173759" x="9221788" y="3122613"/>
          <p14:tracePt t="173763" x="9229725" y="3122613"/>
          <p14:tracePt t="173766" x="9237663" y="3122613"/>
          <p14:tracePt t="173772" x="9247188" y="3122613"/>
          <p14:tracePt t="173776" x="9255125" y="3122613"/>
          <p14:tracePt t="173777" x="9263063" y="3122613"/>
          <p14:tracePt t="173782" x="9272588" y="3122613"/>
          <p14:tracePt t="173786" x="9280525" y="3122613"/>
          <p14:tracePt t="173791" x="9288463" y="3122613"/>
          <p14:tracePt t="173794" x="9296400" y="3122613"/>
          <p14:tracePt t="173797" x="9296400" y="3114675"/>
          <p14:tracePt t="173799" x="9305925" y="3114675"/>
          <p14:tracePt t="173800" x="9305925" y="3105150"/>
          <p14:tracePt t="173804" x="9313863" y="3105150"/>
          <p14:tracePt t="173806" x="9313863" y="3097213"/>
          <p14:tracePt t="173810" x="9321800" y="3097213"/>
          <p14:tracePt t="173812" x="9331325" y="3089275"/>
          <p14:tracePt t="173820" x="9339263" y="3081338"/>
          <p14:tracePt t="173822" x="9339263" y="3071813"/>
          <p14:tracePt t="173825" x="9347200" y="3071813"/>
          <p14:tracePt t="173826" x="9347200" y="3063875"/>
          <p14:tracePt t="173830" x="9347200" y="3055938"/>
          <p14:tracePt t="173833" x="9355138" y="3055938"/>
          <p14:tracePt t="173835" x="9355138" y="3046413"/>
          <p14:tracePt t="173837" x="9364663" y="3038475"/>
          <p14:tracePt t="173842" x="9364663" y="3030538"/>
          <p14:tracePt t="173848" x="9364663" y="3022600"/>
          <p14:tracePt t="173855" x="9364663" y="3013075"/>
          <p14:tracePt t="173856" x="9364663" y="3005138"/>
          <p14:tracePt t="173861" x="9364663" y="2997200"/>
          <p14:tracePt t="173868" x="9364663" y="2987675"/>
          <p14:tracePt t="173873" x="9355138" y="2987675"/>
          <p14:tracePt t="173874" x="9355138" y="2979738"/>
          <p14:tracePt t="173879" x="9347200" y="2979738"/>
          <p14:tracePt t="173881" x="9347200" y="2971800"/>
          <p14:tracePt t="173883" x="9347200" y="2963863"/>
          <p14:tracePt t="173885" x="9339263" y="2963863"/>
          <p14:tracePt t="173889" x="9331325" y="2963863"/>
          <p14:tracePt t="173890" x="9321800" y="2954338"/>
          <p14:tracePt t="173897" x="9313863" y="2954338"/>
          <p14:tracePt t="173900" x="9305925" y="2954338"/>
          <p14:tracePt t="173900" x="9305925" y="2946400"/>
          <p14:tracePt t="173904" x="9296400" y="2946400"/>
          <p14:tracePt t="173905" x="9288463" y="2946400"/>
          <p14:tracePt t="173911" x="9280525" y="2946400"/>
          <p14:tracePt t="173916" x="9272588" y="2938463"/>
          <p14:tracePt t="173920" x="9263063" y="2938463"/>
          <p14:tracePt t="173923" x="9255125" y="2938463"/>
          <p14:tracePt t="173929" x="9247188" y="2938463"/>
          <p14:tracePt t="173934" x="9247188" y="2928938"/>
          <p14:tracePt t="173938" x="9237663" y="2928938"/>
          <p14:tracePt t="173955" x="9229725" y="2928938"/>
          <p14:tracePt t="173993" x="9229725" y="2938463"/>
          <p14:tracePt t="174004" x="9229725" y="2946400"/>
          <p14:tracePt t="174012" x="9229725" y="2954338"/>
          <p14:tracePt t="174022" x="9229725" y="2971800"/>
          <p14:tracePt t="174026" x="9237663" y="2971800"/>
          <p14:tracePt t="174030" x="9237663" y="2979738"/>
          <p14:tracePt t="174035" x="9247188" y="2979738"/>
          <p14:tracePt t="174040" x="9247188" y="2987675"/>
          <p14:tracePt t="174043" x="9255125" y="2987675"/>
          <p14:tracePt t="174045" x="9263063" y="2997200"/>
          <p14:tracePt t="174053" x="9272588" y="3005138"/>
          <p14:tracePt t="174059" x="9280525" y="3013075"/>
          <p14:tracePt t="174063" x="9288463" y="3013075"/>
          <p14:tracePt t="174065" x="9296400" y="3013075"/>
          <p14:tracePt t="174070" x="9305925" y="3022600"/>
          <p14:tracePt t="174076" x="9313863" y="3022600"/>
          <p14:tracePt t="174080" x="9321800" y="3022600"/>
          <p14:tracePt t="174083" x="9331325" y="3022600"/>
          <p14:tracePt t="174089" x="9339263" y="3022600"/>
          <p14:tracePt t="174096" x="9347200" y="3022600"/>
          <p14:tracePt t="174105" x="9355138" y="3022600"/>
          <p14:tracePt t="174111" x="9364663" y="3022600"/>
          <p14:tracePt t="174139" x="9364663" y="3013075"/>
          <p14:tracePt t="174144" x="9364663" y="3005138"/>
          <p14:tracePt t="174153" x="9364663" y="2997200"/>
          <p14:tracePt t="174161" x="9364663" y="2987675"/>
          <p14:tracePt t="174171" x="9355138" y="2979738"/>
          <p14:tracePt t="174180" x="9347200" y="2979738"/>
          <p14:tracePt t="174187" x="9339263" y="2971800"/>
          <p14:tracePt t="174193" x="9331325" y="2971800"/>
          <p14:tracePt t="174196" x="9321800" y="2971800"/>
          <p14:tracePt t="174203" x="9313863" y="2971800"/>
          <p14:tracePt t="174210" x="9305925" y="2971800"/>
          <p14:tracePt t="174217" x="9296400" y="2971800"/>
          <p14:tracePt t="174220" x="9288463" y="2971800"/>
          <p14:tracePt t="174229" x="9280525" y="2971800"/>
          <p14:tracePt t="174240" x="9272588" y="2971800"/>
          <p14:tracePt t="174338" x="9280525" y="2971800"/>
          <p14:tracePt t="174365" x="9280525" y="2979738"/>
          <p14:tracePt t="174374" x="9288463" y="2979738"/>
          <p14:tracePt t="174638" x="9280525" y="2979738"/>
          <p14:tracePt t="174766" x="9272588" y="2979738"/>
          <p14:tracePt t="174786" x="9263063" y="2979738"/>
          <p14:tracePt t="174797" x="9255125" y="2979738"/>
          <p14:tracePt t="174813" x="9247188" y="2979738"/>
          <p14:tracePt t="174823" x="9237663" y="2979738"/>
          <p14:tracePt t="174831" x="9229725" y="2979738"/>
          <p14:tracePt t="174843" x="9221788" y="2979738"/>
          <p14:tracePt t="174852" x="9213850" y="2979738"/>
          <p14:tracePt t="174926" x="9221788" y="2979738"/>
          <p14:tracePt t="174933" x="9229725" y="2979738"/>
          <p14:tracePt t="174939" x="9237663" y="2979738"/>
          <p14:tracePt t="174945" x="9247188" y="2987675"/>
          <p14:tracePt t="174947" x="9255125" y="2987675"/>
          <p14:tracePt t="174949" x="9263063" y="2987675"/>
          <p14:tracePt t="174953" x="9272588" y="2987675"/>
          <p14:tracePt t="174957" x="9280525" y="2987675"/>
          <p14:tracePt t="174960" x="9288463" y="2987675"/>
          <p14:tracePt t="174962" x="9296400" y="2987675"/>
          <p14:tracePt t="174965" x="9305925" y="2987675"/>
          <p14:tracePt t="174967" x="9313863" y="2987675"/>
          <p14:tracePt t="174970" x="9321800" y="2987675"/>
          <p14:tracePt t="174972" x="9331325" y="2987675"/>
          <p14:tracePt t="174977" x="9339263" y="2987675"/>
          <p14:tracePt t="174979" x="9347200" y="2987675"/>
          <p14:tracePt t="174984" x="9355138" y="2987675"/>
          <p14:tracePt t="174988" x="9364663" y="2987675"/>
          <p14:tracePt t="174991" x="9372600" y="2987675"/>
          <p14:tracePt t="174996" x="9380538" y="2987675"/>
          <p14:tracePt t="175001" x="9390063" y="2987675"/>
          <p14:tracePt t="175004" x="9398000" y="2987675"/>
          <p14:tracePt t="175009" x="9398000" y="2979738"/>
          <p14:tracePt t="175011" x="9405938" y="2979738"/>
          <p14:tracePt t="175019" x="9413875" y="2979738"/>
          <p14:tracePt t="175022" x="9413875" y="2971800"/>
          <p14:tracePt t="175025" x="9423400" y="2971800"/>
          <p14:tracePt t="175028" x="9423400" y="2963863"/>
          <p14:tracePt t="175030" x="9431338" y="2963863"/>
          <p14:tracePt t="175070" x="9423400" y="2954338"/>
          <p14:tracePt t="175077" x="9413875" y="2954338"/>
          <p14:tracePt t="175086" x="9405938" y="2954338"/>
          <p14:tracePt t="175093" x="9398000" y="2954338"/>
          <p14:tracePt t="175096" x="9390063" y="2954338"/>
          <p14:tracePt t="175101" x="9380538" y="2954338"/>
          <p14:tracePt t="175107" x="9372600" y="2954338"/>
          <p14:tracePt t="175107" x="9372600" y="2963863"/>
          <p14:tracePt t="175113" x="9364663" y="2963863"/>
          <p14:tracePt t="175115" x="9364663" y="2971800"/>
          <p14:tracePt t="175117" x="9355138" y="2971800"/>
          <p14:tracePt t="175214" x="9355138" y="2979738"/>
          <p14:tracePt t="175226" x="9355138" y="2987675"/>
          <p14:tracePt t="175228" x="9347200" y="2987675"/>
          <p14:tracePt t="175231" x="9339263" y="2997200"/>
          <p14:tracePt t="175233" x="9331325" y="3005138"/>
          <p14:tracePt t="175235" x="9321800" y="3013075"/>
          <p14:tracePt t="175237" x="9305925" y="3022600"/>
          <p14:tracePt t="175239" x="9288463" y="3030538"/>
          <p14:tracePt t="175241" x="9288463" y="3038475"/>
          <p14:tracePt t="175242" x="9272588" y="3046413"/>
          <p14:tracePt t="175244" x="9247188" y="3055938"/>
          <p14:tracePt t="175246" x="9237663" y="3063875"/>
          <p14:tracePt t="175247" x="9221788" y="3071813"/>
          <p14:tracePt t="175248" x="9213850" y="3071813"/>
          <p14:tracePt t="175249" x="9204325" y="3081338"/>
          <p14:tracePt t="175250" x="9188450" y="3089275"/>
          <p14:tracePt t="175251" x="9178925" y="3089275"/>
          <p14:tracePt t="175252" x="9170988" y="3097213"/>
          <p14:tracePt t="175253" x="9137650" y="3114675"/>
          <p14:tracePt t="175255" x="9112250" y="3130550"/>
          <p14:tracePt t="175259" x="9061450" y="3148013"/>
          <p14:tracePt t="175260" x="9045575" y="3163888"/>
          <p14:tracePt t="175261" x="9037638" y="3173413"/>
          <p14:tracePt t="175262" x="9012238" y="3181350"/>
          <p14:tracePt t="175263" x="9002713" y="3189288"/>
          <p14:tracePt t="175263" x="8986838" y="3198813"/>
          <p14:tracePt t="175265" x="8978900" y="3206750"/>
          <p14:tracePt t="175266" x="8943975" y="3222625"/>
          <p14:tracePt t="175266" x="8936038" y="3222625"/>
          <p14:tracePt t="175267" x="8920163" y="3240088"/>
          <p14:tracePt t="175268" x="8894763" y="3248025"/>
          <p14:tracePt t="175270" x="8877300" y="3257550"/>
          <p14:tracePt t="175273" x="8836025" y="3281363"/>
          <p14:tracePt t="175275" x="8777288" y="3316288"/>
          <p14:tracePt t="175276" x="8759825" y="3324225"/>
          <p14:tracePt t="175277" x="8726488" y="3340100"/>
          <p14:tracePt t="175278" x="8709025" y="3349625"/>
          <p14:tracePt t="175279" x="8693150" y="3365500"/>
          <p14:tracePt t="175281" x="8675688" y="3375025"/>
          <p14:tracePt t="175281" x="8650288" y="3382963"/>
          <p14:tracePt t="175282" x="8626475" y="3398838"/>
          <p14:tracePt t="175284" x="8601075" y="3408363"/>
          <p14:tracePt t="175285" x="8575675" y="3424238"/>
          <p14:tracePt t="175287" x="8524875" y="3449638"/>
          <p14:tracePt t="175288" x="8509000" y="3459163"/>
          <p14:tracePt t="175290" x="8466138" y="3482975"/>
          <p14:tracePt t="175291" x="8407400" y="3508375"/>
          <p14:tracePt t="175293" x="8391525" y="3525838"/>
          <p14:tracePt t="175293" x="8356600" y="3533775"/>
          <p14:tracePt t="175295" x="8297863" y="3567113"/>
          <p14:tracePt t="175297" x="8281988" y="3567113"/>
          <p14:tracePt t="175297" x="8256588" y="3584575"/>
          <p14:tracePt t="175298" x="8231188" y="3600450"/>
          <p14:tracePt t="175299" x="8197850" y="3609975"/>
          <p14:tracePt t="175300" x="8164513" y="3635375"/>
          <p14:tracePt t="175301" x="8131175" y="3651250"/>
          <p14:tracePt t="175304" x="8080375" y="3676650"/>
          <p14:tracePt t="175305" x="8054975" y="3694113"/>
          <p14:tracePt t="175308" x="7980363" y="3727450"/>
          <p14:tracePt t="175308" x="7945438" y="3743325"/>
          <p14:tracePt t="175309" x="7912100" y="3768725"/>
          <p14:tracePt t="175310" x="7886700" y="3776663"/>
          <p14:tracePt t="175311" x="7862888" y="3786188"/>
          <p14:tracePt t="175312" x="7837488" y="3802063"/>
          <p14:tracePt t="175314" x="7794625" y="3827463"/>
          <p14:tracePt t="175314" x="7769225" y="3835400"/>
          <p14:tracePt t="175317" x="7745413" y="3852863"/>
          <p14:tracePt t="175318" x="7720013" y="3860800"/>
          <p14:tracePt t="175319" x="7694613" y="3878263"/>
          <p14:tracePt t="175321" x="7643813" y="3903663"/>
          <p14:tracePt t="175322" x="7610475" y="3919538"/>
          <p14:tracePt t="175324" x="7543800" y="3962400"/>
          <p14:tracePt t="175326" x="7485063" y="3995738"/>
          <p14:tracePt t="175328" x="7467600" y="4011613"/>
          <p14:tracePt t="175329" x="7408863" y="4037013"/>
          <p14:tracePt t="175331" x="7392988" y="4046538"/>
          <p14:tracePt t="175332" x="7334250" y="4071938"/>
          <p14:tracePt t="175334" x="7308850" y="4087813"/>
          <p14:tracePt t="175335" x="7291388" y="4105275"/>
          <p14:tracePt t="175337" x="7207250" y="4138613"/>
          <p14:tracePt t="175339" x="7173913" y="4164013"/>
          <p14:tracePt t="175341" x="7148513" y="4179888"/>
          <p14:tracePt t="175342" x="7123113" y="4189413"/>
          <p14:tracePt t="175343" x="7099300" y="4197350"/>
          <p14:tracePt t="175344" x="7056438" y="4222750"/>
          <p14:tracePt t="175346" x="7031038" y="4238625"/>
          <p14:tracePt t="175347" x="7005638" y="4248150"/>
          <p14:tracePt t="175347" x="6989763" y="4256088"/>
          <p14:tracePt t="175348" x="6964363" y="4271963"/>
          <p14:tracePt t="175349" x="6946900" y="4281488"/>
          <p14:tracePt t="175351" x="6923088" y="4289425"/>
          <p14:tracePt t="175353" x="6880225" y="4306888"/>
          <p14:tracePt t="175356" x="6813550" y="4340225"/>
          <p14:tracePt t="175358" x="6780213" y="4356100"/>
          <p14:tracePt t="175359" x="6754813" y="4373563"/>
          <p14:tracePt t="175360" x="6711950" y="4389438"/>
          <p14:tracePt t="175362" x="6696075" y="4398963"/>
          <p14:tracePt t="175363" x="6678613" y="4406900"/>
          <p14:tracePt t="175364" x="6662738" y="4414838"/>
          <p14:tracePt t="175364" x="6645275" y="4424363"/>
          <p14:tracePt t="175365" x="6619875" y="4432300"/>
          <p14:tracePt t="175366" x="6604000" y="4440238"/>
          <p14:tracePt t="175367" x="6586538" y="4448175"/>
          <p14:tracePt t="175370" x="6553200" y="4465638"/>
          <p14:tracePt t="175371" x="6535738" y="4473575"/>
          <p14:tracePt t="175373" x="6511925" y="4483100"/>
          <p14:tracePt t="175374" x="6477000" y="4498975"/>
          <p14:tracePt t="175376" x="6461125" y="4498975"/>
          <p14:tracePt t="175376" x="6443663" y="4506913"/>
          <p14:tracePt t="175378" x="6435725" y="4516438"/>
          <p14:tracePt t="175378" x="6418263" y="4516438"/>
          <p14:tracePt t="175379" x="6402388" y="4524375"/>
          <p14:tracePt t="175381" x="6394450" y="4532313"/>
          <p14:tracePt t="175381" x="6384925" y="4541838"/>
          <p14:tracePt t="175382" x="6369050" y="4541838"/>
          <p14:tracePt t="175383" x="6351588" y="4549775"/>
          <p14:tracePt t="175384" x="6343650" y="4549775"/>
          <p14:tracePt t="175387" x="6318250" y="4557713"/>
          <p14:tracePt t="175388" x="6310313" y="4557713"/>
          <p14:tracePt t="175391" x="6267450" y="4575175"/>
          <p14:tracePt t="175392" x="6259513" y="4575175"/>
          <p14:tracePt t="175393" x="6242050" y="4575175"/>
          <p14:tracePt t="175394" x="6234113" y="4575175"/>
          <p14:tracePt t="175395" x="6226175" y="4575175"/>
          <p14:tracePt t="175396" x="6218238" y="4575175"/>
          <p14:tracePt t="175397" x="6208713" y="4575175"/>
          <p14:tracePt t="175398" x="6200775" y="4575175"/>
          <p14:tracePt t="175400" x="6183313" y="4575175"/>
          <p14:tracePt t="175403" x="6175375" y="4583113"/>
          <p14:tracePt t="175404" x="6159500" y="4583113"/>
          <p14:tracePt t="175406" x="6149975" y="4583113"/>
          <p14:tracePt t="175406" x="6134100" y="4583113"/>
          <p14:tracePt t="175408" x="6124575" y="4583113"/>
          <p14:tracePt t="175409" x="6116638" y="4583113"/>
          <p14:tracePt t="175410" x="6108700" y="4583113"/>
          <p14:tracePt t="175411" x="6091238" y="4591050"/>
          <p14:tracePt t="175414" x="6083300" y="4591050"/>
          <p14:tracePt t="175415" x="6075363" y="4600575"/>
          <p14:tracePt t="175417" x="6067425" y="4600575"/>
          <p14:tracePt t="175418" x="6057900" y="4600575"/>
          <p14:tracePt t="175420" x="6042025" y="4608513"/>
          <p14:tracePt t="175421" x="6024563" y="4616450"/>
          <p14:tracePt t="175422" x="6016625" y="4624388"/>
          <p14:tracePt t="175423" x="5999163" y="4624388"/>
          <p14:tracePt t="175424" x="5999163" y="4633913"/>
          <p14:tracePt t="175425" x="5983288" y="4641850"/>
          <p14:tracePt t="175426" x="5973763" y="4641850"/>
          <p14:tracePt t="175427" x="5965825" y="4649788"/>
          <p14:tracePt t="175428" x="5949950" y="4659313"/>
          <p14:tracePt t="175429" x="5940425" y="4659313"/>
          <p14:tracePt t="175431" x="5932488" y="4675188"/>
          <p14:tracePt t="175432" x="5915025" y="4684713"/>
          <p14:tracePt t="175434" x="5899150" y="4692650"/>
          <p14:tracePt t="175437" x="5873750" y="4718050"/>
          <p14:tracePt t="175440" x="5832475" y="4743450"/>
          <p14:tracePt t="175441" x="5815013" y="4759325"/>
          <p14:tracePt t="175441" x="5807075" y="4767263"/>
          <p14:tracePt t="175442" x="5789613" y="4776788"/>
          <p14:tracePt t="175444" x="5781675" y="4792663"/>
          <p14:tracePt t="175445" x="5764213" y="4802188"/>
          <p14:tracePt t="175445" x="5738813" y="4818063"/>
          <p14:tracePt t="175447" x="5730875" y="4826000"/>
          <p14:tracePt t="175447" x="5715000" y="4843463"/>
          <p14:tracePt t="175448" x="5697538" y="4851400"/>
          <p14:tracePt t="175449" x="5680075" y="4868863"/>
          <p14:tracePt t="175451" x="5672138" y="4876800"/>
          <p14:tracePt t="175452" x="5646738" y="4894263"/>
          <p14:tracePt t="175454" x="5613400" y="4919663"/>
          <p14:tracePt t="175455" x="5597525" y="4935538"/>
          <p14:tracePt t="175457" x="5562600" y="4960938"/>
          <p14:tracePt t="175458" x="5529263" y="4986338"/>
          <p14:tracePt t="175460" x="5503863" y="4994275"/>
          <p14:tracePt t="175461" x="5487988" y="5011738"/>
          <p14:tracePt t="175462" x="5470525" y="5019675"/>
          <p14:tracePt t="175463" x="5454650" y="5037138"/>
          <p14:tracePt t="175464" x="5437188" y="5045075"/>
          <p14:tracePt t="175465" x="5421313" y="5060950"/>
          <p14:tracePt t="175466" x="5411788" y="5060950"/>
          <p14:tracePt t="175467" x="5386388" y="5078413"/>
          <p14:tracePt t="175468" x="5370513" y="5086350"/>
          <p14:tracePt t="175470" x="5337175" y="5111750"/>
          <p14:tracePt t="175472" x="5319713" y="5119688"/>
          <p14:tracePt t="175474" x="5286375" y="5137150"/>
          <p14:tracePt t="175475" x="5253038" y="5154613"/>
          <p14:tracePt t="175476" x="5245100" y="5170488"/>
          <p14:tracePt t="175477" x="5227638" y="5178425"/>
          <p14:tracePt t="175478" x="5202238" y="5187950"/>
          <p14:tracePt t="175479" x="5186363" y="5195888"/>
          <p14:tracePt t="175480" x="5168900" y="5203825"/>
          <p14:tracePt t="175481" x="5151438" y="5213350"/>
          <p14:tracePt t="175482" x="5135563" y="5221288"/>
          <p14:tracePt t="175483" x="5110163" y="5229225"/>
          <p14:tracePt t="175484" x="5102225" y="5246688"/>
          <p14:tracePt t="175486" x="5059363" y="5254625"/>
          <p14:tracePt t="175487" x="5043488" y="5272088"/>
          <p14:tracePt t="175489" x="5010150" y="5280025"/>
          <p14:tracePt t="175490" x="4992688" y="5295900"/>
          <p14:tracePt t="175491" x="4975225" y="5295900"/>
          <p14:tracePt t="175492" x="4951413" y="5305425"/>
          <p14:tracePt t="175493" x="4941888" y="5321300"/>
          <p14:tracePt t="175494" x="4916488" y="5321300"/>
          <p14:tracePt t="175495" x="4900613" y="5338763"/>
          <p14:tracePt t="175496" x="4883150" y="5346700"/>
          <p14:tracePt t="175497" x="4867275" y="5346700"/>
          <p14:tracePt t="175498" x="4849813" y="5356225"/>
          <p14:tracePt t="175499" x="4824413" y="5372100"/>
          <p14:tracePt t="175500" x="4808538" y="5372100"/>
          <p14:tracePt t="175501" x="4791075" y="5389563"/>
          <p14:tracePt t="175504" x="4757738" y="5397500"/>
          <p14:tracePt t="175505" x="4740275" y="5414963"/>
          <p14:tracePt t="175506" x="4699000" y="5422900"/>
          <p14:tracePt t="175507" x="4691063" y="5430838"/>
          <p14:tracePt t="175508" x="4673600" y="5438775"/>
          <p14:tracePt t="175509" x="4657725" y="5448300"/>
          <p14:tracePt t="175510" x="4640263" y="5456238"/>
          <p14:tracePt t="175511" x="4632325" y="5456238"/>
          <p14:tracePt t="175512" x="4614863" y="5464175"/>
          <p14:tracePt t="175513" x="4598988" y="5481638"/>
          <p14:tracePt t="175515" x="4581525" y="5481638"/>
          <p14:tracePt t="175515" x="4573588" y="5489575"/>
          <p14:tracePt t="175516" x="4556125" y="5497513"/>
          <p14:tracePt t="175517" x="4540250" y="5497513"/>
          <p14:tracePt t="175519" x="4530725" y="5497513"/>
          <p14:tracePt t="175521" x="4514850" y="5514975"/>
          <p14:tracePt t="175522" x="4497388" y="5514975"/>
          <p14:tracePt t="175523" x="4489450" y="5522913"/>
          <p14:tracePt t="175524" x="4481513" y="5522913"/>
          <p14:tracePt t="175525" x="4464050" y="5532438"/>
          <p14:tracePt t="175525" x="4456113" y="5540375"/>
          <p14:tracePt t="175526" x="4446588" y="5540375"/>
          <p14:tracePt t="175527" x="4430713" y="5548313"/>
          <p14:tracePt t="175529" x="4422775" y="5556250"/>
          <p14:tracePt t="175530" x="4413250" y="5556250"/>
          <p14:tracePt t="175530" x="4397375" y="5565775"/>
          <p14:tracePt t="175532" x="4387850" y="5565775"/>
          <p14:tracePt t="175533" x="4379913" y="5573713"/>
          <p14:tracePt t="175535" x="4364038" y="5573713"/>
          <p14:tracePt t="175537" x="4346575" y="5591175"/>
          <p14:tracePt t="175540" x="4321175" y="5599113"/>
          <p14:tracePt t="175541" x="4305300" y="5607050"/>
          <p14:tracePt t="175542" x="4295775" y="5607050"/>
          <p14:tracePt t="175544" x="4287838" y="5607050"/>
          <p14:tracePt t="175545" x="4279900" y="5614988"/>
          <p14:tracePt t="175545" x="4270375" y="5614988"/>
          <p14:tracePt t="175547" x="4262438" y="5624513"/>
          <p14:tracePt t="175549" x="4254500" y="5624513"/>
          <p14:tracePt t="175550" x="4254500" y="5632450"/>
          <p14:tracePt t="175551" x="4237038" y="5632450"/>
          <p14:tracePt t="175553" x="4229100" y="5632450"/>
          <p14:tracePt t="175556" x="4211638" y="5640388"/>
          <p14:tracePt t="175558" x="4203700" y="5649913"/>
          <p14:tracePt t="175560" x="4195763" y="5649913"/>
          <p14:tracePt t="175562" x="4187825" y="5657850"/>
          <p14:tracePt t="175566" x="4178300" y="5665788"/>
          <p14:tracePt t="175567" x="4170363" y="5665788"/>
          <p14:tracePt t="175570" x="4162425" y="5665788"/>
          <p14:tracePt t="175571" x="4162425" y="5673725"/>
          <p14:tracePt t="175573" x="4152900" y="5673725"/>
          <p14:tracePt t="175574" x="4144963" y="5683250"/>
          <p14:tracePt t="175576" x="4137025" y="5683250"/>
          <p14:tracePt t="175579" x="4129088" y="5683250"/>
          <p14:tracePt t="175580" x="4129088" y="5691188"/>
          <p14:tracePt t="175582" x="4119563" y="5691188"/>
          <p14:tracePt t="175584" x="4111625" y="5699125"/>
          <p14:tracePt t="175586" x="4103688" y="5708650"/>
          <p14:tracePt t="175588" x="4094163" y="5708650"/>
          <p14:tracePt t="175590" x="4086225" y="5716588"/>
          <p14:tracePt t="175592" x="4078288" y="5716588"/>
          <p14:tracePt t="175594" x="4070350" y="5724525"/>
          <p14:tracePt t="175595" x="4060825" y="5724525"/>
          <p14:tracePt t="175597" x="4052888" y="5732463"/>
          <p14:tracePt t="175598" x="4052888" y="5741988"/>
          <p14:tracePt t="175598" x="4035425" y="5741988"/>
          <p14:tracePt t="175600" x="4019550" y="5749925"/>
          <p14:tracePt t="175603" x="4011613" y="5757863"/>
          <p14:tracePt t="175605" x="3994150" y="5767388"/>
          <p14:tracePt t="175606" x="3986213" y="5767388"/>
          <p14:tracePt t="175607" x="3976688" y="5767388"/>
          <p14:tracePt t="175607" x="3968750" y="5775325"/>
          <p14:tracePt t="175608" x="3960813" y="5783263"/>
          <p14:tracePt t="175609" x="3943350" y="5783263"/>
          <p14:tracePt t="175610" x="3935413" y="5791200"/>
          <p14:tracePt t="175613" x="3927475" y="5800725"/>
          <p14:tracePt t="175614" x="3910013" y="5800725"/>
          <p14:tracePt t="175615" x="3902075" y="5808663"/>
          <p14:tracePt t="175616" x="3876675" y="5816600"/>
          <p14:tracePt t="175618" x="3868738" y="5826125"/>
          <p14:tracePt t="175621" x="3843338" y="5834063"/>
          <p14:tracePt t="175624" x="3817938" y="5849938"/>
          <p14:tracePt t="175626" x="3792538" y="5859463"/>
          <p14:tracePt t="175627" x="3784600" y="5867400"/>
          <p14:tracePt t="175628" x="3776663" y="5875338"/>
          <p14:tracePt t="175630" x="3767138" y="5875338"/>
          <p14:tracePt t="175632" x="3759200" y="5884863"/>
          <p14:tracePt t="175634" x="3751263" y="5892800"/>
          <p14:tracePt t="175635" x="3741738" y="5892800"/>
          <p14:tracePt t="175637" x="3733800" y="5900738"/>
          <p14:tracePt t="175639" x="3717925" y="5900738"/>
          <p14:tracePt t="175640" x="3717925" y="5908675"/>
          <p14:tracePt t="175643" x="3708400" y="5908675"/>
          <p14:tracePt t="175644" x="3708400" y="5918200"/>
          <p14:tracePt t="175645" x="3700463" y="5918200"/>
          <p14:tracePt t="175645" x="3700463" y="5926138"/>
          <p14:tracePt t="175646" x="3692525" y="5926138"/>
          <p14:tracePt t="175648" x="3683000" y="5926138"/>
          <p14:tracePt t="175650" x="3683000" y="5934075"/>
          <p14:tracePt t="175653" x="3675063" y="5934075"/>
          <p14:tracePt t="175657" x="3667125" y="5934075"/>
          <p14:tracePt t="175658" x="3667125" y="5943600"/>
          <p14:tracePt t="175668" x="3659188" y="5943600"/>
          <p14:tracePt t="175796" x="3667125" y="5943600"/>
          <p14:tracePt t="175812" x="3675063" y="5943600"/>
          <p14:tracePt t="175818" x="3683000" y="5943600"/>
          <p14:tracePt t="175820" x="3692525" y="5943600"/>
          <p14:tracePt t="175825" x="3700463" y="5943600"/>
          <p14:tracePt t="175828" x="3708400" y="5943600"/>
          <p14:tracePt t="175832" x="3717925" y="5943600"/>
          <p14:tracePt t="175833" x="3725863" y="5943600"/>
          <p14:tracePt t="175837" x="3733800" y="5943600"/>
          <p14:tracePt t="175839" x="3741738" y="5943600"/>
          <p14:tracePt t="175840" x="3751263" y="5943600"/>
          <p14:tracePt t="175843" x="3759200" y="5943600"/>
          <p14:tracePt t="175844" x="3759200" y="5934075"/>
          <p14:tracePt t="175845" x="3767138" y="5934075"/>
          <p14:tracePt t="175847" x="3776663" y="5934075"/>
          <p14:tracePt t="175849" x="3784600" y="5934075"/>
          <p14:tracePt t="175853" x="3800475" y="5934075"/>
          <p14:tracePt t="175857" x="3810000" y="5934075"/>
          <p14:tracePt t="175863" x="3817938" y="5934075"/>
          <p14:tracePt t="175871" x="3825875" y="5934075"/>
          <p14:tracePt t="175882" x="3835400" y="5934075"/>
          <p14:tracePt t="175903" x="3843338" y="5934075"/>
          <p14:tracePt t="175910" x="3851275" y="5934075"/>
          <p14:tracePt t="175915" x="3859213" y="5934075"/>
          <p14:tracePt t="175922" x="3868738" y="5934075"/>
          <p14:tracePt t="175924" x="3876675" y="5934075"/>
          <p14:tracePt t="175928" x="3884613" y="5934075"/>
          <p14:tracePt t="175932" x="3894138" y="5934075"/>
          <p14:tracePt t="175934" x="3902075" y="5934075"/>
          <p14:tracePt t="175939" x="3910013" y="5934075"/>
          <p14:tracePt t="175943" x="3917950" y="5934075"/>
          <p14:tracePt t="175946" x="3927475" y="5934075"/>
          <p14:tracePt t="175947" x="3935413" y="5934075"/>
          <p14:tracePt t="175951" x="3943350" y="5934075"/>
          <p14:tracePt t="175955" x="3952875" y="5934075"/>
          <p14:tracePt t="175957" x="3960813" y="5934075"/>
          <p14:tracePt t="175959" x="3968750" y="5934075"/>
          <p14:tracePt t="175963" x="3976688" y="5926138"/>
          <p14:tracePt t="175965" x="3986213" y="5926138"/>
          <p14:tracePt t="175968" x="3986213" y="5918200"/>
          <p14:tracePt t="175970" x="3994150" y="5918200"/>
          <p14:tracePt t="175971" x="4002088" y="5918200"/>
          <p14:tracePt t="175973" x="4011613" y="5918200"/>
          <p14:tracePt t="175975" x="4019550" y="5918200"/>
          <p14:tracePt t="175977" x="4019550" y="5908675"/>
          <p14:tracePt t="175978" x="4027488" y="5908675"/>
          <p14:tracePt t="175979" x="4035425" y="5908675"/>
          <p14:tracePt t="175983" x="4044950" y="5908675"/>
          <p14:tracePt t="175985" x="4052888" y="5900738"/>
          <p14:tracePt t="175988" x="4060825" y="5900738"/>
          <p14:tracePt t="175990" x="4070350" y="5900738"/>
          <p14:tracePt t="175992" x="4078288" y="5892800"/>
          <p14:tracePt t="175994" x="4078288" y="5884863"/>
          <p14:tracePt t="175996" x="4086225" y="5884863"/>
          <p14:tracePt t="176000" x="4094163" y="5875338"/>
          <p14:tracePt t="176007" x="4103688" y="5867400"/>
          <p14:tracePt t="176014" x="4111625" y="5859463"/>
          <p14:tracePt t="176017" x="4111625" y="5849938"/>
          <p14:tracePt t="176023" x="4111625" y="5842000"/>
          <p14:tracePt t="176029" x="4111625" y="5834063"/>
          <p14:tracePt t="176032" x="4111625" y="5826125"/>
          <p14:tracePt t="176035" x="4111625" y="5816600"/>
          <p14:tracePt t="176039" x="4111625" y="5808663"/>
          <p14:tracePt t="176043" x="4111625" y="5800725"/>
          <p14:tracePt t="176048" x="4111625" y="5791200"/>
          <p14:tracePt t="176049" x="4111625" y="5783263"/>
          <p14:tracePt t="176054" x="4111625" y="5775325"/>
          <p14:tracePt t="176058" x="4111625" y="5767388"/>
          <p14:tracePt t="176062" x="4111625" y="5757863"/>
          <p14:tracePt t="176064" x="4111625" y="5749925"/>
          <p14:tracePt t="176065" x="4103688" y="5749925"/>
          <p14:tracePt t="176069" x="4103688" y="5741988"/>
          <p14:tracePt t="176075" x="4103688" y="5732463"/>
          <p14:tracePt t="176083" x="4094163" y="5724525"/>
          <p14:tracePt t="176109" x="4094163" y="5716588"/>
          <p14:tracePt t="176121" x="4094163" y="5708650"/>
          <p14:tracePt t="176125" x="4086225" y="5708650"/>
          <p14:tracePt t="176138" x="4078288" y="5699125"/>
          <p14:tracePt t="176140" x="4070350" y="5699125"/>
          <p14:tracePt t="176141" x="4070350" y="5691188"/>
          <p14:tracePt t="176145" x="4060825" y="5691188"/>
          <p14:tracePt t="176150" x="4060825" y="5683250"/>
          <p14:tracePt t="176153" x="4052888" y="5683250"/>
          <p14:tracePt t="176155" x="4052888" y="5673725"/>
          <p14:tracePt t="176166" x="4044950" y="5673725"/>
          <p14:tracePt t="176208" x="4044950" y="5665788"/>
          <p14:tracePt t="176216" x="4035425" y="5665788"/>
          <p14:tracePt t="176220" x="4027488" y="5657850"/>
          <p14:tracePt t="176229" x="4019550" y="5657850"/>
          <p14:tracePt t="176231" x="4019550" y="5649913"/>
          <p14:tracePt t="176237" x="4011613" y="5640388"/>
          <p14:tracePt t="176245" x="4011613" y="5632450"/>
          <p14:tracePt t="176251" x="4002088" y="5632450"/>
          <p14:tracePt t="176257" x="4002088" y="5624513"/>
          <p14:tracePt t="176259" x="3994150" y="5624513"/>
          <p14:tracePt t="176272" x="3994150" y="5614988"/>
          <p14:tracePt t="176279" x="3994150" y="5607050"/>
          <p14:tracePt t="176285" x="3986213" y="5607050"/>
          <p14:tracePt t="176292" x="3986213" y="5599113"/>
          <p14:tracePt t="176302" x="3976688" y="5599113"/>
          <p14:tracePt t="176304" x="3976688" y="5591175"/>
          <p14:tracePt t="176312" x="3968750" y="5591175"/>
          <p14:tracePt t="176316" x="3960813" y="5581650"/>
          <p14:tracePt t="176321" x="3952875" y="5573713"/>
          <p14:tracePt t="176328" x="3943350" y="5573713"/>
          <p14:tracePt t="176332" x="3935413" y="5573713"/>
          <p14:tracePt t="176334" x="3935413" y="5565775"/>
          <p14:tracePt t="176337" x="3927475" y="5565775"/>
          <p14:tracePt t="176343" x="3917950" y="5565775"/>
          <p14:tracePt t="176349" x="3917950" y="5556250"/>
          <p14:tracePt t="176357" x="3910013" y="5556250"/>
          <p14:tracePt t="176386" x="3902075" y="5548313"/>
          <p14:tracePt t="176436" x="3894138" y="5548313"/>
          <p14:tracePt t="176445" x="3884613" y="5548313"/>
          <p14:tracePt t="176454" x="3876675" y="5548313"/>
          <p14:tracePt t="176463" x="3868738" y="5548313"/>
          <p14:tracePt t="176465" x="3868738" y="5540375"/>
          <p14:tracePt t="176469" x="3859213" y="5540375"/>
          <p14:tracePt t="176667" x="3859213" y="5532438"/>
          <p14:tracePt t="176678" x="3851275" y="5532438"/>
          <p14:tracePt t="176680" x="3851275" y="5522913"/>
          <p14:tracePt t="176690" x="3843338" y="5514975"/>
          <p14:tracePt t="176696" x="3843338" y="5507038"/>
          <p14:tracePt t="176701" x="3835400" y="5507038"/>
          <p14:tracePt t="176704" x="3825875" y="5507038"/>
          <p14:tracePt t="176708" x="3825875" y="5497513"/>
          <p14:tracePt t="176716" x="3817938" y="5497513"/>
          <p14:tracePt t="176719" x="3817938" y="5489575"/>
          <p14:tracePt t="176723" x="3810000" y="5489575"/>
          <p14:tracePt t="176728" x="3800475" y="5489575"/>
          <p14:tracePt t="176730" x="3792538" y="5481638"/>
          <p14:tracePt t="176733" x="3784600" y="5481638"/>
          <p14:tracePt t="176735" x="3784600" y="5473700"/>
          <p14:tracePt t="176738" x="3776663" y="5473700"/>
          <p14:tracePt t="176740" x="3767138" y="5473700"/>
          <p14:tracePt t="176743" x="3759200" y="5473700"/>
          <p14:tracePt t="176744" x="3751263" y="5473700"/>
          <p14:tracePt t="176745" x="3741738" y="5473700"/>
          <p14:tracePt t="176748" x="3733800" y="5473700"/>
          <p14:tracePt t="176750" x="3725863" y="5464175"/>
          <p14:tracePt t="176754" x="3717925" y="5464175"/>
          <p14:tracePt t="176755" x="3708400" y="5464175"/>
          <p14:tracePt t="176758" x="3700463" y="5464175"/>
          <p14:tracePt t="176760" x="3692525" y="5464175"/>
          <p14:tracePt t="176763" x="3683000" y="5464175"/>
          <p14:tracePt t="176767" x="3675063" y="5464175"/>
          <p14:tracePt t="176770" x="3667125" y="5464175"/>
          <p14:tracePt t="176775" x="3659188" y="5464175"/>
          <p14:tracePt t="176776" x="3649663" y="5473700"/>
          <p14:tracePt t="176778" x="3649663" y="5481638"/>
          <p14:tracePt t="176780" x="3641725" y="5481638"/>
          <p14:tracePt t="176787" x="3633788" y="5489575"/>
          <p14:tracePt t="176791" x="3624263" y="5489575"/>
          <p14:tracePt t="176793" x="3616325" y="5489575"/>
          <p14:tracePt t="176795" x="3616325" y="5497513"/>
          <p14:tracePt t="176797" x="3608388" y="5497513"/>
          <p14:tracePt t="176802" x="3600450" y="5507038"/>
          <p14:tracePt t="176807" x="3600450" y="5514975"/>
          <p14:tracePt t="176809" x="3590925" y="5514975"/>
          <p14:tracePt t="176813" x="3582988" y="5514975"/>
          <p14:tracePt t="176825" x="3582988" y="5522913"/>
          <p14:tracePt t="176829" x="3575050" y="5522913"/>
          <p14:tracePt t="176844" x="3565525" y="5522913"/>
          <p14:tracePt t="176846" x="3565525" y="5532438"/>
          <p14:tracePt t="176853" x="3557588" y="5532438"/>
          <p14:tracePt t="176857" x="3549650" y="5532438"/>
          <p14:tracePt t="176861" x="3549650" y="5540375"/>
          <p14:tracePt t="176866" x="3541713" y="5540375"/>
          <p14:tracePt t="176866" x="3541713" y="5548313"/>
          <p14:tracePt t="176872" x="3532188" y="5548313"/>
          <p14:tracePt t="176877" x="3532188" y="5556250"/>
          <p14:tracePt t="176879" x="3524250" y="5556250"/>
          <p14:tracePt t="176883" x="3516313" y="5556250"/>
          <p14:tracePt t="176888" x="3516313" y="5565775"/>
          <p14:tracePt t="176891" x="3506788" y="5565775"/>
          <p14:tracePt t="176899" x="3506788" y="5573713"/>
          <p14:tracePt t="176903" x="3506788" y="5581650"/>
          <p14:tracePt t="176905" x="3498850" y="5581650"/>
          <p14:tracePt t="176921" x="3498850" y="5591175"/>
          <p14:tracePt t="176923" x="3490913" y="5591175"/>
          <p14:tracePt t="176935" x="3482975" y="5591175"/>
          <p14:tracePt t="176938" x="3473450" y="5599113"/>
          <p14:tracePt t="176948" x="3465513" y="5599113"/>
          <p14:tracePt t="176955" x="3457575" y="5599113"/>
          <p14:tracePt t="176956" x="3457575" y="5607050"/>
          <p14:tracePt t="176965" x="3457575" y="5614988"/>
          <p14:tracePt t="176970" x="3448050" y="5614988"/>
          <p14:tracePt t="177171" x="3448050" y="5624513"/>
          <p14:tracePt t="177186" x="3448050" y="5632450"/>
          <p14:tracePt t="177197" x="3448050" y="5640388"/>
          <p14:tracePt t="177203" x="3448050" y="5649913"/>
          <p14:tracePt t="177211" x="3448050" y="5657850"/>
          <p14:tracePt t="177219" x="3448050" y="5665788"/>
          <p14:tracePt t="177227" x="3448050" y="5673725"/>
          <p14:tracePt t="177230" x="3448050" y="5683250"/>
          <p14:tracePt t="177237" x="3448050" y="5691188"/>
          <p14:tracePt t="177242" x="3448050" y="5699125"/>
          <p14:tracePt t="177247" x="3448050" y="5708650"/>
          <p14:tracePt t="177249" x="3448050" y="5716588"/>
          <p14:tracePt t="177256" x="3448050" y="5724525"/>
          <p14:tracePt t="177263" x="3448050" y="5732463"/>
          <p14:tracePt t="177279" x="3448050" y="5741988"/>
          <p14:tracePt t="177416" x="3448050" y="5732463"/>
          <p14:tracePt t="177421" x="3448050" y="5724525"/>
          <p14:tracePt t="177423" x="3448050" y="5716588"/>
          <p14:tracePt t="177427" x="3448050" y="5699125"/>
          <p14:tracePt t="177430" x="3448050" y="5691188"/>
          <p14:tracePt t="177434" x="3448050" y="5683250"/>
          <p14:tracePt t="177437" x="3448050" y="5673725"/>
          <p14:tracePt t="177440" x="3448050" y="5665788"/>
          <p14:tracePt t="177446" x="3448050" y="5657850"/>
          <p14:tracePt t="177451" x="3448050" y="5649913"/>
          <p14:tracePt t="177456" x="3448050" y="5640388"/>
          <p14:tracePt t="177463" x="3448050" y="5632450"/>
          <p14:tracePt t="177470" x="3448050" y="5624513"/>
          <p14:tracePt t="177480" x="3448050" y="5614988"/>
          <p14:tracePt t="177485" x="3448050" y="5607050"/>
          <p14:tracePt t="177497" x="3448050" y="5599113"/>
          <p14:tracePt t="177517" x="3448050" y="5591175"/>
          <p14:tracePt t="177590" x="3448050" y="5599113"/>
          <p14:tracePt t="177597" x="3457575" y="5607050"/>
          <p14:tracePt t="177600" x="3457575" y="5614988"/>
          <p14:tracePt t="177607" x="3457575" y="5624513"/>
          <p14:tracePt t="177614" x="3457575" y="5632450"/>
          <p14:tracePt t="177621" x="3457575" y="5640388"/>
          <p14:tracePt t="177624" x="3457575" y="5649913"/>
          <p14:tracePt t="177630" x="3457575" y="5657850"/>
          <p14:tracePt t="177635" x="3465513" y="5665788"/>
          <p14:tracePt t="177639" x="3465513" y="5673725"/>
          <p14:tracePt t="177642" x="3465513" y="5683250"/>
          <p14:tracePt t="177646" x="3465513" y="5691188"/>
          <p14:tracePt t="177654" x="3465513" y="5699125"/>
          <p14:tracePt t="177660" x="3465513" y="5708650"/>
          <p14:tracePt t="177665" x="3465513" y="5716588"/>
          <p14:tracePt t="177682" x="3465513" y="5724525"/>
          <p14:tracePt t="177824" x="3465513" y="5716588"/>
          <p14:tracePt t="177827" x="3465513" y="5708650"/>
          <p14:tracePt t="177831" x="3465513" y="5699125"/>
          <p14:tracePt t="177837" x="3465513" y="5691188"/>
          <p14:tracePt t="177842" x="3465513" y="5683250"/>
          <p14:tracePt t="177846" x="3473450" y="5683250"/>
          <p14:tracePt t="177847" x="3473450" y="5673725"/>
          <p14:tracePt t="177863" x="3473450" y="5665788"/>
          <p14:tracePt t="177867" x="3482975" y="5665788"/>
          <p14:tracePt t="177955" x="3490913" y="5665788"/>
          <p14:tracePt t="177968" x="3498850" y="5665788"/>
          <p14:tracePt t="177973" x="3498850" y="5673725"/>
          <p14:tracePt t="177976" x="3506788" y="5673725"/>
          <p14:tracePt t="177981" x="3516313" y="5683250"/>
          <p14:tracePt t="177983" x="3524250" y="5683250"/>
          <p14:tracePt t="177987" x="3532188" y="5683250"/>
          <p14:tracePt t="177990" x="3541713" y="5683250"/>
          <p14:tracePt t="177994" x="3549650" y="5683250"/>
          <p14:tracePt t="177996" x="3557588" y="5683250"/>
          <p14:tracePt t="177998" x="3565525" y="5683250"/>
          <p14:tracePt t="178002" x="3582988" y="5683250"/>
          <p14:tracePt t="178005" x="3590925" y="5683250"/>
          <p14:tracePt t="178007" x="3600450" y="5683250"/>
          <p14:tracePt t="178010" x="3608388" y="5683250"/>
          <p14:tracePt t="178011" x="3616325" y="5683250"/>
          <p14:tracePt t="178015" x="3624263" y="5683250"/>
          <p14:tracePt t="178017" x="3633788" y="5683250"/>
          <p14:tracePt t="178022" x="3649663" y="5673725"/>
          <p14:tracePt t="178024" x="3659188" y="5673725"/>
          <p14:tracePt t="178025" x="3667125" y="5673725"/>
          <p14:tracePt t="178027" x="3675063" y="5673725"/>
          <p14:tracePt t="178030" x="3683000" y="5665788"/>
          <p14:tracePt t="178031" x="3692525" y="5665788"/>
          <p14:tracePt t="178033" x="3700463" y="5665788"/>
          <p14:tracePt t="178035" x="3700463" y="5657850"/>
          <p14:tracePt t="178039" x="3717925" y="5657850"/>
          <p14:tracePt t="178041" x="3725863" y="5657850"/>
          <p14:tracePt t="178042" x="3725863" y="5649913"/>
          <p14:tracePt t="178045" x="3725863" y="5640388"/>
          <p14:tracePt t="178046" x="3733800" y="5640388"/>
          <p14:tracePt t="178051" x="3741738" y="5640388"/>
          <p14:tracePt t="178055" x="3741738" y="5632450"/>
          <p14:tracePt t="178060" x="3751263" y="5632450"/>
          <p14:tracePt t="178066" x="3751263" y="5624513"/>
          <p14:tracePt t="178070" x="3759200" y="5624513"/>
          <p14:tracePt t="178077" x="3759200" y="5614988"/>
          <p14:tracePt t="178082" x="3759200" y="5607050"/>
          <p14:tracePt t="178088" x="3767138" y="5607050"/>
          <p14:tracePt t="178096" x="3767138" y="5599113"/>
          <p14:tracePt t="178112" x="3776663" y="5599113"/>
          <p14:tracePt t="178125" x="3784600" y="5599113"/>
          <p14:tracePt t="178132" x="3792538" y="5599113"/>
          <p14:tracePt t="178154" x="3800475" y="5599113"/>
          <p14:tracePt t="178163" x="3810000" y="5599113"/>
          <p14:tracePt t="178187" x="3810000" y="5591175"/>
          <p14:tracePt t="178264" x="3800475" y="5591175"/>
          <p14:tracePt t="178269" x="3792538" y="5591175"/>
          <p14:tracePt t="178272" x="3784600" y="5591175"/>
          <p14:tracePt t="178276" x="3776663" y="5591175"/>
          <p14:tracePt t="178280" x="3767138" y="5591175"/>
          <p14:tracePt t="178282" x="3759200" y="5591175"/>
          <p14:tracePt t="178285" x="3751263" y="5591175"/>
          <p14:tracePt t="178289" x="3741738" y="5591175"/>
          <p14:tracePt t="178290" x="3733800" y="5591175"/>
          <p14:tracePt t="178294" x="3725863" y="5591175"/>
          <p14:tracePt t="178296" x="3717925" y="5591175"/>
          <p14:tracePt t="178297" x="3708400" y="5591175"/>
          <p14:tracePt t="178299" x="3700463" y="5591175"/>
          <p14:tracePt t="178301" x="3692525" y="5591175"/>
          <p14:tracePt t="178304" x="3683000" y="5591175"/>
          <p14:tracePt t="178305" x="3675063" y="5591175"/>
          <p14:tracePt t="178307" x="3667125" y="5591175"/>
          <p14:tracePt t="178309" x="3659188" y="5591175"/>
          <p14:tracePt t="178309" x="3649663" y="5591175"/>
          <p14:tracePt t="178310" x="3641725" y="5591175"/>
          <p14:tracePt t="178313" x="3624263" y="5591175"/>
          <p14:tracePt t="178316" x="3616325" y="5591175"/>
          <p14:tracePt t="178319" x="3608388" y="5591175"/>
          <p14:tracePt t="178321" x="3600450" y="5591175"/>
          <p14:tracePt t="178322" x="3590925" y="5591175"/>
          <p14:tracePt t="178323" x="3582988" y="5591175"/>
          <p14:tracePt t="178326" x="3575050" y="5591175"/>
          <p14:tracePt t="178327" x="3565525" y="5591175"/>
          <p14:tracePt t="178328" x="3557588" y="5591175"/>
          <p14:tracePt t="178331" x="3549650" y="5591175"/>
          <p14:tracePt t="178334" x="3541713" y="5591175"/>
          <p14:tracePt t="178337" x="3532188" y="5591175"/>
          <p14:tracePt t="178339" x="3524250" y="5591175"/>
          <p14:tracePt t="178343" x="3516313" y="5591175"/>
          <p14:tracePt t="178348" x="3506788" y="5591175"/>
          <p14:tracePt t="178354" x="3498850" y="5591175"/>
          <p14:tracePt t="178355" x="3498850" y="5599113"/>
          <p14:tracePt t="178357" x="3490913" y="5599113"/>
          <p14:tracePt t="178391" x="3490913" y="5607050"/>
          <p14:tracePt t="178397" x="3482975" y="5607050"/>
          <p14:tracePt t="178407" x="3482975" y="5614988"/>
          <p14:tracePt t="178415" x="3473450" y="5614988"/>
          <p14:tracePt t="178431" x="3465513" y="5614988"/>
          <p14:tracePt t="178437" x="3457575" y="5624513"/>
          <p14:tracePt t="178448" x="3448050" y="5624513"/>
          <p14:tracePt t="178456" x="3448050" y="5632450"/>
          <p14:tracePt t="178463" x="3440113" y="5632450"/>
          <p14:tracePt t="178528" x="3440113" y="5640388"/>
          <p14:tracePt t="178537" x="3432175" y="5649913"/>
          <p14:tracePt t="178543" x="3424238" y="5649913"/>
          <p14:tracePt t="178548" x="3424238" y="5657850"/>
          <p14:tracePt t="178558" x="3424238" y="5665788"/>
          <p14:tracePt t="178563" x="3414713" y="5665788"/>
          <p14:tracePt t="178568" x="3414713" y="5673725"/>
          <p14:tracePt t="178572" x="3414713" y="5683250"/>
          <p14:tracePt t="178581" x="3414713" y="5691188"/>
          <p14:tracePt t="178593" x="3414713" y="5699125"/>
          <p14:tracePt t="178594" x="3406775" y="5699125"/>
          <p14:tracePt t="178605" x="3406775" y="5708650"/>
          <p14:tracePt t="178613" x="3406775" y="5716588"/>
          <p14:tracePt t="178626" x="3406775" y="5724525"/>
          <p14:tracePt t="178637" x="3406775" y="5732463"/>
          <p14:tracePt t="178648" x="3406775" y="5741988"/>
          <p14:tracePt t="178660" x="3406775" y="5749925"/>
          <p14:tracePt t="178668" x="3406775" y="5757863"/>
          <p14:tracePt t="178958" x="3406775" y="5749925"/>
          <p14:tracePt t="178974" x="3406775" y="5741988"/>
          <p14:tracePt t="179002" x="3414713" y="5741988"/>
          <p14:tracePt t="179004" x="3414713" y="5732463"/>
          <p14:tracePt t="179011" x="3424238" y="5732463"/>
          <p14:tracePt t="179015" x="3432175" y="5732463"/>
          <p14:tracePt t="179023" x="3440113" y="5732463"/>
          <p14:tracePt t="179027" x="3448050" y="5732463"/>
          <p14:tracePt t="179029" x="3457575" y="5732463"/>
          <p14:tracePt t="179033" x="3465513" y="5732463"/>
          <p14:tracePt t="179038" x="3473450" y="5732463"/>
          <p14:tracePt t="179040" x="3482975" y="5732463"/>
          <p14:tracePt t="179043" x="3490913" y="5732463"/>
          <p14:tracePt t="179045" x="3498850" y="5732463"/>
          <p14:tracePt t="179047" x="3506788" y="5732463"/>
          <p14:tracePt t="179050" x="3516313" y="5732463"/>
          <p14:tracePt t="179055" x="3532188" y="5732463"/>
          <p14:tracePt t="179057" x="3541713" y="5732463"/>
          <p14:tracePt t="179059" x="3549650" y="5732463"/>
          <p14:tracePt t="179063" x="3557588" y="5732463"/>
          <p14:tracePt t="179063" x="3565525" y="5732463"/>
          <p14:tracePt t="179068" x="3575050" y="5732463"/>
          <p14:tracePt t="179071" x="3582988" y="5732463"/>
          <p14:tracePt t="179074" x="3590925" y="5732463"/>
          <p14:tracePt t="179076" x="3600450" y="5732463"/>
          <p14:tracePt t="179078" x="3608388" y="5724525"/>
          <p14:tracePt t="179084" x="3616325" y="5724525"/>
          <p14:tracePt t="179087" x="3624263" y="5724525"/>
          <p14:tracePt t="179090" x="3633788" y="5724525"/>
          <p14:tracePt t="179096" x="3641725" y="5724525"/>
          <p14:tracePt t="179097" x="3641725" y="5716588"/>
          <p14:tracePt t="179101" x="3649663" y="5716588"/>
          <p14:tracePt t="179111" x="3659188" y="5708650"/>
          <p14:tracePt t="179185" x="3659188" y="5699125"/>
          <p14:tracePt t="179188" x="3649663" y="5699125"/>
          <p14:tracePt t="179193" x="3641725" y="5691188"/>
          <p14:tracePt t="179195" x="3633788" y="5691188"/>
          <p14:tracePt t="179195" x="3624263" y="5691188"/>
          <p14:tracePt t="179202" x="3608388" y="5683250"/>
          <p14:tracePt t="179204" x="3600450" y="5673725"/>
          <p14:tracePt t="179208" x="3590925" y="5673725"/>
          <p14:tracePt t="179209" x="3582988" y="5673725"/>
          <p14:tracePt t="179210" x="3575050" y="5665788"/>
          <p14:tracePt t="179213" x="3565525" y="5665788"/>
          <p14:tracePt t="179215" x="3557588" y="5665788"/>
          <p14:tracePt t="179218" x="3549650" y="5665788"/>
          <p14:tracePt t="179222" x="3532188" y="5657850"/>
          <p14:tracePt t="179223" x="3524250" y="5657850"/>
          <p14:tracePt t="179225" x="3516313" y="5657850"/>
          <p14:tracePt t="179228" x="3506788" y="5657850"/>
          <p14:tracePt t="179230" x="3498850" y="5657850"/>
          <p14:tracePt t="179231" x="3490913" y="5657850"/>
          <p14:tracePt t="179234" x="3482975" y="5657850"/>
          <p14:tracePt t="179237" x="3473450" y="5657850"/>
          <p14:tracePt t="179258" x="3424238" y="5657850"/>
          <p14:tracePt t="179260" x="3414713" y="5657850"/>
          <p14:tracePt t="179279" x="3389313" y="5657850"/>
          <p14:tracePt t="179304" x="3373438" y="5657850"/>
          <p14:tracePt t="179305" x="3373438" y="5665788"/>
          <p14:tracePt t="179362" x="3381375" y="5673725"/>
          <p14:tracePt t="179418" x="3557588" y="5699125"/>
          <p14:tracePt t="179420" x="3565525" y="5699125"/>
          <p14:tracePt t="179424" x="3575050" y="5699125"/>
          <p14:tracePt t="179431" x="3582988" y="5699125"/>
          <p14:tracePt t="179478" x="3575050" y="5699125"/>
          <p14:tracePt t="179484" x="3565525" y="5699125"/>
          <p14:tracePt t="179486" x="3557588" y="5699125"/>
          <p14:tracePt t="179490" x="3549650" y="5699125"/>
          <p14:tracePt t="179496" x="3541713" y="5699125"/>
          <p14:tracePt t="179499" x="3532188" y="5699125"/>
          <p14:tracePt t="179500" x="3524250" y="5699125"/>
          <p14:tracePt t="179505" x="3516313" y="5699125"/>
          <p14:tracePt t="179507" x="3506788" y="5699125"/>
          <p14:tracePt t="179511" x="3498850" y="5699125"/>
          <p14:tracePt t="179514" x="3490913" y="5699125"/>
          <p14:tracePt t="179519" x="3482975" y="5699125"/>
          <p14:tracePt t="179523" x="3473450" y="5699125"/>
          <p14:tracePt t="179529" x="3465513" y="5699125"/>
          <p14:tracePt t="179534" x="3457575" y="5699125"/>
          <p14:tracePt t="179572" x="3457575" y="5708650"/>
          <p14:tracePt t="179578" x="3465513" y="5708650"/>
          <p14:tracePt t="179580" x="3465513" y="5716588"/>
          <p14:tracePt t="179582" x="3473450" y="5716588"/>
          <p14:tracePt t="179588" x="3490913" y="5716588"/>
          <p14:tracePt t="179590" x="3498850" y="5716588"/>
          <p14:tracePt t="179591" x="3506788" y="5716588"/>
          <p14:tracePt t="179594" x="3516313" y="5724525"/>
          <p14:tracePt t="179596" x="3524250" y="5724525"/>
          <p14:tracePt t="179597" x="3532188" y="5724525"/>
          <p14:tracePt t="179599" x="3541713" y="5724525"/>
          <p14:tracePt t="179601" x="3549650" y="5724525"/>
          <p14:tracePt t="179604" x="3557588" y="5724525"/>
          <p14:tracePt t="179606" x="3565525" y="5724525"/>
          <p14:tracePt t="179607" x="3565525" y="5732463"/>
          <p14:tracePt t="179608" x="3575050" y="5732463"/>
          <p14:tracePt t="179609" x="3582988" y="5732463"/>
          <p14:tracePt t="179611" x="3590925" y="5732463"/>
          <p14:tracePt t="179612" x="3600450" y="5732463"/>
          <p14:tracePt t="179615" x="3608388" y="5732463"/>
          <p14:tracePt t="179617" x="3616325" y="5732463"/>
          <p14:tracePt t="179621" x="3624263" y="5741988"/>
          <p14:tracePt t="179623" x="3633788" y="5741988"/>
          <p14:tracePt t="179625" x="3641725" y="5741988"/>
          <p14:tracePt t="179630" x="3649663" y="5741988"/>
          <p14:tracePt t="179637" x="3659188" y="5741988"/>
          <p14:tracePt t="179674" x="3649663" y="5741988"/>
          <p14:tracePt t="179679" x="3641725" y="5741988"/>
          <p14:tracePt t="179684" x="3633788" y="5741988"/>
          <p14:tracePt t="179687" x="3624263" y="5741988"/>
          <p14:tracePt t="179692" x="3616325" y="5741988"/>
          <p14:tracePt t="179698" x="3608388" y="5741988"/>
          <p14:tracePt t="179704" x="3600450" y="5741988"/>
          <p14:tracePt t="179709" x="3590925" y="5741988"/>
          <p14:tracePt t="179855" x="3590925" y="5749925"/>
          <p14:tracePt t="179858" x="3600450" y="5749925"/>
          <p14:tracePt t="179871" x="3608388" y="5757863"/>
          <p14:tracePt t="179876" x="3616325" y="5757863"/>
          <p14:tracePt t="179883" x="3624263" y="5757863"/>
          <p14:tracePt t="179885" x="3633788" y="5757863"/>
          <p14:tracePt t="179892" x="3641725" y="5757863"/>
          <p14:tracePt t="179900" x="3649663" y="5757863"/>
          <p14:tracePt t="179909" x="3659188" y="5757863"/>
          <p14:tracePt t="179917" x="3667125" y="5757863"/>
          <p14:tracePt t="179919" x="3667125" y="5767388"/>
          <p14:tracePt t="179922" x="3675063" y="5767388"/>
          <p14:tracePt t="179930" x="3683000" y="5767388"/>
          <p14:tracePt t="179937" x="3692525" y="5767388"/>
          <p14:tracePt t="179940" x="3700463" y="5767388"/>
          <p14:tracePt t="179941" x="3708400" y="5775325"/>
          <p14:tracePt t="179947" x="3717925" y="5775325"/>
          <p14:tracePt t="179950" x="3725863" y="5775325"/>
          <p14:tracePt t="179955" x="3741738" y="5775325"/>
          <p14:tracePt t="179957" x="3751263" y="5775325"/>
          <p14:tracePt t="179959" x="3759200" y="5775325"/>
          <p14:tracePt t="179961" x="3767138" y="5775325"/>
          <p14:tracePt t="179963" x="3776663" y="5775325"/>
          <p14:tracePt t="179964" x="3776663" y="5783263"/>
          <p14:tracePt t="179965" x="3784600" y="5783263"/>
          <p14:tracePt t="179967" x="3792538" y="5783263"/>
          <p14:tracePt t="179969" x="3810000" y="5783263"/>
          <p14:tracePt t="179972" x="3825875" y="5783263"/>
          <p14:tracePt t="179974" x="3835400" y="5791200"/>
          <p14:tracePt t="179975" x="3843338" y="5791200"/>
          <p14:tracePt t="179977" x="3851275" y="5791200"/>
          <p14:tracePt t="179978" x="3859213" y="5791200"/>
          <p14:tracePt t="179979" x="3868738" y="5791200"/>
          <p14:tracePt t="179980" x="3876675" y="5791200"/>
          <p14:tracePt t="179983" x="3894138" y="5791200"/>
          <p14:tracePt t="179985" x="3902075" y="5791200"/>
          <p14:tracePt t="179986" x="3910013" y="5791200"/>
          <p14:tracePt t="179988" x="3917950" y="5791200"/>
          <p14:tracePt t="179990" x="3935413" y="5791200"/>
          <p14:tracePt t="179991" x="3943350" y="5791200"/>
          <p14:tracePt t="179992" x="3952875" y="5791200"/>
          <p14:tracePt t="179994" x="3968750" y="5791200"/>
          <p14:tracePt t="179997" x="3976688" y="5791200"/>
          <p14:tracePt t="179998" x="3994150" y="5791200"/>
          <p14:tracePt t="180000" x="4002088" y="5791200"/>
          <p14:tracePt t="180002" x="4011613" y="5791200"/>
          <p14:tracePt t="180005" x="4027488" y="5791200"/>
          <p14:tracePt t="180006" x="4035425" y="5791200"/>
          <p14:tracePt t="180008" x="4044950" y="5791200"/>
          <p14:tracePt t="180009" x="4060825" y="5791200"/>
          <p14:tracePt t="180011" x="4070350" y="5791200"/>
          <p14:tracePt t="180014" x="4078288" y="5791200"/>
          <p14:tracePt t="180015" x="4086225" y="5791200"/>
          <p14:tracePt t="180019" x="4103688" y="5791200"/>
          <p14:tracePt t="180022" x="4111625" y="5791200"/>
          <p14:tracePt t="180024" x="4119563" y="5791200"/>
          <p14:tracePt t="180027" x="4137025" y="5791200"/>
          <p14:tracePt t="180028" x="4144963" y="5791200"/>
          <p14:tracePt t="180029" x="4152900" y="5800725"/>
          <p14:tracePt t="180031" x="4162425" y="5800725"/>
          <p14:tracePt t="180034" x="4170363" y="5800725"/>
          <p14:tracePt t="180036" x="4178300" y="5800725"/>
          <p14:tracePt t="180041" x="4211638" y="5800725"/>
          <p14:tracePt t="180044" x="4221163" y="5800725"/>
          <p14:tracePt t="180046" x="4229100" y="5808663"/>
          <p14:tracePt t="180047" x="4237038" y="5808663"/>
          <p14:tracePt t="180048" x="4246563" y="5808663"/>
          <p14:tracePt t="180050" x="4254500" y="5808663"/>
          <p14:tracePt t="180052" x="4270375" y="5808663"/>
          <p14:tracePt t="180054" x="4279900" y="5816600"/>
          <p14:tracePt t="180056" x="4295775" y="5816600"/>
          <p14:tracePt t="180059" x="4321175" y="5816600"/>
          <p14:tracePt t="180061" x="4338638" y="5816600"/>
          <p14:tracePt t="180063" x="4346575" y="5816600"/>
          <p14:tracePt t="180064" x="4354513" y="5826125"/>
          <p14:tracePt t="180065" x="4364038" y="5826125"/>
          <p14:tracePt t="180067" x="4371975" y="5826125"/>
          <p14:tracePt t="180068" x="4379913" y="5826125"/>
          <p14:tracePt t="180071" x="4397375" y="5826125"/>
          <p14:tracePt t="180073" x="4405313" y="5826125"/>
          <p14:tracePt t="180074" x="4413250" y="5826125"/>
          <p14:tracePt t="180075" x="4422775" y="5826125"/>
          <p14:tracePt t="180075" x="4430713" y="5826125"/>
          <p14:tracePt t="180077" x="4446588" y="5826125"/>
          <p14:tracePt t="180079" x="4456113" y="5826125"/>
          <p14:tracePt t="180080" x="4464050" y="5826125"/>
          <p14:tracePt t="180082" x="4471988" y="5826125"/>
          <p14:tracePt t="180084" x="4481513" y="5826125"/>
          <p14:tracePt t="180086" x="4497388" y="5826125"/>
          <p14:tracePt t="180088" x="4505325" y="5826125"/>
          <p14:tracePt t="180089" x="4522788" y="5826125"/>
          <p14:tracePt t="180091" x="4530725" y="5826125"/>
          <p14:tracePt t="180092" x="4540250" y="5826125"/>
          <p14:tracePt t="180096" x="4548188" y="5826125"/>
          <p14:tracePt t="180096" x="4556125" y="5826125"/>
          <p14:tracePt t="180097" x="4564063" y="5826125"/>
          <p14:tracePt t="180099" x="4581525" y="5826125"/>
          <p14:tracePt t="180104" x="4589463" y="5826125"/>
          <p14:tracePt t="180105" x="4598988" y="5826125"/>
          <p14:tracePt t="180107" x="4606925" y="5826125"/>
          <p14:tracePt t="180107" x="4614863" y="5826125"/>
          <p14:tracePt t="180109" x="4622800" y="5826125"/>
          <p14:tracePt t="180111" x="4632325" y="5826125"/>
          <p14:tracePt t="180113" x="4640263" y="5826125"/>
          <p14:tracePt t="180115" x="4648200" y="5826125"/>
          <p14:tracePt t="180117" x="4657725" y="5826125"/>
          <p14:tracePt t="180120" x="4665663" y="5826125"/>
          <p14:tracePt t="180121" x="4673600" y="5826125"/>
          <p14:tracePt t="180123" x="4681538" y="5826125"/>
          <p14:tracePt t="180125" x="4691063" y="5826125"/>
          <p14:tracePt t="180128" x="4699000" y="5826125"/>
          <p14:tracePt t="180133" x="4706938" y="5826125"/>
          <p14:tracePt t="180134" x="4716463" y="5826125"/>
          <p14:tracePt t="180137" x="4724400" y="5826125"/>
          <p14:tracePt t="180141" x="4732338" y="5826125"/>
          <p14:tracePt t="180146" x="4740275" y="5826125"/>
          <p14:tracePt t="180148" x="4749800" y="5826125"/>
          <p14:tracePt t="180155" x="4757738" y="5826125"/>
          <p14:tracePt t="180156" x="4765675" y="5826125"/>
          <p14:tracePt t="180160" x="4775200" y="5826125"/>
          <p14:tracePt t="180163" x="4783138" y="5826125"/>
          <p14:tracePt t="180166" x="4791075" y="5826125"/>
          <p14:tracePt t="180169" x="4799013" y="5826125"/>
          <p14:tracePt t="180171" x="4808538" y="5826125"/>
          <p14:tracePt t="180174" x="4816475" y="5826125"/>
          <p14:tracePt t="180175" x="4824413" y="5826125"/>
          <p14:tracePt t="180176" x="4833938" y="5826125"/>
          <p14:tracePt t="180178" x="4849813" y="5826125"/>
          <p14:tracePt t="180181" x="4857750" y="5826125"/>
          <p14:tracePt t="180183" x="4867275" y="5826125"/>
          <p14:tracePt t="180185" x="4875213" y="5826125"/>
          <p14:tracePt t="180186" x="4883150" y="5826125"/>
          <p14:tracePt t="180188" x="4892675" y="5826125"/>
          <p14:tracePt t="180189" x="4908550" y="5826125"/>
          <p14:tracePt t="180192" x="4916488" y="5826125"/>
          <p14:tracePt t="180193" x="4933950" y="5826125"/>
          <p14:tracePt t="180195" x="4959350" y="5826125"/>
          <p14:tracePt t="180197" x="4967288" y="5826125"/>
          <p14:tracePt t="180197" x="4975225" y="5826125"/>
          <p14:tracePt t="180199" x="4984750" y="5826125"/>
          <p14:tracePt t="180200" x="4992688" y="5826125"/>
          <p14:tracePt t="180201" x="5000625" y="5826125"/>
          <p14:tracePt t="180204" x="5026025" y="5826125"/>
          <p14:tracePt t="180206" x="5043488" y="5826125"/>
          <p14:tracePt t="180207" x="5051425" y="5826125"/>
          <p14:tracePt t="180207" x="5059363" y="5826125"/>
          <p14:tracePt t="180208" x="5068888" y="5826125"/>
          <p14:tracePt t="180210" x="5076825" y="5816600"/>
          <p14:tracePt t="180210" x="5084763" y="5816600"/>
          <p14:tracePt t="180211" x="5102225" y="5816600"/>
          <p14:tracePt t="180212" x="5110163" y="5816600"/>
          <p14:tracePt t="180214" x="5118100" y="5816600"/>
          <p14:tracePt t="180215" x="5135563" y="5816600"/>
          <p14:tracePt t="180216" x="5143500" y="5816600"/>
          <p14:tracePt t="180219" x="5160963" y="5816600"/>
          <p14:tracePt t="180221" x="5186363" y="5808663"/>
          <p14:tracePt t="180222" x="5194300" y="5800725"/>
          <p14:tracePt t="180223" x="5210175" y="5800725"/>
          <p14:tracePt t="180224" x="5227638" y="5800725"/>
          <p14:tracePt t="180225" x="5235575" y="5800725"/>
          <p14:tracePt t="180226" x="5245100" y="5800725"/>
          <p14:tracePt t="180227" x="5253038" y="5791200"/>
          <p14:tracePt t="180228" x="5268913" y="5791200"/>
          <p14:tracePt t="180231" x="5286375" y="5783263"/>
          <p14:tracePt t="180233" x="5294313" y="5783263"/>
          <p14:tracePt t="180234" x="5303838" y="5783263"/>
          <p14:tracePt t="180234" x="5311775" y="5783263"/>
          <p14:tracePt t="180237" x="5327650" y="5775325"/>
          <p14:tracePt t="180238" x="5345113" y="5767388"/>
          <p14:tracePt t="180239" x="5353050" y="5767388"/>
          <p14:tracePt t="180241" x="5370513" y="5767388"/>
          <p14:tracePt t="180243" x="5378450" y="5767388"/>
          <p14:tracePt t="180244" x="5386388" y="5757863"/>
          <p14:tracePt t="180245" x="5395913" y="5757863"/>
          <p14:tracePt t="180246" x="5403850" y="5757863"/>
          <p14:tracePt t="180248" x="5421313" y="5749925"/>
          <p14:tracePt t="180250" x="5429250" y="5741988"/>
          <p14:tracePt t="180251" x="5445125" y="5741988"/>
          <p14:tracePt t="180255" x="5454650" y="5741988"/>
          <p14:tracePt t="180256" x="5454650" y="5732463"/>
          <p14:tracePt t="180257" x="5462588" y="5732463"/>
          <p14:tracePt t="180257" x="5470525" y="5732463"/>
          <p14:tracePt t="180259" x="5480050" y="5732463"/>
          <p14:tracePt t="180259" x="5480050" y="5724525"/>
          <p14:tracePt t="180260" x="5487988" y="5724525"/>
          <p14:tracePt t="180261" x="5495925" y="5716588"/>
          <p14:tracePt t="180262" x="5503863" y="5716588"/>
          <p14:tracePt t="180264" x="5521325" y="5708650"/>
          <p14:tracePt t="180268" x="5529263" y="5708650"/>
          <p14:tracePt t="180270" x="5529263" y="5699125"/>
          <p14:tracePt t="180272" x="5554663" y="5691188"/>
          <p14:tracePt t="180273" x="5562600" y="5683250"/>
          <p14:tracePt t="180275" x="5572125" y="5683250"/>
          <p14:tracePt t="180277" x="5580063" y="5683250"/>
          <p14:tracePt t="180278" x="5580063" y="5673725"/>
          <p14:tracePt t="180279" x="5588000" y="5673725"/>
          <p14:tracePt t="180281" x="5597525" y="5665788"/>
          <p14:tracePt t="180283" x="5605463" y="5665788"/>
          <p14:tracePt t="180284" x="5613400" y="5657850"/>
          <p14:tracePt t="180287" x="5621338" y="5649913"/>
          <p14:tracePt t="180288" x="5630863" y="5649913"/>
          <p14:tracePt t="180289" x="5630863" y="5640388"/>
          <p14:tracePt t="180290" x="5638800" y="5640388"/>
          <p14:tracePt t="180291" x="5646738" y="5640388"/>
          <p14:tracePt t="180292" x="5656263" y="5632450"/>
          <p14:tracePt t="180295" x="5664200" y="5624513"/>
          <p14:tracePt t="180297" x="5680075" y="5614988"/>
          <p14:tracePt t="180299" x="5689600" y="5607050"/>
          <p14:tracePt t="180301" x="5705475" y="5607050"/>
          <p14:tracePt t="180305" x="5722938" y="5599113"/>
          <p14:tracePt t="180307" x="5730875" y="5591175"/>
          <p14:tracePt t="180308" x="5748338" y="5581650"/>
          <p14:tracePt t="180309" x="5756275" y="5581650"/>
          <p14:tracePt t="180311" x="5773738" y="5573713"/>
          <p14:tracePt t="180312" x="5773738" y="5565775"/>
          <p14:tracePt t="180314" x="5789613" y="5565775"/>
          <p14:tracePt t="180316" x="5815013" y="5556250"/>
          <p14:tracePt t="180317" x="5822950" y="5548313"/>
          <p14:tracePt t="180317" x="5832475" y="5548313"/>
          <p14:tracePt t="180318" x="5848350" y="5540375"/>
          <p14:tracePt t="180321" x="5865813" y="5532438"/>
          <p14:tracePt t="180322" x="5881688" y="5522913"/>
          <p14:tracePt t="180324" x="5891213" y="5514975"/>
          <p14:tracePt t="180324" x="5899150" y="5514975"/>
          <p14:tracePt t="180326" x="5915025" y="5507038"/>
          <p14:tracePt t="180327" x="5924550" y="5497513"/>
          <p14:tracePt t="180327" x="5932488" y="5497513"/>
          <p14:tracePt t="180328" x="5940425" y="5497513"/>
          <p14:tracePt t="180329" x="5949950" y="5489575"/>
          <p14:tracePt t="180330" x="5965825" y="5481638"/>
          <p14:tracePt t="180332" x="5973763" y="5481638"/>
          <p14:tracePt t="180332" x="5983288" y="5473700"/>
          <p14:tracePt t="180334" x="5999163" y="5473700"/>
          <p14:tracePt t="180335" x="6008688" y="5464175"/>
          <p14:tracePt t="180337" x="6016625" y="5464175"/>
          <p14:tracePt t="180338" x="6024563" y="5456238"/>
          <p14:tracePt t="180340" x="6049963" y="5456238"/>
          <p14:tracePt t="180340" x="6049963" y="5448300"/>
          <p14:tracePt t="180341" x="6057900" y="5438775"/>
          <p14:tracePt t="180342" x="6067425" y="5438775"/>
          <p14:tracePt t="180343" x="6075363" y="5438775"/>
          <p14:tracePt t="180344" x="6083300" y="5430838"/>
          <p14:tracePt t="180346" x="6100763" y="5422900"/>
          <p14:tracePt t="180347" x="6100763" y="5414963"/>
          <p14:tracePt t="180348" x="6108700" y="5414963"/>
          <p14:tracePt t="180350" x="6116638" y="5414963"/>
          <p14:tracePt t="180351" x="6116638" y="5405438"/>
          <p14:tracePt t="180354" x="6134100" y="5405438"/>
          <p14:tracePt t="180357" x="6142038" y="5397500"/>
          <p14:tracePt t="180358" x="6149975" y="5389563"/>
          <p14:tracePt t="180360" x="6159500" y="5380038"/>
          <p14:tracePt t="180363" x="6167438" y="5380038"/>
          <p14:tracePt t="180365" x="6167438" y="5372100"/>
          <p14:tracePt t="180366" x="6175375" y="5372100"/>
          <p14:tracePt t="180369" x="6175375" y="5364163"/>
          <p14:tracePt t="180371" x="6183313" y="5364163"/>
          <p14:tracePt t="180373" x="6183313" y="5356225"/>
          <p14:tracePt t="180375" x="6183313" y="5346700"/>
          <p14:tracePt t="180382" x="6192838" y="5346700"/>
          <p14:tracePt t="180383" x="6192838" y="5338763"/>
          <p14:tracePt t="180389" x="6192838" y="5330825"/>
          <p14:tracePt t="180390" x="6200775" y="5330825"/>
          <p14:tracePt t="180395" x="6200775" y="5321300"/>
          <p14:tracePt t="180396" x="6200775" y="5313363"/>
          <p14:tracePt t="180401" x="6200775" y="5305425"/>
          <p14:tracePt t="180406" x="6200775" y="5295900"/>
          <p14:tracePt t="180409" x="6200775" y="5287963"/>
          <p14:tracePt t="180414" x="6200775" y="5280025"/>
          <p14:tracePt t="180415" x="6200775" y="5272088"/>
          <p14:tracePt t="180420" x="6200775" y="5262563"/>
          <p14:tracePt t="180424" x="6200775" y="5254625"/>
          <p14:tracePt t="180428" x="6200775" y="5246688"/>
          <p14:tracePt t="180430" x="6200775" y="5237163"/>
          <p14:tracePt t="180434" x="6200775" y="5229225"/>
          <p14:tracePt t="180438" x="6200775" y="5221288"/>
          <p14:tracePt t="180440" x="6200775" y="5213350"/>
          <p14:tracePt t="180443" x="6200775" y="5203825"/>
          <p14:tracePt t="180445" x="6200775" y="5195888"/>
          <p14:tracePt t="180448" x="6200775" y="5187950"/>
          <p14:tracePt t="180454" x="6200775" y="5170488"/>
          <p14:tracePt t="180456" x="6200775" y="5162550"/>
          <p14:tracePt t="180459" x="6200775" y="5154613"/>
          <p14:tracePt t="180463" x="6200775" y="5145088"/>
          <p14:tracePt t="180464" x="6200775" y="5137150"/>
          <p14:tracePt t="180466" x="6200775" y="5129213"/>
          <p14:tracePt t="180470" x="6200775" y="5119688"/>
          <p14:tracePt t="180473" x="6200775" y="5111750"/>
          <p14:tracePt t="180474" x="6200775" y="5103813"/>
          <p14:tracePt t="180477" x="6200775" y="5095875"/>
          <p14:tracePt t="180479" x="6200775" y="5086350"/>
          <p14:tracePt t="180483" x="6200775" y="5078413"/>
          <p14:tracePt t="180483" x="6200775" y="5070475"/>
          <p14:tracePt t="180487" x="6200775" y="5060950"/>
          <p14:tracePt t="180489" x="6200775" y="5053013"/>
          <p14:tracePt t="180492" x="6200775" y="5045075"/>
          <p14:tracePt t="180494" x="6200775" y="5037138"/>
          <p14:tracePt t="180498" x="6200775" y="5027613"/>
          <p14:tracePt t="180500" x="6200775" y="5019675"/>
          <p14:tracePt t="180504" x="6200775" y="5011738"/>
          <p14:tracePt t="180507" x="6208713" y="5002213"/>
          <p14:tracePt t="180508" x="6208713" y="4994275"/>
          <p14:tracePt t="180511" x="6208713" y="4986338"/>
          <p14:tracePt t="180514" x="6208713" y="4978400"/>
          <p14:tracePt t="180519" x="6208713" y="4968875"/>
          <p14:tracePt t="180521" x="6208713" y="4960938"/>
          <p14:tracePt t="180525" x="6208713" y="4953000"/>
          <p14:tracePt t="180527" x="6208713" y="4943475"/>
          <p14:tracePt t="180531" x="6208713" y="4935538"/>
          <p14:tracePt t="180534" x="6208713" y="4927600"/>
          <p14:tracePt t="180538" x="6208713" y="4919663"/>
          <p14:tracePt t="180543" x="6208713" y="4910138"/>
          <p14:tracePt t="180544" x="6208713" y="4902200"/>
          <p14:tracePt t="180546" x="6208713" y="4894263"/>
          <p14:tracePt t="180548" x="6218238" y="4894263"/>
          <p14:tracePt t="180551" x="6218238" y="4884738"/>
          <p14:tracePt t="180555" x="6218238" y="4876800"/>
          <p14:tracePt t="180558" x="6218238" y="4868863"/>
          <p14:tracePt t="180560" x="6218238" y="4860925"/>
          <p14:tracePt t="180564" x="6218238" y="4851400"/>
          <p14:tracePt t="180569" x="6218238" y="4843463"/>
          <p14:tracePt t="180573" x="6218238" y="4835525"/>
          <p14:tracePt t="180575" x="6218238" y="4826000"/>
          <p14:tracePt t="180578" x="6218238" y="4818063"/>
          <p14:tracePt t="180583" x="6218238" y="4810125"/>
          <p14:tracePt t="180587" x="6218238" y="4802188"/>
          <p14:tracePt t="180589" x="6218238" y="4792663"/>
          <p14:tracePt t="180595" x="6218238" y="4784725"/>
          <p14:tracePt t="180599" x="6218238" y="4776788"/>
          <p14:tracePt t="180604" x="6218238" y="4767263"/>
          <p14:tracePt t="180605" x="6218238" y="4759325"/>
          <p14:tracePt t="180608" x="6226175" y="4759325"/>
          <p14:tracePt t="180609" x="6226175" y="4751388"/>
          <p14:tracePt t="180614" x="6226175" y="4743450"/>
          <p14:tracePt t="180617" x="6226175" y="4733925"/>
          <p14:tracePt t="180620" x="6234113" y="4733925"/>
          <p14:tracePt t="180622" x="6234113" y="4725988"/>
          <p14:tracePt t="180625" x="6234113" y="4718050"/>
          <p14:tracePt t="180627" x="6234113" y="4708525"/>
          <p14:tracePt t="180631" x="6234113" y="4700588"/>
          <p14:tracePt t="180637" x="6234113" y="4692650"/>
          <p14:tracePt t="180639" x="6234113" y="4684713"/>
          <p14:tracePt t="180645" x="6234113" y="4675188"/>
          <p14:tracePt t="180655" x="6234113" y="4667250"/>
          <p14:tracePt t="180669" x="6234113" y="4659313"/>
          <p14:tracePt t="180675" x="6234113" y="4649788"/>
          <p14:tracePt t="180688" x="6234113" y="4641850"/>
          <p14:tracePt t="182645" x="6242050" y="4641850"/>
          <p14:tracePt t="182651" x="6251575" y="4633913"/>
          <p14:tracePt t="182656" x="6259513" y="4633913"/>
          <p14:tracePt t="182659" x="6267450" y="4624388"/>
          <p14:tracePt t="182661" x="6276975" y="4616450"/>
          <p14:tracePt t="182663" x="6284913" y="4616450"/>
          <p14:tracePt t="182664" x="6284913" y="4608513"/>
          <p14:tracePt t="182666" x="6292850" y="4608513"/>
          <p14:tracePt t="182667" x="6300788" y="4600575"/>
          <p14:tracePt t="182669" x="6310313" y="4600575"/>
          <p14:tracePt t="182672" x="6318250" y="4583113"/>
          <p14:tracePt t="182674" x="6326188" y="4575175"/>
          <p14:tracePt t="182675" x="6335713" y="4575175"/>
          <p14:tracePt t="182676" x="6343650" y="4575175"/>
          <p14:tracePt t="182677" x="6343650" y="4565650"/>
          <p14:tracePt t="182679" x="6351588" y="4557713"/>
          <p14:tracePt t="182679" x="6359525" y="4557713"/>
          <p14:tracePt t="182681" x="6369050" y="4549775"/>
          <p14:tracePt t="182683" x="6394450" y="4541838"/>
          <p14:tracePt t="182685" x="6394450" y="4532313"/>
          <p14:tracePt t="182687" x="6410325" y="4524375"/>
          <p14:tracePt t="182688" x="6427788" y="4516438"/>
          <p14:tracePt t="182689" x="6435725" y="4498975"/>
          <p14:tracePt t="182690" x="6453188" y="4498975"/>
          <p14:tracePt t="182692" x="6461125" y="4491038"/>
          <p14:tracePt t="182693" x="6469063" y="4483100"/>
          <p14:tracePt t="182693" x="6486525" y="4473575"/>
          <p14:tracePt t="182695" x="6511925" y="4448175"/>
          <p14:tracePt t="182698" x="6535738" y="4432300"/>
          <p14:tracePt t="182700" x="6586538" y="4398963"/>
          <p14:tracePt t="182701" x="6594475" y="4389438"/>
          <p14:tracePt t="182702" x="6619875" y="4373563"/>
          <p14:tracePt t="182704" x="6645275" y="4356100"/>
          <p14:tracePt t="182707" x="6670675" y="4348163"/>
          <p14:tracePt t="182708" x="6696075" y="4322763"/>
          <p14:tracePt t="182709" x="6711950" y="4314825"/>
          <p14:tracePt t="182709" x="6729413" y="4297363"/>
          <p14:tracePt t="182710" x="6754813" y="4289425"/>
          <p14:tracePt t="182711" x="6770688" y="4271963"/>
          <p14:tracePt t="182712" x="6796088" y="4256088"/>
          <p14:tracePt t="182714" x="6821488" y="4238625"/>
          <p14:tracePt t="182714" x="6846888" y="4222750"/>
          <p14:tracePt t="182715" x="6872288" y="4205288"/>
          <p14:tracePt t="182716" x="6888163" y="4197350"/>
          <p14:tracePt t="182718" x="6905625" y="4179888"/>
          <p14:tracePt t="182719" x="6938963" y="4164013"/>
          <p14:tracePt t="182722" x="7023100" y="4113213"/>
          <p14:tracePt t="182724" x="7081838" y="4071938"/>
          <p14:tracePt t="182725" x="7107238" y="4062413"/>
          <p14:tracePt t="182726" x="7132638" y="4037013"/>
          <p14:tracePt t="182726" x="7165975" y="4029075"/>
          <p14:tracePt t="182727" x="7191375" y="4003675"/>
          <p14:tracePt t="182728" x="7224713" y="3987800"/>
          <p14:tracePt t="182729" x="7250113" y="3970338"/>
          <p14:tracePt t="182730" x="7283450" y="3944938"/>
          <p14:tracePt t="182731" x="7308850" y="3929063"/>
          <p14:tracePt t="182732" x="7358063" y="3903663"/>
          <p14:tracePt t="182734" x="7383463" y="3886200"/>
          <p14:tracePt t="182735" x="7416800" y="3860800"/>
          <p14:tracePt t="182737" x="7485063" y="3827463"/>
          <p14:tracePt t="182738" x="7510463" y="3811588"/>
          <p14:tracePt t="182740" x="7577138" y="3768725"/>
          <p14:tracePt t="182741" x="7602538" y="3752850"/>
          <p14:tracePt t="182741" x="7643813" y="3727450"/>
          <p14:tracePt t="182742" x="7677150" y="3709988"/>
          <p14:tracePt t="182744" x="7702550" y="3684588"/>
          <p14:tracePt t="182745" x="7753350" y="3659188"/>
          <p14:tracePt t="182745" x="7778750" y="3643313"/>
          <p14:tracePt t="182746" x="7812088" y="3625850"/>
          <p14:tracePt t="182747" x="7862888" y="3592513"/>
          <p14:tracePt t="182748" x="7886700" y="3567113"/>
          <p14:tracePt t="182749" x="7929563" y="3551238"/>
          <p14:tracePt t="182750" x="7954963" y="3533775"/>
          <p14:tracePt t="182751" x="7988300" y="3508375"/>
          <p14:tracePt t="182752" x="8013700" y="3500438"/>
          <p14:tracePt t="182755" x="8080375" y="3449638"/>
          <p14:tracePt t="182756" x="8113713" y="3433763"/>
          <p14:tracePt t="182758" x="8164513" y="3390900"/>
          <p14:tracePt t="182760" x="8256588" y="3332163"/>
          <p14:tracePt t="182761" x="8281988" y="3324225"/>
          <p14:tracePt t="182763" x="8307388" y="3298825"/>
          <p14:tracePt t="182763" x="8340725" y="3281363"/>
          <p14:tracePt t="182765" x="8366125" y="3265488"/>
          <p14:tracePt t="182765" x="8399463" y="3240088"/>
          <p14:tracePt t="182766" x="8424863" y="3222625"/>
          <p14:tracePt t="182767" x="8466138" y="3198813"/>
          <p14:tracePt t="182768" x="8483600" y="3181350"/>
          <p14:tracePt t="182771" x="8542338" y="3140075"/>
          <p14:tracePt t="182772" x="8567738" y="3122613"/>
          <p14:tracePt t="182773" x="8591550" y="3105150"/>
          <p14:tracePt t="182775" x="8659813" y="3055938"/>
          <p14:tracePt t="182776" x="8693150" y="3030538"/>
          <p14:tracePt t="182777" x="8718550" y="3022600"/>
          <p14:tracePt t="182778" x="8751888" y="2997200"/>
          <p14:tracePt t="182779" x="8777288" y="2971800"/>
          <p14:tracePt t="182780" x="8793163" y="2954338"/>
          <p14:tracePt t="182781" x="8826500" y="2938463"/>
          <p14:tracePt t="182782" x="8851900" y="2921000"/>
          <p14:tracePt t="182783" x="8877300" y="2905125"/>
          <p14:tracePt t="182784" x="8894763" y="2887663"/>
          <p14:tracePt t="182785" x="8920163" y="2870200"/>
          <p14:tracePt t="182787" x="8969375" y="2836863"/>
          <p14:tracePt t="182788" x="8994775" y="2811463"/>
          <p14:tracePt t="182790" x="9037638" y="2778125"/>
          <p14:tracePt t="182792" x="9061450" y="2752725"/>
          <p14:tracePt t="182793" x="9086850" y="2744788"/>
          <p14:tracePt t="182794" x="9104313" y="2727325"/>
          <p14:tracePt t="182794" x="9129713" y="2711450"/>
          <p14:tracePt t="182795" x="9145588" y="2703513"/>
          <p14:tracePt t="182797" x="9170988" y="2678113"/>
          <p14:tracePt t="182797" x="9188450" y="2668588"/>
          <p14:tracePt t="182798" x="9204325" y="2652713"/>
          <p14:tracePt t="182799" x="9229725" y="2635250"/>
          <p14:tracePt t="182800" x="9255125" y="2619375"/>
          <p14:tracePt t="182801" x="9272588" y="2609850"/>
          <p14:tracePt t="182804" x="9313863" y="2586038"/>
          <p14:tracePt t="182805" x="9339263" y="2568575"/>
          <p14:tracePt t="182808" x="9390063" y="2535238"/>
          <p14:tracePt t="182809" x="9423400" y="2517775"/>
          <p14:tracePt t="182810" x="9431338" y="2501900"/>
          <p14:tracePt t="182811" x="9456738" y="2492375"/>
          <p14:tracePt t="182812" x="9464675" y="2484438"/>
          <p14:tracePt t="182813" x="9482138" y="2476500"/>
          <p14:tracePt t="182814" x="9498013" y="2468563"/>
          <p14:tracePt t="182815" x="9515475" y="2451100"/>
          <p14:tracePt t="182816" x="9531350" y="2451100"/>
          <p14:tracePt t="182817" x="9540875" y="2443163"/>
          <p14:tracePt t="182818" x="9556750" y="2433638"/>
          <p14:tracePt t="182820" x="9582150" y="2417763"/>
          <p14:tracePt t="182822" x="9590088" y="2409825"/>
          <p14:tracePt t="182826" x="9648825" y="2374900"/>
          <p14:tracePt t="182828" x="9658350" y="2374900"/>
          <p14:tracePt t="182829" x="9666288" y="2366963"/>
          <p14:tracePt t="182829" x="9674225" y="2359025"/>
          <p14:tracePt t="182830" x="9683750" y="2359025"/>
          <p14:tracePt t="182831" x="9691688" y="2351088"/>
          <p14:tracePt t="182832" x="9699625" y="2341563"/>
          <p14:tracePt t="182833" x="9707563" y="2341563"/>
          <p14:tracePt t="182834" x="9717088" y="2333625"/>
          <p14:tracePt t="182836" x="9725025" y="2333625"/>
          <p14:tracePt t="182838" x="9732963" y="2325688"/>
          <p14:tracePt t="182840" x="9742488" y="2308225"/>
          <p14:tracePt t="182842" x="9750425" y="2308225"/>
          <p14:tracePt t="182844" x="9758363" y="2300288"/>
          <p14:tracePt t="182846" x="9766300" y="2292350"/>
          <p14:tracePt t="182851" x="9766300" y="2282825"/>
          <p14:tracePt t="182856" x="9775825" y="2282825"/>
          <p14:tracePt t="182857" x="9775825" y="2274888"/>
          <p14:tracePt t="182998" x="9775825" y="2282825"/>
          <p14:tracePt t="183008" x="9775825" y="2292350"/>
          <p14:tracePt t="183017" x="9775825" y="2300288"/>
          <p14:tracePt t="183029" x="9758363" y="2351088"/>
          <p14:tracePt t="183035" x="9750425" y="2425700"/>
          <p14:tracePt t="183041" x="9742488" y="2492375"/>
          <p14:tracePt t="183043" x="9732963" y="2517775"/>
          <p14:tracePt t="183047" x="9732963" y="2551113"/>
          <p14:tracePt t="183049" x="9732963" y="2586038"/>
          <p14:tracePt t="183051" x="9732963" y="2609850"/>
          <p14:tracePt t="183055" x="9725025" y="2644775"/>
          <p14:tracePt t="183058" x="9725025" y="2693988"/>
          <p14:tracePt t="183062" x="9717088" y="2736850"/>
          <p14:tracePt t="183063" x="9717088" y="2744788"/>
          <p14:tracePt t="183066" x="9717088" y="2770188"/>
          <p14:tracePt t="183067" x="9717088" y="2778125"/>
          <p14:tracePt t="183069" x="9717088" y="2795588"/>
          <p14:tracePt t="183071" x="9707563" y="2811463"/>
          <p14:tracePt t="183071" x="9707563" y="2820988"/>
          <p14:tracePt t="183074" x="9707563" y="2836863"/>
          <p14:tracePt t="183075" x="9699625" y="2846388"/>
          <p14:tracePt t="183077" x="9699625" y="2862263"/>
          <p14:tracePt t="183079" x="9699625" y="2870200"/>
          <p14:tracePt t="183080" x="9699625" y="2879725"/>
          <p14:tracePt t="183081" x="9699625" y="2887663"/>
          <p14:tracePt t="183082" x="9691688" y="2887663"/>
          <p14:tracePt t="183083" x="9691688" y="2895600"/>
          <p14:tracePt t="183087" x="9691688" y="2905125"/>
          <p14:tracePt t="183088" x="9691688" y="2913063"/>
          <p14:tracePt t="183089" x="9691688" y="2921000"/>
          <p14:tracePt t="183094" x="9691688" y="2928938"/>
          <p14:tracePt t="183095" x="9683750" y="2928938"/>
          <p14:tracePt t="183096" x="9683750" y="2938463"/>
          <p14:tracePt t="183101" x="9683750" y="2946400"/>
          <p14:tracePt t="183105" x="9683750" y="2954338"/>
          <p14:tracePt t="183107" x="9674225" y="2963863"/>
          <p14:tracePt t="183111" x="9674225" y="2971800"/>
          <p14:tracePt t="183116" x="9674225" y="2979738"/>
          <p14:tracePt t="183118" x="9666288" y="2979738"/>
          <p14:tracePt t="183121" x="9666288" y="2987675"/>
          <p14:tracePt t="183122" x="9666288" y="2997200"/>
          <p14:tracePt t="183126" x="9666288" y="3005138"/>
          <p14:tracePt t="183131" x="9666288" y="3013075"/>
          <p14:tracePt t="183138" x="9666288" y="3022600"/>
          <p14:tracePt t="183139" x="9666288" y="3030538"/>
          <p14:tracePt t="183208" x="9658350" y="3030538"/>
          <p14:tracePt t="183228" x="9648825" y="3030538"/>
          <p14:tracePt t="183231" x="9648825" y="3022600"/>
          <p14:tracePt t="183239" x="9640888" y="3022600"/>
          <p14:tracePt t="183241" x="9640888" y="3013075"/>
          <p14:tracePt t="183244" x="9632950" y="3013075"/>
          <p14:tracePt t="183256" x="9632950" y="3005138"/>
          <p14:tracePt t="183257" x="9625013" y="3005138"/>
          <p14:tracePt t="183271" x="9615488" y="3005138"/>
          <p14:tracePt t="183275" x="9615488" y="2997200"/>
          <p14:tracePt t="183278" x="9607550" y="2997200"/>
          <p14:tracePt t="183280" x="9599613" y="2997200"/>
          <p14:tracePt t="183282" x="9599613" y="2987675"/>
          <p14:tracePt t="183285" x="9590088" y="2987675"/>
          <p14:tracePt t="183288" x="9582150" y="2987675"/>
          <p14:tracePt t="183290" x="9574213" y="2979738"/>
          <p14:tracePt t="183291" x="9566275" y="2979738"/>
          <p14:tracePt t="183294" x="9556750" y="2979738"/>
          <p14:tracePt t="183296" x="9548813" y="2979738"/>
          <p14:tracePt t="183300" x="9540875" y="2979738"/>
          <p14:tracePt t="183302" x="9531350" y="2971800"/>
          <p14:tracePt t="183306" x="9515475" y="2971800"/>
          <p14:tracePt t="183307" x="9507538" y="2971800"/>
          <p14:tracePt t="183308" x="9498013" y="2971800"/>
          <p14:tracePt t="183311" x="9490075" y="2971800"/>
          <p14:tracePt t="183313" x="9482138" y="2971800"/>
          <p14:tracePt t="183317" x="9472613" y="2971800"/>
          <p14:tracePt t="183318" x="9464675" y="2971800"/>
          <p14:tracePt t="183321" x="9456738" y="2971800"/>
          <p14:tracePt t="183323" x="9448800" y="2971800"/>
          <p14:tracePt t="183326" x="9439275" y="2971800"/>
          <p14:tracePt t="183328" x="9431338" y="2971800"/>
          <p14:tracePt t="183330" x="9423400" y="2971800"/>
          <p14:tracePt t="183333" x="9413875" y="2971800"/>
          <p14:tracePt t="183338" x="9405938" y="2971800"/>
          <p14:tracePt t="183340" x="9398000" y="2971800"/>
          <p14:tracePt t="183346" x="9390063" y="2971800"/>
          <p14:tracePt t="183351" x="9380538" y="2971800"/>
          <p14:tracePt t="183362" x="9372600" y="2971800"/>
          <p14:tracePt t="183383" x="9364663" y="2971800"/>
          <p14:tracePt t="183425" x="9364663" y="2979738"/>
          <p14:tracePt t="183428" x="9355138" y="2979738"/>
          <p14:tracePt t="183449" x="9347200" y="2979738"/>
          <p14:tracePt t="183466" x="9347200" y="2987675"/>
          <p14:tracePt t="183482" x="9347200" y="2997200"/>
          <p14:tracePt t="183484" x="9339263" y="2997200"/>
          <p14:tracePt t="183512" x="9331325" y="2997200"/>
          <p14:tracePt t="183548" x="9321800" y="3005138"/>
          <p14:tracePt t="183574" x="9313863" y="3005138"/>
          <p14:tracePt t="183578" x="9313863" y="3013075"/>
          <p14:tracePt t="183594" x="9305925" y="3013075"/>
          <p14:tracePt t="183666" x="9296400" y="3013075"/>
          <p14:tracePt t="183672" x="9288463" y="3013075"/>
          <p14:tracePt t="183679" x="9280525" y="3013075"/>
          <p14:tracePt t="183685" x="9272588" y="3013075"/>
          <p14:tracePt t="183691" x="9263063" y="3013075"/>
          <p14:tracePt t="183694" x="9255125" y="3013075"/>
          <p14:tracePt t="183699" x="9247188" y="3013075"/>
          <p14:tracePt t="183706" x="9237663" y="3013075"/>
          <p14:tracePt t="183711" x="9229725" y="3013075"/>
          <p14:tracePt t="183716" x="9221788" y="3013075"/>
          <p14:tracePt t="183874" x="9229725" y="3013075"/>
          <p14:tracePt t="183880" x="9237663" y="3013075"/>
          <p14:tracePt t="183885" x="9247188" y="3013075"/>
          <p14:tracePt t="183889" x="9255125" y="3022600"/>
          <p14:tracePt t="183891" x="9263063" y="3022600"/>
          <p14:tracePt t="183894" x="9272588" y="3022600"/>
          <p14:tracePt t="183899" x="9280525" y="3030538"/>
          <p14:tracePt t="183901" x="9288463" y="3030538"/>
          <p14:tracePt t="183905" x="9296400" y="3030538"/>
          <p14:tracePt t="183906" x="9305925" y="3030538"/>
          <p14:tracePt t="183909" x="9313863" y="3030538"/>
          <p14:tracePt t="183910" x="9321800" y="3030538"/>
          <p14:tracePt t="183913" x="9331325" y="3030538"/>
          <p14:tracePt t="183917" x="9339263" y="3030538"/>
          <p14:tracePt t="183919" x="9347200" y="3030538"/>
          <p14:tracePt t="183922" x="9355138" y="3030538"/>
          <p14:tracePt t="183924" x="9364663" y="3030538"/>
          <p14:tracePt t="183926" x="9372600" y="3030538"/>
          <p14:tracePt t="183929" x="9380538" y="3030538"/>
          <p14:tracePt t="183932" x="9390063" y="3030538"/>
          <p14:tracePt t="183935" x="9398000" y="3030538"/>
          <p14:tracePt t="183936" x="9405938" y="3030538"/>
          <p14:tracePt t="183939" x="9413875" y="3030538"/>
          <p14:tracePt t="183942" x="9423400" y="3030538"/>
          <p14:tracePt t="183945" x="9431338" y="3030538"/>
          <p14:tracePt t="183946" x="9439275" y="3030538"/>
          <p14:tracePt t="183948" x="9448800" y="3030538"/>
          <p14:tracePt t="183953" x="9456738" y="3030538"/>
          <p14:tracePt t="183955" x="9464675" y="3030538"/>
          <p14:tracePt t="183957" x="9472613" y="3022600"/>
          <p14:tracePt t="183961" x="9482138" y="3022600"/>
          <p14:tracePt t="183964" x="9490075" y="3022600"/>
          <p14:tracePt t="183968" x="9498013" y="3022600"/>
          <p14:tracePt t="183972" x="9507538" y="3022600"/>
          <p14:tracePt t="183975" x="9515475" y="3022600"/>
          <p14:tracePt t="183980" x="9523413" y="3022600"/>
          <p14:tracePt t="183991" x="9531350" y="3022600"/>
          <p14:tracePt t="184011" x="9540875" y="3022600"/>
          <p14:tracePt t="184020" x="9540875" y="3013075"/>
          <p14:tracePt t="184029" x="9548813" y="3013075"/>
          <p14:tracePt t="184039" x="9556750" y="3005138"/>
          <p14:tracePt t="184046" x="9566275" y="3005138"/>
          <p14:tracePt t="184050" x="9574213" y="3005138"/>
          <p14:tracePt t="184051" x="9574213" y="2997200"/>
          <p14:tracePt t="184058" x="9582150" y="2987675"/>
          <p14:tracePt t="184073" x="9590088" y="2987675"/>
          <p14:tracePt t="184076" x="9590088" y="2979738"/>
          <p14:tracePt t="184116" x="9590088" y="2971800"/>
          <p14:tracePt t="184124" x="9590088" y="2963863"/>
          <p14:tracePt t="184130" x="9590088" y="2954338"/>
          <p14:tracePt t="184137" x="9590088" y="2946400"/>
          <p14:tracePt t="184155" x="9582150" y="2928938"/>
          <p14:tracePt t="184159" x="9582150" y="2921000"/>
          <p14:tracePt t="184159" x="9574213" y="2921000"/>
          <p14:tracePt t="184163" x="9574213" y="2913063"/>
          <p14:tracePt t="184166" x="9566275" y="2913063"/>
          <p14:tracePt t="184173" x="9566275" y="2905125"/>
          <p14:tracePt t="184182" x="9556750" y="2905125"/>
          <p14:tracePt t="184184" x="9556750" y="2895600"/>
          <p14:tracePt t="184196" x="9556750" y="2887663"/>
          <p14:tracePt t="184200" x="9548813" y="2887663"/>
          <p14:tracePt t="184201" x="9548813" y="2879725"/>
          <p14:tracePt t="184214" x="9548813" y="2870200"/>
          <p14:tracePt t="184221" x="9540875" y="2870200"/>
          <p14:tracePt t="184227" x="9531350" y="2862263"/>
          <p14:tracePt t="184240" x="9523413" y="2862263"/>
          <p14:tracePt t="184248" x="9515475" y="2862263"/>
          <p14:tracePt t="184252" x="9515475" y="2854325"/>
          <p14:tracePt t="184255" x="9507538" y="2854325"/>
          <p14:tracePt t="184256" x="9498013" y="2854325"/>
          <p14:tracePt t="184261" x="9490075" y="2854325"/>
          <p14:tracePt t="184264" x="9482138" y="2846388"/>
          <p14:tracePt t="184271" x="9472613" y="2846388"/>
          <p14:tracePt t="184273" x="9464675" y="2846388"/>
          <p14:tracePt t="184277" x="9456738" y="2846388"/>
          <p14:tracePt t="184281" x="9448800" y="2846388"/>
          <p14:tracePt t="184286" x="9439275" y="2846388"/>
          <p14:tracePt t="184289" x="9431338" y="2846388"/>
          <p14:tracePt t="184293" x="9423400" y="2846388"/>
          <p14:tracePt t="184299" x="9413875" y="2846388"/>
          <p14:tracePt t="184304" x="9405938" y="2846388"/>
          <p14:tracePt t="184308" x="9398000" y="2846388"/>
          <p14:tracePt t="184315" x="9398000" y="2836863"/>
          <p14:tracePt t="184316" x="9390063" y="2836863"/>
          <p14:tracePt t="184323" x="9380538" y="2836863"/>
          <p14:tracePt t="184329" x="9372600" y="2836863"/>
          <p14:tracePt t="184333" x="9364663" y="2836863"/>
          <p14:tracePt t="184338" x="9355138" y="2836863"/>
          <p14:tracePt t="184344" x="9347200" y="2836863"/>
          <p14:tracePt t="184349" x="9339263" y="2836863"/>
          <p14:tracePt t="184355" x="9321800" y="2836863"/>
          <p14:tracePt t="184360" x="9313863" y="2836863"/>
          <p14:tracePt t="184363" x="9305925" y="2836863"/>
          <p14:tracePt t="184368" x="9296400" y="2836863"/>
          <p14:tracePt t="184369" x="9288463" y="2836863"/>
          <p14:tracePt t="184373" x="9280525" y="2836863"/>
          <p14:tracePt t="184375" x="9272588" y="2836863"/>
          <p14:tracePt t="184380" x="9263063" y="2846388"/>
          <p14:tracePt t="184381" x="9255125" y="2846388"/>
          <p14:tracePt t="184384" x="9247188" y="2854325"/>
          <p14:tracePt t="184387" x="9237663" y="2854325"/>
          <p14:tracePt t="184389" x="9229725" y="2854325"/>
          <p14:tracePt t="184391" x="9221788" y="2862263"/>
          <p14:tracePt t="184395" x="9213850" y="2862263"/>
          <p14:tracePt t="184397" x="9204325" y="2862263"/>
          <p14:tracePt t="184402" x="9196388" y="2862263"/>
          <p14:tracePt t="184405" x="9188450" y="2870200"/>
          <p14:tracePt t="184407" x="9178925" y="2870200"/>
          <p14:tracePt t="184410" x="9170988" y="2870200"/>
          <p14:tracePt t="184417" x="9163050" y="2870200"/>
          <p14:tracePt t="184421" x="9155113" y="2870200"/>
          <p14:tracePt t="184471" x="9145588" y="2879725"/>
          <p14:tracePt t="184481" x="9145588" y="2887663"/>
          <p14:tracePt t="184485" x="9137650" y="2887663"/>
          <p14:tracePt t="184495" x="9137650" y="2895600"/>
          <p14:tracePt t="184496" x="9129713" y="2895600"/>
          <p14:tracePt t="184499" x="9120188" y="2895600"/>
          <p14:tracePt t="184504" x="9120188" y="2905125"/>
          <p14:tracePt t="184507" x="9112250" y="2905125"/>
          <p14:tracePt t="184512" x="9112250" y="2913063"/>
          <p14:tracePt t="184514" x="9104313" y="2921000"/>
          <p14:tracePt t="184524" x="9096375" y="2921000"/>
          <p14:tracePt t="184525" x="9096375" y="2928938"/>
          <p14:tracePt t="184528" x="9086850" y="2928938"/>
          <p14:tracePt t="184567" x="9086850" y="2938463"/>
          <p14:tracePt t="184578" x="9086850" y="2946400"/>
          <p14:tracePt t="184586" x="9086850" y="2954338"/>
          <p14:tracePt t="184589" x="9086850" y="2963863"/>
          <p14:tracePt t="184597" x="9086850" y="2971800"/>
          <p14:tracePt t="184605" x="9086850" y="2979738"/>
          <p14:tracePt t="184607" x="9096375" y="2979738"/>
          <p14:tracePt t="184613" x="9096375" y="2987675"/>
          <p14:tracePt t="184618" x="9096375" y="2997200"/>
          <p14:tracePt t="184621" x="9104313" y="2997200"/>
          <p14:tracePt t="184629" x="9104313" y="3005138"/>
          <p14:tracePt t="184632" x="9112250" y="3005138"/>
          <p14:tracePt t="184639" x="9112250" y="3013075"/>
          <p14:tracePt t="184640" x="9120188" y="3013075"/>
          <p14:tracePt t="184645" x="9129713" y="3013075"/>
          <p14:tracePt t="184651" x="9137650" y="3013075"/>
          <p14:tracePt t="184654" x="9137650" y="3022600"/>
          <p14:tracePt t="184657" x="9145588" y="3022600"/>
          <p14:tracePt t="184662" x="9155113" y="3030538"/>
          <p14:tracePt t="184665" x="9163050" y="3030538"/>
          <p14:tracePt t="184671" x="9170988" y="3030538"/>
          <p14:tracePt t="184675" x="9178925" y="3030538"/>
          <p14:tracePt t="184680" x="9188450" y="3030538"/>
          <p14:tracePt t="184681" x="9196388" y="3030538"/>
          <p14:tracePt t="184687" x="9204325" y="3030538"/>
          <p14:tracePt t="184691" x="9213850" y="3030538"/>
          <p14:tracePt t="184695" x="9221788" y="3030538"/>
          <p14:tracePt t="184696" x="9229725" y="3030538"/>
          <p14:tracePt t="184699" x="9237663" y="3030538"/>
          <p14:tracePt t="184704" x="9247188" y="3030538"/>
          <p14:tracePt t="184708" x="9255125" y="3030538"/>
          <p14:tracePt t="184711" x="9263063" y="3030538"/>
          <p14:tracePt t="184713" x="9272588" y="3030538"/>
          <p14:tracePt t="184717" x="9280525" y="3030538"/>
          <p14:tracePt t="184721" x="9288463" y="3030538"/>
          <p14:tracePt t="184722" x="9296400" y="3030538"/>
          <p14:tracePt t="184726" x="9305925" y="3030538"/>
          <p14:tracePt t="184729" x="9313863" y="3030538"/>
          <p14:tracePt t="184733" x="9321800" y="3030538"/>
          <p14:tracePt t="184735" x="9331325" y="3030538"/>
          <p14:tracePt t="184738" x="9339263" y="3030538"/>
          <p14:tracePt t="184742" x="9347200" y="3030538"/>
          <p14:tracePt t="184745" x="9355138" y="3030538"/>
          <p14:tracePt t="184749" x="9364663" y="3030538"/>
          <p14:tracePt t="184750" x="9372600" y="3030538"/>
          <p14:tracePt t="184755" x="9380538" y="3030538"/>
          <p14:tracePt t="184759" x="9390063" y="3030538"/>
          <p14:tracePt t="184763" x="9398000" y="3030538"/>
          <p14:tracePt t="184765" x="9405938" y="3030538"/>
          <p14:tracePt t="184772" x="9413875" y="3030538"/>
          <p14:tracePt t="184777" x="9423400" y="3030538"/>
          <p14:tracePt t="184778" x="9423400" y="3022600"/>
          <p14:tracePt t="184784" x="9431338" y="3022600"/>
          <p14:tracePt t="184788" x="9439275" y="3022600"/>
          <p14:tracePt t="184790" x="9439275" y="3013075"/>
          <p14:tracePt t="184796" x="9448800" y="3013075"/>
          <p14:tracePt t="184803" x="9448800" y="3005138"/>
          <p14:tracePt t="184805" x="9456738" y="3005138"/>
          <p14:tracePt t="184814" x="9456738" y="2997200"/>
          <p14:tracePt t="184816" x="9464675" y="2997200"/>
          <p14:tracePt t="184818" x="9464675" y="2987675"/>
          <p14:tracePt t="184820" x="9472613" y="2987675"/>
          <p14:tracePt t="184827" x="9472613" y="2979738"/>
          <p14:tracePt t="184830" x="9482138" y="2979738"/>
          <p14:tracePt t="184834" x="9482138" y="2971800"/>
          <p14:tracePt t="184838" x="9490075" y="2971800"/>
          <p14:tracePt t="184843" x="9490075" y="2963863"/>
          <p14:tracePt t="184845" x="9498013" y="2963863"/>
          <p14:tracePt t="184846" x="9498013" y="2954338"/>
          <p14:tracePt t="184849" x="9507538" y="2954338"/>
          <p14:tracePt t="184854" x="9507538" y="2946400"/>
          <p14:tracePt t="184858" x="9515475" y="2946400"/>
          <p14:tracePt t="184861" x="9515475" y="2938463"/>
          <p14:tracePt t="184867" x="9523413" y="2938463"/>
          <p14:tracePt t="184871" x="9523413" y="2928938"/>
          <p14:tracePt t="184878" x="9523413" y="2921000"/>
          <p14:tracePt t="184880" x="9523413" y="2913063"/>
          <p14:tracePt t="184886" x="9531350" y="2913063"/>
          <p14:tracePt t="184889" x="9531350" y="2905125"/>
          <p14:tracePt t="184897" x="9531350" y="2895600"/>
          <p14:tracePt t="184904" x="9531350" y="2887663"/>
          <p14:tracePt t="184907" x="9531350" y="2879725"/>
          <p14:tracePt t="184913" x="9531350" y="2870200"/>
          <p14:tracePt t="184919" x="9531350" y="2862263"/>
          <p14:tracePt t="184926" x="9523413" y="2854325"/>
          <p14:tracePt t="184929" x="9523413" y="2846388"/>
          <p14:tracePt t="184935" x="9515475" y="2846388"/>
          <p14:tracePt t="184939" x="9515475" y="2836863"/>
          <p14:tracePt t="184943" x="9507538" y="2836863"/>
          <p14:tracePt t="184946" x="9507538" y="2828925"/>
          <p14:tracePt t="184947" x="9498013" y="2828925"/>
          <p14:tracePt t="184955" x="9498013" y="2820988"/>
          <p14:tracePt t="184957" x="9490075" y="2820988"/>
          <p14:tracePt t="184963" x="9490075" y="2811463"/>
          <p14:tracePt t="184970" x="9482138" y="2811463"/>
          <p14:tracePt t="184980" x="9482138" y="2803525"/>
          <p14:tracePt t="184983" x="9472613" y="2803525"/>
          <p14:tracePt t="184989" x="9464675" y="2803525"/>
          <p14:tracePt t="184995" x="9456738" y="2803525"/>
          <p14:tracePt t="184999" x="9456738" y="2795588"/>
          <p14:tracePt t="185002" x="9448800" y="2795588"/>
          <p14:tracePt t="185008" x="9439275" y="2795588"/>
          <p14:tracePt t="185011" x="9431338" y="2795588"/>
          <p14:tracePt t="185016" x="9423400" y="2795588"/>
          <p14:tracePt t="185021" x="9413875" y="2795588"/>
          <p14:tracePt t="185024" x="9405938" y="2786063"/>
          <p14:tracePt t="185026" x="9398000" y="2786063"/>
          <p14:tracePt t="185030" x="9390063" y="2786063"/>
          <p14:tracePt t="185034" x="9380538" y="2786063"/>
          <p14:tracePt t="185038" x="9372600" y="2786063"/>
          <p14:tracePt t="185039" x="9364663" y="2786063"/>
          <p14:tracePt t="185043" x="9355138" y="2786063"/>
          <p14:tracePt t="185046" x="9347200" y="2786063"/>
          <p14:tracePt t="185049" x="9339263" y="2786063"/>
          <p14:tracePt t="185053" x="9321800" y="2786063"/>
          <p14:tracePt t="185056" x="9313863" y="2786063"/>
          <p14:tracePt t="185058" x="9305925" y="2786063"/>
          <p14:tracePt t="185061" x="9296400" y="2786063"/>
          <p14:tracePt t="185063" x="9288463" y="2786063"/>
          <p14:tracePt t="185065" x="9280525" y="2786063"/>
          <p14:tracePt t="185069" x="9272588" y="2786063"/>
          <p14:tracePt t="185071" x="9263063" y="2786063"/>
          <p14:tracePt t="185073" x="9255125" y="2786063"/>
          <p14:tracePt t="185075" x="9247188" y="2786063"/>
          <p14:tracePt t="185080" x="9237663" y="2786063"/>
          <p14:tracePt t="185081" x="9229725" y="2786063"/>
          <p14:tracePt t="185083" x="9221788" y="2786063"/>
          <p14:tracePt t="185084" x="9221788" y="2795588"/>
          <p14:tracePt t="185087" x="9213850" y="2795588"/>
          <p14:tracePt t="185090" x="9204325" y="2795588"/>
          <p14:tracePt t="185095" x="9196388" y="2795588"/>
          <p14:tracePt t="185098" x="9188450" y="2795588"/>
          <p14:tracePt t="185100" x="9188450" y="2803525"/>
          <p14:tracePt t="185105" x="9178925" y="2803525"/>
          <p14:tracePt t="185114" x="9170988" y="2803525"/>
          <p14:tracePt t="185125" x="9170988" y="2811463"/>
          <p14:tracePt t="185135" x="9163050" y="2811463"/>
          <p14:tracePt t="185136" x="9163050" y="2820988"/>
          <p14:tracePt t="185156" x="9145588" y="2828925"/>
          <p14:tracePt t="185158" x="9145588" y="2836863"/>
          <p14:tracePt t="185163" x="9137650" y="2836863"/>
          <p14:tracePt t="185166" x="9137650" y="2846388"/>
          <p14:tracePt t="185169" x="9129713" y="2854325"/>
          <p14:tracePt t="185172" x="9120188" y="2854325"/>
          <p14:tracePt t="185174" x="9120188" y="2862263"/>
          <p14:tracePt t="185177" x="9112250" y="2862263"/>
          <p14:tracePt t="185181" x="9112250" y="2870200"/>
          <p14:tracePt t="185183" x="9104313" y="2870200"/>
          <p14:tracePt t="185189" x="9096375" y="2879725"/>
          <p14:tracePt t="185189" x="9086850" y="2887663"/>
          <p14:tracePt t="185197" x="9078913" y="2895600"/>
          <p14:tracePt t="185203" x="9070975" y="2895600"/>
          <p14:tracePt t="185205" x="9070975" y="2905125"/>
          <p14:tracePt t="185212" x="9070975" y="2913063"/>
          <p14:tracePt t="185213" x="9061450" y="2913063"/>
          <p14:tracePt t="185215" x="9061450" y="2921000"/>
          <p14:tracePt t="185223" x="9061450" y="2928938"/>
          <p14:tracePt t="185231" x="9061450" y="2938463"/>
          <p14:tracePt t="185236" x="9061450" y="2946400"/>
          <p14:tracePt t="185241" x="9053513" y="2954338"/>
          <p14:tracePt t="185244" x="9053513" y="2963863"/>
          <p14:tracePt t="185249" x="9053513" y="2971800"/>
          <p14:tracePt t="185255" x="9053513" y="2979738"/>
          <p14:tracePt t="185262" x="9053513" y="2987675"/>
          <p14:tracePt t="185266" x="9053513" y="2997200"/>
          <p14:tracePt t="185273" x="9053513" y="3005138"/>
          <p14:tracePt t="185282" x="9053513" y="3013075"/>
          <p14:tracePt t="185291" x="9053513" y="3022600"/>
          <p14:tracePt t="185293" x="9061450" y="3022600"/>
          <p14:tracePt t="185295" x="9061450" y="3030538"/>
          <p14:tracePt t="185305" x="9070975" y="3038475"/>
          <p14:tracePt t="185314" x="9078913" y="3038475"/>
          <p14:tracePt t="185322" x="9078913" y="3046413"/>
          <p14:tracePt t="185323" x="9086850" y="3046413"/>
          <p14:tracePt t="185327" x="9096375" y="3046413"/>
          <p14:tracePt t="185333" x="9104313" y="3046413"/>
          <p14:tracePt t="185339" x="9112250" y="3046413"/>
          <p14:tracePt t="185342" x="9120188" y="3046413"/>
          <p14:tracePt t="185343" x="9129713" y="3046413"/>
          <p14:tracePt t="185347" x="9137650" y="3046413"/>
          <p14:tracePt t="185348" x="9137650" y="3055938"/>
          <p14:tracePt t="185349" x="9145588" y="3055938"/>
          <p14:tracePt t="185352" x="9155113" y="3055938"/>
          <p14:tracePt t="185355" x="9163050" y="3055938"/>
          <p14:tracePt t="185357" x="9170988" y="3055938"/>
          <p14:tracePt t="185359" x="9178925" y="3055938"/>
          <p14:tracePt t="185362" x="9188450" y="3055938"/>
          <p14:tracePt t="185364" x="9196388" y="3055938"/>
          <p14:tracePt t="185366" x="9204325" y="3055938"/>
          <p14:tracePt t="185368" x="9213850" y="3055938"/>
          <p14:tracePt t="185371" x="9221788" y="3055938"/>
          <p14:tracePt t="185373" x="9229725" y="3055938"/>
          <p14:tracePt t="185374" x="9237663" y="3055938"/>
          <p14:tracePt t="185377" x="9247188" y="3055938"/>
          <p14:tracePt t="185379" x="9255125" y="3055938"/>
          <p14:tracePt t="185381" x="9263063" y="3055938"/>
          <p14:tracePt t="185383" x="9272588" y="3055938"/>
          <p14:tracePt t="185388" x="9280525" y="3055938"/>
          <p14:tracePt t="185389" x="9288463" y="3055938"/>
          <p14:tracePt t="185390" x="9296400" y="3055938"/>
          <p14:tracePt t="185392" x="9296400" y="3046413"/>
          <p14:tracePt t="185394" x="9305925" y="3046413"/>
          <p14:tracePt t="185396" x="9313863" y="3046413"/>
          <p14:tracePt t="185399" x="9321800" y="3038475"/>
          <p14:tracePt t="185401" x="9331325" y="3038475"/>
          <p14:tracePt t="185406" x="9339263" y="3030538"/>
          <p14:tracePt t="185408" x="9347200" y="3022600"/>
          <p14:tracePt t="185410" x="9355138" y="3022600"/>
          <p14:tracePt t="185413" x="9355138" y="3013075"/>
          <p14:tracePt t="185414" x="9364663" y="3013075"/>
          <p14:tracePt t="185416" x="9372600" y="3013075"/>
          <p14:tracePt t="185420" x="9380538" y="3005138"/>
          <p14:tracePt t="185425" x="9390063" y="3005138"/>
          <p14:tracePt t="185426" x="9390063" y="2997200"/>
          <p14:tracePt t="185428" x="9390063" y="2987675"/>
          <p14:tracePt t="185430" x="9398000" y="2987675"/>
          <p14:tracePt t="185431" x="9405938" y="2987675"/>
          <p14:tracePt t="185433" x="9405938" y="2979738"/>
          <p14:tracePt t="185438" x="9413875" y="2971800"/>
          <p14:tracePt t="185445" x="9413875" y="2963863"/>
          <p14:tracePt t="185447" x="9423400" y="2963863"/>
          <p14:tracePt t="185448" x="9423400" y="2954338"/>
          <p14:tracePt t="185456" x="9423400" y="2946400"/>
          <p14:tracePt t="185463" x="9423400" y="2938463"/>
          <p14:tracePt t="185471" x="9423400" y="2928938"/>
          <p14:tracePt t="185477" x="9423400" y="2921000"/>
          <p14:tracePt t="185480" x="9423400" y="2913063"/>
          <p14:tracePt t="185487" x="9423400" y="2905125"/>
          <p14:tracePt t="185494" x="9423400" y="2895600"/>
          <p14:tracePt t="185499" x="9413875" y="2895600"/>
          <p14:tracePt t="185502" x="9413875" y="2887663"/>
          <p14:tracePt t="185505" x="9405938" y="2879725"/>
          <p14:tracePt t="185509" x="9398000" y="2879725"/>
          <p14:tracePt t="185512" x="9398000" y="2870200"/>
          <p14:tracePt t="185515" x="9390063" y="2870200"/>
          <p14:tracePt t="185522" x="9380538" y="2862263"/>
          <p14:tracePt t="185524" x="9372600" y="2862263"/>
          <p14:tracePt t="185526" x="9364663" y="2862263"/>
          <p14:tracePt t="185528" x="9364663" y="2854325"/>
          <p14:tracePt t="185532" x="9355138" y="2854325"/>
          <p14:tracePt t="185534" x="9355138" y="2846388"/>
          <p14:tracePt t="185536" x="9347200" y="2846388"/>
          <p14:tracePt t="185540" x="9339263" y="2846388"/>
          <p14:tracePt t="185544" x="9331325" y="2846388"/>
          <p14:tracePt t="185545" x="9321800" y="2846388"/>
          <p14:tracePt t="185547" x="9321800" y="2836863"/>
          <p14:tracePt t="185548" x="9313863" y="2836863"/>
          <p14:tracePt t="185553" x="9305925" y="2836863"/>
          <p14:tracePt t="185557" x="9296400" y="2836863"/>
          <p14:tracePt t="185558" x="9288463" y="2836863"/>
          <p14:tracePt t="185564" x="9280525" y="2836863"/>
          <p14:tracePt t="185568" x="9272588" y="2836863"/>
          <p14:tracePt t="185575" x="9263063" y="2836863"/>
          <p14:tracePt t="185577" x="9255125" y="2836863"/>
          <p14:tracePt t="185586" x="9247188" y="2836863"/>
          <p14:tracePt t="185590" x="9237663" y="2836863"/>
          <p14:tracePt t="185597" x="9229725" y="2836863"/>
          <p14:tracePt t="185599" x="9221788" y="2836863"/>
          <p14:tracePt t="185604" x="9213850" y="2836863"/>
          <p14:tracePt t="185609" x="9204325" y="2846388"/>
          <p14:tracePt t="185613" x="9196388" y="2854325"/>
          <p14:tracePt t="185616" x="9188450" y="2854325"/>
          <p14:tracePt t="185623" x="9170988" y="2862263"/>
          <p14:tracePt t="185625" x="9170988" y="2870200"/>
          <p14:tracePt t="185626" x="9163050" y="2870200"/>
          <p14:tracePt t="185628" x="9155113" y="2870200"/>
          <p14:tracePt t="185630" x="9155113" y="2879725"/>
          <p14:tracePt t="185633" x="9145588" y="2887663"/>
          <p14:tracePt t="185637" x="9137650" y="2895600"/>
          <p14:tracePt t="185641" x="9129713" y="2905125"/>
          <p14:tracePt t="185643" x="9120188" y="2905125"/>
          <p14:tracePt t="185644" x="9120188" y="2913063"/>
          <p14:tracePt t="185646" x="9112250" y="2913063"/>
          <p14:tracePt t="185647" x="9112250" y="2921000"/>
          <p14:tracePt t="185652" x="9112250" y="2928938"/>
          <p14:tracePt t="185653" x="9104313" y="2928938"/>
          <p14:tracePt t="185655" x="9104313" y="2938463"/>
          <p14:tracePt t="185658" x="9096375" y="2938463"/>
          <p14:tracePt t="185660" x="9096375" y="2946400"/>
          <p14:tracePt t="185661" x="9086850" y="2946400"/>
          <p14:tracePt t="185664" x="9086850" y="2954338"/>
          <p14:tracePt t="185666" x="9086850" y="2963863"/>
          <p14:tracePt t="185670" x="9078913" y="2963863"/>
          <p14:tracePt t="185671" x="9078913" y="2971800"/>
          <p14:tracePt t="185674" x="9078913" y="2979738"/>
          <p14:tracePt t="185677" x="9078913" y="2987675"/>
          <p14:tracePt t="185680" x="9078913" y="2997200"/>
          <p14:tracePt t="185686" x="9078913" y="3005138"/>
          <p14:tracePt t="185692" x="9078913" y="3013075"/>
          <p14:tracePt t="185699" x="9078913" y="3022600"/>
          <p14:tracePt t="185705" x="9078913" y="3030538"/>
          <p14:tracePt t="185713" x="9078913" y="3038475"/>
          <p14:tracePt t="185723" x="9086850" y="3038475"/>
          <p14:tracePt t="185725" x="9096375" y="3046413"/>
          <p14:tracePt t="185732" x="9104313" y="3046413"/>
          <p14:tracePt t="185735" x="9112250" y="3046413"/>
          <p14:tracePt t="185741" x="9129713" y="3046413"/>
          <p14:tracePt t="185744" x="9137650" y="3055938"/>
          <p14:tracePt t="185748" x="9145588" y="3055938"/>
          <p14:tracePt t="185751" x="9163050" y="3055938"/>
          <p14:tracePt t="185754" x="9170988" y="3055938"/>
          <p14:tracePt t="185761" x="9196388" y="3055938"/>
          <p14:tracePt t="185766" x="9204325" y="3055938"/>
          <p14:tracePt t="185768" x="9213850" y="3055938"/>
          <p14:tracePt t="185773" x="9229725" y="3055938"/>
          <p14:tracePt t="185777" x="9237663" y="3055938"/>
          <p14:tracePt t="185779" x="9247188" y="3055938"/>
          <p14:tracePt t="185784" x="9255125" y="3055938"/>
          <p14:tracePt t="185787" x="9263063" y="3055938"/>
          <p14:tracePt t="185796" x="9272588" y="3055938"/>
          <p14:tracePt t="185847" x="9272588" y="3063875"/>
          <p14:tracePt t="185857" x="9272588" y="3071813"/>
          <p14:tracePt t="185864" x="9272588" y="3081338"/>
          <p14:tracePt t="185868" x="9272588" y="3089275"/>
          <p14:tracePt t="185873" x="9263063" y="3097213"/>
          <p14:tracePt t="185876" x="9255125" y="3105150"/>
          <p14:tracePt t="185880" x="9255125" y="3114675"/>
          <p14:tracePt t="185884" x="9255125" y="3122613"/>
          <p14:tracePt t="185885" x="9247188" y="3130550"/>
          <p14:tracePt t="185890" x="9247188" y="3140075"/>
          <p14:tracePt t="185895" x="9247188" y="3148013"/>
          <p14:tracePt t="185898" x="9237663" y="3155950"/>
          <p14:tracePt t="185900" x="9237663" y="3163888"/>
          <p14:tracePt t="185906" x="9237663" y="3173413"/>
          <p14:tracePt t="185908" x="9229725" y="3181350"/>
          <p14:tracePt t="185913" x="9229725" y="3189288"/>
          <p14:tracePt t="185918" x="9229725" y="3198813"/>
          <p14:tracePt t="185920" x="9221788" y="3206750"/>
          <p14:tracePt t="185924" x="9221788" y="3214688"/>
          <p14:tracePt t="185927" x="9221788" y="3222625"/>
          <p14:tracePt t="185932" x="9221788" y="3232150"/>
          <p14:tracePt t="185935" x="9213850" y="3240088"/>
          <p14:tracePt t="185942" x="9213850" y="3248025"/>
          <p14:tracePt t="185951" x="9204325" y="3257550"/>
          <p14:tracePt t="185960" x="9204325" y="3265488"/>
          <p14:tracePt t="185966" x="9196388" y="3265488"/>
          <p14:tracePt t="185967" x="9196388" y="3273425"/>
          <p14:tracePt t="185986" x="9196388" y="3281363"/>
          <p14:tracePt t="186022" x="9196388" y="3290888"/>
          <p14:tracePt t="186035" x="9196388" y="3298825"/>
          <p14:tracePt t="186043" x="9196388" y="3306763"/>
          <p14:tracePt t="186055" x="9204325" y="3306763"/>
          <p14:tracePt t="186065" x="9204325" y="3316288"/>
          <p14:tracePt t="186072" x="9213850" y="3316288"/>
          <p14:tracePt t="186086" x="9221788" y="3316288"/>
          <p14:tracePt t="186090" x="9229725" y="3316288"/>
          <p14:tracePt t="186100" x="9237663" y="3316288"/>
          <p14:tracePt t="186103" x="9237663" y="3324225"/>
          <p14:tracePt t="186110" x="9247188" y="3324225"/>
          <p14:tracePt t="186117" x="9255125" y="3324225"/>
          <p14:tracePt t="186121" x="9263063" y="3324225"/>
          <p14:tracePt t="186128" x="9272588" y="3324225"/>
          <p14:tracePt t="186131" x="9280525" y="3324225"/>
          <p14:tracePt t="186138" x="9288463" y="3324225"/>
          <p14:tracePt t="186139" x="9296400" y="3324225"/>
          <p14:tracePt t="186155" x="9313863" y="3332163"/>
          <p14:tracePt t="186159" x="9321800" y="3332163"/>
          <p14:tracePt t="186166" x="9331325" y="3332163"/>
          <p14:tracePt t="186209" x="9331325" y="3340100"/>
          <p14:tracePt t="186222" x="9339263" y="3340100"/>
          <p14:tracePt t="186242" x="9347200" y="3340100"/>
          <p14:tracePt t="186250" x="9347200" y="3349625"/>
          <p14:tracePt t="186253" x="9355138" y="3349625"/>
          <p14:tracePt t="186260" x="9364663" y="3349625"/>
          <p14:tracePt t="186265" x="9372600" y="3349625"/>
          <p14:tracePt t="186271" x="9380538" y="3349625"/>
          <p14:tracePt t="186279" x="9390063" y="3349625"/>
          <p14:tracePt t="186290" x="9398000" y="3349625"/>
          <p14:tracePt t="186300" x="9405938" y="3349625"/>
          <p14:tracePt t="186329" x="9413875" y="3349625"/>
          <p14:tracePt t="186351" x="9423400" y="3349625"/>
          <p14:tracePt t="186364" x="9431338" y="3349625"/>
          <p14:tracePt t="186373" x="9439275" y="3349625"/>
          <p14:tracePt t="186426" x="9439275" y="3340100"/>
          <p14:tracePt t="186430" x="9439275" y="3332163"/>
          <p14:tracePt t="186441" x="9439275" y="3324225"/>
          <p14:tracePt t="186447" x="9439275" y="3316288"/>
          <p14:tracePt t="186452" x="9439275" y="3306763"/>
          <p14:tracePt t="186455" x="9439275" y="3298825"/>
          <p14:tracePt t="186461" x="9439275" y="3290888"/>
          <p14:tracePt t="186466" x="9439275" y="3281363"/>
          <p14:tracePt t="186469" x="9431338" y="3281363"/>
          <p14:tracePt t="186471" x="9431338" y="3273425"/>
          <p14:tracePt t="186474" x="9431338" y="3265488"/>
          <p14:tracePt t="186480" x="9431338" y="3257550"/>
          <p14:tracePt t="186488" x="9431338" y="3248025"/>
          <p14:tracePt t="186491" x="9431338" y="3240088"/>
          <p14:tracePt t="186495" x="9431338" y="3232150"/>
          <p14:tracePt t="186495" x="9423400" y="3232150"/>
          <p14:tracePt t="186499" x="9423400" y="3222625"/>
          <p14:tracePt t="186505" x="9423400" y="3214688"/>
          <p14:tracePt t="186508" x="9423400" y="3206750"/>
          <p14:tracePt t="186511" x="9423400" y="3198813"/>
          <p14:tracePt t="186511" x="9413875" y="3198813"/>
          <p14:tracePt t="186515" x="9413875" y="3189288"/>
          <p14:tracePt t="186519" x="9413875" y="3181350"/>
          <p14:tracePt t="186522" x="9413875" y="3173413"/>
          <p14:tracePt t="186524" x="9405938" y="3173413"/>
          <p14:tracePt t="186526" x="9405938" y="3163888"/>
          <p14:tracePt t="186527" x="9398000" y="3155950"/>
          <p14:tracePt t="186530" x="9398000" y="3148013"/>
          <p14:tracePt t="186534" x="9398000" y="3140075"/>
          <p14:tracePt t="186535" x="9390063" y="3140075"/>
          <p14:tracePt t="186538" x="9390063" y="3130550"/>
          <p14:tracePt t="186540" x="9390063" y="3122613"/>
          <p14:tracePt t="186541" x="9380538" y="3122613"/>
          <p14:tracePt t="186544" x="9380538" y="3114675"/>
          <p14:tracePt t="186545" x="9372600" y="3105150"/>
          <p14:tracePt t="186547" x="9364663" y="3105150"/>
          <p14:tracePt t="186549" x="9364663" y="3097213"/>
          <p14:tracePt t="186550" x="9364663" y="3089275"/>
          <p14:tracePt t="186551" x="9355138" y="3089275"/>
          <p14:tracePt t="186554" x="9355138" y="3081338"/>
          <p14:tracePt t="186557" x="9347200" y="3081338"/>
          <p14:tracePt t="186558" x="9347200" y="3071813"/>
          <p14:tracePt t="186560" x="9339263" y="3063875"/>
          <p14:tracePt t="186563" x="9339263" y="3055938"/>
          <p14:tracePt t="186566" x="9331325" y="3055938"/>
          <p14:tracePt t="186567" x="9331325" y="3046413"/>
          <p14:tracePt t="186570" x="9321800" y="3046413"/>
          <p14:tracePt t="186573" x="9321800" y="3038475"/>
          <p14:tracePt t="186574" x="9313863" y="3038475"/>
          <p14:tracePt t="186578" x="9313863" y="3030538"/>
          <p14:tracePt t="186584" x="9313863" y="3022600"/>
          <p14:tracePt t="186585" x="9305925" y="3022600"/>
          <p14:tracePt t="186600" x="9296400" y="3022600"/>
          <p14:tracePt t="186605" x="9288463" y="3013075"/>
          <p14:tracePt t="186616" x="9280525" y="3013075"/>
          <p14:tracePt t="186629" x="9280525" y="3005138"/>
          <p14:tracePt t="186631" x="9272588" y="3005138"/>
          <p14:tracePt t="186646" x="9263063" y="3005138"/>
          <p14:tracePt t="186662" x="9255125" y="3005138"/>
          <p14:tracePt t="186682" x="9247188" y="3005138"/>
          <p14:tracePt t="186690" x="9237663" y="3005138"/>
          <p14:tracePt t="186698" x="9229725" y="3005138"/>
          <p14:tracePt t="186703" x="9221788" y="3005138"/>
          <p14:tracePt t="186708" x="9213850" y="3005138"/>
          <p14:tracePt t="186716" x="9204325" y="3005138"/>
          <p14:tracePt t="186724" x="9196388" y="3005138"/>
          <p14:tracePt t="186727" x="9188450" y="3005138"/>
          <p14:tracePt t="186738" x="9178925" y="3005138"/>
          <p14:tracePt t="186755" x="9170988" y="3005138"/>
          <p14:tracePt t="186874" x="9178925" y="3005138"/>
          <p14:tracePt t="186880" x="9178925" y="3013075"/>
          <p14:tracePt t="186884" x="9188450" y="3013075"/>
          <p14:tracePt t="186888" x="9196388" y="3013075"/>
          <p14:tracePt t="186895" x="9204325" y="3013075"/>
          <p14:tracePt t="186899" x="9213850" y="3013075"/>
          <p14:tracePt t="186902" x="9213850" y="3022600"/>
          <p14:tracePt t="186906" x="9221788" y="3022600"/>
          <p14:tracePt t="186909" x="9229725" y="3022600"/>
          <p14:tracePt t="186912" x="9237663" y="3030538"/>
          <p14:tracePt t="186914" x="9247188" y="3030538"/>
          <p14:tracePt t="186920" x="9263063" y="3030538"/>
          <p14:tracePt t="186925" x="9272588" y="3030538"/>
          <p14:tracePt t="186926" x="9280525" y="3030538"/>
          <p14:tracePt t="186930" x="9288463" y="3030538"/>
          <p14:tracePt t="186932" x="9296400" y="3030538"/>
          <p14:tracePt t="186935" x="9305925" y="3030538"/>
          <p14:tracePt t="186940" x="9313863" y="3038475"/>
          <p14:tracePt t="186944" x="9321800" y="3038475"/>
          <p14:tracePt t="186946" x="9331325" y="3038475"/>
          <p14:tracePt t="186954" x="9339263" y="3038475"/>
          <p14:tracePt t="186961" x="9347200" y="3038475"/>
          <p14:tracePt t="186973" x="9355138" y="3038475"/>
          <p14:tracePt t="186982" x="9364663" y="3038475"/>
          <p14:tracePt t="186989" x="9372600" y="3038475"/>
          <p14:tracePt t="187004" x="9380538" y="3038475"/>
          <p14:tracePt t="187008" x="9380538" y="3030538"/>
          <p14:tracePt t="187016" x="9380538" y="3022600"/>
          <p14:tracePt t="187018" x="9390063" y="3022600"/>
          <p14:tracePt t="187026" x="9398000" y="3022600"/>
          <p14:tracePt t="187030" x="9405938" y="3013075"/>
          <p14:tracePt t="187035" x="9413875" y="3005138"/>
          <p14:tracePt t="187038" x="9423400" y="3005138"/>
          <p14:tracePt t="187046" x="9439275" y="2997200"/>
          <p14:tracePt t="187048" x="9439275" y="2987675"/>
          <p14:tracePt t="187053" x="9448800" y="2987675"/>
          <p14:tracePt t="187062" x="9456738" y="2979738"/>
          <p14:tracePt t="187087" x="9456738" y="2971800"/>
          <p14:tracePt t="187105" x="9456738" y="2963863"/>
          <p14:tracePt t="187115" x="9456738" y="2954338"/>
          <p14:tracePt t="187131" x="9456738" y="2946400"/>
          <p14:tracePt t="187141" x="9456738" y="2938463"/>
          <p14:tracePt t="187155" x="9456738" y="2928938"/>
          <p14:tracePt t="187162" x="9456738" y="2921000"/>
          <p14:tracePt t="187168" x="9456738" y="2913063"/>
          <p14:tracePt t="187180" x="9456738" y="2905125"/>
          <p14:tracePt t="187182" x="9448800" y="2905125"/>
          <p14:tracePt t="187196" x="9448800" y="2895600"/>
          <p14:tracePt t="187198" x="9439275" y="2895600"/>
          <p14:tracePt t="187203" x="9431338" y="2895600"/>
          <p14:tracePt t="187208" x="9431338" y="2887663"/>
          <p14:tracePt t="187211" x="9423400" y="2887663"/>
          <p14:tracePt t="187213" x="9423400" y="2879725"/>
          <p14:tracePt t="187220" x="9413875" y="2879725"/>
          <p14:tracePt t="187226" x="9413875" y="2870200"/>
          <p14:tracePt t="187228" x="9405938" y="2870200"/>
          <p14:tracePt t="187232" x="9398000" y="2870200"/>
          <p14:tracePt t="187238" x="9390063" y="2870200"/>
          <p14:tracePt t="187239" x="9390063" y="2862263"/>
          <p14:tracePt t="187244" x="9380538" y="2862263"/>
          <p14:tracePt t="187249" x="9372600" y="2862263"/>
          <p14:tracePt t="187253" x="9364663" y="2854325"/>
          <p14:tracePt t="187259" x="9355138" y="2854325"/>
          <p14:tracePt t="187261" x="9355138" y="2846388"/>
          <p14:tracePt t="187266" x="9347200" y="2846388"/>
          <p14:tracePt t="187274" x="9339263" y="2846388"/>
          <p14:tracePt t="187295" x="9339263" y="2836863"/>
          <p14:tracePt t="187309" x="9331325" y="2836863"/>
          <p14:tracePt t="187318" x="9321800" y="2836863"/>
          <p14:tracePt t="187328" x="9313863" y="2836863"/>
          <p14:tracePt t="187335" x="9305925" y="2836863"/>
          <p14:tracePt t="187340" x="9296400" y="2836863"/>
          <p14:tracePt t="187343" x="9288463" y="2828925"/>
          <p14:tracePt t="187347" x="9280525" y="2828925"/>
          <p14:tracePt t="187353" x="9272588" y="2828925"/>
          <p14:tracePt t="187357" x="9263063" y="2828925"/>
          <p14:tracePt t="187359" x="9255125" y="2828925"/>
          <p14:tracePt t="187363" x="9247188" y="2828925"/>
          <p14:tracePt t="187367" x="9237663" y="2828925"/>
          <p14:tracePt t="187371" x="9229725" y="2828925"/>
          <p14:tracePt t="187373" x="9221788" y="2828925"/>
          <p14:tracePt t="187379" x="9213850" y="2828925"/>
          <p14:tracePt t="187387" x="9204325" y="2828925"/>
          <p14:tracePt t="187408" x="9196388" y="2828925"/>
          <p14:tracePt t="187423" x="9188450" y="2828925"/>
          <p14:tracePt t="187434" x="9178925" y="2828925"/>
          <p14:tracePt t="187442" x="9170988" y="2836863"/>
          <p14:tracePt t="187448" x="9163050" y="2836863"/>
          <p14:tracePt t="187451" x="9155113" y="2836863"/>
          <p14:tracePt t="187453" x="9155113" y="2846388"/>
          <p14:tracePt t="187456" x="9145588" y="2846388"/>
          <p14:tracePt t="187458" x="9145588" y="2854325"/>
          <p14:tracePt t="187460" x="9137650" y="2854325"/>
          <p14:tracePt t="187466" x="9129713" y="2854325"/>
          <p14:tracePt t="187467" x="9120188" y="2862263"/>
          <p14:tracePt t="187473" x="9112250" y="2862263"/>
          <p14:tracePt t="187476" x="9112250" y="2870200"/>
          <p14:tracePt t="187480" x="9104313" y="2870200"/>
          <p14:tracePt t="187491" x="9096375" y="2879725"/>
          <p14:tracePt t="187494" x="9086850" y="2887663"/>
          <p14:tracePt t="187506" x="9086850" y="2895600"/>
          <p14:tracePt t="187508" x="9078913" y="2895600"/>
          <p14:tracePt t="187517" x="9078913" y="2905125"/>
          <p14:tracePt t="187523" x="9070975" y="2905125"/>
          <p14:tracePt t="187525" x="9070975" y="2913063"/>
          <p14:tracePt t="187528" x="9070975" y="2921000"/>
          <p14:tracePt t="187534" x="9070975" y="2928938"/>
          <p14:tracePt t="187539" x="9070975" y="2938463"/>
          <p14:tracePt t="187544" x="9070975" y="2946400"/>
          <p14:tracePt t="187549" x="9070975" y="2954338"/>
          <p14:tracePt t="187552" x="9070975" y="2963863"/>
          <p14:tracePt t="187558" x="9070975" y="2971800"/>
          <p14:tracePt t="187564" x="9070975" y="2979738"/>
          <p14:tracePt t="187572" x="9070975" y="2987675"/>
          <p14:tracePt t="187575" x="9070975" y="2997200"/>
          <p14:tracePt t="187588" x="9070975" y="3005138"/>
          <p14:tracePt t="187594" x="9078913" y="3005138"/>
          <p14:tracePt t="187601" x="9078913" y="3013075"/>
          <p14:tracePt t="187607" x="9086850" y="3013075"/>
          <p14:tracePt t="187614" x="9096375" y="3013075"/>
          <p14:tracePt t="187624" x="9104313" y="3013075"/>
          <p14:tracePt t="187633" x="9112250" y="3013075"/>
          <p14:tracePt t="187640" x="9120188" y="3013075"/>
          <p14:tracePt t="187642" x="9129713" y="3013075"/>
          <p14:tracePt t="187648" x="9137650" y="3013075"/>
          <p14:tracePt t="187654" x="9145588" y="3013075"/>
          <p14:tracePt t="187660" x="9155113" y="3013075"/>
          <p14:tracePt t="187663" x="9163050" y="3013075"/>
          <p14:tracePt t="187668" x="9170988" y="3013075"/>
          <p14:tracePt t="187681" x="9178925" y="3013075"/>
          <p14:tracePt t="187840" x="9170988" y="3013075"/>
          <p14:tracePt t="187863" x="9163050" y="3013075"/>
          <p14:tracePt t="187866" x="9163050" y="3022600"/>
          <p14:tracePt t="187873" x="9155113" y="3030538"/>
          <p14:tracePt t="187884" x="9145588" y="3038475"/>
          <p14:tracePt t="187892" x="9145588" y="3046413"/>
          <p14:tracePt t="187894" x="9137650" y="3046413"/>
          <p14:tracePt t="187899" x="9137650" y="3055938"/>
          <p14:tracePt t="187902" x="9129713" y="3063875"/>
          <p14:tracePt t="187907" x="9120188" y="3063875"/>
          <p14:tracePt t="187909" x="9120188" y="3071813"/>
          <p14:tracePt t="187915" x="9120188" y="3081338"/>
          <p14:tracePt t="187922" x="9112250" y="3089275"/>
          <p14:tracePt t="187925" x="9112250" y="3097213"/>
          <p14:tracePt t="187931" x="9112250" y="3105150"/>
          <p14:tracePt t="187938" x="9112250" y="3114675"/>
          <p14:tracePt t="187944" x="9112250" y="3122613"/>
          <p14:tracePt t="187946" x="9104313" y="3130550"/>
          <p14:tracePt t="187953" x="9104313" y="3140075"/>
          <p14:tracePt t="187961" x="9104313" y="3148013"/>
          <p14:tracePt t="187970" x="9104313" y="3155950"/>
          <p14:tracePt t="187975" x="9104313" y="3163888"/>
          <p14:tracePt t="187984" x="9104313" y="3173413"/>
          <p14:tracePt t="187992" x="9104313" y="3181350"/>
          <p14:tracePt t="187998" x="9104313" y="3189288"/>
          <p14:tracePt t="188005" x="9104313" y="3198813"/>
          <p14:tracePt t="188008" x="9104313" y="3206750"/>
          <p14:tracePt t="188013" x="9104313" y="3214688"/>
          <p14:tracePt t="188019" x="9104313" y="3222625"/>
          <p14:tracePt t="188024" x="9104313" y="3232150"/>
          <p14:tracePt t="188027" x="9104313" y="3240088"/>
          <p14:tracePt t="188032" x="9112250" y="3240088"/>
          <p14:tracePt t="188039" x="9112250" y="3248025"/>
          <p14:tracePt t="188070" x="9120188" y="3248025"/>
          <p14:tracePt t="188083" x="9129713" y="3248025"/>
          <p14:tracePt t="188086" x="9129713" y="3257550"/>
          <p14:tracePt t="188107" x="9137650" y="3265488"/>
          <p14:tracePt t="188116" x="9137650" y="3273425"/>
          <p14:tracePt t="188125" x="9145588" y="3273425"/>
          <p14:tracePt t="188131" x="9145588" y="3281363"/>
          <p14:tracePt t="188136" x="9155113" y="3281363"/>
          <p14:tracePt t="188141" x="9163050" y="3281363"/>
          <p14:tracePt t="188155" x="9170988" y="3290888"/>
          <p14:tracePt t="188306" x="9178925" y="3290888"/>
          <p14:tracePt t="188317" x="9188450" y="3290888"/>
          <p14:tracePt t="188320" x="9188450" y="3298825"/>
          <p14:tracePt t="188322" x="9196388" y="3298825"/>
          <p14:tracePt t="188327" x="9204325" y="3306763"/>
          <p14:tracePt t="188333" x="9213850" y="3306763"/>
          <p14:tracePt t="188338" x="9221788" y="3306763"/>
          <p14:tracePt t="188340" x="9229725" y="3306763"/>
          <p14:tracePt t="188344" x="9237663" y="3306763"/>
          <p14:tracePt t="188346" x="9237663" y="3316288"/>
          <p14:tracePt t="188349" x="9247188" y="3316288"/>
          <p14:tracePt t="188355" x="9255125" y="3316288"/>
          <p14:tracePt t="188356" x="9263063" y="3316288"/>
          <p14:tracePt t="188361" x="9272588" y="3316288"/>
          <p14:tracePt t="188366" x="9280525" y="3316288"/>
          <p14:tracePt t="188371" x="9288463" y="3316288"/>
          <p14:tracePt t="188374" x="9296400" y="3316288"/>
          <p14:tracePt t="188376" x="9296400" y="3324225"/>
          <p14:tracePt t="188378" x="9305925" y="3324225"/>
          <p14:tracePt t="188382" x="9313863" y="3324225"/>
          <p14:tracePt t="188386" x="9321800" y="3324225"/>
          <p14:tracePt t="188388" x="9331325" y="3324225"/>
          <p14:tracePt t="188391" x="9339263" y="3324225"/>
          <p14:tracePt t="188394" x="9347200" y="3324225"/>
          <p14:tracePt t="188396" x="9355138" y="3324225"/>
          <p14:tracePt t="188400" x="9364663" y="3324225"/>
          <p14:tracePt t="188401" x="9372600" y="3324225"/>
          <p14:tracePt t="188405" x="9380538" y="3324225"/>
          <p14:tracePt t="188406" x="9390063" y="3324225"/>
          <p14:tracePt t="188408" x="9398000" y="3324225"/>
          <p14:tracePt t="188410" x="9405938" y="3324225"/>
          <p14:tracePt t="188413" x="9413875" y="3324225"/>
          <p14:tracePt t="188415" x="9431338" y="3324225"/>
          <p14:tracePt t="188418" x="9439275" y="3324225"/>
          <p14:tracePt t="188419" x="9448800" y="3324225"/>
          <p14:tracePt t="188422" x="9456738" y="3324225"/>
          <p14:tracePt t="188423" x="9464675" y="3324225"/>
          <p14:tracePt t="188425" x="9472613" y="3324225"/>
          <p14:tracePt t="188427" x="9482138" y="3324225"/>
          <p14:tracePt t="188428" x="9490075" y="3324225"/>
          <p14:tracePt t="188430" x="9498013" y="3324225"/>
          <p14:tracePt t="188432" x="9507538" y="3324225"/>
          <p14:tracePt t="188433" x="9515475" y="3324225"/>
          <p14:tracePt t="188435" x="9523413" y="3324225"/>
          <p14:tracePt t="188438" x="9540875" y="3324225"/>
          <p14:tracePt t="188440" x="9548813" y="3324225"/>
          <p14:tracePt t="188442" x="9556750" y="3324225"/>
          <p14:tracePt t="188444" x="9566275" y="3324225"/>
          <p14:tracePt t="188445" x="9574213" y="3324225"/>
          <p14:tracePt t="188448" x="9582150" y="3324225"/>
          <p14:tracePt t="188449" x="9590088" y="3324225"/>
          <p14:tracePt t="188450" x="9599613" y="3324225"/>
          <p14:tracePt t="188453" x="9607550" y="3324225"/>
          <p14:tracePt t="188455" x="9615488" y="3324225"/>
          <p14:tracePt t="188457" x="9625013" y="3324225"/>
          <p14:tracePt t="188458" x="9632950" y="3324225"/>
          <p14:tracePt t="188461" x="9640888" y="3324225"/>
          <p14:tracePt t="188464" x="9648825" y="3324225"/>
          <p14:tracePt t="188465" x="9658350" y="3324225"/>
          <p14:tracePt t="188470" x="9666288" y="3324225"/>
          <p14:tracePt t="188475" x="9674225" y="3324225"/>
          <p14:tracePt t="188488" x="9683750" y="3324225"/>
          <p14:tracePt t="188533" x="9683750" y="3316288"/>
          <p14:tracePt t="188559" x="9691688" y="3316288"/>
          <p14:tracePt t="188767" x="9691688" y="3306763"/>
          <p14:tracePt t="188771" x="9691688" y="3298825"/>
          <p14:tracePt t="188777" x="9691688" y="3290888"/>
          <p14:tracePt t="188784" x="9691688" y="3281363"/>
          <p14:tracePt t="188789" x="9691688" y="3273425"/>
          <p14:tracePt t="188791" x="9691688" y="3265488"/>
          <p14:tracePt t="188795" x="9691688" y="3257550"/>
          <p14:tracePt t="188799" x="9691688" y="3248025"/>
          <p14:tracePt t="188802" x="9691688" y="3240088"/>
          <p14:tracePt t="188805" x="9691688" y="3232150"/>
          <p14:tracePt t="188807" x="9691688" y="3222625"/>
          <p14:tracePt t="188811" x="9691688" y="3214688"/>
          <p14:tracePt t="188814" x="9691688" y="3206750"/>
          <p14:tracePt t="188815" x="9683750" y="3198813"/>
          <p14:tracePt t="188819" x="9683750" y="3189288"/>
          <p14:tracePt t="188822" x="9683750" y="3181350"/>
          <p14:tracePt t="188826" x="9683750" y="3173413"/>
          <p14:tracePt t="188830" x="9683750" y="3163888"/>
          <p14:tracePt t="188831" x="9683750" y="3155950"/>
          <p14:tracePt t="188834" x="9674225" y="3155950"/>
          <p14:tracePt t="188836" x="9674225" y="3148013"/>
          <p14:tracePt t="188840" x="9674225" y="3140075"/>
          <p14:tracePt t="188844" x="9674225" y="3130550"/>
          <p14:tracePt t="188846" x="9674225" y="3122613"/>
          <p14:tracePt t="188849" x="9666288" y="3122613"/>
          <p14:tracePt t="188850" x="9666288" y="3114675"/>
          <p14:tracePt t="188854" x="9666288" y="3105150"/>
          <p14:tracePt t="188860" x="9666288" y="3097213"/>
          <p14:tracePt t="188861" x="9658350" y="3097213"/>
          <p14:tracePt t="188863" x="9658350" y="3089275"/>
          <p14:tracePt t="188865" x="9648825" y="3089275"/>
          <p14:tracePt t="188867" x="9648825" y="3081338"/>
          <p14:tracePt t="188875" x="9648825" y="3071813"/>
          <p14:tracePt t="188877" x="9640888" y="3071813"/>
          <p14:tracePt t="188882" x="9640888" y="3063875"/>
          <p14:tracePt t="188893" x="9632950" y="3063875"/>
          <p14:tracePt t="188894" x="9632950" y="3055938"/>
          <p14:tracePt t="189114" x="9625013" y="3055938"/>
          <p14:tracePt t="189119" x="9615488" y="3055938"/>
          <p14:tracePt t="189126" x="9607550" y="3055938"/>
          <p14:tracePt t="189132" x="9599613" y="3055938"/>
          <p14:tracePt t="189139" x="9582150" y="3055938"/>
          <p14:tracePt t="189155" x="9548813" y="3055938"/>
          <p14:tracePt t="189157" x="9540875" y="3055938"/>
          <p14:tracePt t="189159" x="9531350" y="3055938"/>
          <p14:tracePt t="189161" x="9523413" y="3055938"/>
          <p14:tracePt t="189162" x="9515475" y="3055938"/>
          <p14:tracePt t="189165" x="9507538" y="3055938"/>
          <p14:tracePt t="189169" x="9498013" y="3055938"/>
          <p14:tracePt t="189171" x="9490075" y="3055938"/>
          <p14:tracePt t="189173" x="9482138" y="3055938"/>
          <p14:tracePt t="189176" x="9472613" y="3055938"/>
          <p14:tracePt t="189179" x="9464675" y="3055938"/>
          <p14:tracePt t="189181" x="9456738" y="3055938"/>
          <p14:tracePt t="189184" x="9448800" y="3055938"/>
          <p14:tracePt t="189185" x="9439275" y="3055938"/>
          <p14:tracePt t="189189" x="9431338" y="3055938"/>
          <p14:tracePt t="189192" x="9423400" y="3055938"/>
          <p14:tracePt t="189196" x="9405938" y="3055938"/>
          <p14:tracePt t="189200" x="9398000" y="3055938"/>
          <p14:tracePt t="189203" x="9390063" y="3055938"/>
          <p14:tracePt t="189206" x="9380538" y="3055938"/>
          <p14:tracePt t="189209" x="9372600" y="3055938"/>
          <p14:tracePt t="189213" x="9364663" y="3055938"/>
          <p14:tracePt t="189218" x="9355138" y="3055938"/>
          <p14:tracePt t="189221" x="9347200" y="3055938"/>
          <p14:tracePt t="189224" x="9339263" y="3055938"/>
          <p14:tracePt t="189227" x="9331325" y="3055938"/>
          <p14:tracePt t="189231" x="9321800" y="3046413"/>
          <p14:tracePt t="189238" x="9305925" y="3046413"/>
          <p14:tracePt t="189241" x="9296400" y="3046413"/>
          <p14:tracePt t="189246" x="9288463" y="3046413"/>
          <p14:tracePt t="189249" x="9280525" y="3046413"/>
          <p14:tracePt t="189250" x="9272588" y="3046413"/>
          <p14:tracePt t="189253" x="9272588" y="3038475"/>
          <p14:tracePt t="189255" x="9263063" y="3038475"/>
          <p14:tracePt t="189258" x="9255125" y="3038475"/>
          <p14:tracePt t="189262" x="9247188" y="3038475"/>
          <p14:tracePt t="189262" x="9237663" y="3038475"/>
          <p14:tracePt t="189266" x="9229725" y="3038475"/>
          <p14:tracePt t="189270" x="9221788" y="3038475"/>
          <p14:tracePt t="189273" x="9213850" y="3038475"/>
          <p14:tracePt t="189277" x="9204325" y="3038475"/>
          <p14:tracePt t="189279" x="9196388" y="3038475"/>
          <p14:tracePt t="189283" x="9188450" y="3038475"/>
          <p14:tracePt t="189289" x="9178925" y="3038475"/>
          <p14:tracePt t="189291" x="9170988" y="3038475"/>
          <p14:tracePt t="189293" x="9163050" y="3038475"/>
          <p14:tracePt t="189297" x="9155113" y="3038475"/>
          <p14:tracePt t="189301" x="9145588" y="3038475"/>
          <p14:tracePt t="189305" x="9137650" y="3038475"/>
          <p14:tracePt t="189307" x="9129713" y="3038475"/>
          <p14:tracePt t="189311" x="9120188" y="3038475"/>
          <p14:tracePt t="189314" x="9112250" y="3038475"/>
          <p14:tracePt t="189317" x="9104313" y="3038475"/>
          <p14:tracePt t="189320" x="9096375" y="3030538"/>
          <p14:tracePt t="189323" x="9086850" y="3030538"/>
          <p14:tracePt t="189325" x="9078913" y="3030538"/>
          <p14:tracePt t="189331" x="9070975" y="3030538"/>
          <p14:tracePt t="189332" x="9061450" y="3030538"/>
          <p14:tracePt t="189336" x="9053513" y="3030538"/>
          <p14:tracePt t="189339" x="9045575" y="3030538"/>
          <p14:tracePt t="189343" x="9037638" y="3022600"/>
          <p14:tracePt t="189346" x="9028113" y="3022600"/>
          <p14:tracePt t="189349" x="9020175" y="3022600"/>
          <p14:tracePt t="189356" x="9012238" y="3022600"/>
          <p14:tracePt t="189360" x="9002713" y="3022600"/>
          <p14:tracePt t="189362" x="8994775" y="3022600"/>
          <p14:tracePt t="189369" x="8986838" y="3022600"/>
          <p14:tracePt t="189376" x="8978900" y="3022600"/>
          <p14:tracePt t="189390" x="8969375" y="3022600"/>
          <p14:tracePt t="189410" x="8969375" y="3013075"/>
          <p14:tracePt t="189450" x="8961438" y="3013075"/>
          <p14:tracePt t="189464" x="8953500" y="3013075"/>
          <p14:tracePt t="189480" x="8943975" y="3013075"/>
          <p14:tracePt t="189495" x="8936038" y="3013075"/>
          <p14:tracePt t="189516" x="8928100" y="3013075"/>
          <p14:tracePt t="189522" x="8920163" y="3013075"/>
          <p14:tracePt t="189534" x="8910638" y="3022600"/>
          <p14:tracePt t="189535" x="8910638" y="3030538"/>
          <p14:tracePt t="189541" x="8910638" y="3038475"/>
          <p14:tracePt t="189545" x="8902700" y="3038475"/>
          <p14:tracePt t="189546" x="8902700" y="3046413"/>
          <p14:tracePt t="189549" x="8902700" y="3055938"/>
          <p14:tracePt t="189553" x="8902700" y="3063875"/>
          <p14:tracePt t="189556" x="8894763" y="3063875"/>
          <p14:tracePt t="189557" x="8894763" y="3071813"/>
          <p14:tracePt t="189561" x="8894763" y="3081338"/>
          <p14:tracePt t="189562" x="8885238" y="3081338"/>
          <p14:tracePt t="189563" x="8885238" y="3089275"/>
          <p14:tracePt t="189565" x="8885238" y="3097213"/>
          <p14:tracePt t="189570" x="8885238" y="3105150"/>
          <p14:tracePt t="189572" x="8885238" y="3114675"/>
          <p14:tracePt t="189575" x="8877300" y="3122613"/>
          <p14:tracePt t="189576" x="8877300" y="3130550"/>
          <p14:tracePt t="189581" x="8877300" y="3140075"/>
          <p14:tracePt t="189582" x="8877300" y="3148013"/>
          <p14:tracePt t="189584" x="8877300" y="3155950"/>
          <p14:tracePt t="189585" x="8877300" y="3163888"/>
          <p14:tracePt t="189588" x="8869363" y="3173413"/>
          <p14:tracePt t="189589" x="8869363" y="3181350"/>
          <p14:tracePt t="189592" x="8869363" y="3189288"/>
          <p14:tracePt t="189594" x="8869363" y="3198813"/>
          <p14:tracePt t="189596" x="8869363" y="3206750"/>
          <p14:tracePt t="189598" x="8861425" y="3214688"/>
          <p14:tracePt t="189600" x="8861425" y="3222625"/>
          <p14:tracePt t="189601" x="8851900" y="3222625"/>
          <p14:tracePt t="189603" x="8851900" y="3232150"/>
          <p14:tracePt t="189608" x="8851900" y="3248025"/>
          <p14:tracePt t="189611" x="8851900" y="3257550"/>
          <p14:tracePt t="189612" x="8843963" y="3257550"/>
          <p14:tracePt t="189615" x="8843963" y="3265488"/>
          <p14:tracePt t="189617" x="8843963" y="3273425"/>
          <p14:tracePt t="189624" x="8843963" y="3281363"/>
          <p14:tracePt t="189627" x="8836025" y="3281363"/>
          <p14:tracePt t="189634" x="8836025" y="3290888"/>
          <p14:tracePt t="189705" x="8843963" y="3290888"/>
          <p14:tracePt t="189710" x="8851900" y="3290888"/>
          <p14:tracePt t="189713" x="8861425" y="3290888"/>
          <p14:tracePt t="189717" x="8869363" y="3290888"/>
          <p14:tracePt t="189721" x="8877300" y="3290888"/>
          <p14:tracePt t="189725" x="8894763" y="3290888"/>
          <p14:tracePt t="189727" x="8902700" y="3290888"/>
          <p14:tracePt t="189730" x="8910638" y="3290888"/>
          <p14:tracePt t="189733" x="8928100" y="3290888"/>
          <p14:tracePt t="189736" x="8936038" y="3290888"/>
          <p14:tracePt t="189740" x="8953500" y="3290888"/>
          <p14:tracePt t="189745" x="8978900" y="3290888"/>
          <p14:tracePt t="189747" x="8986838" y="3290888"/>
          <p14:tracePt t="189749" x="8994775" y="3290888"/>
          <p14:tracePt t="189751" x="9002713" y="3290888"/>
          <p14:tracePt t="189753" x="9012238" y="3290888"/>
          <p14:tracePt t="189759" x="9037638" y="3290888"/>
          <p14:tracePt t="189762" x="9045575" y="3290888"/>
          <p14:tracePt t="189765" x="9053513" y="3290888"/>
          <p14:tracePt t="189767" x="9061450" y="3290888"/>
          <p14:tracePt t="189767" x="9070975" y="3290888"/>
          <p14:tracePt t="189771" x="9078913" y="3290888"/>
          <p14:tracePt t="189774" x="9086850" y="3290888"/>
          <p14:tracePt t="189777" x="9096375" y="3290888"/>
          <p14:tracePt t="189780" x="9104313" y="3290888"/>
          <p14:tracePt t="189783" x="9112250" y="3290888"/>
          <p14:tracePt t="189788" x="9120188" y="3290888"/>
          <p14:tracePt t="189791" x="9129713" y="3290888"/>
          <p14:tracePt t="189793" x="9137650" y="3290888"/>
          <p14:tracePt t="189797" x="9145588" y="3290888"/>
          <p14:tracePt t="189800" x="9155113" y="3290888"/>
          <p14:tracePt t="189805" x="9163050" y="3290888"/>
          <p14:tracePt t="189807" x="9170988" y="3290888"/>
          <p14:tracePt t="189812" x="9178925" y="3290888"/>
          <p14:tracePt t="189816" x="9188450" y="3290888"/>
          <p14:tracePt t="189820" x="9196388" y="3290888"/>
          <p14:tracePt t="189822" x="9204325" y="3290888"/>
          <p14:tracePt t="189826" x="9213850" y="3290888"/>
          <p14:tracePt t="189830" x="9221788" y="3290888"/>
          <p14:tracePt t="189836" x="9229725" y="3298825"/>
          <p14:tracePt t="189840" x="9247188" y="3298825"/>
          <p14:tracePt t="189843" x="9255125" y="3306763"/>
          <p14:tracePt t="189845" x="9263063" y="3306763"/>
          <p14:tracePt t="189848" x="9272588" y="3306763"/>
          <p14:tracePt t="189850" x="9280525" y="3316288"/>
          <p14:tracePt t="189855" x="9288463" y="3316288"/>
          <p14:tracePt t="189857" x="9296400" y="3324225"/>
          <p14:tracePt t="189862" x="9313863" y="3324225"/>
          <p14:tracePt t="189863" x="9313863" y="3332163"/>
          <p14:tracePt t="189865" x="9321800" y="3332163"/>
          <p14:tracePt t="189867" x="9321800" y="3340100"/>
          <p14:tracePt t="189868" x="9331325" y="3340100"/>
          <p14:tracePt t="189875" x="9347200" y="3340100"/>
          <p14:tracePt t="189879" x="9347200" y="3349625"/>
          <p14:tracePt t="189880" x="9355138" y="3349625"/>
          <p14:tracePt t="189888" x="9364663" y="3349625"/>
          <p14:tracePt t="189896" x="9372600" y="3349625"/>
          <p14:tracePt t="189901" x="9380538" y="3349625"/>
          <p14:tracePt t="189909" x="9390063" y="3349625"/>
          <p14:tracePt t="189916" x="9398000" y="3349625"/>
          <p14:tracePt t="189922" x="9405938" y="3349625"/>
          <p14:tracePt t="189927" x="9413875" y="3349625"/>
          <p14:tracePt t="189930" x="9423400" y="3349625"/>
          <p14:tracePt t="189935" x="9431338" y="3349625"/>
          <p14:tracePt t="189938" x="9439275" y="3349625"/>
          <p14:tracePt t="189940" x="9448800" y="3349625"/>
          <p14:tracePt t="189944" x="9456738" y="3349625"/>
          <p14:tracePt t="189948" x="9464675" y="3349625"/>
          <p14:tracePt t="189953" x="9472613" y="3349625"/>
          <p14:tracePt t="189956" x="9482138" y="3349625"/>
          <p14:tracePt t="189958" x="9490075" y="3349625"/>
          <p14:tracePt t="189961" x="9498013" y="3349625"/>
          <p14:tracePt t="189964" x="9507538" y="3349625"/>
          <p14:tracePt t="189967" x="9515475" y="3349625"/>
          <p14:tracePt t="189969" x="9523413" y="3349625"/>
          <p14:tracePt t="189970" x="9531350" y="3349625"/>
          <p14:tracePt t="189973" x="9540875" y="3340100"/>
          <p14:tracePt t="189976" x="9548813" y="3340100"/>
          <p14:tracePt t="189977" x="9556750" y="3340100"/>
          <p14:tracePt t="189979" x="9566275" y="3332163"/>
          <p14:tracePt t="189983" x="9574213" y="3332163"/>
          <p14:tracePt t="189988" x="9582150" y="3332163"/>
          <p14:tracePt t="189989" x="9590088" y="3332163"/>
          <p14:tracePt t="189992" x="9590088" y="3324225"/>
          <p14:tracePt t="189994" x="9599613" y="3324225"/>
          <p14:tracePt t="190001" x="9607550" y="3316288"/>
          <p14:tracePt t="190010" x="9607550" y="3306763"/>
          <p14:tracePt t="190012" x="9615488" y="3306763"/>
          <p14:tracePt t="190015" x="9615488" y="3298825"/>
          <p14:tracePt t="190021" x="9625013" y="3298825"/>
          <p14:tracePt t="190024" x="9625013" y="3290888"/>
          <p14:tracePt t="190030" x="9625013" y="3281363"/>
          <p14:tracePt t="190034" x="9632950" y="3281363"/>
          <p14:tracePt t="190039" x="9632950" y="3273425"/>
          <p14:tracePt t="190045" x="9632950" y="3265488"/>
          <p14:tracePt t="190051" x="9640888" y="3265488"/>
          <p14:tracePt t="190057" x="9640888" y="3257550"/>
          <p14:tracePt t="190067" x="9640888" y="3248025"/>
          <p14:tracePt t="190075" x="9640888" y="3240088"/>
          <p14:tracePt t="190076" x="9648825" y="3240088"/>
          <p14:tracePt t="190077" x="9648825" y="3232150"/>
          <p14:tracePt t="190084" x="9648825" y="3222625"/>
          <p14:tracePt t="190088" x="9648825" y="3214688"/>
          <p14:tracePt t="190094" x="9648825" y="3206750"/>
          <p14:tracePt t="190095" x="9648825" y="3198813"/>
          <p14:tracePt t="190099" x="9648825" y="3189288"/>
          <p14:tracePt t="190104" x="9648825" y="3181350"/>
          <p14:tracePt t="190107" x="9648825" y="3173413"/>
          <p14:tracePt t="190112" x="9648825" y="3155950"/>
          <p14:tracePt t="190117" x="9648825" y="3148013"/>
          <p14:tracePt t="190120" x="9640888" y="3148013"/>
          <p14:tracePt t="190121" x="9640888" y="3140075"/>
          <p14:tracePt t="190124" x="9640888" y="3130550"/>
          <p14:tracePt t="190126" x="9632950" y="3130550"/>
          <p14:tracePt t="190127" x="9632950" y="3122613"/>
          <p14:tracePt t="190140" x="9607550" y="3097213"/>
          <p14:tracePt t="190144" x="9599613" y="3089275"/>
          <p14:tracePt t="190147" x="9590088" y="3089275"/>
          <p14:tracePt t="190149" x="9582150" y="3081338"/>
          <p14:tracePt t="190155" x="9574213" y="3081338"/>
          <p14:tracePt t="190158" x="9574213" y="3071813"/>
          <p14:tracePt t="190159" x="9566275" y="3071813"/>
          <p14:tracePt t="190165" x="9556750" y="3071813"/>
          <p14:tracePt t="190169" x="9548813" y="3071813"/>
          <p14:tracePt t="190178" x="9548813" y="3063875"/>
          <p14:tracePt t="190179" x="9540875" y="3063875"/>
          <p14:tracePt t="190188" x="9531350" y="3063875"/>
          <p14:tracePt t="190196" x="9523413" y="3063875"/>
          <p14:tracePt t="190200" x="9515475" y="3063875"/>
          <p14:tracePt t="190205" x="9507538" y="3063875"/>
          <p14:tracePt t="190209" x="9498013" y="3063875"/>
          <p14:tracePt t="190215" x="9490075" y="3063875"/>
          <p14:tracePt t="190220" x="9482138" y="3063875"/>
          <p14:tracePt t="190222" x="9472613" y="3063875"/>
          <p14:tracePt t="190226" x="9464675" y="3063875"/>
          <p14:tracePt t="190229" x="9456738" y="3063875"/>
          <p14:tracePt t="190233" x="9448800" y="3063875"/>
          <p14:tracePt t="190235" x="9439275" y="3063875"/>
          <p14:tracePt t="190239" x="9431338" y="3063875"/>
          <p14:tracePt t="190241" x="9423400" y="3063875"/>
          <p14:tracePt t="190246" x="9413875" y="3071813"/>
          <p14:tracePt t="190246" x="9405938" y="3071813"/>
          <p14:tracePt t="190251" x="9398000" y="3071813"/>
          <p14:tracePt t="190253" x="9398000" y="3081338"/>
          <p14:tracePt t="190255" x="9390063" y="3081338"/>
          <p14:tracePt t="190257" x="9380538" y="3081338"/>
          <p14:tracePt t="190259" x="9372600" y="3097213"/>
          <p14:tracePt t="190262" x="9364663" y="3097213"/>
          <p14:tracePt t="190263" x="9364663" y="3105150"/>
          <p14:tracePt t="190264" x="9355138" y="3105150"/>
          <p14:tracePt t="190267" x="9355138" y="3114675"/>
          <p14:tracePt t="190269" x="9347200" y="3114675"/>
          <p14:tracePt t="190271" x="9339263" y="3122613"/>
          <p14:tracePt t="190273" x="9339263" y="3130550"/>
          <p14:tracePt t="190277" x="9339263" y="3140075"/>
          <p14:tracePt t="190277" x="9331325" y="3140075"/>
          <p14:tracePt t="190279" x="9331325" y="3148013"/>
          <p14:tracePt t="190284" x="9331325" y="3155950"/>
          <p14:tracePt t="190285" x="9331325" y="3163888"/>
          <p14:tracePt t="190286" x="9321800" y="3163888"/>
          <p14:tracePt t="190291" x="9321800" y="3173413"/>
          <p14:tracePt t="190292" x="9321800" y="3181350"/>
          <p14:tracePt t="190296" x="9321800" y="3189288"/>
          <p14:tracePt t="190298" x="9321800" y="3198813"/>
          <p14:tracePt t="190299" x="9321800" y="3206750"/>
          <p14:tracePt t="190305" x="9321800" y="3214688"/>
          <p14:tracePt t="190307" x="9321800" y="3222625"/>
          <p14:tracePt t="190309" x="9321800" y="3232150"/>
          <p14:tracePt t="190311" x="9321800" y="3240088"/>
          <p14:tracePt t="190314" x="9321800" y="3248025"/>
          <p14:tracePt t="190317" x="9321800" y="3257550"/>
          <p14:tracePt t="190321" x="9321800" y="3265488"/>
          <p14:tracePt t="190324" x="9321800" y="3273425"/>
          <p14:tracePt t="190326" x="9331325" y="3281363"/>
          <p14:tracePt t="190333" x="9339263" y="3290888"/>
          <p14:tracePt t="190335" x="9347200" y="3290888"/>
          <p14:tracePt t="190339" x="9347200" y="3298825"/>
          <p14:tracePt t="190340" x="9355138" y="3298825"/>
          <p14:tracePt t="190342" x="9355138" y="3306763"/>
          <p14:tracePt t="190346" x="9364663" y="3306763"/>
          <p14:tracePt t="190350" x="9372600" y="3316288"/>
          <p14:tracePt t="190352" x="9380538" y="3316288"/>
          <p14:tracePt t="190357" x="9390063" y="3316288"/>
          <p14:tracePt t="190359" x="9398000" y="3316288"/>
          <p14:tracePt t="190365" x="9405938" y="3316288"/>
          <p14:tracePt t="190366" x="9405938" y="3324225"/>
          <p14:tracePt t="190366" x="9413875" y="3324225"/>
          <p14:tracePt t="190370" x="9423400" y="3324225"/>
          <p14:tracePt t="190374" x="9431338" y="3324225"/>
          <p14:tracePt t="190377" x="9439275" y="3324225"/>
          <p14:tracePt t="190378" x="9448800" y="3324225"/>
          <p14:tracePt t="190381" x="9456738" y="3324225"/>
          <p14:tracePt t="190384" x="9464675" y="3324225"/>
          <p14:tracePt t="190388" x="9472613" y="3324225"/>
          <p14:tracePt t="190393" x="9490075" y="3324225"/>
          <p14:tracePt t="190396" x="9507538" y="3324225"/>
          <p14:tracePt t="190399" x="9523413" y="3316288"/>
          <p14:tracePt t="190401" x="9531350" y="3316288"/>
          <p14:tracePt t="190405" x="9540875" y="3316288"/>
          <p14:tracePt t="190407" x="9548813" y="3306763"/>
          <p14:tracePt t="190409" x="9556750" y="3298825"/>
          <p14:tracePt t="190411" x="9566275" y="3298825"/>
          <p14:tracePt t="190413" x="9574213" y="3298825"/>
          <p14:tracePt t="190415" x="9574213" y="3290888"/>
          <p14:tracePt t="190417" x="9582150" y="3290888"/>
          <p14:tracePt t="190419" x="9590088" y="3290888"/>
          <p14:tracePt t="190422" x="9599613" y="3281363"/>
          <p14:tracePt t="190425" x="9607550" y="3281363"/>
          <p14:tracePt t="190428" x="9607550" y="3273425"/>
          <p14:tracePt t="190430" x="9615488" y="3273425"/>
          <p14:tracePt t="190431" x="9625013" y="3265488"/>
          <p14:tracePt t="190436" x="9632950" y="3257550"/>
          <p14:tracePt t="190443" x="9632950" y="3248025"/>
          <p14:tracePt t="190444" x="9640888" y="3248025"/>
          <p14:tracePt t="190449" x="9640888" y="3240088"/>
          <p14:tracePt t="190452" x="9640888" y="3232150"/>
          <p14:tracePt t="190458" x="9640888" y="3222625"/>
          <p14:tracePt t="190463" x="9640888" y="3214688"/>
          <p14:tracePt t="190468" x="9640888" y="3206750"/>
          <p14:tracePt t="190471" x="9640888" y="3198813"/>
          <p14:tracePt t="190476" x="9640888" y="3189288"/>
          <p14:tracePt t="190480" x="9640888" y="3181350"/>
          <p14:tracePt t="190481" x="9632950" y="3181350"/>
          <p14:tracePt t="190484" x="9632950" y="3173413"/>
          <p14:tracePt t="190488" x="9615488" y="3163888"/>
          <p14:tracePt t="190490" x="9615488" y="3155950"/>
          <p14:tracePt t="190491" x="9607550" y="3155950"/>
          <p14:tracePt t="190494" x="9607550" y="3148013"/>
          <p14:tracePt t="190496" x="9599613" y="3148013"/>
          <p14:tracePt t="190499" x="9590088" y="3140075"/>
          <p14:tracePt t="190500" x="9582150" y="3140075"/>
          <p14:tracePt t="190503" x="9574213" y="3130550"/>
          <p14:tracePt t="190505" x="9574213" y="3122613"/>
          <p14:tracePt t="190508" x="9548813" y="3114675"/>
          <p14:tracePt t="190511" x="9540875" y="3114675"/>
          <p14:tracePt t="190513" x="9531350" y="3105150"/>
          <p14:tracePt t="190516" x="9523413" y="3105150"/>
          <p14:tracePt t="190517" x="9515475" y="3105150"/>
          <p14:tracePt t="190519" x="9507538" y="3097213"/>
          <p14:tracePt t="190523" x="9498013" y="3097213"/>
          <p14:tracePt t="190524" x="9498013" y="3089275"/>
          <p14:tracePt t="190525" x="9490075" y="3089275"/>
          <p14:tracePt t="190525" x="9482138" y="3089275"/>
          <p14:tracePt t="190529" x="9472613" y="3089275"/>
          <p14:tracePt t="190530" x="9464675" y="3089275"/>
          <p14:tracePt t="190534" x="9456738" y="3089275"/>
          <p14:tracePt t="190535" x="9456738" y="3081338"/>
          <p14:tracePt t="190539" x="9439275" y="3081338"/>
          <p14:tracePt t="190543" x="9431338" y="3081338"/>
          <p14:tracePt t="190548" x="9423400" y="3081338"/>
          <p14:tracePt t="190554" x="9413875" y="3081338"/>
          <p14:tracePt t="190558" x="9405938" y="3081338"/>
          <p14:tracePt t="190564" x="9398000" y="3081338"/>
          <p14:tracePt t="190570" x="9390063" y="3081338"/>
          <p14:tracePt t="190572" x="9390063" y="3089275"/>
          <p14:tracePt t="190575" x="9380538" y="3089275"/>
          <p14:tracePt t="190576" x="9372600" y="3097213"/>
          <p14:tracePt t="190579" x="9364663" y="3097213"/>
          <p14:tracePt t="190582" x="9364663" y="3105150"/>
          <p14:tracePt t="190583" x="9355138" y="3105150"/>
          <p14:tracePt t="190589" x="9339263" y="3114675"/>
          <p14:tracePt t="190591" x="9339263" y="3122613"/>
          <p14:tracePt t="190592" x="9339263" y="3130550"/>
          <p14:tracePt t="190594" x="9331325" y="3130550"/>
          <p14:tracePt t="190595" x="9321800" y="3140075"/>
          <p14:tracePt t="190599" x="9313863" y="3148013"/>
          <p14:tracePt t="190601" x="9305925" y="3148013"/>
          <p14:tracePt t="190605" x="9305925" y="3163888"/>
          <p14:tracePt t="190608" x="9296400" y="3173413"/>
          <p14:tracePt t="190610" x="9288463" y="3173413"/>
          <p14:tracePt t="190612" x="9288463" y="3181350"/>
          <p14:tracePt t="190616" x="9288463" y="3189288"/>
          <p14:tracePt t="190617" x="9280525" y="3189288"/>
          <p14:tracePt t="190619" x="9272588" y="3198813"/>
          <p14:tracePt t="190621" x="9272588" y="3206750"/>
          <p14:tracePt t="190625" x="9272588" y="3214688"/>
          <p14:tracePt t="190627" x="9263063" y="3214688"/>
          <p14:tracePt t="190628" x="9263063" y="3222625"/>
          <p14:tracePt t="190632" x="9263063" y="3232150"/>
          <p14:tracePt t="190635" x="9263063" y="3240088"/>
          <p14:tracePt t="190639" x="9263063" y="3248025"/>
          <p14:tracePt t="190645" x="9263063" y="3257550"/>
          <p14:tracePt t="190650" x="9263063" y="3265488"/>
          <p14:tracePt t="190653" x="9263063" y="3273425"/>
          <p14:tracePt t="190656" x="9272588" y="3273425"/>
          <p14:tracePt t="190657" x="9272588" y="3281363"/>
          <p14:tracePt t="190658" x="9280525" y="3281363"/>
          <p14:tracePt t="190661" x="9280525" y="3290888"/>
          <p14:tracePt t="190664" x="9288463" y="3290888"/>
          <p14:tracePt t="190668" x="9296400" y="3298825"/>
          <p14:tracePt t="190669" x="9296400" y="3306763"/>
          <p14:tracePt t="190671" x="9305925" y="3306763"/>
          <p14:tracePt t="190673" x="9313863" y="3306763"/>
          <p14:tracePt t="190676" x="9321800" y="3316288"/>
          <p14:tracePt t="190678" x="9331325" y="3316288"/>
          <p14:tracePt t="190681" x="9339263" y="3316288"/>
          <p14:tracePt t="190682" x="9347200" y="3316288"/>
          <p14:tracePt t="190683" x="9347200" y="3324225"/>
          <p14:tracePt t="190686" x="9355138" y="3324225"/>
          <p14:tracePt t="190688" x="9364663" y="3324225"/>
          <p14:tracePt t="190690" x="9380538" y="3324225"/>
          <p14:tracePt t="190692" x="9380538" y="3332163"/>
          <p14:tracePt t="190692" x="9390063" y="3332163"/>
          <p14:tracePt t="190694" x="9398000" y="3332163"/>
          <p14:tracePt t="190696" x="9405938" y="3332163"/>
          <p14:tracePt t="190697" x="9413875" y="3332163"/>
          <p14:tracePt t="190699" x="9413875" y="3340100"/>
          <p14:tracePt t="190701" x="9423400" y="3340100"/>
          <p14:tracePt t="190702" x="9431338" y="3340100"/>
          <p14:tracePt t="190705" x="9439275" y="3340100"/>
          <p14:tracePt t="190706" x="9448800" y="3340100"/>
          <p14:tracePt t="190707" x="9456738" y="3340100"/>
          <p14:tracePt t="190709" x="9464675" y="3340100"/>
          <p14:tracePt t="190711" x="9472613" y="3340100"/>
          <p14:tracePt t="190715" x="9482138" y="3340100"/>
          <p14:tracePt t="190715" x="9490075" y="3340100"/>
          <p14:tracePt t="190717" x="9498013" y="3340100"/>
          <p14:tracePt t="190719" x="9507538" y="3340100"/>
          <p14:tracePt t="190722" x="9515475" y="3340100"/>
          <p14:tracePt t="190723" x="9523413" y="3340100"/>
          <p14:tracePt t="190726" x="9531350" y="3340100"/>
          <p14:tracePt t="190728" x="9540875" y="3340100"/>
          <p14:tracePt t="190731" x="9548813" y="3340100"/>
          <p14:tracePt t="190733" x="9556750" y="3340100"/>
          <p14:tracePt t="190736" x="9566275" y="3340100"/>
          <p14:tracePt t="190739" x="9574213" y="3340100"/>
          <p14:tracePt t="190744" x="9582150" y="3332163"/>
          <p14:tracePt t="190747" x="9590088" y="3332163"/>
          <p14:tracePt t="190752" x="9599613" y="3332163"/>
          <p14:tracePt t="190755" x="9599613" y="3324225"/>
          <p14:tracePt t="190759" x="9607550" y="3316288"/>
          <p14:tracePt t="190764" x="9615488" y="3306763"/>
          <p14:tracePt t="190767" x="9615488" y="3298825"/>
          <p14:tracePt t="190769" x="9625013" y="3298825"/>
          <p14:tracePt t="190771" x="9625013" y="3290888"/>
          <p14:tracePt t="190776" x="9625013" y="3281363"/>
          <p14:tracePt t="190777" x="9632950" y="3281363"/>
          <p14:tracePt t="190779" x="9632950" y="3273425"/>
          <p14:tracePt t="190782" x="9632950" y="3265488"/>
          <p14:tracePt t="190788" x="9640888" y="3257550"/>
          <p14:tracePt t="190791" x="9640888" y="3248025"/>
          <p14:tracePt t="190796" x="9640888" y="3240088"/>
          <p14:tracePt t="190796" x="9640888" y="3232150"/>
          <p14:tracePt t="190800" x="9640888" y="3222625"/>
          <p14:tracePt t="190805" x="9640888" y="3214688"/>
          <p14:tracePt t="190807" x="9640888" y="3206750"/>
          <p14:tracePt t="190809" x="9640888" y="3198813"/>
          <p14:tracePt t="190812" x="9640888" y="3189288"/>
          <p14:tracePt t="190817" x="9640888" y="3181350"/>
          <p14:tracePt t="190821" x="9640888" y="3173413"/>
          <p14:tracePt t="190824" x="9640888" y="3163888"/>
          <p14:tracePt t="190827" x="9640888" y="3155950"/>
          <p14:tracePt t="190831" x="9640888" y="3148013"/>
          <p14:tracePt t="190834" x="9640888" y="3140075"/>
          <p14:tracePt t="190834" x="9632950" y="3140075"/>
          <p14:tracePt t="190839" x="9632950" y="3130550"/>
          <p14:tracePt t="190841" x="9625013" y="3122613"/>
          <p14:tracePt t="190842" x="9615488" y="3122613"/>
          <p14:tracePt t="190844" x="9607550" y="3114675"/>
          <p14:tracePt t="190848" x="9599613" y="3105150"/>
          <p14:tracePt t="190851" x="9590088" y="3105150"/>
          <p14:tracePt t="190852" x="9582150" y="3105150"/>
          <p14:tracePt t="190855" x="9582150" y="3097213"/>
          <p14:tracePt t="190856" x="9574213" y="3097213"/>
          <p14:tracePt t="190858" x="9566275" y="3089275"/>
          <p14:tracePt t="190860" x="9556750" y="3089275"/>
          <p14:tracePt t="190861" x="9548813" y="3081338"/>
          <p14:tracePt t="190864" x="9540875" y="3081338"/>
          <p14:tracePt t="190866" x="9531350" y="3081338"/>
          <p14:tracePt t="190868" x="9531350" y="3071813"/>
          <p14:tracePt t="190870" x="9523413" y="3071813"/>
          <p14:tracePt t="190872" x="9515475" y="3071813"/>
          <p14:tracePt t="190873" x="9507538" y="3071813"/>
          <p14:tracePt t="190875" x="9498013" y="3071813"/>
          <p14:tracePt t="190877" x="9490075" y="3063875"/>
          <p14:tracePt t="190880" x="9482138" y="3063875"/>
          <p14:tracePt t="190883" x="9472613" y="3063875"/>
          <p14:tracePt t="190885" x="9464675" y="3063875"/>
          <p14:tracePt t="190889" x="9456738" y="3063875"/>
          <p14:tracePt t="190890" x="9456738" y="3055938"/>
          <p14:tracePt t="190891" x="9448800" y="3055938"/>
          <p14:tracePt t="190894" x="9439275" y="3055938"/>
          <p14:tracePt t="190896" x="9431338" y="3055938"/>
          <p14:tracePt t="190900" x="9423400" y="3055938"/>
          <p14:tracePt t="190905" x="9413875" y="3055938"/>
          <p14:tracePt t="190907" x="9405938" y="3055938"/>
          <p14:tracePt t="190912" x="9398000" y="3055938"/>
          <p14:tracePt t="190917" x="9390063" y="3055938"/>
          <p14:tracePt t="190919" x="9390063" y="3063875"/>
          <p14:tracePt t="190923" x="9380538" y="3063875"/>
          <p14:tracePt t="190928" x="9372600" y="3063875"/>
          <p14:tracePt t="190932" x="9372600" y="3071813"/>
          <p14:tracePt t="190936" x="9364663" y="3071813"/>
          <p14:tracePt t="190942" x="9364663" y="3081338"/>
          <p14:tracePt t="190944" x="9355138" y="3081338"/>
          <p14:tracePt t="190949" x="9355138" y="3089275"/>
          <p14:tracePt t="190951" x="9347200" y="3089275"/>
          <p14:tracePt t="190955" x="9339263" y="3097213"/>
          <p14:tracePt t="190960" x="9339263" y="3105150"/>
          <p14:tracePt t="190962" x="9331325" y="3114675"/>
          <p14:tracePt t="190968" x="9331325" y="3122613"/>
          <p14:tracePt t="190971" x="9331325" y="3130550"/>
          <p14:tracePt t="190972" x="9321800" y="3130550"/>
          <p14:tracePt t="190977" x="9321800" y="3140075"/>
          <p14:tracePt t="190979" x="9321800" y="3148013"/>
          <p14:tracePt t="190982" x="9313863" y="3148013"/>
          <p14:tracePt t="190986" x="9313863" y="3155950"/>
          <p14:tracePt t="190988" x="9313863" y="3163888"/>
          <p14:tracePt t="190991" x="9305925" y="3173413"/>
          <p14:tracePt t="190997" x="9305925" y="3181350"/>
          <p14:tracePt t="191000" x="9305925" y="3189288"/>
          <p14:tracePt t="191005" x="9305925" y="3198813"/>
          <p14:tracePt t="191009" x="9305925" y="3206750"/>
          <p14:tracePt t="191014" x="9305925" y="3214688"/>
          <p14:tracePt t="191019" x="9305925" y="3222625"/>
          <p14:tracePt t="191024" x="9313863" y="3222625"/>
          <p14:tracePt t="191026" x="9313863" y="3232150"/>
          <p14:tracePt t="191027" x="9313863" y="3240088"/>
          <p14:tracePt t="191034" x="9313863" y="3248025"/>
          <p14:tracePt t="191034" x="9321800" y="3248025"/>
          <p14:tracePt t="191041" x="9321800" y="3257550"/>
          <p14:tracePt t="191047" x="9331325" y="3265488"/>
          <p14:tracePt t="191052" x="9331325" y="3273425"/>
          <p14:tracePt t="191053" x="9339263" y="3273425"/>
          <p14:tracePt t="191059" x="9347200" y="3273425"/>
          <p14:tracePt t="191065" x="9347200" y="3281363"/>
          <p14:tracePt t="191068" x="9355138" y="3281363"/>
          <p14:tracePt t="191076" x="9364663" y="3281363"/>
          <p14:tracePt t="191083" x="9364663" y="3290888"/>
          <p14:tracePt t="191085" x="9372600" y="3290888"/>
          <p14:tracePt t="191090" x="9380538" y="3290888"/>
          <p14:tracePt t="191099" x="9390063" y="3290888"/>
          <p14:tracePt t="191107" x="9398000" y="3290888"/>
          <p14:tracePt t="191116" x="9405938" y="3290888"/>
          <p14:tracePt t="191119" x="9413875" y="3298825"/>
          <p14:tracePt t="191127" x="9423400" y="3298825"/>
          <p14:tracePt t="191133" x="9431338" y="3298825"/>
          <p14:tracePt t="191140" x="9448800" y="3298825"/>
          <p14:tracePt t="191144" x="9456738" y="3298825"/>
          <p14:tracePt t="191148" x="9464675" y="3298825"/>
          <p14:tracePt t="191153" x="9472613" y="3298825"/>
          <p14:tracePt t="191156" x="9482138" y="3298825"/>
          <p14:tracePt t="191158" x="9490075" y="3298825"/>
          <p14:tracePt t="191164" x="9498013" y="3298825"/>
          <p14:tracePt t="191168" x="9507538" y="3298825"/>
          <p14:tracePt t="191174" x="9515475" y="3298825"/>
          <p14:tracePt t="191177" x="9523413" y="3298825"/>
          <p14:tracePt t="191185" x="9531350" y="3298825"/>
          <p14:tracePt t="191191" x="9531350" y="3290888"/>
          <p14:tracePt t="191195" x="9540875" y="3290888"/>
          <p14:tracePt t="191201" x="9540875" y="3281363"/>
          <p14:tracePt t="191207" x="9548813" y="3281363"/>
          <p14:tracePt t="191211" x="9556750" y="3273425"/>
          <p14:tracePt t="191214" x="9556750" y="3265488"/>
          <p14:tracePt t="191220" x="9556750" y="3257550"/>
          <p14:tracePt t="191223" x="9566275" y="3257550"/>
          <p14:tracePt t="191225" x="9566275" y="3248025"/>
          <p14:tracePt t="191229" x="9574213" y="3240088"/>
          <p14:tracePt t="191231" x="9574213" y="3232150"/>
          <p14:tracePt t="191237" x="9574213" y="3222625"/>
          <p14:tracePt t="191241" x="9582150" y="3214688"/>
          <p14:tracePt t="191246" x="9582150" y="3206750"/>
          <p14:tracePt t="191247" x="9582150" y="3198813"/>
          <p14:tracePt t="191250" x="9590088" y="3189288"/>
          <p14:tracePt t="191256" x="9590088" y="3181350"/>
          <p14:tracePt t="191260" x="9590088" y="3173413"/>
          <p14:tracePt t="191263" x="9590088" y="3163888"/>
          <p14:tracePt t="191265" x="9590088" y="3155950"/>
          <p14:tracePt t="191269" x="9590088" y="3148013"/>
          <p14:tracePt t="191275" x="9590088" y="3140075"/>
          <p14:tracePt t="191277" x="9582150" y="3140075"/>
          <p14:tracePt t="191280" x="9582150" y="3130550"/>
          <p14:tracePt t="191284" x="9582150" y="3122613"/>
          <p14:tracePt t="191288" x="9574213" y="3122613"/>
          <p14:tracePt t="191290" x="9574213" y="3114675"/>
          <p14:tracePt t="191297" x="9566275" y="3114675"/>
          <p14:tracePt t="191299" x="9566275" y="3105150"/>
          <p14:tracePt t="191303" x="9556750" y="3105150"/>
          <p14:tracePt t="191308" x="9548813" y="3105150"/>
          <p14:tracePt t="191309" x="9548813" y="3097213"/>
          <p14:tracePt t="191312" x="9540875" y="3097213"/>
          <p14:tracePt t="191316" x="9540875" y="3089275"/>
          <p14:tracePt t="191318" x="9531350" y="3089275"/>
          <p14:tracePt t="191323" x="9515475" y="3089275"/>
          <p14:tracePt t="191326" x="9507538" y="3089275"/>
          <p14:tracePt t="191330" x="9498013" y="3089275"/>
          <p14:tracePt t="191333" x="9490075" y="3089275"/>
          <p14:tracePt t="191336" x="9482138" y="3089275"/>
          <p14:tracePt t="191338" x="9482138" y="3081338"/>
          <p14:tracePt t="191339" x="9472613" y="3081338"/>
          <p14:tracePt t="191342" x="9464675" y="3081338"/>
          <p14:tracePt t="191344" x="9456738" y="3081338"/>
          <p14:tracePt t="191347" x="9448800" y="3081338"/>
          <p14:tracePt t="191349" x="9439275" y="3081338"/>
          <p14:tracePt t="191351" x="9431338" y="3081338"/>
          <p14:tracePt t="191355" x="9413875" y="3081338"/>
          <p14:tracePt t="191357" x="9405938" y="3081338"/>
          <p14:tracePt t="191359" x="9398000" y="3081338"/>
          <p14:tracePt t="191361" x="9390063" y="3081338"/>
          <p14:tracePt t="191365" x="9380538" y="3081338"/>
          <p14:tracePt t="191365" x="9372600" y="3081338"/>
          <p14:tracePt t="191367" x="9364663" y="3081338"/>
          <p14:tracePt t="191369" x="9355138" y="3081338"/>
          <p14:tracePt t="191372" x="9347200" y="3089275"/>
          <p14:tracePt t="191374" x="9339263" y="3089275"/>
          <p14:tracePt t="191376" x="9331325" y="3089275"/>
          <p14:tracePt t="191377" x="9331325" y="3097213"/>
          <p14:tracePt t="191378" x="9321800" y="3097213"/>
          <p14:tracePt t="191379" x="9313863" y="3097213"/>
          <p14:tracePt t="191380" x="9305925" y="3097213"/>
          <p14:tracePt t="191384" x="9296400" y="3097213"/>
          <p14:tracePt t="191387" x="9288463" y="3105150"/>
          <p14:tracePt t="191391" x="9272588" y="3105150"/>
          <p14:tracePt t="191393" x="9263063" y="3114675"/>
          <p14:tracePt t="191396" x="9255125" y="3114675"/>
          <p14:tracePt t="191400" x="9247188" y="3122613"/>
          <p14:tracePt t="191405" x="9237663" y="3130550"/>
          <p14:tracePt t="191409" x="9229725" y="3130550"/>
          <p14:tracePt t="191411" x="9229725" y="3140075"/>
          <p14:tracePt t="191418" x="9229725" y="3148013"/>
          <p14:tracePt t="191424" x="9221788" y="3148013"/>
          <p14:tracePt t="191425" x="9221788" y="3155950"/>
          <p14:tracePt t="191428" x="9221788" y="3163888"/>
          <p14:tracePt t="191434" x="9221788" y="3173413"/>
          <p14:tracePt t="191440" x="9221788" y="3181350"/>
          <p14:tracePt t="191445" x="9221788" y="3189288"/>
          <p14:tracePt t="191450" x="9221788" y="3206750"/>
          <p14:tracePt t="191456" x="9221788" y="3214688"/>
          <p14:tracePt t="191460" x="9221788" y="3222625"/>
          <p14:tracePt t="191464" x="9221788" y="3232150"/>
          <p14:tracePt t="191465" x="9221788" y="3240088"/>
          <p14:tracePt t="191470" x="9221788" y="3248025"/>
          <p14:tracePt t="191473" x="9229725" y="3248025"/>
          <p14:tracePt t="191474" x="9229725" y="3257550"/>
          <p14:tracePt t="191476" x="9229725" y="3265488"/>
          <p14:tracePt t="191479" x="9237663" y="3265488"/>
          <p14:tracePt t="191479" x="9237663" y="3273425"/>
          <p14:tracePt t="191482" x="9247188" y="3273425"/>
          <p14:tracePt t="191483" x="9247188" y="3281363"/>
          <p14:tracePt t="191488" x="9247188" y="3290888"/>
          <p14:tracePt t="191489" x="9255125" y="3290888"/>
          <p14:tracePt t="191491" x="9255125" y="3298825"/>
          <p14:tracePt t="191493" x="9255125" y="3306763"/>
          <p14:tracePt t="191495" x="9263063" y="3306763"/>
          <p14:tracePt t="191496" x="9263063" y="3316288"/>
          <p14:tracePt t="191499" x="9272588" y="3316288"/>
          <p14:tracePt t="191501" x="9272588" y="3324225"/>
          <p14:tracePt t="191503" x="9280525" y="3324225"/>
          <p14:tracePt t="191507" x="9280525" y="3332163"/>
          <p14:tracePt t="191508" x="9288463" y="3332163"/>
          <p14:tracePt t="191510" x="9288463" y="3340100"/>
          <p14:tracePt t="191511" x="9296400" y="3340100"/>
          <p14:tracePt t="191514" x="9296400" y="3349625"/>
          <p14:tracePt t="191515" x="9305925" y="3349625"/>
          <p14:tracePt t="191519" x="9313863" y="3349625"/>
          <p14:tracePt t="191521" x="9313863" y="3357563"/>
          <p14:tracePt t="191523" x="9321800" y="3357563"/>
          <p14:tracePt t="191526" x="9331325" y="3365500"/>
          <p14:tracePt t="191530" x="9331325" y="3375025"/>
          <p14:tracePt t="191533" x="9347200" y="3375025"/>
          <p14:tracePt t="191536" x="9355138" y="3375025"/>
          <p14:tracePt t="191539" x="9364663" y="3382963"/>
          <p14:tracePt t="191542" x="9372600" y="3382963"/>
          <p14:tracePt t="191544" x="9380538" y="3382963"/>
          <p14:tracePt t="191547" x="9390063" y="3382963"/>
          <p14:tracePt t="191549" x="9398000" y="3382963"/>
          <p14:tracePt t="191555" x="9413875" y="3382963"/>
          <p14:tracePt t="191558" x="9423400" y="3382963"/>
          <p14:tracePt t="191561" x="9431338" y="3382963"/>
          <p14:tracePt t="191564" x="9439275" y="3382963"/>
          <p14:tracePt t="191565" x="9448800" y="3382963"/>
          <p14:tracePt t="191569" x="9464675" y="3382963"/>
          <p14:tracePt t="191572" x="9472613" y="3382963"/>
          <p14:tracePt t="191576" x="9482138" y="3382963"/>
          <p14:tracePt t="191578" x="9490075" y="3382963"/>
          <p14:tracePt t="191580" x="9498013" y="3375025"/>
          <p14:tracePt t="191584" x="9507538" y="3375025"/>
          <p14:tracePt t="191585" x="9507538" y="3365500"/>
          <p14:tracePt t="191588" x="9515475" y="3365500"/>
          <p14:tracePt t="191589" x="9523413" y="3365500"/>
          <p14:tracePt t="191592" x="9531350" y="3357563"/>
          <p14:tracePt t="191597" x="9540875" y="3357563"/>
          <p14:tracePt t="191600" x="9548813" y="3349625"/>
          <p14:tracePt t="191603" x="9556750" y="3349625"/>
          <p14:tracePt t="191607" x="9566275" y="3340100"/>
          <p14:tracePt t="191611" x="9574213" y="3332163"/>
          <p14:tracePt t="191616" x="9582150" y="3324225"/>
          <p14:tracePt t="191619" x="9590088" y="3324225"/>
          <p14:tracePt t="191621" x="9590088" y="3316288"/>
          <p14:tracePt t="191625" x="9599613" y="3316288"/>
          <p14:tracePt t="191627" x="9599613" y="3306763"/>
          <p14:tracePt t="191630" x="9599613" y="3298825"/>
          <p14:tracePt t="191635" x="9607550" y="3290888"/>
          <p14:tracePt t="191641" x="9607550" y="3281363"/>
          <p14:tracePt t="191647" x="9607550" y="3273425"/>
          <p14:tracePt t="191649" x="9607550" y="3265488"/>
          <p14:tracePt t="191656" x="9607550" y="3257550"/>
          <p14:tracePt t="191659" x="9607550" y="3248025"/>
          <p14:tracePt t="191665" x="9607550" y="3240088"/>
          <p14:tracePt t="191667" x="9607550" y="3232150"/>
          <p14:tracePt t="191671" x="9607550" y="3222625"/>
          <p14:tracePt t="191673" x="9599613" y="3222625"/>
          <p14:tracePt t="191676" x="9599613" y="3214688"/>
          <p14:tracePt t="191680" x="9599613" y="3206750"/>
          <p14:tracePt t="191680" x="9590088" y="3206750"/>
          <p14:tracePt t="191683" x="9590088" y="3198813"/>
          <p14:tracePt t="191685" x="9582150" y="3198813"/>
          <p14:tracePt t="191686" x="9582150" y="3189288"/>
          <p14:tracePt t="191690" x="9574213" y="3181350"/>
          <p14:tracePt t="191697" x="9566275" y="3173413"/>
          <p14:tracePt t="191702" x="9566275" y="3163888"/>
          <p14:tracePt t="191703" x="9556750" y="3163888"/>
          <p14:tracePt t="191706" x="9556750" y="3155950"/>
          <p14:tracePt t="191707" x="9548813" y="3155950"/>
          <p14:tracePt t="191714" x="9548813" y="3148013"/>
          <p14:tracePt t="191715" x="9540875" y="3148013"/>
          <p14:tracePt t="191723" x="9531350" y="3148013"/>
          <p14:tracePt t="191724" x="9531350" y="3140075"/>
          <p14:tracePt t="191728" x="9523413" y="3140075"/>
          <p14:tracePt t="191730" x="9515475" y="3140075"/>
          <p14:tracePt t="191735" x="9507538" y="3140075"/>
          <p14:tracePt t="191737" x="9507538" y="3130550"/>
          <p14:tracePt t="191739" x="9498013" y="3130550"/>
          <p14:tracePt t="191742" x="9490075" y="3130550"/>
          <p14:tracePt t="191744" x="9482138" y="3122613"/>
          <p14:tracePt t="191748" x="9472613" y="3122613"/>
          <p14:tracePt t="191753" x="9464675" y="3122613"/>
          <p14:tracePt t="191756" x="9456738" y="3122613"/>
          <p14:tracePt t="191759" x="9448800" y="3122613"/>
          <p14:tracePt t="191761" x="9439275" y="3122613"/>
          <p14:tracePt t="191764" x="9431338" y="3122613"/>
          <p14:tracePt t="191767" x="9423400" y="3122613"/>
          <p14:tracePt t="191771" x="9413875" y="3122613"/>
          <p14:tracePt t="191773" x="9405938" y="3122613"/>
          <p14:tracePt t="191777" x="9398000" y="3122613"/>
          <p14:tracePt t="191782" x="9390063" y="3122613"/>
          <p14:tracePt t="191788" x="9380538" y="3122613"/>
          <p14:tracePt t="191793" x="9372600" y="3122613"/>
          <p14:tracePt t="191805" x="9364663" y="3122613"/>
          <p14:tracePt t="191829" x="9364663" y="3130550"/>
          <p14:tracePt t="191836" x="9355138" y="3130550"/>
          <p14:tracePt t="191847" x="9355138" y="3140075"/>
          <p14:tracePt t="191859" x="9355138" y="3148013"/>
          <p14:tracePt t="191870" x="9355138" y="3155950"/>
          <p14:tracePt t="191872" x="9355138" y="3163888"/>
          <p14:tracePt t="191879" x="9355138" y="3173413"/>
          <p14:tracePt t="191889" x="9355138" y="3181350"/>
          <p14:tracePt t="191896" x="9355138" y="3189288"/>
          <p14:tracePt t="191908" x="9355138" y="3198813"/>
          <p14:tracePt t="191914" x="9355138" y="3206750"/>
          <p14:tracePt t="191926" x="9355138" y="3214688"/>
          <p14:tracePt t="191940" x="9364663" y="3222625"/>
          <p14:tracePt t="191951" x="9372600" y="3222625"/>
          <p14:tracePt t="191955" x="9372600" y="3232150"/>
          <p14:tracePt t="191958" x="9380538" y="3232150"/>
          <p14:tracePt t="191966" x="9380538" y="3240088"/>
          <p14:tracePt t="191969" x="9390063" y="3240088"/>
          <p14:tracePt t="191977" x="9398000" y="3240088"/>
          <p14:tracePt t="191986" x="9405938" y="3240088"/>
          <p14:tracePt t="191990" x="9413875" y="3240088"/>
          <p14:tracePt t="192005" x="9423400" y="3240088"/>
          <p14:tracePt t="192398" x="9431338" y="3240088"/>
          <p14:tracePt t="192433" x="9439275" y="3240088"/>
          <p14:tracePt t="192437" x="9439275" y="3248025"/>
          <p14:tracePt t="193128" x="9431338" y="3248025"/>
          <p14:tracePt t="193134" x="9423400" y="3232150"/>
          <p14:tracePt t="193138" x="9413875" y="3232150"/>
          <p14:tracePt t="193143" x="9398000" y="3214688"/>
          <p14:tracePt t="193145" x="9390063" y="3206750"/>
          <p14:tracePt t="193149" x="9372600" y="3198813"/>
          <p14:tracePt t="193151" x="9372600" y="3189288"/>
          <p14:tracePt t="193153" x="9364663" y="3181350"/>
          <p14:tracePt t="193157" x="9355138" y="3173413"/>
          <p14:tracePt t="193162" x="9339263" y="3155950"/>
          <p14:tracePt t="193166" x="9331325" y="3148013"/>
          <p14:tracePt t="193170" x="9321800" y="3140075"/>
          <p14:tracePt t="193173" x="9313863" y="3140075"/>
          <p14:tracePt t="193174" x="9305925" y="3130550"/>
          <p14:tracePt t="193176" x="9305925" y="3122613"/>
          <p14:tracePt t="193179" x="9296400" y="3122613"/>
          <p14:tracePt t="193181" x="9288463" y="3114675"/>
          <p14:tracePt t="193184" x="9280525" y="3114675"/>
          <p14:tracePt t="193185" x="9272588" y="3105150"/>
          <p14:tracePt t="193188" x="9263063" y="3105150"/>
          <p14:tracePt t="193189" x="9255125" y="3097213"/>
          <p14:tracePt t="193191" x="9255125" y="3089275"/>
          <p14:tracePt t="193193" x="9247188" y="3089275"/>
          <p14:tracePt t="193194" x="9237663" y="3089275"/>
          <p14:tracePt t="193196" x="9229725" y="3081338"/>
          <p14:tracePt t="193199" x="9221788" y="3081338"/>
          <p14:tracePt t="193201" x="9213850" y="3071813"/>
          <p14:tracePt t="193205" x="9204325" y="3071813"/>
          <p14:tracePt t="193207" x="9188450" y="3063875"/>
          <p14:tracePt t="193211" x="9178925" y="3055938"/>
          <p14:tracePt t="193217" x="9170988" y="3055938"/>
          <p14:tracePt t="193219" x="9163050" y="3055938"/>
          <p14:tracePt t="193302" x="9163050" y="3046413"/>
          <p14:tracePt t="193309" x="9155113" y="3046413"/>
          <p14:tracePt t="193412" x="9155113" y="3063875"/>
          <p14:tracePt t="193418" x="9163050" y="3071813"/>
          <p14:tracePt t="193421" x="9170988" y="3081338"/>
          <p14:tracePt t="193423" x="9178925" y="3081338"/>
          <p14:tracePt t="193427" x="9178925" y="3089275"/>
          <p14:tracePt t="193429" x="9188450" y="3089275"/>
          <p14:tracePt t="193430" x="9188450" y="3097213"/>
          <p14:tracePt t="193433" x="9196388" y="3097213"/>
          <p14:tracePt t="193434" x="9204325" y="3097213"/>
          <p14:tracePt t="193436" x="9204325" y="3105150"/>
          <p14:tracePt t="193438" x="9213850" y="3105150"/>
          <p14:tracePt t="193441" x="9221788" y="3105150"/>
          <p14:tracePt t="193443" x="9229725" y="3114675"/>
          <p14:tracePt t="193447" x="9237663" y="3114675"/>
          <p14:tracePt t="193449" x="9247188" y="3114675"/>
          <p14:tracePt t="193451" x="9255125" y="3122613"/>
          <p14:tracePt t="193453" x="9263063" y="3122613"/>
          <p14:tracePt t="193456" x="9272588" y="3130550"/>
          <p14:tracePt t="193457" x="9280525" y="3130550"/>
          <p14:tracePt t="193460" x="9288463" y="3130550"/>
          <p14:tracePt t="193462" x="9296400" y="3130550"/>
          <p14:tracePt t="193465" x="9305925" y="3130550"/>
          <p14:tracePt t="193467" x="9313863" y="3140075"/>
          <p14:tracePt t="193468" x="9321800" y="3140075"/>
          <p14:tracePt t="193472" x="9331325" y="3140075"/>
          <p14:tracePt t="193474" x="9339263" y="3140075"/>
          <p14:tracePt t="193476" x="9347200" y="3140075"/>
          <p14:tracePt t="193478" x="9355138" y="3140075"/>
          <p14:tracePt t="193481" x="9364663" y="3140075"/>
          <p14:tracePt t="193484" x="9372600" y="3140075"/>
          <p14:tracePt t="193486" x="9380538" y="3140075"/>
          <p14:tracePt t="193491" x="9390063" y="3140075"/>
          <p14:tracePt t="193495" x="9398000" y="3140075"/>
          <p14:tracePt t="193499" x="9405938" y="3140075"/>
          <p14:tracePt t="193501" x="9413875" y="3140075"/>
          <p14:tracePt t="193506" x="9423400" y="3140075"/>
          <p14:tracePt t="193511" x="9431338" y="3140075"/>
          <p14:tracePt t="193516" x="9439275" y="3140075"/>
          <p14:tracePt t="193519" x="9448800" y="3140075"/>
          <p14:tracePt t="193522" x="9456738" y="3140075"/>
          <p14:tracePt t="193526" x="9464675" y="3140075"/>
          <p14:tracePt t="193531" x="9472613" y="3140075"/>
          <p14:tracePt t="193536" x="9482138" y="3140075"/>
          <p14:tracePt t="193538" x="9490075" y="3140075"/>
          <p14:tracePt t="193543" x="9498013" y="3140075"/>
          <p14:tracePt t="193548" x="9507538" y="3140075"/>
          <p14:tracePt t="193552" x="9515475" y="3140075"/>
          <p14:tracePt t="193556" x="9523413" y="3140075"/>
          <p14:tracePt t="193557" x="9523413" y="3130550"/>
          <p14:tracePt t="193561" x="9531350" y="3130550"/>
          <p14:tracePt t="193565" x="9531350" y="3122613"/>
          <p14:tracePt t="193567" x="9540875" y="3122613"/>
          <p14:tracePt t="193572" x="9548813" y="3122613"/>
          <p14:tracePt t="193575" x="9556750" y="3114675"/>
          <p14:tracePt t="193581" x="9566275" y="3114675"/>
          <p14:tracePt t="193582" x="9566275" y="3105150"/>
          <p14:tracePt t="193587" x="9574213" y="3105150"/>
          <p14:tracePt t="193592" x="9574213" y="3089275"/>
          <p14:tracePt t="193595" x="9582150" y="3081338"/>
          <p14:tracePt t="193599" x="9590088" y="3081338"/>
          <p14:tracePt t="193601" x="9590088" y="3071813"/>
          <p14:tracePt t="193605" x="9590088" y="3055938"/>
          <p14:tracePt t="193609" x="9599613" y="3046413"/>
          <p14:tracePt t="193613" x="9599613" y="3038475"/>
          <p14:tracePt t="193616" x="9599613" y="3030538"/>
          <p14:tracePt t="193618" x="9599613" y="3022600"/>
          <p14:tracePt t="193623" x="9599613" y="3013075"/>
          <p14:tracePt t="193625" x="9599613" y="3005138"/>
          <p14:tracePt t="193628" x="9599613" y="2997200"/>
          <p14:tracePt t="193630" x="9599613" y="2987675"/>
          <p14:tracePt t="193633" x="9599613" y="2979738"/>
          <p14:tracePt t="193636" x="9599613" y="2971800"/>
          <p14:tracePt t="193639" x="9599613" y="2963863"/>
          <p14:tracePt t="193642" x="9599613" y="2954338"/>
          <p14:tracePt t="193644" x="9599613" y="2946400"/>
          <p14:tracePt t="193647" x="9599613" y="2938463"/>
          <p14:tracePt t="193650" x="9599613" y="2928938"/>
          <p14:tracePt t="193656" x="9599613" y="2913063"/>
          <p14:tracePt t="193659" x="9599613" y="2905125"/>
          <p14:tracePt t="193664" x="9599613" y="2895600"/>
          <p14:tracePt t="193666" x="9590088" y="2895600"/>
          <p14:tracePt t="193668" x="9590088" y="2887663"/>
          <p14:tracePt t="193670" x="9582150" y="2887663"/>
          <p14:tracePt t="193673" x="9582150" y="2879725"/>
          <p14:tracePt t="193675" x="9574213" y="2870200"/>
          <p14:tracePt t="193680" x="9574213" y="2862263"/>
          <p14:tracePt t="193682" x="9566275" y="2862263"/>
          <p14:tracePt t="193684" x="9556750" y="2854325"/>
          <p14:tracePt t="193686" x="9548813" y="2846388"/>
          <p14:tracePt t="193690" x="9540875" y="2836863"/>
          <p14:tracePt t="193692" x="9531350" y="2836863"/>
          <p14:tracePt t="193693" x="9531350" y="2828925"/>
          <p14:tracePt t="193695" x="9523413" y="2828925"/>
          <p14:tracePt t="193696" x="9515475" y="2828925"/>
          <p14:tracePt t="193697" x="9515475" y="2820988"/>
          <p14:tracePt t="193699" x="9507538" y="2820988"/>
          <p14:tracePt t="193700" x="9507538" y="2811463"/>
          <p14:tracePt t="193701" x="9498013" y="2811463"/>
          <p14:tracePt t="193705" x="9482138" y="2803525"/>
          <p14:tracePt t="193707" x="9472613" y="2803525"/>
          <p14:tracePt t="193709" x="9472613" y="2795588"/>
          <p14:tracePt t="193711" x="9464675" y="2795588"/>
          <p14:tracePt t="193713" x="9448800" y="2786063"/>
          <p14:tracePt t="193715" x="9439275" y="2786063"/>
          <p14:tracePt t="193716" x="9439275" y="2778125"/>
          <p14:tracePt t="193717" x="9431338" y="2778125"/>
          <p14:tracePt t="193719" x="9413875" y="2778125"/>
          <p14:tracePt t="193723" x="9405938" y="2770188"/>
          <p14:tracePt t="193724" x="9398000" y="2770188"/>
          <p14:tracePt t="193726" x="9390063" y="2770188"/>
          <p14:tracePt t="193728" x="9380538" y="2770188"/>
          <p14:tracePt t="193730" x="9372600" y="2762250"/>
          <p14:tracePt t="193733" x="9364663" y="2762250"/>
          <p14:tracePt t="193735" x="9355138" y="2762250"/>
          <p14:tracePt t="193736" x="9347200" y="2762250"/>
          <p14:tracePt t="193738" x="9339263" y="2752725"/>
          <p14:tracePt t="193741" x="9331325" y="2752725"/>
          <p14:tracePt t="193743" x="9321800" y="2752725"/>
          <p14:tracePt t="193744" x="9313863" y="2744788"/>
          <p14:tracePt t="193746" x="9305925" y="2744788"/>
          <p14:tracePt t="193748" x="9296400" y="2744788"/>
          <p14:tracePt t="193750" x="9288463" y="2744788"/>
          <p14:tracePt t="193752" x="9280525" y="2744788"/>
          <p14:tracePt t="193755" x="9272588" y="2736850"/>
          <p14:tracePt t="193757" x="9263063" y="2736850"/>
          <p14:tracePt t="193760" x="9255125" y="2736850"/>
          <p14:tracePt t="193763" x="9247188" y="2736850"/>
          <p14:tracePt t="193764" x="9237663" y="2736850"/>
          <p14:tracePt t="193765" x="9237663" y="2727325"/>
          <p14:tracePt t="193767" x="9229725" y="2727325"/>
          <p14:tracePt t="193768" x="9221788" y="2727325"/>
          <p14:tracePt t="193771" x="9213850" y="2727325"/>
          <p14:tracePt t="193773" x="9204325" y="2727325"/>
          <p14:tracePt t="193775" x="9196388" y="2727325"/>
          <p14:tracePt t="193778" x="9188450" y="2727325"/>
          <p14:tracePt t="193783" x="9178925" y="2727325"/>
          <p14:tracePt t="193784" x="9170988" y="2719388"/>
          <p14:tracePt t="193787" x="9163050" y="2719388"/>
          <p14:tracePt t="193791" x="9155113" y="2719388"/>
          <p14:tracePt t="193795" x="9145588" y="2719388"/>
          <p14:tracePt t="193796" x="9137650" y="2719388"/>
          <p14:tracePt t="193800" x="9129713" y="2719388"/>
          <p14:tracePt t="193806" x="9120188" y="2719388"/>
          <p14:tracePt t="193814" x="9112250" y="2719388"/>
          <p14:tracePt t="193831" x="9104313" y="2719388"/>
          <p14:tracePt t="193857" x="9096375" y="2719388"/>
          <p14:tracePt t="193868" x="9086850" y="2719388"/>
          <p14:tracePt t="193881" x="9078913" y="2719388"/>
          <p14:tracePt t="193887" x="9070975" y="2719388"/>
          <p14:tracePt t="193900" x="9061450" y="2719388"/>
          <p14:tracePt t="193946" x="9053513" y="2727325"/>
          <p14:tracePt t="193950" x="9053513" y="2736850"/>
          <p14:tracePt t="193952" x="9045575" y="2736850"/>
          <p14:tracePt t="193956" x="9037638" y="2744788"/>
          <p14:tracePt t="193957" x="9037638" y="2752725"/>
          <p14:tracePt t="193961" x="9037638" y="2762250"/>
          <p14:tracePt t="193961" x="9028113" y="2762250"/>
          <p14:tracePt t="193964" x="9028113" y="2770188"/>
          <p14:tracePt t="193969" x="9020175" y="2786063"/>
          <p14:tracePt t="193971" x="9020175" y="2795588"/>
          <p14:tracePt t="193974" x="9020175" y="2803525"/>
          <p14:tracePt t="193976" x="9012238" y="2803525"/>
          <p14:tracePt t="193977" x="9012238" y="2811463"/>
          <p14:tracePt t="193979" x="9012238" y="2820988"/>
          <p14:tracePt t="193980" x="9002713" y="2828925"/>
          <p14:tracePt t="193983" x="9002713" y="2836863"/>
          <p14:tracePt t="193985" x="9002713" y="2846388"/>
          <p14:tracePt t="193988" x="9002713" y="2854325"/>
          <p14:tracePt t="193989" x="9002713" y="2862263"/>
          <p14:tracePt t="193990" x="8994775" y="2870200"/>
          <p14:tracePt t="193992" x="8994775" y="2879725"/>
          <p14:tracePt t="193996" x="8994775" y="2887663"/>
          <p14:tracePt t="193997" x="8994775" y="2895600"/>
          <p14:tracePt t="193998" x="8994775" y="2905125"/>
          <p14:tracePt t="194000" x="8986838" y="2913063"/>
          <p14:tracePt t="194002" x="8986838" y="2921000"/>
          <p14:tracePt t="194005" x="8986838" y="2928938"/>
          <p14:tracePt t="194007" x="8986838" y="2938463"/>
          <p14:tracePt t="194008" x="8986838" y="2946400"/>
          <p14:tracePt t="194008" x="8986838" y="2954338"/>
          <p14:tracePt t="194010" x="8986838" y="2963863"/>
          <p14:tracePt t="194012" x="8986838" y="2971800"/>
          <p14:tracePt t="194014" x="8986838" y="2979738"/>
          <p14:tracePt t="194015" x="8986838" y="2987675"/>
          <p14:tracePt t="194017" x="8978900" y="2997200"/>
          <p14:tracePt t="194021" x="8978900" y="3013075"/>
          <p14:tracePt t="194024" x="8978900" y="3038475"/>
          <p14:tracePt t="194026" x="8978900" y="3046413"/>
          <p14:tracePt t="194028" x="8978900" y="3055938"/>
          <p14:tracePt t="194029" x="8978900" y="3063875"/>
          <p14:tracePt t="194030" x="8978900" y="3071813"/>
          <p14:tracePt t="194032" x="8978900" y="3081338"/>
          <p14:tracePt t="194032" x="8978900" y="3089275"/>
          <p14:tracePt t="194034" x="8978900" y="3097213"/>
          <p14:tracePt t="194035" x="8978900" y="3105150"/>
          <p14:tracePt t="194038" x="8978900" y="3114675"/>
          <p14:tracePt t="194040" x="8978900" y="3122613"/>
          <p14:tracePt t="194041" x="8978900" y="3130550"/>
          <p14:tracePt t="194043" x="8978900" y="3140075"/>
          <p14:tracePt t="194044" x="8978900" y="3148013"/>
          <p14:tracePt t="194046" x="8978900" y="3155950"/>
          <p14:tracePt t="194047" x="8978900" y="3163888"/>
          <p14:tracePt t="194049" x="8978900" y="3173413"/>
          <p14:tracePt t="194051" x="8978900" y="3181350"/>
          <p14:tracePt t="194051" x="8978900" y="3189288"/>
          <p14:tracePt t="194055" x="8978900" y="3206750"/>
          <p14:tracePt t="194058" x="8978900" y="3214688"/>
          <p14:tracePt t="194060" x="8978900" y="3222625"/>
          <p14:tracePt t="194061" x="8978900" y="3232150"/>
          <p14:tracePt t="194064" x="8978900" y="3240088"/>
          <p14:tracePt t="194066" x="8978900" y="3248025"/>
          <p14:tracePt t="194066" x="8978900" y="3257550"/>
          <p14:tracePt t="194069" x="8986838" y="3265488"/>
          <p14:tracePt t="194073" x="8986838" y="3273425"/>
          <p14:tracePt t="194074" x="8986838" y="3281363"/>
          <p14:tracePt t="194077" x="8986838" y="3290888"/>
          <p14:tracePt t="194083" x="8986838" y="3298825"/>
          <p14:tracePt t="194085" x="8994775" y="3298825"/>
          <p14:tracePt t="194089" x="8994775" y="3306763"/>
          <p14:tracePt t="194093" x="8994775" y="3316288"/>
          <p14:tracePt t="194119" x="8994775" y="3324225"/>
          <p14:tracePt t="194141" x="8994775" y="3332163"/>
          <p14:tracePt t="194144" x="9002713" y="3332163"/>
          <p14:tracePt t="194155" x="9012238" y="3332163"/>
          <p14:tracePt t="194162" x="9020175" y="3332163"/>
          <p14:tracePt t="194164" x="9020175" y="3340100"/>
          <p14:tracePt t="194166" x="9028113" y="3340100"/>
          <p14:tracePt t="194169" x="9037638" y="3340100"/>
          <p14:tracePt t="194172" x="9045575" y="3340100"/>
          <p14:tracePt t="194174" x="9053513" y="3340100"/>
          <p14:tracePt t="194176" x="9061450" y="3340100"/>
          <p14:tracePt t="194177" x="9070975" y="3340100"/>
          <p14:tracePt t="194178" x="9078913" y="3340100"/>
          <p14:tracePt t="194179" x="9086850" y="3340100"/>
          <p14:tracePt t="194181" x="9104313" y="3340100"/>
          <p14:tracePt t="194182" x="9112250" y="3340100"/>
          <p14:tracePt t="194184" x="9120188" y="3340100"/>
          <p14:tracePt t="194187" x="9129713" y="3340100"/>
          <p14:tracePt t="194191" x="9170988" y="3340100"/>
          <p14:tracePt t="194192" x="9178925" y="3340100"/>
          <p14:tracePt t="194194" x="9188450" y="3340100"/>
          <p14:tracePt t="194195" x="9213850" y="3340100"/>
          <p14:tracePt t="194197" x="9221788" y="3340100"/>
          <p14:tracePt t="194200" x="9247188" y="3340100"/>
          <p14:tracePt t="194200" x="9255125" y="3340100"/>
          <p14:tracePt t="194202" x="9263063" y="3340100"/>
          <p14:tracePt t="194203" x="9280525" y="3340100"/>
          <p14:tracePt t="194205" x="9305925" y="3340100"/>
          <p14:tracePt t="194207" x="9321800" y="3340100"/>
          <p14:tracePt t="194208" x="9331325" y="3340100"/>
          <p14:tracePt t="194209" x="9339263" y="3340100"/>
          <p14:tracePt t="194210" x="9355138" y="3340100"/>
          <p14:tracePt t="194211" x="9364663" y="3340100"/>
          <p14:tracePt t="194212" x="9372600" y="3340100"/>
          <p14:tracePt t="194213" x="9380538" y="3340100"/>
          <p14:tracePt t="194215" x="9390063" y="3340100"/>
          <p14:tracePt t="194215" x="9398000" y="3340100"/>
          <p14:tracePt t="194216" x="9413875" y="3340100"/>
          <p14:tracePt t="194217" x="9423400" y="3340100"/>
          <p14:tracePt t="194219" x="9439275" y="3332163"/>
          <p14:tracePt t="194222" x="9448800" y="3332163"/>
          <p14:tracePt t="194223" x="9456738" y="3332163"/>
          <p14:tracePt t="194224" x="9472613" y="3332163"/>
          <p14:tracePt t="194225" x="9482138" y="3332163"/>
          <p14:tracePt t="194227" x="9498013" y="3332163"/>
          <p14:tracePt t="194229" x="9507538" y="3332163"/>
          <p14:tracePt t="194230" x="9515475" y="3332163"/>
          <p14:tracePt t="194232" x="9531350" y="3332163"/>
          <p14:tracePt t="194234" x="9540875" y="3324225"/>
          <p14:tracePt t="194238" x="9548813" y="3324225"/>
          <p14:tracePt t="194239" x="9556750" y="3324225"/>
          <p14:tracePt t="194240" x="9566275" y="3324225"/>
          <p14:tracePt t="194245" x="9574213" y="3324225"/>
          <p14:tracePt t="194247" x="9582150" y="3324225"/>
          <p14:tracePt t="194250" x="9590088" y="3324225"/>
          <p14:tracePt t="194260" x="9599613" y="3324225"/>
          <p14:tracePt t="194282" x="9599613" y="3332163"/>
          <p14:tracePt t="194295" x="9607550" y="3332163"/>
          <p14:tracePt t="194308" x="9615488" y="3332163"/>
          <p14:tracePt t="194312" x="9615488" y="3340100"/>
          <p14:tracePt t="194314" x="9625013" y="3340100"/>
          <p14:tracePt t="194325" x="9632950" y="3340100"/>
          <p14:tracePt t="194329" x="9632950" y="3349625"/>
          <p14:tracePt t="194335" x="9640888" y="3349625"/>
          <p14:tracePt t="194343" x="9640888" y="3357563"/>
          <p14:tracePt t="194345" x="9648825" y="3357563"/>
          <p14:tracePt t="194345" x="9648825" y="3365500"/>
          <p14:tracePt t="194355" x="9658350" y="3375025"/>
          <p14:tracePt t="194359" x="9666288" y="3375025"/>
          <p14:tracePt t="194432" x="9674225" y="3375025"/>
          <p14:tracePt t="194459" x="9674225" y="3365500"/>
          <p14:tracePt t="194462" x="9674225" y="3357563"/>
          <p14:tracePt t="194466" x="9683750" y="3349625"/>
          <p14:tracePt t="194471" x="9683750" y="3340100"/>
          <p14:tracePt t="194475" x="9683750" y="3332163"/>
          <p14:tracePt t="194476" x="9683750" y="3324225"/>
          <p14:tracePt t="194479" x="9683750" y="3316288"/>
          <p14:tracePt t="194483" x="9683750" y="3306763"/>
          <p14:tracePt t="194484" x="9683750" y="3298825"/>
          <p14:tracePt t="194486" x="9683750" y="3290888"/>
          <p14:tracePt t="194489" x="9683750" y="3281363"/>
          <p14:tracePt t="194492" x="9683750" y="3273425"/>
          <p14:tracePt t="194494" x="9691688" y="3273425"/>
          <p14:tracePt t="194495" x="9691688" y="3265488"/>
          <p14:tracePt t="194496" x="9691688" y="3257550"/>
          <p14:tracePt t="194497" x="9691688" y="3248025"/>
          <p14:tracePt t="194501" x="9691688" y="3240088"/>
          <p14:tracePt t="194503" x="9691688" y="3232150"/>
          <p14:tracePt t="194506" x="9691688" y="3214688"/>
          <p14:tracePt t="194508" x="9691688" y="3206750"/>
          <p14:tracePt t="194510" x="9691688" y="3198813"/>
          <p14:tracePt t="194512" x="9691688" y="3189288"/>
          <p14:tracePt t="194515" x="9691688" y="3181350"/>
          <p14:tracePt t="194516" x="9691688" y="3173413"/>
          <p14:tracePt t="194518" x="9691688" y="3163888"/>
          <p14:tracePt t="194520" x="9691688" y="3155950"/>
          <p14:tracePt t="194522" x="9691688" y="3148013"/>
          <p14:tracePt t="194524" x="9691688" y="3140075"/>
          <p14:tracePt t="194525" x="9691688" y="3130550"/>
          <p14:tracePt t="194527" x="9691688" y="3122613"/>
          <p14:tracePt t="194528" x="9691688" y="3114675"/>
          <p14:tracePt t="194530" x="9691688" y="3105150"/>
          <p14:tracePt t="194533" x="9691688" y="3097213"/>
          <p14:tracePt t="194536" x="9691688" y="3089275"/>
          <p14:tracePt t="194539" x="9683750" y="3071813"/>
          <p14:tracePt t="194540" x="9683750" y="3063875"/>
          <p14:tracePt t="194542" x="9683750" y="3055938"/>
          <p14:tracePt t="194543" x="9674225" y="3055938"/>
          <p14:tracePt t="194544" x="9674225" y="3046413"/>
          <p14:tracePt t="194545" x="9674225" y="3038475"/>
          <p14:tracePt t="194547" x="9666288" y="3030538"/>
          <p14:tracePt t="194548" x="9666288" y="3022600"/>
          <p14:tracePt t="194549" x="9658350" y="3022600"/>
          <p14:tracePt t="194550" x="9658350" y="3013075"/>
          <p14:tracePt t="194555" x="9658350" y="3005138"/>
          <p14:tracePt t="194557" x="9658350" y="2997200"/>
          <p14:tracePt t="194558" x="9648825" y="2987675"/>
          <p14:tracePt t="194561" x="9648825" y="2979738"/>
          <p14:tracePt t="194567" x="9648825" y="2971800"/>
          <p14:tracePt t="194573" x="9640888" y="2963863"/>
          <p14:tracePt t="194580" x="9640888" y="2954338"/>
          <p14:tracePt t="194582" x="9640888" y="2946400"/>
          <p14:tracePt t="194590" x="9640888" y="2938463"/>
          <p14:tracePt t="194595" x="9640888" y="2928938"/>
          <p14:tracePt t="194601" x="9640888" y="2921000"/>
          <p14:tracePt t="194605" x="9632950" y="2913063"/>
          <p14:tracePt t="194611" x="9632950" y="2905125"/>
          <p14:tracePt t="194617" x="9632950" y="2895600"/>
          <p14:tracePt t="194625" x="9632950" y="2887663"/>
          <p14:tracePt t="194628" x="9632950" y="2879725"/>
          <p14:tracePt t="194676" x="9632950" y="2870200"/>
          <p14:tracePt t="194784" x="9632950" y="2862263"/>
          <p14:tracePt t="194799" x="9632950" y="2854325"/>
          <p14:tracePt t="194808" x="9632950" y="2846388"/>
          <p14:tracePt t="194822" x="9632950" y="2836863"/>
          <p14:tracePt t="194831" x="9632950" y="2828925"/>
          <p14:tracePt t="194832" x="9625013" y="2828925"/>
          <p14:tracePt t="194836" x="9615488" y="2828925"/>
          <p14:tracePt t="194839" x="9607550" y="2820988"/>
          <p14:tracePt t="194843" x="9607550" y="2811463"/>
          <p14:tracePt t="194844" x="9599613" y="2811463"/>
          <p14:tracePt t="194847" x="9590088" y="2811463"/>
          <p14:tracePt t="194848" x="9582150" y="2811463"/>
          <p14:tracePt t="194850" x="9582150" y="2803525"/>
          <p14:tracePt t="194850" x="9574213" y="2803525"/>
          <p14:tracePt t="194852" x="9566275" y="2803525"/>
          <p14:tracePt t="194856" x="9556750" y="2803525"/>
          <p14:tracePt t="194857" x="9548813" y="2795588"/>
          <p14:tracePt t="194858" x="9540875" y="2795588"/>
          <p14:tracePt t="194860" x="9523413" y="2795588"/>
          <p14:tracePt t="194862" x="9515475" y="2795588"/>
          <p14:tracePt t="194864" x="9507538" y="2786063"/>
          <p14:tracePt t="194865" x="9498013" y="2786063"/>
          <p14:tracePt t="194865" x="9490075" y="2786063"/>
          <p14:tracePt t="194868" x="9490075" y="2778125"/>
          <p14:tracePt t="194870" x="9472613" y="2778125"/>
          <p14:tracePt t="194872" x="9456738" y="2778125"/>
          <p14:tracePt t="194873" x="9439275" y="2778125"/>
          <p14:tracePt t="194876" x="9423400" y="2770188"/>
          <p14:tracePt t="194876" x="9413875" y="2770188"/>
          <p14:tracePt t="194877" x="9405938" y="2770188"/>
          <p14:tracePt t="194879" x="9398000" y="2770188"/>
          <p14:tracePt t="194880" x="9390063" y="2770188"/>
          <p14:tracePt t="194883" x="9372600" y="2762250"/>
          <p14:tracePt t="194885" x="9364663" y="2762250"/>
          <p14:tracePt t="194886" x="9355138" y="2762250"/>
          <p14:tracePt t="194887" x="9347200" y="2762250"/>
          <p14:tracePt t="194888" x="9339263" y="2762250"/>
          <p14:tracePt t="194890" x="9331325" y="2762250"/>
          <p14:tracePt t="194891" x="9321800" y="2762250"/>
          <p14:tracePt t="194893" x="9313863" y="2762250"/>
          <p14:tracePt t="194894" x="9305925" y="2762250"/>
          <p14:tracePt t="194896" x="9296400" y="2762250"/>
          <p14:tracePt t="194897" x="9288463" y="2762250"/>
          <p14:tracePt t="194899" x="9280525" y="2762250"/>
          <p14:tracePt t="194902" x="9272588" y="2762250"/>
          <p14:tracePt t="194903" x="9263063" y="2762250"/>
          <p14:tracePt t="194906" x="9255125" y="2762250"/>
          <p14:tracePt t="194908" x="9247188" y="2762250"/>
          <p14:tracePt t="194911" x="9237663" y="2762250"/>
          <p14:tracePt t="194913" x="9229725" y="2762250"/>
          <p14:tracePt t="194915" x="9221788" y="2762250"/>
          <p14:tracePt t="194922" x="9213850" y="2762250"/>
          <p14:tracePt t="194925" x="9204325" y="2762250"/>
          <p14:tracePt t="194928" x="9196388" y="2762250"/>
          <p14:tracePt t="194933" x="9188450" y="2762250"/>
          <p14:tracePt t="194938" x="9178925" y="2762250"/>
          <p14:tracePt t="194943" x="9170988" y="2762250"/>
          <p14:tracePt t="194946" x="9163050" y="2762250"/>
          <p14:tracePt t="194951" x="9155113" y="2762250"/>
          <p14:tracePt t="194959" x="9145588" y="2762250"/>
          <p14:tracePt t="194966" x="9137650" y="2762250"/>
          <p14:tracePt t="194981" x="9129713" y="2762250"/>
          <p14:tracePt t="195098" x="9129713" y="2770188"/>
          <p14:tracePt t="195102" x="9120188" y="2778125"/>
          <p14:tracePt t="195107" x="9120188" y="2786063"/>
          <p14:tracePt t="195111" x="9120188" y="2795588"/>
          <p14:tracePt t="195117" x="9112250" y="2811463"/>
          <p14:tracePt t="195123" x="9112250" y="2820988"/>
          <p14:tracePt t="195124" x="9112250" y="2828925"/>
          <p14:tracePt t="195125" x="9104313" y="2828925"/>
          <p14:tracePt t="195127" x="9104313" y="2836863"/>
          <p14:tracePt t="195129" x="9104313" y="2846388"/>
          <p14:tracePt t="195141" x="9086850" y="2879725"/>
          <p14:tracePt t="195141" x="9078913" y="2887663"/>
          <p14:tracePt t="195144" x="9078913" y="2895600"/>
          <p14:tracePt t="195146" x="9070975" y="2895600"/>
          <p14:tracePt t="195147" x="9070975" y="2905125"/>
          <p14:tracePt t="195148" x="9070975" y="2913063"/>
          <p14:tracePt t="195151" x="9061450" y="2921000"/>
          <p14:tracePt t="195155" x="9053513" y="2928938"/>
          <p14:tracePt t="195157" x="9053513" y="2938463"/>
          <p14:tracePt t="195160" x="9045575" y="2946400"/>
          <p14:tracePt t="195161" x="9045575" y="2954338"/>
          <p14:tracePt t="195164" x="9037638" y="2963863"/>
          <p14:tracePt t="195165" x="9037638" y="2971800"/>
          <p14:tracePt t="195166" x="9028113" y="2971800"/>
          <p14:tracePt t="195168" x="9028113" y="2979738"/>
          <p14:tracePt t="195168" x="9020175" y="2987675"/>
          <p14:tracePt t="195172" x="9012238" y="2997200"/>
          <p14:tracePt t="195174" x="9002713" y="3013075"/>
          <p14:tracePt t="195176" x="9002713" y="3022600"/>
          <p14:tracePt t="195177" x="9002713" y="3030538"/>
          <p14:tracePt t="195178" x="8994775" y="3030538"/>
          <p14:tracePt t="195179" x="8986838" y="3038475"/>
          <p14:tracePt t="195179" x="8986838" y="3046413"/>
          <p14:tracePt t="195180" x="8978900" y="3055938"/>
          <p14:tracePt t="195183" x="8969375" y="3063875"/>
          <p14:tracePt t="195184" x="8961438" y="3071813"/>
          <p14:tracePt t="195185" x="8961438" y="3081338"/>
          <p14:tracePt t="195186" x="8953500" y="3081338"/>
          <p14:tracePt t="195189" x="8943975" y="3105150"/>
          <p14:tracePt t="195191" x="8928100" y="3114675"/>
          <p14:tracePt t="195192" x="8928100" y="3122613"/>
          <p14:tracePt t="195193" x="8920163" y="3130550"/>
          <p14:tracePt t="195194" x="8910638" y="3140075"/>
          <p14:tracePt t="195195" x="8910638" y="3148013"/>
          <p14:tracePt t="195197" x="8894763" y="3155950"/>
          <p14:tracePt t="195197" x="8894763" y="3173413"/>
          <p14:tracePt t="195199" x="8885238" y="3173413"/>
          <p14:tracePt t="195199" x="8877300" y="3181350"/>
          <p14:tracePt t="195201" x="8869363" y="3189288"/>
          <p14:tracePt t="195202" x="8861425" y="3198813"/>
          <p14:tracePt t="195203" x="8851900" y="3214688"/>
          <p14:tracePt t="195204" x="8843963" y="3214688"/>
          <p14:tracePt t="195206" x="8826500" y="3240088"/>
          <p14:tracePt t="195209" x="8793163" y="3273425"/>
          <p14:tracePt t="195210" x="8777288" y="3290888"/>
          <p14:tracePt t="195211" x="8759825" y="3306763"/>
          <p14:tracePt t="195212" x="8751888" y="3324225"/>
          <p14:tracePt t="195214" x="8734425" y="3332163"/>
          <p14:tracePt t="195215" x="8726488" y="3340100"/>
          <p14:tracePt t="195215" x="8709025" y="3357563"/>
          <p14:tracePt t="195216" x="8701088" y="3365500"/>
          <p14:tracePt t="195217" x="8693150" y="3382963"/>
          <p14:tracePt t="195218" x="8675688" y="3390900"/>
          <p14:tracePt t="195219" x="8659813" y="3398838"/>
          <p14:tracePt t="195221" x="8642350" y="3416300"/>
          <p14:tracePt t="195223" x="8626475" y="3441700"/>
          <p14:tracePt t="195225" x="8591550" y="3467100"/>
          <p14:tracePt t="195226" x="8583613" y="3475038"/>
          <p14:tracePt t="195226" x="8567738" y="3482975"/>
          <p14:tracePt t="195227" x="8550275" y="3500438"/>
          <p14:tracePt t="195228" x="8532813" y="3508375"/>
          <p14:tracePt t="195229" x="8516938" y="3525838"/>
          <p14:tracePt t="195230" x="8499475" y="3533775"/>
          <p14:tracePt t="195231" x="8491538" y="3551238"/>
          <p14:tracePt t="195232" x="8474075" y="3559175"/>
          <p14:tracePt t="195234" x="8458200" y="3584575"/>
          <p14:tracePt t="195235" x="8440738" y="3592513"/>
          <p14:tracePt t="195235" x="8415338" y="3609975"/>
          <p14:tracePt t="195237" x="8407400" y="3617913"/>
          <p14:tracePt t="195239" x="8374063" y="3643313"/>
          <p14:tracePt t="195240" x="8356600" y="3651250"/>
          <p14:tracePt t="195242" x="8332788" y="3676650"/>
          <p14:tracePt t="195243" x="8315325" y="3694113"/>
          <p14:tracePt t="195244" x="8274050" y="3717925"/>
          <p14:tracePt t="195245" x="8256588" y="3727450"/>
          <p14:tracePt t="195246" x="8248650" y="3743325"/>
          <p14:tracePt t="195247" x="8223250" y="3752850"/>
          <p14:tracePt t="195248" x="8205788" y="3768725"/>
          <p14:tracePt t="195249" x="8197850" y="3776663"/>
          <p14:tracePt t="195250" x="8172450" y="3786188"/>
          <p14:tracePt t="195251" x="8156575" y="3802063"/>
          <p14:tracePt t="195252" x="8139113" y="3819525"/>
          <p14:tracePt t="195254" x="8121650" y="3819525"/>
          <p14:tracePt t="195256" x="8088313" y="3844925"/>
          <p14:tracePt t="195257" x="8072438" y="3860800"/>
          <p14:tracePt t="195259" x="8029575" y="3886200"/>
          <p14:tracePt t="195260" x="7996238" y="3911600"/>
          <p14:tracePt t="195261" x="7970838" y="3919538"/>
          <p14:tracePt t="195262" x="7954963" y="3937000"/>
          <p14:tracePt t="195264" x="7937500" y="3944938"/>
          <p14:tracePt t="195265" x="7912100" y="3962400"/>
          <p14:tracePt t="195266" x="7896225" y="3970338"/>
          <p14:tracePt t="195267" x="7878763" y="3987800"/>
          <p14:tracePt t="195268" x="7862888" y="3995738"/>
          <p14:tracePt t="195269" x="7837488" y="4011613"/>
          <p14:tracePt t="195271" x="7812088" y="4021138"/>
          <p14:tracePt t="195272" x="7794625" y="4029075"/>
          <p14:tracePt t="195273" x="7769225" y="4046538"/>
          <p14:tracePt t="195275" x="7735888" y="4071938"/>
          <p14:tracePt t="195275" x="7710488" y="4079875"/>
          <p14:tracePt t="195277" x="7694613" y="4087813"/>
          <p14:tracePt t="195277" x="7677150" y="4105275"/>
          <p14:tracePt t="195279" x="7661275" y="4113213"/>
          <p14:tracePt t="195280" x="7635875" y="4121150"/>
          <p14:tracePt t="195280" x="7618413" y="4130675"/>
          <p14:tracePt t="195281" x="7593013" y="4146550"/>
          <p14:tracePt t="195283" x="7577138" y="4154488"/>
          <p14:tracePt t="195284" x="7551738" y="4171950"/>
          <p14:tracePt t="195285" x="7526338" y="4179888"/>
          <p14:tracePt t="195285" x="7510463" y="4189413"/>
          <p14:tracePt t="195287" x="7493000" y="4205288"/>
          <p14:tracePt t="195289" x="7434263" y="4230688"/>
          <p14:tracePt t="195289" x="7416800" y="4238625"/>
          <p14:tracePt t="195291" x="7400925" y="4248150"/>
          <p14:tracePt t="195292" x="7358063" y="4271963"/>
          <p14:tracePt t="195294" x="7334250" y="4271963"/>
          <p14:tracePt t="195294" x="7316788" y="4289425"/>
          <p14:tracePt t="195295" x="7299325" y="4297363"/>
          <p14:tracePt t="195297" x="7275513" y="4306888"/>
          <p14:tracePt t="195297" x="7250113" y="4322763"/>
          <p14:tracePt t="195298" x="7232650" y="4330700"/>
          <p14:tracePt t="195299" x="7207250" y="4348163"/>
          <p14:tracePt t="195300" x="7191375" y="4348163"/>
          <p14:tracePt t="195301" x="7165975" y="4365625"/>
          <p14:tracePt t="195302" x="7140575" y="4381500"/>
          <p14:tracePt t="195303" x="7123113" y="4381500"/>
          <p14:tracePt t="195305" x="7089775" y="4398963"/>
          <p14:tracePt t="195307" x="7056438" y="4414838"/>
          <p14:tracePt t="195309" x="7023100" y="4432300"/>
          <p14:tracePt t="195310" x="6981825" y="4457700"/>
          <p14:tracePt t="195311" x="6946900" y="4465638"/>
          <p14:tracePt t="195312" x="6931025" y="4483100"/>
          <p14:tracePt t="195313" x="6905625" y="4491038"/>
          <p14:tracePt t="195314" x="6888163" y="4491038"/>
          <p14:tracePt t="195315" x="6872288" y="4506913"/>
          <p14:tracePt t="195316" x="6846888" y="4516438"/>
          <p14:tracePt t="195317" x="6821488" y="4524375"/>
          <p14:tracePt t="195318" x="6805613" y="4532313"/>
          <p14:tracePt t="195319" x="6780213" y="4541838"/>
          <p14:tracePt t="195321" x="6762750" y="4549775"/>
          <p14:tracePt t="195322" x="6729413" y="4565650"/>
          <p14:tracePt t="195324" x="6688138" y="4575175"/>
          <p14:tracePt t="195325" x="6645275" y="4600575"/>
          <p14:tracePt t="195326" x="6629400" y="4600575"/>
          <p14:tracePt t="195327" x="6586538" y="4616450"/>
          <p14:tracePt t="195328" x="6570663" y="4624388"/>
          <p14:tracePt t="195329" x="6535738" y="4633913"/>
          <p14:tracePt t="195331" x="6519863" y="4641850"/>
          <p14:tracePt t="195332" x="6502400" y="4649788"/>
          <p14:tracePt t="195333" x="6477000" y="4659313"/>
          <p14:tracePt t="195334" x="6453188" y="4667250"/>
          <p14:tracePt t="195335" x="6427788" y="4667250"/>
          <p14:tracePt t="195337" x="6410325" y="4684713"/>
          <p14:tracePt t="195339" x="6359525" y="4692650"/>
          <p14:tracePt t="195339" x="6343650" y="4700588"/>
          <p14:tracePt t="195342" x="6267450" y="4718050"/>
          <p14:tracePt t="195344" x="6251575" y="4725988"/>
          <p14:tracePt t="195344" x="6226175" y="4733925"/>
          <p14:tracePt t="195345" x="6200775" y="4733925"/>
          <p14:tracePt t="195347" x="6183313" y="4743450"/>
          <p14:tracePt t="195347" x="6159500" y="4751388"/>
          <p14:tracePt t="195348" x="6142038" y="4759325"/>
          <p14:tracePt t="195349" x="6124575" y="4759325"/>
          <p14:tracePt t="195350" x="6108700" y="4767263"/>
          <p14:tracePt t="195351" x="6083300" y="4776788"/>
          <p14:tracePt t="195352" x="6067425" y="4784725"/>
          <p14:tracePt t="195353" x="6042025" y="4784725"/>
          <p14:tracePt t="195356" x="6008688" y="4792663"/>
          <p14:tracePt t="195357" x="5991225" y="4802188"/>
          <p14:tracePt t="195358" x="5949950" y="4810125"/>
          <p14:tracePt t="195359" x="5940425" y="4818063"/>
          <p14:tracePt t="195360" x="5915025" y="4826000"/>
          <p14:tracePt t="195361" x="5899150" y="4826000"/>
          <p14:tracePt t="195363" x="5881688" y="4835525"/>
          <p14:tracePt t="195364" x="5865813" y="4843463"/>
          <p14:tracePt t="195365" x="5848350" y="4843463"/>
          <p14:tracePt t="195366" x="5832475" y="4851400"/>
          <p14:tracePt t="195367" x="5815013" y="4851400"/>
          <p14:tracePt t="195368" x="5797550" y="4860925"/>
          <p14:tracePt t="195369" x="5781675" y="4860925"/>
          <p14:tracePt t="195372" x="5756275" y="4868863"/>
          <p14:tracePt t="195372" x="5730875" y="4876800"/>
          <p14:tracePt t="195376" x="5697538" y="4894263"/>
          <p14:tracePt t="195377" x="5672138" y="4902200"/>
          <p14:tracePt t="195377" x="5656263" y="4902200"/>
          <p14:tracePt t="195378" x="5638800" y="4910138"/>
          <p14:tracePt t="195379" x="5630863" y="4910138"/>
          <p14:tracePt t="195380" x="5613400" y="4919663"/>
          <p14:tracePt t="195381" x="5597525" y="4927600"/>
          <p14:tracePt t="195382" x="5588000" y="4935538"/>
          <p14:tracePt t="195384" x="5572125" y="4935538"/>
          <p14:tracePt t="195385" x="5554663" y="4943475"/>
          <p14:tracePt t="195386" x="5546725" y="4943475"/>
          <p14:tracePt t="195387" x="5529263" y="4953000"/>
          <p14:tracePt t="195389" x="5503863" y="4960938"/>
          <p14:tracePt t="195390" x="5470525" y="4968875"/>
          <p14:tracePt t="195391" x="5454650" y="4978400"/>
          <p14:tracePt t="195393" x="5445125" y="4986338"/>
          <p14:tracePt t="195394" x="5411788" y="4994275"/>
          <p14:tracePt t="195395" x="5403850" y="5002213"/>
          <p14:tracePt t="195396" x="5395913" y="5011738"/>
          <p14:tracePt t="195398" x="5378450" y="5011738"/>
          <p14:tracePt t="195399" x="5362575" y="5019675"/>
          <p14:tracePt t="195400" x="5353050" y="5027613"/>
          <p14:tracePt t="195401" x="5337175" y="5027613"/>
          <p14:tracePt t="195402" x="5327650" y="5027613"/>
          <p14:tracePt t="195405" x="5303838" y="5045075"/>
          <p14:tracePt t="195406" x="5286375" y="5053013"/>
          <p14:tracePt t="195408" x="5253038" y="5060950"/>
          <p14:tracePt t="195410" x="5245100" y="5070475"/>
          <p14:tracePt t="195410" x="5219700" y="5070475"/>
          <p14:tracePt t="195411" x="5210175" y="5078413"/>
          <p14:tracePt t="195413" x="5202238" y="5086350"/>
          <p14:tracePt t="195414" x="5186363" y="5086350"/>
          <p14:tracePt t="195414" x="5168900" y="5086350"/>
          <p14:tracePt t="195416" x="5151438" y="5103813"/>
          <p14:tracePt t="195416" x="5143500" y="5111750"/>
          <p14:tracePt t="195418" x="5127625" y="5111750"/>
          <p14:tracePt t="195419" x="5110163" y="5119688"/>
          <p14:tracePt t="195422" x="5084763" y="5129213"/>
          <p14:tracePt t="195422" x="5068888" y="5129213"/>
          <p14:tracePt t="195425" x="5051425" y="5145088"/>
          <p14:tracePt t="195426" x="5033963" y="5145088"/>
          <p14:tracePt t="195426" x="5018088" y="5154613"/>
          <p14:tracePt t="195427" x="5010150" y="5154613"/>
          <p14:tracePt t="195428" x="4992688" y="5162550"/>
          <p14:tracePt t="195429" x="4975225" y="5170488"/>
          <p14:tracePt t="195430" x="4967288" y="5170488"/>
          <p14:tracePt t="195431" x="4951413" y="5178425"/>
          <p14:tracePt t="195432" x="4933950" y="5187950"/>
          <p14:tracePt t="195433" x="4926013" y="5187950"/>
          <p14:tracePt t="195435" x="4916488" y="5187950"/>
          <p14:tracePt t="195435" x="4900613" y="5195888"/>
          <p14:tracePt t="195436" x="4883150" y="5203825"/>
          <p14:tracePt t="195438" x="4867275" y="5203825"/>
          <p14:tracePt t="195440" x="4849813" y="5213350"/>
          <p14:tracePt t="195444" x="4808538" y="5229225"/>
          <p14:tracePt t="195445" x="4799013" y="5229225"/>
          <p14:tracePt t="195445" x="4783138" y="5237163"/>
          <p14:tracePt t="195446" x="4775200" y="5246688"/>
          <p14:tracePt t="195447" x="4765675" y="5246688"/>
          <p14:tracePt t="195448" x="4749800" y="5246688"/>
          <p14:tracePt t="195450" x="4749800" y="5254625"/>
          <p14:tracePt t="195451" x="4732338" y="5254625"/>
          <p14:tracePt t="195452" x="4724400" y="5254625"/>
          <p14:tracePt t="195453" x="4716463" y="5262563"/>
          <p14:tracePt t="195456" x="4691063" y="5272088"/>
          <p14:tracePt t="195458" x="4665663" y="5272088"/>
          <p14:tracePt t="195459" x="4657725" y="5280025"/>
          <p14:tracePt t="195460" x="4648200" y="5287963"/>
          <p14:tracePt t="195461" x="4640263" y="5287963"/>
          <p14:tracePt t="195462" x="4622800" y="5295900"/>
          <p14:tracePt t="195464" x="4606925" y="5295900"/>
          <p14:tracePt t="195466" x="4598988" y="5305425"/>
          <p14:tracePt t="195467" x="4589463" y="5305425"/>
          <p14:tracePt t="195468" x="4581525" y="5305425"/>
          <p14:tracePt t="195469" x="4573588" y="5305425"/>
          <p14:tracePt t="195472" x="4556125" y="5313363"/>
          <p14:tracePt t="195473" x="4548188" y="5321300"/>
          <p14:tracePt t="195474" x="4530725" y="5321300"/>
          <p14:tracePt t="195475" x="4522788" y="5321300"/>
          <p14:tracePt t="195476" x="4514850" y="5330825"/>
          <p14:tracePt t="195477" x="4505325" y="5330825"/>
          <p14:tracePt t="195478" x="4497388" y="5330825"/>
          <p14:tracePt t="195480" x="4497388" y="5338763"/>
          <p14:tracePt t="195481" x="4481513" y="5338763"/>
          <p14:tracePt t="195482" x="4481513" y="5346700"/>
          <p14:tracePt t="195484" x="4471988" y="5346700"/>
          <p14:tracePt t="195485" x="4464050" y="5346700"/>
          <p14:tracePt t="195487" x="4456113" y="5356225"/>
          <p14:tracePt t="195489" x="4438650" y="5356225"/>
          <p14:tracePt t="195490" x="4430713" y="5364163"/>
          <p14:tracePt t="195491" x="4422775" y="5364163"/>
          <p14:tracePt t="195493" x="4413250" y="5364163"/>
          <p14:tracePt t="195495" x="4413250" y="5372100"/>
          <p14:tracePt t="195496" x="4405313" y="5372100"/>
          <p14:tracePt t="195498" x="4397375" y="5380038"/>
          <p14:tracePt t="195499" x="4387850" y="5380038"/>
          <p14:tracePt t="195501" x="4379913" y="5380038"/>
          <p14:tracePt t="195504" x="4379913" y="5389563"/>
          <p14:tracePt t="195506" x="4371975" y="5389563"/>
          <p14:tracePt t="195508" x="4364038" y="5389563"/>
          <p14:tracePt t="195510" x="4364038" y="5397500"/>
          <p14:tracePt t="195511" x="4354513" y="5397500"/>
          <p14:tracePt t="195512" x="4346575" y="5397500"/>
          <p14:tracePt t="195516" x="4338638" y="5405438"/>
          <p14:tracePt t="195518" x="4329113" y="5414963"/>
          <p14:tracePt t="195522" x="4321175" y="5414963"/>
          <p14:tracePt t="195524" x="4313238" y="5414963"/>
          <p14:tracePt t="195525" x="4313238" y="5422900"/>
          <p14:tracePt t="195526" x="4305300" y="5422900"/>
          <p14:tracePt t="195529" x="4295775" y="5422900"/>
          <p14:tracePt t="195530" x="4295775" y="5430838"/>
          <p14:tracePt t="195533" x="4287838" y="5430838"/>
          <p14:tracePt t="195535" x="4279900" y="5430838"/>
          <p14:tracePt t="195536" x="4279900" y="5438775"/>
          <p14:tracePt t="195538" x="4270375" y="5438775"/>
          <p14:tracePt t="195540" x="4270375" y="5448300"/>
          <p14:tracePt t="195542" x="4262438" y="5448300"/>
          <p14:tracePt t="195545" x="4254500" y="5456238"/>
          <p14:tracePt t="195547" x="4246563" y="5456238"/>
          <p14:tracePt t="195551" x="4246563" y="5464175"/>
          <p14:tracePt t="195552" x="4237038" y="5464175"/>
          <p14:tracePt t="195556" x="4229100" y="5464175"/>
          <p14:tracePt t="195558" x="4229100" y="5473700"/>
          <p14:tracePt t="195559" x="4221163" y="5473700"/>
          <p14:tracePt t="195560" x="4221163" y="5481638"/>
          <p14:tracePt t="195562" x="4211638" y="5481638"/>
          <p14:tracePt t="195565" x="4203700" y="5489575"/>
          <p14:tracePt t="195572" x="4195763" y="5497513"/>
          <p14:tracePt t="195573" x="4187825" y="5497513"/>
          <p14:tracePt t="195575" x="4178300" y="5497513"/>
          <p14:tracePt t="195576" x="4178300" y="5507038"/>
          <p14:tracePt t="195579" x="4170363" y="5507038"/>
          <p14:tracePt t="195581" x="4170363" y="5514975"/>
          <p14:tracePt t="195582" x="4162425" y="5514975"/>
          <p14:tracePt t="195588" x="4152900" y="5522913"/>
          <p14:tracePt t="195592" x="4144963" y="5522913"/>
          <p14:tracePt t="195599" x="4137025" y="5522913"/>
          <p14:tracePt t="195600" x="4137025" y="5532438"/>
          <p14:tracePt t="195607" x="4129088" y="5532438"/>
          <p14:tracePt t="195616" x="4119563" y="5532438"/>
          <p14:tracePt t="195618" x="4119563" y="5540375"/>
          <p14:tracePt t="195622" x="4111625" y="5540375"/>
          <p14:tracePt t="195630" x="4103688" y="5540375"/>
          <p14:tracePt t="195635" x="4103688" y="5548313"/>
          <p14:tracePt t="195645" x="4103688" y="5556250"/>
          <p14:tracePt t="195646" x="4094163" y="5556250"/>
          <p14:tracePt t="195667" x="4094163" y="5565775"/>
          <p14:tracePt t="195668" x="4086225" y="5565775"/>
          <p14:tracePt t="195676" x="4078288" y="5573713"/>
          <p14:tracePt t="195678" x="4070350" y="5573713"/>
          <p14:tracePt t="195680" x="4070350" y="5581650"/>
          <p14:tracePt t="195685" x="4070350" y="5591175"/>
          <p14:tracePt t="195687" x="4060825" y="5591175"/>
          <p14:tracePt t="195691" x="4052888" y="5599113"/>
          <p14:tracePt t="195697" x="4052888" y="5607050"/>
          <p14:tracePt t="195702" x="4044950" y="5607050"/>
          <p14:tracePt t="195705" x="4044950" y="5614988"/>
          <p14:tracePt t="195708" x="4035425" y="5614988"/>
          <p14:tracePt t="195711" x="4035425" y="5624513"/>
          <p14:tracePt t="195719" x="4035425" y="5632450"/>
          <p14:tracePt t="195727" x="4027488" y="5632450"/>
          <p14:tracePt t="195783" x="4027488" y="5640388"/>
          <p14:tracePt t="195795" x="4027488" y="5649913"/>
          <p14:tracePt t="195799" x="4027488" y="5657850"/>
          <p14:tracePt t="195807" x="4027488" y="5665788"/>
          <p14:tracePt t="195813" x="4027488" y="5673725"/>
          <p14:tracePt t="195818" x="4027488" y="5683250"/>
          <p14:tracePt t="195822" x="4027488" y="5691188"/>
          <p14:tracePt t="195827" x="4027488" y="5699125"/>
          <p14:tracePt t="195833" x="4027488" y="5708650"/>
          <p14:tracePt t="195841" x="4019550" y="5708650"/>
          <p14:tracePt t="195844" x="4019550" y="5716588"/>
          <p14:tracePt t="195888" x="4019550" y="5724525"/>
          <p14:tracePt t="196198" x="4019550" y="5716588"/>
          <p14:tracePt t="196211" x="4019550" y="5708650"/>
          <p14:tracePt t="196216" x="4027488" y="5699125"/>
          <p14:tracePt t="196222" x="4027488" y="5691188"/>
          <p14:tracePt t="196224" x="4027488" y="5683250"/>
          <p14:tracePt t="196227" x="4035425" y="5673725"/>
          <p14:tracePt t="196230" x="4035425" y="5665788"/>
          <p14:tracePt t="196232" x="4044950" y="5665788"/>
          <p14:tracePt t="196234" x="4044950" y="5657850"/>
          <p14:tracePt t="196236" x="4044950" y="5649913"/>
          <p14:tracePt t="196239" x="4044950" y="5640388"/>
          <p14:tracePt t="196242" x="4052888" y="5640388"/>
          <p14:tracePt t="196244" x="4052888" y="5632450"/>
          <p14:tracePt t="196247" x="4052888" y="5624513"/>
          <p14:tracePt t="196250" x="4060825" y="5614988"/>
          <p14:tracePt t="196253" x="4060825" y="5607050"/>
          <p14:tracePt t="196258" x="4060825" y="5599113"/>
          <p14:tracePt t="196260" x="4070350" y="5599113"/>
          <p14:tracePt t="196261" x="4078288" y="5591175"/>
          <p14:tracePt t="196264" x="4078288" y="5581650"/>
          <p14:tracePt t="196266" x="4078288" y="5573713"/>
          <p14:tracePt t="196269" x="4086225" y="5565775"/>
          <p14:tracePt t="196273" x="4086225" y="5556250"/>
          <p14:tracePt t="196274" x="4086225" y="5548313"/>
          <p14:tracePt t="196275" x="4094163" y="5548313"/>
          <p14:tracePt t="196276" x="4094163" y="5540375"/>
          <p14:tracePt t="196279" x="4094163" y="5532438"/>
          <p14:tracePt t="196284" x="4103688" y="5522913"/>
          <p14:tracePt t="196287" x="4103688" y="5514975"/>
          <p14:tracePt t="196289" x="4103688" y="5507038"/>
          <p14:tracePt t="196291" x="4111625" y="5497513"/>
          <p14:tracePt t="196296" x="4111625" y="5489575"/>
          <p14:tracePt t="196297" x="4119563" y="5489575"/>
          <p14:tracePt t="196299" x="4119563" y="5481638"/>
          <p14:tracePt t="196301" x="4119563" y="5473700"/>
          <p14:tracePt t="196306" x="4119563" y="5464175"/>
          <p14:tracePt t="196310" x="4119563" y="5456238"/>
          <p14:tracePt t="196314" x="4119563" y="5448300"/>
          <p14:tracePt t="196316" x="4119563" y="5438775"/>
          <p14:tracePt t="196319" x="4119563" y="5430838"/>
          <p14:tracePt t="196324" x="4119563" y="5422900"/>
          <p14:tracePt t="196329" x="4119563" y="5414963"/>
          <p14:tracePt t="196332" x="4119563" y="5405438"/>
          <p14:tracePt t="196338" x="4119563" y="5397500"/>
          <p14:tracePt t="196344" x="4119563" y="5389563"/>
          <p14:tracePt t="196352" x="4119563" y="5380038"/>
          <p14:tracePt t="196357" x="4119563" y="5372100"/>
          <p14:tracePt t="196363" x="4111625" y="5372100"/>
          <p14:tracePt t="196367" x="4111625" y="5364163"/>
          <p14:tracePt t="196377" x="4111625" y="5356225"/>
          <p14:tracePt t="196378" x="4103688" y="5356225"/>
          <p14:tracePt t="196391" x="4103688" y="5346700"/>
          <p14:tracePt t="196394" x="4094163" y="5346700"/>
          <p14:tracePt t="196401" x="4094163" y="5338763"/>
          <p14:tracePt t="196406" x="4086225" y="5338763"/>
          <p14:tracePt t="196414" x="4078288" y="5338763"/>
          <p14:tracePt t="196417" x="4070350" y="5338763"/>
          <p14:tracePt t="196422" x="4060825" y="5338763"/>
          <p14:tracePt t="196426" x="4052888" y="5338763"/>
          <p14:tracePt t="196428" x="4052888" y="5330825"/>
          <p14:tracePt t="196429" x="4044950" y="5330825"/>
          <p14:tracePt t="196431" x="4035425" y="5330825"/>
          <p14:tracePt t="196437" x="4027488" y="5330825"/>
          <p14:tracePt t="196439" x="4019550" y="5330825"/>
          <p14:tracePt t="196442" x="4011613" y="5330825"/>
          <p14:tracePt t="196443" x="4002088" y="5330825"/>
          <p14:tracePt t="196446" x="3994150" y="5330825"/>
          <p14:tracePt t="196448" x="3986213" y="5330825"/>
          <p14:tracePt t="196450" x="3976688" y="5330825"/>
          <p14:tracePt t="196452" x="3968750" y="5330825"/>
          <p14:tracePt t="196455" x="3960813" y="5330825"/>
          <p14:tracePt t="196459" x="3952875" y="5330825"/>
          <p14:tracePt t="196461" x="3943350" y="5330825"/>
          <p14:tracePt t="196464" x="3935413" y="5330825"/>
          <p14:tracePt t="196467" x="3927475" y="5330825"/>
          <p14:tracePt t="196472" x="3917950" y="5330825"/>
          <p14:tracePt t="196476" x="3910013" y="5330825"/>
          <p14:tracePt t="196479" x="3902075" y="5330825"/>
          <p14:tracePt t="196493" x="3894138" y="5330825"/>
          <p14:tracePt t="196511" x="3894138" y="5338763"/>
          <p14:tracePt t="196517" x="3894138" y="5346700"/>
          <p14:tracePt t="196523" x="3894138" y="5356225"/>
          <p14:tracePt t="196525" x="3884613" y="5356225"/>
          <p14:tracePt t="196528" x="3884613" y="5364163"/>
          <p14:tracePt t="196531" x="3884613" y="5372100"/>
          <p14:tracePt t="196533" x="3884613" y="5380038"/>
          <p14:tracePt t="196535" x="3876675" y="5380038"/>
          <p14:tracePt t="196537" x="3876675" y="5389563"/>
          <p14:tracePt t="196540" x="3868738" y="5389563"/>
          <p14:tracePt t="196541" x="3868738" y="5397500"/>
          <p14:tracePt t="196545" x="3868738" y="5405438"/>
          <p14:tracePt t="196546" x="3868738" y="5414963"/>
          <p14:tracePt t="196547" x="3859213" y="5414963"/>
          <p14:tracePt t="196549" x="3859213" y="5422900"/>
          <p14:tracePt t="196554" x="3851275" y="5430838"/>
          <p14:tracePt t="196558" x="3851275" y="5438775"/>
          <p14:tracePt t="196560" x="3851275" y="5448300"/>
          <p14:tracePt t="196563" x="3843338" y="5456238"/>
          <p14:tracePt t="196567" x="3835400" y="5464175"/>
          <p14:tracePt t="196572" x="3835400" y="5473700"/>
          <p14:tracePt t="196575" x="3835400" y="5481638"/>
          <p14:tracePt t="196580" x="3835400" y="5489575"/>
          <p14:tracePt t="196582" x="3825875" y="5489575"/>
          <p14:tracePt t="196585" x="3825875" y="5497513"/>
          <p14:tracePt t="196590" x="3825875" y="5507038"/>
          <p14:tracePt t="196592" x="3825875" y="5514975"/>
          <p14:tracePt t="196596" x="3825875" y="5522913"/>
          <p14:tracePt t="196600" x="3825875" y="5532438"/>
          <p14:tracePt t="196605" x="3825875" y="5540375"/>
          <p14:tracePt t="196609" x="3825875" y="5548313"/>
          <p14:tracePt t="196611" x="3825875" y="5556250"/>
          <p14:tracePt t="196615" x="3835400" y="5565775"/>
          <p14:tracePt t="196619" x="3835400" y="5573713"/>
          <p14:tracePt t="196622" x="3843338" y="5573713"/>
          <p14:tracePt t="196623" x="3843338" y="5581650"/>
          <p14:tracePt t="196625" x="3843338" y="5591175"/>
          <p14:tracePt t="196629" x="3843338" y="5599113"/>
          <p14:tracePt t="196631" x="3851275" y="5599113"/>
          <p14:tracePt t="196634" x="3851275" y="5607050"/>
          <p14:tracePt t="196639" x="3851275" y="5614988"/>
          <p14:tracePt t="196641" x="3851275" y="5624513"/>
          <p14:tracePt t="196645" x="3859213" y="5624513"/>
          <p14:tracePt t="196647" x="3859213" y="5632450"/>
          <p14:tracePt t="196653" x="3859213" y="5640388"/>
          <p14:tracePt t="196660" x="3868738" y="5640388"/>
          <p14:tracePt t="196661" x="3868738" y="5649913"/>
          <p14:tracePt t="196665" x="3868738" y="5657850"/>
          <p14:tracePt t="196669" x="3876675" y="5657850"/>
          <p14:tracePt t="196676" x="3876675" y="5665788"/>
          <p14:tracePt t="196688" x="3876675" y="5673725"/>
          <p14:tracePt t="196691" x="3884613" y="5673725"/>
          <p14:tracePt t="196700" x="3884613" y="5683250"/>
          <p14:tracePt t="196705" x="3884613" y="5691188"/>
          <p14:tracePt t="196713" x="3894138" y="5691188"/>
          <p14:tracePt t="196720" x="3894138" y="5699125"/>
          <p14:tracePt t="196737" x="3894138" y="5708650"/>
          <p14:tracePt t="196752" x="3902075" y="5708650"/>
          <p14:tracePt t="196757" x="3902075" y="5716588"/>
          <p14:tracePt t="196764" x="3902075" y="5724525"/>
          <p14:tracePt t="196772" x="3910013" y="5724525"/>
          <p14:tracePt t="196781" x="3910013" y="5732463"/>
          <p14:tracePt t="196794" x="3917950" y="5732463"/>
          <p14:tracePt t="196806" x="3917950" y="5741988"/>
          <p14:tracePt t="196859" x="3917950" y="5749925"/>
          <p14:tracePt t="196868" x="3917950" y="5757863"/>
          <p14:tracePt t="196877" x="3927475" y="5757863"/>
          <p14:tracePt t="196885" x="3927475" y="5767388"/>
          <p14:tracePt t="196916" x="3927475" y="5775325"/>
          <p14:tracePt t="197008" x="3927475" y="5783263"/>
          <p14:tracePt t="197020" x="3935413" y="5783263"/>
          <p14:tracePt t="197028" x="3935413" y="5791200"/>
          <p14:tracePt t="197122" x="3943350" y="5791200"/>
          <p14:tracePt t="197173" x="3952875" y="5791200"/>
          <p14:tracePt t="197197" x="3960813" y="5791200"/>
          <p14:tracePt t="197215" x="3968750" y="5791200"/>
          <p14:tracePt t="197221" x="3976688" y="5791200"/>
          <p14:tracePt t="197229" x="3986213" y="5791200"/>
          <p14:tracePt t="197231" x="3986213" y="5783263"/>
          <p14:tracePt t="197239" x="3994150" y="5783263"/>
          <p14:tracePt t="197242" x="3994150" y="5775325"/>
          <p14:tracePt t="197249" x="4002088" y="5775325"/>
          <p14:tracePt t="197253" x="4002088" y="5767388"/>
          <p14:tracePt t="197257" x="4011613" y="5767388"/>
          <p14:tracePt t="197262" x="4011613" y="5757863"/>
          <p14:tracePt t="197267" x="4011613" y="5749925"/>
          <p14:tracePt t="197273" x="4019550" y="5749925"/>
          <p14:tracePt t="197276" x="4019550" y="5741988"/>
          <p14:tracePt t="197281" x="4019550" y="5732463"/>
          <p14:tracePt t="197285" x="4027488" y="5732463"/>
          <p14:tracePt t="197288" x="4027488" y="5724525"/>
          <p14:tracePt t="197290" x="4027488" y="5716588"/>
          <p14:tracePt t="197295" x="4035425" y="5708650"/>
          <p14:tracePt t="197301" x="4044950" y="5708650"/>
          <p14:tracePt t="197302" x="4044950" y="5699125"/>
          <p14:tracePt t="197307" x="4044950" y="5691188"/>
          <p14:tracePt t="197310" x="4044950" y="5683250"/>
          <p14:tracePt t="197314" x="4044950" y="5673725"/>
          <p14:tracePt t="197319" x="4044950" y="5665788"/>
          <p14:tracePt t="197322" x="4052888" y="5665788"/>
          <p14:tracePt t="197325" x="4052888" y="5657850"/>
          <p14:tracePt t="197326" x="4052888" y="5649913"/>
          <p14:tracePt t="197330" x="4052888" y="5640388"/>
          <p14:tracePt t="197335" x="4052888" y="5632450"/>
          <p14:tracePt t="197340" x="4052888" y="5624513"/>
          <p14:tracePt t="197342" x="4052888" y="5614988"/>
          <p14:tracePt t="197346" x="4052888" y="5607050"/>
          <p14:tracePt t="197351" x="4052888" y="5599113"/>
          <p14:tracePt t="197357" x="4052888" y="5591175"/>
          <p14:tracePt t="197359" x="4044950" y="5591175"/>
          <p14:tracePt t="197360" x="4044950" y="5581650"/>
          <p14:tracePt t="197367" x="4044950" y="5573713"/>
          <p14:tracePt t="197369" x="4035425" y="5573713"/>
          <p14:tracePt t="197402" x="4035425" y="5565775"/>
          <p14:tracePt t="197443" x="4035425" y="5556250"/>
          <p14:tracePt t="197458" x="4027488" y="5556250"/>
          <p14:tracePt t="197477" x="4027488" y="5548313"/>
          <p14:tracePt t="198029" x="4035425" y="5548313"/>
          <p14:tracePt t="198031" x="4044950" y="5548313"/>
          <p14:tracePt t="198035" x="4060825" y="5548313"/>
          <p14:tracePt t="198041" x="4094163" y="5540375"/>
          <p14:tracePt t="198042" x="4111625" y="5540375"/>
          <p14:tracePt t="198045" x="4144963" y="5522913"/>
          <p14:tracePt t="198047" x="4178300" y="5514975"/>
          <p14:tracePt t="198049" x="4203700" y="5514975"/>
          <p14:tracePt t="198051" x="4246563" y="5497513"/>
          <p14:tracePt t="198053" x="4279900" y="5497513"/>
          <p14:tracePt t="198055" x="4295775" y="5489575"/>
          <p14:tracePt t="198057" x="4346575" y="5473700"/>
          <p14:tracePt t="198059" x="4387850" y="5464175"/>
          <p14:tracePt t="198061" x="4438650" y="5448300"/>
          <p14:tracePt t="198062" x="4464050" y="5448300"/>
          <p14:tracePt t="198064" x="4505325" y="5430838"/>
          <p14:tracePt t="198065" x="4548188" y="5422900"/>
          <p14:tracePt t="198066" x="4606925" y="5405438"/>
          <p14:tracePt t="198068" x="4648200" y="5397500"/>
          <p14:tracePt t="198068" x="4681538" y="5389563"/>
          <p14:tracePt t="198070" x="4706938" y="5380038"/>
          <p14:tracePt t="198072" x="4783138" y="5356225"/>
          <p14:tracePt t="198075" x="4892675" y="5338763"/>
          <p14:tracePt t="198077" x="4992688" y="5305425"/>
          <p14:tracePt t="198082" x="5168900" y="5272088"/>
          <p14:tracePt t="198083" x="5210175" y="5262563"/>
          <p14:tracePt t="198083" x="5253038" y="5254625"/>
          <p14:tracePt t="198084" x="5286375" y="5246688"/>
          <p14:tracePt t="198085" x="5337175" y="5229225"/>
          <p14:tracePt t="198086" x="5378450" y="5221288"/>
          <p14:tracePt t="198089" x="5470525" y="5203825"/>
          <p14:tracePt t="198090" x="5503863" y="5195888"/>
          <p14:tracePt t="198090" x="5554663" y="5187950"/>
          <p14:tracePt t="198091" x="5605463" y="5178425"/>
          <p14:tracePt t="198092" x="5656263" y="5170488"/>
          <p14:tracePt t="198093" x="5705475" y="5154613"/>
          <p14:tracePt t="198095" x="5756275" y="5145088"/>
          <p14:tracePt t="198095" x="5815013" y="5137150"/>
          <p14:tracePt t="198096" x="5856288" y="5129213"/>
          <p14:tracePt t="198097" x="5907088" y="5119688"/>
          <p14:tracePt t="198098" x="5949950" y="5111750"/>
          <p14:tracePt t="198099" x="6008688" y="5103813"/>
          <p14:tracePt t="198100" x="6057900" y="5086350"/>
          <p14:tracePt t="198101" x="6116638" y="5078413"/>
          <p14:tracePt t="198102" x="6183313" y="5070475"/>
          <p14:tracePt t="198103" x="6242050" y="5060950"/>
          <p14:tracePt t="198106" x="6351588" y="5037138"/>
          <p14:tracePt t="198107" x="6486525" y="5019675"/>
          <p14:tracePt t="198110" x="6611938" y="5002213"/>
          <p14:tracePt t="198111" x="6662738" y="4986338"/>
          <p14:tracePt t="198112" x="6721475" y="4978400"/>
          <p14:tracePt t="198114" x="6780213" y="4968875"/>
          <p14:tracePt t="198115" x="6821488" y="4960938"/>
          <p14:tracePt t="198115" x="6888163" y="4953000"/>
          <p14:tracePt t="198116" x="6946900" y="4935538"/>
          <p14:tracePt t="198118" x="7005638" y="4927600"/>
          <p14:tracePt t="198118" x="7056438" y="4919663"/>
          <p14:tracePt t="198119" x="7115175" y="4910138"/>
          <p14:tracePt t="198121" x="7216775" y="4902200"/>
          <p14:tracePt t="198123" x="7265988" y="4894263"/>
          <p14:tracePt t="198125" x="7358063" y="4876800"/>
          <p14:tracePt t="198128" x="7510463" y="4851400"/>
          <p14:tracePt t="198128" x="7569200" y="4835525"/>
          <p14:tracePt t="198129" x="7610475" y="4826000"/>
          <p14:tracePt t="198130" x="7661275" y="4818063"/>
          <p14:tracePt t="198131" x="7702550" y="4810125"/>
          <p14:tracePt t="198132" x="7753350" y="4802188"/>
          <p14:tracePt t="198133" x="7786688" y="4792663"/>
          <p14:tracePt t="198134" x="7827963" y="4776788"/>
          <p14:tracePt t="198135" x="7870825" y="4776788"/>
          <p14:tracePt t="198136" x="7912100" y="4767263"/>
          <p14:tracePt t="198138" x="8004175" y="4751388"/>
          <p14:tracePt t="198141" x="8080375" y="4733925"/>
          <p14:tracePt t="198142" x="8147050" y="4718050"/>
          <p14:tracePt t="198143" x="8172450" y="4718050"/>
          <p14:tracePt t="198157" x="8532813" y="4624388"/>
          <p14:tracePt t="198159" x="8567738" y="4616450"/>
          <p14:tracePt t="198160" x="8583613" y="4616450"/>
          <p14:tracePt t="198160" x="8601075" y="4608513"/>
          <p14:tracePt t="198161" x="8626475" y="4600575"/>
          <p14:tracePt t="198162" x="8650288" y="4591050"/>
          <p14:tracePt t="198163" x="8659813" y="4591050"/>
          <p14:tracePt t="198164" x="8675688" y="4591050"/>
          <p14:tracePt t="198166" x="8685213" y="4583113"/>
          <p14:tracePt t="198166" x="8709025" y="4583113"/>
          <p14:tracePt t="198167" x="8718550" y="4575175"/>
          <p14:tracePt t="198168" x="8726488" y="4575175"/>
          <p14:tracePt t="198169" x="8743950" y="4575175"/>
          <p14:tracePt t="198172" x="8759825" y="4565650"/>
          <p14:tracePt t="198173" x="8785225" y="4557713"/>
          <p14:tracePt t="198174" x="8793163" y="4557713"/>
          <p14:tracePt t="198175" x="8802688" y="4557713"/>
          <p14:tracePt t="198177" x="8810625" y="4557713"/>
          <p14:tracePt t="198178" x="8810625" y="4549775"/>
          <p14:tracePt t="198179" x="8818563" y="4549775"/>
          <p14:tracePt t="198180" x="8826500" y="4549775"/>
          <p14:tracePt t="198182" x="8836025" y="4549775"/>
          <p14:tracePt t="198190" x="8843963" y="4549775"/>
          <p14:tracePt t="198268" x="8843963" y="4541838"/>
          <p14:tracePt t="198296" x="8843963" y="4532313"/>
          <p14:tracePt t="198301" x="8851900" y="4532313"/>
          <p14:tracePt t="198304" x="8861425" y="4532313"/>
          <p14:tracePt t="198306" x="8861425" y="4524375"/>
          <p14:tracePt t="198309" x="8869363" y="4516438"/>
          <p14:tracePt t="198315" x="8877300" y="4506913"/>
          <p14:tracePt t="198317" x="8877300" y="4498975"/>
          <p14:tracePt t="198319" x="8885238" y="4498975"/>
          <p14:tracePt t="198322" x="8894763" y="4491038"/>
          <p14:tracePt t="198324" x="8894763" y="4483100"/>
          <p14:tracePt t="198325" x="8902700" y="4483100"/>
          <p14:tracePt t="198326" x="8902700" y="4473575"/>
          <p14:tracePt t="198329" x="8902700" y="4465638"/>
          <p14:tracePt t="198330" x="8910638" y="4465638"/>
          <p14:tracePt t="198331" x="8910638" y="4457700"/>
          <p14:tracePt t="198335" x="8920163" y="4448175"/>
          <p14:tracePt t="198336" x="8928100" y="4448175"/>
          <p14:tracePt t="198339" x="8928100" y="4432300"/>
          <p14:tracePt t="198340" x="8936038" y="4432300"/>
          <p14:tracePt t="198341" x="8936038" y="4424363"/>
          <p14:tracePt t="198344" x="8943975" y="4414838"/>
          <p14:tracePt t="198347" x="8943975" y="4406900"/>
          <p14:tracePt t="198347" x="8943975" y="4398963"/>
          <p14:tracePt t="198349" x="8953500" y="4398963"/>
          <p14:tracePt t="198350" x="8961438" y="4389438"/>
          <p14:tracePt t="198351" x="8961438" y="4381500"/>
          <p14:tracePt t="198355" x="8969375" y="4373563"/>
          <p14:tracePt t="198359" x="8978900" y="4356100"/>
          <p14:tracePt t="198359" x="8978900" y="4348163"/>
          <p14:tracePt t="198361" x="8978900" y="4340225"/>
          <p14:tracePt t="198362" x="8986838" y="4330700"/>
          <p14:tracePt t="198364" x="8994775" y="4322763"/>
          <p14:tracePt t="198366" x="8994775" y="4314825"/>
          <p14:tracePt t="198369" x="8994775" y="4306888"/>
          <p14:tracePt t="198372" x="9002713" y="4297363"/>
          <p14:tracePt t="198374" x="9002713" y="4289425"/>
          <p14:tracePt t="198374" x="9002713" y="4281488"/>
          <p14:tracePt t="198377" x="9012238" y="4271963"/>
          <p14:tracePt t="198377" x="9012238" y="4264025"/>
          <p14:tracePt t="198379" x="9012238" y="4256088"/>
          <p14:tracePt t="198380" x="9012238" y="4248150"/>
          <p14:tracePt t="198384" x="9012238" y="4230688"/>
          <p14:tracePt t="198386" x="9020175" y="4230688"/>
          <p14:tracePt t="198387" x="9020175" y="4222750"/>
          <p14:tracePt t="198389" x="9020175" y="4213225"/>
          <p14:tracePt t="198391" x="9020175" y="4197350"/>
          <p14:tracePt t="198393" x="9020175" y="4189413"/>
          <p14:tracePt t="198395" x="9020175" y="4179888"/>
          <p14:tracePt t="198395" x="9020175" y="4171950"/>
          <p14:tracePt t="198396" x="9020175" y="4164013"/>
          <p14:tracePt t="198399" x="9020175" y="4146550"/>
          <p14:tracePt t="198401" x="9020175" y="4138613"/>
          <p14:tracePt t="198404" x="9020175" y="4130675"/>
          <p14:tracePt t="198406" x="9020175" y="4113213"/>
          <p14:tracePt t="198408" x="9020175" y="4105275"/>
          <p14:tracePt t="198411" x="9020175" y="4095750"/>
          <p14:tracePt t="198412" x="9020175" y="4087813"/>
          <p14:tracePt t="198413" x="9020175" y="4079875"/>
          <p14:tracePt t="198415" x="9020175" y="4071938"/>
          <p14:tracePt t="198417" x="9020175" y="4062413"/>
          <p14:tracePt t="198418" x="9020175" y="4054475"/>
          <p14:tracePt t="198421" x="9020175" y="4046538"/>
          <p14:tracePt t="198423" x="9020175" y="4037013"/>
          <p14:tracePt t="198425" x="9020175" y="4029075"/>
          <p14:tracePt t="198425" x="9020175" y="4021138"/>
          <p14:tracePt t="198427" x="9020175" y="4011613"/>
          <p14:tracePt t="198429" x="9020175" y="4003675"/>
          <p14:tracePt t="198431" x="9020175" y="3995738"/>
          <p14:tracePt t="198432" x="9020175" y="3987800"/>
          <p14:tracePt t="198438" x="9020175" y="3978275"/>
          <p14:tracePt t="198440" x="9028113" y="3962400"/>
          <p14:tracePt t="198441" x="9028113" y="3952875"/>
          <p14:tracePt t="198442" x="9028113" y="3944938"/>
          <p14:tracePt t="198444" x="9028113" y="3937000"/>
          <p14:tracePt t="198447" x="9037638" y="3929063"/>
          <p14:tracePt t="198448" x="9037638" y="3919538"/>
          <p14:tracePt t="198450" x="9037638" y="3911600"/>
          <p14:tracePt t="198452" x="9037638" y="3903663"/>
          <p14:tracePt t="198455" x="9045575" y="3894138"/>
          <p14:tracePt t="198456" x="9045575" y="3878263"/>
          <p14:tracePt t="198458" x="9045575" y="3870325"/>
          <p14:tracePt t="198459" x="9053513" y="3870325"/>
          <p14:tracePt t="198460" x="9053513" y="3852863"/>
          <p14:tracePt t="198461" x="9061450" y="3852863"/>
          <p14:tracePt t="198464" x="9061450" y="3844925"/>
          <p14:tracePt t="198466" x="9061450" y="3835400"/>
          <p14:tracePt t="198467" x="9070975" y="3827463"/>
          <p14:tracePt t="198468" x="9070975" y="3819525"/>
          <p14:tracePt t="198472" x="9078913" y="3802063"/>
          <p14:tracePt t="198474" x="9078913" y="3794125"/>
          <p14:tracePt t="198475" x="9086850" y="3786188"/>
          <p14:tracePt t="198479" x="9096375" y="3768725"/>
          <p14:tracePt t="198480" x="9096375" y="3760788"/>
          <p14:tracePt t="198481" x="9104313" y="3760788"/>
          <p14:tracePt t="198484" x="9104313" y="3752850"/>
          <p14:tracePt t="198487" x="9112250" y="3743325"/>
          <p14:tracePt t="198489" x="9112250" y="3735388"/>
          <p14:tracePt t="198491" x="9112250" y="3727450"/>
          <p14:tracePt t="198494" x="9120188" y="3727450"/>
          <p14:tracePt t="198495" x="9120188" y="3717925"/>
          <p14:tracePt t="198499" x="9129713" y="3717925"/>
          <p14:tracePt t="198503" x="9129713" y="3709988"/>
          <p14:tracePt t="198507" x="9129713" y="3702050"/>
          <p14:tracePt t="198517" x="9137650" y="3702050"/>
          <p14:tracePt t="198520" x="9137650" y="3694113"/>
          <p14:tracePt t="198534" x="9137650" y="3684588"/>
          <p14:tracePt t="198534" x="9145588" y="3684588"/>
          <p14:tracePt t="198547" x="9145588" y="3676650"/>
          <p14:tracePt t="198549" x="9155113" y="3676650"/>
          <p14:tracePt t="198556" x="9155113" y="3668713"/>
          <p14:tracePt t="198558" x="9163050" y="3668713"/>
          <p14:tracePt t="198572" x="9163050" y="3659188"/>
          <p14:tracePt t="198577" x="9170988" y="3659188"/>
          <p14:tracePt t="198653" x="9170988" y="3651250"/>
          <p14:tracePt t="198656" x="9178925" y="3651250"/>
          <p14:tracePt t="198662" x="9178925" y="3643313"/>
          <p14:tracePt t="198665" x="9188450" y="3643313"/>
          <p14:tracePt t="198666" x="9188450" y="3635375"/>
          <p14:tracePt t="198669" x="9196388" y="3635375"/>
          <p14:tracePt t="198673" x="9196388" y="3625850"/>
          <p14:tracePt t="198677" x="9204325" y="3625850"/>
          <p14:tracePt t="198682" x="9204325" y="3617913"/>
          <p14:tracePt t="198692" x="9213850" y="3617913"/>
          <p14:tracePt t="198790" x="9213850" y="3609975"/>
          <p14:tracePt t="198894" x="9213850" y="3600450"/>
          <p14:tracePt t="200082" x="9221788" y="3600450"/>
          <p14:tracePt t="200525" x="9229725" y="3600450"/>
          <p14:tracePt t="200531" x="9237663" y="3600450"/>
          <p14:tracePt t="200536" x="9247188" y="3600450"/>
          <p14:tracePt t="200538" x="9255125" y="3600450"/>
          <p14:tracePt t="200542" x="9280525" y="3600450"/>
          <p14:tracePt t="200545" x="9296400" y="3592513"/>
          <p14:tracePt t="200548" x="9321800" y="3592513"/>
          <p14:tracePt t="200550" x="9331325" y="3592513"/>
          <p14:tracePt t="200551" x="9347200" y="3592513"/>
          <p14:tracePt t="200553" x="9355138" y="3584575"/>
          <p14:tracePt t="200556" x="9390063" y="3576638"/>
          <p14:tracePt t="200558" x="9398000" y="3576638"/>
          <p14:tracePt t="200559" x="9413875" y="3576638"/>
          <p14:tracePt t="200560" x="9423400" y="3567113"/>
          <p14:tracePt t="200562" x="9439275" y="3559175"/>
          <p14:tracePt t="200564" x="9448800" y="3559175"/>
          <p14:tracePt t="200565" x="9456738" y="3559175"/>
          <p14:tracePt t="200567" x="9464675" y="3559175"/>
          <p14:tracePt t="200568" x="9482138" y="3551238"/>
          <p14:tracePt t="200569" x="9490075" y="3541713"/>
          <p14:tracePt t="200570" x="9498013" y="3541713"/>
          <p14:tracePt t="200572" x="9515475" y="3541713"/>
          <p14:tracePt t="200574" x="9523413" y="3533775"/>
          <p14:tracePt t="200575" x="9540875" y="3533775"/>
          <p14:tracePt t="200578" x="9556750" y="3533775"/>
          <p14:tracePt t="200580" x="9574213" y="3525838"/>
          <p14:tracePt t="200582" x="9582150" y="3525838"/>
          <p14:tracePt t="200583" x="9590088" y="3517900"/>
          <p14:tracePt t="200585" x="9599613" y="3517900"/>
          <p14:tracePt t="200589" x="9615488" y="3517900"/>
          <p14:tracePt t="200591" x="9625013" y="3508375"/>
          <p14:tracePt t="200592" x="9632950" y="3508375"/>
          <p14:tracePt t="200593" x="9640888" y="3508375"/>
          <p14:tracePt t="200594" x="9648825" y="3508375"/>
          <p14:tracePt t="200596" x="9658350" y="3508375"/>
          <p14:tracePt t="200598" x="9666288" y="3500438"/>
          <p14:tracePt t="200599" x="9674225" y="3500438"/>
          <p14:tracePt t="200600" x="9683750" y="3500438"/>
          <p14:tracePt t="200603" x="9699625" y="3492500"/>
          <p14:tracePt t="200604" x="9707563" y="3492500"/>
          <p14:tracePt t="200606" x="9725025" y="3492500"/>
          <p14:tracePt t="200608" x="9742488" y="3482975"/>
          <p14:tracePt t="200609" x="9750425" y="3482975"/>
          <p14:tracePt t="200610" x="9758363" y="3482975"/>
          <p14:tracePt t="200611" x="9766300" y="3475038"/>
          <p14:tracePt t="200611" x="9791700" y="3475038"/>
          <p14:tracePt t="200613" x="9801225" y="3467100"/>
          <p14:tracePt t="200614" x="9809163" y="3467100"/>
          <p14:tracePt t="200614" x="9825038" y="3459163"/>
          <p14:tracePt t="200616" x="9842500" y="3459163"/>
          <p14:tracePt t="200618" x="9850438" y="3459163"/>
          <p14:tracePt t="200619" x="9883775" y="3441700"/>
          <p14:tracePt t="200620" x="9901238" y="3441700"/>
          <p14:tracePt t="200623" x="9926638" y="3433763"/>
          <p14:tracePt t="200625" x="9977438" y="3416300"/>
          <p14:tracePt t="200627" x="10010775" y="3408363"/>
          <p14:tracePt t="200628" x="10036175" y="3398838"/>
          <p14:tracePt t="200629" x="10044113" y="3398838"/>
          <p14:tracePt t="200630" x="10059988" y="3390900"/>
          <p14:tracePt t="200631" x="10077450" y="3390900"/>
          <p14:tracePt t="200632" x="10102850" y="3382963"/>
          <p14:tracePt t="200633" x="10110788" y="3375025"/>
          <p14:tracePt t="200634" x="10128250" y="3375025"/>
          <p14:tracePt t="200635" x="10144125" y="3375025"/>
          <p14:tracePt t="200636" x="10161588" y="3365500"/>
          <p14:tracePt t="200638" x="10202863" y="3357563"/>
          <p14:tracePt t="200640" x="10228263" y="3340100"/>
          <p14:tracePt t="200642" x="10253663" y="3332163"/>
          <p14:tracePt t="200643" x="10271125" y="3332163"/>
          <p14:tracePt t="200644" x="10279063" y="3332163"/>
          <p14:tracePt t="200644" x="10294938" y="3324225"/>
          <p14:tracePt t="200645" x="10312400" y="3324225"/>
          <p14:tracePt t="200646" x="10329863" y="3316288"/>
          <p14:tracePt t="200647" x="10345738" y="3316288"/>
          <p14:tracePt t="200648" x="10363200" y="3306763"/>
          <p14:tracePt t="200649" x="10379075" y="3306763"/>
          <p14:tracePt t="200650" x="10396538" y="3298825"/>
          <p14:tracePt t="200651" x="10404475" y="3298825"/>
          <p14:tracePt t="200652" x="10421938" y="3290888"/>
          <p14:tracePt t="200653" x="10437813" y="3290888"/>
          <p14:tracePt t="200656" x="10463213" y="3281363"/>
          <p14:tracePt t="200658" x="10488613" y="3273425"/>
          <p14:tracePt t="200659" x="10496550" y="3273425"/>
          <p14:tracePt t="200659" x="10514013" y="3273425"/>
          <p14:tracePt t="200660" x="10529888" y="3265488"/>
          <p14:tracePt t="200661" x="10539413" y="3265488"/>
          <p14:tracePt t="200662" x="10547350" y="3257550"/>
          <p14:tracePt t="200663" x="10555288" y="3257550"/>
          <p14:tracePt t="200664" x="10564813" y="3257550"/>
          <p14:tracePt t="200665" x="10572750" y="3248025"/>
          <p14:tracePt t="200667" x="10588625" y="3248025"/>
          <p14:tracePt t="200667" x="10598150" y="3248025"/>
          <p14:tracePt t="200668" x="10598150" y="3240088"/>
          <p14:tracePt t="200669" x="10606088" y="3240088"/>
          <p14:tracePt t="200670" x="10614025" y="3240088"/>
          <p14:tracePt t="200672" x="10623550" y="3240088"/>
          <p14:tracePt t="200676" x="10647363" y="3232150"/>
          <p14:tracePt t="200679" x="10656888" y="3222625"/>
          <p14:tracePt t="200683" x="10664825" y="3222625"/>
          <p14:tracePt t="200685" x="10672763" y="3222625"/>
          <p14:tracePt t="200765" x="10682288" y="3222625"/>
          <p14:tracePt t="200789" x="10690225" y="3222625"/>
          <p14:tracePt t="200796" x="10698163" y="3222625"/>
          <p14:tracePt t="200799" x="10698163" y="3232150"/>
          <p14:tracePt t="200799" x="10706100" y="3232150"/>
          <p14:tracePt t="200808" x="10715625" y="3232150"/>
          <p14:tracePt t="200812" x="10715625" y="3240088"/>
          <p14:tracePt t="200818" x="10723563" y="3240088"/>
          <p14:tracePt t="200824" x="10723563" y="3248025"/>
          <p14:tracePt t="200828" x="10731500" y="3248025"/>
          <p14:tracePt t="200833" x="10741025" y="3248025"/>
          <p14:tracePt t="200868" x="10748963" y="3248025"/>
          <p14:tracePt t="200879" x="10756900" y="3248025"/>
          <p14:tracePt t="200885" x="10764838" y="3248025"/>
          <p14:tracePt t="200887" x="10774363" y="3248025"/>
          <p14:tracePt t="200891" x="10782300" y="3248025"/>
          <p14:tracePt t="200894" x="10790238" y="3240088"/>
          <p14:tracePt t="200898" x="10799763" y="3240088"/>
          <p14:tracePt t="200899" x="10807700" y="3240088"/>
          <p14:tracePt t="200902" x="10807700" y="3232150"/>
          <p14:tracePt t="200904" x="10815638" y="3232150"/>
          <p14:tracePt t="200908" x="10823575" y="3222625"/>
          <p14:tracePt t="200909" x="10833100" y="3222625"/>
          <p14:tracePt t="200913" x="10841038" y="3222625"/>
          <p14:tracePt t="200914" x="10841038" y="3214688"/>
          <p14:tracePt t="200917" x="10848975" y="3206750"/>
          <p14:tracePt t="200921" x="10858500" y="3206750"/>
          <p14:tracePt t="200923" x="10858500" y="3198813"/>
          <p14:tracePt t="200926" x="10866438" y="3198813"/>
          <p14:tracePt t="200930" x="10866438" y="3189288"/>
          <p14:tracePt t="200933" x="10874375" y="3189288"/>
          <p14:tracePt t="200937" x="10874375" y="3181350"/>
          <p14:tracePt t="200939" x="10882313" y="3181350"/>
          <p14:tracePt t="200940" x="10882313" y="3173413"/>
          <p14:tracePt t="200949" x="10891838" y="3163888"/>
          <p14:tracePt t="200955" x="10891838" y="3155950"/>
          <p14:tracePt t="200960" x="10891838" y="3148013"/>
          <p14:tracePt t="200962" x="10891838" y="3140075"/>
          <p14:tracePt t="200967" x="10891838" y="3130550"/>
          <p14:tracePt t="200970" x="10891838" y="3122613"/>
          <p14:tracePt t="200973" x="10891838" y="3114675"/>
          <p14:tracePt t="200974" x="10891838" y="3105150"/>
          <p14:tracePt t="200976" x="10891838" y="3097213"/>
          <p14:tracePt t="200979" x="10891838" y="3089275"/>
          <p14:tracePt t="200981" x="10891838" y="3081338"/>
          <p14:tracePt t="200984" x="10891838" y="3071813"/>
          <p14:tracePt t="200986" x="10882313" y="3063875"/>
          <p14:tracePt t="200987" x="10874375" y="3055938"/>
          <p14:tracePt t="200989" x="10874375" y="3046413"/>
          <p14:tracePt t="200991" x="10866438" y="3038475"/>
          <p14:tracePt t="200991" x="10866438" y="3030538"/>
          <p14:tracePt t="200994" x="10858500" y="3022600"/>
          <p14:tracePt t="200995" x="10858500" y="3013075"/>
          <p14:tracePt t="200997" x="10848975" y="3013075"/>
          <p14:tracePt t="200998" x="10848975" y="3005138"/>
          <p14:tracePt t="200999" x="10848975" y="2997200"/>
          <p14:tracePt t="200999" x="10841038" y="2997200"/>
          <p14:tracePt t="201000" x="10841038" y="2987675"/>
          <p14:tracePt t="201001" x="10833100" y="2987675"/>
          <p14:tracePt t="201002" x="10833100" y="2979738"/>
          <p14:tracePt t="201004" x="10823575" y="2979738"/>
          <p14:tracePt t="201006" x="10823575" y="2963863"/>
          <p14:tracePt t="201007" x="10815638" y="2963863"/>
          <p14:tracePt t="201008" x="10815638" y="2954338"/>
          <p14:tracePt t="201009" x="10807700" y="2946400"/>
          <p14:tracePt t="201011" x="10799763" y="2938463"/>
          <p14:tracePt t="201012" x="10799763" y="2928938"/>
          <p14:tracePt t="201014" x="10790238" y="2928938"/>
          <p14:tracePt t="201015" x="10790238" y="2921000"/>
          <p14:tracePt t="201018" x="10782300" y="2913063"/>
          <p14:tracePt t="201020" x="10774363" y="2895600"/>
          <p14:tracePt t="201024" x="10764838" y="2887663"/>
          <p14:tracePt t="201025" x="10764838" y="2879725"/>
          <p14:tracePt t="201027" x="10756900" y="2870200"/>
          <p14:tracePt t="201028" x="10756900" y="2862263"/>
          <p14:tracePt t="201029" x="10748963" y="2862263"/>
          <p14:tracePt t="201030" x="10748963" y="2854325"/>
          <p14:tracePt t="201032" x="10741025" y="2846388"/>
          <p14:tracePt t="201035" x="10731500" y="2836863"/>
          <p14:tracePt t="201036" x="10731500" y="2828925"/>
          <p14:tracePt t="201040" x="10723563" y="2820988"/>
          <p14:tracePt t="201042" x="10723563" y="2811463"/>
          <p14:tracePt t="201044" x="10715625" y="2803525"/>
          <p14:tracePt t="201045" x="10715625" y="2795588"/>
          <p14:tracePt t="201046" x="10706100" y="2786063"/>
          <p14:tracePt t="201049" x="10698163" y="2778125"/>
          <p14:tracePt t="201051" x="10698163" y="2770188"/>
          <p14:tracePt t="201052" x="10690225" y="2770188"/>
          <p14:tracePt t="201055" x="10690225" y="2752725"/>
          <p14:tracePt t="201058" x="10682288" y="2744788"/>
          <p14:tracePt t="201059" x="10672763" y="2736850"/>
          <p14:tracePt t="201061" x="10664825" y="2736850"/>
          <p14:tracePt t="201064" x="10664825" y="2719388"/>
          <p14:tracePt t="201065" x="10656888" y="2719388"/>
          <p14:tracePt t="201065" x="10656888" y="2711450"/>
          <p14:tracePt t="201067" x="10647363" y="2711450"/>
          <p14:tracePt t="201068" x="10647363" y="2703513"/>
          <p14:tracePt t="201070" x="10639425" y="2703513"/>
          <p14:tracePt t="201072" x="10631488" y="2686050"/>
          <p14:tracePt t="201074" x="10623550" y="2686050"/>
          <p14:tracePt t="201075" x="10623550" y="2678113"/>
          <p14:tracePt t="201075" x="10614025" y="2678113"/>
          <p14:tracePt t="201077" x="10614025" y="2668588"/>
          <p14:tracePt t="201077" x="10606088" y="2668588"/>
          <p14:tracePt t="201078" x="10598150" y="2660650"/>
          <p14:tracePt t="201079" x="10598150" y="2652713"/>
          <p14:tracePt t="201081" x="10588625" y="2652713"/>
          <p14:tracePt t="201082" x="10588625" y="2644775"/>
          <p14:tracePt t="201083" x="10580688" y="2644775"/>
          <p14:tracePt t="201084" x="10580688" y="2635250"/>
          <p14:tracePt t="201086" x="10572750" y="2635250"/>
          <p14:tracePt t="201087" x="10572750" y="2627313"/>
          <p14:tracePt t="201089" x="10555288" y="2619375"/>
          <p14:tracePt t="201090" x="10547350" y="2619375"/>
          <p14:tracePt t="201091" x="10547350" y="2609850"/>
          <p14:tracePt t="201092" x="10539413" y="2609850"/>
          <p14:tracePt t="201094" x="10529888" y="2601913"/>
          <p14:tracePt t="201095" x="10521950" y="2601913"/>
          <p14:tracePt t="201096" x="10506075" y="2593975"/>
          <p14:tracePt t="201098" x="10506075" y="2586038"/>
          <p14:tracePt t="201099" x="10496550" y="2586038"/>
          <p14:tracePt t="201100" x="10488613" y="2576513"/>
          <p14:tracePt t="201101" x="10480675" y="2576513"/>
          <p14:tracePt t="201102" x="10471150" y="2568575"/>
          <p14:tracePt t="201105" x="10463213" y="2568575"/>
          <p14:tracePt t="201107" x="10455275" y="2560638"/>
          <p14:tracePt t="201108" x="10447338" y="2560638"/>
          <p14:tracePt t="201110" x="10437813" y="2560638"/>
          <p14:tracePt t="201111" x="10429875" y="2551113"/>
          <p14:tracePt t="201113" x="10421938" y="2551113"/>
          <p14:tracePt t="201115" x="10412413" y="2551113"/>
          <p14:tracePt t="201116" x="10404475" y="2543175"/>
          <p14:tracePt t="201117" x="10396538" y="2535238"/>
          <p14:tracePt t="201119" x="10388600" y="2535238"/>
          <p14:tracePt t="201122" x="10379075" y="2535238"/>
          <p14:tracePt t="201124" x="10363200" y="2527300"/>
          <p14:tracePt t="201126" x="10353675" y="2527300"/>
          <p14:tracePt t="201128" x="10345738" y="2527300"/>
          <p14:tracePt t="201130" x="10337800" y="2527300"/>
          <p14:tracePt t="201132" x="10329863" y="2517775"/>
          <p14:tracePt t="201134" x="10320338" y="2517775"/>
          <p14:tracePt t="201139" x="10312400" y="2517775"/>
          <p14:tracePt t="201140" x="10294938" y="2517775"/>
          <p14:tracePt t="201144" x="10287000" y="2517775"/>
          <p14:tracePt t="201144" x="10287000" y="2509838"/>
          <p14:tracePt t="201145" x="10279063" y="2509838"/>
          <p14:tracePt t="201148" x="10271125" y="2509838"/>
          <p14:tracePt t="201150" x="10261600" y="2509838"/>
          <p14:tracePt t="201154" x="10253663" y="2509838"/>
          <p14:tracePt t="201157" x="10245725" y="2509838"/>
          <p14:tracePt t="201159" x="10236200" y="2509838"/>
          <p14:tracePt t="201161" x="10228263" y="2501900"/>
          <p14:tracePt t="201165" x="10220325" y="2501900"/>
          <p14:tracePt t="201167" x="10212388" y="2501900"/>
          <p14:tracePt t="201169" x="10202863" y="2501900"/>
          <p14:tracePt t="201172" x="10194925" y="2501900"/>
          <p14:tracePt t="201174" x="10186988" y="2501900"/>
          <p14:tracePt t="201176" x="10177463" y="2501900"/>
          <p14:tracePt t="201178" x="10169525" y="2501900"/>
          <p14:tracePt t="201179" x="10161588" y="2501900"/>
          <p14:tracePt t="201182" x="10153650" y="2501900"/>
          <p14:tracePt t="201184" x="10144125" y="2501900"/>
          <p14:tracePt t="201186" x="10136188" y="2501900"/>
          <p14:tracePt t="201189" x="10128250" y="2501900"/>
          <p14:tracePt t="201190" x="10118725" y="2501900"/>
          <p14:tracePt t="201190" x="10110788" y="2501900"/>
          <p14:tracePt t="201192" x="10102850" y="2501900"/>
          <p14:tracePt t="201194" x="10094913" y="2501900"/>
          <p14:tracePt t="201195" x="10085388" y="2501900"/>
          <p14:tracePt t="201196" x="10077450" y="2501900"/>
          <p14:tracePt t="201197" x="10069513" y="2501900"/>
          <p14:tracePt t="201199" x="10059988" y="2501900"/>
          <p14:tracePt t="201201" x="10052050" y="2501900"/>
          <p14:tracePt t="201202" x="10044113" y="2501900"/>
          <p14:tracePt t="201204" x="10036175" y="2501900"/>
          <p14:tracePt t="201206" x="10018713" y="2501900"/>
          <p14:tracePt t="201208" x="10010775" y="2501900"/>
          <p14:tracePt t="201209" x="10001250" y="2501900"/>
          <p14:tracePt t="201210" x="9985375" y="2501900"/>
          <p14:tracePt t="201212" x="9977438" y="2501900"/>
          <p14:tracePt t="201215" x="9967913" y="2501900"/>
          <p14:tracePt t="201216" x="9959975" y="2501900"/>
          <p14:tracePt t="201218" x="9952038" y="2501900"/>
          <p14:tracePt t="201220" x="9942513" y="2501900"/>
          <p14:tracePt t="201223" x="9934575" y="2501900"/>
          <p14:tracePt t="201224" x="9926638" y="2501900"/>
          <p14:tracePt t="201225" x="9918700" y="2501900"/>
          <p14:tracePt t="201227" x="9909175" y="2501900"/>
          <p14:tracePt t="201229" x="9901238" y="2501900"/>
          <p14:tracePt t="201231" x="9893300" y="2501900"/>
          <p14:tracePt t="201235" x="9883775" y="2501900"/>
          <p14:tracePt t="201239" x="9875838" y="2501900"/>
          <p14:tracePt t="201240" x="9875838" y="2509838"/>
          <p14:tracePt t="201244" x="9867900" y="2509838"/>
          <p14:tracePt t="201245" x="9859963" y="2509838"/>
          <p14:tracePt t="201252" x="9850438" y="2517775"/>
          <p14:tracePt t="201266" x="9850438" y="2527300"/>
          <p14:tracePt t="201274" x="9850438" y="2535238"/>
          <p14:tracePt t="201276" x="9850438" y="2543175"/>
          <p14:tracePt t="201280" x="9850438" y="2551113"/>
          <p14:tracePt t="201283" x="9850438" y="2560638"/>
          <p14:tracePt t="201286" x="9850438" y="2568575"/>
          <p14:tracePt t="201287" x="9850438" y="2576513"/>
          <p14:tracePt t="201290" x="9850438" y="2586038"/>
          <p14:tracePt t="201293" x="9850438" y="2593975"/>
          <p14:tracePt t="201294" x="9850438" y="2601913"/>
          <p14:tracePt t="201297" x="9850438" y="2609850"/>
          <p14:tracePt t="201299" x="9850438" y="2619375"/>
          <p14:tracePt t="201300" x="9850438" y="2627313"/>
          <p14:tracePt t="201303" x="9859963" y="2627313"/>
          <p14:tracePt t="201308" x="9867900" y="2652713"/>
          <p14:tracePt t="201309" x="9867900" y="2660650"/>
          <p14:tracePt t="201310" x="9867900" y="2668588"/>
          <p14:tracePt t="201312" x="9867900" y="2678113"/>
          <p14:tracePt t="201313" x="9875838" y="2686050"/>
          <p14:tracePt t="201315" x="9875838" y="2693988"/>
          <p14:tracePt t="201317" x="9875838" y="2703513"/>
          <p14:tracePt t="201318" x="9875838" y="2711450"/>
          <p14:tracePt t="201319" x="9883775" y="2719388"/>
          <p14:tracePt t="201323" x="9883775" y="2736850"/>
          <p14:tracePt t="201324" x="9893300" y="2744788"/>
          <p14:tracePt t="201327" x="9901238" y="2762250"/>
          <p14:tracePt t="201328" x="9901238" y="2770188"/>
          <p14:tracePt t="201328" x="9909175" y="2778125"/>
          <p14:tracePt t="201330" x="9909175" y="2786063"/>
          <p14:tracePt t="201331" x="9909175" y="2795588"/>
          <p14:tracePt t="201331" x="9918700" y="2803525"/>
          <p14:tracePt t="201332" x="9926638" y="2811463"/>
          <p14:tracePt t="201334" x="9926638" y="2820988"/>
          <p14:tracePt t="201335" x="9942513" y="2846388"/>
          <p14:tracePt t="201338" x="9942513" y="2854325"/>
          <p14:tracePt t="201341" x="9952038" y="2870200"/>
          <p14:tracePt t="201342" x="9967913" y="2887663"/>
          <p14:tracePt t="201343" x="9967913" y="2895600"/>
          <p14:tracePt t="201344" x="9977438" y="2905125"/>
          <p14:tracePt t="201345" x="9977438" y="2913063"/>
          <p14:tracePt t="201346" x="9985375" y="2928938"/>
          <p14:tracePt t="201348" x="9993313" y="2938463"/>
          <p14:tracePt t="201349" x="9993313" y="2954338"/>
          <p14:tracePt t="201350" x="10001250" y="2954338"/>
          <p14:tracePt t="201351" x="10010775" y="2971800"/>
          <p14:tracePt t="201353" x="10010775" y="2979738"/>
          <p14:tracePt t="201356" x="10018713" y="2997200"/>
          <p14:tracePt t="201358" x="10036175" y="3013075"/>
          <p14:tracePt t="201359" x="10036175" y="3022600"/>
          <p14:tracePt t="201361" x="10036175" y="3030538"/>
          <p14:tracePt t="201361" x="10044113" y="3038475"/>
          <p14:tracePt t="201362" x="10044113" y="3046413"/>
          <p14:tracePt t="201364" x="10044113" y="3055938"/>
          <p14:tracePt t="201364" x="10052050" y="3055938"/>
          <p14:tracePt t="201365" x="10052050" y="3063875"/>
          <p14:tracePt t="201366" x="10052050" y="3071813"/>
          <p14:tracePt t="201367" x="10059988" y="3081338"/>
          <p14:tracePt t="201369" x="10069513" y="3089275"/>
          <p14:tracePt t="201369" x="10069513" y="3097213"/>
          <p14:tracePt t="201372" x="10077450" y="3105150"/>
          <p14:tracePt t="201373" x="10077450" y="3114675"/>
          <p14:tracePt t="201376" x="10094913" y="3148013"/>
          <p14:tracePt t="201377" x="10094913" y="3155950"/>
          <p14:tracePt t="201378" x="10102850" y="3155950"/>
          <p14:tracePt t="201379" x="10102850" y="3163888"/>
          <p14:tracePt t="201380" x="10110788" y="3173413"/>
          <p14:tracePt t="201381" x="10110788" y="3181350"/>
          <p14:tracePt t="201382" x="10118725" y="3189288"/>
          <p14:tracePt t="201384" x="10128250" y="3198813"/>
          <p14:tracePt t="201385" x="10128250" y="3206750"/>
          <p14:tracePt t="201389" x="10136188" y="3222625"/>
          <p14:tracePt t="201391" x="10153650" y="3240088"/>
          <p14:tracePt t="201392" x="10153650" y="3248025"/>
          <p14:tracePt t="201393" x="10161588" y="3248025"/>
          <p14:tracePt t="201394" x="10161588" y="3257550"/>
          <p14:tracePt t="201394" x="10169525" y="3265488"/>
          <p14:tracePt t="201395" x="10177463" y="3273425"/>
          <p14:tracePt t="201396" x="10177463" y="3281363"/>
          <p14:tracePt t="201397" x="10186988" y="3281363"/>
          <p14:tracePt t="201398" x="10186988" y="3290888"/>
          <p14:tracePt t="201399" x="10194925" y="3298825"/>
          <p14:tracePt t="201400" x="10202863" y="3306763"/>
          <p14:tracePt t="201401" x="10212388" y="3306763"/>
          <p14:tracePt t="201402" x="10212388" y="3316288"/>
          <p14:tracePt t="201403" x="10220325" y="3324225"/>
          <p14:tracePt t="201406" x="10228263" y="3332163"/>
          <p14:tracePt t="201408" x="10236200" y="3349625"/>
          <p14:tracePt t="201408" x="10245725" y="3357563"/>
          <p14:tracePt t="201409" x="10253663" y="3357563"/>
          <p14:tracePt t="201410" x="10253663" y="3365500"/>
          <p14:tracePt t="201411" x="10261600" y="3365500"/>
          <p14:tracePt t="201412" x="10261600" y="3375025"/>
          <p14:tracePt t="201413" x="10271125" y="3382963"/>
          <p14:tracePt t="201415" x="10279063" y="3390900"/>
          <p14:tracePt t="201416" x="10287000" y="3390900"/>
          <p14:tracePt t="201417" x="10287000" y="3398838"/>
          <p14:tracePt t="201419" x="10294938" y="3398838"/>
          <p14:tracePt t="201420" x="10294938" y="3408363"/>
          <p14:tracePt t="201423" x="10304463" y="3416300"/>
          <p14:tracePt t="201425" x="10312400" y="3424238"/>
          <p14:tracePt t="201426" x="10320338" y="3424238"/>
          <p14:tracePt t="201427" x="10320338" y="3433763"/>
          <p14:tracePt t="201428" x="10329863" y="3433763"/>
          <p14:tracePt t="201430" x="10329863" y="3441700"/>
          <p14:tracePt t="201432" x="10337800" y="3449638"/>
          <p14:tracePt t="201436" x="10345738" y="3449638"/>
          <p14:tracePt t="201437" x="10345738" y="3459163"/>
          <p14:tracePt t="201438" x="10353675" y="3459163"/>
          <p14:tracePt t="201440" x="10363200" y="3459163"/>
          <p14:tracePt t="201441" x="10363200" y="3467100"/>
          <p14:tracePt t="201442" x="10371138" y="3467100"/>
          <p14:tracePt t="201445" x="10379075" y="3467100"/>
          <p14:tracePt t="201447" x="10379075" y="3475038"/>
          <p14:tracePt t="201448" x="10388600" y="3475038"/>
          <p14:tracePt t="201449" x="10396538" y="3482975"/>
          <p14:tracePt t="201453" x="10404475" y="3482975"/>
          <p14:tracePt t="201455" x="10412413" y="3482975"/>
          <p14:tracePt t="201457" x="10421938" y="3482975"/>
          <p14:tracePt t="201458" x="10429875" y="3482975"/>
          <p14:tracePt t="201461" x="10437813" y="3482975"/>
          <p14:tracePt t="201463" x="10437813" y="3492500"/>
          <p14:tracePt t="201464" x="10447338" y="3492500"/>
          <p14:tracePt t="201467" x="10455275" y="3492500"/>
          <p14:tracePt t="201468" x="10463213" y="3492500"/>
          <p14:tracePt t="201472" x="10471150" y="3492500"/>
          <p14:tracePt t="201475" x="10480675" y="3492500"/>
          <p14:tracePt t="201476" x="10488613" y="3492500"/>
          <p14:tracePt t="201478" x="10496550" y="3492500"/>
          <p14:tracePt t="201481" x="10506075" y="3492500"/>
          <p14:tracePt t="201484" x="10514013" y="3482975"/>
          <p14:tracePt t="201488" x="10529888" y="3475038"/>
          <p14:tracePt t="201493" x="10539413" y="3475038"/>
          <p14:tracePt t="201494" x="10539413" y="3467100"/>
          <p14:tracePt t="201495" x="10547350" y="3467100"/>
          <p14:tracePt t="201496" x="10555288" y="3459163"/>
          <p14:tracePt t="201498" x="10564813" y="3459163"/>
          <p14:tracePt t="201501" x="10572750" y="3449638"/>
          <p14:tracePt t="201502" x="10572750" y="3441700"/>
          <p14:tracePt t="201505" x="10580688" y="3441700"/>
          <p14:tracePt t="201507" x="10588625" y="3433763"/>
          <p14:tracePt t="201510" x="10598150" y="3424238"/>
          <p14:tracePt t="201511" x="10606088" y="3424238"/>
          <p14:tracePt t="201514" x="10614025" y="3416300"/>
          <p14:tracePt t="201517" x="10623550" y="3408363"/>
          <p14:tracePt t="201520" x="10631488" y="3398838"/>
          <p14:tracePt t="201523" x="10639425" y="3398838"/>
          <p14:tracePt t="201525" x="10647363" y="3390900"/>
          <p14:tracePt t="201528" x="10656888" y="3390900"/>
          <p14:tracePt t="201528" x="10656888" y="3382963"/>
          <p14:tracePt t="201530" x="10664825" y="3375025"/>
          <p14:tracePt t="201533" x="10672763" y="3375025"/>
          <p14:tracePt t="201534" x="10672763" y="3365500"/>
          <p14:tracePt t="201537" x="10682288" y="3357563"/>
          <p14:tracePt t="201539" x="10690225" y="3357563"/>
          <p14:tracePt t="201541" x="10690225" y="3349625"/>
          <p14:tracePt t="201543" x="10698163" y="3340100"/>
          <p14:tracePt t="201545" x="10706100" y="3332163"/>
          <p14:tracePt t="201548" x="10706100" y="3324225"/>
          <p14:tracePt t="201549" x="10715625" y="3324225"/>
          <p14:tracePt t="201550" x="10715625" y="3316288"/>
          <p14:tracePt t="201553" x="10723563" y="3316288"/>
          <p14:tracePt t="201554" x="10723563" y="3306763"/>
          <p14:tracePt t="201558" x="10731500" y="3290888"/>
          <p14:tracePt t="201559" x="10731500" y="3281363"/>
          <p14:tracePt t="201561" x="10741025" y="3281363"/>
          <p14:tracePt t="201562" x="10741025" y="3273425"/>
          <p14:tracePt t="201563" x="10741025" y="3265488"/>
          <p14:tracePt t="201564" x="10748963" y="3257550"/>
          <p14:tracePt t="201566" x="10748963" y="3248025"/>
          <p14:tracePt t="201568" x="10748963" y="3240088"/>
          <p14:tracePt t="201569" x="10748963" y="3232150"/>
          <p14:tracePt t="201572" x="10756900" y="3222625"/>
          <p14:tracePt t="201574" x="10756900" y="3214688"/>
          <p14:tracePt t="201575" x="10756900" y="3206750"/>
          <p14:tracePt t="201577" x="10764838" y="3198813"/>
          <p14:tracePt t="201579" x="10764838" y="3189288"/>
          <p14:tracePt t="201580" x="10764838" y="3181350"/>
          <p14:tracePt t="201582" x="10764838" y="3163888"/>
          <p14:tracePt t="201583" x="10774363" y="3163888"/>
          <p14:tracePt t="201585" x="10774363" y="3155950"/>
          <p14:tracePt t="201589" x="10774363" y="3148013"/>
          <p14:tracePt t="201589" x="10774363" y="3140075"/>
          <p14:tracePt t="201591" x="10774363" y="3130550"/>
          <p14:tracePt t="201591" x="10774363" y="3122613"/>
          <p14:tracePt t="201593" x="10774363" y="3105150"/>
          <p14:tracePt t="201595" x="10774363" y="3097213"/>
          <p14:tracePt t="201597" x="10774363" y="3089275"/>
          <p14:tracePt t="201599" x="10774363" y="3081338"/>
          <p14:tracePt t="201600" x="10774363" y="3071813"/>
          <p14:tracePt t="201601" x="10774363" y="3063875"/>
          <p14:tracePt t="201605" x="10774363" y="3046413"/>
          <p14:tracePt t="201607" x="10774363" y="3038475"/>
          <p14:tracePt t="201608" x="10774363" y="3030538"/>
          <p14:tracePt t="201610" x="10774363" y="3022600"/>
          <p14:tracePt t="201611" x="10764838" y="3013075"/>
          <p14:tracePt t="201613" x="10764838" y="3005138"/>
          <p14:tracePt t="201616" x="10764838" y="2997200"/>
          <p14:tracePt t="201617" x="10756900" y="2997200"/>
          <p14:tracePt t="201618" x="10756900" y="2987675"/>
          <p14:tracePt t="201619" x="10756900" y="2979738"/>
          <p14:tracePt t="201623" x="10748963" y="2971800"/>
          <p14:tracePt t="201624" x="10748963" y="2963863"/>
          <p14:tracePt t="201626" x="10741025" y="2963863"/>
          <p14:tracePt t="201627" x="10741025" y="2954338"/>
          <p14:tracePt t="201628" x="10731500" y="2946400"/>
          <p14:tracePt t="201630" x="10731500" y="2938463"/>
          <p14:tracePt t="201632" x="10723563" y="2938463"/>
          <p14:tracePt t="201634" x="10723563" y="2928938"/>
          <p14:tracePt t="201635" x="10715625" y="2921000"/>
          <p14:tracePt t="201639" x="10706100" y="2913063"/>
          <p14:tracePt t="201640" x="10698163" y="2905125"/>
          <p14:tracePt t="201644" x="10690225" y="2895600"/>
          <p14:tracePt t="201647" x="10682288" y="2887663"/>
          <p14:tracePt t="201648" x="10682288" y="2879725"/>
          <p14:tracePt t="201650" x="10664825" y="2870200"/>
          <p14:tracePt t="201652" x="10656888" y="2862263"/>
          <p14:tracePt t="201656" x="10647363" y="2854325"/>
          <p14:tracePt t="201658" x="10631488" y="2846388"/>
          <p14:tracePt t="201660" x="10623550" y="2836863"/>
          <p14:tracePt t="201661" x="10614025" y="2836863"/>
          <p14:tracePt t="201663" x="10606088" y="2828925"/>
          <p14:tracePt t="201664" x="10598150" y="2828925"/>
          <p14:tracePt t="201666" x="10588625" y="2820988"/>
          <p14:tracePt t="201667" x="10580688" y="2811463"/>
          <p14:tracePt t="201668" x="10572750" y="2811463"/>
          <p14:tracePt t="201670" x="10564813" y="2811463"/>
          <p14:tracePt t="201672" x="10555288" y="2803525"/>
          <p14:tracePt t="201674" x="10539413" y="2795588"/>
          <p14:tracePt t="201675" x="10529888" y="2795588"/>
          <p14:tracePt t="201676" x="10521950" y="2786063"/>
          <p14:tracePt t="201677" x="10514013" y="2786063"/>
          <p14:tracePt t="201677" x="10506075" y="2786063"/>
          <p14:tracePt t="201678" x="10496550" y="2786063"/>
          <p14:tracePt t="201680" x="10488613" y="2778125"/>
          <p14:tracePt t="201681" x="10480675" y="2778125"/>
          <p14:tracePt t="201682" x="10463213" y="2770188"/>
          <p14:tracePt t="201684" x="10455275" y="2770188"/>
          <p14:tracePt t="201686" x="10447338" y="2770188"/>
          <p14:tracePt t="201686" x="10429875" y="2770188"/>
          <p14:tracePt t="201689" x="10421938" y="2752725"/>
          <p14:tracePt t="201692" x="10396538" y="2752725"/>
          <p14:tracePt t="201693" x="10379075" y="2752725"/>
          <p14:tracePt t="201694" x="10371138" y="2752725"/>
          <p14:tracePt t="201696" x="10363200" y="2744788"/>
          <p14:tracePt t="201697" x="10353675" y="2744788"/>
          <p14:tracePt t="201697" x="10345738" y="2744788"/>
          <p14:tracePt t="201698" x="10337800" y="2744788"/>
          <p14:tracePt t="201699" x="10329863" y="2744788"/>
          <p14:tracePt t="201701" x="10312400" y="2744788"/>
          <p14:tracePt t="201702" x="10304463" y="2744788"/>
          <p14:tracePt t="201703" x="10294938" y="2744788"/>
          <p14:tracePt t="201706" x="10279063" y="2736850"/>
          <p14:tracePt t="201707" x="10271125" y="2736850"/>
          <p14:tracePt t="201708" x="10253663" y="2736850"/>
          <p14:tracePt t="201709" x="10245725" y="2736850"/>
          <p14:tracePt t="201711" x="10228263" y="2736850"/>
          <p14:tracePt t="201714" x="10220325" y="2736850"/>
          <p14:tracePt t="201716" x="10212388" y="2736850"/>
          <p14:tracePt t="201717" x="10202863" y="2736850"/>
          <p14:tracePt t="201717" x="10194925" y="2736850"/>
          <p14:tracePt t="201719" x="10186988" y="2727325"/>
          <p14:tracePt t="201720" x="10177463" y="2727325"/>
          <p14:tracePt t="201722" x="10169525" y="2727325"/>
          <p14:tracePt t="201724" x="10161588" y="2727325"/>
          <p14:tracePt t="201725" x="10153650" y="2727325"/>
          <p14:tracePt t="201726" x="10144125" y="2727325"/>
          <p14:tracePt t="201728" x="10136188" y="2727325"/>
          <p14:tracePt t="201730" x="10128250" y="2727325"/>
          <p14:tracePt t="201731" x="10118725" y="2727325"/>
          <p14:tracePt t="201734" x="10110788" y="2727325"/>
          <p14:tracePt t="201738" x="10102850" y="2727325"/>
          <p14:tracePt t="201741" x="10094913" y="2727325"/>
          <p14:tracePt t="201744" x="10085388" y="2727325"/>
          <p14:tracePt t="201750" x="10077450" y="2727325"/>
          <p14:tracePt t="201766" x="10069513" y="2727325"/>
          <p14:tracePt t="201781" x="10059988" y="2727325"/>
          <p14:tracePt t="201784" x="10052050" y="2727325"/>
          <p14:tracePt t="201789" x="10052050" y="2736850"/>
          <p14:tracePt t="201791" x="10044113" y="2736850"/>
          <p14:tracePt t="201796" x="10036175" y="2736850"/>
          <p14:tracePt t="201800" x="10026650" y="2736850"/>
          <p14:tracePt t="201801" x="10018713" y="2736850"/>
          <p14:tracePt t="201804" x="10018713" y="2744788"/>
          <p14:tracePt t="201806" x="10010775" y="2744788"/>
          <p14:tracePt t="201811" x="10001250" y="2744788"/>
          <p14:tracePt t="201813" x="9993313" y="2744788"/>
          <p14:tracePt t="201815" x="9985375" y="2744788"/>
          <p14:tracePt t="201818" x="9985375" y="2752725"/>
          <p14:tracePt t="201819" x="9977438" y="2752725"/>
          <p14:tracePt t="201822" x="9967913" y="2752725"/>
          <p14:tracePt t="201824" x="9959975" y="2752725"/>
          <p14:tracePt t="201826" x="9952038" y="2752725"/>
          <p14:tracePt t="201829" x="9942513" y="2762250"/>
          <p14:tracePt t="201833" x="9934575" y="2762250"/>
          <p14:tracePt t="201838" x="9926638" y="2770188"/>
          <p14:tracePt t="201840" x="9918700" y="2770188"/>
          <p14:tracePt t="201841" x="9909175" y="2770188"/>
          <p14:tracePt t="201844" x="9901238" y="2770188"/>
          <p14:tracePt t="201848" x="9893300" y="2770188"/>
          <p14:tracePt t="201848" x="9893300" y="2778125"/>
          <p14:tracePt t="201850" x="9883775" y="2778125"/>
          <p14:tracePt t="201852" x="9875838" y="2778125"/>
          <p14:tracePt t="201856" x="9867900" y="2778125"/>
          <p14:tracePt t="201858" x="9859963" y="2778125"/>
          <p14:tracePt t="201861" x="9850438" y="2786063"/>
          <p14:tracePt t="201865" x="9842500" y="2786063"/>
          <p14:tracePt t="201869" x="9834563" y="2786063"/>
          <p14:tracePt t="201873" x="9825038" y="2786063"/>
          <p14:tracePt t="201876" x="9817100" y="2786063"/>
          <p14:tracePt t="201878" x="9809163" y="2795588"/>
          <p14:tracePt t="201882" x="9801225" y="2795588"/>
          <p14:tracePt t="201887" x="9791700" y="2795588"/>
          <p14:tracePt t="201891" x="9783763" y="2795588"/>
          <p14:tracePt t="201895" x="9775825" y="2795588"/>
          <p14:tracePt t="201897" x="9775825" y="2803525"/>
          <p14:tracePt t="201901" x="9766300" y="2803525"/>
          <p14:tracePt t="201904" x="9766300" y="2811463"/>
          <p14:tracePt t="201908" x="9758363" y="2811463"/>
          <p14:tracePt t="201914" x="9750425" y="2811463"/>
          <p14:tracePt t="201917" x="9750425" y="2820988"/>
          <p14:tracePt t="201917" x="9742488" y="2820988"/>
          <p14:tracePt t="201922" x="9732963" y="2820988"/>
          <p14:tracePt t="201926" x="9732963" y="2828925"/>
          <p14:tracePt t="201928" x="9725025" y="2828925"/>
          <p14:tracePt t="201933" x="9717088" y="2828925"/>
          <p14:tracePt t="201934" x="9717088" y="2836863"/>
          <p14:tracePt t="201935" x="9707563" y="2836863"/>
          <p14:tracePt t="201939" x="9699625" y="2846388"/>
          <p14:tracePt t="201944" x="9691688" y="2846388"/>
          <p14:tracePt t="201948" x="9691688" y="2854325"/>
          <p14:tracePt t="201950" x="9683750" y="2854325"/>
          <p14:tracePt t="201953" x="9674225" y="2854325"/>
          <p14:tracePt t="201958" x="9674225" y="2862263"/>
          <p14:tracePt t="201959" x="9666288" y="2862263"/>
          <p14:tracePt t="201966" x="9658350" y="2862263"/>
          <p14:tracePt t="201970" x="9658350" y="2870200"/>
          <p14:tracePt t="201976" x="9658350" y="2879725"/>
          <p14:tracePt t="201979" x="9648825" y="2879725"/>
          <p14:tracePt t="201993" x="9648825" y="2887663"/>
          <p14:tracePt t="201999" x="9640888" y="2887663"/>
          <p14:tracePt t="202007" x="9640888" y="2895600"/>
          <p14:tracePt t="202009" x="9632950" y="2895600"/>
          <p14:tracePt t="202012" x="9632950" y="2905125"/>
          <p14:tracePt t="202016" x="9632950" y="2913063"/>
          <p14:tracePt t="202024" x="9625013" y="2921000"/>
          <p14:tracePt t="202027" x="9625013" y="2928938"/>
          <p14:tracePt t="202030" x="9625013" y="2938463"/>
          <p14:tracePt t="202032" x="9625013" y="2946400"/>
          <p14:tracePt t="202035" x="9625013" y="2954338"/>
          <p14:tracePt t="202041" x="9615488" y="2979738"/>
          <p14:tracePt t="202044" x="9615488" y="2987675"/>
          <p14:tracePt t="202046" x="9615488" y="2997200"/>
          <p14:tracePt t="202047" x="9615488" y="3005138"/>
          <p14:tracePt t="202048" x="9615488" y="3013075"/>
          <p14:tracePt t="202050" x="9615488" y="3022600"/>
          <p14:tracePt t="202053" x="9615488" y="3030538"/>
          <p14:tracePt t="202056" x="9615488" y="3046413"/>
          <p14:tracePt t="202058" x="9615488" y="3055938"/>
          <p14:tracePt t="202059" x="9615488" y="3063875"/>
          <p14:tracePt t="202060" x="9615488" y="3071813"/>
          <p14:tracePt t="202061" x="9615488" y="3081338"/>
          <p14:tracePt t="202063" x="9615488" y="3089275"/>
          <p14:tracePt t="202065" x="9615488" y="3097213"/>
          <p14:tracePt t="202066" x="9615488" y="3105150"/>
          <p14:tracePt t="202067" x="9615488" y="3114675"/>
          <p14:tracePt t="202068" x="9615488" y="3122613"/>
          <p14:tracePt t="202069" x="9615488" y="3130550"/>
          <p14:tracePt t="202070" x="9615488" y="3140075"/>
          <p14:tracePt t="202073" x="9615488" y="3155950"/>
          <p14:tracePt t="202074" x="9615488" y="3163888"/>
          <p14:tracePt t="202076" x="9615488" y="3173413"/>
          <p14:tracePt t="202077" x="9615488" y="3189288"/>
          <p14:tracePt t="202079" x="9615488" y="3198813"/>
          <p14:tracePt t="202081" x="9615488" y="3206750"/>
          <p14:tracePt t="202082" x="9615488" y="3214688"/>
          <p14:tracePt t="202083" x="9615488" y="3222625"/>
          <p14:tracePt t="202084" x="9615488" y="3232150"/>
          <p14:tracePt t="202086" x="9615488" y="3240088"/>
          <p14:tracePt t="202088" x="9615488" y="3248025"/>
          <p14:tracePt t="202089" x="9615488" y="3257550"/>
          <p14:tracePt t="202091" x="9625013" y="3265488"/>
          <p14:tracePt t="202093" x="9625013" y="3273425"/>
          <p14:tracePt t="202094" x="9625013" y="3281363"/>
          <p14:tracePt t="202096" x="9625013" y="3298825"/>
          <p14:tracePt t="202099" x="9625013" y="3306763"/>
          <p14:tracePt t="202100" x="9632950" y="3306763"/>
          <p14:tracePt t="202101" x="9632950" y="3316288"/>
          <p14:tracePt t="202102" x="9632950" y="3324225"/>
          <p14:tracePt t="202103" x="9640888" y="3324225"/>
          <p14:tracePt t="202106" x="9640888" y="3332163"/>
          <p14:tracePt t="202107" x="9640888" y="3340100"/>
          <p14:tracePt t="202110" x="9640888" y="3349625"/>
          <p14:tracePt t="202112" x="9648825" y="3357563"/>
          <p14:tracePt t="202113" x="9648825" y="3365500"/>
          <p14:tracePt t="202116" x="9658350" y="3375025"/>
          <p14:tracePt t="202119" x="9658350" y="3382963"/>
          <p14:tracePt t="202120" x="9666288" y="3382963"/>
          <p14:tracePt t="202122" x="9674225" y="3390900"/>
          <p14:tracePt t="202123" x="9674225" y="3398838"/>
          <p14:tracePt t="202126" x="9683750" y="3408363"/>
          <p14:tracePt t="202128" x="9691688" y="3416300"/>
          <p14:tracePt t="202130" x="9691688" y="3424238"/>
          <p14:tracePt t="202132" x="9699625" y="3424238"/>
          <p14:tracePt t="202133" x="9707563" y="3433763"/>
          <p14:tracePt t="202135" x="9717088" y="3441700"/>
          <p14:tracePt t="202139" x="9725025" y="3449638"/>
          <p14:tracePt t="202142" x="9732963" y="3459163"/>
          <p14:tracePt t="202144" x="9742488" y="3467100"/>
          <p14:tracePt t="202145" x="9750425" y="3467100"/>
          <p14:tracePt t="202146" x="9750425" y="3475038"/>
          <p14:tracePt t="202147" x="9758363" y="3475038"/>
          <p14:tracePt t="202150" x="9766300" y="3482975"/>
          <p14:tracePt t="202152" x="9775825" y="3482975"/>
          <p14:tracePt t="202155" x="9783763" y="3492500"/>
          <p14:tracePt t="202158" x="9791700" y="3500438"/>
          <p14:tracePt t="202159" x="9801225" y="3500438"/>
          <p14:tracePt t="202161" x="9801225" y="3508375"/>
          <p14:tracePt t="202161" x="9809163" y="3508375"/>
          <p14:tracePt t="202163" x="9817100" y="3508375"/>
          <p14:tracePt t="202165" x="9825038" y="3508375"/>
          <p14:tracePt t="202167" x="9825038" y="3517900"/>
          <p14:tracePt t="202168" x="9834563" y="3517900"/>
          <p14:tracePt t="202170" x="9842500" y="3517900"/>
          <p14:tracePt t="202173" x="9850438" y="3525838"/>
          <p14:tracePt t="202175" x="9867900" y="3533775"/>
          <p14:tracePt t="202176" x="9875838" y="3533775"/>
          <p14:tracePt t="202177" x="9883775" y="3533775"/>
          <p14:tracePt t="202177" x="9893300" y="3541713"/>
          <p14:tracePt t="202178" x="9901238" y="3541713"/>
          <p14:tracePt t="202179" x="9909175" y="3541713"/>
          <p14:tracePt t="202180" x="9918700" y="3551238"/>
          <p14:tracePt t="202181" x="9926638" y="3551238"/>
          <p14:tracePt t="202182" x="9934575" y="3551238"/>
          <p14:tracePt t="202183" x="9942513" y="3551238"/>
          <p14:tracePt t="202184" x="9959975" y="3551238"/>
          <p14:tracePt t="202185" x="9967913" y="3559175"/>
          <p14:tracePt t="202186" x="9977438" y="3559175"/>
          <p14:tracePt t="202188" x="10001250" y="3559175"/>
          <p14:tracePt t="202190" x="10010775" y="3559175"/>
          <p14:tracePt t="202191" x="10036175" y="3567113"/>
          <p14:tracePt t="202192" x="10052050" y="3567113"/>
          <p14:tracePt t="202193" x="10059988" y="3576638"/>
          <p14:tracePt t="202195" x="10077450" y="3576638"/>
          <p14:tracePt t="202196" x="10085388" y="3576638"/>
          <p14:tracePt t="202197" x="10102850" y="3576638"/>
          <p14:tracePt t="202198" x="10110788" y="3576638"/>
          <p14:tracePt t="202199" x="10128250" y="3576638"/>
          <p14:tracePt t="202200" x="10144125" y="3576638"/>
          <p14:tracePt t="202201" x="10153650" y="3576638"/>
          <p14:tracePt t="202203" x="10169525" y="3576638"/>
          <p14:tracePt t="202204" x="10177463" y="3576638"/>
          <p14:tracePt t="202206" x="10212388" y="3584575"/>
          <p14:tracePt t="202208" x="10228263" y="3584575"/>
          <p14:tracePt t="202209" x="10253663" y="3584575"/>
          <p14:tracePt t="202209" x="10261600" y="3584575"/>
          <p14:tracePt t="202210" x="10279063" y="3584575"/>
          <p14:tracePt t="202211" x="10287000" y="3584575"/>
          <p14:tracePt t="202212" x="10304463" y="3584575"/>
          <p14:tracePt t="202213" x="10320338" y="3584575"/>
          <p14:tracePt t="202214" x="10329863" y="3584575"/>
          <p14:tracePt t="202215" x="10345738" y="3584575"/>
          <p14:tracePt t="202216" x="10353675" y="3584575"/>
          <p14:tracePt t="202218" x="10379075" y="3584575"/>
          <p14:tracePt t="202219" x="10396538" y="3584575"/>
          <p14:tracePt t="202219" x="10404475" y="3584575"/>
          <p14:tracePt t="202221" x="10421938" y="3584575"/>
          <p14:tracePt t="202223" x="10455275" y="3584575"/>
          <p14:tracePt t="202224" x="10480675" y="3584575"/>
          <p14:tracePt t="202226" x="10496550" y="3576638"/>
          <p14:tracePt t="202227" x="10539413" y="3576638"/>
          <p14:tracePt t="202229" x="10547350" y="3567113"/>
          <p14:tracePt t="202230" x="10555288" y="3567113"/>
          <p14:tracePt t="202231" x="10572750" y="3567113"/>
          <p14:tracePt t="202232" x="10588625" y="3567113"/>
          <p14:tracePt t="202234" x="10606088" y="3559175"/>
          <p14:tracePt t="202235" x="10623550" y="3559175"/>
          <p14:tracePt t="202235" x="10631488" y="3559175"/>
          <p14:tracePt t="202236" x="10647363" y="3551238"/>
          <p14:tracePt t="202238" x="10672763" y="3551238"/>
          <p14:tracePt t="202239" x="10690225" y="3541713"/>
          <p14:tracePt t="202240" x="10706100" y="3541713"/>
          <p14:tracePt t="202241" x="10723563" y="3541713"/>
          <p14:tracePt t="202242" x="10731500" y="3541713"/>
          <p14:tracePt t="202243" x="10741025" y="3541713"/>
          <p14:tracePt t="202244" x="10756900" y="3533775"/>
          <p14:tracePt t="202245" x="10774363" y="3533775"/>
          <p14:tracePt t="202246" x="10782300" y="3533775"/>
          <p14:tracePt t="202247" x="10799763" y="3533775"/>
          <p14:tracePt t="202248" x="10815638" y="3525838"/>
          <p14:tracePt t="202249" x="10823575" y="3525838"/>
          <p14:tracePt t="202250" x="10833100" y="3525838"/>
          <p14:tracePt t="202251" x="10841038" y="3525838"/>
          <p14:tracePt t="202252" x="10858500" y="3525838"/>
          <p14:tracePt t="202253" x="10866438" y="3525838"/>
          <p14:tracePt t="202256" x="10891838" y="3517900"/>
          <p14:tracePt t="202258" x="10907713" y="3517900"/>
          <p14:tracePt t="202259" x="10917238" y="3517900"/>
          <p14:tracePt t="202260" x="10925175" y="3508375"/>
          <p14:tracePt t="202260" x="10933113" y="3508375"/>
          <p14:tracePt t="202261" x="10941050" y="3508375"/>
          <p14:tracePt t="202262" x="10950575" y="3508375"/>
          <p14:tracePt t="202263" x="10966450" y="3508375"/>
          <p14:tracePt t="202265" x="10975975" y="3508375"/>
          <p14:tracePt t="202266" x="10983913" y="3500438"/>
          <p14:tracePt t="202267" x="10991850" y="3500438"/>
          <p14:tracePt t="202268" x="10999788" y="3500438"/>
          <p14:tracePt t="202269" x="11009313" y="3500438"/>
          <p14:tracePt t="202270" x="11017250" y="3500438"/>
          <p14:tracePt t="202273" x="11034713" y="3492500"/>
          <p14:tracePt t="202274" x="11042650" y="3492500"/>
          <p14:tracePt t="202276" x="11050588" y="3492500"/>
          <p14:tracePt t="202277" x="11068050" y="3492500"/>
          <p14:tracePt t="202279" x="11075988" y="3492500"/>
          <p14:tracePt t="202281" x="11083925" y="3492500"/>
          <p14:tracePt t="202282" x="11093450" y="3482975"/>
          <p14:tracePt t="202284" x="11101388" y="3482975"/>
          <p14:tracePt t="202285" x="11117263" y="3482975"/>
          <p14:tracePt t="202289" x="11126788" y="3482975"/>
          <p14:tracePt t="202291" x="11134725" y="3475038"/>
          <p14:tracePt t="202292" x="11152188" y="3467100"/>
          <p14:tracePt t="202294" x="11160125" y="3467100"/>
          <p14:tracePt t="202297" x="11168063" y="3467100"/>
          <p14:tracePt t="202299" x="11185525" y="3459163"/>
          <p14:tracePt t="202301" x="11193463" y="3459163"/>
          <p14:tracePt t="202302" x="11193463" y="3449638"/>
          <p14:tracePt t="202305" x="11210925" y="3449638"/>
          <p14:tracePt t="202307" x="11218863" y="3449638"/>
          <p14:tracePt t="202308" x="11218863" y="3441700"/>
          <p14:tracePt t="202309" x="11226800" y="3441700"/>
          <p14:tracePt t="202310" x="11226800" y="3433763"/>
          <p14:tracePt t="202311" x="11234738" y="3433763"/>
          <p14:tracePt t="202312" x="11244263" y="3433763"/>
          <p14:tracePt t="202314" x="11244263" y="3424238"/>
          <p14:tracePt t="202316" x="11252200" y="3424238"/>
          <p14:tracePt t="202319" x="11260138" y="3416300"/>
          <p14:tracePt t="202324" x="11277600" y="3408363"/>
          <p14:tracePt t="202325" x="11277600" y="3398838"/>
          <p14:tracePt t="202326" x="11285538" y="3398838"/>
          <p14:tracePt t="202328" x="11285538" y="3390900"/>
          <p14:tracePt t="202330" x="11293475" y="3390900"/>
          <p14:tracePt t="202331" x="11293475" y="3382963"/>
          <p14:tracePt t="202334" x="11303000" y="3375025"/>
          <p14:tracePt t="202335" x="11303000" y="3365500"/>
          <p14:tracePt t="202336" x="11310938" y="3365500"/>
          <p14:tracePt t="202339" x="11310938" y="3357563"/>
          <p14:tracePt t="202341" x="11318875" y="3349625"/>
          <p14:tracePt t="202344" x="11318875" y="3340100"/>
          <p14:tracePt t="202346" x="11318875" y="3332163"/>
          <p14:tracePt t="202347" x="11328400" y="3324225"/>
          <p14:tracePt t="202349" x="11328400" y="3316288"/>
          <p14:tracePt t="202352" x="11328400" y="3306763"/>
          <p14:tracePt t="202354" x="11336338" y="3298825"/>
          <p14:tracePt t="202357" x="11336338" y="3290888"/>
          <p14:tracePt t="202359" x="11336338" y="3281363"/>
          <p14:tracePt t="202360" x="11336338" y="3273425"/>
          <p14:tracePt t="202360" x="11336338" y="3265488"/>
          <p14:tracePt t="202362" x="11344275" y="3265488"/>
          <p14:tracePt t="202364" x="11344275" y="3257550"/>
          <p14:tracePt t="202365" x="11344275" y="3248025"/>
          <p14:tracePt t="202366" x="11352213" y="3248025"/>
          <p14:tracePt t="202367" x="11352213" y="3240088"/>
          <p14:tracePt t="202369" x="11352213" y="3232150"/>
          <p14:tracePt t="202372" x="11352213" y="3222625"/>
          <p14:tracePt t="202374" x="11352213" y="3214688"/>
          <p14:tracePt t="202376" x="11352213" y="3206750"/>
          <p14:tracePt t="202379" x="11352213" y="3198813"/>
          <p14:tracePt t="202380" x="11352213" y="3189288"/>
          <p14:tracePt t="202382" x="11352213" y="3181350"/>
          <p14:tracePt t="202386" x="11352213" y="3173413"/>
          <p14:tracePt t="202388" x="11352213" y="3163888"/>
          <p14:tracePt t="202390" x="11352213" y="3155950"/>
          <p14:tracePt t="202406" x="11352213" y="3089275"/>
          <p14:tracePt t="202408" x="11352213" y="3081338"/>
          <p14:tracePt t="202410" x="11352213" y="3071813"/>
          <p14:tracePt t="202413" x="11352213" y="3063875"/>
          <p14:tracePt t="202414" x="11352213" y="3055938"/>
          <p14:tracePt t="202415" x="11352213" y="3046413"/>
          <p14:tracePt t="202417" x="11361738" y="3038475"/>
          <p14:tracePt t="202419" x="11361738" y="3030538"/>
          <p14:tracePt t="202420" x="11361738" y="3022600"/>
          <p14:tracePt t="202423" x="11361738" y="3013075"/>
          <p14:tracePt t="202424" x="11361738" y="3005138"/>
          <p14:tracePt t="202426" x="11361738" y="2987675"/>
          <p14:tracePt t="202428" x="11361738" y="2979738"/>
          <p14:tracePt t="202429" x="11361738" y="2971800"/>
          <p14:tracePt t="202431" x="11361738" y="2963863"/>
          <p14:tracePt t="202434" x="11361738" y="2954338"/>
          <p14:tracePt t="202435" x="11361738" y="2946400"/>
          <p14:tracePt t="202439" x="11361738" y="2928938"/>
          <p14:tracePt t="202441" x="11361738" y="2921000"/>
          <p14:tracePt t="202444" x="11361738" y="2913063"/>
          <p14:tracePt t="202445" x="11361738" y="2905125"/>
          <p14:tracePt t="202447" x="11361738" y="2895600"/>
          <p14:tracePt t="202450" x="11361738" y="2887663"/>
          <p14:tracePt t="202454" x="11361738" y="2879725"/>
          <p14:tracePt t="202456" x="11352213" y="2870200"/>
          <p14:tracePt t="202457" x="11352213" y="2862263"/>
          <p14:tracePt t="202458" x="11344275" y="2862263"/>
          <p14:tracePt t="202460" x="11344275" y="2854325"/>
          <p14:tracePt t="202463" x="11336338" y="2846388"/>
          <p14:tracePt t="202466" x="11336338" y="2836863"/>
          <p14:tracePt t="202467" x="11328400" y="2836863"/>
          <p14:tracePt t="202468" x="11328400" y="2828925"/>
          <p14:tracePt t="202470" x="11318875" y="2820988"/>
          <p14:tracePt t="202472" x="11310938" y="2820988"/>
          <p14:tracePt t="202474" x="11303000" y="2811463"/>
          <p14:tracePt t="202477" x="11293475" y="2803525"/>
          <p14:tracePt t="202479" x="11285538" y="2803525"/>
          <p14:tracePt t="202480" x="11285538" y="2795588"/>
          <p14:tracePt t="202483" x="11277600" y="2786063"/>
          <p14:tracePt t="202484" x="11269663" y="2786063"/>
          <p14:tracePt t="202485" x="11260138" y="2778125"/>
          <p14:tracePt t="202489" x="11252200" y="2778125"/>
          <p14:tracePt t="202491" x="11234738" y="2770188"/>
          <p14:tracePt t="202493" x="11226800" y="2770188"/>
          <p14:tracePt t="202494" x="11218863" y="2762250"/>
          <p14:tracePt t="202495" x="11210925" y="2752725"/>
          <p14:tracePt t="202497" x="11201400" y="2752725"/>
          <p14:tracePt t="202499" x="11193463" y="2744788"/>
          <p14:tracePt t="202500" x="11185525" y="2744788"/>
          <p14:tracePt t="202502" x="11176000" y="2744788"/>
          <p14:tracePt t="202504" x="11168063" y="2736850"/>
          <p14:tracePt t="202506" x="11160125" y="2727325"/>
          <p14:tracePt t="202508" x="11152188" y="2727325"/>
          <p14:tracePt t="202509" x="11142663" y="2727325"/>
          <p14:tracePt t="202510" x="11126788" y="2719388"/>
          <p14:tracePt t="202512" x="11117263" y="2719388"/>
          <p14:tracePt t="202514" x="11109325" y="2711450"/>
          <p14:tracePt t="202515" x="11101388" y="2711450"/>
          <p14:tracePt t="202515" x="11101388" y="2703513"/>
          <p14:tracePt t="202516" x="11093450" y="2703513"/>
          <p14:tracePt t="202518" x="11083925" y="2703513"/>
          <p14:tracePt t="202520" x="11068050" y="2693988"/>
          <p14:tracePt t="202523" x="11058525" y="2693988"/>
          <p14:tracePt t="202525" x="11050588" y="2693988"/>
          <p14:tracePt t="202525" x="11042650" y="2686050"/>
          <p14:tracePt t="202527" x="11034713" y="2686050"/>
          <p14:tracePt t="202528" x="11025188" y="2686050"/>
          <p14:tracePt t="202529" x="11017250" y="2678113"/>
          <p14:tracePt t="202531" x="11009313" y="2678113"/>
          <p14:tracePt t="202533" x="10999788" y="2668588"/>
          <p14:tracePt t="202534" x="10991850" y="2668588"/>
          <p14:tracePt t="202536" x="10983913" y="2668588"/>
          <p14:tracePt t="202539" x="10966450" y="2660650"/>
          <p14:tracePt t="202540" x="10958513" y="2660650"/>
          <p14:tracePt t="202543" x="10941050" y="2652713"/>
          <p14:tracePt t="202545" x="10933113" y="2644775"/>
          <p14:tracePt t="202546" x="10925175" y="2644775"/>
          <p14:tracePt t="202547" x="10917238" y="2644775"/>
          <p14:tracePt t="202550" x="10907713" y="2635250"/>
          <p14:tracePt t="202551" x="10899775" y="2635250"/>
          <p14:tracePt t="202554" x="10882313" y="2635250"/>
          <p14:tracePt t="202557" x="10866438" y="2627313"/>
          <p14:tracePt t="202558" x="10858500" y="2627313"/>
          <p14:tracePt t="202559" x="10858500" y="2619375"/>
          <p14:tracePt t="202559" x="10848975" y="2619375"/>
          <p14:tracePt t="202562" x="10833100" y="2619375"/>
          <p14:tracePt t="202564" x="10823575" y="2609850"/>
          <p14:tracePt t="202566" x="10815638" y="2609850"/>
          <p14:tracePt t="202567" x="10807700" y="2609850"/>
          <p14:tracePt t="202569" x="10799763" y="2609850"/>
          <p14:tracePt t="202570" x="10790238" y="2601913"/>
          <p14:tracePt t="202575" x="10774363" y="2601913"/>
          <p14:tracePt t="202576" x="10774363" y="2593975"/>
          <p14:tracePt t="202577" x="10764838" y="2593975"/>
          <p14:tracePt t="202578" x="10756900" y="2593975"/>
          <p14:tracePt t="202580" x="10748963" y="2593975"/>
          <p14:tracePt t="202582" x="10741025" y="2593975"/>
          <p14:tracePt t="202585" x="10731500" y="2586038"/>
          <p14:tracePt t="202586" x="10723563" y="2586038"/>
          <p14:tracePt t="202590" x="10715625" y="2586038"/>
          <p14:tracePt t="202591" x="10706100" y="2586038"/>
          <p14:tracePt t="202592" x="10698163" y="2586038"/>
          <p14:tracePt t="202593" x="10698163" y="2576513"/>
          <p14:tracePt t="202595" x="10690225" y="2576513"/>
          <p14:tracePt t="202597" x="10682288" y="2576513"/>
          <p14:tracePt t="202598" x="10672763" y="2576513"/>
          <p14:tracePt t="202600" x="10664825" y="2576513"/>
          <p14:tracePt t="202602" x="10656888" y="2568575"/>
          <p14:tracePt t="202605" x="10647363" y="2568575"/>
          <p14:tracePt t="202607" x="10639425" y="2568575"/>
          <p14:tracePt t="202608" x="10631488" y="2568575"/>
          <p14:tracePt t="202610" x="10623550" y="2568575"/>
          <p14:tracePt t="202611" x="10614025" y="2560638"/>
          <p14:tracePt t="202612" x="10606088" y="2560638"/>
          <p14:tracePt t="202614" x="10598150" y="2560638"/>
          <p14:tracePt t="202615" x="10598150" y="2551113"/>
          <p14:tracePt t="202615" x="10580688" y="2551113"/>
          <p14:tracePt t="202617" x="10572750" y="2551113"/>
          <p14:tracePt t="202619" x="10555288" y="2551113"/>
          <p14:tracePt t="202622" x="10547350" y="2543175"/>
          <p14:tracePt t="202623" x="10529888" y="2543175"/>
          <p14:tracePt t="202625" x="10521950" y="2543175"/>
          <p14:tracePt t="202625" x="10514013" y="2535238"/>
          <p14:tracePt t="202626" x="10496550" y="2535238"/>
          <p14:tracePt t="202627" x="10488613" y="2535238"/>
          <p14:tracePt t="202629" x="10480675" y="2535238"/>
          <p14:tracePt t="202630" x="10471150" y="2535238"/>
          <p14:tracePt t="202631" x="10455275" y="2535238"/>
          <p14:tracePt t="202634" x="10437813" y="2535238"/>
          <p14:tracePt t="202635" x="10429875" y="2527300"/>
          <p14:tracePt t="202635" x="10421938" y="2527300"/>
          <p14:tracePt t="202636" x="10404475" y="2527300"/>
          <p14:tracePt t="202639" x="10388600" y="2527300"/>
          <p14:tracePt t="202641" x="10353675" y="2517775"/>
          <p14:tracePt t="202644" x="10345738" y="2517775"/>
          <p14:tracePt t="202645" x="10329863" y="2517775"/>
          <p14:tracePt t="202646" x="10320338" y="2517775"/>
          <p14:tracePt t="202647" x="10312400" y="2517775"/>
          <p14:tracePt t="202647" x="10304463" y="2517775"/>
          <p14:tracePt t="202648" x="10287000" y="2517775"/>
          <p14:tracePt t="202649" x="10279063" y="2517775"/>
          <p14:tracePt t="202650" x="10271125" y="2517775"/>
          <p14:tracePt t="202651" x="10253663" y="2517775"/>
          <p14:tracePt t="202652" x="10245725" y="2517775"/>
          <p14:tracePt t="202654" x="10236200" y="2517775"/>
          <p14:tracePt t="202657" x="10194925" y="2517775"/>
          <p14:tracePt t="202658" x="10186988" y="2517775"/>
          <p14:tracePt t="202659" x="10177463" y="2517775"/>
          <p14:tracePt t="202659" x="10161588" y="2517775"/>
          <p14:tracePt t="202660" x="10144125" y="2517775"/>
          <p14:tracePt t="202661" x="10136188" y="2517775"/>
          <p14:tracePt t="202662" x="10118725" y="2517775"/>
          <p14:tracePt t="202664" x="10110788" y="2517775"/>
          <p14:tracePt t="202665" x="10094913" y="2517775"/>
          <p14:tracePt t="202666" x="10077450" y="2517775"/>
          <p14:tracePt t="202667" x="10069513" y="2517775"/>
          <p14:tracePt t="202668" x="10059988" y="2517775"/>
          <p14:tracePt t="202669" x="10044113" y="2517775"/>
          <p14:tracePt t="202671" x="10026650" y="2517775"/>
          <p14:tracePt t="202673" x="10001250" y="2517775"/>
          <p14:tracePt t="202674" x="9985375" y="2527300"/>
          <p14:tracePt t="202674" x="9977438" y="2527300"/>
          <p14:tracePt t="202676" x="9967913" y="2527300"/>
          <p14:tracePt t="202676" x="9952038" y="2535238"/>
          <p14:tracePt t="202677" x="9934575" y="2535238"/>
          <p14:tracePt t="202679" x="9926638" y="2535238"/>
          <p14:tracePt t="202680" x="9909175" y="2535238"/>
          <p14:tracePt t="202680" x="9893300" y="2535238"/>
          <p14:tracePt t="202681" x="9875838" y="2535238"/>
          <p14:tracePt t="202683" x="9859963" y="2543175"/>
          <p14:tracePt t="202684" x="9850438" y="2543175"/>
          <p14:tracePt t="202686" x="9817100" y="2551113"/>
          <p14:tracePt t="202687" x="9809163" y="2551113"/>
          <p14:tracePt t="202689" x="9783763" y="2551113"/>
          <p14:tracePt t="202690" x="9758363" y="2560638"/>
          <p14:tracePt t="202691" x="9750425" y="2560638"/>
          <p14:tracePt t="202691" x="9732963" y="2560638"/>
          <p14:tracePt t="202692" x="9725025" y="2568575"/>
          <p14:tracePt t="202694" x="9699625" y="2568575"/>
          <p14:tracePt t="202695" x="9691688" y="2568575"/>
          <p14:tracePt t="202697" x="9674225" y="2568575"/>
          <p14:tracePt t="202697" x="9666288" y="2576513"/>
          <p14:tracePt t="202698" x="9648825" y="2576513"/>
          <p14:tracePt t="202699" x="9640888" y="2586038"/>
          <p14:tracePt t="202700" x="9625013" y="2586038"/>
          <p14:tracePt t="202701" x="9615488" y="2593975"/>
          <p14:tracePt t="202702" x="9607550" y="2593975"/>
          <p14:tracePt t="202705" x="9590088" y="2593975"/>
          <p14:tracePt t="202707" x="9574213" y="2601913"/>
          <p14:tracePt t="202708" x="9566275" y="2601913"/>
          <p14:tracePt t="202709" x="9548813" y="2601913"/>
          <p14:tracePt t="202710" x="9548813" y="2609850"/>
          <p14:tracePt t="202711" x="9540875" y="2609850"/>
          <p14:tracePt t="202712" x="9531350" y="2609850"/>
          <p14:tracePt t="202714" x="9523413" y="2619375"/>
          <p14:tracePt t="202715" x="9515475" y="2619375"/>
          <p14:tracePt t="202716" x="9507538" y="2619375"/>
          <p14:tracePt t="202717" x="9507538" y="2627313"/>
          <p14:tracePt t="202719" x="9498013" y="2627313"/>
          <p14:tracePt t="202719" x="9490075" y="2627313"/>
          <p14:tracePt t="202723" x="9482138" y="2635250"/>
          <p14:tracePt t="202724" x="9472613" y="2635250"/>
          <p14:tracePt t="202726" x="9472613" y="2644775"/>
          <p14:tracePt t="202728" x="9464675" y="2644775"/>
          <p14:tracePt t="202728" x="9456738" y="2652713"/>
          <p14:tracePt t="202731" x="9448800" y="2652713"/>
          <p14:tracePt t="202732" x="9448800" y="2660650"/>
          <p14:tracePt t="202735" x="9439275" y="2660650"/>
          <p14:tracePt t="202735" x="9439275" y="2668588"/>
          <p14:tracePt t="202739" x="9431338" y="2668588"/>
          <p14:tracePt t="202741" x="9423400" y="2678113"/>
          <p14:tracePt t="202741" x="9423400" y="2686050"/>
          <p14:tracePt t="202742" x="9413875" y="2686050"/>
          <p14:tracePt t="202744" x="9405938" y="2693988"/>
          <p14:tracePt t="202746" x="9405938" y="2703513"/>
          <p14:tracePt t="202747" x="9398000" y="2703513"/>
          <p14:tracePt t="202748" x="9398000" y="2711450"/>
          <p14:tracePt t="202749" x="9390063" y="2719388"/>
          <p14:tracePt t="202752" x="9380538" y="2727325"/>
          <p14:tracePt t="202755" x="9372600" y="2736850"/>
          <p14:tracePt t="202757" x="9372600" y="2752725"/>
          <p14:tracePt t="202759" x="9355138" y="2762250"/>
          <p14:tracePt t="202761" x="9355138" y="2770188"/>
          <p14:tracePt t="202763" x="9355138" y="2778125"/>
          <p14:tracePt t="202764" x="9347200" y="2786063"/>
          <p14:tracePt t="202766" x="9347200" y="2795588"/>
          <p14:tracePt t="202768" x="9339263" y="2803525"/>
          <p14:tracePt t="202768" x="9339263" y="2811463"/>
          <p14:tracePt t="202770" x="9339263" y="2820988"/>
          <p14:tracePt t="202773" x="9321800" y="2836863"/>
          <p14:tracePt t="202775" x="9321800" y="2846388"/>
          <p14:tracePt t="202775" x="9321800" y="2862263"/>
          <p14:tracePt t="202777" x="9313863" y="2870200"/>
          <p14:tracePt t="202779" x="9313863" y="2887663"/>
          <p14:tracePt t="202781" x="9313863" y="2895600"/>
          <p14:tracePt t="202782" x="9305925" y="2905125"/>
          <p14:tracePt t="202783" x="9305925" y="2913063"/>
          <p14:tracePt t="202784" x="9305925" y="2921000"/>
          <p14:tracePt t="202785" x="9296400" y="2928938"/>
          <p14:tracePt t="202786" x="9296400" y="2938463"/>
          <p14:tracePt t="202788" x="9296400" y="2954338"/>
          <p14:tracePt t="202790" x="9288463" y="2963863"/>
          <p14:tracePt t="202791" x="9288463" y="2971800"/>
          <p14:tracePt t="202792" x="9288463" y="2979738"/>
          <p14:tracePt t="202794" x="9288463" y="2987675"/>
          <p14:tracePt t="202795" x="9288463" y="2997200"/>
          <p14:tracePt t="202796" x="9280525" y="3005138"/>
          <p14:tracePt t="202796" x="9280525" y="3013075"/>
          <p14:tracePt t="202797" x="9272588" y="3022600"/>
          <p14:tracePt t="202798" x="9272588" y="3030538"/>
          <p14:tracePt t="202799" x="9272588" y="3038475"/>
          <p14:tracePt t="202800" x="9272588" y="3046413"/>
          <p14:tracePt t="202801" x="9272588" y="3055938"/>
          <p14:tracePt t="202802" x="9263063" y="3063875"/>
          <p14:tracePt t="202806" x="9263063" y="3081338"/>
          <p14:tracePt t="202807" x="9255125" y="3081338"/>
          <p14:tracePt t="202808" x="9255125" y="3089275"/>
          <p14:tracePt t="202809" x="9255125" y="3097213"/>
          <p14:tracePt t="202810" x="9255125" y="3105150"/>
          <p14:tracePt t="202810" x="9255125" y="3114675"/>
          <p14:tracePt t="202811" x="9255125" y="3122613"/>
          <p14:tracePt t="202812" x="9247188" y="3130550"/>
          <p14:tracePt t="202814" x="9247188" y="3140075"/>
          <p14:tracePt t="202815" x="9247188" y="3148013"/>
          <p14:tracePt t="202817" x="9247188" y="3155950"/>
          <p14:tracePt t="202820" x="9247188" y="3173413"/>
          <p14:tracePt t="202822" x="9247188" y="3181350"/>
          <p14:tracePt t="202823" x="9237663" y="3189288"/>
          <p14:tracePt t="202824" x="9237663" y="3198813"/>
          <p14:tracePt t="202826" x="9237663" y="3206750"/>
          <p14:tracePt t="202827" x="9237663" y="3214688"/>
          <p14:tracePt t="202829" x="9237663" y="3222625"/>
          <p14:tracePt t="202831" x="9237663" y="3232150"/>
          <p14:tracePt t="202833" x="9237663" y="3240088"/>
          <p14:tracePt t="202835" x="9237663" y="3248025"/>
          <p14:tracePt t="202836" x="9237663" y="3257550"/>
          <p14:tracePt t="202839" x="9237663" y="3273425"/>
          <p14:tracePt t="202841" x="9237663" y="3281363"/>
          <p14:tracePt t="202844" x="9237663" y="3290888"/>
          <p14:tracePt t="202846" x="9237663" y="3298825"/>
          <p14:tracePt t="202847" x="9237663" y="3306763"/>
          <p14:tracePt t="202848" x="9237663" y="3316288"/>
          <p14:tracePt t="202850" x="9237663" y="3324225"/>
          <p14:tracePt t="202851" x="9237663" y="3332163"/>
          <p14:tracePt t="202856" x="9237663" y="3340100"/>
          <p14:tracePt t="202857" x="9237663" y="3349625"/>
          <p14:tracePt t="202859" x="9237663" y="3357563"/>
          <p14:tracePt t="202859" x="9237663" y="3365500"/>
          <p14:tracePt t="202861" x="9247188" y="3365500"/>
          <p14:tracePt t="202863" x="9247188" y="3375025"/>
          <p14:tracePt t="202864" x="9247188" y="3382963"/>
          <p14:tracePt t="202865" x="9255125" y="3382963"/>
          <p14:tracePt t="202866" x="9255125" y="3390900"/>
          <p14:tracePt t="202868" x="9255125" y="3398838"/>
          <p14:tracePt t="202870" x="9263063" y="3408363"/>
          <p14:tracePt t="202873" x="9272588" y="3416300"/>
          <p14:tracePt t="202875" x="9280525" y="3424238"/>
          <p14:tracePt t="202877" x="9280525" y="3433763"/>
          <p14:tracePt t="202877" x="9288463" y="3433763"/>
          <p14:tracePt t="202878" x="9288463" y="3441700"/>
          <p14:tracePt t="202880" x="9296400" y="3449638"/>
          <p14:tracePt t="202881" x="9305925" y="3449638"/>
          <p14:tracePt t="202884" x="9313863" y="3459163"/>
          <p14:tracePt t="202886" x="9313863" y="3467100"/>
          <p14:tracePt t="202887" x="9321800" y="3467100"/>
          <p14:tracePt t="202889" x="9339263" y="3475038"/>
          <p14:tracePt t="202891" x="9339263" y="3482975"/>
          <p14:tracePt t="202892" x="9347200" y="3482975"/>
          <p14:tracePt t="202893" x="9355138" y="3482975"/>
          <p14:tracePt t="202894" x="9355138" y="3492500"/>
          <p14:tracePt t="202895" x="9364663" y="3492500"/>
          <p14:tracePt t="202897" x="9372600" y="3500438"/>
          <p14:tracePt t="202899" x="9380538" y="3500438"/>
          <p14:tracePt t="202902" x="9390063" y="3500438"/>
          <p14:tracePt t="202903" x="9390063" y="3508375"/>
          <p14:tracePt t="202904" x="9398000" y="3508375"/>
          <p14:tracePt t="202907" x="9413875" y="3508375"/>
          <p14:tracePt t="202908" x="9423400" y="3508375"/>
          <p14:tracePt t="202909" x="9423400" y="3517900"/>
          <p14:tracePt t="202910" x="9431338" y="3517900"/>
          <p14:tracePt t="202911" x="9439275" y="3517900"/>
          <p14:tracePt t="202913" x="9448800" y="3517900"/>
          <p14:tracePt t="202915" x="9456738" y="3517900"/>
          <p14:tracePt t="202917" x="9464675" y="3517900"/>
          <p14:tracePt t="202918" x="9472613" y="3517900"/>
          <p14:tracePt t="202920" x="9482138" y="3517900"/>
          <p14:tracePt t="202924" x="9490075" y="3517900"/>
          <p14:tracePt t="202925" x="9498013" y="3517900"/>
          <p14:tracePt t="202926" x="9507538" y="3517900"/>
          <p14:tracePt t="202928" x="9515475" y="3517900"/>
          <p14:tracePt t="202930" x="9523413" y="3517900"/>
          <p14:tracePt t="202931" x="9531350" y="3517900"/>
          <p14:tracePt t="202932" x="9540875" y="3517900"/>
          <p14:tracePt t="202935" x="9548813" y="3517900"/>
          <p14:tracePt t="202936" x="9556750" y="3517900"/>
          <p14:tracePt t="202939" x="9566275" y="3517900"/>
          <p14:tracePt t="202940" x="9574213" y="3517900"/>
          <p14:tracePt t="202940" x="9582150" y="3517900"/>
          <p14:tracePt t="202942" x="9590088" y="3517900"/>
          <p14:tracePt t="202943" x="9599613" y="3517900"/>
          <p14:tracePt t="202944" x="9607550" y="3517900"/>
          <p14:tracePt t="202946" x="9625013" y="3517900"/>
          <p14:tracePt t="202949" x="9632950" y="3517900"/>
          <p14:tracePt t="202950" x="9640888" y="3517900"/>
          <p14:tracePt t="202951" x="9648825" y="3517900"/>
          <p14:tracePt t="202952" x="9658350" y="3517900"/>
          <p14:tracePt t="202956" x="9683750" y="3517900"/>
          <p14:tracePt t="202957" x="9691688" y="3517900"/>
          <p14:tracePt t="202959" x="9699625" y="3508375"/>
          <p14:tracePt t="202960" x="9707563" y="3508375"/>
          <p14:tracePt t="202961" x="9717088" y="3508375"/>
          <p14:tracePt t="202962" x="9725025" y="3508375"/>
          <p14:tracePt t="202965" x="9742488" y="3508375"/>
          <p14:tracePt t="202965" x="9750425" y="3508375"/>
          <p14:tracePt t="202967" x="9750425" y="3500438"/>
          <p14:tracePt t="202969" x="9766300" y="3500438"/>
          <p14:tracePt t="202970" x="9775825" y="3500438"/>
          <p14:tracePt t="202973" x="9783763" y="3500438"/>
          <p14:tracePt t="202974" x="9791700" y="3500438"/>
          <p14:tracePt t="202975" x="9801225" y="3492500"/>
          <p14:tracePt t="202975" x="9809163" y="3492500"/>
          <p14:tracePt t="202976" x="9817100" y="3492500"/>
          <p14:tracePt t="202977" x="9825038" y="3492500"/>
          <p14:tracePt t="202978" x="9834563" y="3492500"/>
          <p14:tracePt t="202979" x="9842500" y="3482975"/>
          <p14:tracePt t="202980" x="9850438" y="3482975"/>
          <p14:tracePt t="202981" x="9859963" y="3475038"/>
          <p14:tracePt t="202983" x="9875838" y="3475038"/>
          <p14:tracePt t="202984" x="9883775" y="3475038"/>
          <p14:tracePt t="202985" x="9893300" y="3475038"/>
          <p14:tracePt t="202987" x="9909175" y="3467100"/>
          <p14:tracePt t="202989" x="9926638" y="3459163"/>
          <p14:tracePt t="202990" x="9934575" y="3459163"/>
          <p14:tracePt t="202990" x="9942513" y="3459163"/>
          <p14:tracePt t="202991" x="9952038" y="3459163"/>
          <p14:tracePt t="202993" x="9967913" y="3449638"/>
          <p14:tracePt t="202994" x="9985375" y="3449638"/>
          <p14:tracePt t="202995" x="9993313" y="3441700"/>
          <p14:tracePt t="202996" x="10001250" y="3441700"/>
          <p14:tracePt t="202997" x="10018713" y="3441700"/>
          <p14:tracePt t="202997" x="10026650" y="3433763"/>
          <p14:tracePt t="202998" x="10036175" y="3433763"/>
          <p14:tracePt t="203000" x="10059988" y="3424238"/>
          <p14:tracePt t="203000" x="10069513" y="3424238"/>
          <p14:tracePt t="203001" x="10077450" y="3424238"/>
          <p14:tracePt t="203002" x="10094913" y="3416300"/>
          <p14:tracePt t="203004" x="10110788" y="3408363"/>
          <p14:tracePt t="203007" x="10153650" y="3398838"/>
          <p14:tracePt t="203011" x="10194925" y="3382963"/>
          <p14:tracePt t="203012" x="10228263" y="3375025"/>
          <p14:tracePt t="203014" x="10236200" y="3365500"/>
          <p14:tracePt t="203014" x="10253663" y="3357563"/>
          <p14:tracePt t="203016" x="10279063" y="3357563"/>
          <p14:tracePt t="203017" x="10287000" y="3349625"/>
          <p14:tracePt t="203019" x="10320338" y="3340100"/>
          <p14:tracePt t="203021" x="10329863" y="3332163"/>
          <p14:tracePt t="203023" x="10371138" y="3324225"/>
          <p14:tracePt t="203026" x="10404475" y="3306763"/>
          <p14:tracePt t="203028" x="10412413" y="3298825"/>
          <p14:tracePt t="203029" x="10437813" y="3290888"/>
          <p14:tracePt t="203031" x="10447338" y="3290888"/>
          <p14:tracePt t="203032" x="10463213" y="3281363"/>
          <p14:tracePt t="203033" x="10471150" y="3265488"/>
          <p14:tracePt t="203034" x="10488613" y="3265488"/>
          <p14:tracePt t="203034" x="10496550" y="3257550"/>
          <p14:tracePt t="203036" x="10506075" y="3248025"/>
          <p14:tracePt t="203037" x="10521950" y="3248025"/>
          <p14:tracePt t="203038" x="10539413" y="3240088"/>
          <p14:tracePt t="203039" x="10547350" y="3232150"/>
          <p14:tracePt t="203041" x="10572750" y="3222625"/>
          <p14:tracePt t="203042" x="10580688" y="3206750"/>
          <p14:tracePt t="203044" x="10598150" y="3198813"/>
          <p14:tracePt t="203046" x="10606088" y="3198813"/>
          <p14:tracePt t="203047" x="10631488" y="3181350"/>
          <p14:tracePt t="203050" x="10647363" y="3173413"/>
          <p14:tracePt t="203050" x="10656888" y="3163888"/>
          <p14:tracePt t="203052" x="10664825" y="3155950"/>
          <p14:tracePt t="203054" x="10682288" y="3148013"/>
          <p14:tracePt t="203056" x="10690225" y="3140075"/>
          <p14:tracePt t="203058" x="10706100" y="3130550"/>
          <p14:tracePt t="203059" x="10706100" y="3122613"/>
          <p14:tracePt t="203059" x="10723563" y="3114675"/>
          <p14:tracePt t="203061" x="10731500" y="3105150"/>
          <p14:tracePt t="203062" x="10731500" y="3097213"/>
          <p14:tracePt t="203063" x="10748963" y="3089275"/>
          <p14:tracePt t="203066" x="10764838" y="3081338"/>
          <p14:tracePt t="203067" x="10764838" y="3071813"/>
          <p14:tracePt t="203068" x="10774363" y="3055938"/>
          <p14:tracePt t="203070" x="10782300" y="3046413"/>
          <p14:tracePt t="203072" x="10790238" y="3046413"/>
          <p14:tracePt t="203075" x="10799763" y="3030538"/>
          <p14:tracePt t="203076" x="10799763" y="3022600"/>
          <p14:tracePt t="203076" x="10807700" y="3022600"/>
          <p14:tracePt t="203077" x="10807700" y="3013075"/>
          <p14:tracePt t="203079" x="10815638" y="3005138"/>
          <p14:tracePt t="203080" x="10823575" y="2997200"/>
          <p14:tracePt t="203082" x="10823575" y="2987675"/>
          <p14:tracePt t="203085" x="10833100" y="2979738"/>
          <p14:tracePt t="203087" x="10833100" y="2971800"/>
          <p14:tracePt t="203090" x="10841038" y="2963863"/>
          <p14:tracePt t="203092" x="10841038" y="2954338"/>
          <p14:tracePt t="203093" x="10841038" y="2946400"/>
          <p14:tracePt t="203096" x="10841038" y="2938463"/>
          <p14:tracePt t="203097" x="10848975" y="2928938"/>
          <p14:tracePt t="203100" x="10848975" y="2921000"/>
          <p14:tracePt t="203103" x="10848975" y="2913063"/>
          <p14:tracePt t="203107" x="10848975" y="2905125"/>
          <p14:tracePt t="203108" x="10848975" y="2895600"/>
          <p14:tracePt t="203110" x="10848975" y="2887663"/>
          <p14:tracePt t="203114" x="10848975" y="2879725"/>
          <p14:tracePt t="203116" x="10848975" y="2870200"/>
          <p14:tracePt t="203118" x="10848975" y="2862263"/>
          <p14:tracePt t="203122" x="10848975" y="2854325"/>
          <p14:tracePt t="203124" x="10841038" y="2854325"/>
          <p14:tracePt t="203124" x="10841038" y="2846388"/>
          <p14:tracePt t="203128" x="10841038" y="2836863"/>
          <p14:tracePt t="203129" x="10833100" y="2836863"/>
          <p14:tracePt t="203130" x="10833100" y="2828925"/>
          <p14:tracePt t="203134" x="10833100" y="2820988"/>
          <p14:tracePt t="203135" x="10823575" y="2820988"/>
          <p14:tracePt t="203139" x="10815638" y="2811463"/>
          <p14:tracePt t="203140" x="10807700" y="2803525"/>
          <p14:tracePt t="203144" x="10799763" y="2795588"/>
          <p14:tracePt t="203146" x="10799763" y="2786063"/>
          <p14:tracePt t="203147" x="10790238" y="2786063"/>
          <p14:tracePt t="203149" x="10782300" y="2778125"/>
          <p14:tracePt t="203154" x="10774363" y="2770188"/>
          <p14:tracePt t="203156" x="10764838" y="2770188"/>
          <p14:tracePt t="203159" x="10756900" y="2752725"/>
          <p14:tracePt t="203160" x="10748963" y="2752725"/>
          <p14:tracePt t="203162" x="10741025" y="2744788"/>
          <p14:tracePt t="203166" x="10731500" y="2744788"/>
          <p14:tracePt t="203167" x="10723563" y="2736850"/>
          <p14:tracePt t="203168" x="10715625" y="2736850"/>
          <p14:tracePt t="203170" x="10706100" y="2736850"/>
          <p14:tracePt t="203172" x="10706100" y="2727325"/>
          <p14:tracePt t="203173" x="10698163" y="2719388"/>
          <p14:tracePt t="203175" x="10682288" y="2719388"/>
          <p14:tracePt t="203177" x="10682288" y="2711450"/>
          <p14:tracePt t="203179" x="10672763" y="2711450"/>
          <p14:tracePt t="203181" x="10664825" y="2711450"/>
          <p14:tracePt t="203182" x="10664825" y="2703513"/>
          <p14:tracePt t="203184" x="10647363" y="2703513"/>
          <p14:tracePt t="203185" x="10639425" y="2703513"/>
          <p14:tracePt t="203186" x="10639425" y="2693988"/>
          <p14:tracePt t="203189" x="10623550" y="2686050"/>
          <p14:tracePt t="203190" x="10614025" y="2686050"/>
          <p14:tracePt t="203191" x="10606088" y="2686050"/>
          <p14:tracePt t="203193" x="10606088" y="2678113"/>
          <p14:tracePt t="203194" x="10588625" y="2678113"/>
          <p14:tracePt t="203196" x="10580688" y="2668588"/>
          <p14:tracePt t="203198" x="10564813" y="2668588"/>
          <p14:tracePt t="203200" x="10555288" y="2668588"/>
          <p14:tracePt t="203202" x="10547350" y="2660650"/>
          <p14:tracePt t="203205" x="10529888" y="2652713"/>
          <p14:tracePt t="203207" x="10521950" y="2652713"/>
          <p14:tracePt t="203208" x="10514013" y="2652713"/>
          <p14:tracePt t="203209" x="10506075" y="2652713"/>
          <p14:tracePt t="203210" x="10496550" y="2644775"/>
          <p14:tracePt t="203214" x="10488613" y="2644775"/>
          <p14:tracePt t="203214" x="10480675" y="2644775"/>
          <p14:tracePt t="203216" x="10471150" y="2635250"/>
          <p14:tracePt t="203218" x="10455275" y="2635250"/>
          <p14:tracePt t="203218" x="10455275" y="2627313"/>
          <p14:tracePt t="203220" x="10447338" y="2627313"/>
          <p14:tracePt t="203222" x="10437813" y="2627313"/>
          <p14:tracePt t="203226" x="10421938" y="2619375"/>
          <p14:tracePt t="203227" x="10412413" y="2619375"/>
          <p14:tracePt t="203230" x="10404475" y="2619375"/>
          <p14:tracePt t="203233" x="10396538" y="2619375"/>
          <p14:tracePt t="203235" x="10388600" y="2609850"/>
          <p14:tracePt t="203240" x="10379075" y="2609850"/>
          <p14:tracePt t="203312" x="10371138" y="2609850"/>
          <p14:tracePt t="203328" x="10371138" y="2601913"/>
          <p14:tracePt t="203336" x="10363200" y="2601913"/>
          <p14:tracePt t="203338" x="10363200" y="2593975"/>
          <p14:tracePt t="203341" x="10353675" y="2593975"/>
          <p14:tracePt t="203349" x="10345738" y="2593975"/>
          <p14:tracePt t="203356" x="10337800" y="2593975"/>
          <p14:tracePt t="203360" x="10329863" y="2586038"/>
          <p14:tracePt t="203363" x="10320338" y="2586038"/>
          <p14:tracePt t="203366" x="10312400" y="2586038"/>
          <p14:tracePt t="203368" x="10304463" y="2586038"/>
          <p14:tracePt t="203372" x="10294938" y="2586038"/>
          <p14:tracePt t="203375" x="10287000" y="2576513"/>
          <p14:tracePt t="203378" x="10279063" y="2576513"/>
          <p14:tracePt t="203379" x="10271125" y="2576513"/>
          <p14:tracePt t="203383" x="10261600" y="2576513"/>
          <p14:tracePt t="203385" x="10253663" y="2576513"/>
          <p14:tracePt t="203386" x="10245725" y="2576513"/>
          <p14:tracePt t="203389" x="10236200" y="2568575"/>
          <p14:tracePt t="203390" x="10228263" y="2568575"/>
          <p14:tracePt t="203393" x="10220325" y="2568575"/>
          <p14:tracePt t="203395" x="10212388" y="2568575"/>
          <p14:tracePt t="203396" x="10212388" y="2560638"/>
          <p14:tracePt t="203398" x="10202863" y="2560638"/>
          <p14:tracePt t="203399" x="10194925" y="2560638"/>
          <p14:tracePt t="203402" x="10186988" y="2560638"/>
          <p14:tracePt t="203403" x="10177463" y="2560638"/>
          <p14:tracePt t="203407" x="10161588" y="2560638"/>
          <p14:tracePt t="203408" x="10153650" y="2560638"/>
          <p14:tracePt t="203410" x="10144125" y="2551113"/>
          <p14:tracePt t="203410" x="10136188" y="2551113"/>
          <p14:tracePt t="203413" x="10118725" y="2551113"/>
          <p14:tracePt t="203414" x="10110788" y="2551113"/>
          <p14:tracePt t="203416" x="10102850" y="2551113"/>
          <p14:tracePt t="203417" x="10094913" y="2551113"/>
          <p14:tracePt t="203417" x="10085388" y="2551113"/>
          <p14:tracePt t="203419" x="10069513" y="2551113"/>
          <p14:tracePt t="203422" x="10059988" y="2551113"/>
          <p14:tracePt t="203423" x="10044113" y="2551113"/>
          <p14:tracePt t="203424" x="10044113" y="2543175"/>
          <p14:tracePt t="203426" x="10018713" y="2543175"/>
          <p14:tracePt t="203429" x="10010775" y="2543175"/>
          <p14:tracePt t="203431" x="9985375" y="2543175"/>
          <p14:tracePt t="203433" x="9977438" y="2543175"/>
          <p14:tracePt t="203434" x="9959975" y="2543175"/>
          <p14:tracePt t="203434" x="9952038" y="2543175"/>
          <p14:tracePt t="203436" x="9942513" y="2543175"/>
          <p14:tracePt t="203439" x="9918700" y="2543175"/>
          <p14:tracePt t="203440" x="9909175" y="2543175"/>
          <p14:tracePt t="203441" x="9893300" y="2543175"/>
          <p14:tracePt t="203443" x="9875838" y="2543175"/>
          <p14:tracePt t="203445" x="9867900" y="2543175"/>
          <p14:tracePt t="203446" x="9850438" y="2543175"/>
          <p14:tracePt t="203447" x="9842500" y="2543175"/>
          <p14:tracePt t="203449" x="9834563" y="2543175"/>
          <p14:tracePt t="203449" x="9817100" y="2543175"/>
          <p14:tracePt t="203450" x="9809163" y="2543175"/>
          <p14:tracePt t="203452" x="9801225" y="2543175"/>
          <p14:tracePt t="203453" x="9791700" y="2543175"/>
          <p14:tracePt t="203454" x="9783763" y="2543175"/>
          <p14:tracePt t="203456" x="9775825" y="2543175"/>
          <p14:tracePt t="203457" x="9758363" y="2543175"/>
          <p14:tracePt t="203457" x="9750425" y="2543175"/>
          <p14:tracePt t="203459" x="9742488" y="2543175"/>
          <p14:tracePt t="203460" x="9732963" y="2543175"/>
          <p14:tracePt t="203460" x="9725025" y="2551113"/>
          <p14:tracePt t="203462" x="9717088" y="2551113"/>
          <p14:tracePt t="203463" x="9699625" y="2551113"/>
          <p14:tracePt t="203464" x="9699625" y="2560638"/>
          <p14:tracePt t="203465" x="9674225" y="2560638"/>
          <p14:tracePt t="203468" x="9666288" y="2560638"/>
          <p14:tracePt t="203469" x="9648825" y="2560638"/>
          <p14:tracePt t="203471" x="9648825" y="2568575"/>
          <p14:tracePt t="203474" x="9625013" y="2568575"/>
          <p14:tracePt t="203476" x="9607550" y="2576513"/>
          <p14:tracePt t="203476" x="9599613" y="2576513"/>
          <p14:tracePt t="203478" x="9590088" y="2576513"/>
          <p14:tracePt t="203478" x="9590088" y="2586038"/>
          <p14:tracePt t="203479" x="9574213" y="2586038"/>
          <p14:tracePt t="203481" x="9574213" y="2593975"/>
          <p14:tracePt t="203482" x="9566275" y="2593975"/>
          <p14:tracePt t="203484" x="9556750" y="2593975"/>
          <p14:tracePt t="203484" x="9548813" y="2593975"/>
          <p14:tracePt t="203485" x="9540875" y="2601913"/>
          <p14:tracePt t="203487" x="9531350" y="2601913"/>
          <p14:tracePt t="203490" x="9523413" y="2609850"/>
          <p14:tracePt t="203492" x="9507538" y="2619375"/>
          <p14:tracePt t="203493" x="9498013" y="2619375"/>
          <p14:tracePt t="203494" x="9490075" y="2619375"/>
          <p14:tracePt t="203495" x="9490075" y="2627313"/>
          <p14:tracePt t="203495" x="9472613" y="2627313"/>
          <p14:tracePt t="203498" x="9464675" y="2635250"/>
          <p14:tracePt t="203500" x="9456738" y="2635250"/>
          <p14:tracePt t="203501" x="9456738" y="2644775"/>
          <p14:tracePt t="203503" x="9448800" y="2644775"/>
          <p14:tracePt t="203504" x="9439275" y="2652713"/>
          <p14:tracePt t="203506" x="9431338" y="2652713"/>
          <p14:tracePt t="203507" x="9431338" y="2660650"/>
          <p14:tracePt t="203509" x="9423400" y="2660650"/>
          <p14:tracePt t="203510" x="9413875" y="2668588"/>
          <p14:tracePt t="203513" x="9405938" y="2668588"/>
          <p14:tracePt t="203515" x="9398000" y="2678113"/>
          <p14:tracePt t="203516" x="9390063" y="2686050"/>
          <p14:tracePt t="203519" x="9380538" y="2693988"/>
          <p14:tracePt t="203522" x="9372600" y="2703513"/>
          <p14:tracePt t="203524" x="9364663" y="2703513"/>
          <p14:tracePt t="203524" x="9364663" y="2711450"/>
          <p14:tracePt t="203526" x="9364663" y="2719388"/>
          <p14:tracePt t="203528" x="9355138" y="2719388"/>
          <p14:tracePt t="203528" x="9355138" y="2727325"/>
          <p14:tracePt t="203530" x="9347200" y="2727325"/>
          <p14:tracePt t="203533" x="9347200" y="2736850"/>
          <p14:tracePt t="203534" x="9339263" y="2736850"/>
          <p14:tracePt t="203535" x="9331325" y="2744788"/>
          <p14:tracePt t="203535" x="9331325" y="2752725"/>
          <p14:tracePt t="203539" x="9321800" y="2762250"/>
          <p14:tracePt t="203543" x="9321800" y="2770188"/>
          <p14:tracePt t="203544" x="9313863" y="2770188"/>
          <p14:tracePt t="203545" x="9313863" y="2778125"/>
          <p14:tracePt t="203547" x="9313863" y="2786063"/>
          <p14:tracePt t="203549" x="9305925" y="2786063"/>
          <p14:tracePt t="203550" x="9305925" y="2795588"/>
          <p14:tracePt t="203554" x="9296400" y="2803525"/>
          <p14:tracePt t="203559" x="9296400" y="2811463"/>
          <p14:tracePt t="203561" x="9296400" y="2820988"/>
          <p14:tracePt t="203567" x="9296400" y="2828925"/>
          <p14:tracePt t="203571" x="9296400" y="2836863"/>
          <p14:tracePt t="203577" x="9296400" y="2846388"/>
          <p14:tracePt t="203578" x="9296400" y="2854325"/>
          <p14:tracePt t="203583" x="9288463" y="2862263"/>
          <p14:tracePt t="203587" x="9288463" y="2870200"/>
          <p14:tracePt t="203590" x="9288463" y="2879725"/>
          <p14:tracePt t="203595" x="9288463" y="2887663"/>
          <p14:tracePt t="203597" x="9288463" y="2895600"/>
          <p14:tracePt t="203600" x="9288463" y="2905125"/>
          <p14:tracePt t="203603" x="9288463" y="2913063"/>
          <p14:tracePt t="203606" x="9288463" y="2921000"/>
          <p14:tracePt t="203607" x="9288463" y="2928938"/>
          <p14:tracePt t="203609" x="9288463" y="2938463"/>
          <p14:tracePt t="203609" x="9280525" y="2938463"/>
          <p14:tracePt t="203611" x="9280525" y="2946400"/>
          <p14:tracePt t="203614" x="9280525" y="2954338"/>
          <p14:tracePt t="203615" x="9280525" y="2963863"/>
          <p14:tracePt t="203618" x="9280525" y="2971800"/>
          <p14:tracePt t="203620" x="9280525" y="2979738"/>
          <p14:tracePt t="203624" x="9280525" y="2987675"/>
          <p14:tracePt t="203625" x="9280525" y="2997200"/>
          <p14:tracePt t="203628" x="9280525" y="3005138"/>
          <p14:tracePt t="203632" x="9280525" y="3013075"/>
          <p14:tracePt t="203634" x="9280525" y="3022600"/>
          <p14:tracePt t="203635" x="9280525" y="3030538"/>
          <p14:tracePt t="203639" x="9280525" y="3038475"/>
          <p14:tracePt t="203643" x="9280525" y="3046413"/>
          <p14:tracePt t="203646" x="9280525" y="3055938"/>
          <p14:tracePt t="203649" x="9280525" y="3063875"/>
          <p14:tracePt t="203654" x="9280525" y="3071813"/>
          <p14:tracePt t="203660" x="9280525" y="3081338"/>
          <p14:tracePt t="203666" x="9280525" y="3089275"/>
          <p14:tracePt t="203669" x="9280525" y="3097213"/>
          <p14:tracePt t="203675" x="9288463" y="3105150"/>
          <p14:tracePt t="203680" x="9288463" y="3114675"/>
          <p14:tracePt t="203684" x="9288463" y="3122613"/>
          <p14:tracePt t="203687" x="9296400" y="3122613"/>
          <p14:tracePt t="203689" x="9305925" y="3140075"/>
          <p14:tracePt t="203693" x="9305925" y="3148013"/>
          <p14:tracePt t="203695" x="9313863" y="3148013"/>
          <p14:tracePt t="203696" x="9313863" y="3155950"/>
          <p14:tracePt t="203699" x="9321800" y="3163888"/>
          <p14:tracePt t="203701" x="9321800" y="3173413"/>
          <p14:tracePt t="203706" x="9331325" y="3181350"/>
          <p14:tracePt t="203707" x="9339263" y="3181350"/>
          <p14:tracePt t="203708" x="9339263" y="3189288"/>
          <p14:tracePt t="203709" x="9347200" y="3189288"/>
          <p14:tracePt t="203711" x="9347200" y="3198813"/>
          <p14:tracePt t="203713" x="9355138" y="3206750"/>
          <p14:tracePt t="203715" x="9364663" y="3214688"/>
          <p14:tracePt t="203717" x="9372600" y="3214688"/>
          <p14:tracePt t="203718" x="9380538" y="3222625"/>
          <p14:tracePt t="203721" x="9390063" y="3222625"/>
          <p14:tracePt t="203724" x="9398000" y="3232150"/>
          <p14:tracePt t="203726" x="9413875" y="3240088"/>
          <p14:tracePt t="203728" x="9423400" y="3248025"/>
          <p14:tracePt t="203729" x="9431338" y="3248025"/>
          <p14:tracePt t="203731" x="9439275" y="3248025"/>
          <p14:tracePt t="203734" x="9448800" y="3257550"/>
          <p14:tracePt t="203735" x="9464675" y="3265488"/>
          <p14:tracePt t="203739" x="9472613" y="3265488"/>
          <p14:tracePt t="203741" x="9490075" y="3265488"/>
          <p14:tracePt t="203742" x="9498013" y="3273425"/>
          <p14:tracePt t="203744" x="9507538" y="3273425"/>
          <p14:tracePt t="203746" x="9515475" y="3273425"/>
          <p14:tracePt t="203746" x="9523413" y="3273425"/>
          <p14:tracePt t="203748" x="9531350" y="3273425"/>
          <p14:tracePt t="203751" x="9540875" y="3273425"/>
          <p14:tracePt t="203753" x="9548813" y="3273425"/>
          <p14:tracePt t="203756" x="9556750" y="3273425"/>
          <p14:tracePt t="203757" x="9566275" y="3281363"/>
          <p14:tracePt t="203759" x="9574213" y="3281363"/>
          <p14:tracePt t="203760" x="9582150" y="3281363"/>
          <p14:tracePt t="203761" x="9590088" y="3281363"/>
          <p14:tracePt t="203764" x="9599613" y="3281363"/>
          <p14:tracePt t="203765" x="9607550" y="3281363"/>
          <p14:tracePt t="203766" x="9615488" y="3281363"/>
          <p14:tracePt t="203769" x="9625013" y="3281363"/>
          <p14:tracePt t="203770" x="9632950" y="3281363"/>
          <p14:tracePt t="203774" x="9640888" y="3281363"/>
          <p14:tracePt t="203775" x="9648825" y="3281363"/>
          <p14:tracePt t="203777" x="9658350" y="3281363"/>
          <p14:tracePt t="203779" x="9666288" y="3281363"/>
          <p14:tracePt t="203781" x="9674225" y="3281363"/>
          <p14:tracePt t="203783" x="9683750" y="3281363"/>
          <p14:tracePt t="203784" x="9683750" y="3273425"/>
          <p14:tracePt t="203785" x="9691688" y="3273425"/>
          <p14:tracePt t="203788" x="9699625" y="3273425"/>
          <p14:tracePt t="203790" x="9707563" y="3265488"/>
          <p14:tracePt t="203792" x="9717088" y="3265488"/>
          <p14:tracePt t="203794" x="9725025" y="3265488"/>
          <p14:tracePt t="203797" x="9732963" y="3257550"/>
          <p14:tracePt t="203800" x="9742488" y="3248025"/>
          <p14:tracePt t="203806" x="9758363" y="3240088"/>
          <p14:tracePt t="203811" x="9766300" y="3240088"/>
          <p14:tracePt t="203812" x="9766300" y="3232150"/>
          <p14:tracePt t="203814" x="9775825" y="3232150"/>
          <p14:tracePt t="203817" x="9775825" y="3222625"/>
          <p14:tracePt t="203817" x="9783763" y="3222625"/>
          <p14:tracePt t="203819" x="9791700" y="3214688"/>
          <p14:tracePt t="203823" x="9801225" y="3214688"/>
          <p14:tracePt t="203824" x="9801225" y="3206750"/>
          <p14:tracePt t="203827" x="9809163" y="3206750"/>
          <p14:tracePt t="203830" x="9809163" y="3198813"/>
          <p14:tracePt t="203831" x="9817100" y="3198813"/>
          <p14:tracePt t="203831" x="9825038" y="3189288"/>
          <p14:tracePt t="203837" x="9834563" y="3181350"/>
          <p14:tracePt t="203840" x="9842500" y="3173413"/>
          <p14:tracePt t="203843" x="9850438" y="3163888"/>
          <p14:tracePt t="203845" x="9859963" y="3163888"/>
          <p14:tracePt t="203848" x="9859963" y="3155950"/>
          <p14:tracePt t="203849" x="9867900" y="3148013"/>
          <p14:tracePt t="203854" x="9875838" y="3140075"/>
          <p14:tracePt t="203856" x="9875838" y="3130550"/>
          <p14:tracePt t="203858" x="9883775" y="3130550"/>
          <p14:tracePt t="203860" x="9883775" y="3122613"/>
          <p14:tracePt t="203862" x="9893300" y="3114675"/>
          <p14:tracePt t="203865" x="9901238" y="3105150"/>
          <p14:tracePt t="203868" x="9901238" y="3097213"/>
          <p14:tracePt t="203871" x="9901238" y="3089275"/>
          <p14:tracePt t="203873" x="9909175" y="3081338"/>
          <p14:tracePt t="203876" x="9909175" y="3071813"/>
          <p14:tracePt t="203878" x="9909175" y="3063875"/>
          <p14:tracePt t="203880" x="9918700" y="3055938"/>
          <p14:tracePt t="203883" x="9918700" y="3046413"/>
          <p14:tracePt t="203884" x="9918700" y="3038475"/>
          <p14:tracePt t="203886" x="9926638" y="3038475"/>
          <p14:tracePt t="203889" x="9926638" y="3030538"/>
          <p14:tracePt t="203890" x="9926638" y="3022600"/>
          <p14:tracePt t="203893" x="9926638" y="3013075"/>
          <p14:tracePt t="203894" x="9934575" y="3005138"/>
          <p14:tracePt t="203896" x="9934575" y="2997200"/>
          <p14:tracePt t="203899" x="9934575" y="2987675"/>
          <p14:tracePt t="203902" x="9934575" y="2979738"/>
          <p14:tracePt t="203904" x="9942513" y="2971800"/>
          <p14:tracePt t="203908" x="9942513" y="2963863"/>
          <p14:tracePt t="203912" x="9942513" y="2954338"/>
          <p14:tracePt t="203913" x="9952038" y="2954338"/>
          <p14:tracePt t="203916" x="9959975" y="2946400"/>
          <p14:tracePt t="203921" x="9959975" y="2938463"/>
          <p14:tracePt t="203928" x="9959975" y="2928938"/>
          <p14:tracePt t="203937" x="9967913" y="2928938"/>
          <p14:tracePt t="203941" x="9967913" y="2921000"/>
          <p14:tracePt t="203956" x="9967913" y="2913063"/>
          <p14:tracePt t="203961" x="9967913" y="2905125"/>
          <p14:tracePt t="203965" x="9977438" y="2905125"/>
          <p14:tracePt t="203970" x="9977438" y="2895600"/>
          <p14:tracePt t="203977" x="9977438" y="2887663"/>
          <p14:tracePt t="203983" x="9977438" y="2879725"/>
          <p14:tracePt t="203986" x="9977438" y="2870200"/>
          <p14:tracePt t="203991" x="9985375" y="2862263"/>
          <p14:tracePt t="203999" x="9985375" y="2854325"/>
          <p14:tracePt t="204009" x="9985375" y="2846388"/>
          <p14:tracePt t="204013" x="9985375" y="2836863"/>
          <p14:tracePt t="204040" x="9985375" y="2828925"/>
          <p14:tracePt t="204043" x="9993313" y="2828925"/>
          <p14:tracePt t="204083" x="9993313" y="2820988"/>
          <p14:tracePt t="204143" x="9993313" y="2811463"/>
          <p14:tracePt t="204154" x="9993313" y="2803525"/>
          <p14:tracePt t="204160" x="9985375" y="2803525"/>
          <p14:tracePt t="204168" x="9985375" y="2795588"/>
          <p14:tracePt t="204170" x="9977438" y="2795588"/>
          <p14:tracePt t="204177" x="9977438" y="2786063"/>
          <p14:tracePt t="204178" x="9967913" y="2786063"/>
          <p14:tracePt t="204184" x="9959975" y="2778125"/>
          <p14:tracePt t="204186" x="9952038" y="2778125"/>
          <p14:tracePt t="204188" x="9952038" y="2770188"/>
          <p14:tracePt t="204191" x="9942513" y="2770188"/>
          <p14:tracePt t="204196" x="9942513" y="2762250"/>
          <p14:tracePt t="204197" x="9934575" y="2762250"/>
          <p14:tracePt t="204203" x="9926638" y="2752725"/>
          <p14:tracePt t="204206" x="9918700" y="2752725"/>
          <p14:tracePt t="204209" x="9909175" y="2752725"/>
          <p14:tracePt t="204212" x="9909175" y="2744788"/>
          <p14:tracePt t="204214" x="9901238" y="2744788"/>
          <p14:tracePt t="204219" x="9893300" y="2744788"/>
          <p14:tracePt t="204223" x="9883775" y="2744788"/>
          <p14:tracePt t="204230" x="9875838" y="2744788"/>
          <p14:tracePt t="204234" x="9875838" y="2736850"/>
          <p14:tracePt t="204239" x="9867900" y="2736850"/>
          <p14:tracePt t="204249" x="9859963" y="2736850"/>
          <p14:tracePt t="204253" x="9850438" y="2736850"/>
          <p14:tracePt t="204260" x="9842500" y="2736850"/>
          <p14:tracePt t="204265" x="9834563" y="2736850"/>
          <p14:tracePt t="204270" x="9825038" y="2736850"/>
          <p14:tracePt t="204272" x="9817100" y="2736850"/>
          <p14:tracePt t="204277" x="9809163" y="2736850"/>
          <p14:tracePt t="204281" x="9801225" y="2736850"/>
          <p14:tracePt t="204284" x="9791700" y="2736850"/>
          <p14:tracePt t="204286" x="9783763" y="2736850"/>
          <p14:tracePt t="204289" x="9775825" y="2736850"/>
          <p14:tracePt t="204293" x="9766300" y="2736850"/>
          <p14:tracePt t="204296" x="9758363" y="2736850"/>
          <p14:tracePt t="204298" x="9750425" y="2744788"/>
          <p14:tracePt t="204303" x="9742488" y="2744788"/>
          <p14:tracePt t="204307" x="9732963" y="2744788"/>
          <p14:tracePt t="204311" x="9725025" y="2744788"/>
          <p14:tracePt t="204317" x="9717088" y="2744788"/>
          <p14:tracePt t="204320" x="9707563" y="2744788"/>
          <p14:tracePt t="204325" x="9699625" y="2744788"/>
          <p14:tracePt t="204333" x="9691688" y="2744788"/>
          <p14:tracePt t="204348" x="9683750" y="2744788"/>
          <p14:tracePt t="204456" x="9683750" y="2752725"/>
          <p14:tracePt t="204464" x="9683750" y="2762250"/>
          <p14:tracePt t="204478" x="9683750" y="2770188"/>
          <p14:tracePt t="204544" x="9683750" y="2778125"/>
          <p14:tracePt t="204553" x="9683750" y="2786063"/>
          <p14:tracePt t="204559" x="9683750" y="2795588"/>
          <p14:tracePt t="204565" x="9683750" y="2803525"/>
          <p14:tracePt t="204567" x="9683750" y="2811463"/>
          <p14:tracePt t="204572" x="9683750" y="2820988"/>
          <p14:tracePt t="204577" x="9683750" y="2828925"/>
          <p14:tracePt t="204580" x="9683750" y="2836863"/>
          <p14:tracePt t="204582" x="9683750" y="2846388"/>
          <p14:tracePt t="204586" x="9683750" y="2854325"/>
          <p14:tracePt t="204589" x="9683750" y="2862263"/>
          <p14:tracePt t="204593" x="9683750" y="2870200"/>
          <p14:tracePt t="204594" x="9683750" y="2879725"/>
          <p14:tracePt t="204596" x="9683750" y="2887663"/>
          <p14:tracePt t="204600" x="9683750" y="2895600"/>
          <p14:tracePt t="204602" x="9674225" y="2905125"/>
          <p14:tracePt t="204604" x="9674225" y="2913063"/>
          <p14:tracePt t="204609" x="9674225" y="2921000"/>
          <p14:tracePt t="204611" x="9674225" y="2928938"/>
          <p14:tracePt t="204614" x="9674225" y="2938463"/>
          <p14:tracePt t="204615" x="9674225" y="2946400"/>
          <p14:tracePt t="204618" x="9674225" y="2954338"/>
          <p14:tracePt t="204621" x="9674225" y="2963863"/>
          <p14:tracePt t="204623" x="9666288" y="2971800"/>
          <p14:tracePt t="204626" x="9666288" y="2979738"/>
          <p14:tracePt t="204628" x="9666288" y="2987675"/>
          <p14:tracePt t="204630" x="9666288" y="2997200"/>
          <p14:tracePt t="204633" x="9666288" y="3013075"/>
          <p14:tracePt t="204636" x="9658350" y="3022600"/>
          <p14:tracePt t="204638" x="9658350" y="3030538"/>
          <p14:tracePt t="204641" x="9658350" y="3038475"/>
          <p14:tracePt t="204642" x="9658350" y="3046413"/>
          <p14:tracePt t="204644" x="9658350" y="3055938"/>
          <p14:tracePt t="204646" x="9658350" y="3063875"/>
          <p14:tracePt t="204649" x="9658350" y="3071813"/>
          <p14:tracePt t="204651" x="9658350" y="3081338"/>
          <p14:tracePt t="204654" x="9658350" y="3089275"/>
          <p14:tracePt t="204656" x="9658350" y="3097213"/>
          <p14:tracePt t="204657" x="9658350" y="3105150"/>
          <p14:tracePt t="204659" x="9658350" y="3114675"/>
          <p14:tracePt t="204660" x="9658350" y="3122613"/>
          <p14:tracePt t="204664" x="9658350" y="3130550"/>
          <p14:tracePt t="204665" x="9658350" y="3140075"/>
          <p14:tracePt t="204669" x="9658350" y="3148013"/>
          <p14:tracePt t="204671" x="9658350" y="3155950"/>
          <p14:tracePt t="204674" x="9658350" y="3163888"/>
          <p14:tracePt t="204676" x="9658350" y="3173413"/>
          <p14:tracePt t="204678" x="9658350" y="3181350"/>
          <p14:tracePt t="204680" x="9658350" y="3189288"/>
          <p14:tracePt t="204683" x="9658350" y="3198813"/>
          <p14:tracePt t="204685" x="9658350" y="3206750"/>
          <p14:tracePt t="204689" x="9658350" y="3214688"/>
          <p14:tracePt t="204690" x="9658350" y="3222625"/>
          <p14:tracePt t="204693" x="9658350" y="3232150"/>
          <p14:tracePt t="204695" x="9658350" y="3240088"/>
          <p14:tracePt t="204698" x="9658350" y="3248025"/>
          <p14:tracePt t="204700" x="9658350" y="3257550"/>
          <p14:tracePt t="204701" x="9658350" y="3265488"/>
          <p14:tracePt t="204706" x="9658350" y="3273425"/>
          <p14:tracePt t="204708" x="9658350" y="3281363"/>
          <p14:tracePt t="204713" x="9658350" y="3290888"/>
          <p14:tracePt t="204714" x="9658350" y="3298825"/>
          <p14:tracePt t="204720" x="9658350" y="3306763"/>
          <p14:tracePt t="204726" x="9658350" y="3316288"/>
          <p14:tracePt t="204778" x="9666288" y="3316288"/>
          <p14:tracePt t="204788" x="9674225" y="3316288"/>
          <p14:tracePt t="204793" x="9683750" y="3316288"/>
          <p14:tracePt t="204799" x="9691688" y="3316288"/>
          <p14:tracePt t="204804" x="9699625" y="3316288"/>
          <p14:tracePt t="204809" x="9707563" y="3316288"/>
          <p14:tracePt t="204811" x="9717088" y="3316288"/>
          <p14:tracePt t="204815" x="9725025" y="3316288"/>
          <p14:tracePt t="204818" x="9732963" y="3316288"/>
          <p14:tracePt t="204821" x="9742488" y="3316288"/>
          <p14:tracePt t="204824" x="9750425" y="3316288"/>
          <p14:tracePt t="204826" x="9758363" y="3316288"/>
          <p14:tracePt t="204827" x="9766300" y="3316288"/>
          <p14:tracePt t="204828" x="9775825" y="3316288"/>
          <p14:tracePt t="204831" x="9783763" y="3316288"/>
          <p14:tracePt t="204832" x="9791700" y="3316288"/>
          <p14:tracePt t="204833" x="9801225" y="3316288"/>
          <p14:tracePt t="204835" x="9817100" y="3316288"/>
          <p14:tracePt t="204837" x="9825038" y="3316288"/>
          <p14:tracePt t="204840" x="9842500" y="3316288"/>
          <p14:tracePt t="204841" x="9850438" y="3316288"/>
          <p14:tracePt t="204843" x="9859963" y="3324225"/>
          <p14:tracePt t="204844" x="9867900" y="3324225"/>
          <p14:tracePt t="204845" x="9875838" y="3324225"/>
          <p14:tracePt t="204845" x="9883775" y="3324225"/>
          <p14:tracePt t="204846" x="9893300" y="3324225"/>
          <p14:tracePt t="204847" x="9909175" y="3324225"/>
          <p14:tracePt t="204848" x="9918700" y="3324225"/>
          <p14:tracePt t="204850" x="9926638" y="3324225"/>
          <p14:tracePt t="204851" x="9934575" y="3324225"/>
          <p14:tracePt t="204852" x="9952038" y="3324225"/>
          <p14:tracePt t="204854" x="9959975" y="3324225"/>
          <p14:tracePt t="204856" x="9977438" y="3324225"/>
          <p14:tracePt t="204857" x="9985375" y="3324225"/>
          <p14:tracePt t="204858" x="10001250" y="3324225"/>
          <p14:tracePt t="204858" x="10010775" y="3324225"/>
          <p14:tracePt t="204860" x="10018713" y="3324225"/>
          <p14:tracePt t="204860" x="10036175" y="3324225"/>
          <p14:tracePt t="204861" x="10044113" y="3324225"/>
          <p14:tracePt t="204863" x="10059988" y="3324225"/>
          <p14:tracePt t="204864" x="10069513" y="3324225"/>
          <p14:tracePt t="204865" x="10077450" y="3324225"/>
          <p14:tracePt t="204867" x="10085388" y="3332163"/>
          <p14:tracePt t="204867" x="10102850" y="3332163"/>
          <p14:tracePt t="204869" x="10110788" y="3332163"/>
          <p14:tracePt t="204869" x="10118725" y="3332163"/>
          <p14:tracePt t="204871" x="10136188" y="3332163"/>
          <p14:tracePt t="204874" x="10161588" y="3332163"/>
          <p14:tracePt t="204875" x="10177463" y="3332163"/>
          <p14:tracePt t="204875" x="10186988" y="3332163"/>
          <p14:tracePt t="204877" x="10194925" y="3332163"/>
          <p14:tracePt t="204878" x="10212388" y="3332163"/>
          <p14:tracePt t="204881" x="10220325" y="3332163"/>
          <p14:tracePt t="204882" x="10236200" y="3332163"/>
          <p14:tracePt t="204883" x="10245725" y="3340100"/>
          <p14:tracePt t="204884" x="10253663" y="3340100"/>
          <p14:tracePt t="204884" x="10261600" y="3340100"/>
          <p14:tracePt t="204886" x="10271125" y="3340100"/>
          <p14:tracePt t="204886" x="10279063" y="3340100"/>
          <p14:tracePt t="204888" x="10294938" y="3340100"/>
          <p14:tracePt t="204890" x="10304463" y="3340100"/>
          <p14:tracePt t="204892" x="10312400" y="3340100"/>
          <p14:tracePt t="204892" x="10320338" y="3340100"/>
          <p14:tracePt t="204893" x="10329863" y="3340100"/>
          <p14:tracePt t="204894" x="10337800" y="3340100"/>
          <p14:tracePt t="204895" x="10345738" y="3340100"/>
          <p14:tracePt t="204896" x="10353675" y="3340100"/>
          <p14:tracePt t="204899" x="10371138" y="3340100"/>
          <p14:tracePt t="204901" x="10379075" y="3340100"/>
          <p14:tracePt t="204902" x="10388600" y="3340100"/>
          <p14:tracePt t="204906" x="10404475" y="3340100"/>
          <p14:tracePt t="204907" x="10412413" y="3340100"/>
          <p14:tracePt t="204908" x="10421938" y="3340100"/>
          <p14:tracePt t="204909" x="10429875" y="3340100"/>
          <p14:tracePt t="204910" x="10437813" y="3340100"/>
          <p14:tracePt t="204913" x="10447338" y="3349625"/>
          <p14:tracePt t="204915" x="10455275" y="3349625"/>
          <p14:tracePt t="204917" x="10463213" y="3349625"/>
          <p14:tracePt t="204918" x="10471150" y="3349625"/>
          <p14:tracePt t="204920" x="10480675" y="3349625"/>
          <p14:tracePt t="204923" x="10496550" y="3349625"/>
          <p14:tracePt t="204925" x="10496550" y="3357563"/>
          <p14:tracePt t="204926" x="10506075" y="3357563"/>
          <p14:tracePt t="204927" x="10521950" y="3365500"/>
          <p14:tracePt t="204929" x="10529888" y="3365500"/>
          <p14:tracePt t="204931" x="10547350" y="3375025"/>
          <p14:tracePt t="204935" x="10555288" y="3375025"/>
          <p14:tracePt t="204936" x="10572750" y="3382963"/>
          <p14:tracePt t="204937" x="10580688" y="3390900"/>
          <p14:tracePt t="204941" x="10598150" y="3390900"/>
          <p14:tracePt t="204943" x="10606088" y="3398838"/>
          <p14:tracePt t="204944" x="10614025" y="3398838"/>
          <p14:tracePt t="204945" x="10623550" y="3398838"/>
          <p14:tracePt t="204946" x="10631488" y="3408363"/>
          <p14:tracePt t="204947" x="10639425" y="3416300"/>
          <p14:tracePt t="204947" x="10647363" y="3416300"/>
          <p14:tracePt t="204948" x="10656888" y="3416300"/>
          <p14:tracePt t="204949" x="10664825" y="3424238"/>
          <p14:tracePt t="204951" x="10672763" y="3424238"/>
          <p14:tracePt t="204951" x="10682288" y="3424238"/>
          <p14:tracePt t="204952" x="10690225" y="3433763"/>
          <p14:tracePt t="204953" x="10698163" y="3441700"/>
          <p14:tracePt t="204955" x="10706100" y="3441700"/>
          <p14:tracePt t="204957" x="10723563" y="3449638"/>
          <p14:tracePt t="204959" x="10731500" y="3449638"/>
          <p14:tracePt t="204961" x="10748963" y="3459163"/>
          <p14:tracePt t="204962" x="10756900" y="3459163"/>
          <p14:tracePt t="204963" x="10774363" y="3467100"/>
          <p14:tracePt t="204964" x="10782300" y="3467100"/>
          <p14:tracePt t="204965" x="10790238" y="3467100"/>
          <p14:tracePt t="204966" x="10799763" y="3475038"/>
          <p14:tracePt t="204968" x="10807700" y="3475038"/>
          <p14:tracePt t="204970" x="10815638" y="3475038"/>
          <p14:tracePt t="204970" x="10823575" y="3482975"/>
          <p14:tracePt t="204973" x="10841038" y="3482975"/>
          <p14:tracePt t="204975" x="10848975" y="3482975"/>
          <p14:tracePt t="204976" x="10858500" y="3482975"/>
          <p14:tracePt t="204977" x="10866438" y="3482975"/>
          <p14:tracePt t="204979" x="10874375" y="3492500"/>
          <p14:tracePt t="204981" x="10882313" y="3492500"/>
          <p14:tracePt t="204984" x="10891838" y="3492500"/>
          <p14:tracePt t="204985" x="10899775" y="3492500"/>
          <p14:tracePt t="204989" x="10907713" y="3492500"/>
          <p14:tracePt t="204992" x="10917238" y="3492500"/>
          <p14:tracePt t="204995" x="10925175" y="3492500"/>
          <p14:tracePt t="204997" x="10933113" y="3492500"/>
          <p14:tracePt t="205003" x="10941050" y="3492500"/>
          <p14:tracePt t="205010" x="10950575" y="3492500"/>
          <p14:tracePt t="205016" x="10958513" y="3492500"/>
          <p14:tracePt t="205023" x="10966450" y="3492500"/>
          <p14:tracePt t="205026" x="10975975" y="3492500"/>
          <p14:tracePt t="205028" x="10983913" y="3492500"/>
          <p14:tracePt t="205035" x="10991850" y="3492500"/>
          <p14:tracePt t="205039" x="10999788" y="3492500"/>
          <p14:tracePt t="205041" x="11009313" y="3492500"/>
          <p14:tracePt t="205047" x="11017250" y="3492500"/>
          <p14:tracePt t="205054" x="11025188" y="3492500"/>
          <p14:tracePt t="205059" x="11034713" y="3492500"/>
          <p14:tracePt t="205063" x="11042650" y="3492500"/>
          <p14:tracePt t="205069" x="11050588" y="3492500"/>
          <p14:tracePt t="205076" x="11058525" y="3492500"/>
          <p14:tracePt t="205077" x="11058525" y="3482975"/>
          <p14:tracePt t="205083" x="11068050" y="3482975"/>
          <p14:tracePt t="205089" x="11075988" y="3482975"/>
          <p14:tracePt t="205094" x="11075988" y="3475038"/>
          <p14:tracePt t="205172" x="11075988" y="3467100"/>
          <p14:tracePt t="205184" x="11075988" y="3459163"/>
          <p14:tracePt t="205188" x="11075988" y="3449638"/>
          <p14:tracePt t="205190" x="11083925" y="3449638"/>
          <p14:tracePt t="205192" x="11083925" y="3441700"/>
          <p14:tracePt t="205194" x="11083925" y="3433763"/>
          <p14:tracePt t="205196" x="11083925" y="3424238"/>
          <p14:tracePt t="205201" x="11083925" y="3416300"/>
          <p14:tracePt t="205205" x="11083925" y="3408363"/>
          <p14:tracePt t="205207" x="11093450" y="3398838"/>
          <p14:tracePt t="205208" x="11093450" y="3390900"/>
          <p14:tracePt t="205210" x="11093450" y="3382963"/>
          <p14:tracePt t="205213" x="11093450" y="3375025"/>
          <p14:tracePt t="205215" x="11093450" y="3365500"/>
          <p14:tracePt t="205216" x="11093450" y="3357563"/>
          <p14:tracePt t="205217" x="11093450" y="3349625"/>
          <p14:tracePt t="205221" x="11101388" y="3340100"/>
          <p14:tracePt t="205224" x="11109325" y="3316288"/>
          <p14:tracePt t="205227" x="11109325" y="3306763"/>
          <p14:tracePt t="205228" x="11109325" y="3298825"/>
          <p14:tracePt t="205229" x="11109325" y="3290888"/>
          <p14:tracePt t="205231" x="11109325" y="3281363"/>
          <p14:tracePt t="205234" x="11109325" y="3273425"/>
          <p14:tracePt t="205235" x="11117263" y="3265488"/>
          <p14:tracePt t="205236" x="11117263" y="3257550"/>
          <p14:tracePt t="205239" x="11117263" y="3248025"/>
          <p14:tracePt t="205242" x="11117263" y="3240088"/>
          <p14:tracePt t="205243" x="11117263" y="3232150"/>
          <p14:tracePt t="205246" x="11117263" y="3222625"/>
          <p14:tracePt t="205247" x="11126788" y="3222625"/>
          <p14:tracePt t="205247" x="11126788" y="3214688"/>
          <p14:tracePt t="205250" x="11126788" y="3206750"/>
          <p14:tracePt t="205251" x="11126788" y="3198813"/>
          <p14:tracePt t="205255" x="11126788" y="3189288"/>
          <p14:tracePt t="205257" x="11126788" y="3181350"/>
          <p14:tracePt t="205261" x="11126788" y="3173413"/>
          <p14:tracePt t="205262" x="11126788" y="3163888"/>
          <p14:tracePt t="205264" x="11126788" y="3155950"/>
          <p14:tracePt t="205267" x="11126788" y="3148013"/>
          <p14:tracePt t="205270" x="11126788" y="3140075"/>
          <p14:tracePt t="205274" x="11126788" y="3130550"/>
          <p14:tracePt t="205275" x="11126788" y="3122613"/>
          <p14:tracePt t="205278" x="11126788" y="3114675"/>
          <p14:tracePt t="205280" x="11126788" y="3105150"/>
          <p14:tracePt t="205283" x="11126788" y="3097213"/>
          <p14:tracePt t="205284" x="11126788" y="3089275"/>
          <p14:tracePt t="205288" x="11126788" y="3081338"/>
          <p14:tracePt t="205289" x="11126788" y="3071813"/>
          <p14:tracePt t="205292" x="11117263" y="3071813"/>
          <p14:tracePt t="205293" x="11117263" y="3063875"/>
          <p14:tracePt t="205295" x="11117263" y="3055938"/>
          <p14:tracePt t="205296" x="11117263" y="3046413"/>
          <p14:tracePt t="205298" x="11109325" y="3046413"/>
          <p14:tracePt t="205298" x="11109325" y="3038475"/>
          <p14:tracePt t="205299" x="11101388" y="3038475"/>
          <p14:tracePt t="205301" x="11101388" y="3030538"/>
          <p14:tracePt t="205302" x="11101388" y="3022600"/>
          <p14:tracePt t="205306" x="11093450" y="3013075"/>
          <p14:tracePt t="205307" x="11093450" y="3005138"/>
          <p14:tracePt t="205308" x="11083925" y="2997200"/>
          <p14:tracePt t="205309" x="11083925" y="2987675"/>
          <p14:tracePt t="205311" x="11083925" y="2979738"/>
          <p14:tracePt t="205314" x="11075988" y="2979738"/>
          <p14:tracePt t="205315" x="11075988" y="2971800"/>
          <p14:tracePt t="205316" x="11068050" y="2963863"/>
          <p14:tracePt t="205318" x="11068050" y="2954338"/>
          <p14:tracePt t="205320" x="11068050" y="2946400"/>
          <p14:tracePt t="205323" x="11058525" y="2946400"/>
          <p14:tracePt t="205324" x="11058525" y="2938463"/>
          <p14:tracePt t="205326" x="11058525" y="2928938"/>
          <p14:tracePt t="205328" x="11050588" y="2921000"/>
          <p14:tracePt t="205333" x="11050588" y="2913063"/>
          <p14:tracePt t="205336" x="11050588" y="2905125"/>
          <p14:tracePt t="205340" x="11050588" y="2895600"/>
          <p14:tracePt t="205343" x="11050588" y="2887663"/>
          <p14:tracePt t="205347" x="11050588" y="2879725"/>
          <p14:tracePt t="205353" x="11050588" y="2870200"/>
          <p14:tracePt t="205359" x="11050588" y="2862263"/>
          <p14:tracePt t="205361" x="11050588" y="2854325"/>
          <p14:tracePt t="205368" x="11050588" y="2846388"/>
          <p14:tracePt t="205371" x="11042650" y="2846388"/>
          <p14:tracePt t="205374" x="11042650" y="2836863"/>
          <p14:tracePt t="205381" x="11042650" y="2828925"/>
          <p14:tracePt t="205388" x="11042650" y="2820988"/>
          <p14:tracePt t="205390" x="11042650" y="2811463"/>
          <p14:tracePt t="205398" x="11042650" y="2803525"/>
          <p14:tracePt t="205404" x="11042650" y="2795588"/>
          <p14:tracePt t="205410" x="11042650" y="2786063"/>
          <p14:tracePt t="205413" x="11042650" y="2778125"/>
          <p14:tracePt t="205417" x="11042650" y="2770188"/>
          <p14:tracePt t="205424" x="11042650" y="2762250"/>
          <p14:tracePt t="205430" x="11050588" y="2762250"/>
          <p14:tracePt t="205431" x="11050588" y="2752725"/>
          <p14:tracePt t="205436" x="11050588" y="2744788"/>
          <p14:tracePt t="205454" x="11050588" y="2736850"/>
          <p14:tracePt t="205497" x="11050588" y="2727325"/>
          <p14:tracePt t="205519" x="11050588" y="2719388"/>
          <p14:tracePt t="205622" x="11050588" y="2711450"/>
          <p14:tracePt t="205630" x="11042650" y="2711450"/>
          <p14:tracePt t="205632" x="11034713" y="2711450"/>
          <p14:tracePt t="205635" x="11034713" y="2703513"/>
          <p14:tracePt t="205636" x="11025188" y="2703513"/>
          <p14:tracePt t="205639" x="11017250" y="2703513"/>
          <p14:tracePt t="205642" x="11009313" y="2703513"/>
          <p14:tracePt t="205643" x="10999788" y="2703513"/>
          <p14:tracePt t="205646" x="10991850" y="2693988"/>
          <p14:tracePt t="205648" x="10983913" y="2693988"/>
          <p14:tracePt t="205651" x="10975975" y="2693988"/>
          <p14:tracePt t="205652" x="10966450" y="2693988"/>
          <p14:tracePt t="205654" x="10958513" y="2693988"/>
          <p14:tracePt t="205657" x="10950575" y="2693988"/>
          <p14:tracePt t="205659" x="10941050" y="2693988"/>
          <p14:tracePt t="205660" x="10941050" y="2686050"/>
          <p14:tracePt t="205661" x="10933113" y="2686050"/>
          <p14:tracePt t="205662" x="10925175" y="2686050"/>
          <p14:tracePt t="205663" x="10917238" y="2686050"/>
          <p14:tracePt t="205664" x="10907713" y="2686050"/>
          <p14:tracePt t="205666" x="10899775" y="2686050"/>
          <p14:tracePt t="205668" x="10891838" y="2686050"/>
          <p14:tracePt t="205669" x="10882313" y="2686050"/>
          <p14:tracePt t="205670" x="10874375" y="2678113"/>
          <p14:tracePt t="205673" x="10866438" y="2678113"/>
          <p14:tracePt t="205675" x="10858500" y="2678113"/>
          <p14:tracePt t="205676" x="10841038" y="2678113"/>
          <p14:tracePt t="205677" x="10833100" y="2678113"/>
          <p14:tracePt t="205679" x="10815638" y="2678113"/>
          <p14:tracePt t="205683" x="10807700" y="2678113"/>
          <p14:tracePt t="205684" x="10799763" y="2678113"/>
          <p14:tracePt t="205686" x="10774363" y="2678113"/>
          <p14:tracePt t="205689" x="10756900" y="2678113"/>
          <p14:tracePt t="205692" x="10731500" y="2678113"/>
          <p14:tracePt t="205694" x="10723563" y="2678113"/>
          <p14:tracePt t="205696" x="10715625" y="2678113"/>
          <p14:tracePt t="205697" x="10698163" y="2678113"/>
          <p14:tracePt t="205698" x="10690225" y="2678113"/>
          <p14:tracePt t="205701" x="10682288" y="2668588"/>
          <p14:tracePt t="205702" x="10672763" y="2668588"/>
          <p14:tracePt t="205704" x="10664825" y="2668588"/>
          <p14:tracePt t="205706" x="10656888" y="2668588"/>
          <p14:tracePt t="205708" x="10639425" y="2668588"/>
          <p14:tracePt t="205709" x="10631488" y="2668588"/>
          <p14:tracePt t="205710" x="10606088" y="2668588"/>
          <p14:tracePt t="205712" x="10598150" y="2668588"/>
          <p14:tracePt t="205713" x="10588625" y="2668588"/>
          <p14:tracePt t="205715" x="10572750" y="2668588"/>
          <p14:tracePt t="205717" x="10564813" y="2668588"/>
          <p14:tracePt t="205718" x="10547350" y="2668588"/>
          <p14:tracePt t="205720" x="10539413" y="2668588"/>
          <p14:tracePt t="205722" x="10521950" y="2668588"/>
          <p14:tracePt t="205725" x="10514013" y="2668588"/>
          <p14:tracePt t="205726" x="10506075" y="2668588"/>
          <p14:tracePt t="205726" x="10496550" y="2668588"/>
          <p14:tracePt t="205728" x="10488613" y="2668588"/>
          <p14:tracePt t="205728" x="10480675" y="2668588"/>
          <p14:tracePt t="205729" x="10471150" y="2668588"/>
          <p14:tracePt t="205730" x="10463213" y="2668588"/>
          <p14:tracePt t="205734" x="10455275" y="2660650"/>
          <p14:tracePt t="205735" x="10447338" y="2660650"/>
          <p14:tracePt t="205736" x="10437813" y="2660650"/>
          <p14:tracePt t="205737" x="10429875" y="2660650"/>
          <p14:tracePt t="205738" x="10421938" y="2660650"/>
          <p14:tracePt t="205741" x="10404475" y="2660650"/>
          <p14:tracePt t="205743" x="10396538" y="2660650"/>
          <p14:tracePt t="205745" x="10388600" y="2660650"/>
          <p14:tracePt t="205748" x="10379075" y="2660650"/>
          <p14:tracePt t="205749" x="10363200" y="2660650"/>
          <p14:tracePt t="205751" x="10353675" y="2660650"/>
          <p14:tracePt t="205754" x="10345738" y="2660650"/>
          <p14:tracePt t="205756" x="10337800" y="2660650"/>
          <p14:tracePt t="205757" x="10329863" y="2660650"/>
          <p14:tracePt t="205760" x="10320338" y="2660650"/>
          <p14:tracePt t="205763" x="10312400" y="2660650"/>
          <p14:tracePt t="205766" x="10304463" y="2660650"/>
          <p14:tracePt t="205768" x="10294938" y="2660650"/>
          <p14:tracePt t="205773" x="10287000" y="2660650"/>
          <p14:tracePt t="205776" x="10279063" y="2660650"/>
          <p14:tracePt t="205780" x="10271125" y="2660650"/>
          <p14:tracePt t="205782" x="10261600" y="2660650"/>
          <p14:tracePt t="205786" x="10253663" y="2660650"/>
          <p14:tracePt t="205789" x="10245725" y="2660650"/>
          <p14:tracePt t="205794" x="10236200" y="2660650"/>
          <p14:tracePt t="205795" x="10228263" y="2660650"/>
          <p14:tracePt t="205799" x="10220325" y="2660650"/>
          <p14:tracePt t="205804" x="10212388" y="2660650"/>
          <p14:tracePt t="205808" x="10202863" y="2660650"/>
          <p14:tracePt t="205810" x="10194925" y="2660650"/>
          <p14:tracePt t="205814" x="10186988" y="2660650"/>
          <p14:tracePt t="205818" x="10177463" y="2660650"/>
          <p14:tracePt t="205822" x="10169525" y="2660650"/>
          <p14:tracePt t="205824" x="10161588" y="2660650"/>
          <p14:tracePt t="205828" x="10153650" y="2660650"/>
          <p14:tracePt t="205831" x="10144125" y="2660650"/>
          <p14:tracePt t="205835" x="10136188" y="2660650"/>
          <p14:tracePt t="205840" x="10118725" y="2660650"/>
          <p14:tracePt t="205844" x="10110788" y="2660650"/>
          <p14:tracePt t="205847" x="10102850" y="2660650"/>
          <p14:tracePt t="205849" x="10094913" y="2660650"/>
          <p14:tracePt t="205851" x="10085388" y="2660650"/>
          <p14:tracePt t="205856" x="10069513" y="2660650"/>
          <p14:tracePt t="205861" x="10059988" y="2660650"/>
          <p14:tracePt t="205862" x="10052050" y="2660650"/>
          <p14:tracePt t="205868" x="10044113" y="2660650"/>
          <p14:tracePt t="205873" x="10036175" y="2660650"/>
          <p14:tracePt t="205880" x="10026650" y="2660650"/>
          <p14:tracePt t="205883" x="10018713" y="2660650"/>
          <p14:tracePt t="205889" x="10010775" y="2660650"/>
          <p14:tracePt t="205896" x="10001250" y="2660650"/>
          <p14:tracePt t="205898" x="9993313" y="2660650"/>
          <p14:tracePt t="205901" x="9985375" y="2660650"/>
          <p14:tracePt t="205906" x="9977438" y="2660650"/>
          <p14:tracePt t="205907" x="9967913" y="2660650"/>
          <p14:tracePt t="205910" x="9959975" y="2652713"/>
          <p14:tracePt t="205911" x="9952038" y="2652713"/>
          <p14:tracePt t="205914" x="9942513" y="2652713"/>
          <p14:tracePt t="205918" x="9934575" y="2652713"/>
          <p14:tracePt t="205920" x="9926638" y="2644775"/>
          <p14:tracePt t="205923" x="9918700" y="2644775"/>
          <p14:tracePt t="205925" x="9909175" y="2644775"/>
          <p14:tracePt t="205927" x="9901238" y="2644775"/>
          <p14:tracePt t="205930" x="9893300" y="2644775"/>
          <p14:tracePt t="205933" x="9883775" y="2644775"/>
          <p14:tracePt t="205937" x="9875838" y="2644775"/>
          <p14:tracePt t="205941" x="9867900" y="2644775"/>
          <p14:tracePt t="205945" x="9859963" y="2644775"/>
          <p14:tracePt t="205949" x="9850438" y="2644775"/>
          <p14:tracePt t="205950" x="9842500" y="2644775"/>
          <p14:tracePt t="205957" x="9834563" y="2644775"/>
          <p14:tracePt t="205962" x="9825038" y="2644775"/>
          <p14:tracePt t="205965" x="9817100" y="2644775"/>
          <p14:tracePt t="205967" x="9809163" y="2644775"/>
          <p14:tracePt t="205972" x="9801225" y="2644775"/>
          <p14:tracePt t="205977" x="9791700" y="2644775"/>
          <p14:tracePt t="205982" x="9783763" y="2644775"/>
          <p14:tracePt t="205985" x="9775825" y="2644775"/>
          <p14:tracePt t="205989" x="9766300" y="2644775"/>
          <p14:tracePt t="205992" x="9766300" y="2652713"/>
          <p14:tracePt t="205994" x="9758363" y="2652713"/>
          <p14:tracePt t="205998" x="9750425" y="2652713"/>
          <p14:tracePt t="206001" x="9742488" y="2652713"/>
          <p14:tracePt t="206006" x="9732963" y="2652713"/>
          <p14:tracePt t="206016" x="9725025" y="2652713"/>
          <p14:tracePt t="206021" x="9725025" y="2660650"/>
          <p14:tracePt t="206026" x="9707563" y="2660650"/>
          <p14:tracePt t="206034" x="9699625" y="2660650"/>
          <p14:tracePt t="206039" x="9691688" y="2660650"/>
          <p14:tracePt t="206041" x="9691688" y="2668588"/>
          <p14:tracePt t="206047" x="9683750" y="2668588"/>
          <p14:tracePt t="206052" x="9674225" y="2668588"/>
          <p14:tracePt t="206057" x="9674225" y="2678113"/>
          <p14:tracePt t="206060" x="9666288" y="2678113"/>
          <p14:tracePt t="206063" x="9666288" y="2686050"/>
          <p14:tracePt t="206073" x="9658350" y="2686050"/>
          <p14:tracePt t="206078" x="9658350" y="2693988"/>
          <p14:tracePt t="206091" x="9648825" y="2703513"/>
          <p14:tracePt t="206099" x="9640888" y="2703513"/>
          <p14:tracePt t="206101" x="9640888" y="2711450"/>
          <p14:tracePt t="206106" x="9640888" y="2719388"/>
          <p14:tracePt t="206111" x="9632950" y="2719388"/>
          <p14:tracePt t="206114" x="9632950" y="2727325"/>
          <p14:tracePt t="206120" x="9625013" y="2736850"/>
          <p14:tracePt t="206124" x="9625013" y="2744788"/>
          <p14:tracePt t="206126" x="9625013" y="2752725"/>
          <p14:tracePt t="206127" x="9615488" y="2752725"/>
          <p14:tracePt t="206129" x="9615488" y="2762250"/>
          <p14:tracePt t="206132" x="9607550" y="2770188"/>
          <p14:tracePt t="206135" x="9607550" y="2778125"/>
          <p14:tracePt t="206137" x="9607550" y="2786063"/>
          <p14:tracePt t="206142" x="9599613" y="2811463"/>
          <p14:tracePt t="206144" x="9599613" y="2828925"/>
          <p14:tracePt t="206147" x="9599613" y="2836863"/>
          <p14:tracePt t="206148" x="9599613" y="2846388"/>
          <p14:tracePt t="206149" x="9599613" y="2854325"/>
          <p14:tracePt t="206151" x="9590088" y="2854325"/>
          <p14:tracePt t="206151" x="9590088" y="2862263"/>
          <p14:tracePt t="206154" x="9590088" y="2870200"/>
          <p14:tracePt t="206156" x="9590088" y="2887663"/>
          <p14:tracePt t="206158" x="9590088" y="2905125"/>
          <p14:tracePt t="206161" x="9590088" y="2913063"/>
          <p14:tracePt t="206161" x="9590088" y="2921000"/>
          <p14:tracePt t="206163" x="9590088" y="2928938"/>
          <p14:tracePt t="206164" x="9590088" y="2938463"/>
          <p14:tracePt t="206165" x="9590088" y="2946400"/>
          <p14:tracePt t="206167" x="9582150" y="2954338"/>
          <p14:tracePt t="206168" x="9582150" y="2963863"/>
          <p14:tracePt t="206170" x="9582150" y="2971800"/>
          <p14:tracePt t="206170" x="9582150" y="2979738"/>
          <p14:tracePt t="206173" x="9582150" y="2997200"/>
          <p14:tracePt t="206174" x="9582150" y="3005138"/>
          <p14:tracePt t="206176" x="9574213" y="3013075"/>
          <p14:tracePt t="206177" x="9574213" y="3030538"/>
          <p14:tracePt t="206180" x="9574213" y="3038475"/>
          <p14:tracePt t="206182" x="9574213" y="3046413"/>
          <p14:tracePt t="206183" x="9574213" y="3055938"/>
          <p14:tracePt t="206185" x="9574213" y="3063875"/>
          <p14:tracePt t="206186" x="9574213" y="3071813"/>
          <p14:tracePt t="206188" x="9574213" y="3089275"/>
          <p14:tracePt t="206191" x="9574213" y="3097213"/>
          <p14:tracePt t="206192" x="9574213" y="3105150"/>
          <p14:tracePt t="206193" x="9574213" y="3114675"/>
          <p14:tracePt t="206195" x="9574213" y="3122613"/>
          <p14:tracePt t="206197" x="9574213" y="3130550"/>
          <p14:tracePt t="206198" x="9574213" y="3140075"/>
          <p14:tracePt t="206199" x="9574213" y="3148013"/>
          <p14:tracePt t="206199" x="9574213" y="3155950"/>
          <p14:tracePt t="206201" x="9574213" y="3163888"/>
          <p14:tracePt t="206202" x="9574213" y="3173413"/>
          <p14:tracePt t="206206" x="9574213" y="3181350"/>
          <p14:tracePt t="206207" x="9574213" y="3189288"/>
          <p14:tracePt t="206208" x="9574213" y="3198813"/>
          <p14:tracePt t="206210" x="9574213" y="3206750"/>
          <p14:tracePt t="206213" x="9574213" y="3214688"/>
          <p14:tracePt t="206214" x="9574213" y="3222625"/>
          <p14:tracePt t="206216" x="9574213" y="3232150"/>
          <p14:tracePt t="206218" x="9574213" y="3240088"/>
          <p14:tracePt t="206223" x="9574213" y="3257550"/>
          <p14:tracePt t="206225" x="9574213" y="3265488"/>
          <p14:tracePt t="206229" x="9574213" y="3273425"/>
          <p14:tracePt t="206233" x="9574213" y="3281363"/>
          <p14:tracePt t="206236" x="9574213" y="3290888"/>
          <p14:tracePt t="206242" x="9566275" y="3290888"/>
          <p14:tracePt t="206246" x="9566275" y="3298825"/>
          <p14:tracePt t="206263" x="9566275" y="3306763"/>
          <p14:tracePt t="206270" x="9566275" y="3316288"/>
          <p14:tracePt t="206273" x="9566275" y="3324225"/>
          <p14:tracePt t="206279" x="9566275" y="3332163"/>
          <p14:tracePt t="206283" x="9566275" y="3340100"/>
          <p14:tracePt t="206289" x="9566275" y="3349625"/>
          <p14:tracePt t="206296" x="9566275" y="3357563"/>
          <p14:tracePt t="206299" x="9566275" y="3365500"/>
          <p14:tracePt t="206306" x="9566275" y="3375025"/>
          <p14:tracePt t="206320" x="9566275" y="3382963"/>
          <p14:tracePt t="206334" x="9566275" y="3390900"/>
          <p14:tracePt t="206342" x="9566275" y="3398838"/>
          <p14:tracePt t="206394" x="9556750" y="3398838"/>
          <p14:tracePt t="206399" x="9556750" y="3390900"/>
          <p14:tracePt t="206400" x="9548813" y="3390900"/>
          <p14:tracePt t="206402" x="9540875" y="3390900"/>
          <p14:tracePt t="206406" x="9531350" y="3382963"/>
          <p14:tracePt t="206409" x="9523413" y="3382963"/>
          <p14:tracePt t="206410" x="9523413" y="3375025"/>
          <p14:tracePt t="206412" x="9515475" y="3375025"/>
          <p14:tracePt t="206415" x="9507538" y="3375025"/>
          <p14:tracePt t="206417" x="9498013" y="3375025"/>
          <p14:tracePt t="206419" x="9498013" y="3365500"/>
          <p14:tracePt t="206419" x="9490075" y="3365500"/>
          <p14:tracePt t="206423" x="9472613" y="3357563"/>
          <p14:tracePt t="206425" x="9464675" y="3357563"/>
          <p14:tracePt t="206428" x="9448800" y="3357563"/>
          <p14:tracePt t="206430" x="9448800" y="3349625"/>
          <p14:tracePt t="206431" x="9431338" y="3349625"/>
          <p14:tracePt t="206434" x="9413875" y="3349625"/>
          <p14:tracePt t="206435" x="9405938" y="3340100"/>
          <p14:tracePt t="206435" x="9398000" y="3340100"/>
          <p14:tracePt t="206436" x="9390063" y="3340100"/>
          <p14:tracePt t="206438" x="9380538" y="3340100"/>
          <p14:tracePt t="206440" x="9355138" y="3332163"/>
          <p14:tracePt t="206442" x="9347200" y="3332163"/>
          <p14:tracePt t="206444" x="9331325" y="3332163"/>
          <p14:tracePt t="206445" x="9313863" y="3332163"/>
          <p14:tracePt t="206447" x="9296400" y="3332163"/>
          <p14:tracePt t="206448" x="9288463" y="3332163"/>
          <p14:tracePt t="206448" x="9280525" y="3332163"/>
          <p14:tracePt t="206449" x="9272588" y="3332163"/>
          <p14:tracePt t="206450" x="9263063" y="3332163"/>
          <p14:tracePt t="206451" x="9255125" y="3332163"/>
          <p14:tracePt t="206452" x="9237663" y="3324225"/>
          <p14:tracePt t="206453" x="9229725" y="3324225"/>
          <p14:tracePt t="206456" x="9221788" y="3324225"/>
          <p14:tracePt t="206457" x="9204325" y="3324225"/>
          <p14:tracePt t="206458" x="9196388" y="3324225"/>
          <p14:tracePt t="206459" x="9178925" y="3324225"/>
          <p14:tracePt t="206460" x="9170988" y="3324225"/>
          <p14:tracePt t="206463" x="9155113" y="3324225"/>
          <p14:tracePt t="206465" x="9145588" y="3324225"/>
          <p14:tracePt t="206466" x="9129713" y="3324225"/>
          <p14:tracePt t="206469" x="9120188" y="3324225"/>
          <p14:tracePt t="206470" x="9112250" y="3324225"/>
          <p14:tracePt t="206473" x="9096375" y="3324225"/>
          <p14:tracePt t="206475" x="9086850" y="3324225"/>
          <p14:tracePt t="206476" x="9078913" y="3324225"/>
          <p14:tracePt t="206477" x="9070975" y="3324225"/>
          <p14:tracePt t="206479" x="9061450" y="3324225"/>
          <p14:tracePt t="206483" x="9053513" y="3324225"/>
          <p14:tracePt t="206484" x="9045575" y="3324225"/>
          <p14:tracePt t="206485" x="9037638" y="3324225"/>
          <p14:tracePt t="206489" x="9028113" y="3324225"/>
          <p14:tracePt t="206493" x="9020175" y="3324225"/>
          <p14:tracePt t="206494" x="9012238" y="3324225"/>
          <p14:tracePt t="206499" x="9002713" y="3324225"/>
          <p14:tracePt t="206506" x="8994775" y="3324225"/>
          <p14:tracePt t="206557" x="8994775" y="3332163"/>
          <p14:tracePt t="206570" x="8994775" y="3340100"/>
          <p14:tracePt t="206576" x="9002713" y="3340100"/>
          <p14:tracePt t="206583" x="9012238" y="3349625"/>
          <p14:tracePt t="206586" x="9020175" y="3349625"/>
          <p14:tracePt t="206587" x="9020175" y="3357563"/>
          <p14:tracePt t="206590" x="9028113" y="3357563"/>
          <p14:tracePt t="206595" x="9037638" y="3365500"/>
          <p14:tracePt t="206598" x="9045575" y="3365500"/>
          <p14:tracePt t="206599" x="9053513" y="3365500"/>
          <p14:tracePt t="206601" x="9061450" y="3365500"/>
          <p14:tracePt t="206602" x="9061450" y="3375025"/>
          <p14:tracePt t="206606" x="9070975" y="3375025"/>
          <p14:tracePt t="206607" x="9078913" y="3375025"/>
          <p14:tracePt t="206608" x="9086850" y="3375025"/>
          <p14:tracePt t="206609" x="9096375" y="3382963"/>
          <p14:tracePt t="206613" x="9104313" y="3382963"/>
          <p14:tracePt t="206615" x="9112250" y="3382963"/>
          <p14:tracePt t="206616" x="9120188" y="3390900"/>
          <p14:tracePt t="206617" x="9129713" y="3390900"/>
          <p14:tracePt t="206618" x="9137650" y="3390900"/>
          <p14:tracePt t="206623" x="9155113" y="3390900"/>
          <p14:tracePt t="206624" x="9163050" y="3390900"/>
          <p14:tracePt t="206626" x="9170988" y="3390900"/>
          <p14:tracePt t="206628" x="9178925" y="3390900"/>
          <p14:tracePt t="206630" x="9188450" y="3390900"/>
          <p14:tracePt t="206631" x="9196388" y="3390900"/>
          <p14:tracePt t="206634" x="9204325" y="3390900"/>
          <p14:tracePt t="206635" x="9213850" y="3390900"/>
          <p14:tracePt t="206637" x="9221788" y="3390900"/>
          <p14:tracePt t="206639" x="9229725" y="3390900"/>
          <p14:tracePt t="206640" x="9237663" y="3390900"/>
          <p14:tracePt t="206642" x="9247188" y="3390900"/>
          <p14:tracePt t="206644" x="9255125" y="3390900"/>
          <p14:tracePt t="206645" x="9263063" y="3390900"/>
          <p14:tracePt t="206648" x="9272588" y="3390900"/>
          <p14:tracePt t="206650" x="9280525" y="3390900"/>
          <p14:tracePt t="206651" x="9288463" y="3390900"/>
          <p14:tracePt t="206654" x="9296400" y="3390900"/>
          <p14:tracePt t="206656" x="9305925" y="3390900"/>
          <p14:tracePt t="206658" x="9313863" y="3390900"/>
          <p14:tracePt t="206659" x="9321800" y="3390900"/>
          <p14:tracePt t="206663" x="9331325" y="3390900"/>
          <p14:tracePt t="206664" x="9339263" y="3390900"/>
          <p14:tracePt t="206668" x="9347200" y="3390900"/>
          <p14:tracePt t="206669" x="9355138" y="3390900"/>
          <p14:tracePt t="206670" x="9364663" y="3390900"/>
          <p14:tracePt t="206674" x="9372600" y="3390900"/>
          <p14:tracePt t="206675" x="9372600" y="3382963"/>
          <p14:tracePt t="206676" x="9380538" y="3382963"/>
          <p14:tracePt t="206677" x="9390063" y="3382963"/>
          <p14:tracePt t="206679" x="9398000" y="3382963"/>
          <p14:tracePt t="206683" x="9405938" y="3382963"/>
          <p14:tracePt t="206687" x="9423400" y="3382963"/>
          <p14:tracePt t="206689" x="9431338" y="3375025"/>
          <p14:tracePt t="206691" x="9439275" y="3375025"/>
          <p14:tracePt t="206695" x="9448800" y="3375025"/>
          <p14:tracePt t="206697" x="9456738" y="3375025"/>
          <p14:tracePt t="206698" x="9464675" y="3375025"/>
          <p14:tracePt t="206700" x="9472613" y="3365500"/>
          <p14:tracePt t="206704" x="9482138" y="3365500"/>
          <p14:tracePt t="206706" x="9490075" y="3357563"/>
          <p14:tracePt t="206708" x="9498013" y="3357563"/>
          <p14:tracePt t="206710" x="9507538" y="3349625"/>
          <p14:tracePt t="206713" x="9515475" y="3349625"/>
          <p14:tracePt t="206715" x="9523413" y="3349625"/>
          <p14:tracePt t="206717" x="9531350" y="3340100"/>
          <p14:tracePt t="206720" x="9540875" y="3340100"/>
          <p14:tracePt t="206723" x="9548813" y="3340100"/>
          <p14:tracePt t="206724" x="9548813" y="3332163"/>
          <p14:tracePt t="206725" x="9556750" y="3332163"/>
          <p14:tracePt t="206727" x="9566275" y="3332163"/>
          <p14:tracePt t="206731" x="9574213" y="3332163"/>
          <p14:tracePt t="206732" x="9574213" y="3324225"/>
          <p14:tracePt t="206733" x="9582150" y="3316288"/>
          <p14:tracePt t="206738" x="9590088" y="3316288"/>
          <p14:tracePt t="206741" x="9599613" y="3306763"/>
          <p14:tracePt t="206745" x="9607550" y="3306763"/>
          <p14:tracePt t="206748" x="9607550" y="3298825"/>
          <p14:tracePt t="206749" x="9615488" y="3298825"/>
          <p14:tracePt t="206756" x="9625013" y="3290888"/>
          <p14:tracePt t="206757" x="9625013" y="3281363"/>
          <p14:tracePt t="206758" x="9632950" y="3281363"/>
          <p14:tracePt t="206761" x="9632950" y="3273425"/>
          <p14:tracePt t="206764" x="9640888" y="3273425"/>
          <p14:tracePt t="206767" x="9640888" y="3265488"/>
          <p14:tracePt t="206769" x="9648825" y="3265488"/>
          <p14:tracePt t="206771" x="9648825" y="3257550"/>
          <p14:tracePt t="206775" x="9666288" y="3240088"/>
          <p14:tracePt t="206779" x="9674225" y="3232150"/>
          <p14:tracePt t="206782" x="9683750" y="3222625"/>
          <p14:tracePt t="206785" x="9691688" y="3222625"/>
          <p14:tracePt t="206787" x="9691688" y="3214688"/>
          <p14:tracePt t="206789" x="9699625" y="3214688"/>
          <p14:tracePt t="206791" x="9707563" y="3206750"/>
          <p14:tracePt t="206793" x="9707563" y="3198813"/>
          <p14:tracePt t="206794" x="9717088" y="3198813"/>
          <p14:tracePt t="206796" x="9717088" y="3189288"/>
          <p14:tracePt t="206798" x="9725025" y="3189288"/>
          <p14:tracePt t="206801" x="9725025" y="3181350"/>
          <p14:tracePt t="206802" x="9732963" y="3173413"/>
          <p14:tracePt t="206805" x="9742488" y="3173413"/>
          <p14:tracePt t="206807" x="9742488" y="3163888"/>
          <p14:tracePt t="206810" x="9750425" y="3155950"/>
          <p14:tracePt t="206814" x="9750425" y="3148013"/>
          <p14:tracePt t="206817" x="9758363" y="3140075"/>
          <p14:tracePt t="206819" x="9758363" y="3130550"/>
          <p14:tracePt t="206824" x="9766300" y="3122613"/>
          <p14:tracePt t="206827" x="9775825" y="3114675"/>
          <p14:tracePt t="206829" x="9775825" y="3105150"/>
          <p14:tracePt t="206833" x="9775825" y="3097213"/>
          <p14:tracePt t="206836" x="9775825" y="3089275"/>
          <p14:tracePt t="206839" x="9775825" y="3081338"/>
          <p14:tracePt t="206841" x="9775825" y="3071813"/>
          <p14:tracePt t="206844" x="9775825" y="3063875"/>
          <p14:tracePt t="206848" x="9775825" y="3055938"/>
          <p14:tracePt t="206853" x="9775825" y="3046413"/>
          <p14:tracePt t="206856" x="9775825" y="3038475"/>
          <p14:tracePt t="206858" x="9775825" y="3030538"/>
          <p14:tracePt t="206863" x="9775825" y="3022600"/>
          <p14:tracePt t="206867" x="9775825" y="3013075"/>
          <p14:tracePt t="206870" x="9775825" y="3005138"/>
          <p14:tracePt t="206874" x="9775825" y="2997200"/>
          <p14:tracePt t="206880" x="9775825" y="2987675"/>
          <p14:tracePt t="206886" x="9775825" y="2979738"/>
          <p14:tracePt t="206894" x="9775825" y="2971800"/>
          <p14:tracePt t="206896" x="9775825" y="2963863"/>
          <p14:tracePt t="206906" x="9775825" y="2954338"/>
          <p14:tracePt t="207060" x="9775825" y="2946400"/>
          <p14:tracePt t="207070" x="9775825" y="2938463"/>
          <p14:tracePt t="207073" x="9775825" y="2928938"/>
          <p14:tracePt t="207076" x="9775825" y="2921000"/>
          <p14:tracePt t="207080" x="9775825" y="2913063"/>
          <p14:tracePt t="207083" x="9775825" y="2905125"/>
          <p14:tracePt t="207086" x="9775825" y="2895600"/>
          <p14:tracePt t="207089" x="9775825" y="2887663"/>
          <p14:tracePt t="207091" x="9775825" y="2879725"/>
          <p14:tracePt t="207095" x="9766300" y="2862263"/>
          <p14:tracePt t="207097" x="9766300" y="2854325"/>
          <p14:tracePt t="207100" x="9758363" y="2846388"/>
          <p14:tracePt t="207103" x="9758363" y="2836863"/>
          <p14:tracePt t="207104" x="9758363" y="2828925"/>
          <p14:tracePt t="207108" x="9750425" y="2820988"/>
          <p14:tracePt t="207110" x="9750425" y="2811463"/>
          <p14:tracePt t="207112" x="9742488" y="2803525"/>
          <p14:tracePt t="207113" x="9742488" y="2795588"/>
          <p14:tracePt t="207115" x="9732963" y="2786063"/>
          <p14:tracePt t="207118" x="9732963" y="2778125"/>
          <p14:tracePt t="207120" x="9725025" y="2770188"/>
          <p14:tracePt t="207123" x="9725025" y="2762250"/>
          <p14:tracePt t="207125" x="9717088" y="2752725"/>
          <p14:tracePt t="207128" x="9717088" y="2744788"/>
          <p14:tracePt t="207131" x="9707563" y="2736850"/>
          <p14:tracePt t="207136" x="9707563" y="2727325"/>
          <p14:tracePt t="207138" x="9699625" y="2719388"/>
          <p14:tracePt t="207141" x="9691688" y="2719388"/>
          <p14:tracePt t="207158" x="9674225" y="2686050"/>
          <p14:tracePt t="207180" x="9674225" y="2678113"/>
          <p14:tracePt t="207281" x="9674225" y="2668588"/>
          <p14:tracePt t="207300" x="9674225" y="2660650"/>
          <p14:tracePt t="207309" x="9674225" y="2652713"/>
          <p14:tracePt t="207414" x="9666288" y="2652713"/>
          <p14:tracePt t="207420" x="9658350" y="2644775"/>
          <p14:tracePt t="207426" x="9648825" y="2644775"/>
          <p14:tracePt t="207431" x="9632950" y="2644775"/>
          <p14:tracePt t="207434" x="9625013" y="2644775"/>
          <p14:tracePt t="207437" x="9615488" y="2644775"/>
          <p14:tracePt t="207442" x="9590088" y="2644775"/>
          <p14:tracePt t="207444" x="9582150" y="2635250"/>
          <p14:tracePt t="207447" x="9574213" y="2635250"/>
          <p14:tracePt t="207451" x="9548813" y="2635250"/>
          <p14:tracePt t="207455" x="9540875" y="2635250"/>
          <p14:tracePt t="207457" x="9523413" y="2635250"/>
          <p14:tracePt t="207460" x="9515475" y="2635250"/>
          <p14:tracePt t="207463" x="9507538" y="2627313"/>
          <p14:tracePt t="207466" x="9490075" y="2627313"/>
          <p14:tracePt t="207467" x="9482138" y="2627313"/>
          <p14:tracePt t="207470" x="9472613" y="2619375"/>
          <p14:tracePt t="207473" x="9456738" y="2619375"/>
          <p14:tracePt t="207476" x="9448800" y="2619375"/>
          <p14:tracePt t="207479" x="9439275" y="2619375"/>
          <p14:tracePt t="207482" x="9431338" y="2619375"/>
          <p14:tracePt t="207483" x="9423400" y="2619375"/>
          <p14:tracePt t="207486" x="9413875" y="2619375"/>
          <p14:tracePt t="207489" x="9405938" y="2619375"/>
          <p14:tracePt t="207492" x="9398000" y="2619375"/>
          <p14:tracePt t="207496" x="9390063" y="2619375"/>
          <p14:tracePt t="207497" x="9380538" y="2619375"/>
          <p14:tracePt t="207500" x="9372600" y="2619375"/>
          <p14:tracePt t="207506" x="9364663" y="2619375"/>
          <p14:tracePt t="207508" x="9355138" y="2619375"/>
          <p14:tracePt t="207510" x="9347200" y="2619375"/>
          <p14:tracePt t="207514" x="9339263" y="2619375"/>
          <p14:tracePt t="207517" x="9331325" y="2619375"/>
          <p14:tracePt t="207520" x="9321800" y="2619375"/>
          <p14:tracePt t="207523" x="9313863" y="2619375"/>
          <p14:tracePt t="207527" x="9305925" y="2619375"/>
          <p14:tracePt t="207530" x="9296400" y="2619375"/>
          <p14:tracePt t="207531" x="9288463" y="2619375"/>
          <p14:tracePt t="207534" x="9280525" y="2619375"/>
          <p14:tracePt t="207537" x="9272588" y="2619375"/>
          <p14:tracePt t="207539" x="9263063" y="2619375"/>
          <p14:tracePt t="207543" x="9255125" y="2619375"/>
          <p14:tracePt t="207544" x="9247188" y="2627313"/>
          <p14:tracePt t="207547" x="9237663" y="2627313"/>
          <p14:tracePt t="207548" x="9229725" y="2627313"/>
          <p14:tracePt t="207551" x="9221788" y="2627313"/>
          <p14:tracePt t="207554" x="9213850" y="2627313"/>
          <p14:tracePt t="207557" x="9204325" y="2627313"/>
          <p14:tracePt t="207558" x="9196388" y="2627313"/>
          <p14:tracePt t="207561" x="9188450" y="2627313"/>
          <p14:tracePt t="207562" x="9178925" y="2627313"/>
          <p14:tracePt t="207567" x="9170988" y="2627313"/>
          <p14:tracePt t="207569" x="9163050" y="2627313"/>
          <p14:tracePt t="207573" x="9155113" y="2627313"/>
          <p14:tracePt t="207578" x="9145588" y="2627313"/>
          <p14:tracePt t="207581" x="9137650" y="2627313"/>
          <p14:tracePt t="207589" x="9129713" y="2627313"/>
          <p14:tracePt t="207615" x="9120188" y="2627313"/>
          <p14:tracePt t="207678" x="9120188" y="2635250"/>
          <p14:tracePt t="207689" x="9112250" y="2635250"/>
          <p14:tracePt t="207697" x="9104313" y="2644775"/>
          <p14:tracePt t="207708" x="9096375" y="2644775"/>
          <p14:tracePt t="207712" x="9096375" y="2652713"/>
          <p14:tracePt t="207716" x="9086850" y="2652713"/>
          <p14:tracePt t="207717" x="9086850" y="2660650"/>
          <p14:tracePt t="207724" x="9078913" y="2660650"/>
          <p14:tracePt t="207727" x="9070975" y="2660650"/>
          <p14:tracePt t="207729" x="9070975" y="2668588"/>
          <p14:tracePt t="207734" x="9061450" y="2668588"/>
          <p14:tracePt t="207741" x="9053513" y="2678113"/>
          <p14:tracePt t="207746" x="9045575" y="2678113"/>
          <p14:tracePt t="207749" x="9037638" y="2678113"/>
          <p14:tracePt t="207752" x="9037638" y="2686050"/>
          <p14:tracePt t="207757" x="9028113" y="2686050"/>
          <p14:tracePt t="207763" x="9028113" y="2693988"/>
          <p14:tracePt t="207768" x="9020175" y="2693988"/>
          <p14:tracePt t="207798" x="9012238" y="2703513"/>
          <p14:tracePt t="207806" x="9002713" y="2703513"/>
          <p14:tracePt t="207810" x="9002713" y="2711450"/>
          <p14:tracePt t="207815" x="8994775" y="2711450"/>
          <p14:tracePt t="207819" x="8994775" y="2719388"/>
          <p14:tracePt t="207821" x="8986838" y="2719388"/>
          <p14:tracePt t="207823" x="8986838" y="2727325"/>
          <p14:tracePt t="207826" x="8978900" y="2727325"/>
          <p14:tracePt t="207829" x="8969375" y="2727325"/>
          <p14:tracePt t="207830" x="8969375" y="2736850"/>
          <p14:tracePt t="207837" x="8961438" y="2736850"/>
          <p14:tracePt t="207839" x="8961438" y="2744788"/>
          <p14:tracePt t="207843" x="8953500" y="2744788"/>
          <p14:tracePt t="207845" x="8953500" y="2752725"/>
          <p14:tracePt t="207849" x="8943975" y="2752725"/>
          <p14:tracePt t="207853" x="8943975" y="2762250"/>
          <p14:tracePt t="207854" x="8936038" y="2762250"/>
          <p14:tracePt t="207858" x="8936038" y="2770188"/>
          <p14:tracePt t="207861" x="8928100" y="2770188"/>
          <p14:tracePt t="207865" x="8928100" y="2778125"/>
          <p14:tracePt t="207873" x="8920163" y="2786063"/>
          <p14:tracePt t="207883" x="8920163" y="2795588"/>
          <p14:tracePt t="207887" x="8910638" y="2795588"/>
          <p14:tracePt t="207890" x="8910638" y="2803525"/>
          <p14:tracePt t="207898" x="8910638" y="2811463"/>
          <p14:tracePt t="207905" x="8902700" y="2820988"/>
          <p14:tracePt t="207911" x="8902700" y="2828925"/>
          <p14:tracePt t="207915" x="8902700" y="2836863"/>
          <p14:tracePt t="207916" x="8894763" y="2836863"/>
          <p14:tracePt t="207919" x="8894763" y="2846388"/>
          <p14:tracePt t="207927" x="8894763" y="2854325"/>
          <p14:tracePt t="207933" x="8894763" y="2862263"/>
          <p14:tracePt t="207936" x="8894763" y="2870200"/>
          <p14:tracePt t="207938" x="8885238" y="2870200"/>
          <p14:tracePt t="207940" x="8885238" y="2879725"/>
          <p14:tracePt t="207944" x="8885238" y="2887663"/>
          <p14:tracePt t="207950" x="8885238" y="2895600"/>
          <p14:tracePt t="207951" x="8885238" y="2905125"/>
          <p14:tracePt t="207957" x="8885238" y="2913063"/>
          <p14:tracePt t="207964" x="8885238" y="2921000"/>
          <p14:tracePt t="207973" x="8885238" y="2928938"/>
          <p14:tracePt t="207979" x="8885238" y="2938463"/>
          <p14:tracePt t="207989" x="8885238" y="2946400"/>
          <p14:tracePt t="207993" x="8877300" y="2946400"/>
          <p14:tracePt t="208001" x="8877300" y="2954338"/>
          <p14:tracePt t="208011" x="8877300" y="2963863"/>
          <p14:tracePt t="208015" x="8877300" y="2971800"/>
          <p14:tracePt t="208020" x="8877300" y="2979738"/>
          <p14:tracePt t="208027" x="8877300" y="2987675"/>
          <p14:tracePt t="208030" x="8877300" y="2997200"/>
          <p14:tracePt t="208038" x="8877300" y="3005138"/>
          <p14:tracePt t="208041" x="8877300" y="3013075"/>
          <p14:tracePt t="208051" x="8877300" y="3022600"/>
          <p14:tracePt t="208063" x="8877300" y="3030538"/>
          <p14:tracePt t="208114" x="8877300" y="3038475"/>
          <p14:tracePt t="208119" x="8877300" y="3046413"/>
          <p14:tracePt t="208130" x="8877300" y="3055938"/>
          <p14:tracePt t="208139" x="8877300" y="3063875"/>
          <p14:tracePt t="208144" x="8877300" y="3071813"/>
          <p14:tracePt t="208147" x="8877300" y="3081338"/>
          <p14:tracePt t="208152" x="8877300" y="3089275"/>
          <p14:tracePt t="208156" x="8877300" y="3097213"/>
          <p14:tracePt t="208162" x="8877300" y="3105150"/>
          <p14:tracePt t="208165" x="8877300" y="3114675"/>
          <p14:tracePt t="208170" x="8877300" y="3122613"/>
          <p14:tracePt t="208176" x="8877300" y="3130550"/>
          <p14:tracePt t="208181" x="8877300" y="3140075"/>
          <p14:tracePt t="208184" x="8877300" y="3148013"/>
          <p14:tracePt t="208189" x="8877300" y="3155950"/>
          <p14:tracePt t="208194" x="8877300" y="3163888"/>
          <p14:tracePt t="208198" x="8877300" y="3173413"/>
          <p14:tracePt t="208200" x="8877300" y="3181350"/>
          <p14:tracePt t="208206" x="8877300" y="3189288"/>
          <p14:tracePt t="208209" x="8877300" y="3198813"/>
          <p14:tracePt t="208216" x="8877300" y="3214688"/>
          <p14:tracePt t="208220" x="8877300" y="3222625"/>
          <p14:tracePt t="208225" x="8877300" y="3232150"/>
          <p14:tracePt t="208228" x="8877300" y="3240088"/>
          <p14:tracePt t="208230" x="8877300" y="3248025"/>
          <p14:tracePt t="208234" x="8877300" y="3257550"/>
          <p14:tracePt t="208238" x="8877300" y="3265488"/>
          <p14:tracePt t="208241" x="8877300" y="3273425"/>
          <p14:tracePt t="208244" x="8877300" y="3281363"/>
          <p14:tracePt t="208247" x="8877300" y="3290888"/>
          <p14:tracePt t="208249" x="8877300" y="3298825"/>
          <p14:tracePt t="208255" x="8877300" y="3306763"/>
          <p14:tracePt t="208258" x="8877300" y="3316288"/>
          <p14:tracePt t="208259" x="8877300" y="3324225"/>
          <p14:tracePt t="208263" x="8877300" y="3332163"/>
          <p14:tracePt t="208267" x="8877300" y="3340100"/>
          <p14:tracePt t="208271" x="8877300" y="3349625"/>
          <p14:tracePt t="208274" x="8877300" y="3357563"/>
          <p14:tracePt t="208276" x="8877300" y="3365500"/>
          <p14:tracePt t="208280" x="8877300" y="3375025"/>
          <p14:tracePt t="208284" x="8877300" y="3382963"/>
          <p14:tracePt t="208287" x="8877300" y="3390900"/>
          <p14:tracePt t="208292" x="8877300" y="3398838"/>
          <p14:tracePt t="208298" x="8877300" y="3408363"/>
          <p14:tracePt t="208309" x="8877300" y="3416300"/>
          <p14:tracePt t="208315" x="8877300" y="3424238"/>
          <p14:tracePt t="208431" x="8885238" y="3424238"/>
          <p14:tracePt t="208437" x="8894763" y="3424238"/>
          <p14:tracePt t="208439" x="8902700" y="3424238"/>
          <p14:tracePt t="208441" x="8902700" y="3416300"/>
          <p14:tracePt t="208444" x="8910638" y="3416300"/>
          <p14:tracePt t="208446" x="8920163" y="3416300"/>
          <p14:tracePt t="208449" x="8928100" y="3416300"/>
          <p14:tracePt t="208452" x="8936038" y="3416300"/>
          <p14:tracePt t="208455" x="8943975" y="3416300"/>
          <p14:tracePt t="208457" x="8953500" y="3416300"/>
          <p14:tracePt t="208459" x="8961438" y="3408363"/>
          <p14:tracePt t="208461" x="8969375" y="3408363"/>
          <p14:tracePt t="208463" x="8978900" y="3408363"/>
          <p14:tracePt t="208465" x="8986838" y="3408363"/>
          <p14:tracePt t="208468" x="8994775" y="3408363"/>
          <p14:tracePt t="208469" x="9012238" y="3408363"/>
          <p14:tracePt t="208473" x="9028113" y="3408363"/>
          <p14:tracePt t="208474" x="9037638" y="3408363"/>
          <p14:tracePt t="208476" x="9053513" y="3408363"/>
          <p14:tracePt t="208478" x="9061450" y="3408363"/>
          <p14:tracePt t="208480" x="9078913" y="3408363"/>
          <p14:tracePt t="208481" x="9086850" y="3408363"/>
          <p14:tracePt t="208483" x="9104313" y="3398838"/>
          <p14:tracePt t="208485" x="9120188" y="3398838"/>
          <p14:tracePt t="208485" x="9129713" y="3398838"/>
          <p14:tracePt t="208487" x="9137650" y="3398838"/>
          <p14:tracePt t="208490" x="9163050" y="3398838"/>
          <p14:tracePt t="208491" x="9170988" y="3398838"/>
          <p14:tracePt t="208493" x="9178925" y="3398838"/>
          <p14:tracePt t="208494" x="9204325" y="3398838"/>
          <p14:tracePt t="208495" x="9213850" y="3398838"/>
          <p14:tracePt t="208497" x="9221788" y="3398838"/>
          <p14:tracePt t="208497" x="9237663" y="3390900"/>
          <p14:tracePt t="208499" x="9247188" y="3390900"/>
          <p14:tracePt t="208499" x="9255125" y="3390900"/>
          <p14:tracePt t="208501" x="9272588" y="3390900"/>
          <p14:tracePt t="208501" x="9280525" y="3390900"/>
          <p14:tracePt t="208502" x="9288463" y="3390900"/>
          <p14:tracePt t="208504" x="9296400" y="3390900"/>
          <p14:tracePt t="208507" x="9331325" y="3390900"/>
          <p14:tracePt t="208509" x="9347200" y="3390900"/>
          <p14:tracePt t="208509" x="9355138" y="3390900"/>
          <p14:tracePt t="208510" x="9364663" y="3390900"/>
          <p14:tracePt t="208512" x="9372600" y="3390900"/>
          <p14:tracePt t="208512" x="9380538" y="3390900"/>
          <p14:tracePt t="208514" x="9390063" y="3390900"/>
          <p14:tracePt t="208515" x="9405938" y="3390900"/>
          <p14:tracePt t="208516" x="9405938" y="3382963"/>
          <p14:tracePt t="208517" x="9413875" y="3382963"/>
          <p14:tracePt t="208517" x="9439275" y="3382963"/>
          <p14:tracePt t="208519" x="9448800" y="3382963"/>
          <p14:tracePt t="208520" x="9464675" y="3382963"/>
          <p14:tracePt t="208523" x="9472613" y="3382963"/>
          <p14:tracePt t="208524" x="9490075" y="3382963"/>
          <p14:tracePt t="208526" x="9498013" y="3382963"/>
          <p14:tracePt t="208527" x="9507538" y="3382963"/>
          <p14:tracePt t="208530" x="9523413" y="3382963"/>
          <p14:tracePt t="208530" x="9531350" y="3382963"/>
          <p14:tracePt t="208531" x="9540875" y="3382963"/>
          <p14:tracePt t="208533" x="9548813" y="3382963"/>
          <p14:tracePt t="208535" x="9556750" y="3382963"/>
          <p14:tracePt t="208537" x="9566275" y="3382963"/>
          <p14:tracePt t="208539" x="9574213" y="3382963"/>
          <p14:tracePt t="208541" x="9582150" y="3382963"/>
          <p14:tracePt t="208543" x="9590088" y="3375025"/>
          <p14:tracePt t="208549" x="9599613" y="3375025"/>
          <p14:tracePt t="208624" x="9607550" y="3375025"/>
          <p14:tracePt t="209003" x="9615488" y="3375025"/>
          <p14:tracePt t="209093" x="9640888" y="3365500"/>
          <p14:tracePt t="209097" x="9648825" y="3365500"/>
          <p14:tracePt t="209197" x="9691688" y="3365500"/>
          <p14:tracePt t="209361" x="9699625" y="3365500"/>
          <p14:tracePt t="209374" x="9707563" y="3365500"/>
          <p14:tracePt t="209755" x="9707563" y="3357563"/>
          <p14:tracePt t="209759" x="9717088" y="3357563"/>
          <p14:tracePt t="209763" x="9717088" y="3349625"/>
          <p14:tracePt t="209768" x="9717088" y="3340100"/>
          <p14:tracePt t="213661" x="9717088" y="3349625"/>
          <p14:tracePt t="213663" x="9707563" y="3349625"/>
          <p14:tracePt t="213667" x="9699625" y="3349625"/>
          <p14:tracePt t="213671" x="9699625" y="3357563"/>
          <p14:tracePt t="213673" x="9691688" y="3357563"/>
          <p14:tracePt t="213680" x="9683750" y="3357563"/>
          <p14:tracePt t="213683" x="9683750" y="3365500"/>
          <p14:tracePt t="213690" x="9674225" y="3365500"/>
          <p14:tracePt t="215530" x="9674225" y="3357563"/>
          <p14:tracePt t="215542" x="9674225" y="3349625"/>
          <p14:tracePt t="215547" x="9674225" y="3340100"/>
          <p14:tracePt t="215557" x="9674225" y="3332163"/>
          <p14:tracePt t="215560" x="9683750" y="3332163"/>
          <p14:tracePt t="215564" x="9683750" y="3324225"/>
          <p14:tracePt t="215569" x="9683750" y="3316288"/>
          <p14:tracePt t="215577" x="9691688" y="3298825"/>
          <p14:tracePt t="215583" x="9691688" y="3290888"/>
          <p14:tracePt t="215588" x="9691688" y="3281363"/>
          <p14:tracePt t="215593" x="9699625" y="3273425"/>
          <p14:tracePt t="215597" x="9699625" y="3265488"/>
          <p14:tracePt t="215600" x="9699625" y="3257550"/>
          <p14:tracePt t="215603" x="9707563" y="3248025"/>
          <p14:tracePt t="215612" x="9707563" y="3222625"/>
          <p14:tracePt t="215614" x="9717088" y="3222625"/>
          <p14:tracePt t="215615" x="9717088" y="3214688"/>
          <p14:tracePt t="215617" x="9717088" y="3206750"/>
          <p14:tracePt t="215619" x="9717088" y="3198813"/>
          <p14:tracePt t="215621" x="9725025" y="3189288"/>
          <p14:tracePt t="215624" x="9725025" y="3181350"/>
          <p14:tracePt t="215627" x="9725025" y="3173413"/>
          <p14:tracePt t="215629" x="9732963" y="3163888"/>
          <p14:tracePt t="215631" x="9742488" y="3155950"/>
          <p14:tracePt t="215634" x="9742488" y="3148013"/>
          <p14:tracePt t="215637" x="9750425" y="3140075"/>
          <p14:tracePt t="215638" x="9750425" y="3130550"/>
          <p14:tracePt t="215641" x="9750425" y="3122613"/>
          <p14:tracePt t="215642" x="9758363" y="3114675"/>
          <p14:tracePt t="215646" x="9758363" y="3105150"/>
          <p14:tracePt t="215647" x="9758363" y="3097213"/>
          <p14:tracePt t="215650" x="9766300" y="3089275"/>
          <p14:tracePt t="215652" x="9766300" y="3081338"/>
          <p14:tracePt t="215655" x="9766300" y="3071813"/>
          <p14:tracePt t="215657" x="9775825" y="3063875"/>
          <p14:tracePt t="215658" x="9783763" y="3055938"/>
          <p14:tracePt t="215659" x="9783763" y="3046413"/>
          <p14:tracePt t="215663" x="9783763" y="3038475"/>
          <p14:tracePt t="215664" x="9783763" y="3030538"/>
          <p14:tracePt t="215665" x="9783763" y="3022600"/>
          <p14:tracePt t="215666" x="9783763" y="3013075"/>
          <p14:tracePt t="215667" x="9791700" y="3013075"/>
          <p14:tracePt t="215669" x="9791700" y="3005138"/>
          <p14:tracePt t="215670" x="9791700" y="2997200"/>
          <p14:tracePt t="215673" x="9791700" y="2987675"/>
          <p14:tracePt t="215676" x="9791700" y="2979738"/>
          <p14:tracePt t="215678" x="9791700" y="2971800"/>
          <p14:tracePt t="215678" x="9791700" y="2963863"/>
          <p14:tracePt t="215680" x="9791700" y="2954338"/>
          <p14:tracePt t="215684" x="9791700" y="2946400"/>
          <p14:tracePt t="215685" x="9791700" y="2938463"/>
          <p14:tracePt t="215687" x="9791700" y="2928938"/>
          <p14:tracePt t="215689" x="9791700" y="2921000"/>
          <p14:tracePt t="215693" x="9791700" y="2913063"/>
          <p14:tracePt t="215695" x="9791700" y="2905125"/>
          <p14:tracePt t="215697" x="9791700" y="2895600"/>
          <p14:tracePt t="215699" x="9791700" y="2887663"/>
          <p14:tracePt t="215702" x="9791700" y="2879725"/>
          <p14:tracePt t="215705" x="9791700" y="2870200"/>
          <p14:tracePt t="215707" x="9791700" y="2854325"/>
          <p14:tracePt t="215711" x="9791700" y="2846388"/>
          <p14:tracePt t="215713" x="9783763" y="2836863"/>
          <p14:tracePt t="215715" x="9775825" y="2828925"/>
          <p14:tracePt t="215717" x="9775825" y="2820988"/>
          <p14:tracePt t="215719" x="9775825" y="2811463"/>
          <p14:tracePt t="215723" x="9775825" y="2803525"/>
          <p14:tracePt t="215725" x="9766300" y="2803525"/>
          <p14:tracePt t="215725" x="9766300" y="2795588"/>
          <p14:tracePt t="215727" x="9766300" y="2786063"/>
          <p14:tracePt t="215730" x="9766300" y="2778125"/>
          <p14:tracePt t="215736" x="9766300" y="2770188"/>
          <p14:tracePt t="215737" x="9758363" y="2770188"/>
          <p14:tracePt t="215740" x="9758363" y="2762250"/>
          <p14:tracePt t="215742" x="9758363" y="2752725"/>
          <p14:tracePt t="215748" x="9750425" y="2744788"/>
          <p14:tracePt t="215755" x="9750425" y="2736850"/>
          <p14:tracePt t="215757" x="9742488" y="2736850"/>
          <p14:tracePt t="215761" x="9732963" y="2736850"/>
          <p14:tracePt t="215765" x="9732963" y="2727325"/>
          <p14:tracePt t="215768" x="9725025" y="2727325"/>
          <p14:tracePt t="215770" x="9725025" y="2719388"/>
          <p14:tracePt t="215771" x="9717088" y="2719388"/>
          <p14:tracePt t="215775" x="9707563" y="2719388"/>
          <p14:tracePt t="215777" x="9699625" y="2719388"/>
          <p14:tracePt t="215779" x="9691688" y="2711450"/>
          <p14:tracePt t="215782" x="9683750" y="2711450"/>
          <p14:tracePt t="215785" x="9674225" y="2711450"/>
          <p14:tracePt t="215787" x="9666288" y="2711450"/>
          <p14:tracePt t="215788" x="9658350" y="2711450"/>
          <p14:tracePt t="215790" x="9648825" y="2711450"/>
          <p14:tracePt t="215791" x="9640888" y="2711450"/>
          <p14:tracePt t="215794" x="9632950" y="2711450"/>
          <p14:tracePt t="215796" x="9625013" y="2711450"/>
          <p14:tracePt t="215797" x="9615488" y="2711450"/>
          <p14:tracePt t="215798" x="9607550" y="2711450"/>
          <p14:tracePt t="215801" x="9590088" y="2711450"/>
          <p14:tracePt t="215802" x="9582150" y="2711450"/>
          <p14:tracePt t="215804" x="9574213" y="2711450"/>
          <p14:tracePt t="215807" x="9556750" y="2711450"/>
          <p14:tracePt t="215808" x="9548813" y="2711450"/>
          <p14:tracePt t="215809" x="9540875" y="2711450"/>
          <p14:tracePt t="215809" x="9531350" y="2711450"/>
          <p14:tracePt t="215811" x="9523413" y="2711450"/>
          <p14:tracePt t="215814" x="9507538" y="2711450"/>
          <p14:tracePt t="215815" x="9498013" y="2711450"/>
          <p14:tracePt t="215817" x="9490075" y="2711450"/>
          <p14:tracePt t="215819" x="9482138" y="2711450"/>
          <p14:tracePt t="215820" x="9472613" y="2711450"/>
          <p14:tracePt t="215822" x="9464675" y="2711450"/>
          <p14:tracePt t="215824" x="9448800" y="2711450"/>
          <p14:tracePt t="215825" x="9439275" y="2711450"/>
          <p14:tracePt t="215826" x="9431338" y="2711450"/>
          <p14:tracePt t="215827" x="9423400" y="2711450"/>
          <p14:tracePt t="215828" x="9413875" y="2711450"/>
          <p14:tracePt t="215830" x="9398000" y="2711450"/>
          <p14:tracePt t="215833" x="9390063" y="2711450"/>
          <p14:tracePt t="215835" x="9380538" y="2711450"/>
          <p14:tracePt t="215835" x="9372600" y="2711450"/>
          <p14:tracePt t="215838" x="9364663" y="2711450"/>
          <p14:tracePt t="215841" x="9355138" y="2711450"/>
          <p14:tracePt t="215841" x="9347200" y="2711450"/>
          <p14:tracePt t="215843" x="9339263" y="2711450"/>
          <p14:tracePt t="215845" x="9331325" y="2711450"/>
          <p14:tracePt t="215847" x="9321800" y="2711450"/>
          <p14:tracePt t="215850" x="9313863" y="2711450"/>
          <p14:tracePt t="215852" x="9305925" y="2711450"/>
          <p14:tracePt t="215857" x="9296400" y="2711450"/>
          <p14:tracePt t="215861" x="9288463" y="2711450"/>
          <p14:tracePt t="215873" x="9280525" y="2711450"/>
          <p14:tracePt t="215881" x="9272588" y="2711450"/>
          <p14:tracePt t="215896" x="9263063" y="2711450"/>
          <p14:tracePt t="215920" x="9255125" y="2711450"/>
          <p14:tracePt t="215931" x="9247188" y="2711450"/>
          <p14:tracePt t="215936" x="9237663" y="2703513"/>
          <p14:tracePt t="215940" x="9229725" y="2703513"/>
          <p14:tracePt t="215944" x="9221788" y="2703513"/>
          <p14:tracePt t="215950" x="9213850" y="2703513"/>
          <p14:tracePt t="215954" x="9204325" y="2703513"/>
          <p14:tracePt t="215957" x="9196388" y="2703513"/>
          <p14:tracePt t="215960" x="9188450" y="2703513"/>
          <p14:tracePt t="215964" x="9178925" y="2703513"/>
          <p14:tracePt t="215969" x="9170988" y="2693988"/>
          <p14:tracePt t="215970" x="9163050" y="2693988"/>
          <p14:tracePt t="215975" x="9155113" y="2693988"/>
          <p14:tracePt t="215978" x="9145588" y="2693988"/>
          <p14:tracePt t="215982" x="9137650" y="2686050"/>
          <p14:tracePt t="215984" x="9129713" y="2686050"/>
          <p14:tracePt t="215990" x="9120188" y="2686050"/>
          <p14:tracePt t="215993" x="9112250" y="2686050"/>
          <p14:tracePt t="215997" x="9104313" y="2686050"/>
          <p14:tracePt t="215999" x="9096375" y="2686050"/>
          <p14:tracePt t="216000" x="9096375" y="2678113"/>
          <p14:tracePt t="216003" x="9086850" y="2678113"/>
          <p14:tracePt t="216007" x="9078913" y="2678113"/>
          <p14:tracePt t="216011" x="9070975" y="2678113"/>
          <p14:tracePt t="216014" x="9061450" y="2668588"/>
          <p14:tracePt t="216019" x="9053513" y="2668588"/>
          <p14:tracePt t="216022" x="9045575" y="2668588"/>
          <p14:tracePt t="216026" x="9037638" y="2660650"/>
          <p14:tracePt t="216027" x="9028113" y="2660650"/>
          <p14:tracePt t="216031" x="9020175" y="2660650"/>
          <p14:tracePt t="216033" x="9020175" y="2652713"/>
          <p14:tracePt t="216035" x="9012238" y="2652713"/>
          <p14:tracePt t="216040" x="8994775" y="2644775"/>
          <p14:tracePt t="216044" x="8986838" y="2644775"/>
          <p14:tracePt t="216045" x="8978900" y="2644775"/>
          <p14:tracePt t="216048" x="8969375" y="2644775"/>
          <p14:tracePt t="216050" x="8961438" y="2644775"/>
          <p14:tracePt t="216051" x="8953500" y="2635250"/>
          <p14:tracePt t="216055" x="8943975" y="2635250"/>
          <p14:tracePt t="216059" x="8928100" y="2635250"/>
          <p14:tracePt t="216060" x="8920163" y="2635250"/>
          <p14:tracePt t="216061" x="8920163" y="2627313"/>
          <p14:tracePt t="216063" x="8910638" y="2627313"/>
          <p14:tracePt t="216065" x="8902700" y="2627313"/>
          <p14:tracePt t="216065" x="8894763" y="2627313"/>
          <p14:tracePt t="216067" x="8885238" y="2627313"/>
          <p14:tracePt t="216069" x="8877300" y="2627313"/>
          <p14:tracePt t="216070" x="8869363" y="2627313"/>
          <p14:tracePt t="216073" x="8861425" y="2627313"/>
          <p14:tracePt t="216074" x="8851900" y="2627313"/>
          <p14:tracePt t="216076" x="8843963" y="2627313"/>
          <p14:tracePt t="216078" x="8836025" y="2627313"/>
          <p14:tracePt t="216078" x="8836025" y="2619375"/>
          <p14:tracePt t="216080" x="8826500" y="2619375"/>
          <p14:tracePt t="216083" x="8818563" y="2619375"/>
          <p14:tracePt t="216084" x="8810625" y="2619375"/>
          <p14:tracePt t="216087" x="8802688" y="2619375"/>
          <p14:tracePt t="216089" x="8793163" y="2619375"/>
          <p14:tracePt t="216091" x="8785225" y="2619375"/>
          <p14:tracePt t="216096" x="8777288" y="2619375"/>
          <p14:tracePt t="216101" x="8767763" y="2619375"/>
          <p14:tracePt t="216104" x="8759825" y="2619375"/>
          <p14:tracePt t="216111" x="8751888" y="2619375"/>
          <p14:tracePt t="216118" x="8743950" y="2609850"/>
          <p14:tracePt t="216126" x="8734425" y="2609850"/>
          <p14:tracePt t="216131" x="8726488" y="2609850"/>
          <p14:tracePt t="216178" x="8718550" y="2609850"/>
          <p14:tracePt t="216189" x="8709025" y="2609850"/>
          <p14:tracePt t="216196" x="8701088" y="2609850"/>
          <p14:tracePt t="216198" x="8693150" y="2609850"/>
          <p14:tracePt t="216205" x="8685213" y="2609850"/>
          <p14:tracePt t="216211" x="8675688" y="2619375"/>
          <p14:tracePt t="216217" x="8667750" y="2619375"/>
          <p14:tracePt t="216220" x="8659813" y="2619375"/>
          <p14:tracePt t="216225" x="8659813" y="2627313"/>
          <p14:tracePt t="216227" x="8650288" y="2627313"/>
          <p14:tracePt t="216230" x="8642350" y="2627313"/>
          <p14:tracePt t="216234" x="8642350" y="2635250"/>
          <p14:tracePt t="216237" x="8634413" y="2635250"/>
          <p14:tracePt t="216240" x="8626475" y="2635250"/>
          <p14:tracePt t="216242" x="8626475" y="2644775"/>
          <p14:tracePt t="216245" x="8616950" y="2652713"/>
          <p14:tracePt t="216250" x="8609013" y="2660650"/>
          <p14:tracePt t="216253" x="8609013" y="2668588"/>
          <p14:tracePt t="216257" x="8609013" y="2678113"/>
          <p14:tracePt t="216259" x="8601075" y="2686050"/>
          <p14:tracePt t="216261" x="8601075" y="2693988"/>
          <p14:tracePt t="216264" x="8601075" y="2703513"/>
          <p14:tracePt t="216265" x="8601075" y="2711450"/>
          <p14:tracePt t="216268" x="8601075" y="2719388"/>
          <p14:tracePt t="216268" x="8601075" y="2727325"/>
          <p14:tracePt t="216269" x="8601075" y="2736850"/>
          <p14:tracePt t="216271" x="8601075" y="2744788"/>
          <p14:tracePt t="216275" x="8601075" y="2762250"/>
          <p14:tracePt t="216276" x="8601075" y="2778125"/>
          <p14:tracePt t="216278" x="8601075" y="2786063"/>
          <p14:tracePt t="216279" x="8601075" y="2795588"/>
          <p14:tracePt t="216280" x="8601075" y="2803525"/>
          <p14:tracePt t="216281" x="8601075" y="2811463"/>
          <p14:tracePt t="216283" x="8609013" y="2820988"/>
          <p14:tracePt t="216284" x="8609013" y="2828925"/>
          <p14:tracePt t="216284" x="8609013" y="2836863"/>
          <p14:tracePt t="216285" x="8609013" y="2846388"/>
          <p14:tracePt t="216287" x="8609013" y="2854325"/>
          <p14:tracePt t="216289" x="8616950" y="2862263"/>
          <p14:tracePt t="216291" x="8626475" y="2879725"/>
          <p14:tracePt t="216292" x="8626475" y="2887663"/>
          <p14:tracePt t="216293" x="8626475" y="2895600"/>
          <p14:tracePt t="216294" x="8626475" y="2905125"/>
          <p14:tracePt t="216296" x="8634413" y="2913063"/>
          <p14:tracePt t="216297" x="8634413" y="2938463"/>
          <p14:tracePt t="216300" x="8634413" y="2954338"/>
          <p14:tracePt t="216302" x="8642350" y="2963863"/>
          <p14:tracePt t="216303" x="8642350" y="2971800"/>
          <p14:tracePt t="216304" x="8642350" y="2979738"/>
          <p14:tracePt t="216306" x="8650288" y="2997200"/>
          <p14:tracePt t="216307" x="8650288" y="3005138"/>
          <p14:tracePt t="216308" x="8650288" y="3022600"/>
          <p14:tracePt t="216310" x="8650288" y="3030538"/>
          <p14:tracePt t="216311" x="8650288" y="3038475"/>
          <p14:tracePt t="216312" x="8650288" y="3046413"/>
          <p14:tracePt t="216313" x="8650288" y="3055938"/>
          <p14:tracePt t="216315" x="8659813" y="3063875"/>
          <p14:tracePt t="216316" x="8659813" y="3071813"/>
          <p14:tracePt t="216317" x="8659813" y="3081338"/>
          <p14:tracePt t="216318" x="8659813" y="3089275"/>
          <p14:tracePt t="216319" x="8659813" y="3097213"/>
          <p14:tracePt t="216320" x="8659813" y="3105150"/>
          <p14:tracePt t="216321" x="8659813" y="3122613"/>
          <p14:tracePt t="216325" x="8659813" y="3130550"/>
          <p14:tracePt t="216326" x="8659813" y="3148013"/>
          <p14:tracePt t="216327" x="8659813" y="3155950"/>
          <p14:tracePt t="216328" x="8667750" y="3173413"/>
          <p14:tracePt t="216331" x="8667750" y="3189288"/>
          <p14:tracePt t="216331" x="8667750" y="3198813"/>
          <p14:tracePt t="216333" x="8667750" y="3206750"/>
          <p14:tracePt t="216334" x="8667750" y="3214688"/>
          <p14:tracePt t="216336" x="8667750" y="3222625"/>
          <p14:tracePt t="216337" x="8675688" y="3232150"/>
          <p14:tracePt t="216338" x="8675688" y="3240088"/>
          <p14:tracePt t="216340" x="8675688" y="3257550"/>
          <p14:tracePt t="216341" x="8675688" y="3273425"/>
          <p14:tracePt t="216342" x="8675688" y="3281363"/>
          <p14:tracePt t="216343" x="8675688" y="3298825"/>
          <p14:tracePt t="216344" x="8675688" y="3306763"/>
          <p14:tracePt t="216345" x="8675688" y="3316288"/>
          <p14:tracePt t="216346" x="8675688" y="3332163"/>
          <p14:tracePt t="216347" x="8675688" y="3340100"/>
          <p14:tracePt t="216350" x="8675688" y="3357563"/>
          <p14:tracePt t="216351" x="8675688" y="3365500"/>
          <p14:tracePt t="216352" x="8675688" y="3375025"/>
          <p14:tracePt t="216353" x="8675688" y="3382963"/>
          <p14:tracePt t="216357" x="8675688" y="3408363"/>
          <p14:tracePt t="216358" x="8685213" y="3416300"/>
          <p14:tracePt t="216360" x="8685213" y="3424238"/>
          <p14:tracePt t="216361" x="8685213" y="3433763"/>
          <p14:tracePt t="216362" x="8685213" y="3441700"/>
          <p14:tracePt t="216364" x="8685213" y="3449638"/>
          <p14:tracePt t="216366" x="8685213" y="3459163"/>
          <p14:tracePt t="216368" x="8685213" y="3475038"/>
          <p14:tracePt t="216370" x="8685213" y="3482975"/>
          <p14:tracePt t="216374" x="8685213" y="3492500"/>
          <p14:tracePt t="216376" x="8685213" y="3500438"/>
          <p14:tracePt t="216376" x="8685213" y="3508375"/>
          <p14:tracePt t="216378" x="8685213" y="3517900"/>
          <p14:tracePt t="216380" x="8685213" y="3525838"/>
          <p14:tracePt t="216383" x="8685213" y="3533775"/>
          <p14:tracePt t="216384" x="8685213" y="3541713"/>
          <p14:tracePt t="216389" x="8685213" y="3551238"/>
          <p14:tracePt t="216393" x="8685213" y="3559175"/>
          <p14:tracePt t="216397" x="8685213" y="3567113"/>
          <p14:tracePt t="216400" x="8685213" y="3576638"/>
          <p14:tracePt t="216437" x="8693150" y="3576638"/>
          <p14:tracePt t="216442" x="8701088" y="3576638"/>
          <p14:tracePt t="216445" x="8709025" y="3576638"/>
          <p14:tracePt t="216447" x="8718550" y="3576638"/>
          <p14:tracePt t="216449" x="8734425" y="3576638"/>
          <p14:tracePt t="216451" x="8743950" y="3576638"/>
          <p14:tracePt t="216453" x="8751888" y="3576638"/>
          <p14:tracePt t="216454" x="8759825" y="3576638"/>
          <p14:tracePt t="216455" x="8767763" y="3576638"/>
          <p14:tracePt t="216457" x="8785225" y="3576638"/>
          <p14:tracePt t="216457" x="8793163" y="3567113"/>
          <p14:tracePt t="216459" x="8802688" y="3567113"/>
          <p14:tracePt t="216459" x="8818563" y="3567113"/>
          <p14:tracePt t="216460" x="8826500" y="3567113"/>
          <p14:tracePt t="216461" x="8836025" y="3567113"/>
          <p14:tracePt t="216462" x="8843963" y="3567113"/>
          <p14:tracePt t="216464" x="8861425" y="3567113"/>
          <p14:tracePt t="216465" x="8869363" y="3559175"/>
          <p14:tracePt t="216465" x="8885238" y="3559175"/>
          <p14:tracePt t="216467" x="8894763" y="3559175"/>
          <p14:tracePt t="216468" x="8910638" y="3559175"/>
          <p14:tracePt t="216469" x="8928100" y="3551238"/>
          <p14:tracePt t="216469" x="8936038" y="3551238"/>
          <p14:tracePt t="216471" x="8953500" y="3551238"/>
          <p14:tracePt t="216474" x="8994775" y="3541713"/>
          <p14:tracePt t="216476" x="9012238" y="3541713"/>
          <p14:tracePt t="216477" x="9028113" y="3541713"/>
          <p14:tracePt t="216478" x="9053513" y="3541713"/>
          <p14:tracePt t="216478" x="9070975" y="3541713"/>
          <p14:tracePt t="216480" x="9086850" y="3541713"/>
          <p14:tracePt t="216480" x="9104313" y="3541713"/>
          <p14:tracePt t="216482" x="9137650" y="3541713"/>
          <p14:tracePt t="216483" x="9163050" y="3541713"/>
          <p14:tracePt t="216485" x="9178925" y="3533775"/>
          <p14:tracePt t="216486" x="9204325" y="3533775"/>
          <p14:tracePt t="216487" x="9221788" y="3533775"/>
          <p14:tracePt t="216488" x="9237663" y="3533775"/>
          <p14:tracePt t="216489" x="9263063" y="3533775"/>
          <p14:tracePt t="216491" x="9313863" y="3533775"/>
          <p14:tracePt t="216493" x="9331325" y="3533775"/>
          <p14:tracePt t="216495" x="9355138" y="3533775"/>
          <p14:tracePt t="216496" x="9380538" y="3533775"/>
          <p14:tracePt t="216496" x="9405938" y="3533775"/>
          <p14:tracePt t="216497" x="9431338" y="3533775"/>
          <p14:tracePt t="216498" x="9448800" y="3533775"/>
          <p14:tracePt t="216499" x="9464675" y="3533775"/>
          <p14:tracePt t="216500" x="9490075" y="3533775"/>
          <p14:tracePt t="216501" x="9515475" y="3533775"/>
          <p14:tracePt t="216502" x="9531350" y="3533775"/>
          <p14:tracePt t="216503" x="9556750" y="3533775"/>
          <p14:tracePt t="216504" x="9574213" y="3533775"/>
          <p14:tracePt t="216507" x="9625013" y="3533775"/>
          <p14:tracePt t="216508" x="9640888" y="3533775"/>
          <p14:tracePt t="216509" x="9666288" y="3533775"/>
          <p14:tracePt t="216510" x="9683750" y="3533775"/>
          <p14:tracePt t="216511" x="9707563" y="3533775"/>
          <p14:tracePt t="216511" x="9732963" y="3533775"/>
          <p14:tracePt t="216512" x="9758363" y="3533775"/>
          <p14:tracePt t="216513" x="9783763" y="3525838"/>
          <p14:tracePt t="216514" x="9809163" y="3525838"/>
          <p14:tracePt t="216516" x="9834563" y="3525838"/>
          <p14:tracePt t="216517" x="9850438" y="3525838"/>
          <p14:tracePt t="216518" x="9875838" y="3525838"/>
          <p14:tracePt t="216519" x="9901238" y="3525838"/>
          <p14:tracePt t="216520" x="9918700" y="3525838"/>
          <p14:tracePt t="216522" x="9942513" y="3525838"/>
          <p14:tracePt t="216524" x="9977438" y="3525838"/>
          <p14:tracePt t="216525" x="10001250" y="3525838"/>
          <p14:tracePt t="216525" x="10018713" y="3525838"/>
          <p14:tracePt t="216527" x="10052050" y="3525838"/>
          <p14:tracePt t="216527" x="10069513" y="3525838"/>
          <p14:tracePt t="216528" x="10094913" y="3525838"/>
          <p14:tracePt t="216529" x="10118725" y="3525838"/>
          <p14:tracePt t="216531" x="10144125" y="3525838"/>
          <p14:tracePt t="216532" x="10169525" y="3525838"/>
          <p14:tracePt t="216533" x="10186988" y="3525838"/>
          <p14:tracePt t="216534" x="10202863" y="3525838"/>
          <p14:tracePt t="216534" x="10220325" y="3525838"/>
          <p14:tracePt t="216536" x="10236200" y="3525838"/>
          <p14:tracePt t="216536" x="10261600" y="3525838"/>
          <p14:tracePt t="216537" x="10279063" y="3525838"/>
          <p14:tracePt t="216539" x="10294938" y="3525838"/>
          <p14:tracePt t="216540" x="10337800" y="3525838"/>
          <p14:tracePt t="216542" x="10353675" y="3525838"/>
          <p14:tracePt t="216543" x="10371138" y="3525838"/>
          <p14:tracePt t="216544" x="10388600" y="3525838"/>
          <p14:tracePt t="216545" x="10396538" y="3525838"/>
          <p14:tracePt t="216546" x="10412413" y="3525838"/>
          <p14:tracePt t="216547" x="10429875" y="3525838"/>
          <p14:tracePt t="216548" x="10455275" y="3525838"/>
          <p14:tracePt t="216549" x="10471150" y="3525838"/>
          <p14:tracePt t="216550" x="10480675" y="3525838"/>
          <p14:tracePt t="216551" x="10488613" y="3525838"/>
          <p14:tracePt t="216552" x="10506075" y="3525838"/>
          <p14:tracePt t="216554" x="10521950" y="3517900"/>
          <p14:tracePt t="216554" x="10529888" y="3517900"/>
          <p14:tracePt t="216557" x="10564813" y="3517900"/>
          <p14:tracePt t="216557" x="10572750" y="3517900"/>
          <p14:tracePt t="216558" x="10580688" y="3517900"/>
          <p14:tracePt t="216559" x="10588625" y="3517900"/>
          <p14:tracePt t="216560" x="10606088" y="3517900"/>
          <p14:tracePt t="216562" x="10614025" y="3517900"/>
          <p14:tracePt t="216564" x="10623550" y="3517900"/>
          <p14:tracePt t="216565" x="10639425" y="3517900"/>
          <p14:tracePt t="216565" x="10647363" y="3517900"/>
          <p14:tracePt t="216567" x="10664825" y="3517900"/>
          <p14:tracePt t="216568" x="10672763" y="3517900"/>
          <p14:tracePt t="216569" x="10682288" y="3517900"/>
          <p14:tracePt t="216570" x="10690225" y="3517900"/>
          <p14:tracePt t="216571" x="10706100" y="3517900"/>
          <p14:tracePt t="216574" x="10715625" y="3517900"/>
          <p14:tracePt t="216575" x="10723563" y="3517900"/>
          <p14:tracePt t="216576" x="10741025" y="3517900"/>
          <p14:tracePt t="216577" x="10748963" y="3517900"/>
          <p14:tracePt t="216579" x="10764838" y="3517900"/>
          <p14:tracePt t="216581" x="10774363" y="3517900"/>
          <p14:tracePt t="216584" x="10790238" y="3517900"/>
          <p14:tracePt t="216586" x="10799763" y="3517900"/>
          <p14:tracePt t="216588" x="10815638" y="3517900"/>
          <p14:tracePt t="216591" x="10823575" y="3517900"/>
          <p14:tracePt t="216592" x="10833100" y="3517900"/>
          <p14:tracePt t="216595" x="10841038" y="3517900"/>
          <p14:tracePt t="216597" x="10848975" y="3517900"/>
          <p14:tracePt t="216598" x="10858500" y="3517900"/>
          <p14:tracePt t="216601" x="10866438" y="3517900"/>
          <p14:tracePt t="216603" x="10874375" y="3517900"/>
          <p14:tracePt t="216607" x="10882313" y="3517900"/>
          <p14:tracePt t="216608" x="10891838" y="3517900"/>
          <p14:tracePt t="216613" x="10899775" y="3517900"/>
          <p14:tracePt t="216617" x="10907713" y="3517900"/>
          <p14:tracePt t="216619" x="10917238" y="3517900"/>
          <p14:tracePt t="216626" x="10925175" y="3517900"/>
          <p14:tracePt t="216633" x="10933113" y="3517900"/>
          <p14:tracePt t="216647" x="10941050" y="3517900"/>
          <p14:tracePt t="216661" x="10950575" y="3517900"/>
          <p14:tracePt t="216678" x="10958513" y="3517900"/>
          <p14:tracePt t="216684" x="10966450" y="3517900"/>
          <p14:tracePt t="216690" x="10975975" y="3517900"/>
          <p14:tracePt t="216693" x="10983913" y="3517900"/>
          <p14:tracePt t="216697" x="10991850" y="3517900"/>
          <p14:tracePt t="216702" x="10999788" y="3517900"/>
          <p14:tracePt t="216703" x="11009313" y="3517900"/>
          <p14:tracePt t="216705" x="11017250" y="3517900"/>
          <p14:tracePt t="216708" x="11025188" y="3508375"/>
          <p14:tracePt t="216711" x="11034713" y="3508375"/>
          <p14:tracePt t="216714" x="11042650" y="3508375"/>
          <p14:tracePt t="216715" x="11050588" y="3500438"/>
          <p14:tracePt t="216717" x="11058525" y="3500438"/>
          <p14:tracePt t="216719" x="11068050" y="3500438"/>
          <p14:tracePt t="216721" x="11068050" y="3492500"/>
          <p14:tracePt t="216727" x="11093450" y="3475038"/>
          <p14:tracePt t="216729" x="11101388" y="3475038"/>
          <p14:tracePt t="216730" x="11101388" y="3467100"/>
          <p14:tracePt t="216733" x="11109325" y="3459163"/>
          <p14:tracePt t="216735" x="11117263" y="3449638"/>
          <p14:tracePt t="216737" x="11126788" y="3441700"/>
          <p14:tracePt t="216740" x="11126788" y="3433763"/>
          <p14:tracePt t="216742" x="11134725" y="3433763"/>
          <p14:tracePt t="216743" x="11134725" y="3424238"/>
          <p14:tracePt t="216744" x="11134725" y="3416300"/>
          <p14:tracePt t="216746" x="11142663" y="3416300"/>
          <p14:tracePt t="216746" x="11142663" y="3408363"/>
          <p14:tracePt t="216748" x="11152188" y="3398838"/>
          <p14:tracePt t="216749" x="11152188" y="3390900"/>
          <p14:tracePt t="216750" x="11160125" y="3382963"/>
          <p14:tracePt t="216753" x="11160125" y="3375025"/>
          <p14:tracePt t="216755" x="11168063" y="3365500"/>
          <p14:tracePt t="216757" x="11168063" y="3349625"/>
          <p14:tracePt t="216758" x="11176000" y="3340100"/>
          <p14:tracePt t="216760" x="11185525" y="3324225"/>
          <p14:tracePt t="216763" x="11185525" y="3316288"/>
          <p14:tracePt t="216764" x="11185525" y="3306763"/>
          <p14:tracePt t="216765" x="11193463" y="3306763"/>
          <p14:tracePt t="216765" x="11193463" y="3298825"/>
          <p14:tracePt t="216766" x="11193463" y="3290888"/>
          <p14:tracePt t="216767" x="11193463" y="3281363"/>
          <p14:tracePt t="216769" x="11193463" y="3273425"/>
          <p14:tracePt t="216769" x="11201400" y="3265488"/>
          <p14:tracePt t="216771" x="11210925" y="3248025"/>
          <p14:tracePt t="216775" x="11218863" y="3232150"/>
          <p14:tracePt t="216778" x="11218863" y="3206750"/>
          <p14:tracePt t="216779" x="11226800" y="3189288"/>
          <p14:tracePt t="216780" x="11226800" y="3181350"/>
          <p14:tracePt t="216781" x="11226800" y="3173413"/>
          <p14:tracePt t="216782" x="11234738" y="3163888"/>
          <p14:tracePt t="216783" x="11234738" y="3148013"/>
          <p14:tracePt t="216785" x="11234738" y="3140075"/>
          <p14:tracePt t="216786" x="11234738" y="3130550"/>
          <p14:tracePt t="216787" x="11234738" y="3122613"/>
          <p14:tracePt t="216789" x="11234738" y="3105150"/>
          <p14:tracePt t="216791" x="11244263" y="3097213"/>
          <p14:tracePt t="216794" x="11244263" y="3081338"/>
          <p14:tracePt t="216795" x="11244263" y="3071813"/>
          <p14:tracePt t="216796" x="11244263" y="3063875"/>
          <p14:tracePt t="216796" x="11244263" y="3055938"/>
          <p14:tracePt t="216797" x="11244263" y="3046413"/>
          <p14:tracePt t="216798" x="11244263" y="3038475"/>
          <p14:tracePt t="216800" x="11244263" y="3030538"/>
          <p14:tracePt t="216801" x="11244263" y="3022600"/>
          <p14:tracePt t="216802" x="11244263" y="3013075"/>
          <p14:tracePt t="216803" x="11244263" y="3005138"/>
          <p14:tracePt t="216805" x="11244263" y="2997200"/>
          <p14:tracePt t="216807" x="11244263" y="2987675"/>
          <p14:tracePt t="216808" x="11244263" y="2971800"/>
          <p14:tracePt t="216810" x="11244263" y="2954338"/>
          <p14:tracePt t="216811" x="11244263" y="2946400"/>
          <p14:tracePt t="216813" x="11244263" y="2938463"/>
          <p14:tracePt t="216814" x="11234738" y="2928938"/>
          <p14:tracePt t="216814" x="11226800" y="2921000"/>
          <p14:tracePt t="216816" x="11226800" y="2913063"/>
          <p14:tracePt t="216817" x="11218863" y="2905125"/>
          <p14:tracePt t="216817" x="11210925" y="2895600"/>
          <p14:tracePt t="216818" x="11210925" y="2887663"/>
          <p14:tracePt t="216820" x="11201400" y="2870200"/>
          <p14:tracePt t="216821" x="11193463" y="2862263"/>
          <p14:tracePt t="216824" x="11185525" y="2846388"/>
          <p14:tracePt t="216826" x="11168063" y="2820988"/>
          <p14:tracePt t="216828" x="11160125" y="2811463"/>
          <p14:tracePt t="216828" x="11142663" y="2795588"/>
          <p14:tracePt t="216831" x="11134725" y="2778125"/>
          <p14:tracePt t="216832" x="11126788" y="2778125"/>
          <p14:tracePt t="216833" x="11117263" y="2770188"/>
          <p14:tracePt t="216834" x="11109325" y="2762250"/>
          <p14:tracePt t="216836" x="11101388" y="2752725"/>
          <p14:tracePt t="216836" x="11083925" y="2736850"/>
          <p14:tracePt t="216837" x="11075988" y="2736850"/>
          <p14:tracePt t="216838" x="11068050" y="2719388"/>
          <p14:tracePt t="216841" x="11050588" y="2703513"/>
          <p14:tracePt t="216842" x="11034713" y="2693988"/>
          <p14:tracePt t="216844" x="10999788" y="2668588"/>
          <p14:tracePt t="216846" x="10983913" y="2660650"/>
          <p14:tracePt t="216847" x="10975975" y="2652713"/>
          <p14:tracePt t="216848" x="10966450" y="2644775"/>
          <p14:tracePt t="216850" x="10950575" y="2635250"/>
          <p14:tracePt t="216851" x="10941050" y="2627313"/>
          <p14:tracePt t="216852" x="10925175" y="2619375"/>
          <p14:tracePt t="216854" x="10917238" y="2609850"/>
          <p14:tracePt t="216855" x="10907713" y="2609850"/>
          <p14:tracePt t="216857" x="10874375" y="2586038"/>
          <p14:tracePt t="216859" x="10848975" y="2576513"/>
          <p14:tracePt t="216861" x="10833100" y="2568575"/>
          <p14:tracePt t="216861" x="10823575" y="2560638"/>
          <p14:tracePt t="216862" x="10807700" y="2551113"/>
          <p14:tracePt t="216863" x="10790238" y="2543175"/>
          <p14:tracePt t="216864" x="10782300" y="2535238"/>
          <p14:tracePt t="216865" x="10764838" y="2527300"/>
          <p14:tracePt t="216866" x="10756900" y="2527300"/>
          <p14:tracePt t="216867" x="10741025" y="2517775"/>
          <p14:tracePt t="216868" x="10723563" y="2509838"/>
          <p14:tracePt t="216869" x="10715625" y="2501900"/>
          <p14:tracePt t="216870" x="10698163" y="2492375"/>
          <p14:tracePt t="216871" x="10690225" y="2492375"/>
          <p14:tracePt t="216873" x="10672763" y="2484438"/>
          <p14:tracePt t="216875" x="10656888" y="2476500"/>
          <p14:tracePt t="216877" x="10623550" y="2459038"/>
          <p14:tracePt t="216878" x="10614025" y="2451100"/>
          <p14:tracePt t="216879" x="10598150" y="2451100"/>
          <p14:tracePt t="216880" x="10588625" y="2443163"/>
          <p14:tracePt t="216881" x="10580688" y="2433638"/>
          <p14:tracePt t="216882" x="10564813" y="2433638"/>
          <p14:tracePt t="216883" x="10555288" y="2433638"/>
          <p14:tracePt t="216884" x="10547350" y="2425700"/>
          <p14:tracePt t="216885" x="10529888" y="2417763"/>
          <p14:tracePt t="216887" x="10514013" y="2417763"/>
          <p14:tracePt t="216887" x="10506075" y="2409825"/>
          <p14:tracePt t="216889" x="10488613" y="2409825"/>
          <p14:tracePt t="216891" x="10463213" y="2400300"/>
          <p14:tracePt t="216892" x="10455275" y="2392363"/>
          <p14:tracePt t="216895" x="10412413" y="2374900"/>
          <p14:tracePt t="216896" x="10379075" y="2374900"/>
          <p14:tracePt t="216898" x="10371138" y="2366963"/>
          <p14:tracePt t="216898" x="10353675" y="2359025"/>
          <p14:tracePt t="216899" x="10337800" y="2359025"/>
          <p14:tracePt t="216900" x="10320338" y="2351088"/>
          <p14:tracePt t="216901" x="10312400" y="2351088"/>
          <p14:tracePt t="216903" x="10294938" y="2341563"/>
          <p14:tracePt t="216904" x="10271125" y="2333625"/>
          <p14:tracePt t="216905" x="10253663" y="2333625"/>
          <p14:tracePt t="216907" x="10228263" y="2325688"/>
          <p14:tracePt t="216909" x="10194925" y="2316163"/>
          <p14:tracePt t="216910" x="10161588" y="2308225"/>
          <p14:tracePt t="216910" x="10153650" y="2308225"/>
          <p14:tracePt t="216911" x="10136188" y="2308225"/>
          <p14:tracePt t="216913" x="10118725" y="2308225"/>
          <p14:tracePt t="216914" x="10077450" y="2292350"/>
          <p14:tracePt t="216915" x="10059988" y="2292350"/>
          <p14:tracePt t="216916" x="10044113" y="2282825"/>
          <p14:tracePt t="216917" x="10026650" y="2282825"/>
          <p14:tracePt t="216919" x="10001250" y="2282825"/>
          <p14:tracePt t="216920" x="9985375" y="2282825"/>
          <p14:tracePt t="216922" x="9959975" y="2274888"/>
          <p14:tracePt t="216926" x="9867900" y="2257425"/>
          <p14:tracePt t="216928" x="9825038" y="2257425"/>
          <p14:tracePt t="216928" x="9801225" y="2257425"/>
          <p14:tracePt t="216929" x="9775825" y="2257425"/>
          <p14:tracePt t="216930" x="9750425" y="2249488"/>
          <p14:tracePt t="216932" x="9725025" y="2249488"/>
          <p14:tracePt t="216933" x="9691688" y="2241550"/>
          <p14:tracePt t="216934" x="9666288" y="2241550"/>
          <p14:tracePt t="216935" x="9640888" y="2241550"/>
          <p14:tracePt t="216936" x="9615488" y="2233613"/>
          <p14:tracePt t="216936" x="9574213" y="2233613"/>
          <p14:tracePt t="216937" x="9540875" y="2233613"/>
          <p14:tracePt t="216940" x="9490075" y="2233613"/>
          <p14:tracePt t="216941" x="9431338" y="2233613"/>
          <p14:tracePt t="216942" x="9390063" y="2224088"/>
          <p14:tracePt t="216944" x="9355138" y="2224088"/>
          <p14:tracePt t="216945" x="9331325" y="2224088"/>
          <p14:tracePt t="216945" x="9296400" y="2216150"/>
          <p14:tracePt t="216946" x="9272588" y="2216150"/>
          <p14:tracePt t="216947" x="9237663" y="2216150"/>
          <p14:tracePt t="216948" x="9196388" y="2216150"/>
          <p14:tracePt t="216949" x="9170988" y="2216150"/>
          <p14:tracePt t="216950" x="9137650" y="2208213"/>
          <p14:tracePt t="216951" x="9096375" y="2208213"/>
          <p14:tracePt t="216952" x="9070975" y="2208213"/>
          <p14:tracePt t="216953" x="9037638" y="2208213"/>
          <p14:tracePt t="216954" x="9012238" y="2208213"/>
          <p14:tracePt t="216957" x="8943975" y="2208213"/>
          <p14:tracePt t="216958" x="8877300" y="2208213"/>
          <p14:tracePt t="216959" x="8851900" y="2208213"/>
          <p14:tracePt t="216960" x="8818563" y="2208213"/>
          <p14:tracePt t="216961" x="8785225" y="2198688"/>
          <p14:tracePt t="216963" x="8759825" y="2198688"/>
          <p14:tracePt t="216963" x="8726488" y="2198688"/>
          <p14:tracePt t="216965" x="8701088" y="2198688"/>
          <p14:tracePt t="216965" x="8675688" y="2198688"/>
          <p14:tracePt t="216967" x="8642350" y="2198688"/>
          <p14:tracePt t="216967" x="8616950" y="2198688"/>
          <p14:tracePt t="216968" x="8591550" y="2198688"/>
          <p14:tracePt t="216969" x="8558213" y="2198688"/>
          <p14:tracePt t="216970" x="8524875" y="2198688"/>
          <p14:tracePt t="216971" x="8499475" y="2198688"/>
          <p14:tracePt t="216973" x="8450263" y="2198688"/>
          <p14:tracePt t="216975" x="8424863" y="2198688"/>
          <p14:tracePt t="216975" x="8399463" y="2198688"/>
          <p14:tracePt t="216976" x="8374063" y="2198688"/>
          <p14:tracePt t="216978" x="8348663" y="2198688"/>
          <p14:tracePt t="216978" x="8323263" y="2198688"/>
          <p14:tracePt t="216979" x="8297863" y="2198688"/>
          <p14:tracePt t="216980" x="8264525" y="2198688"/>
          <p14:tracePt t="216981" x="8248650" y="2198688"/>
          <p14:tracePt t="216982" x="8223250" y="2198688"/>
          <p14:tracePt t="216983" x="8197850" y="2198688"/>
          <p14:tracePt t="216985" x="8172450" y="2198688"/>
          <p14:tracePt t="216986" x="8147050" y="2198688"/>
          <p14:tracePt t="216986" x="8121650" y="2198688"/>
          <p14:tracePt t="216987" x="8105775" y="2198688"/>
          <p14:tracePt t="216989" x="8080375" y="2198688"/>
          <p14:tracePt t="216991" x="8047038" y="2198688"/>
          <p14:tracePt t="216993" x="8021638" y="2198688"/>
          <p14:tracePt t="216994" x="7996238" y="2198688"/>
          <p14:tracePt t="216995" x="7970838" y="2198688"/>
          <p14:tracePt t="216996" x="7954963" y="2198688"/>
          <p14:tracePt t="216997" x="7921625" y="2198688"/>
          <p14:tracePt t="216998" x="7904163" y="2198688"/>
          <p14:tracePt t="216999" x="7886700" y="2198688"/>
          <p14:tracePt t="217000" x="7870825" y="2198688"/>
          <p14:tracePt t="217001" x="7845425" y="2198688"/>
          <p14:tracePt t="217002" x="7820025" y="2198688"/>
          <p14:tracePt t="217003" x="7804150" y="2198688"/>
          <p14:tracePt t="217005" x="7786688" y="2198688"/>
          <p14:tracePt t="217007" x="7753350" y="2198688"/>
          <p14:tracePt t="217007" x="7735888" y="2198688"/>
          <p14:tracePt t="217009" x="7720013" y="2198688"/>
          <p14:tracePt t="217010" x="7702550" y="2198688"/>
          <p14:tracePt t="217010" x="7686675" y="2198688"/>
          <p14:tracePt t="217012" x="7661275" y="2198688"/>
          <p14:tracePt t="217012" x="7643813" y="2198688"/>
          <p14:tracePt t="217014" x="7635875" y="2198688"/>
          <p14:tracePt t="217015" x="7618413" y="2198688"/>
          <p14:tracePt t="217016" x="7602538" y="2198688"/>
          <p14:tracePt t="217017" x="7577138" y="2198688"/>
          <p14:tracePt t="217019" x="7534275" y="2198688"/>
          <p14:tracePt t="217020" x="7518400" y="2198688"/>
          <p14:tracePt t="217021" x="7500938" y="2198688"/>
          <p14:tracePt t="217025" x="7459663" y="2198688"/>
          <p14:tracePt t="217026" x="7442200" y="2198688"/>
          <p14:tracePt t="217027" x="7400925" y="2198688"/>
          <p14:tracePt t="217028" x="7392988" y="2198688"/>
          <p14:tracePt t="217029" x="7375525" y="2198688"/>
          <p14:tracePt t="217030" x="7358063" y="2198688"/>
          <p14:tracePt t="217031" x="7342188" y="2198688"/>
          <p14:tracePt t="217032" x="7324725" y="2198688"/>
          <p14:tracePt t="217034" x="7308850" y="2198688"/>
          <p14:tracePt t="217035" x="7291388" y="2198688"/>
          <p14:tracePt t="217037" x="7283450" y="2198688"/>
          <p14:tracePt t="217037" x="7265988" y="2198688"/>
          <p14:tracePt t="217039" x="7250113" y="2198688"/>
          <p14:tracePt t="217042" x="7207250" y="2198688"/>
          <p14:tracePt t="217043" x="7191375" y="2198688"/>
          <p14:tracePt t="217045" x="7165975" y="2208213"/>
          <p14:tracePt t="217046" x="7140575" y="2208213"/>
          <p14:tracePt t="217048" x="7123113" y="2208213"/>
          <p14:tracePt t="217049" x="7115175" y="2208213"/>
          <p14:tracePt t="217050" x="7099300" y="2208213"/>
          <p14:tracePt t="217051" x="7089775" y="2208213"/>
          <p14:tracePt t="217051" x="7081838" y="2208213"/>
          <p14:tracePt t="217053" x="7056438" y="2208213"/>
          <p14:tracePt t="217054" x="7048500" y="2208213"/>
          <p14:tracePt t="217055" x="7040563" y="2208213"/>
          <p14:tracePt t="217058" x="7015163" y="2208213"/>
          <p14:tracePt t="217059" x="6997700" y="2208213"/>
          <p14:tracePt t="217060" x="6981825" y="2208213"/>
          <p14:tracePt t="217061" x="6972300" y="2208213"/>
          <p14:tracePt t="217062" x="6964363" y="2208213"/>
          <p14:tracePt t="217064" x="6956425" y="2208213"/>
          <p14:tracePt t="217064" x="6938963" y="2208213"/>
          <p14:tracePt t="217065" x="6931025" y="2208213"/>
          <p14:tracePt t="217066" x="6923088" y="2208213"/>
          <p14:tracePt t="217068" x="6905625" y="2208213"/>
          <p14:tracePt t="217070" x="6897688" y="2208213"/>
          <p14:tracePt t="217071" x="6880225" y="2208213"/>
          <p14:tracePt t="217074" x="6864350" y="2208213"/>
          <p14:tracePt t="217075" x="6854825" y="2208213"/>
          <p14:tracePt t="217076" x="6846888" y="2208213"/>
          <p14:tracePt t="217078" x="6838950" y="2208213"/>
          <p14:tracePt t="217078" x="6829425" y="2208213"/>
          <p14:tracePt t="217079" x="6821488" y="2208213"/>
          <p14:tracePt t="217081" x="6813550" y="2208213"/>
          <p14:tracePt t="217082" x="6805613" y="2208213"/>
          <p14:tracePt t="217084" x="6796088" y="2208213"/>
          <p14:tracePt t="217085" x="6788150" y="2208213"/>
          <p14:tracePt t="217086" x="6780213" y="2208213"/>
          <p14:tracePt t="217089" x="6770688" y="2208213"/>
          <p14:tracePt t="217091" x="6754813" y="2208213"/>
          <p14:tracePt t="217092" x="6737350" y="2208213"/>
          <p14:tracePt t="217094" x="6729413" y="2208213"/>
          <p14:tracePt t="217097" x="6711950" y="2208213"/>
          <p14:tracePt t="217099" x="6704013" y="2208213"/>
          <p14:tracePt t="217100" x="6696075" y="2208213"/>
          <p14:tracePt t="217102" x="6688138" y="2208213"/>
          <p14:tracePt t="217104" x="6678613" y="2208213"/>
          <p14:tracePt t="217105" x="6670675" y="2208213"/>
          <p14:tracePt t="217107" x="6653213" y="2208213"/>
          <p14:tracePt t="217109" x="6645275" y="2208213"/>
          <p14:tracePt t="217110" x="6629400" y="2208213"/>
          <p14:tracePt t="217112" x="6611938" y="2208213"/>
          <p14:tracePt t="217114" x="6604000" y="2208213"/>
          <p14:tracePt t="217114" x="6594475" y="2208213"/>
          <p14:tracePt t="217116" x="6586538" y="2208213"/>
          <p14:tracePt t="217117" x="6570663" y="2208213"/>
          <p14:tracePt t="217118" x="6561138" y="2208213"/>
          <p14:tracePt t="217118" x="6553200" y="2208213"/>
          <p14:tracePt t="217120" x="6535738" y="2208213"/>
          <p14:tracePt t="217120" x="6527800" y="2208213"/>
          <p14:tracePt t="217121" x="6519863" y="2208213"/>
          <p14:tracePt t="217124" x="6494463" y="2198688"/>
          <p14:tracePt t="217125" x="6469063" y="2198688"/>
          <p14:tracePt t="217126" x="6461125" y="2198688"/>
          <p14:tracePt t="217127" x="6443663" y="2198688"/>
          <p14:tracePt t="217128" x="6427788" y="2198688"/>
          <p14:tracePt t="217129" x="6410325" y="2198688"/>
          <p14:tracePt t="217130" x="6402388" y="2198688"/>
          <p14:tracePt t="217131" x="6384925" y="2198688"/>
          <p14:tracePt t="217132" x="6376988" y="2198688"/>
          <p14:tracePt t="217134" x="6359525" y="2198688"/>
          <p14:tracePt t="217135" x="6351588" y="2198688"/>
          <p14:tracePt t="217136" x="6326188" y="2198688"/>
          <p14:tracePt t="217137" x="6318250" y="2198688"/>
          <p14:tracePt t="217138" x="6300788" y="2190750"/>
          <p14:tracePt t="217141" x="6276975" y="2190750"/>
          <p14:tracePt t="217142" x="6259513" y="2190750"/>
          <p14:tracePt t="217143" x="6242050" y="2190750"/>
          <p14:tracePt t="217144" x="6234113" y="2190750"/>
          <p14:tracePt t="217145" x="6226175" y="2190750"/>
          <p14:tracePt t="217146" x="6200775" y="2190750"/>
          <p14:tracePt t="217146" x="6192838" y="2190750"/>
          <p14:tracePt t="217147" x="6175375" y="2182813"/>
          <p14:tracePt t="217148" x="6159500" y="2182813"/>
          <p14:tracePt t="217149" x="6149975" y="2182813"/>
          <p14:tracePt t="217150" x="6124575" y="2182813"/>
          <p14:tracePt t="217151" x="6108700" y="2182813"/>
          <p14:tracePt t="217152" x="6100763" y="2182813"/>
          <p14:tracePt t="217154" x="6083300" y="2182813"/>
          <p14:tracePt t="217154" x="6075363" y="2182813"/>
          <p14:tracePt t="217156" x="6049963" y="2173288"/>
          <p14:tracePt t="217157" x="6042025" y="2173288"/>
          <p14:tracePt t="217158" x="6024563" y="2173288"/>
          <p14:tracePt t="217159" x="6008688" y="2173288"/>
          <p14:tracePt t="217160" x="5999163" y="2173288"/>
          <p14:tracePt t="217161" x="5973763" y="2173288"/>
          <p14:tracePt t="217162" x="5965825" y="2173288"/>
          <p14:tracePt t="217163" x="5949950" y="2173288"/>
          <p14:tracePt t="217165" x="5932488" y="2173288"/>
          <p14:tracePt t="217165" x="5915025" y="2173288"/>
          <p14:tracePt t="217166" x="5899150" y="2173288"/>
          <p14:tracePt t="217167" x="5881688" y="2173288"/>
          <p14:tracePt t="217168" x="5865813" y="2173288"/>
          <p14:tracePt t="217169" x="5856288" y="2173288"/>
          <p14:tracePt t="217170" x="5840413" y="2173288"/>
          <p14:tracePt t="217171" x="5822950" y="2173288"/>
          <p14:tracePt t="217173" x="5781675" y="2165350"/>
          <p14:tracePt t="217175" x="5773738" y="2165350"/>
          <p14:tracePt t="217176" x="5756275" y="2165350"/>
          <p14:tracePt t="217176" x="5748338" y="2165350"/>
          <p14:tracePt t="217177" x="5722938" y="2165350"/>
          <p14:tracePt t="217178" x="5705475" y="2157413"/>
          <p14:tracePt t="217179" x="5689600" y="2157413"/>
          <p14:tracePt t="217180" x="5680075" y="2157413"/>
          <p14:tracePt t="217181" x="5664200" y="2157413"/>
          <p14:tracePt t="217182" x="5646738" y="2157413"/>
          <p14:tracePt t="217183" x="5630863" y="2157413"/>
          <p14:tracePt t="217184" x="5613400" y="2157413"/>
          <p14:tracePt t="217185" x="5597525" y="2157413"/>
          <p14:tracePt t="217186" x="5588000" y="2157413"/>
          <p14:tracePt t="217187" x="5562600" y="2157413"/>
          <p14:tracePt t="217190" x="5546725" y="2157413"/>
          <p14:tracePt t="217190" x="5529263" y="2157413"/>
          <p14:tracePt t="217191" x="5521325" y="2157413"/>
          <p14:tracePt t="217193" x="5503863" y="2157413"/>
          <p14:tracePt t="217194" x="5495925" y="2157413"/>
          <p14:tracePt t="217194" x="5470525" y="2157413"/>
          <p14:tracePt t="217196" x="5454650" y="2149475"/>
          <p14:tracePt t="217196" x="5437188" y="2149475"/>
          <p14:tracePt t="217197" x="5429250" y="2149475"/>
          <p14:tracePt t="217198" x="5411788" y="2149475"/>
          <p14:tracePt t="217200" x="5395913" y="2149475"/>
          <p14:tracePt t="217200" x="5378450" y="2149475"/>
          <p14:tracePt t="217201" x="5362575" y="2149475"/>
          <p14:tracePt t="217202" x="5353050" y="2149475"/>
          <p14:tracePt t="217204" x="5337175" y="2149475"/>
          <p14:tracePt t="217204" x="5319713" y="2149475"/>
          <p14:tracePt t="217207" x="5286375" y="2149475"/>
          <p14:tracePt t="217208" x="5278438" y="2149475"/>
          <p14:tracePt t="217208" x="5268913" y="2149475"/>
          <p14:tracePt t="217209" x="5245100" y="2149475"/>
          <p14:tracePt t="217210" x="5235575" y="2149475"/>
          <p14:tracePt t="217211" x="5219700" y="2149475"/>
          <p14:tracePt t="217213" x="5210175" y="2149475"/>
          <p14:tracePt t="217214" x="5194300" y="2149475"/>
          <p14:tracePt t="217215" x="5186363" y="2149475"/>
          <p14:tracePt t="217216" x="5176838" y="2149475"/>
          <p14:tracePt t="217217" x="5168900" y="2149475"/>
          <p14:tracePt t="217218" x="5151438" y="2149475"/>
          <p14:tracePt t="217219" x="5143500" y="2149475"/>
          <p14:tracePt t="217220" x="5135563" y="2149475"/>
          <p14:tracePt t="217221" x="5127625" y="2149475"/>
          <p14:tracePt t="217223" x="5102225" y="2149475"/>
          <p14:tracePt t="217225" x="5092700" y="2149475"/>
          <p14:tracePt t="217226" x="5076825" y="2149475"/>
          <p14:tracePt t="217227" x="5068888" y="2149475"/>
          <p14:tracePt t="217227" x="5051425" y="2149475"/>
          <p14:tracePt t="217228" x="5043488" y="2149475"/>
          <p14:tracePt t="217229" x="5026025" y="2149475"/>
          <p14:tracePt t="217230" x="5010150" y="2149475"/>
          <p14:tracePt t="217232" x="4992688" y="2149475"/>
          <p14:tracePt t="217233" x="4975225" y="2149475"/>
          <p14:tracePt t="217234" x="4967288" y="2149475"/>
          <p14:tracePt t="217236" x="4951413" y="2149475"/>
          <p14:tracePt t="217236" x="4926013" y="2149475"/>
          <p14:tracePt t="217237" x="4908550" y="2149475"/>
          <p14:tracePt t="217238" x="4892675" y="2149475"/>
          <p14:tracePt t="217241" x="4867275" y="2149475"/>
          <p14:tracePt t="217241" x="4841875" y="2149475"/>
          <p14:tracePt t="217243" x="4824413" y="2149475"/>
          <p14:tracePt t="217244" x="4783138" y="2149475"/>
          <p14:tracePt t="217245" x="4765675" y="2149475"/>
          <p14:tracePt t="217246" x="4749800" y="2149475"/>
          <p14:tracePt t="217247" x="4732338" y="2149475"/>
          <p14:tracePt t="217248" x="4724400" y="2149475"/>
          <p14:tracePt t="217249" x="4699000" y="2149475"/>
          <p14:tracePt t="217250" x="4673600" y="2149475"/>
          <p14:tracePt t="217251" x="4657725" y="2149475"/>
          <p14:tracePt t="217252" x="4632325" y="2149475"/>
          <p14:tracePt t="217254" x="4614863" y="2149475"/>
          <p14:tracePt t="217255" x="4598988" y="2149475"/>
          <p14:tracePt t="217257" x="4556125" y="2149475"/>
          <p14:tracePt t="217259" x="4540250" y="2149475"/>
          <p14:tracePt t="217260" x="4522788" y="2149475"/>
          <p14:tracePt t="217260" x="4497388" y="2149475"/>
          <p14:tracePt t="217261" x="4471988" y="2149475"/>
          <p14:tracePt t="217262" x="4456113" y="2149475"/>
          <p14:tracePt t="217263" x="4438650" y="2149475"/>
          <p14:tracePt t="217264" x="4422775" y="2149475"/>
          <p14:tracePt t="217265" x="4405313" y="2149475"/>
          <p14:tracePt t="217266" x="4387850" y="2149475"/>
          <p14:tracePt t="217267" x="4364038" y="2149475"/>
          <p14:tracePt t="217268" x="4354513" y="2149475"/>
          <p14:tracePt t="217269" x="4329113" y="2149475"/>
          <p14:tracePt t="217270" x="4313238" y="2149475"/>
          <p14:tracePt t="217271" x="4295775" y="2149475"/>
          <p14:tracePt t="217274" x="4270375" y="2149475"/>
          <p14:tracePt t="217276" x="4229100" y="2149475"/>
          <p14:tracePt t="217276" x="4211638" y="2149475"/>
          <p14:tracePt t="217277" x="4195763" y="2149475"/>
          <p14:tracePt t="217278" x="4187825" y="2149475"/>
          <p14:tracePt t="217280" x="4170363" y="2149475"/>
          <p14:tracePt t="217281" x="4152900" y="2149475"/>
          <p14:tracePt t="217282" x="4129088" y="2149475"/>
          <p14:tracePt t="217283" x="4119563" y="2149475"/>
          <p14:tracePt t="217284" x="4111625" y="2149475"/>
          <p14:tracePt t="217286" x="4094163" y="2149475"/>
          <p14:tracePt t="217286" x="4086225" y="2149475"/>
          <p14:tracePt t="217287" x="4070350" y="2149475"/>
          <p14:tracePt t="217288" x="4060825" y="2149475"/>
          <p14:tracePt t="217291" x="4035425" y="2149475"/>
          <p14:tracePt t="217291" x="4019550" y="2149475"/>
          <p14:tracePt t="217293" x="4011613" y="2149475"/>
          <p14:tracePt t="217294" x="3986213" y="2149475"/>
          <p14:tracePt t="217295" x="3976688" y="2157413"/>
          <p14:tracePt t="217296" x="3968750" y="2157413"/>
          <p14:tracePt t="217298" x="3960813" y="2157413"/>
          <p14:tracePt t="217298" x="3943350" y="2157413"/>
          <p14:tracePt t="217299" x="3935413" y="2157413"/>
          <p14:tracePt t="217300" x="3927475" y="2157413"/>
          <p14:tracePt t="217301" x="3910013" y="2157413"/>
          <p14:tracePt t="217302" x="3902075" y="2157413"/>
          <p14:tracePt t="217303" x="3894138" y="2157413"/>
          <p14:tracePt t="217304" x="3876675" y="2165350"/>
          <p14:tracePt t="217307" x="3868738" y="2165350"/>
          <p14:tracePt t="217308" x="3851275" y="2165350"/>
          <p14:tracePt t="217310" x="3843338" y="2165350"/>
          <p14:tracePt t="217310" x="3835400" y="2165350"/>
          <p14:tracePt t="217311" x="3817938" y="2165350"/>
          <p14:tracePt t="217312" x="3810000" y="2165350"/>
          <p14:tracePt t="217314" x="3792538" y="2165350"/>
          <p14:tracePt t="217316" x="3784600" y="2165350"/>
          <p14:tracePt t="217316" x="3776663" y="2165350"/>
          <p14:tracePt t="217318" x="3759200" y="2173288"/>
          <p14:tracePt t="217319" x="3751263" y="2173288"/>
          <p14:tracePt t="217322" x="3733800" y="2173288"/>
          <p14:tracePt t="217326" x="3683000" y="2182813"/>
          <p14:tracePt t="217326" x="3675063" y="2182813"/>
          <p14:tracePt t="217327" x="3667125" y="2182813"/>
          <p14:tracePt t="217341" x="3541713" y="2190750"/>
          <p14:tracePt t="217342" x="3532188" y="2190750"/>
          <p14:tracePt t="217342" x="3524250" y="2190750"/>
          <p14:tracePt t="217344" x="3506788" y="2190750"/>
          <p14:tracePt t="217344" x="3498850" y="2198688"/>
          <p14:tracePt t="217345" x="3490913" y="2198688"/>
          <p14:tracePt t="217346" x="3473450" y="2198688"/>
          <p14:tracePt t="217347" x="3465513" y="2198688"/>
          <p14:tracePt t="217348" x="3457575" y="2198688"/>
          <p14:tracePt t="217349" x="3448050" y="2198688"/>
          <p14:tracePt t="217350" x="3432175" y="2198688"/>
          <p14:tracePt t="217351" x="3424238" y="2198688"/>
          <p14:tracePt t="217352" x="3414713" y="2198688"/>
          <p14:tracePt t="217354" x="3398838" y="2198688"/>
          <p14:tracePt t="217354" x="3389313" y="2208213"/>
          <p14:tracePt t="217357" x="3365500" y="2208213"/>
          <p14:tracePt t="217358" x="3348038" y="2208213"/>
          <p14:tracePt t="217359" x="3340100" y="2208213"/>
          <p14:tracePt t="217360" x="3330575" y="2216150"/>
          <p14:tracePt t="217361" x="3314700" y="2216150"/>
          <p14:tracePt t="217362" x="3297238" y="2216150"/>
          <p14:tracePt t="217364" x="3289300" y="2216150"/>
          <p14:tracePt t="217364" x="3281363" y="2216150"/>
          <p14:tracePt t="217365" x="3263900" y="2216150"/>
          <p14:tracePt t="217367" x="3248025" y="2216150"/>
          <p14:tracePt t="217367" x="3238500" y="2224088"/>
          <p14:tracePt t="217368" x="3230563" y="2224088"/>
          <p14:tracePt t="217369" x="3213100" y="2224088"/>
          <p14:tracePt t="217370" x="3205163" y="2224088"/>
          <p14:tracePt t="217371" x="3197225" y="2233613"/>
          <p14:tracePt t="217374" x="3171825" y="2233613"/>
          <p14:tracePt t="217375" x="3146425" y="2233613"/>
          <p14:tracePt t="217376" x="3138488" y="2233613"/>
          <p14:tracePt t="217378" x="3121025" y="2233613"/>
          <p14:tracePt t="217379" x="3113088" y="2233613"/>
          <p14:tracePt t="217380" x="3105150" y="2233613"/>
          <p14:tracePt t="217381" x="3095625" y="2241550"/>
          <p14:tracePt t="217382" x="3087688" y="2241550"/>
          <p14:tracePt t="217384" x="3079750" y="2241550"/>
          <p14:tracePt t="217385" x="3071813" y="2241550"/>
          <p14:tracePt t="217387" x="3054350" y="2241550"/>
          <p14:tracePt t="217390" x="3046413" y="2241550"/>
          <p14:tracePt t="217392" x="3028950" y="2249488"/>
          <p14:tracePt t="217393" x="3021013" y="2249488"/>
          <p14:tracePt t="217395" x="3013075" y="2249488"/>
          <p14:tracePt t="217397" x="3003550" y="2249488"/>
          <p14:tracePt t="217399" x="2995613" y="2249488"/>
          <p14:tracePt t="217405" x="2987675" y="2249488"/>
          <p14:tracePt t="217483" x="2995613" y="2249488"/>
          <p14:tracePt t="217488" x="3013075" y="2249488"/>
          <p14:tracePt t="217489" x="3021013" y="2249488"/>
          <p14:tracePt t="217493" x="3028950" y="2249488"/>
          <p14:tracePt t="217495" x="3046413" y="2257425"/>
          <p14:tracePt t="217497" x="3054350" y="2257425"/>
          <p14:tracePt t="217499" x="3062288" y="2257425"/>
          <p14:tracePt t="217499" x="3071813" y="2257425"/>
          <p14:tracePt t="217501" x="3087688" y="2257425"/>
          <p14:tracePt t="217503" x="3095625" y="2257425"/>
          <p14:tracePt t="217505" x="3105150" y="2257425"/>
          <p14:tracePt t="217508" x="3121025" y="2257425"/>
          <p14:tracePt t="217509" x="3130550" y="2257425"/>
          <p14:tracePt t="217511" x="3138488" y="2257425"/>
          <p14:tracePt t="217511" x="3146425" y="2257425"/>
          <p14:tracePt t="217514" x="3163888" y="2257425"/>
          <p14:tracePt t="217515" x="3171825" y="2257425"/>
          <p14:tracePt t="217516" x="3189288" y="2257425"/>
          <p14:tracePt t="217518" x="3197225" y="2257425"/>
          <p14:tracePt t="217519" x="3213100" y="2257425"/>
          <p14:tracePt t="217521" x="3213100" y="2266950"/>
          <p14:tracePt t="217525" x="3238500" y="2266950"/>
          <p14:tracePt t="217527" x="3248025" y="2266950"/>
          <p14:tracePt t="217528" x="3263900" y="2266950"/>
          <p14:tracePt t="217529" x="3271838" y="2266950"/>
          <p14:tracePt t="217530" x="3281363" y="2266950"/>
          <p14:tracePt t="217531" x="3289300" y="2266950"/>
          <p14:tracePt t="217532" x="3297238" y="2266950"/>
          <p14:tracePt t="217534" x="3306763" y="2266950"/>
          <p14:tracePt t="217536" x="3322638" y="2266950"/>
          <p14:tracePt t="217538" x="3330575" y="2266950"/>
          <p14:tracePt t="217541" x="3340100" y="2266950"/>
          <p14:tracePt t="217542" x="3348038" y="2266950"/>
          <p14:tracePt t="217543" x="3365500" y="2266950"/>
          <p14:tracePt t="217544" x="3373438" y="2266950"/>
          <p14:tracePt t="217546" x="3381375" y="2274888"/>
          <p14:tracePt t="217547" x="3389313" y="2274888"/>
          <p14:tracePt t="217548" x="3398838" y="2274888"/>
          <p14:tracePt t="217550" x="3406775" y="2274888"/>
          <p14:tracePt t="217552" x="3414713" y="2274888"/>
          <p14:tracePt t="217555" x="3432175" y="2274888"/>
          <p14:tracePt t="217558" x="3440113" y="2274888"/>
          <p14:tracePt t="217559" x="3448050" y="2274888"/>
          <p14:tracePt t="217560" x="3457575" y="2274888"/>
          <p14:tracePt t="217561" x="3465513" y="2274888"/>
          <p14:tracePt t="217564" x="3473450" y="2274888"/>
          <p14:tracePt t="217565" x="3482975" y="2274888"/>
          <p14:tracePt t="217567" x="3490913" y="2274888"/>
          <p14:tracePt t="217568" x="3498850" y="2274888"/>
          <p14:tracePt t="217569" x="3498850" y="2282825"/>
          <p14:tracePt t="217570" x="3506788" y="2282825"/>
          <p14:tracePt t="217573" x="3524250" y="2282825"/>
          <p14:tracePt t="217576" x="3532188" y="2282825"/>
          <p14:tracePt t="217577" x="3541713" y="2282825"/>
          <p14:tracePt t="217579" x="3549650" y="2282825"/>
          <p14:tracePt t="217580" x="3557588" y="2282825"/>
          <p14:tracePt t="217582" x="3565525" y="2292350"/>
          <p14:tracePt t="217584" x="3575050" y="2292350"/>
          <p14:tracePt t="217586" x="3582988" y="2292350"/>
          <p14:tracePt t="217588" x="3590925" y="2292350"/>
          <p14:tracePt t="217590" x="3600450" y="2292350"/>
          <p14:tracePt t="217592" x="3608388" y="2292350"/>
          <p14:tracePt t="217594" x="3616325" y="2300288"/>
          <p14:tracePt t="217596" x="3624263" y="2300288"/>
          <p14:tracePt t="217597" x="3633788" y="2300288"/>
          <p14:tracePt t="217599" x="3641725" y="2308225"/>
          <p14:tracePt t="217601" x="3649663" y="2308225"/>
          <p14:tracePt t="217603" x="3659188" y="2308225"/>
          <p14:tracePt t="217605" x="3667125" y="2308225"/>
          <p14:tracePt t="217607" x="3675063" y="2308225"/>
          <p14:tracePt t="217608" x="3683000" y="2308225"/>
          <p14:tracePt t="217610" x="3692525" y="2316163"/>
          <p14:tracePt t="217610" x="3700463" y="2316163"/>
          <p14:tracePt t="217612" x="3708400" y="2316163"/>
          <p14:tracePt t="217614" x="3717925" y="2316163"/>
          <p14:tracePt t="217615" x="3725863" y="2316163"/>
          <p14:tracePt t="217617" x="3733800" y="2316163"/>
          <p14:tracePt t="217618" x="3741738" y="2325688"/>
          <p14:tracePt t="217620" x="3751263" y="2325688"/>
          <p14:tracePt t="217621" x="3767138" y="2325688"/>
          <p14:tracePt t="217626" x="3792538" y="2333625"/>
          <p14:tracePt t="217627" x="3810000" y="2333625"/>
          <p14:tracePt t="217628" x="3810000" y="2341563"/>
          <p14:tracePt t="217630" x="3817938" y="2341563"/>
          <p14:tracePt t="217632" x="3825875" y="2341563"/>
          <p14:tracePt t="217634" x="3843338" y="2351088"/>
          <p14:tracePt t="217635" x="3851275" y="2351088"/>
          <p14:tracePt t="217637" x="3859213" y="2351088"/>
          <p14:tracePt t="217637" x="3868738" y="2351088"/>
          <p14:tracePt t="217639" x="3876675" y="2351088"/>
          <p14:tracePt t="217642" x="3894138" y="2359025"/>
          <p14:tracePt t="217643" x="3902075" y="2359025"/>
          <p14:tracePt t="217644" x="3910013" y="2359025"/>
          <p14:tracePt t="217647" x="3917950" y="2359025"/>
          <p14:tracePt t="217648" x="3927475" y="2359025"/>
          <p14:tracePt t="217650" x="3943350" y="2366963"/>
          <p14:tracePt t="217652" x="3952875" y="2366963"/>
          <p14:tracePt t="217653" x="3960813" y="2366963"/>
          <p14:tracePt t="217655" x="3968750" y="2374900"/>
          <p14:tracePt t="217657" x="3976688" y="2374900"/>
          <p14:tracePt t="217658" x="3986213" y="2374900"/>
          <p14:tracePt t="217659" x="3994150" y="2374900"/>
          <p14:tracePt t="217660" x="4002088" y="2374900"/>
          <p14:tracePt t="217663" x="4011613" y="2374900"/>
          <p14:tracePt t="217665" x="4019550" y="2374900"/>
          <p14:tracePt t="217666" x="4027488" y="2374900"/>
          <p14:tracePt t="217668" x="4035425" y="2374900"/>
          <p14:tracePt t="217670" x="4044950" y="2374900"/>
          <p14:tracePt t="217674" x="4060825" y="2374900"/>
          <p14:tracePt t="217676" x="4070350" y="2374900"/>
          <p14:tracePt t="217679" x="4078288" y="2374900"/>
          <p14:tracePt t="217681" x="4086225" y="2374900"/>
          <p14:tracePt t="217682" x="4094163" y="2374900"/>
          <p14:tracePt t="217683" x="4103688" y="2374900"/>
          <p14:tracePt t="217686" x="4111625" y="2374900"/>
          <p14:tracePt t="217690" x="4119563" y="2374900"/>
          <p14:tracePt t="217691" x="4129088" y="2374900"/>
          <p14:tracePt t="217695" x="4137025" y="2374900"/>
          <p14:tracePt t="217700" x="4144963" y="2374900"/>
          <p14:tracePt t="217705" x="4152900" y="2374900"/>
          <p14:tracePt t="217713" x="4162425" y="2374900"/>
          <p14:tracePt t="217719" x="4170363" y="2374900"/>
          <p14:tracePt t="217735" x="4178300" y="2374900"/>
          <p14:tracePt t="217745" x="4187825" y="2374900"/>
          <p14:tracePt t="217751" x="4195763" y="2374900"/>
          <p14:tracePt t="217754" x="4203700" y="2374900"/>
          <p14:tracePt t="217757" x="4211638" y="2374900"/>
          <p14:tracePt t="217760" x="4221163" y="2374900"/>
          <p14:tracePt t="217763" x="4229100" y="2374900"/>
          <p14:tracePt t="217765" x="4237038" y="2374900"/>
          <p14:tracePt t="217766" x="4237038" y="2366963"/>
          <p14:tracePt t="217768" x="4246563" y="2366963"/>
          <p14:tracePt t="217769" x="4254500" y="2366963"/>
          <p14:tracePt t="217771" x="4262438" y="2366963"/>
          <p14:tracePt t="217776" x="4279900" y="2366963"/>
          <p14:tracePt t="217778" x="4287838" y="2366963"/>
          <p14:tracePt t="217778" x="4295775" y="2366963"/>
          <p14:tracePt t="217780" x="4305300" y="2366963"/>
          <p14:tracePt t="217782" x="4313238" y="2359025"/>
          <p14:tracePt t="217784" x="4321175" y="2359025"/>
          <p14:tracePt t="217785" x="4329113" y="2359025"/>
          <p14:tracePt t="217786" x="4338638" y="2359025"/>
          <p14:tracePt t="217790" x="4346575" y="2359025"/>
          <p14:tracePt t="217793" x="4354513" y="2359025"/>
          <p14:tracePt t="217795" x="4364038" y="2351088"/>
          <p14:tracePt t="217797" x="4371975" y="2351088"/>
          <p14:tracePt t="217801" x="4379913" y="2351088"/>
          <p14:tracePt t="217815" x="4379913" y="2341563"/>
          <p14:tracePt t="217830" x="4379913" y="2333625"/>
          <p14:tracePt t="217837" x="4379913" y="2325688"/>
          <p14:tracePt t="217843" x="4379913" y="2316163"/>
          <p14:tracePt t="217847" x="4379913" y="2308225"/>
          <p14:tracePt t="217849" x="4379913" y="2300288"/>
          <p14:tracePt t="217853" x="4379913" y="2292350"/>
          <p14:tracePt t="217857" x="4379913" y="2282825"/>
          <p14:tracePt t="217862" x="4379913" y="2274888"/>
          <p14:tracePt t="217864" x="4379913" y="2266950"/>
          <p14:tracePt t="217867" x="4379913" y="2257425"/>
          <p14:tracePt t="217874" x="4379913" y="2249488"/>
          <p14:tracePt t="217880" x="4379913" y="2241550"/>
          <p14:tracePt t="217884" x="4379913" y="2233613"/>
          <p14:tracePt t="217890" x="4379913" y="2224088"/>
          <p14:tracePt t="217897" x="4379913" y="2216150"/>
          <p14:tracePt t="217903" x="4379913" y="2208213"/>
          <p14:tracePt t="217907" x="4379913" y="2198688"/>
          <p14:tracePt t="217911" x="4387850" y="2198688"/>
          <p14:tracePt t="217911" x="4387850" y="2190750"/>
          <p14:tracePt t="217917" x="4387850" y="2182813"/>
          <p14:tracePt t="217921" x="4387850" y="2173288"/>
          <p14:tracePt t="217927" x="4387850" y="2165350"/>
          <p14:tracePt t="217928" x="4387850" y="2157413"/>
          <p14:tracePt t="217931" x="4387850" y="2149475"/>
          <p14:tracePt t="217936" x="4387850" y="2139950"/>
          <p14:tracePt t="217940" x="4387850" y="2132013"/>
          <p14:tracePt t="217942" x="4387850" y="2124075"/>
          <p14:tracePt t="217947" x="4387850" y="2114550"/>
          <p14:tracePt t="217951" x="4387850" y="2106613"/>
          <p14:tracePt t="217952" x="4379913" y="2106613"/>
          <p14:tracePt t="217955" x="4379913" y="2098675"/>
          <p14:tracePt t="217957" x="4379913" y="2090738"/>
          <p14:tracePt t="217960" x="4379913" y="2081213"/>
          <p14:tracePt t="217965" x="4379913" y="2073275"/>
          <p14:tracePt t="217969" x="4379913" y="2065338"/>
          <p14:tracePt t="217971" x="4379913" y="2055813"/>
          <p14:tracePt t="217973" x="4379913" y="2047875"/>
          <p14:tracePt t="217980" x="4379913" y="2039938"/>
          <p14:tracePt t="217984" x="4379913" y="2032000"/>
          <p14:tracePt t="217989" x="4379913" y="2022475"/>
          <p14:tracePt t="217997" x="4379913" y="2014538"/>
          <p14:tracePt t="218004" x="4387850" y="2014538"/>
          <p14:tracePt t="218007" x="4387850" y="2006600"/>
          <p14:tracePt t="218016" x="4387850" y="1997075"/>
          <p14:tracePt t="218022" x="4387850" y="1989138"/>
          <p14:tracePt t="218030" x="4397375" y="1989138"/>
          <p14:tracePt t="218034" x="4397375" y="1981200"/>
          <p14:tracePt t="218044" x="4397375" y="1973263"/>
          <p14:tracePt t="218049" x="4397375" y="1963738"/>
          <p14:tracePt t="218054" x="4405313" y="1955800"/>
          <p14:tracePt t="218058" x="4405313" y="1947863"/>
          <p14:tracePt t="218063" x="4405313" y="1938338"/>
          <p14:tracePt t="218067" x="4405313" y="1930400"/>
          <p14:tracePt t="218071" x="4405313" y="1922463"/>
          <p14:tracePt t="218075" x="4413250" y="1914525"/>
          <p14:tracePt t="218080" x="4413250" y="1905000"/>
          <p14:tracePt t="218084" x="4413250" y="1897063"/>
          <p14:tracePt t="218090" x="4413250" y="1889125"/>
          <p14:tracePt t="218094" x="4413250" y="1879600"/>
          <p14:tracePt t="218099" x="4413250" y="1871663"/>
          <p14:tracePt t="218105" x="4413250" y="1863725"/>
          <p14:tracePt t="218112" x="4413250" y="1855788"/>
          <p14:tracePt t="218115" x="4413250" y="1846263"/>
          <p14:tracePt t="218122" x="4413250" y="1838325"/>
          <p14:tracePt t="218128" x="4413250" y="1830388"/>
          <p14:tracePt t="218135" x="4413250" y="1820863"/>
          <p14:tracePt t="218139" x="4413250" y="1812925"/>
          <p14:tracePt t="218141" x="4405313" y="1812925"/>
          <p14:tracePt t="218145" x="4397375" y="1812925"/>
          <p14:tracePt t="218146" x="4397375" y="1804988"/>
          <p14:tracePt t="218151" x="4387850" y="1797050"/>
          <p14:tracePt t="218157" x="4379913" y="1797050"/>
          <p14:tracePt t="218158" x="4379913" y="1787525"/>
          <p14:tracePt t="218163" x="4364038" y="1779588"/>
          <p14:tracePt t="218167" x="4354513" y="1779588"/>
          <p14:tracePt t="218170" x="4354513" y="1771650"/>
          <p14:tracePt t="218170" x="4346575" y="1771650"/>
          <p14:tracePt t="218176" x="4338638" y="1771650"/>
          <p14:tracePt t="218177" x="4329113" y="1762125"/>
          <p14:tracePt t="218181" x="4321175" y="1762125"/>
          <p14:tracePt t="218185" x="4313238" y="1754188"/>
          <p14:tracePt t="218187" x="4305300" y="1754188"/>
          <p14:tracePt t="218191" x="4295775" y="1746250"/>
          <p14:tracePt t="218195" x="4287838" y="1746250"/>
          <p14:tracePt t="218198" x="4279900" y="1746250"/>
          <p14:tracePt t="218201" x="4279900" y="1738313"/>
          <p14:tracePt t="218203" x="4270375" y="1738313"/>
          <p14:tracePt t="218208" x="4262438" y="1738313"/>
          <p14:tracePt t="218209" x="4254500" y="1738313"/>
          <p14:tracePt t="218214" x="4246563" y="1728788"/>
          <p14:tracePt t="218217" x="4237038" y="1728788"/>
          <p14:tracePt t="218219" x="4229100" y="1728788"/>
          <p14:tracePt t="218220" x="4221163" y="1728788"/>
          <p14:tracePt t="218223" x="4211638" y="1728788"/>
          <p14:tracePt t="218225" x="4203700" y="1728788"/>
          <p14:tracePt t="218228" x="4195763" y="1728788"/>
          <p14:tracePt t="218229" x="4187825" y="1728788"/>
          <p14:tracePt t="218232" x="4178300" y="1728788"/>
          <p14:tracePt t="218233" x="4162425" y="1720850"/>
          <p14:tracePt t="218236" x="4152900" y="1720850"/>
          <p14:tracePt t="218237" x="4144963" y="1720850"/>
          <p14:tracePt t="218240" x="4137025" y="1720850"/>
          <p14:tracePt t="218241" x="4129088" y="1720850"/>
          <p14:tracePt t="218242" x="4119563" y="1720850"/>
          <p14:tracePt t="218243" x="4111625" y="1720850"/>
          <p14:tracePt t="218244" x="4103688" y="1720850"/>
          <p14:tracePt t="218245" x="4094163" y="1720850"/>
          <p14:tracePt t="218246" x="4086225" y="1720850"/>
          <p14:tracePt t="218247" x="4078288" y="1720850"/>
          <p14:tracePt t="218248" x="4070350" y="1712913"/>
          <p14:tracePt t="218249" x="4060825" y="1712913"/>
          <p14:tracePt t="218251" x="4052888" y="1712913"/>
          <p14:tracePt t="218253" x="4044950" y="1712913"/>
          <p14:tracePt t="218255" x="4035425" y="1712913"/>
          <p14:tracePt t="218257" x="4027488" y="1712913"/>
          <p14:tracePt t="218259" x="4011613" y="1712913"/>
          <p14:tracePt t="218261" x="3994150" y="1712913"/>
          <p14:tracePt t="218263" x="3986213" y="1712913"/>
          <p14:tracePt t="218264" x="3976688" y="1712913"/>
          <p14:tracePt t="218266" x="3968750" y="1712913"/>
          <p14:tracePt t="218266" x="3960813" y="1712913"/>
          <p14:tracePt t="218268" x="3952875" y="1712913"/>
          <p14:tracePt t="218270" x="3943350" y="1712913"/>
          <p14:tracePt t="218271" x="3935413" y="1712913"/>
          <p14:tracePt t="218274" x="3927475" y="1712913"/>
          <p14:tracePt t="218276" x="3917950" y="1712913"/>
          <p14:tracePt t="218278" x="3910013" y="1712913"/>
          <p14:tracePt t="218278" x="3902075" y="1712913"/>
          <p14:tracePt t="218280" x="3894138" y="1712913"/>
          <p14:tracePt t="218282" x="3884613" y="1712913"/>
          <p14:tracePt t="218286" x="3876675" y="1712913"/>
          <p14:tracePt t="218286" x="3868738" y="1712913"/>
          <p14:tracePt t="218288" x="3859213" y="1712913"/>
          <p14:tracePt t="218291" x="3851275" y="1712913"/>
          <p14:tracePt t="218294" x="3843338" y="1712913"/>
          <p14:tracePt t="218295" x="3835400" y="1712913"/>
          <p14:tracePt t="218298" x="3825875" y="1712913"/>
          <p14:tracePt t="218299" x="3825875" y="1703388"/>
          <p14:tracePt t="218300" x="3817938" y="1703388"/>
          <p14:tracePt t="218305" x="3810000" y="1703388"/>
          <p14:tracePt t="218307" x="3800475" y="1703388"/>
          <p14:tracePt t="218311" x="3792538" y="1703388"/>
          <p14:tracePt t="218318" x="3784600" y="1703388"/>
          <p14:tracePt t="218383" x="3776663" y="1703388"/>
          <p14:tracePt t="218389" x="3767138" y="1703388"/>
          <p14:tracePt t="218397" x="3759200" y="1703388"/>
          <p14:tracePt t="218405" x="3751263" y="1703388"/>
          <p14:tracePt t="218410" x="3741738" y="1703388"/>
          <p14:tracePt t="218412" x="3733800" y="1703388"/>
          <p14:tracePt t="218417" x="3725863" y="1703388"/>
          <p14:tracePt t="218423" x="3717925" y="1703388"/>
          <p14:tracePt t="218428" x="3708400" y="1703388"/>
          <p14:tracePt t="218432" x="3700463" y="1703388"/>
          <p14:tracePt t="218483" x="3692525" y="1703388"/>
          <p14:tracePt t="218492" x="3683000" y="1703388"/>
          <p14:tracePt t="218495" x="3683000" y="1712913"/>
          <p14:tracePt t="218497" x="3675063" y="1720850"/>
          <p14:tracePt t="218498" x="3667125" y="1720850"/>
          <p14:tracePt t="218503" x="3659188" y="1728788"/>
          <p14:tracePt t="218507" x="3649663" y="1728788"/>
          <p14:tracePt t="218509" x="3649663" y="1738313"/>
          <p14:tracePt t="218510" x="3641725" y="1738313"/>
          <p14:tracePt t="218515" x="3633788" y="1746250"/>
          <p14:tracePt t="218516" x="3624263" y="1746250"/>
          <p14:tracePt t="218518" x="3624263" y="1754188"/>
          <p14:tracePt t="218521" x="3616325" y="1754188"/>
          <p14:tracePt t="218526" x="3616325" y="1762125"/>
          <p14:tracePt t="218531" x="3608388" y="1762125"/>
          <p14:tracePt t="218573" x="3608388" y="1771650"/>
          <p14:tracePt t="218584" x="3608388" y="1779588"/>
          <p14:tracePt t="218587" x="3608388" y="1787525"/>
          <p14:tracePt t="218591" x="3608388" y="1797050"/>
          <p14:tracePt t="218597" x="3608388" y="1804988"/>
          <p14:tracePt t="218602" x="3608388" y="1812925"/>
          <p14:tracePt t="218608" x="3608388" y="1830388"/>
          <p14:tracePt t="218612" x="3608388" y="1838325"/>
          <p14:tracePt t="218615" x="3608388" y="1846263"/>
          <p14:tracePt t="218618" x="3608388" y="1855788"/>
          <p14:tracePt t="218619" x="3608388" y="1863725"/>
          <p14:tracePt t="218621" x="3608388" y="1871663"/>
          <p14:tracePt t="218624" x="3608388" y="1879600"/>
          <p14:tracePt t="218626" x="3608388" y="1889125"/>
          <p14:tracePt t="218628" x="3608388" y="1897063"/>
          <p14:tracePt t="218630" x="3608388" y="1905000"/>
          <p14:tracePt t="218633" x="3608388" y="1914525"/>
          <p14:tracePt t="218634" x="3608388" y="1922463"/>
          <p14:tracePt t="218636" x="3608388" y="1930400"/>
          <p14:tracePt t="218638" x="3608388" y="1938338"/>
          <p14:tracePt t="218641" x="3608388" y="1955800"/>
          <p14:tracePt t="218643" x="3608388" y="1963738"/>
          <p14:tracePt t="218644" x="3600450" y="1981200"/>
          <p14:tracePt t="218647" x="3600450" y="1989138"/>
          <p14:tracePt t="218648" x="3600450" y="1997075"/>
          <p14:tracePt t="218650" x="3600450" y="2006600"/>
          <p14:tracePt t="218651" x="3600450" y="2014538"/>
          <p14:tracePt t="218652" x="3600450" y="2022475"/>
          <p14:tracePt t="218655" x="3600450" y="2039938"/>
          <p14:tracePt t="218658" x="3590925" y="2047875"/>
          <p14:tracePt t="218659" x="3590925" y="2055813"/>
          <p14:tracePt t="218660" x="3590925" y="2065338"/>
          <p14:tracePt t="218661" x="3590925" y="2073275"/>
          <p14:tracePt t="218664" x="3590925" y="2081213"/>
          <p14:tracePt t="218665" x="3590925" y="2098675"/>
          <p14:tracePt t="218668" x="3590925" y="2106613"/>
          <p14:tracePt t="218669" x="3590925" y="2114550"/>
          <p14:tracePt t="218671" x="3590925" y="2124075"/>
          <p14:tracePt t="218675" x="3590925" y="2139950"/>
          <p14:tracePt t="218676" x="3590925" y="2157413"/>
          <p14:tracePt t="218677" x="3590925" y="2165350"/>
          <p14:tracePt t="218679" x="3590925" y="2182813"/>
          <p14:tracePt t="218681" x="3590925" y="2190750"/>
          <p14:tracePt t="218683" x="3590925" y="2198688"/>
          <p14:tracePt t="218684" x="3590925" y="2208213"/>
          <p14:tracePt t="218686" x="3590925" y="2224088"/>
          <p14:tracePt t="218687" x="3590925" y="2233613"/>
          <p14:tracePt t="218689" x="3590925" y="2241550"/>
          <p14:tracePt t="218690" x="3590925" y="2257425"/>
          <p14:tracePt t="218691" x="3590925" y="2266950"/>
          <p14:tracePt t="218694" x="3590925" y="2274888"/>
          <p14:tracePt t="218694" x="3590925" y="2282825"/>
          <p14:tracePt t="218695" x="3590925" y="2300288"/>
          <p14:tracePt t="218697" x="3590925" y="2308225"/>
          <p14:tracePt t="218698" x="3590925" y="2316163"/>
          <p14:tracePt t="218699" x="3590925" y="2333625"/>
          <p14:tracePt t="218700" x="3590925" y="2341563"/>
          <p14:tracePt t="218701" x="3590925" y="2351088"/>
          <p14:tracePt t="218702" x="3590925" y="2359025"/>
          <p14:tracePt t="218704" x="3590925" y="2366963"/>
          <p14:tracePt t="218705" x="3590925" y="2374900"/>
          <p14:tracePt t="218707" x="3590925" y="2409825"/>
          <p14:tracePt t="218708" x="3590925" y="2417763"/>
          <p14:tracePt t="218710" x="3590925" y="2443163"/>
          <p14:tracePt t="218711" x="3600450" y="2459038"/>
          <p14:tracePt t="218712" x="3600450" y="2468563"/>
          <p14:tracePt t="218713" x="3600450" y="2476500"/>
          <p14:tracePt t="218714" x="3600450" y="2492375"/>
          <p14:tracePt t="218714" x="3608388" y="2501900"/>
          <p14:tracePt t="218715" x="3608388" y="2517775"/>
          <p14:tracePt t="218717" x="3608388" y="2527300"/>
          <p14:tracePt t="218718" x="3608388" y="2560638"/>
          <p14:tracePt t="218719" x="3608388" y="2576513"/>
          <p14:tracePt t="218720" x="3616325" y="2586038"/>
          <p14:tracePt t="218721" x="3616325" y="2609850"/>
          <p14:tracePt t="218724" x="3624263" y="2635250"/>
          <p14:tracePt t="218726" x="3624263" y="2668588"/>
          <p14:tracePt t="218727" x="3624263" y="2703513"/>
          <p14:tracePt t="218729" x="3633788" y="2719388"/>
          <p14:tracePt t="218730" x="3633788" y="2727325"/>
          <p14:tracePt t="218730" x="3641725" y="2744788"/>
          <p14:tracePt t="218731" x="3641725" y="2770188"/>
          <p14:tracePt t="218733" x="3649663" y="2795588"/>
          <p14:tracePt t="218734" x="3649663" y="2811463"/>
          <p14:tracePt t="218735" x="3649663" y="2828925"/>
          <p14:tracePt t="218736" x="3649663" y="2846388"/>
          <p14:tracePt t="218736" x="3649663" y="2862263"/>
          <p14:tracePt t="218738" x="3659188" y="2879725"/>
          <p14:tracePt t="218739" x="3659188" y="2905125"/>
          <p14:tracePt t="218741" x="3667125" y="2946400"/>
          <p14:tracePt t="218743" x="3667125" y="3013075"/>
          <p14:tracePt t="218745" x="3675063" y="3030538"/>
          <p14:tracePt t="218746" x="3675063" y="3046413"/>
          <p14:tracePt t="218747" x="3675063" y="3097213"/>
          <p14:tracePt t="218748" x="3675063" y="3114675"/>
          <p14:tracePt t="218750" x="3675063" y="3140075"/>
          <p14:tracePt t="218751" x="3675063" y="3163888"/>
          <p14:tracePt t="218751" x="3675063" y="3189288"/>
          <p14:tracePt t="218752" x="3675063" y="3206750"/>
          <p14:tracePt t="218754" x="3675063" y="3232150"/>
          <p14:tracePt t="218755" x="3675063" y="3265488"/>
          <p14:tracePt t="218757" x="3675063" y="3332163"/>
          <p14:tracePt t="218759" x="3675063" y="3357563"/>
          <p14:tracePt t="218759" x="3675063" y="3382963"/>
          <p14:tracePt t="218760" x="3675063" y="3398838"/>
          <p14:tracePt t="218761" x="3675063" y="3424238"/>
          <p14:tracePt t="218762" x="3667125" y="3449638"/>
          <p14:tracePt t="218763" x="3667125" y="3475038"/>
          <p14:tracePt t="218765" x="3667125" y="3500438"/>
          <p14:tracePt t="218766" x="3659188" y="3525838"/>
          <p14:tracePt t="218767" x="3659188" y="3551238"/>
          <p14:tracePt t="218767" x="3659188" y="3584575"/>
          <p14:tracePt t="218768" x="3649663" y="3609975"/>
          <p14:tracePt t="218769" x="3649663" y="3635375"/>
          <p14:tracePt t="218770" x="3649663" y="3651250"/>
          <p14:tracePt t="218771" x="3649663" y="3684588"/>
          <p14:tracePt t="218775" x="3641725" y="3760788"/>
          <p14:tracePt t="218776" x="3633788" y="3786188"/>
          <p14:tracePt t="218776" x="3633788" y="3811588"/>
          <p14:tracePt t="218777" x="3624263" y="3835400"/>
          <p14:tracePt t="218778" x="3624263" y="3852863"/>
          <p14:tracePt t="218779" x="3624263" y="3886200"/>
          <p14:tracePt t="218780" x="3624263" y="3911600"/>
          <p14:tracePt t="218781" x="3616325" y="3937000"/>
          <p14:tracePt t="218782" x="3616325" y="3962400"/>
          <p14:tracePt t="218784" x="3608388" y="3987800"/>
          <p14:tracePt t="218785" x="3608388" y="4011613"/>
          <p14:tracePt t="218785" x="3608388" y="4037013"/>
          <p14:tracePt t="218786" x="3600450" y="4062413"/>
          <p14:tracePt t="218788" x="3600450" y="4087813"/>
          <p14:tracePt t="218789" x="3600450" y="4113213"/>
          <p14:tracePt t="218791" x="3590925" y="4171950"/>
          <p14:tracePt t="218793" x="3590925" y="4230688"/>
          <p14:tracePt t="218794" x="3590925" y="4256088"/>
          <p14:tracePt t="218795" x="3590925" y="4281488"/>
          <p14:tracePt t="218795" x="3590925" y="4314825"/>
          <p14:tracePt t="218797" x="3590925" y="4340225"/>
          <p14:tracePt t="218798" x="3582988" y="4389438"/>
          <p14:tracePt t="218799" x="3582988" y="4414838"/>
          <p14:tracePt t="218800" x="3582988" y="4440238"/>
          <p14:tracePt t="218801" x="3582988" y="4465638"/>
          <p14:tracePt t="218802" x="3582988" y="4491038"/>
          <p14:tracePt t="218804" x="3582988" y="4524375"/>
          <p14:tracePt t="218805" x="3582988" y="4549775"/>
          <p14:tracePt t="218807" x="3582988" y="4600575"/>
          <p14:tracePt t="218809" x="3582988" y="4675188"/>
          <p14:tracePt t="218810" x="3582988" y="4700588"/>
          <p14:tracePt t="218811" x="3582988" y="4725988"/>
          <p14:tracePt t="218812" x="3582988" y="4751388"/>
          <p14:tracePt t="218813" x="3582988" y="4776788"/>
          <p14:tracePt t="218814" x="3582988" y="4810125"/>
          <p14:tracePt t="218815" x="3582988" y="4835525"/>
          <p14:tracePt t="218816" x="3582988" y="4860925"/>
          <p14:tracePt t="218817" x="3582988" y="4884738"/>
          <p14:tracePt t="218818" x="3582988" y="4902200"/>
          <p14:tracePt t="218819" x="3582988" y="4927600"/>
          <p14:tracePt t="218820" x="3582988" y="4960938"/>
          <p14:tracePt t="218821" x="3582988" y="4986338"/>
          <p14:tracePt t="218824" x="3582988" y="5037138"/>
          <p14:tracePt t="218825" x="3582988" y="5060950"/>
          <p14:tracePt t="218826" x="3590925" y="5086350"/>
          <p14:tracePt t="218827" x="3590925" y="5162550"/>
          <p14:tracePt t="218828" x="3590925" y="5195888"/>
          <p14:tracePt t="218829" x="3590925" y="5221288"/>
          <p14:tracePt t="218830" x="3590925" y="5246688"/>
          <p14:tracePt t="218831" x="3590925" y="5280025"/>
          <p14:tracePt t="218832" x="3590925" y="5313363"/>
          <p14:tracePt t="218834" x="3590925" y="5346700"/>
          <p14:tracePt t="218835" x="3590925" y="5380038"/>
          <p14:tracePt t="218835" x="3600450" y="5422900"/>
          <p14:tracePt t="218837" x="3600450" y="5448300"/>
          <p14:tracePt t="218837" x="3600450" y="5481638"/>
          <p14:tracePt t="218838" x="3600450" y="5532438"/>
          <p14:tracePt t="218840" x="3608388" y="5573713"/>
          <p14:tracePt t="218840" x="3608388" y="5607050"/>
          <p14:tracePt t="218841" x="3616325" y="5640388"/>
          <p14:tracePt t="218842" x="3616325" y="5673725"/>
          <p14:tracePt t="218843" x="3624263" y="5716588"/>
          <p14:tracePt t="218844" x="3624263" y="5749925"/>
          <p14:tracePt t="218845" x="3633788" y="5783263"/>
          <p14:tracePt t="218846" x="3633788" y="5816600"/>
          <p14:tracePt t="218847" x="3633788" y="5859463"/>
          <p14:tracePt t="218848" x="3633788" y="5892800"/>
          <p14:tracePt t="218849" x="3641725" y="5934075"/>
          <p14:tracePt t="218850" x="3641725" y="5969000"/>
          <p14:tracePt t="218851" x="3649663" y="5992813"/>
          <p14:tracePt t="218852" x="3659188" y="6035675"/>
          <p14:tracePt t="218854" x="3659188" y="6069013"/>
          <p14:tracePt t="218854" x="3667125" y="6094413"/>
          <p14:tracePt t="218857" x="3675063" y="6153150"/>
          <p14:tracePt t="218859" x="3675063" y="6203950"/>
          <p14:tracePt t="218859" x="3683000" y="6227763"/>
          <p14:tracePt t="218860" x="3683000" y="6253163"/>
          <p14:tracePt t="218861" x="3692525" y="6270625"/>
          <p14:tracePt t="218863" x="3700463" y="6303963"/>
          <p14:tracePt t="218864" x="3700463" y="6321425"/>
          <p14:tracePt t="218864" x="3700463" y="6337300"/>
          <p14:tracePt t="218865" x="3708400" y="6354763"/>
          <p14:tracePt t="218866" x="3717925" y="6380163"/>
          <p14:tracePt t="218867" x="3717925" y="6403975"/>
          <p14:tracePt t="218868" x="3725863" y="6413500"/>
          <p14:tracePt t="218869" x="3725863" y="6429375"/>
          <p14:tracePt t="218870" x="3725863" y="6446838"/>
          <p14:tracePt t="218871" x="3733800" y="6462713"/>
          <p14:tracePt t="218873" x="3741738" y="6488113"/>
          <p14:tracePt t="218876" x="3741738" y="6521450"/>
          <p14:tracePt t="218877" x="3751263" y="6538913"/>
          <p14:tracePt t="218878" x="3751263" y="6556375"/>
          <p14:tracePt t="218879" x="3751263" y="6564313"/>
          <p14:tracePt t="218880" x="3759200" y="6564313"/>
          <p14:tracePt t="218881" x="3759200" y="6581775"/>
          <p14:tracePt t="218883" x="3759200" y="6589713"/>
          <p14:tracePt t="218884" x="3759200" y="6597650"/>
          <p14:tracePt t="218885" x="3759200" y="6605588"/>
          <p14:tracePt t="218887" x="3759200" y="6615113"/>
          <p14:tracePt t="218888" x="3759200" y="6623050"/>
          <p14:tracePt t="218892" x="3767138" y="6630988"/>
          <p14:tracePt t="218893" x="3767138" y="6640513"/>
          <p14:tracePt t="218898" x="3767138" y="6648450"/>
          <p14:tracePt t="218901" x="3767138" y="6656388"/>
          <p14:tracePt t="218919" x="3767138" y="6664325"/>
          <p14:tracePt t="218926" x="3767138" y="6673850"/>
          <p14:tracePt t="218980" x="3767138" y="6664325"/>
          <p14:tracePt t="218984" x="3767138" y="6656388"/>
          <p14:tracePt t="218985" x="3759200" y="6656388"/>
          <p14:tracePt t="218987" x="3759200" y="6648450"/>
          <p14:tracePt t="218989" x="3759200" y="6640513"/>
          <p14:tracePt t="218991" x="3759200" y="6630988"/>
          <p14:tracePt t="218993" x="3751263" y="6623050"/>
          <p14:tracePt t="218995" x="3751263" y="6615113"/>
          <p14:tracePt t="218996" x="3741738" y="6605588"/>
          <p14:tracePt t="218997" x="3741738" y="6597650"/>
          <p14:tracePt t="218999" x="3741738" y="6589713"/>
          <p14:tracePt t="219001" x="3741738" y="6581775"/>
          <p14:tracePt t="219003" x="3741738" y="6572250"/>
          <p14:tracePt t="219005" x="3741738" y="6564313"/>
          <p14:tracePt t="219007" x="3733800" y="6556375"/>
          <p14:tracePt t="219008" x="3733800" y="6546850"/>
          <p14:tracePt t="219010" x="3733800" y="6538913"/>
          <p14:tracePt t="219011" x="3733800" y="6530975"/>
          <p14:tracePt t="219015" x="3733800" y="6521450"/>
          <p14:tracePt t="219016" x="3733800" y="6513513"/>
          <p14:tracePt t="219019" x="3725863" y="6513513"/>
          <p14:tracePt t="219020" x="3725863" y="6505575"/>
          <p14:tracePt t="219022" x="3725863" y="6497638"/>
          <p14:tracePt t="219024" x="3717925" y="6497638"/>
          <p14:tracePt t="219026" x="3717925" y="6488113"/>
          <p14:tracePt t="219030" x="3717925" y="6480175"/>
          <p14:tracePt t="219047" x="3717925" y="6472238"/>
          <p14:tracePt t="219052" x="3717925" y="6462713"/>
          <p14:tracePt t="219053" x="3708400" y="6462713"/>
          <p14:tracePt t="219058" x="3708400" y="6454775"/>
          <p14:tracePt t="219062" x="3700463" y="6446838"/>
          <p14:tracePt t="219067" x="3692525" y="6438900"/>
          <p14:tracePt t="219069" x="3692525" y="6429375"/>
          <p14:tracePt t="219070" x="3683000" y="6421438"/>
          <p14:tracePt t="219071" x="3675063" y="6421438"/>
          <p14:tracePt t="219074" x="3675063" y="6413500"/>
          <p14:tracePt t="219076" x="3667125" y="6403975"/>
          <p14:tracePt t="219077" x="3667125" y="6396038"/>
          <p14:tracePt t="219078" x="3659188" y="6396038"/>
          <p14:tracePt t="219079" x="3659188" y="6388100"/>
          <p14:tracePt t="219083" x="3649663" y="6380163"/>
          <p14:tracePt t="219084" x="3641725" y="6380163"/>
          <p14:tracePt t="219085" x="3641725" y="6370638"/>
          <p14:tracePt t="219088" x="3633788" y="6362700"/>
          <p14:tracePt t="219089" x="3633788" y="6354763"/>
          <p14:tracePt t="219091" x="3624263" y="6345238"/>
          <p14:tracePt t="219094" x="3624263" y="6337300"/>
          <p14:tracePt t="219095" x="3616325" y="6329363"/>
          <p14:tracePt t="219097" x="3608388" y="6329363"/>
          <p14:tracePt t="219099" x="3608388" y="6321425"/>
          <p14:tracePt t="219102" x="3600450" y="6321425"/>
          <p14:tracePt t="219104" x="3600450" y="6311900"/>
          <p14:tracePt t="219107" x="3600450" y="6303963"/>
          <p14:tracePt t="219108" x="3590925" y="6296025"/>
          <p14:tracePt t="219113" x="3590925" y="6286500"/>
          <p14:tracePt t="219116" x="3582988" y="6286500"/>
          <p14:tracePt t="219116" x="3582988" y="6278563"/>
          <p14:tracePt t="219118" x="3575050" y="6278563"/>
          <p14:tracePt t="219120" x="3575050" y="6270625"/>
          <p14:tracePt t="219126" x="3565525" y="6270625"/>
          <p14:tracePt t="219127" x="3565525" y="6262688"/>
          <p14:tracePt t="219129" x="3565525" y="6253163"/>
          <p14:tracePt t="219133" x="3557588" y="6253163"/>
          <p14:tracePt t="219136" x="3557588" y="6245225"/>
          <p14:tracePt t="219146" x="3549650" y="6245225"/>
          <p14:tracePt t="219148" x="3549650" y="6237288"/>
          <p14:tracePt t="219180" x="3557588" y="6237288"/>
          <p14:tracePt t="219182" x="3557588" y="6227763"/>
          <p14:tracePt t="219185" x="3565525" y="6227763"/>
          <p14:tracePt t="219187" x="3565525" y="6219825"/>
          <p14:tracePt t="219189" x="3575050" y="6219825"/>
          <p14:tracePt t="219191" x="3582988" y="6219825"/>
          <p14:tracePt t="219195" x="3590925" y="6219825"/>
          <p14:tracePt t="219197" x="3590925" y="6211888"/>
          <p14:tracePt t="219198" x="3600450" y="6211888"/>
          <p14:tracePt t="219203" x="3608388" y="6211888"/>
          <p14:tracePt t="219204" x="3616325" y="6203950"/>
          <p14:tracePt t="219207" x="3624263" y="6203950"/>
          <p14:tracePt t="219211" x="3633788" y="6194425"/>
          <p14:tracePt t="219215" x="3641725" y="6186488"/>
          <p14:tracePt t="219217" x="3649663" y="6186488"/>
          <p14:tracePt t="219220" x="3659188" y="6186488"/>
          <p14:tracePt t="219224" x="3667125" y="6178550"/>
          <p14:tracePt t="219226" x="3675063" y="6178550"/>
          <p14:tracePt t="219227" x="3683000" y="6178550"/>
          <p14:tracePt t="219229" x="3683000" y="6169025"/>
          <p14:tracePt t="219231" x="3692525" y="6169025"/>
          <p14:tracePt t="219235" x="3700463" y="6169025"/>
          <p14:tracePt t="219241" x="3708400" y="6169025"/>
          <p14:tracePt t="219244" x="3708400" y="6161088"/>
          <p14:tracePt t="219246" x="3717925" y="6161088"/>
          <p14:tracePt t="219248" x="3725863" y="6161088"/>
          <p14:tracePt t="219254" x="3733800" y="6161088"/>
          <p14:tracePt t="219261" x="3741738" y="6161088"/>
          <p14:tracePt t="219266" x="3751263" y="6161088"/>
          <p14:tracePt t="219268" x="3759200" y="6161088"/>
          <p14:tracePt t="219271" x="3767138" y="6161088"/>
          <p14:tracePt t="219274" x="3776663" y="6161088"/>
          <p14:tracePt t="219277" x="3784600" y="6161088"/>
          <p14:tracePt t="219279" x="3792538" y="6161088"/>
          <p14:tracePt t="219281" x="3800475" y="6161088"/>
          <p14:tracePt t="219284" x="3810000" y="6161088"/>
          <p14:tracePt t="219287" x="3817938" y="6161088"/>
          <p14:tracePt t="219288" x="3825875" y="6161088"/>
          <p14:tracePt t="219293" x="3843338" y="6161088"/>
          <p14:tracePt t="219294" x="3851275" y="6161088"/>
          <p14:tracePt t="219295" x="3859213" y="6161088"/>
          <p14:tracePt t="219297" x="3868738" y="6161088"/>
          <p14:tracePt t="219300" x="3876675" y="6161088"/>
          <p14:tracePt t="219302" x="3884613" y="6161088"/>
          <p14:tracePt t="219304" x="3894138" y="6161088"/>
          <p14:tracePt t="219308" x="3902075" y="6161088"/>
          <p14:tracePt t="219310" x="3910013" y="6161088"/>
          <p14:tracePt t="219314" x="3917950" y="6161088"/>
          <p14:tracePt t="219316" x="3927475" y="6161088"/>
          <p14:tracePt t="219317" x="3927475" y="6153150"/>
          <p14:tracePt t="219320" x="3935413" y="6153150"/>
          <p14:tracePt t="219324" x="3935413" y="6145213"/>
          <p14:tracePt t="219326" x="3943350" y="6145213"/>
          <p14:tracePt t="219332" x="3943350" y="6135688"/>
          <p14:tracePt t="219337" x="3943350" y="6127750"/>
          <p14:tracePt t="219338" x="3952875" y="6127750"/>
          <p14:tracePt t="219341" x="3952875" y="6119813"/>
          <p14:tracePt t="219345" x="3952875" y="6110288"/>
          <p14:tracePt t="219350" x="3952875" y="6102350"/>
          <p14:tracePt t="219353" x="3952875" y="6094413"/>
          <p14:tracePt t="219357" x="3960813" y="6086475"/>
          <p14:tracePt t="219362" x="3960813" y="6076950"/>
          <p14:tracePt t="219366" x="3960813" y="6069013"/>
          <p14:tracePt t="219371" x="3960813" y="6061075"/>
          <p14:tracePt t="219375" x="3960813" y="6051550"/>
          <p14:tracePt t="219380" x="3960813" y="6043613"/>
          <p14:tracePt t="219386" x="3960813" y="6035675"/>
          <p14:tracePt t="219392" x="3960813" y="6027738"/>
          <p14:tracePt t="219396" x="3960813" y="6018213"/>
          <p14:tracePt t="219400" x="3960813" y="6010275"/>
          <p14:tracePt t="219404" x="3952875" y="6010275"/>
          <p14:tracePt t="219408" x="3952875" y="6002338"/>
          <p14:tracePt t="219411" x="3943350" y="6002338"/>
          <p14:tracePt t="219413" x="3943350" y="5992813"/>
          <p14:tracePt t="219416" x="3935413" y="5992813"/>
          <p14:tracePt t="219419" x="3935413" y="5984875"/>
          <p14:tracePt t="219422" x="3927475" y="5984875"/>
          <p14:tracePt t="219424" x="3917950" y="5976938"/>
          <p14:tracePt t="219428" x="3917950" y="5969000"/>
          <p14:tracePt t="219429" x="3910013" y="5969000"/>
          <p14:tracePt t="219437" x="3902075" y="5959475"/>
          <p14:tracePt t="219443" x="3894138" y="5959475"/>
          <p14:tracePt t="219445" x="3884613" y="5959475"/>
          <p14:tracePt t="219447" x="3884613" y="5951538"/>
          <p14:tracePt t="219453" x="3884613" y="5943600"/>
          <p14:tracePt t="219455" x="3876675" y="5943600"/>
          <p14:tracePt t="219460" x="3868738" y="5943600"/>
          <p14:tracePt t="219461" x="3868738" y="5934075"/>
          <p14:tracePt t="219465" x="3859213" y="5934075"/>
          <p14:tracePt t="219468" x="3859213" y="5926138"/>
          <p14:tracePt t="219469" x="3851275" y="5926138"/>
          <p14:tracePt t="219475" x="3843338" y="5918200"/>
          <p14:tracePt t="219477" x="3843338" y="5908675"/>
          <p14:tracePt t="219479" x="3835400" y="5908675"/>
          <p14:tracePt t="219485" x="3825875" y="5900738"/>
          <p14:tracePt t="219488" x="3817938" y="5900738"/>
          <p14:tracePt t="219492" x="3817938" y="5892800"/>
          <p14:tracePt t="219493" x="3810000" y="5892800"/>
          <p14:tracePt t="219495" x="3800475" y="5892800"/>
          <p14:tracePt t="219499" x="3800475" y="5884863"/>
          <p14:tracePt t="219501" x="3792538" y="5884863"/>
          <p14:tracePt t="219502" x="3784600" y="5884863"/>
          <p14:tracePt t="219503" x="3784600" y="5875338"/>
          <p14:tracePt t="219509" x="3776663" y="5875338"/>
          <p14:tracePt t="219510" x="3767138" y="5875338"/>
          <p14:tracePt t="219511" x="3767138" y="5867400"/>
          <p14:tracePt t="219516" x="3759200" y="5867400"/>
          <p14:tracePt t="219517" x="3751263" y="5867400"/>
          <p14:tracePt t="219524" x="3741738" y="5859463"/>
          <p14:tracePt t="219527" x="3733800" y="5859463"/>
          <p14:tracePt t="219534" x="3725863" y="5859463"/>
          <p14:tracePt t="219536" x="3717925" y="5859463"/>
          <p14:tracePt t="219541" x="3708400" y="5859463"/>
          <p14:tracePt t="219546" x="3700463" y="5859463"/>
          <p14:tracePt t="219550" x="3692525" y="5859463"/>
          <p14:tracePt t="219554" x="3683000" y="5859463"/>
          <p14:tracePt t="219557" x="3675063" y="5859463"/>
          <p14:tracePt t="219560" x="3667125" y="5859463"/>
          <p14:tracePt t="219563" x="3659188" y="5859463"/>
          <p14:tracePt t="219566" x="3649663" y="5859463"/>
          <p14:tracePt t="219569" x="3641725" y="5859463"/>
          <p14:tracePt t="219570" x="3633788" y="5859463"/>
          <p14:tracePt t="219573" x="3624263" y="5859463"/>
          <p14:tracePt t="219577" x="3616325" y="5859463"/>
          <p14:tracePt t="219578" x="3608388" y="5859463"/>
          <p14:tracePt t="219582" x="3600450" y="5859463"/>
          <p14:tracePt t="219585" x="3590925" y="5859463"/>
          <p14:tracePt t="219590" x="3582988" y="5859463"/>
          <p14:tracePt t="219592" x="3575050" y="5859463"/>
          <p14:tracePt t="219599" x="3565525" y="5859463"/>
          <p14:tracePt t="219659" x="3557588" y="5859463"/>
          <p14:tracePt t="219670" x="3549650" y="5859463"/>
          <p14:tracePt t="219673" x="3541713" y="5867400"/>
          <p14:tracePt t="219679" x="3532188" y="5867400"/>
          <p14:tracePt t="219683" x="3524250" y="5875338"/>
          <p14:tracePt t="219688" x="3516313" y="5884863"/>
          <p14:tracePt t="219689" x="3506788" y="5884863"/>
          <p14:tracePt t="219693" x="3498850" y="5884863"/>
          <p14:tracePt t="219695" x="3490913" y="5892800"/>
          <p14:tracePt t="219701" x="3482975" y="5892800"/>
          <p14:tracePt t="219703" x="3473450" y="5892800"/>
          <p14:tracePt t="219704" x="3473450" y="5900738"/>
          <p14:tracePt t="219707" x="3465513" y="5900738"/>
          <p14:tracePt t="219711" x="3457575" y="5908675"/>
          <p14:tracePt t="219714" x="3457575" y="5918200"/>
          <p14:tracePt t="219716" x="3448050" y="5918200"/>
          <p14:tracePt t="219718" x="3440113" y="5918200"/>
          <p14:tracePt t="219721" x="3440113" y="5926138"/>
          <p14:tracePt t="219726" x="3432175" y="5926138"/>
          <p14:tracePt t="219731" x="3432175" y="5934075"/>
          <p14:tracePt t="219742" x="3424238" y="5934075"/>
          <p14:tracePt t="219743" x="3424238" y="5943600"/>
          <p14:tracePt t="219747" x="3424238" y="5951538"/>
          <p14:tracePt t="219755" x="3424238" y="5959475"/>
          <p14:tracePt t="219761" x="3424238" y="5969000"/>
          <p14:tracePt t="219765" x="3424238" y="5976938"/>
          <p14:tracePt t="219768" x="3414713" y="5984875"/>
          <p14:tracePt t="219774" x="3414713" y="5992813"/>
          <p14:tracePt t="219778" x="3414713" y="6002338"/>
          <p14:tracePt t="219781" x="3414713" y="6010275"/>
          <p14:tracePt t="219786" x="3414713" y="6018213"/>
          <p14:tracePt t="219787" x="3414713" y="6027738"/>
          <p14:tracePt t="219791" x="3424238" y="6035675"/>
          <p14:tracePt t="219795" x="3424238" y="6043613"/>
          <p14:tracePt t="219797" x="3432175" y="6043613"/>
          <p14:tracePt t="219799" x="3432175" y="6051550"/>
          <p14:tracePt t="219801" x="3440113" y="6061075"/>
          <p14:tracePt t="219805" x="3448050" y="6061075"/>
          <p14:tracePt t="219807" x="3448050" y="6069013"/>
          <p14:tracePt t="219808" x="3457575" y="6069013"/>
          <p14:tracePt t="219811" x="3457575" y="6076950"/>
          <p14:tracePt t="219814" x="3465513" y="6076950"/>
          <p14:tracePt t="219815" x="3465513" y="6086475"/>
          <p14:tracePt t="219816" x="3473450" y="6086475"/>
          <p14:tracePt t="219818" x="3482975" y="6094413"/>
          <p14:tracePt t="219824" x="3490913" y="6094413"/>
          <p14:tracePt t="219825" x="3490913" y="6102350"/>
          <p14:tracePt t="219827" x="3498850" y="6102350"/>
          <p14:tracePt t="219830" x="3506788" y="6102350"/>
          <p14:tracePt t="219832" x="3516313" y="6110288"/>
          <p14:tracePt t="219837" x="3524250" y="6110288"/>
          <p14:tracePt t="219841" x="3532188" y="6110288"/>
          <p14:tracePt t="219843" x="3541713" y="6110288"/>
          <p14:tracePt t="219847" x="3549650" y="6110288"/>
          <p14:tracePt t="219850" x="3557588" y="6110288"/>
          <p14:tracePt t="219854" x="3565525" y="6110288"/>
          <p14:tracePt t="219858" x="3575050" y="6110288"/>
          <p14:tracePt t="219859" x="3582988" y="6110288"/>
          <p14:tracePt t="219862" x="3590925" y="6110288"/>
          <p14:tracePt t="219866" x="3600450" y="6110288"/>
          <p14:tracePt t="219870" x="3608388" y="6110288"/>
          <p14:tracePt t="219871" x="3616325" y="6110288"/>
          <p14:tracePt t="219874" x="3624263" y="6110288"/>
          <p14:tracePt t="219877" x="3633788" y="6110288"/>
          <p14:tracePt t="219879" x="3641725" y="6110288"/>
          <p14:tracePt t="219882" x="3649663" y="6110288"/>
          <p14:tracePt t="219884" x="3659188" y="6102350"/>
          <p14:tracePt t="219887" x="3667125" y="6102350"/>
          <p14:tracePt t="219891" x="3675063" y="6102350"/>
          <p14:tracePt t="219893" x="3683000" y="6094413"/>
          <p14:tracePt t="219895" x="3692525" y="6086475"/>
          <p14:tracePt t="219899" x="3700463" y="6086475"/>
          <p14:tracePt t="219903" x="3708400" y="6076950"/>
          <p14:tracePt t="219911" x="3717925" y="6076950"/>
          <p14:tracePt t="219912" x="3717925" y="6069013"/>
          <p14:tracePt t="219916" x="3725863" y="6069013"/>
          <p14:tracePt t="219922" x="3725863" y="6061075"/>
          <p14:tracePt t="219927" x="3725863" y="6051550"/>
          <p14:tracePt t="219936" x="3725863" y="6043613"/>
          <p14:tracePt t="219944" x="3725863" y="6035675"/>
          <p14:tracePt t="219951" x="3725863" y="6027738"/>
          <p14:tracePt t="219954" x="3725863" y="6018213"/>
          <p14:tracePt t="219960" x="3725863" y="6010275"/>
          <p14:tracePt t="219967" x="3725863" y="6002338"/>
          <p14:tracePt t="219979" x="3725863" y="5992813"/>
          <p14:tracePt t="220048" x="3717925" y="5992813"/>
          <p14:tracePt t="220088" x="3717925" y="6002338"/>
          <p14:tracePt t="220103" x="3717925" y="6010275"/>
          <p14:tracePt t="220113" x="3717925" y="6018213"/>
          <p14:tracePt t="220117" x="3717925" y="6027738"/>
          <p14:tracePt t="220128" x="3717925" y="6035675"/>
          <p14:tracePt t="220133" x="3725863" y="6035675"/>
          <p14:tracePt t="220143" x="3733800" y="6043613"/>
          <p14:tracePt t="220147" x="3741738" y="6043613"/>
          <p14:tracePt t="220152" x="3751263" y="6051550"/>
          <p14:tracePt t="220155" x="3759200" y="6051550"/>
          <p14:tracePt t="220160" x="3767138" y="6061075"/>
          <p14:tracePt t="220163" x="3776663" y="6061075"/>
          <p14:tracePt t="220165" x="3784600" y="6061075"/>
          <p14:tracePt t="220168" x="3792538" y="6061075"/>
          <p14:tracePt t="220171" x="3800475" y="6061075"/>
          <p14:tracePt t="220175" x="3810000" y="6061075"/>
          <p14:tracePt t="220178" x="3817938" y="6061075"/>
          <p14:tracePt t="220181" x="3825875" y="6061075"/>
          <p14:tracePt t="220184" x="3835400" y="6061075"/>
          <p14:tracePt t="220187" x="3835400" y="6051550"/>
          <p14:tracePt t="220191" x="3843338" y="6051550"/>
          <p14:tracePt t="220194" x="3843338" y="6043613"/>
          <p14:tracePt t="220196" x="3851275" y="6043613"/>
          <p14:tracePt t="220199" x="3851275" y="6035675"/>
          <p14:tracePt t="220201" x="3859213" y="6035675"/>
          <p14:tracePt t="220203" x="3859213" y="6027738"/>
          <p14:tracePt t="220205" x="3859213" y="6018213"/>
          <p14:tracePt t="220210" x="3859213" y="6010275"/>
          <p14:tracePt t="220216" x="3859213" y="6002338"/>
          <p14:tracePt t="220220" x="3868738" y="6002338"/>
          <p14:tracePt t="220224" x="3868738" y="5992813"/>
          <p14:tracePt t="220230" x="3868738" y="5984875"/>
          <p14:tracePt t="220234" x="3868738" y="5976938"/>
          <p14:tracePt t="220242" x="3868738" y="5969000"/>
          <p14:tracePt t="220255" x="3859213" y="5959475"/>
          <p14:tracePt t="220262" x="3851275" y="5959475"/>
          <p14:tracePt t="220281" x="3843338" y="5959475"/>
          <p14:tracePt t="220304" x="3835400" y="5959475"/>
          <p14:tracePt t="220312" x="3825875" y="5959475"/>
          <p14:tracePt t="220316" x="3817938" y="5959475"/>
          <p14:tracePt t="220317" x="3817938" y="5969000"/>
          <p14:tracePt t="220322" x="3810000" y="5969000"/>
          <p14:tracePt t="220327" x="3810000" y="5976938"/>
          <p14:tracePt t="220329" x="3800475" y="5976938"/>
          <p14:tracePt t="220335" x="3800475" y="5984875"/>
          <p14:tracePt t="220340" x="3792538" y="5984875"/>
          <p14:tracePt t="220949" x="3800475" y="5984875"/>
          <p14:tracePt t="220952" x="3810000" y="5984875"/>
          <p14:tracePt t="220954" x="3825875" y="5984875"/>
          <p14:tracePt t="220956" x="3835400" y="5984875"/>
          <p14:tracePt t="220958" x="3859213" y="5984875"/>
          <p14:tracePt t="220959" x="3868738" y="5984875"/>
          <p14:tracePt t="220959" x="3884613" y="5984875"/>
          <p14:tracePt t="220961" x="3910013" y="5984875"/>
          <p14:tracePt t="220963" x="3927475" y="5984875"/>
          <p14:tracePt t="220964" x="3943350" y="5984875"/>
          <p14:tracePt t="220965" x="3960813" y="5984875"/>
          <p14:tracePt t="220966" x="3976688" y="5984875"/>
          <p14:tracePt t="220966" x="4002088" y="5984875"/>
          <p14:tracePt t="220968" x="4019550" y="5984875"/>
          <p14:tracePt t="220969" x="4060825" y="5984875"/>
          <p14:tracePt t="220970" x="4086225" y="5984875"/>
          <p14:tracePt t="220971" x="4111625" y="5984875"/>
          <p14:tracePt t="220974" x="4162425" y="5992813"/>
          <p14:tracePt t="220976" x="4221163" y="5992813"/>
          <p14:tracePt t="220976" x="4246563" y="5992813"/>
          <p14:tracePt t="220977" x="4279900" y="6002338"/>
          <p14:tracePt t="220979" x="4305300" y="6002338"/>
          <p14:tracePt t="220980" x="4338638" y="6002338"/>
          <p14:tracePt t="220981" x="4413250" y="6002338"/>
          <p14:tracePt t="220983" x="4438650" y="6010275"/>
          <p14:tracePt t="220984" x="4471988" y="6010275"/>
          <p14:tracePt t="220984" x="4505325" y="6010275"/>
          <p14:tracePt t="220985" x="4540250" y="6010275"/>
          <p14:tracePt t="220987" x="4573588" y="6010275"/>
          <p14:tracePt t="220988" x="4606925" y="6010275"/>
          <p14:tracePt t="220988" x="4657725" y="6010275"/>
          <p14:tracePt t="220990" x="4749800" y="6018213"/>
          <p14:tracePt t="220992" x="4791075" y="6018213"/>
          <p14:tracePt t="220993" x="4824413" y="6018213"/>
          <p14:tracePt t="220994" x="4908550" y="6018213"/>
          <p14:tracePt t="220996" x="4951413" y="6018213"/>
          <p14:tracePt t="220996" x="5010150" y="6018213"/>
          <p14:tracePt t="220997" x="5051425" y="6018213"/>
          <p14:tracePt t="220998" x="5102225" y="6018213"/>
          <p14:tracePt t="220999" x="5143500" y="6018213"/>
          <p14:tracePt t="221000" x="5194300" y="6018213"/>
          <p14:tracePt t="221001" x="5219700" y="6018213"/>
          <p14:tracePt t="221002" x="5278438" y="6018213"/>
          <p14:tracePt t="221003" x="5319713" y="6018213"/>
          <p14:tracePt t="221005" x="5362575" y="6018213"/>
          <p14:tracePt t="221007" x="5454650" y="6010275"/>
          <p14:tracePt t="221007" x="5495925" y="6010275"/>
          <p14:tracePt t="221008" x="5546725" y="6002338"/>
          <p14:tracePt t="221009" x="5580063" y="6002338"/>
          <p14:tracePt t="221010" x="5621338" y="5992813"/>
          <p14:tracePt t="221012" x="5672138" y="5992813"/>
          <p14:tracePt t="221013" x="5705475" y="5984875"/>
          <p14:tracePt t="221014" x="5738813" y="5976938"/>
          <p14:tracePt t="221015" x="5797550" y="5976938"/>
          <p14:tracePt t="221015" x="5848350" y="5969000"/>
          <p14:tracePt t="221017" x="5881688" y="5959475"/>
          <p14:tracePt t="221019" x="5999163" y="5951538"/>
          <p14:tracePt t="221021" x="6042025" y="5943600"/>
          <p14:tracePt t="221022" x="6075363" y="5934075"/>
          <p14:tracePt t="221025" x="6175375" y="5908675"/>
          <p14:tracePt t="221027" x="6259513" y="5900738"/>
          <p14:tracePt t="221028" x="6318250" y="5884863"/>
          <p14:tracePt t="221030" x="6343650" y="5867400"/>
          <p14:tracePt t="221031" x="6384925" y="5859463"/>
          <p14:tracePt t="221032" x="6410325" y="5859463"/>
          <p14:tracePt t="221033" x="6443663" y="5849938"/>
          <p14:tracePt t="221034" x="6469063" y="5842000"/>
          <p14:tracePt t="221035" x="6502400" y="5826125"/>
          <p14:tracePt t="221036" x="6527800" y="5826125"/>
          <p14:tracePt t="221036" x="6561138" y="5816600"/>
          <p14:tracePt t="221038" x="6594475" y="5800725"/>
          <p14:tracePt t="221039" x="6629400" y="5783263"/>
          <p14:tracePt t="221040" x="6678613" y="5767388"/>
          <p14:tracePt t="221042" x="6704013" y="5757863"/>
          <p14:tracePt t="221043" x="6737350" y="5741988"/>
          <p14:tracePt t="221044" x="6762750" y="5732463"/>
          <p14:tracePt t="221045" x="6788150" y="5724525"/>
          <p14:tracePt t="221046" x="6805613" y="5708650"/>
          <p14:tracePt t="221047" x="6854825" y="5691188"/>
          <p14:tracePt t="221048" x="6888163" y="5673725"/>
          <p14:tracePt t="221049" x="6913563" y="5657850"/>
          <p14:tracePt t="221050" x="6938963" y="5649913"/>
          <p14:tracePt t="221052" x="6972300" y="5632450"/>
          <p14:tracePt t="221053" x="6989763" y="5624513"/>
          <p14:tracePt t="221054" x="7015163" y="5607050"/>
          <p14:tracePt t="221057" x="7081838" y="5573713"/>
          <p14:tracePt t="221060" x="7173913" y="5514975"/>
          <p14:tracePt t="221062" x="7216775" y="5481638"/>
          <p14:tracePt t="221064" x="7240588" y="5473700"/>
          <p14:tracePt t="221065" x="7258050" y="5456238"/>
          <p14:tracePt t="221066" x="7283450" y="5448300"/>
          <p14:tracePt t="221066" x="7299325" y="5430838"/>
          <p14:tracePt t="221068" x="7324725" y="5422900"/>
          <p14:tracePt t="221069" x="7342188" y="5405438"/>
          <p14:tracePt t="221070" x="7358063" y="5389563"/>
          <p14:tracePt t="221072" x="7400925" y="5364163"/>
          <p14:tracePt t="221074" x="7434263" y="5330825"/>
          <p14:tracePt t="221076" x="7475538" y="5305425"/>
          <p14:tracePt t="221077" x="7485063" y="5295900"/>
          <p14:tracePt t="221077" x="7510463" y="5272088"/>
          <p14:tracePt t="221079" x="7526338" y="5262563"/>
          <p14:tracePt t="221080" x="7534275" y="5254625"/>
          <p14:tracePt t="221081" x="7551738" y="5229225"/>
          <p14:tracePt t="221082" x="7569200" y="5221288"/>
          <p14:tracePt t="221083" x="7585075" y="5203825"/>
          <p14:tracePt t="221084" x="7602538" y="5195888"/>
          <p14:tracePt t="221084" x="7618413" y="5178425"/>
          <p14:tracePt t="221085" x="7635875" y="5162550"/>
          <p14:tracePt t="221086" x="7651750" y="5154613"/>
          <p14:tracePt t="221087" x="7661275" y="5137150"/>
          <p14:tracePt t="221088" x="7677150" y="5119688"/>
          <p14:tracePt t="221090" x="7702550" y="5095875"/>
          <p14:tracePt t="221093" x="7727950" y="5060950"/>
          <p14:tracePt t="221094" x="7753350" y="5045075"/>
          <p14:tracePt t="221095" x="7761288" y="5019675"/>
          <p14:tracePt t="221097" x="7778750" y="5011738"/>
          <p14:tracePt t="221097" x="7786688" y="4994275"/>
          <p14:tracePt t="221098" x="7794625" y="4978400"/>
          <p14:tracePt t="221099" x="7804150" y="4968875"/>
          <p14:tracePt t="221100" x="7820025" y="4953000"/>
          <p14:tracePt t="221101" x="7827963" y="4935538"/>
          <p14:tracePt t="221102" x="7837488" y="4919663"/>
          <p14:tracePt t="221104" x="7845425" y="4910138"/>
          <p14:tracePt t="221105" x="7853363" y="4894263"/>
          <p14:tracePt t="221107" x="7878763" y="4851400"/>
          <p14:tracePt t="221109" x="7886700" y="4843463"/>
          <p14:tracePt t="221111" x="7904163" y="4818063"/>
          <p14:tracePt t="221111" x="7912100" y="4802188"/>
          <p14:tracePt t="221113" x="7912100" y="4792663"/>
          <p14:tracePt t="221113" x="7921625" y="4776788"/>
          <p14:tracePt t="221114" x="7929563" y="4767263"/>
          <p14:tracePt t="221115" x="7929563" y="4751388"/>
          <p14:tracePt t="221116" x="7937500" y="4743450"/>
          <p14:tracePt t="221117" x="7945438" y="4733925"/>
          <p14:tracePt t="221118" x="7945438" y="4718050"/>
          <p14:tracePt t="221119" x="7954963" y="4708525"/>
          <p14:tracePt t="221120" x="7962900" y="4700588"/>
          <p14:tracePt t="221121" x="7962900" y="4684713"/>
          <p14:tracePt t="221124" x="7970838" y="4667250"/>
          <p14:tracePt t="221126" x="7970838" y="4649788"/>
          <p14:tracePt t="221127" x="7980363" y="4641850"/>
          <p14:tracePt t="221128" x="7980363" y="4624388"/>
          <p14:tracePt t="221129" x="7988300" y="4624388"/>
          <p14:tracePt t="221131" x="7988300" y="4608513"/>
          <p14:tracePt t="221132" x="7988300" y="4600575"/>
          <p14:tracePt t="221133" x="7996238" y="4591050"/>
          <p14:tracePt t="221134" x="7996238" y="4583113"/>
          <p14:tracePt t="221135" x="8004175" y="4575175"/>
          <p14:tracePt t="221135" x="8004175" y="4565650"/>
          <p14:tracePt t="221141" x="8013700" y="4532313"/>
          <p14:tracePt t="221142" x="8013700" y="4524375"/>
          <p14:tracePt t="221143" x="8021638" y="4516438"/>
          <p14:tracePt t="221144" x="8021638" y="4506913"/>
          <p14:tracePt t="221145" x="8021638" y="4491038"/>
          <p14:tracePt t="221147" x="8029575" y="4491038"/>
          <p14:tracePt t="221148" x="8029575" y="4483100"/>
          <p14:tracePt t="221149" x="8029575" y="4473575"/>
          <p14:tracePt t="221150" x="8029575" y="4465638"/>
          <p14:tracePt t="221154" x="8029575" y="4457700"/>
          <p14:tracePt t="221156" x="8039100" y="4448175"/>
          <p14:tracePt t="221158" x="8039100" y="4440238"/>
          <p14:tracePt t="221159" x="8039100" y="4432300"/>
          <p14:tracePt t="221161" x="8039100" y="4424363"/>
          <p14:tracePt t="221166" x="8039100" y="4414838"/>
          <p14:tracePt t="221168" x="8047038" y="4414838"/>
          <p14:tracePt t="221169" x="8047038" y="4406900"/>
          <p14:tracePt t="221171" x="8047038" y="4398963"/>
          <p14:tracePt t="221176" x="8047038" y="4389438"/>
          <p14:tracePt t="221183" x="8047038" y="4381500"/>
          <p14:tracePt t="221188" x="8047038" y="4373563"/>
          <p14:tracePt t="221191" x="8047038" y="4365625"/>
          <p14:tracePt t="221197" x="8047038" y="4356100"/>
          <p14:tracePt t="221200" x="8047038" y="4348163"/>
          <p14:tracePt t="221204" x="8047038" y="4340225"/>
          <p14:tracePt t="221207" x="8039100" y="4340225"/>
          <p14:tracePt t="221208" x="8039100" y="4330700"/>
          <p14:tracePt t="221211" x="8039100" y="4322763"/>
          <p14:tracePt t="221213" x="8029575" y="4322763"/>
          <p14:tracePt t="221218" x="8029575" y="4314825"/>
          <p14:tracePt t="221224" x="8021638" y="4314825"/>
          <p14:tracePt t="221279" x="8021638" y="4306888"/>
          <p14:tracePt t="221321" x="8021638" y="4297363"/>
          <p14:tracePt t="221558" x="8013700" y="4297363"/>
          <p14:tracePt t="221563" x="8004175" y="4297363"/>
          <p14:tracePt t="221566" x="7996238" y="4297363"/>
          <p14:tracePt t="221568" x="7988300" y="4289425"/>
          <p14:tracePt t="221569" x="7980363" y="4289425"/>
          <p14:tracePt t="221570" x="7970838" y="4289425"/>
          <p14:tracePt t="221571" x="7970838" y="4281488"/>
          <p14:tracePt t="221572" x="7954963" y="4281488"/>
          <p14:tracePt t="221574" x="7937500" y="4271963"/>
          <p14:tracePt t="221576" x="7912100" y="4264025"/>
          <p14:tracePt t="221579" x="7896225" y="4264025"/>
          <p14:tracePt t="221580" x="7886700" y="4256088"/>
          <p14:tracePt t="221581" x="7878763" y="4256088"/>
          <p14:tracePt t="221582" x="7862888" y="4238625"/>
          <p14:tracePt t="221583" x="7845425" y="4238625"/>
          <p14:tracePt t="221584" x="7820025" y="4230688"/>
          <p14:tracePt t="221586" x="7804150" y="4222750"/>
          <p14:tracePt t="221587" x="7786688" y="4222750"/>
          <p14:tracePt t="221588" x="7778750" y="4213225"/>
          <p14:tracePt t="221589" x="7761288" y="4197350"/>
          <p14:tracePt t="221592" x="7710488" y="4179888"/>
          <p14:tracePt t="221593" x="7686675" y="4171950"/>
          <p14:tracePt t="221594" x="7643813" y="4154488"/>
          <p14:tracePt t="221596" x="7602538" y="4138613"/>
          <p14:tracePt t="221598" x="7585075" y="4130675"/>
          <p14:tracePt t="221599" x="7559675" y="4121150"/>
          <p14:tracePt t="221600" x="7534275" y="4113213"/>
          <p14:tracePt t="221601" x="7518400" y="4095750"/>
          <p14:tracePt t="221602" x="7500938" y="4087813"/>
          <p14:tracePt t="221603" x="7485063" y="4079875"/>
          <p14:tracePt t="221604" x="7459663" y="4071938"/>
          <p14:tracePt t="221605" x="7434263" y="4054475"/>
          <p14:tracePt t="221606" x="7408863" y="4046538"/>
          <p14:tracePt t="221607" x="7392988" y="4037013"/>
          <p14:tracePt t="221608" x="7375525" y="4021138"/>
          <p14:tracePt t="221610" x="7334250" y="4003675"/>
          <p14:tracePt t="221611" x="7316788" y="3995738"/>
          <p14:tracePt t="221612" x="7291388" y="3978275"/>
          <p14:tracePt t="221613" x="7275513" y="3962400"/>
          <p14:tracePt t="221614" x="7250113" y="3952875"/>
          <p14:tracePt t="221615" x="7207250" y="3929063"/>
          <p14:tracePt t="221617" x="7191375" y="3911600"/>
          <p14:tracePt t="221618" x="7165975" y="3903663"/>
          <p14:tracePt t="221619" x="7140575" y="3886200"/>
          <p14:tracePt t="221619" x="7123113" y="3878263"/>
          <p14:tracePt t="221621" x="7107238" y="3860800"/>
          <p14:tracePt t="221622" x="7081838" y="3852863"/>
          <p14:tracePt t="221624" x="7015163" y="3811588"/>
          <p14:tracePt t="221626" x="6989763" y="3794125"/>
          <p14:tracePt t="221627" x="6972300" y="3776663"/>
          <p14:tracePt t="221632" x="6854825" y="3702050"/>
          <p14:tracePt t="221634" x="6813550" y="3676650"/>
          <p14:tracePt t="221636" x="6762750" y="3643313"/>
          <p14:tracePt t="221638" x="6711950" y="3609975"/>
          <p14:tracePt t="221638" x="6688138" y="3592513"/>
          <p14:tracePt t="221640" x="6662738" y="3576638"/>
          <p14:tracePt t="221641" x="6611938" y="3541713"/>
          <p14:tracePt t="221644" x="6561138" y="3508375"/>
          <p14:tracePt t="221646" x="6494463" y="3467100"/>
          <p14:tracePt t="221648" x="6435725" y="3433763"/>
          <p14:tracePt t="221650" x="6394450" y="3408363"/>
          <p14:tracePt t="221651" x="6335713" y="3365500"/>
          <p14:tracePt t="221653" x="6310313" y="3349625"/>
          <p14:tracePt t="221654" x="6284913" y="3332163"/>
          <p14:tracePt t="221657" x="6226175" y="3298825"/>
          <p14:tracePt t="221658" x="6159500" y="3265488"/>
          <p14:tracePt t="221659" x="6124575" y="3240088"/>
          <p14:tracePt t="221660" x="6100763" y="3222625"/>
          <p14:tracePt t="221661" x="6075363" y="3206750"/>
          <p14:tracePt t="221662" x="6042025" y="3189288"/>
          <p14:tracePt t="221663" x="6016625" y="3173413"/>
          <p14:tracePt t="221664" x="5983288" y="3155950"/>
          <p14:tracePt t="221664" x="5957888" y="3140075"/>
          <p14:tracePt t="221665" x="5932488" y="3122613"/>
          <p14:tracePt t="221667" x="5907088" y="3114675"/>
          <p14:tracePt t="221667" x="5881688" y="3089275"/>
          <p14:tracePt t="221669" x="5856288" y="3081338"/>
          <p14:tracePt t="221669" x="5815013" y="3055938"/>
          <p14:tracePt t="221670" x="5789613" y="3038475"/>
          <p14:tracePt t="221672" x="5773738" y="3030538"/>
          <p14:tracePt t="221674" x="5715000" y="3005138"/>
          <p14:tracePt t="221677" x="5656263" y="2963863"/>
          <p14:tracePt t="221679" x="5605463" y="2938463"/>
          <p14:tracePt t="221681" x="5529263" y="2895600"/>
          <p14:tracePt t="221683" x="5513388" y="2887663"/>
          <p14:tracePt t="221684" x="5495925" y="2870200"/>
          <p14:tracePt t="221685" x="5480050" y="2862263"/>
          <p14:tracePt t="221685" x="5462588" y="2854325"/>
          <p14:tracePt t="221687" x="5445125" y="2846388"/>
          <p14:tracePt t="221688" x="5421313" y="2828925"/>
          <p14:tracePt t="221690" x="5411788" y="2820988"/>
          <p14:tracePt t="221691" x="5378450" y="2803525"/>
          <p14:tracePt t="221693" x="5362575" y="2795588"/>
          <p14:tracePt t="221694" x="5345113" y="2786063"/>
          <p14:tracePt t="221695" x="5337175" y="2778125"/>
          <p14:tracePt t="221695" x="5327650" y="2778125"/>
          <p14:tracePt t="221696" x="5311775" y="2762250"/>
          <p14:tracePt t="221697" x="5303838" y="2752725"/>
          <p14:tracePt t="221698" x="5294313" y="2752725"/>
          <p14:tracePt t="221699" x="5278438" y="2744788"/>
          <p14:tracePt t="221700" x="5268913" y="2736850"/>
          <p14:tracePt t="221701" x="5260975" y="2727325"/>
          <p14:tracePt t="221703" x="5245100" y="2719388"/>
          <p14:tracePt t="221705" x="5235575" y="2711450"/>
          <p14:tracePt t="221707" x="5227638" y="2703513"/>
          <p14:tracePt t="221708" x="5219700" y="2703513"/>
          <p14:tracePt t="221709" x="5219700" y="2693988"/>
          <p14:tracePt t="221710" x="5210175" y="2693988"/>
          <p14:tracePt t="221712" x="5210175" y="2686050"/>
          <p14:tracePt t="221713" x="5202238" y="2678113"/>
          <p14:tracePt t="221714" x="5194300" y="2678113"/>
          <p14:tracePt t="221716" x="5194300" y="2668588"/>
          <p14:tracePt t="221717" x="5186363" y="2668588"/>
          <p14:tracePt t="221720" x="5186363" y="2660650"/>
          <p14:tracePt t="221721" x="5176838" y="2660650"/>
          <p14:tracePt t="221727" x="5176838" y="2652713"/>
          <p14:tracePt t="221727" x="5168900" y="2652713"/>
          <p14:tracePt t="221872" x="5168900" y="2644775"/>
          <p14:tracePt t="221877" x="5160963" y="2644775"/>
          <p14:tracePt t="221880" x="5151438" y="2635250"/>
          <p14:tracePt t="221884" x="5151438" y="2627313"/>
          <p14:tracePt t="221885" x="5143500" y="2627313"/>
          <p14:tracePt t="221888" x="5143500" y="2619375"/>
          <p14:tracePt t="221891" x="5127625" y="2609850"/>
          <p14:tracePt t="221894" x="5118100" y="2601913"/>
          <p14:tracePt t="221897" x="5110163" y="2601913"/>
          <p14:tracePt t="221898" x="5110163" y="2593975"/>
          <p14:tracePt t="221899" x="5102225" y="2593975"/>
          <p14:tracePt t="221903" x="5092700" y="2586038"/>
          <p14:tracePt t="221904" x="5084763" y="2586038"/>
          <p14:tracePt t="221907" x="5076825" y="2576513"/>
          <p14:tracePt t="221909" x="5076825" y="2568575"/>
          <p14:tracePt t="221910" x="5068888" y="2568575"/>
          <p14:tracePt t="221913" x="5059363" y="2568575"/>
          <p14:tracePt t="221915" x="5051425" y="2560638"/>
          <p14:tracePt t="221919" x="5043488" y="2560638"/>
          <p14:tracePt t="221920" x="5043488" y="2551113"/>
          <p14:tracePt t="221924" x="5033963" y="2551113"/>
          <p14:tracePt t="221928" x="5026025" y="2543175"/>
          <p14:tracePt t="221933" x="5018088" y="2543175"/>
          <p14:tracePt t="221937" x="5018088" y="2535238"/>
          <p14:tracePt t="222012" x="5026025" y="2535238"/>
          <p14:tracePt t="222018" x="5033963" y="2535238"/>
          <p14:tracePt t="222020" x="5033963" y="2527300"/>
          <p14:tracePt t="222022" x="5043488" y="2527300"/>
          <p14:tracePt t="222026" x="5059363" y="2527300"/>
          <p14:tracePt t="222028" x="5068888" y="2527300"/>
          <p14:tracePt t="222031" x="5076825" y="2517775"/>
          <p14:tracePt t="222034" x="5092700" y="2517775"/>
          <p14:tracePt t="222036" x="5102225" y="2517775"/>
          <p14:tracePt t="222038" x="5110163" y="2517775"/>
          <p14:tracePt t="222042" x="5127625" y="2517775"/>
          <p14:tracePt t="222044" x="5143500" y="2509838"/>
          <p14:tracePt t="222047" x="5160963" y="2509838"/>
          <p14:tracePt t="222049" x="5176838" y="2509838"/>
          <p14:tracePt t="222050" x="5176838" y="2501900"/>
          <p14:tracePt t="222051" x="5186363" y="2501900"/>
          <p14:tracePt t="222052" x="5194300" y="2501900"/>
          <p14:tracePt t="222053" x="5202238" y="2501900"/>
          <p14:tracePt t="222054" x="5219700" y="2501900"/>
          <p14:tracePt t="222057" x="5227638" y="2501900"/>
          <p14:tracePt t="222060" x="5260975" y="2501900"/>
          <p14:tracePt t="222062" x="5278438" y="2501900"/>
          <p14:tracePt t="222063" x="5294313" y="2501900"/>
          <p14:tracePt t="222064" x="5311775" y="2501900"/>
          <p14:tracePt t="222066" x="5319713" y="2501900"/>
          <p14:tracePt t="222067" x="5327650" y="2501900"/>
          <p14:tracePt t="222069" x="5337175" y="2501900"/>
          <p14:tracePt t="222069" x="5345113" y="2501900"/>
          <p14:tracePt t="222070" x="5362575" y="2501900"/>
          <p14:tracePt t="222071" x="5370513" y="2501900"/>
          <p14:tracePt t="222074" x="5395913" y="2501900"/>
          <p14:tracePt t="222075" x="5403850" y="2501900"/>
          <p14:tracePt t="222075" x="5411788" y="2501900"/>
          <p14:tracePt t="222076" x="5421313" y="2501900"/>
          <p14:tracePt t="222077" x="5437188" y="2501900"/>
          <p14:tracePt t="222078" x="5445125" y="2501900"/>
          <p14:tracePt t="222079" x="5462588" y="2501900"/>
          <p14:tracePt t="222080" x="5470525" y="2501900"/>
          <p14:tracePt t="222082" x="5487988" y="2501900"/>
          <p14:tracePt t="222083" x="5495925" y="2501900"/>
          <p14:tracePt t="222085" x="5503863" y="2501900"/>
          <p14:tracePt t="222085" x="5521325" y="2501900"/>
          <p14:tracePt t="222086" x="5529263" y="2501900"/>
          <p14:tracePt t="222087" x="5538788" y="2501900"/>
          <p14:tracePt t="222088" x="5546725" y="2501900"/>
          <p14:tracePt t="222091" x="5580063" y="2501900"/>
          <p14:tracePt t="222092" x="5588000" y="2501900"/>
          <p14:tracePt t="222093" x="5597525" y="2501900"/>
          <p14:tracePt t="222095" x="5621338" y="2501900"/>
          <p14:tracePt t="222096" x="5630863" y="2492375"/>
          <p14:tracePt t="222097" x="5646738" y="2492375"/>
          <p14:tracePt t="222098" x="5656263" y="2492375"/>
          <p14:tracePt t="222099" x="5664200" y="2492375"/>
          <p14:tracePt t="222100" x="5672138" y="2492375"/>
          <p14:tracePt t="222101" x="5697538" y="2484438"/>
          <p14:tracePt t="222103" x="5705475" y="2484438"/>
          <p14:tracePt t="222104" x="5722938" y="2484438"/>
          <p14:tracePt t="222104" x="5730875" y="2484438"/>
          <p14:tracePt t="222107" x="5748338" y="2484438"/>
          <p14:tracePt t="222108" x="5764213" y="2484438"/>
          <p14:tracePt t="222108" x="5773738" y="2484438"/>
          <p14:tracePt t="222109" x="5781675" y="2484438"/>
          <p14:tracePt t="222111" x="5797550" y="2484438"/>
          <p14:tracePt t="222111" x="5807075" y="2484438"/>
          <p14:tracePt t="222112" x="5815013" y="2484438"/>
          <p14:tracePt t="222113" x="5822950" y="2476500"/>
          <p14:tracePt t="222115" x="5848350" y="2476500"/>
          <p14:tracePt t="222116" x="5856288" y="2476500"/>
          <p14:tracePt t="222117" x="5873750" y="2468563"/>
          <p14:tracePt t="222120" x="5881688" y="2468563"/>
          <p14:tracePt t="222121" x="5899150" y="2468563"/>
          <p14:tracePt t="222124" x="5915025" y="2468563"/>
          <p14:tracePt t="222126" x="5924550" y="2459038"/>
          <p14:tracePt t="222126" x="5940425" y="2459038"/>
          <p14:tracePt t="222128" x="5949950" y="2451100"/>
          <p14:tracePt t="222128" x="5957888" y="2451100"/>
          <p14:tracePt t="222141" x="6032500" y="2433638"/>
          <p14:tracePt t="222144" x="6042025" y="2425700"/>
          <p14:tracePt t="222145" x="6049963" y="2425700"/>
          <p14:tracePt t="222147" x="6057900" y="2425700"/>
          <p14:tracePt t="222150" x="6067425" y="2425700"/>
          <p14:tracePt t="222151" x="6067425" y="2417763"/>
          <p14:tracePt t="222153" x="6075363" y="2417763"/>
          <p14:tracePt t="222156" x="6083300" y="2417763"/>
          <p14:tracePt t="222158" x="6083300" y="2409825"/>
          <p14:tracePt t="222160" x="6091238" y="2409825"/>
          <p14:tracePt t="222162" x="6100763" y="2400300"/>
          <p14:tracePt t="222167" x="6108700" y="2400300"/>
          <p14:tracePt t="222171" x="6108700" y="2392363"/>
          <p14:tracePt t="222174" x="6116638" y="2392363"/>
          <p14:tracePt t="222185" x="6116638" y="2384425"/>
          <p14:tracePt t="222186" x="6124575" y="2384425"/>
          <p14:tracePt t="222200" x="6134100" y="2384425"/>
          <p14:tracePt t="222204" x="6134100" y="2374900"/>
          <p14:tracePt t="222211" x="6134100" y="2366963"/>
          <p14:tracePt t="222225" x="6142038" y="2359025"/>
          <p14:tracePt t="222237" x="6142038" y="2351088"/>
          <p14:tracePt t="222244" x="6149975" y="2351088"/>
          <p14:tracePt t="222249" x="6149975" y="2341563"/>
          <p14:tracePt t="222257" x="6149975" y="2333625"/>
          <p14:tracePt t="222274" x="6159500" y="2333625"/>
          <p14:tracePt t="222279" x="6159500" y="2325688"/>
          <p14:tracePt t="222300" x="6167438" y="2325688"/>
          <p14:tracePt t="222303" x="6167438" y="2316163"/>
          <p14:tracePt t="222321" x="6167438" y="2308225"/>
          <p14:tracePt t="222345" x="6167438" y="2300288"/>
          <p14:tracePt t="222353" x="6167438" y="2292350"/>
          <p14:tracePt t="222355" x="6175375" y="2292350"/>
          <p14:tracePt t="222358" x="6175375" y="2282825"/>
          <p14:tracePt t="222361" x="6175375" y="2274888"/>
          <p14:tracePt t="222363" x="6175375" y="2266950"/>
          <p14:tracePt t="222367" x="6175375" y="2257425"/>
          <p14:tracePt t="222369" x="6175375" y="2249488"/>
          <p14:tracePt t="222374" x="6175375" y="2241550"/>
          <p14:tracePt t="222376" x="6175375" y="2233613"/>
          <p14:tracePt t="222377" x="6175375" y="2224088"/>
          <p14:tracePt t="222381" x="6175375" y="2216150"/>
          <p14:tracePt t="222384" x="6175375" y="2208213"/>
          <p14:tracePt t="222386" x="6175375" y="2198688"/>
          <p14:tracePt t="222388" x="6175375" y="2190750"/>
          <p14:tracePt t="222390" x="6175375" y="2182813"/>
          <p14:tracePt t="222392" x="6175375" y="2173288"/>
          <p14:tracePt t="222396" x="6175375" y="2165350"/>
          <p14:tracePt t="222397" x="6175375" y="2157413"/>
          <p14:tracePt t="222399" x="6175375" y="2149475"/>
          <p14:tracePt t="222401" x="6175375" y="2139950"/>
          <p14:tracePt t="222405" x="6175375" y="2132013"/>
          <p14:tracePt t="222407" x="6175375" y="2124075"/>
          <p14:tracePt t="222409" x="6175375" y="2114550"/>
          <p14:tracePt t="222410" x="6175375" y="2106613"/>
          <p14:tracePt t="222414" x="6175375" y="2098675"/>
          <p14:tracePt t="222415" x="6175375" y="2090738"/>
          <p14:tracePt t="222416" x="6167438" y="2090738"/>
          <p14:tracePt t="222417" x="6167438" y="2081213"/>
          <p14:tracePt t="222418" x="6159500" y="2081213"/>
          <p14:tracePt t="222420" x="6159500" y="2073275"/>
          <p14:tracePt t="222421" x="6159500" y="2065338"/>
          <p14:tracePt t="222424" x="6149975" y="2055813"/>
          <p14:tracePt t="222426" x="6149975" y="2047875"/>
          <p14:tracePt t="222427" x="6142038" y="2039938"/>
          <p14:tracePt t="222429" x="6142038" y="2032000"/>
          <p14:tracePt t="222430" x="6134100" y="2022475"/>
          <p14:tracePt t="222432" x="6124575" y="2014538"/>
          <p14:tracePt t="222435" x="6124575" y="2006600"/>
          <p14:tracePt t="222436" x="6116638" y="2006600"/>
          <p14:tracePt t="222438" x="6116638" y="1997075"/>
          <p14:tracePt t="222439" x="6108700" y="1989138"/>
          <p14:tracePt t="222441" x="6100763" y="1981200"/>
          <p14:tracePt t="222443" x="6091238" y="1973263"/>
          <p14:tracePt t="222444" x="6083300" y="1963738"/>
          <p14:tracePt t="222446" x="6083300" y="1955800"/>
          <p14:tracePt t="222447" x="6075363" y="1955800"/>
          <p14:tracePt t="222448" x="6067425" y="1947863"/>
          <p14:tracePt t="222451" x="6057900" y="1947863"/>
          <p14:tracePt t="222452" x="6057900" y="1938338"/>
          <p14:tracePt t="222454" x="6049963" y="1938338"/>
          <p14:tracePt t="222455" x="6049963" y="1930400"/>
          <p14:tracePt t="222456" x="6042025" y="1922463"/>
          <p14:tracePt t="222460" x="6032500" y="1914525"/>
          <p14:tracePt t="222461" x="6024563" y="1914525"/>
          <p14:tracePt t="222463" x="6024563" y="1905000"/>
          <p14:tracePt t="222465" x="6016625" y="1905000"/>
          <p14:tracePt t="222466" x="6008688" y="1897063"/>
          <p14:tracePt t="222468" x="6008688" y="1889125"/>
          <p14:tracePt t="222470" x="5999163" y="1889125"/>
          <p14:tracePt t="222474" x="5999163" y="1879600"/>
          <p14:tracePt t="222478" x="5991225" y="1871663"/>
          <p14:tracePt t="222484" x="5991225" y="1863725"/>
          <p14:tracePt t="222485" x="5983288" y="1855788"/>
          <p14:tracePt t="222492" x="5973763" y="1846263"/>
          <p14:tracePt t="222499" x="5973763" y="1838325"/>
          <p14:tracePt t="222505" x="5965825" y="1838325"/>
          <p14:tracePt t="222507" x="5965825" y="1830388"/>
          <p14:tracePt t="222510" x="5965825" y="1820863"/>
          <p14:tracePt t="222516" x="5965825" y="1812925"/>
          <p14:tracePt t="222524" x="5957888" y="1804988"/>
          <p14:tracePt t="222530" x="5957888" y="1797050"/>
          <p14:tracePt t="222534" x="5957888" y="1787525"/>
          <p14:tracePt t="222544" x="5957888" y="1779588"/>
          <p14:tracePt t="222553" x="5957888" y="1771650"/>
          <p14:tracePt t="222557" x="5949950" y="1771650"/>
          <p14:tracePt t="222564" x="5949950" y="1762125"/>
          <p14:tracePt t="222569" x="5949950" y="1754188"/>
          <p14:tracePt t="222571" x="5940425" y="1754188"/>
          <p14:tracePt t="222578" x="5940425" y="1746250"/>
          <p14:tracePt t="222592" x="5940425" y="1738313"/>
          <p14:tracePt t="222604" x="5940425" y="1728788"/>
          <p14:tracePt t="222609" x="5940425" y="1720850"/>
          <p14:tracePt t="222619" x="5932488" y="1712913"/>
          <p14:tracePt t="222629" x="5932488" y="1703388"/>
          <p14:tracePt t="222641" x="5932488" y="1695450"/>
          <p14:tracePt t="222647" x="5924550" y="1695450"/>
          <p14:tracePt t="222649" x="5924550" y="1687513"/>
          <p14:tracePt t="224658" x="5915025" y="1695450"/>
          <p14:tracePt t="224663" x="5899150" y="1728788"/>
          <p14:tracePt t="224667" x="5881688" y="1754188"/>
          <p14:tracePt t="224672" x="5840413" y="1820863"/>
          <p14:tracePt t="224674" x="5832475" y="1855788"/>
          <p14:tracePt t="224676" x="5789613" y="1922463"/>
          <p14:tracePt t="224678" x="5764213" y="1973263"/>
          <p14:tracePt t="224679" x="5756275" y="1997075"/>
          <p14:tracePt t="224680" x="5748338" y="2014538"/>
          <p14:tracePt t="224681" x="5722938" y="2047875"/>
          <p14:tracePt t="224682" x="5715000" y="2073275"/>
          <p14:tracePt t="224683" x="5697538" y="2098675"/>
          <p14:tracePt t="224686" x="5646738" y="2190750"/>
          <p14:tracePt t="224687" x="5630863" y="2224088"/>
          <p14:tracePt t="224688" x="5605463" y="2274888"/>
          <p14:tracePt t="224690" x="5580063" y="2308225"/>
          <p14:tracePt t="224691" x="5562600" y="2359025"/>
          <p14:tracePt t="224692" x="5546725" y="2384425"/>
          <p14:tracePt t="224693" x="5529263" y="2409825"/>
          <p14:tracePt t="224695" x="5495925" y="2476500"/>
          <p14:tracePt t="224696" x="5480050" y="2509838"/>
          <p14:tracePt t="224697" x="5462588" y="2543175"/>
          <p14:tracePt t="224698" x="5429250" y="2601913"/>
          <p14:tracePt t="224700" x="5403850" y="2644775"/>
          <p14:tracePt t="224701" x="5395913" y="2668588"/>
          <p14:tracePt t="224702" x="5378450" y="2703513"/>
          <p14:tracePt t="224703" x="5345113" y="2744788"/>
          <p14:tracePt t="224703" x="5327650" y="2786063"/>
          <p14:tracePt t="224704" x="5311775" y="2811463"/>
          <p14:tracePt t="224705" x="5294313" y="2854325"/>
          <p14:tracePt t="224707" x="5268913" y="2879725"/>
          <p14:tracePt t="224708" x="5253038" y="2921000"/>
          <p14:tracePt t="224710" x="5186363" y="3030538"/>
          <p14:tracePt t="224711" x="5160963" y="3063875"/>
          <p14:tracePt t="224713" x="5143500" y="3097213"/>
          <p14:tracePt t="224714" x="5127625" y="3130550"/>
          <p14:tracePt t="224714" x="5102225" y="3163888"/>
          <p14:tracePt t="224716" x="5059363" y="3222625"/>
          <p14:tracePt t="224719" x="5033963" y="3273425"/>
          <p14:tracePt t="224721" x="4967288" y="3357563"/>
          <p14:tracePt t="224724" x="4908550" y="3441700"/>
          <p14:tracePt t="224726" x="4857750" y="3517900"/>
          <p14:tracePt t="224728" x="4833938" y="3541713"/>
          <p14:tracePt t="224728" x="4816475" y="3567113"/>
          <p14:tracePt t="224730" x="4791075" y="3600450"/>
          <p14:tracePt t="224730" x="4775200" y="3617913"/>
          <p14:tracePt t="224732" x="4749800" y="3651250"/>
          <p14:tracePt t="224733" x="4716463" y="3694113"/>
          <p14:tracePt t="224734" x="4691063" y="3735388"/>
          <p14:tracePt t="224736" x="4673600" y="3752850"/>
          <p14:tracePt t="224736" x="4648200" y="3776663"/>
          <p14:tracePt t="224738" x="4632325" y="3802063"/>
          <p14:tracePt t="224738" x="4614863" y="3827463"/>
          <p14:tracePt t="224741" x="4573588" y="3870325"/>
          <p14:tracePt t="224742" x="4556125" y="3894138"/>
          <p14:tracePt t="224744" x="4522788" y="3929063"/>
          <p14:tracePt t="224745" x="4505325" y="3962400"/>
          <p14:tracePt t="224745" x="4489450" y="3970338"/>
          <p14:tracePt t="224746" x="4464050" y="3995738"/>
          <p14:tracePt t="224747" x="4456113" y="4021138"/>
          <p14:tracePt t="224748" x="4438650" y="4029075"/>
          <p14:tracePt t="224749" x="4422775" y="4046538"/>
          <p14:tracePt t="224750" x="4405313" y="4071938"/>
          <p14:tracePt t="224751" x="4387850" y="4079875"/>
          <p14:tracePt t="224752" x="4379913" y="4095750"/>
          <p14:tracePt t="224753" x="4364038" y="4113213"/>
          <p14:tracePt t="224755" x="4354513" y="4121150"/>
          <p14:tracePt t="224756" x="4346575" y="4138613"/>
          <p14:tracePt t="224758" x="4321175" y="4154488"/>
          <p14:tracePt t="224758" x="4305300" y="4171950"/>
          <p14:tracePt t="224761" x="4287838" y="4189413"/>
          <p14:tracePt t="224762" x="4279900" y="4197350"/>
          <p14:tracePt t="224764" x="4270375" y="4205288"/>
          <p14:tracePt t="224765" x="4270375" y="4213225"/>
          <p14:tracePt t="224765" x="4254500" y="4222750"/>
          <p14:tracePt t="224767" x="4246563" y="4230688"/>
          <p14:tracePt t="224768" x="4246563" y="4238625"/>
          <p14:tracePt t="224769" x="4237038" y="4248150"/>
          <p14:tracePt t="224770" x="4229100" y="4248150"/>
          <p14:tracePt t="224772" x="4221163" y="4256088"/>
          <p14:tracePt t="224775" x="4211638" y="4264025"/>
          <p14:tracePt t="224778" x="4211638" y="4271963"/>
          <p14:tracePt t="224780" x="4203700" y="4271963"/>
          <p14:tracePt t="224782" x="4203700" y="4281488"/>
          <p14:tracePt t="224786" x="4195763" y="4281488"/>
          <p14:tracePt t="224874" x="4187825" y="4281488"/>
          <p14:tracePt t="224882" x="4178300" y="4281488"/>
          <p14:tracePt t="224884" x="4178300" y="4271963"/>
          <p14:tracePt t="224888" x="4170363" y="4264025"/>
          <p14:tracePt t="224891" x="4162425" y="4256088"/>
          <p14:tracePt t="224894" x="4162425" y="4248150"/>
          <p14:tracePt t="224898" x="4162425" y="4238625"/>
          <p14:tracePt t="224900" x="4152900" y="4238625"/>
          <p14:tracePt t="224902" x="4152900" y="4230688"/>
          <p14:tracePt t="224905" x="4152900" y="4222750"/>
          <p14:tracePt t="224915" x="4152900" y="4213225"/>
          <p14:tracePt t="224925" x="4152900" y="4205288"/>
          <p14:tracePt t="224937" x="4152900" y="4197350"/>
          <p14:tracePt t="224941" x="4152900" y="4189413"/>
          <p14:tracePt t="224947" x="4162425" y="4189413"/>
          <p14:tracePt t="224950" x="4162425" y="4179888"/>
          <p14:tracePt t="224953" x="4170363" y="4179888"/>
          <p14:tracePt t="224975" x="4178300" y="4179888"/>
          <p14:tracePt t="224988" x="4178300" y="4171950"/>
          <p14:tracePt t="224997" x="4187825" y="4171950"/>
          <p14:tracePt t="225003" x="4195763" y="4171950"/>
          <p14:tracePt t="225009" x="4203700" y="4164013"/>
          <p14:tracePt t="225014" x="4211638" y="4164013"/>
          <p14:tracePt t="225019" x="4211638" y="4154488"/>
          <p14:tracePt t="225022" x="4221163" y="4154488"/>
          <p14:tracePt t="225027" x="4229100" y="4154488"/>
          <p14:tracePt t="225031" x="4237038" y="4146550"/>
          <p14:tracePt t="225036" x="4246563" y="4146550"/>
          <p14:tracePt t="225043" x="4262438" y="4138613"/>
          <p14:tracePt t="225046" x="4270375" y="4130675"/>
          <p14:tracePt t="225047" x="4279900" y="4130675"/>
          <p14:tracePt t="225048" x="4279900" y="4121150"/>
          <p14:tracePt t="225049" x="4287838" y="4121150"/>
          <p14:tracePt t="225051" x="4295775" y="4113213"/>
          <p14:tracePt t="225054" x="4305300" y="4113213"/>
          <p14:tracePt t="225056" x="4313238" y="4113213"/>
          <p14:tracePt t="225058" x="4321175" y="4105275"/>
          <p14:tracePt t="225059" x="4329113" y="4105275"/>
          <p14:tracePt t="225062" x="4338638" y="4095750"/>
          <p14:tracePt t="225064" x="4346575" y="4095750"/>
          <p14:tracePt t="225065" x="4346575" y="4087813"/>
          <p14:tracePt t="225066" x="4354513" y="4087813"/>
          <p14:tracePt t="225067" x="4364038" y="4087813"/>
          <p14:tracePt t="225069" x="4371975" y="4079875"/>
          <p14:tracePt t="225070" x="4379913" y="4079875"/>
          <p14:tracePt t="225074" x="4387850" y="4079875"/>
          <p14:tracePt t="225076" x="4397375" y="4071938"/>
          <p14:tracePt t="225078" x="4405313" y="4071938"/>
          <p14:tracePt t="225079" x="4413250" y="4062413"/>
          <p14:tracePt t="225081" x="4413250" y="4054475"/>
          <p14:tracePt t="225082" x="4422775" y="4054475"/>
          <p14:tracePt t="225084" x="4430713" y="4054475"/>
          <p14:tracePt t="225086" x="4430713" y="4046538"/>
          <p14:tracePt t="225090" x="4438650" y="4046538"/>
          <p14:tracePt t="225092" x="4446588" y="4046538"/>
          <p14:tracePt t="225094" x="4446588" y="4037013"/>
          <p14:tracePt t="225095" x="4456113" y="4037013"/>
          <p14:tracePt t="225098" x="4456113" y="4029075"/>
          <p14:tracePt t="225099" x="4464050" y="4029075"/>
          <p14:tracePt t="225101" x="4464050" y="4021138"/>
          <p14:tracePt t="225111" x="4464050" y="4011613"/>
          <p14:tracePt t="225114" x="4471988" y="4011613"/>
          <p14:tracePt t="225119" x="4471988" y="4003675"/>
          <p14:tracePt t="225121" x="4481513" y="4003675"/>
          <p14:tracePt t="225126" x="4481513" y="3995738"/>
          <p14:tracePt t="225132" x="4481513" y="3987800"/>
          <p14:tracePt t="225142" x="4481513" y="3970338"/>
          <p14:tracePt t="225147" x="4481513" y="3962400"/>
          <p14:tracePt t="225181" x="4489450" y="3962400"/>
          <p14:tracePt t="225186" x="4489450" y="3952875"/>
          <p14:tracePt t="225200" x="4489450" y="3944938"/>
          <p14:tracePt t="225224" x="4489450" y="3937000"/>
          <p14:tracePt t="225336" x="4489450" y="3952875"/>
          <p14:tracePt t="225347" x="4489450" y="3987800"/>
          <p14:tracePt t="225350" x="4489450" y="3995738"/>
          <p14:tracePt t="225355" x="4489450" y="4011613"/>
          <p14:tracePt t="225359" x="4489450" y="4029075"/>
          <p14:tracePt t="225364" x="4489450" y="4062413"/>
          <p14:tracePt t="225366" x="4489450" y="4071938"/>
          <p14:tracePt t="225368" x="4489450" y="4079875"/>
          <p14:tracePt t="225370" x="4489450" y="4087813"/>
          <p14:tracePt t="225371" x="4489450" y="4095750"/>
          <p14:tracePt t="225373" x="4489450" y="4105275"/>
          <p14:tracePt t="225376" x="4489450" y="4121150"/>
          <p14:tracePt t="225378" x="4489450" y="4130675"/>
          <p14:tracePt t="225379" x="4481513" y="4138613"/>
          <p14:tracePt t="225382" x="4481513" y="4146550"/>
          <p14:tracePt t="225384" x="4471988" y="4154488"/>
          <p14:tracePt t="225385" x="4471988" y="4164013"/>
          <p14:tracePt t="225387" x="4471988" y="4171950"/>
          <p14:tracePt t="225389" x="4471988" y="4189413"/>
          <p14:tracePt t="225393" x="4471988" y="4213225"/>
          <p14:tracePt t="225394" x="4471988" y="4222750"/>
          <p14:tracePt t="225396" x="4471988" y="4230688"/>
          <p14:tracePt t="225396" x="4471988" y="4238625"/>
          <p14:tracePt t="225398" x="4471988" y="4248150"/>
          <p14:tracePt t="225399" x="4471988" y="4256088"/>
          <p14:tracePt t="225401" x="4471988" y="4264025"/>
          <p14:tracePt t="225402" x="4471988" y="4271963"/>
          <p14:tracePt t="225403" x="4471988" y="4281488"/>
          <p14:tracePt t="225404" x="4471988" y="4297363"/>
          <p14:tracePt t="225407" x="4471988" y="4306888"/>
          <p14:tracePt t="225409" x="4471988" y="4322763"/>
          <p14:tracePt t="225410" x="4471988" y="4330700"/>
          <p14:tracePt t="225410" x="4471988" y="4340225"/>
          <p14:tracePt t="225411" x="4471988" y="4348163"/>
          <p14:tracePt t="225413" x="4471988" y="4356100"/>
          <p14:tracePt t="225414" x="4471988" y="4365625"/>
          <p14:tracePt t="225415" x="4471988" y="4381500"/>
          <p14:tracePt t="225416" x="4471988" y="4389438"/>
          <p14:tracePt t="225417" x="4471988" y="4398963"/>
          <p14:tracePt t="225419" x="4471988" y="4414838"/>
          <p14:tracePt t="225419" x="4481513" y="4424363"/>
          <p14:tracePt t="225420" x="4481513" y="4432300"/>
          <p14:tracePt t="225421" x="4481513" y="4448175"/>
          <p14:tracePt t="225425" x="4481513" y="4457700"/>
          <p14:tracePt t="225426" x="4489450" y="4473575"/>
          <p14:tracePt t="225427" x="4489450" y="4483100"/>
          <p14:tracePt t="225428" x="4497388" y="4491038"/>
          <p14:tracePt t="225429" x="4497388" y="4506913"/>
          <p14:tracePt t="225429" x="4497388" y="4516438"/>
          <p14:tracePt t="225430" x="4505325" y="4524375"/>
          <p14:tracePt t="225432" x="4505325" y="4541838"/>
          <p14:tracePt t="225432" x="4505325" y="4549775"/>
          <p14:tracePt t="225434" x="4514850" y="4557713"/>
          <p14:tracePt t="225435" x="4522788" y="4575175"/>
          <p14:tracePt t="225435" x="4522788" y="4583113"/>
          <p14:tracePt t="225437" x="4522788" y="4591050"/>
          <p14:tracePt t="225437" x="4522788" y="4608513"/>
          <p14:tracePt t="225439" x="4530725" y="4616450"/>
          <p14:tracePt t="225442" x="4540250" y="4649788"/>
          <p14:tracePt t="225443" x="4540250" y="4659313"/>
          <p14:tracePt t="225445" x="4548188" y="4684713"/>
          <p14:tracePt t="225447" x="4548188" y="4700588"/>
          <p14:tracePt t="225448" x="4548188" y="4718050"/>
          <p14:tracePt t="225448" x="4556125" y="4725988"/>
          <p14:tracePt t="225449" x="4556125" y="4733925"/>
          <p14:tracePt t="225450" x="4564063" y="4751388"/>
          <p14:tracePt t="225451" x="4564063" y="4759325"/>
          <p14:tracePt t="225452" x="4564063" y="4767263"/>
          <p14:tracePt t="225454" x="4564063" y="4784725"/>
          <p14:tracePt t="225454" x="4573588" y="4792663"/>
          <p14:tracePt t="225456" x="4573588" y="4802188"/>
          <p14:tracePt t="225458" x="4581525" y="4826000"/>
          <p14:tracePt t="225460" x="4581525" y="4835525"/>
          <p14:tracePt t="225460" x="4581525" y="4843463"/>
          <p14:tracePt t="225462" x="4581525" y="4851400"/>
          <p14:tracePt t="225462" x="4581525" y="4860925"/>
          <p14:tracePt t="225463" x="4581525" y="4868863"/>
          <p14:tracePt t="225464" x="4589463" y="4876800"/>
          <p14:tracePt t="225465" x="4589463" y="4884738"/>
          <p14:tracePt t="225466" x="4589463" y="4902200"/>
          <p14:tracePt t="225467" x="4598988" y="4902200"/>
          <p14:tracePt t="225468" x="4598988" y="4910138"/>
          <p14:tracePt t="225469" x="4598988" y="4927600"/>
          <p14:tracePt t="225470" x="4598988" y="4935538"/>
          <p14:tracePt t="225472" x="4598988" y="4943475"/>
          <p14:tracePt t="225475" x="4598988" y="4953000"/>
          <p14:tracePt t="225476" x="4606925" y="4978400"/>
          <p14:tracePt t="225478" x="4606925" y="4986338"/>
          <p14:tracePt t="225478" x="4606925" y="4994275"/>
          <p14:tracePt t="225482" x="4606925" y="5011738"/>
          <p14:tracePt t="225484" x="4606925" y="5019675"/>
          <p14:tracePt t="225485" x="4606925" y="5027613"/>
          <p14:tracePt t="225486" x="4614863" y="5037138"/>
          <p14:tracePt t="225486" x="4614863" y="5045075"/>
          <p14:tracePt t="225488" x="4614863" y="5053013"/>
          <p14:tracePt t="225490" x="4622800" y="5070475"/>
          <p14:tracePt t="225492" x="4622800" y="5078413"/>
          <p14:tracePt t="225493" x="4622800" y="5086350"/>
          <p14:tracePt t="225494" x="4622800" y="5095875"/>
          <p14:tracePt t="225495" x="4622800" y="5111750"/>
          <p14:tracePt t="225497" x="4632325" y="5119688"/>
          <p14:tracePt t="225498" x="4632325" y="5129213"/>
          <p14:tracePt t="225500" x="4632325" y="5137150"/>
          <p14:tracePt t="225501" x="4632325" y="5145088"/>
          <p14:tracePt t="225502" x="4640263" y="5154613"/>
          <p14:tracePt t="225503" x="4640263" y="5162550"/>
          <p14:tracePt t="225506" x="4640263" y="5178425"/>
          <p14:tracePt t="225508" x="4640263" y="5187950"/>
          <p14:tracePt t="225509" x="4640263" y="5195888"/>
          <p14:tracePt t="225509" x="4648200" y="5203825"/>
          <p14:tracePt t="225510" x="4648200" y="5213350"/>
          <p14:tracePt t="225513" x="4648200" y="5229225"/>
          <p14:tracePt t="225515" x="4648200" y="5237163"/>
          <p14:tracePt t="225516" x="4648200" y="5254625"/>
          <p14:tracePt t="225519" x="4648200" y="5262563"/>
          <p14:tracePt t="225520" x="4657725" y="5272088"/>
          <p14:tracePt t="225521" x="4657725" y="5280025"/>
          <p14:tracePt t="225523" x="4657725" y="5287963"/>
          <p14:tracePt t="225525" x="4657725" y="5305425"/>
          <p14:tracePt t="225526" x="4657725" y="5313363"/>
          <p14:tracePt t="225527" x="4657725" y="5321300"/>
          <p14:tracePt t="225528" x="4657725" y="5330825"/>
          <p14:tracePt t="225529" x="4657725" y="5338763"/>
          <p14:tracePt t="225530" x="4665663" y="5338763"/>
          <p14:tracePt t="225531" x="4665663" y="5346700"/>
          <p14:tracePt t="225533" x="4665663" y="5356225"/>
          <p14:tracePt t="225534" x="4665663" y="5364163"/>
          <p14:tracePt t="225536" x="4665663" y="5372100"/>
          <p14:tracePt t="225536" x="4665663" y="5380038"/>
          <p14:tracePt t="225537" x="4665663" y="5389563"/>
          <p14:tracePt t="225540" x="4665663" y="5397500"/>
          <p14:tracePt t="225541" x="4665663" y="5405438"/>
          <p14:tracePt t="225542" x="4665663" y="5414963"/>
          <p14:tracePt t="225543" x="4665663" y="5422900"/>
          <p14:tracePt t="225546" x="4665663" y="5430838"/>
          <p14:tracePt t="225547" x="4665663" y="5438775"/>
          <p14:tracePt t="225548" x="4665663" y="5448300"/>
          <p14:tracePt t="225550" x="4665663" y="5464175"/>
          <p14:tracePt t="225554" x="4665663" y="5473700"/>
          <p14:tracePt t="225555" x="4665663" y="5481638"/>
          <p14:tracePt t="225558" x="4665663" y="5489575"/>
          <p14:tracePt t="225558" x="4665663" y="5497513"/>
          <p14:tracePt t="225560" x="4665663" y="5507038"/>
          <p14:tracePt t="225560" x="4665663" y="5514975"/>
          <p14:tracePt t="225561" x="4665663" y="5522913"/>
          <p14:tracePt t="225564" x="4665663" y="5532438"/>
          <p14:tracePt t="225565" x="4665663" y="5540375"/>
          <p14:tracePt t="225566" x="4665663" y="5548313"/>
          <p14:tracePt t="225568" x="4665663" y="5556250"/>
          <p14:tracePt t="225569" x="4665663" y="5573713"/>
          <p14:tracePt t="225571" x="4665663" y="5581650"/>
          <p14:tracePt t="225574" x="4665663" y="5599113"/>
          <p14:tracePt t="225575" x="4665663" y="5607050"/>
          <p14:tracePt t="225577" x="4665663" y="5624513"/>
          <p14:tracePt t="225579" x="4665663" y="5632450"/>
          <p14:tracePt t="225580" x="4665663" y="5640388"/>
          <p14:tracePt t="225581" x="4665663" y="5649913"/>
          <p14:tracePt t="225582" x="4665663" y="5657850"/>
          <p14:tracePt t="225584" x="4665663" y="5673725"/>
          <p14:tracePt t="225586" x="4665663" y="5683250"/>
          <p14:tracePt t="225587" x="4665663" y="5691188"/>
          <p14:tracePt t="225588" x="4673600" y="5699125"/>
          <p14:tracePt t="225590" x="4673600" y="5708650"/>
          <p14:tracePt t="225591" x="4673600" y="5716588"/>
          <p14:tracePt t="225593" x="4673600" y="5724525"/>
          <p14:tracePt t="225594" x="4673600" y="5732463"/>
          <p14:tracePt t="225596" x="4673600" y="5749925"/>
          <p14:tracePt t="225598" x="4673600" y="5757863"/>
          <p14:tracePt t="225599" x="4673600" y="5767388"/>
          <p14:tracePt t="225600" x="4673600" y="5775325"/>
          <p14:tracePt t="225601" x="4673600" y="5783263"/>
          <p14:tracePt t="225604" x="4673600" y="5800725"/>
          <p14:tracePt t="225607" x="4673600" y="5808663"/>
          <p14:tracePt t="225608" x="4673600" y="5816600"/>
          <p14:tracePt t="225610" x="4673600" y="5826125"/>
          <p14:tracePt t="225611" x="4673600" y="5834063"/>
          <p14:tracePt t="225614" x="4673600" y="5842000"/>
          <p14:tracePt t="225616" x="4673600" y="5849938"/>
          <p14:tracePt t="225617" x="4681538" y="5859463"/>
          <p14:tracePt t="225618" x="4681538" y="5867400"/>
          <p14:tracePt t="225621" x="4681538" y="5875338"/>
          <p14:tracePt t="225623" x="4681538" y="5884863"/>
          <p14:tracePt t="225625" x="4681538" y="5892800"/>
          <p14:tracePt t="225626" x="4681538" y="5900738"/>
          <p14:tracePt t="225628" x="4681538" y="5908675"/>
          <p14:tracePt t="225631" x="4681538" y="5918200"/>
          <p14:tracePt t="225635" x="4681538" y="5926138"/>
          <p14:tracePt t="225636" x="4681538" y="5934075"/>
          <p14:tracePt t="225638" x="4681538" y="5943600"/>
          <p14:tracePt t="225640" x="4681538" y="5951538"/>
          <p14:tracePt t="225644" x="4681538" y="5959475"/>
          <p14:tracePt t="225645" x="4681538" y="5969000"/>
          <p14:tracePt t="225646" x="4681538" y="5976938"/>
          <p14:tracePt t="225648" x="4681538" y="5984875"/>
          <p14:tracePt t="225650" x="4681538" y="5992813"/>
          <p14:tracePt t="225653" x="4681538" y="6002338"/>
          <p14:tracePt t="225654" x="4681538" y="6010275"/>
          <p14:tracePt t="225657" x="4681538" y="6018213"/>
          <p14:tracePt t="225658" x="4681538" y="6027738"/>
          <p14:tracePt t="225660" x="4681538" y="6043613"/>
          <p14:tracePt t="225663" x="4681538" y="6051550"/>
          <p14:tracePt t="225665" x="4681538" y="6069013"/>
          <p14:tracePt t="225667" x="4673600" y="6076950"/>
          <p14:tracePt t="225669" x="4673600" y="6086475"/>
          <p14:tracePt t="225670" x="4673600" y="6094413"/>
          <p14:tracePt t="225673" x="4673600" y="6102350"/>
          <p14:tracePt t="225675" x="4673600" y="6110288"/>
          <p14:tracePt t="225677" x="4673600" y="6119813"/>
          <p14:tracePt t="225680" x="4673600" y="6127750"/>
          <p14:tracePt t="225681" x="4673600" y="6135688"/>
          <p14:tracePt t="225684" x="4665663" y="6145213"/>
          <p14:tracePt t="225688" x="4665663" y="6153150"/>
          <p14:tracePt t="225692" x="4657725" y="6161088"/>
          <p14:tracePt t="225694" x="4657725" y="6169025"/>
          <p14:tracePt t="225699" x="4657725" y="6178550"/>
          <p14:tracePt t="225704" x="4657725" y="6186488"/>
          <p14:tracePt t="225707" x="4648200" y="6186488"/>
          <p14:tracePt t="225709" x="4648200" y="6194425"/>
          <p14:tracePt t="225710" x="4648200" y="6203950"/>
          <p14:tracePt t="225715" x="4648200" y="6211888"/>
          <p14:tracePt t="225718" x="4648200" y="6219825"/>
          <p14:tracePt t="225725" x="4648200" y="6227763"/>
          <p14:tracePt t="225726" x="4648200" y="6237288"/>
          <p14:tracePt t="225727" x="4640263" y="6237288"/>
          <p14:tracePt t="225729" x="4640263" y="6245225"/>
          <p14:tracePt t="225734" x="4640263" y="6253163"/>
          <p14:tracePt t="225737" x="4640263" y="6262688"/>
          <p14:tracePt t="225741" x="4640263" y="6270625"/>
          <p14:tracePt t="225745" x="4640263" y="6278563"/>
          <p14:tracePt t="225750" x="4640263" y="6286500"/>
          <p14:tracePt t="225763" x="4640263" y="6296025"/>
          <p14:tracePt t="225824" x="4648200" y="6296025"/>
          <p14:tracePt t="225828" x="4657725" y="6296025"/>
          <p14:tracePt t="225829" x="4665663" y="6296025"/>
          <p14:tracePt t="225834" x="4673600" y="6296025"/>
          <p14:tracePt t="225837" x="4681538" y="6296025"/>
          <p14:tracePt t="225838" x="4691063" y="6296025"/>
          <p14:tracePt t="225841" x="4699000" y="6286500"/>
          <p14:tracePt t="225843" x="4706938" y="6286500"/>
          <p14:tracePt t="225846" x="4724400" y="6286500"/>
          <p14:tracePt t="225847" x="4732338" y="6286500"/>
          <p14:tracePt t="225848" x="4740275" y="6286500"/>
          <p14:tracePt t="225851" x="4757738" y="6286500"/>
          <p14:tracePt t="225853" x="4765675" y="6286500"/>
          <p14:tracePt t="225854" x="4783138" y="6286500"/>
          <p14:tracePt t="225859" x="4791075" y="6286500"/>
          <p14:tracePt t="225860" x="4799013" y="6286500"/>
          <p14:tracePt t="225861" x="4808538" y="6286500"/>
          <p14:tracePt t="225862" x="4816475" y="6286500"/>
          <p14:tracePt t="225863" x="4833938" y="6278563"/>
          <p14:tracePt t="225865" x="4841875" y="6278563"/>
          <p14:tracePt t="225867" x="4857750" y="6278563"/>
          <p14:tracePt t="225869" x="4867275" y="6278563"/>
          <p14:tracePt t="225871" x="4875213" y="6278563"/>
          <p14:tracePt t="225875" x="4892675" y="6278563"/>
          <p14:tracePt t="225877" x="4900613" y="6278563"/>
          <p14:tracePt t="225878" x="4916488" y="6278563"/>
          <p14:tracePt t="225879" x="4926013" y="6278563"/>
          <p14:tracePt t="225880" x="4933950" y="6278563"/>
          <p14:tracePt t="225881" x="4941888" y="6278563"/>
          <p14:tracePt t="225883" x="4951413" y="6278563"/>
          <p14:tracePt t="225885" x="4959350" y="6278563"/>
          <p14:tracePt t="225887" x="4975225" y="6278563"/>
          <p14:tracePt t="225891" x="4992688" y="6278563"/>
          <p14:tracePt t="225892" x="5000625" y="6278563"/>
          <p14:tracePt t="225894" x="5010150" y="6278563"/>
          <p14:tracePt t="225896" x="5026025" y="6278563"/>
          <p14:tracePt t="225896" x="5033963" y="6278563"/>
          <p14:tracePt t="225900" x="5043488" y="6278563"/>
          <p14:tracePt t="225901" x="5051425" y="6278563"/>
          <p14:tracePt t="225901" x="5059363" y="6278563"/>
          <p14:tracePt t="225903" x="5068888" y="6278563"/>
          <p14:tracePt t="225905" x="5084763" y="6278563"/>
          <p14:tracePt t="225909" x="5102225" y="6278563"/>
          <p14:tracePt t="225910" x="5110163" y="6278563"/>
          <p14:tracePt t="225912" x="5118100" y="6278563"/>
          <p14:tracePt t="225913" x="5127625" y="6278563"/>
          <p14:tracePt t="225915" x="5135563" y="6278563"/>
          <p14:tracePt t="225916" x="5143500" y="6278563"/>
          <p14:tracePt t="225918" x="5151438" y="6278563"/>
          <p14:tracePt t="225920" x="5168900" y="6278563"/>
          <p14:tracePt t="225924" x="5176838" y="6278563"/>
          <p14:tracePt t="225926" x="5186363" y="6278563"/>
          <p14:tracePt t="225928" x="5194300" y="6278563"/>
          <p14:tracePt t="225929" x="5202238" y="6278563"/>
          <p14:tracePt t="225932" x="5210175" y="6278563"/>
          <p14:tracePt t="225934" x="5219700" y="6270625"/>
          <p14:tracePt t="225938" x="5227638" y="6270625"/>
          <p14:tracePt t="225941" x="5235575" y="6270625"/>
          <p14:tracePt t="225943" x="5245100" y="6270625"/>
          <p14:tracePt t="225946" x="5253038" y="6270625"/>
          <p14:tracePt t="225950" x="5260975" y="6270625"/>
          <p14:tracePt t="225952" x="5268913" y="6270625"/>
          <p14:tracePt t="225956" x="5278438" y="6270625"/>
          <p14:tracePt t="225959" x="5286375" y="6270625"/>
          <p14:tracePt t="225963" x="5294313" y="6270625"/>
          <p14:tracePt t="225964" x="5303838" y="6270625"/>
          <p14:tracePt t="225967" x="5311775" y="6270625"/>
          <p14:tracePt t="225969" x="5319713" y="6270625"/>
          <p14:tracePt t="225971" x="5327650" y="6278563"/>
          <p14:tracePt t="225976" x="5337175" y="6278563"/>
          <p14:tracePt t="225977" x="5345113" y="6278563"/>
          <p14:tracePt t="225978" x="5353050" y="6278563"/>
          <p14:tracePt t="225981" x="5362575" y="6278563"/>
          <p14:tracePt t="225985" x="5370513" y="6278563"/>
          <p14:tracePt t="225986" x="5378450" y="6278563"/>
          <p14:tracePt t="225988" x="5386388" y="6278563"/>
          <p14:tracePt t="225992" x="5395913" y="6278563"/>
          <p14:tracePt t="225994" x="5403850" y="6278563"/>
          <p14:tracePt t="225996" x="5411788" y="6278563"/>
          <p14:tracePt t="225998" x="5421313" y="6278563"/>
          <p14:tracePt t="226000" x="5429250" y="6278563"/>
          <p14:tracePt t="226004" x="5437188" y="6278563"/>
          <p14:tracePt t="226008" x="5445125" y="6278563"/>
          <p14:tracePt t="226012" x="5454650" y="6278563"/>
          <p14:tracePt t="226014" x="5462588" y="6278563"/>
          <p14:tracePt t="226020" x="5470525" y="6278563"/>
          <p14:tracePt t="226021" x="5480050" y="6278563"/>
          <p14:tracePt t="226027" x="5487988" y="6278563"/>
          <p14:tracePt t="226038" x="5495925" y="6278563"/>
          <p14:tracePt t="226059" x="5503863" y="6278563"/>
          <p14:tracePt t="226078" x="5513388" y="6278563"/>
          <p14:tracePt t="226101" x="5521325" y="6278563"/>
          <p14:tracePt t="226113" x="5529263" y="6278563"/>
          <p14:tracePt t="226130" x="5538788" y="6278563"/>
          <p14:tracePt t="226208" x="5546725" y="6270625"/>
          <p14:tracePt t="226228" x="5554663" y="6270625"/>
          <p14:tracePt t="226229" x="5554663" y="6262688"/>
          <p14:tracePt t="226249" x="5554663" y="6253163"/>
          <p14:tracePt t="226256" x="5562600" y="6245225"/>
          <p14:tracePt t="226258" x="5562600" y="6237288"/>
          <p14:tracePt t="226264" x="5562600" y="6227763"/>
          <p14:tracePt t="226265" x="5562600" y="6219825"/>
          <p14:tracePt t="226268" x="5562600" y="6211888"/>
          <p14:tracePt t="226270" x="5562600" y="6203950"/>
          <p14:tracePt t="226272" x="5562600" y="6194425"/>
          <p14:tracePt t="226275" x="5562600" y="6186488"/>
          <p14:tracePt t="226278" x="5572125" y="6169025"/>
          <p14:tracePt t="226279" x="5572125" y="6161088"/>
          <p14:tracePt t="226281" x="5572125" y="6153150"/>
          <p14:tracePt t="226283" x="5572125" y="6135688"/>
          <p14:tracePt t="226286" x="5572125" y="6127750"/>
          <p14:tracePt t="226288" x="5572125" y="6110288"/>
          <p14:tracePt t="226291" x="5572125" y="6094413"/>
          <p14:tracePt t="226292" x="5572125" y="6086475"/>
          <p14:tracePt t="226294" x="5572125" y="6069013"/>
          <p14:tracePt t="226296" x="5572125" y="6061075"/>
          <p14:tracePt t="226296" x="5572125" y="6051550"/>
          <p14:tracePt t="226297" x="5572125" y="6043613"/>
          <p14:tracePt t="226298" x="5572125" y="6035675"/>
          <p14:tracePt t="226300" x="5572125" y="6027738"/>
          <p14:tracePt t="226301" x="5572125" y="6018213"/>
          <p14:tracePt t="226302" x="5572125" y="6010275"/>
          <p14:tracePt t="226303" x="5572125" y="5992813"/>
          <p14:tracePt t="226304" x="5580063" y="5984875"/>
          <p14:tracePt t="226307" x="5580063" y="5976938"/>
          <p14:tracePt t="226309" x="5580063" y="5951538"/>
          <p14:tracePt t="226309" x="5580063" y="5943600"/>
          <p14:tracePt t="226311" x="5580063" y="5934075"/>
          <p14:tracePt t="226313" x="5580063" y="5918200"/>
          <p14:tracePt t="226314" x="5580063" y="5908675"/>
          <p14:tracePt t="226315" x="5580063" y="5900738"/>
          <p14:tracePt t="226316" x="5588000" y="5892800"/>
          <p14:tracePt t="226316" x="5588000" y="5875338"/>
          <p14:tracePt t="226318" x="5588000" y="5867400"/>
          <p14:tracePt t="226319" x="5588000" y="5859463"/>
          <p14:tracePt t="226319" x="5588000" y="5842000"/>
          <p14:tracePt t="226322" x="5588000" y="5834063"/>
          <p14:tracePt t="226325" x="5588000" y="5808663"/>
          <p14:tracePt t="226326" x="5588000" y="5800725"/>
          <p14:tracePt t="226327" x="5588000" y="5783263"/>
          <p14:tracePt t="226328" x="5588000" y="5775325"/>
          <p14:tracePt t="226329" x="5588000" y="5767388"/>
          <p14:tracePt t="226329" x="5588000" y="5757863"/>
          <p14:tracePt t="226331" x="5597525" y="5741988"/>
          <p14:tracePt t="226332" x="5597525" y="5732463"/>
          <p14:tracePt t="226332" x="5597525" y="5724525"/>
          <p14:tracePt t="226334" x="5597525" y="5716588"/>
          <p14:tracePt t="226335" x="5597525" y="5708650"/>
          <p14:tracePt t="226336" x="5597525" y="5699125"/>
          <p14:tracePt t="226338" x="5597525" y="5683250"/>
          <p14:tracePt t="226338" x="5597525" y="5673725"/>
          <p14:tracePt t="226341" x="5597525" y="5657850"/>
          <p14:tracePt t="226342" x="5597525" y="5649913"/>
          <p14:tracePt t="226344" x="5597525" y="5632450"/>
          <p14:tracePt t="226345" x="5597525" y="5624513"/>
          <p14:tracePt t="226346" x="5597525" y="5614988"/>
          <p14:tracePt t="226347" x="5597525" y="5607050"/>
          <p14:tracePt t="226349" x="5597525" y="5591175"/>
          <p14:tracePt t="226351" x="5597525" y="5581650"/>
          <p14:tracePt t="226352" x="5597525" y="5573713"/>
          <p14:tracePt t="226354" x="5597525" y="5565775"/>
          <p14:tracePt t="226354" x="5597525" y="5556250"/>
          <p14:tracePt t="226356" x="5597525" y="5548313"/>
          <p14:tracePt t="226358" x="5597525" y="5532438"/>
          <p14:tracePt t="226360" x="5597525" y="5522913"/>
          <p14:tracePt t="226361" x="5597525" y="5507038"/>
          <p14:tracePt t="226363" x="5597525" y="5489575"/>
          <p14:tracePt t="226365" x="5597525" y="5481638"/>
          <p14:tracePt t="226366" x="5597525" y="5464175"/>
          <p14:tracePt t="226368" x="5597525" y="5456238"/>
          <p14:tracePt t="226371" x="5597525" y="5438775"/>
          <p14:tracePt t="226371" x="5597525" y="5430838"/>
          <p14:tracePt t="226375" x="5597525" y="5414963"/>
          <p14:tracePt t="226376" x="5597525" y="5405438"/>
          <p14:tracePt t="226377" x="5597525" y="5397500"/>
          <p14:tracePt t="226377" x="5597525" y="5380038"/>
          <p14:tracePt t="226380" x="5597525" y="5372100"/>
          <p14:tracePt t="226381" x="5597525" y="5364163"/>
          <p14:tracePt t="226382" x="5597525" y="5356225"/>
          <p14:tracePt t="226383" x="5597525" y="5346700"/>
          <p14:tracePt t="226385" x="5597525" y="5338763"/>
          <p14:tracePt t="226385" x="5597525" y="5330825"/>
          <p14:tracePt t="226386" x="5597525" y="5321300"/>
          <p14:tracePt t="226387" x="5597525" y="5313363"/>
          <p14:tracePt t="226388" x="5597525" y="5305425"/>
          <p14:tracePt t="226390" x="5597525" y="5287963"/>
          <p14:tracePt t="226391" x="5597525" y="5280025"/>
          <p14:tracePt t="226393" x="5605463" y="5272088"/>
          <p14:tracePt t="226394" x="5605463" y="5262563"/>
          <p14:tracePt t="226394" x="5605463" y="5254625"/>
          <p14:tracePt t="226396" x="5605463" y="5246688"/>
          <p14:tracePt t="226397" x="5605463" y="5237163"/>
          <p14:tracePt t="226398" x="5605463" y="5229225"/>
          <p14:tracePt t="226399" x="5605463" y="5221288"/>
          <p14:tracePt t="226400" x="5605463" y="5213350"/>
          <p14:tracePt t="226401" x="5613400" y="5195888"/>
          <p14:tracePt t="226404" x="5613400" y="5187950"/>
          <p14:tracePt t="226405" x="5613400" y="5170488"/>
          <p14:tracePt t="226405" x="5621338" y="5162550"/>
          <p14:tracePt t="226408" x="5621338" y="5137150"/>
          <p14:tracePt t="226409" x="5621338" y="5129213"/>
          <p14:tracePt t="226410" x="5621338" y="5119688"/>
          <p14:tracePt t="226411" x="5621338" y="5111750"/>
          <p14:tracePt t="226412" x="5621338" y="5095875"/>
          <p14:tracePt t="226414" x="5621338" y="5086350"/>
          <p14:tracePt t="226415" x="5621338" y="5078413"/>
          <p14:tracePt t="226416" x="5621338" y="5070475"/>
          <p14:tracePt t="226416" x="5621338" y="5053013"/>
          <p14:tracePt t="226417" x="5621338" y="5045075"/>
          <p14:tracePt t="226418" x="5621338" y="5037138"/>
          <p14:tracePt t="226419" x="5621338" y="5019675"/>
          <p14:tracePt t="226420" x="5621338" y="5011738"/>
          <p14:tracePt t="226421" x="5621338" y="5002213"/>
          <p14:tracePt t="226423" x="5621338" y="4994275"/>
          <p14:tracePt t="226425" x="5621338" y="4968875"/>
          <p14:tracePt t="226426" x="5621338" y="4960938"/>
          <p14:tracePt t="226427" x="5621338" y="4943475"/>
          <p14:tracePt t="226428" x="5613400" y="4927600"/>
          <p14:tracePt t="226428" x="5613400" y="4919663"/>
          <p14:tracePt t="226429" x="5613400" y="4910138"/>
          <p14:tracePt t="226430" x="5613400" y="4894263"/>
          <p14:tracePt t="226431" x="5613400" y="4884738"/>
          <p14:tracePt t="226432" x="5605463" y="4876800"/>
          <p14:tracePt t="226433" x="5605463" y="4851400"/>
          <p14:tracePt t="226435" x="5597525" y="4843463"/>
          <p14:tracePt t="226436" x="5597525" y="4835525"/>
          <p14:tracePt t="226437" x="5597525" y="4818063"/>
          <p14:tracePt t="226438" x="5597525" y="4810125"/>
          <p14:tracePt t="226441" x="5588000" y="4792663"/>
          <p14:tracePt t="226442" x="5588000" y="4776788"/>
          <p14:tracePt t="226443" x="5580063" y="4759325"/>
          <p14:tracePt t="226444" x="5580063" y="4743450"/>
          <p14:tracePt t="226446" x="5580063" y="4725988"/>
          <p14:tracePt t="226447" x="5580063" y="4718050"/>
          <p14:tracePt t="226448" x="5580063" y="4708525"/>
          <p14:tracePt t="226449" x="5572125" y="4700588"/>
          <p14:tracePt t="226450" x="5572125" y="4692650"/>
          <p14:tracePt t="226451" x="5572125" y="4684713"/>
          <p14:tracePt t="226452" x="5572125" y="4675188"/>
          <p14:tracePt t="226453" x="5572125" y="4659313"/>
          <p14:tracePt t="226454" x="5562600" y="4649788"/>
          <p14:tracePt t="226457" x="5562600" y="4624388"/>
          <p14:tracePt t="226458" x="5562600" y="4616450"/>
          <p14:tracePt t="226459" x="5562600" y="4608513"/>
          <p14:tracePt t="226461" x="5562600" y="4591050"/>
          <p14:tracePt t="226462" x="5562600" y="4583113"/>
          <p14:tracePt t="226464" x="5562600" y="4575175"/>
          <p14:tracePt t="226466" x="5554663" y="4565650"/>
          <p14:tracePt t="226467" x="5554663" y="4549775"/>
          <p14:tracePt t="226468" x="5554663" y="4541838"/>
          <p14:tracePt t="226469" x="5554663" y="4532313"/>
          <p14:tracePt t="226470" x="5554663" y="4524375"/>
          <p14:tracePt t="226472" x="5546725" y="4516438"/>
          <p14:tracePt t="226475" x="5546725" y="4498975"/>
          <p14:tracePt t="226476" x="5546725" y="4473575"/>
          <p14:tracePt t="226478" x="5546725" y="4457700"/>
          <p14:tracePt t="226480" x="5546725" y="4448175"/>
          <p14:tracePt t="226481" x="5546725" y="4440238"/>
          <p14:tracePt t="226483" x="5546725" y="4424363"/>
          <p14:tracePt t="226484" x="5546725" y="4414838"/>
          <p14:tracePt t="226486" x="5546725" y="4398963"/>
          <p14:tracePt t="226488" x="5546725" y="4389438"/>
          <p14:tracePt t="226491" x="5546725" y="4365625"/>
          <p14:tracePt t="226492" x="5546725" y="4340225"/>
          <p14:tracePt t="226495" x="5546725" y="4330700"/>
          <p14:tracePt t="226497" x="5546725" y="4314825"/>
          <p14:tracePt t="226498" x="5546725" y="4306888"/>
          <p14:tracePt t="226499" x="5546725" y="4297363"/>
          <p14:tracePt t="226500" x="5546725" y="4289425"/>
          <p14:tracePt t="226501" x="5546725" y="4281488"/>
          <p14:tracePt t="226502" x="5546725" y="4264025"/>
          <p14:tracePt t="226504" x="5546725" y="4256088"/>
          <p14:tracePt t="226505" x="5546725" y="4248150"/>
          <p14:tracePt t="226508" x="5546725" y="4230688"/>
          <p14:tracePt t="226508" x="5546725" y="4222750"/>
          <p14:tracePt t="226510" x="5546725" y="4213225"/>
          <p14:tracePt t="226511" x="5546725" y="4205288"/>
          <p14:tracePt t="226511" x="5546725" y="4197350"/>
          <p14:tracePt t="226513" x="5546725" y="4189413"/>
          <p14:tracePt t="226514" x="5546725" y="4179888"/>
          <p14:tracePt t="226515" x="5546725" y="4164013"/>
          <p14:tracePt t="226517" x="5546725" y="4154488"/>
          <p14:tracePt t="226518" x="5546725" y="4138613"/>
          <p14:tracePt t="226519" x="5546725" y="4130675"/>
          <p14:tracePt t="226520" x="5546725" y="4121150"/>
          <p14:tracePt t="226521" x="5554663" y="4113213"/>
          <p14:tracePt t="226522" x="5554663" y="4105275"/>
          <p14:tracePt t="226525" x="5554663" y="4079875"/>
          <p14:tracePt t="226527" x="5554663" y="4062413"/>
          <p14:tracePt t="226529" x="5554663" y="4054475"/>
          <p14:tracePt t="226529" x="5554663" y="4046538"/>
          <p14:tracePt t="226531" x="5554663" y="4037013"/>
          <p14:tracePt t="226531" x="5554663" y="4029075"/>
          <p14:tracePt t="226532" x="5554663" y="4021138"/>
          <p14:tracePt t="226534" x="5554663" y="4011613"/>
          <p14:tracePt t="226534" x="5554663" y="4003675"/>
          <p14:tracePt t="226536" x="5554663" y="3995738"/>
          <p14:tracePt t="226537" x="5554663" y="3987800"/>
          <p14:tracePt t="226538" x="5554663" y="3978275"/>
          <p14:tracePt t="226541" x="5554663" y="3962400"/>
          <p14:tracePt t="226542" x="5554663" y="3952875"/>
          <p14:tracePt t="226544" x="5554663" y="3937000"/>
          <p14:tracePt t="226545" x="5554663" y="3929063"/>
          <p14:tracePt t="226547" x="5554663" y="3919538"/>
          <p14:tracePt t="226549" x="5554663" y="3903663"/>
          <p14:tracePt t="226552" x="5554663" y="3894138"/>
          <p14:tracePt t="226554" x="5554663" y="3886200"/>
          <p14:tracePt t="226556" x="5554663" y="3878263"/>
          <p14:tracePt t="226558" x="5554663" y="3870325"/>
          <p14:tracePt t="226560" x="5554663" y="3860800"/>
          <p14:tracePt t="226562" x="5554663" y="3852863"/>
          <p14:tracePt t="226565" x="5554663" y="3844925"/>
          <p14:tracePt t="226567" x="5546725" y="3835400"/>
          <p14:tracePt t="226570" x="5546725" y="3827463"/>
          <p14:tracePt t="226574" x="5546725" y="3819525"/>
          <p14:tracePt t="226575" x="5546725" y="3811588"/>
          <p14:tracePt t="226579" x="5546725" y="3802063"/>
          <p14:tracePt t="226584" x="5546725" y="3794125"/>
          <p14:tracePt t="226590" x="5538788" y="3786188"/>
          <p14:tracePt t="226592" x="5538788" y="3776663"/>
          <p14:tracePt t="226597" x="5538788" y="3768725"/>
          <p14:tracePt t="226604" x="5538788" y="3760788"/>
          <p14:tracePt t="226610" x="5538788" y="3752850"/>
          <p14:tracePt t="226614" x="5529263" y="3743325"/>
          <p14:tracePt t="226622" x="5529263" y="3735388"/>
          <p14:tracePt t="226631" x="5529263" y="3727450"/>
          <p14:tracePt t="226649" x="5529263" y="3717925"/>
          <p14:tracePt t="226658" x="5529263" y="3709988"/>
          <p14:tracePt t="226770" x="5521325" y="3709988"/>
          <p14:tracePt t="226771" x="5521325" y="3702050"/>
          <p14:tracePt t="226774" x="5513388" y="3702050"/>
          <p14:tracePt t="226779" x="5503863" y="3702050"/>
          <p14:tracePt t="226782" x="5495925" y="3702050"/>
          <p14:tracePt t="226783" x="5495925" y="3694113"/>
          <p14:tracePt t="226784" x="5487988" y="3694113"/>
          <p14:tracePt t="226785" x="5480050" y="3694113"/>
          <p14:tracePt t="226787" x="5470525" y="3694113"/>
          <p14:tracePt t="226790" x="5462588" y="3694113"/>
          <p14:tracePt t="226792" x="5454650" y="3694113"/>
          <p14:tracePt t="226793" x="5445125" y="3684588"/>
          <p14:tracePt t="226794" x="5429250" y="3684588"/>
          <p14:tracePt t="226797" x="5421313" y="3684588"/>
          <p14:tracePt t="226799" x="5403850" y="3684588"/>
          <p14:tracePt t="226799" x="5403850" y="3676650"/>
          <p14:tracePt t="226801" x="5395913" y="3676650"/>
          <p14:tracePt t="226801" x="5386388" y="3676650"/>
          <p14:tracePt t="226803" x="5378450" y="3676650"/>
          <p14:tracePt t="226804" x="5370513" y="3676650"/>
          <p14:tracePt t="226804" x="5353050" y="3676650"/>
          <p14:tracePt t="226808" x="5337175" y="3676650"/>
          <p14:tracePt t="226809" x="5319713" y="3676650"/>
          <p14:tracePt t="226809" x="5311775" y="3676650"/>
          <p14:tracePt t="226811" x="5303838" y="3676650"/>
          <p14:tracePt t="226812" x="5294313" y="3676650"/>
          <p14:tracePt t="226814" x="5286375" y="3676650"/>
          <p14:tracePt t="226815" x="5268913" y="3676650"/>
          <p14:tracePt t="226815" x="5260975" y="3676650"/>
          <p14:tracePt t="226816" x="5253038" y="3676650"/>
          <p14:tracePt t="226817" x="5235575" y="3676650"/>
          <p14:tracePt t="226818" x="5227638" y="3676650"/>
          <p14:tracePt t="226819" x="5219700" y="3676650"/>
          <p14:tracePt t="226820" x="5202238" y="3676650"/>
          <p14:tracePt t="226821" x="5194300" y="3676650"/>
          <p14:tracePt t="226822" x="5186363" y="3676650"/>
          <p14:tracePt t="226825" x="5143500" y="3676650"/>
          <p14:tracePt t="226827" x="5127625" y="3676650"/>
          <p14:tracePt t="226828" x="5110163" y="3676650"/>
          <p14:tracePt t="226829" x="5102225" y="3676650"/>
          <p14:tracePt t="226830" x="5084763" y="3676650"/>
          <p14:tracePt t="226831" x="5076825" y="3676650"/>
          <p14:tracePt t="226832" x="5059363" y="3676650"/>
          <p14:tracePt t="226834" x="5051425" y="3676650"/>
          <p14:tracePt t="226834" x="5043488" y="3676650"/>
          <p14:tracePt t="226835" x="5026025" y="3676650"/>
          <p14:tracePt t="226836" x="5010150" y="3676650"/>
          <p14:tracePt t="226838" x="5000625" y="3676650"/>
          <p14:tracePt t="226839" x="4992688" y="3676650"/>
          <p14:tracePt t="226841" x="4975225" y="3676650"/>
          <p14:tracePt t="226843" x="4941888" y="3676650"/>
          <p14:tracePt t="226844" x="4933950" y="3676650"/>
          <p14:tracePt t="226845" x="4908550" y="3676650"/>
          <p14:tracePt t="226847" x="4883150" y="3676650"/>
          <p14:tracePt t="226848" x="4875213" y="3676650"/>
          <p14:tracePt t="226848" x="4867275" y="3676650"/>
          <p14:tracePt t="226849" x="4857750" y="3676650"/>
          <p14:tracePt t="226850" x="4833938" y="3676650"/>
          <p14:tracePt t="226851" x="4824413" y="3676650"/>
          <p14:tracePt t="226852" x="4808538" y="3676650"/>
          <p14:tracePt t="226854" x="4799013" y="3676650"/>
          <p14:tracePt t="226854" x="4783138" y="3676650"/>
          <p14:tracePt t="226856" x="4765675" y="3676650"/>
          <p14:tracePt t="226859" x="4732338" y="3676650"/>
          <p14:tracePt t="226860" x="4706938" y="3676650"/>
          <p14:tracePt t="226860" x="4699000" y="3676650"/>
          <p14:tracePt t="226861" x="4681538" y="3676650"/>
          <p14:tracePt t="226863" x="4665663" y="3676650"/>
          <p14:tracePt t="226864" x="4657725" y="3676650"/>
          <p14:tracePt t="226866" x="4640263" y="3676650"/>
          <p14:tracePt t="226866" x="4622800" y="3676650"/>
          <p14:tracePt t="226868" x="4606925" y="3676650"/>
          <p14:tracePt t="226868" x="4598988" y="3676650"/>
          <p14:tracePt t="226870" x="4581525" y="3676650"/>
          <p14:tracePt t="226871" x="4564063" y="3676650"/>
          <p14:tracePt t="226871" x="4548188" y="3676650"/>
          <p14:tracePt t="226873" x="4540250" y="3676650"/>
          <p14:tracePt t="226876" x="4489450" y="3676650"/>
          <p14:tracePt t="226878" x="4481513" y="3676650"/>
          <p14:tracePt t="226878" x="4464050" y="3676650"/>
          <p14:tracePt t="226879" x="4446588" y="3676650"/>
          <p14:tracePt t="226881" x="4438650" y="3676650"/>
          <p14:tracePt t="226882" x="4430713" y="3676650"/>
          <p14:tracePt t="226883" x="4413250" y="3676650"/>
          <p14:tracePt t="226884" x="4405313" y="3676650"/>
          <p14:tracePt t="226885" x="4397375" y="3676650"/>
          <p14:tracePt t="226886" x="4379913" y="3676650"/>
          <p14:tracePt t="226888" x="4371975" y="3676650"/>
          <p14:tracePt t="226888" x="4364038" y="3676650"/>
          <p14:tracePt t="226891" x="4346575" y="3676650"/>
          <p14:tracePt t="226892" x="4338638" y="3676650"/>
          <p14:tracePt t="226893" x="4329113" y="3676650"/>
          <p14:tracePt t="226894" x="4313238" y="3684588"/>
          <p14:tracePt t="226896" x="4295775" y="3684588"/>
          <p14:tracePt t="226899" x="4287838" y="3684588"/>
          <p14:tracePt t="226901" x="4279900" y="3684588"/>
          <p14:tracePt t="226904" x="4270375" y="3684588"/>
          <p14:tracePt t="226905" x="4262438" y="3684588"/>
          <p14:tracePt t="226908" x="4254500" y="3684588"/>
          <p14:tracePt t="226915" x="4246563" y="3684588"/>
          <p14:tracePt t="226952" x="4246563" y="3694113"/>
          <p14:tracePt t="226955" x="4246563" y="3702050"/>
          <p14:tracePt t="226959" x="4246563" y="3709988"/>
          <p14:tracePt t="226964" x="4246563" y="3717925"/>
          <p14:tracePt t="226967" x="4246563" y="3727450"/>
          <p14:tracePt t="226969" x="4246563" y="3735388"/>
          <p14:tracePt t="226970" x="4246563" y="3743325"/>
          <p14:tracePt t="226972" x="4246563" y="3752850"/>
          <p14:tracePt t="226975" x="4246563" y="3760788"/>
          <p14:tracePt t="226976" x="4246563" y="3768725"/>
          <p14:tracePt t="226978" x="4237038" y="3776663"/>
          <p14:tracePt t="226979" x="4229100" y="3786188"/>
          <p14:tracePt t="226981" x="4229100" y="3802063"/>
          <p14:tracePt t="226984" x="4221163" y="3811588"/>
          <p14:tracePt t="226985" x="4221163" y="3819525"/>
          <p14:tracePt t="226986" x="4221163" y="3827463"/>
          <p14:tracePt t="226986" x="4211638" y="3844925"/>
          <p14:tracePt t="226988" x="4203700" y="3852863"/>
          <p14:tracePt t="226991" x="4203700" y="3870325"/>
          <p14:tracePt t="226991" x="4195763" y="3878263"/>
          <p14:tracePt t="226993" x="4187825" y="3886200"/>
          <p14:tracePt t="226994" x="4187825" y="3894138"/>
          <p14:tracePt t="226994" x="4187825" y="3903663"/>
          <p14:tracePt t="226996" x="4178300" y="3919538"/>
          <p14:tracePt t="226998" x="4170363" y="3937000"/>
          <p14:tracePt t="226999" x="4170363" y="3944938"/>
          <p14:tracePt t="227000" x="4162425" y="3952875"/>
          <p14:tracePt t="227001" x="4162425" y="3970338"/>
          <p14:tracePt t="227003" x="4152900" y="3970338"/>
          <p14:tracePt t="227004" x="4152900" y="3978275"/>
          <p14:tracePt t="227005" x="4144963" y="3995738"/>
          <p14:tracePt t="227006" x="4144963" y="4003675"/>
          <p14:tracePt t="227008" x="4129088" y="4037013"/>
          <p14:tracePt t="227010" x="4119563" y="4054475"/>
          <p14:tracePt t="227010" x="4111625" y="4062413"/>
          <p14:tracePt t="227011" x="4103688" y="4071938"/>
          <p14:tracePt t="227012" x="4103688" y="4087813"/>
          <p14:tracePt t="227014" x="4094163" y="4095750"/>
          <p14:tracePt t="227015" x="4086225" y="4105275"/>
          <p14:tracePt t="227016" x="4086225" y="4121150"/>
          <p14:tracePt t="227018" x="4078288" y="4138613"/>
          <p14:tracePt t="227019" x="4070350" y="4154488"/>
          <p14:tracePt t="227021" x="4070350" y="4164013"/>
          <p14:tracePt t="227022" x="4052888" y="4197350"/>
          <p14:tracePt t="227027" x="4035425" y="4238625"/>
          <p14:tracePt t="227029" x="4019550" y="4271963"/>
          <p14:tracePt t="227030" x="4011613" y="4281488"/>
          <p14:tracePt t="227031" x="4011613" y="4289425"/>
          <p14:tracePt t="227031" x="4002088" y="4314825"/>
          <p14:tracePt t="227033" x="3994150" y="4322763"/>
          <p14:tracePt t="227035" x="3976688" y="4356100"/>
          <p14:tracePt t="227036" x="3968750" y="4381500"/>
          <p14:tracePt t="227037" x="3960813" y="4398963"/>
          <p14:tracePt t="227038" x="3952875" y="4414838"/>
          <p14:tracePt t="227041" x="3943350" y="4440238"/>
          <p14:tracePt t="227042" x="3935413" y="4457700"/>
          <p14:tracePt t="227045" x="3917950" y="4498975"/>
          <p14:tracePt t="227046" x="3910013" y="4524375"/>
          <p14:tracePt t="227047" x="3902075" y="4541838"/>
          <p14:tracePt t="227049" x="3894138" y="4549775"/>
          <p14:tracePt t="227049" x="3884613" y="4557713"/>
          <p14:tracePt t="227050" x="3884613" y="4575175"/>
          <p14:tracePt t="227051" x="3868738" y="4583113"/>
          <p14:tracePt t="227052" x="3868738" y="4600575"/>
          <p14:tracePt t="227053" x="3859213" y="4616450"/>
          <p14:tracePt t="227054" x="3851275" y="4624388"/>
          <p14:tracePt t="227055" x="3851275" y="4641850"/>
          <p14:tracePt t="227057" x="3835400" y="4667250"/>
          <p14:tracePt t="227059" x="3835400" y="4675188"/>
          <p14:tracePt t="227060" x="3817938" y="4684713"/>
          <p14:tracePt t="227061" x="3817938" y="4700588"/>
          <p14:tracePt t="227062" x="3810000" y="4708525"/>
          <p14:tracePt t="227063" x="3800475" y="4718050"/>
          <p14:tracePt t="227065" x="3800475" y="4733925"/>
          <p14:tracePt t="227066" x="3800475" y="4743450"/>
          <p14:tracePt t="227067" x="3784600" y="4759325"/>
          <p14:tracePt t="227067" x="3784600" y="4767263"/>
          <p14:tracePt t="227068" x="3776663" y="4776788"/>
          <p14:tracePt t="227069" x="3776663" y="4792663"/>
          <p14:tracePt t="227070" x="3767138" y="4802188"/>
          <p14:tracePt t="227071" x="3759200" y="4810125"/>
          <p14:tracePt t="227072" x="3759200" y="4826000"/>
          <p14:tracePt t="227074" x="3751263" y="4835525"/>
          <p14:tracePt t="227076" x="3741738" y="4843463"/>
          <p14:tracePt t="227078" x="3733800" y="4876800"/>
          <p14:tracePt t="227079" x="3725863" y="4894263"/>
          <p14:tracePt t="227080" x="3725863" y="4902200"/>
          <p14:tracePt t="227081" x="3725863" y="4910138"/>
          <p14:tracePt t="227083" x="3725863" y="4919663"/>
          <p14:tracePt t="227085" x="3717925" y="4943475"/>
          <p14:tracePt t="227086" x="3708400" y="4953000"/>
          <p14:tracePt t="227086" x="3708400" y="4960938"/>
          <p14:tracePt t="227087" x="3708400" y="4968875"/>
          <p14:tracePt t="227088" x="3708400" y="4986338"/>
          <p14:tracePt t="227091" x="3700463" y="5002213"/>
          <p14:tracePt t="227093" x="3700463" y="5019675"/>
          <p14:tracePt t="227094" x="3700463" y="5027613"/>
          <p14:tracePt t="227095" x="3700463" y="5037138"/>
          <p14:tracePt t="227096" x="3692525" y="5053013"/>
          <p14:tracePt t="227097" x="3692525" y="5060950"/>
          <p14:tracePt t="227098" x="3692525" y="5070475"/>
          <p14:tracePt t="227099" x="3692525" y="5078413"/>
          <p14:tracePt t="227099" x="3692525" y="5095875"/>
          <p14:tracePt t="227100" x="3692525" y="5103813"/>
          <p14:tracePt t="227101" x="3692525" y="5111750"/>
          <p14:tracePt t="227102" x="3692525" y="5129213"/>
          <p14:tracePt t="227103" x="3692525" y="5137150"/>
          <p14:tracePt t="227104" x="3692525" y="5145088"/>
          <p14:tracePt t="227105" x="3692525" y="5154613"/>
          <p14:tracePt t="227107" x="3692525" y="5178425"/>
          <p14:tracePt t="227108" x="3692525" y="5187950"/>
          <p14:tracePt t="227110" x="3692525" y="5195888"/>
          <p14:tracePt t="227110" x="3692525" y="5213350"/>
          <p14:tracePt t="227111" x="3692525" y="5221288"/>
          <p14:tracePt t="227114" x="3692525" y="5229225"/>
          <p14:tracePt t="227115" x="3692525" y="5246688"/>
          <p14:tracePt t="227115" x="3692525" y="5254625"/>
          <p14:tracePt t="227116" x="3700463" y="5262563"/>
          <p14:tracePt t="227117" x="3700463" y="5280025"/>
          <p14:tracePt t="227118" x="3700463" y="5287963"/>
          <p14:tracePt t="227119" x="3700463" y="5295900"/>
          <p14:tracePt t="227120" x="3700463" y="5313363"/>
          <p14:tracePt t="227121" x="3700463" y="5321300"/>
          <p14:tracePt t="227122" x="3700463" y="5330825"/>
          <p14:tracePt t="227125" x="3700463" y="5356225"/>
          <p14:tracePt t="227126" x="3708400" y="5364163"/>
          <p14:tracePt t="227128" x="3708400" y="5372100"/>
          <p14:tracePt t="227129" x="3708400" y="5380038"/>
          <p14:tracePt t="227130" x="3708400" y="5389563"/>
          <p14:tracePt t="227130" x="3708400" y="5397500"/>
          <p14:tracePt t="227142" x="3717925" y="5456238"/>
          <p14:tracePt t="227143" x="3717925" y="5464175"/>
          <p14:tracePt t="227144" x="3717925" y="5473700"/>
          <p14:tracePt t="227145" x="3725863" y="5481638"/>
          <p14:tracePt t="227147" x="3725863" y="5489575"/>
          <p14:tracePt t="227149" x="3725863" y="5497513"/>
          <p14:tracePt t="227151" x="3725863" y="5507038"/>
          <p14:tracePt t="227154" x="3725863" y="5514975"/>
          <p14:tracePt t="227154" x="3733800" y="5514975"/>
          <p14:tracePt t="227156" x="3733800" y="5522913"/>
          <p14:tracePt t="227159" x="3733800" y="5532438"/>
          <p14:tracePt t="227159" x="3733800" y="5540375"/>
          <p14:tracePt t="227160" x="3741738" y="5540375"/>
          <p14:tracePt t="227161" x="3741738" y="5548313"/>
          <p14:tracePt t="227162" x="3751263" y="5548313"/>
          <p14:tracePt t="227163" x="3751263" y="5556250"/>
          <p14:tracePt t="227166" x="3759200" y="5565775"/>
          <p14:tracePt t="227167" x="3759200" y="5573713"/>
          <p14:tracePt t="227169" x="3767138" y="5581650"/>
          <p14:tracePt t="227173" x="3776663" y="5591175"/>
          <p14:tracePt t="227175" x="3784600" y="5599113"/>
          <p14:tracePt t="227177" x="3792538" y="5614988"/>
          <p14:tracePt t="227178" x="3800475" y="5614988"/>
          <p14:tracePt t="227179" x="3800475" y="5624513"/>
          <p14:tracePt t="227182" x="3810000" y="5632450"/>
          <p14:tracePt t="227184" x="3817938" y="5640388"/>
          <p14:tracePt t="227186" x="3825875" y="5649913"/>
          <p14:tracePt t="227189" x="3835400" y="5657850"/>
          <p14:tracePt t="227192" x="3835400" y="5665788"/>
          <p14:tracePt t="227193" x="3843338" y="5673725"/>
          <p14:tracePt t="227194" x="3851275" y="5673725"/>
          <p14:tracePt t="227196" x="3851275" y="5683250"/>
          <p14:tracePt t="227198" x="3859213" y="5683250"/>
          <p14:tracePt t="227199" x="3859213" y="5691188"/>
          <p14:tracePt t="227202" x="3868738" y="5691188"/>
          <p14:tracePt t="227204" x="3868738" y="5699125"/>
          <p14:tracePt t="227207" x="3868738" y="5708650"/>
          <p14:tracePt t="227210" x="3876675" y="5708650"/>
          <p14:tracePt t="227211" x="3884613" y="5716588"/>
          <p14:tracePt t="227217" x="3884613" y="5724525"/>
          <p14:tracePt t="227219" x="3894138" y="5724525"/>
          <p14:tracePt t="227226" x="3894138" y="5732463"/>
          <p14:tracePt t="227227" x="3902075" y="5741988"/>
          <p14:tracePt t="227236" x="3902075" y="5749925"/>
          <p14:tracePt t="227237" x="3910013" y="5749925"/>
          <p14:tracePt t="227243" x="3917950" y="5757863"/>
          <p14:tracePt t="227249" x="3927475" y="5767388"/>
          <p14:tracePt t="227253" x="3927475" y="5775325"/>
          <p14:tracePt t="227256" x="3935413" y="5775325"/>
          <p14:tracePt t="227259" x="3935413" y="5783263"/>
          <p14:tracePt t="227261" x="3943350" y="5783263"/>
          <p14:tracePt t="227265" x="3952875" y="5791200"/>
          <p14:tracePt t="227273" x="3960813" y="5800725"/>
          <p14:tracePt t="227276" x="3960813" y="5808663"/>
          <p14:tracePt t="227283" x="3968750" y="5808663"/>
          <p14:tracePt t="227291" x="3968750" y="5816600"/>
          <p14:tracePt t="227303" x="3968750" y="5826125"/>
          <p14:tracePt t="227306" x="3976688" y="5826125"/>
          <p14:tracePt t="227310" x="3986213" y="5834063"/>
          <p14:tracePt t="227313" x="3986213" y="5842000"/>
          <p14:tracePt t="227319" x="3986213" y="5849938"/>
          <p14:tracePt t="227322" x="3994150" y="5849938"/>
          <p14:tracePt t="227324" x="3994150" y="5859463"/>
          <p14:tracePt t="227330" x="3994150" y="5867400"/>
          <p14:tracePt t="227332" x="4002088" y="5867400"/>
          <p14:tracePt t="227334" x="4002088" y="5875338"/>
          <p14:tracePt t="227337" x="4002088" y="5884863"/>
          <p14:tracePt t="227342" x="4011613" y="5884863"/>
          <p14:tracePt t="227345" x="4011613" y="5892800"/>
          <p14:tracePt t="227350" x="4019550" y="5892800"/>
          <p14:tracePt t="227354" x="4019550" y="5900738"/>
          <p14:tracePt t="227367" x="4027488" y="5900738"/>
          <p14:tracePt t="227369" x="4027488" y="5908675"/>
          <p14:tracePt t="227376" x="4027488" y="5918200"/>
          <p14:tracePt t="227386" x="4035425" y="5918200"/>
          <p14:tracePt t="227396" x="4035425" y="5926138"/>
          <p14:tracePt t="227406" x="4044950" y="5926138"/>
          <p14:tracePt t="227472" x="4052888" y="5926138"/>
          <p14:tracePt t="227480" x="4060825" y="5926138"/>
          <p14:tracePt t="227505" x="4070350" y="5926138"/>
          <p14:tracePt t="227518" x="4078288" y="5926138"/>
          <p14:tracePt t="227528" x="4086225" y="5926138"/>
          <p14:tracePt t="227533" x="4094163" y="5926138"/>
          <p14:tracePt t="227535" x="4094163" y="5918200"/>
          <p14:tracePt t="227537" x="4094163" y="5908675"/>
          <p14:tracePt t="227541" x="4103688" y="5900738"/>
          <p14:tracePt t="227544" x="4103688" y="5892800"/>
          <p14:tracePt t="227547" x="4111625" y="5884863"/>
          <p14:tracePt t="227549" x="4111625" y="5875338"/>
          <p14:tracePt t="227553" x="4111625" y="5867400"/>
          <p14:tracePt t="227558" x="4111625" y="5859463"/>
          <p14:tracePt t="227559" x="4111625" y="5849938"/>
          <p14:tracePt t="227562" x="4119563" y="5849938"/>
          <p14:tracePt t="227563" x="4119563" y="5842000"/>
          <p14:tracePt t="227565" x="4119563" y="5834063"/>
          <p14:tracePt t="227570" x="4129088" y="5826125"/>
          <p14:tracePt t="227575" x="4129088" y="5816600"/>
          <p14:tracePt t="227579" x="4129088" y="5808663"/>
          <p14:tracePt t="227581" x="4129088" y="5800725"/>
          <p14:tracePt t="227582" x="4137025" y="5800725"/>
          <p14:tracePt t="227583" x="4137025" y="5791200"/>
          <p14:tracePt t="227587" x="4137025" y="5783263"/>
          <p14:tracePt t="227589" x="4144963" y="5783263"/>
          <p14:tracePt t="227591" x="4144963" y="5775325"/>
          <p14:tracePt t="227593" x="4144963" y="5767388"/>
          <p14:tracePt t="227595" x="4152900" y="5757863"/>
          <p14:tracePt t="227598" x="4162425" y="5749925"/>
          <p14:tracePt t="227602" x="4162425" y="5741988"/>
          <p14:tracePt t="227604" x="4170363" y="5732463"/>
          <p14:tracePt t="227609" x="4170363" y="5724525"/>
          <p14:tracePt t="227611" x="4178300" y="5724525"/>
          <p14:tracePt t="227613" x="4178300" y="5716588"/>
          <p14:tracePt t="227619" x="4178300" y="5708650"/>
          <p14:tracePt t="227621" x="4187825" y="5708650"/>
          <p14:tracePt t="227622" x="4187825" y="5699125"/>
          <p14:tracePt t="227627" x="4187825" y="5691188"/>
          <p14:tracePt t="227630" x="4195763" y="5691188"/>
          <p14:tracePt t="227632" x="4195763" y="5683250"/>
          <p14:tracePt t="227636" x="4195763" y="5673725"/>
          <p14:tracePt t="227639" x="4195763" y="5665788"/>
          <p14:tracePt t="227643" x="4195763" y="5657850"/>
          <p14:tracePt t="227646" x="4195763" y="5649913"/>
          <p14:tracePt t="227651" x="4203700" y="5640388"/>
          <p14:tracePt t="227653" x="4203700" y="5632450"/>
          <p14:tracePt t="227657" x="4203700" y="5624513"/>
          <p14:tracePt t="227660" x="4203700" y="5614988"/>
          <p14:tracePt t="227665" x="4203700" y="5607050"/>
          <p14:tracePt t="227668" x="4203700" y="5599113"/>
          <p14:tracePt t="227670" x="4203700" y="5591175"/>
          <p14:tracePt t="227674" x="4203700" y="5581650"/>
          <p14:tracePt t="227677" x="4203700" y="5573713"/>
          <p14:tracePt t="227682" x="4203700" y="5565775"/>
          <p14:tracePt t="227685" x="4203700" y="5556250"/>
          <p14:tracePt t="227694" x="4203700" y="5548313"/>
          <p14:tracePt t="227705" x="4203700" y="5540375"/>
          <p14:tracePt t="227719" x="4203700" y="5532438"/>
          <p14:tracePt t="227727" x="4203700" y="5522913"/>
          <p14:tracePt t="227741" x="4203700" y="5514975"/>
          <p14:tracePt t="227751" x="4203700" y="5507038"/>
          <p14:tracePt t="227754" x="4195763" y="5507038"/>
          <p14:tracePt t="227761" x="4195763" y="5497513"/>
          <p14:tracePt t="227763" x="4187825" y="5497513"/>
          <p14:tracePt t="227766" x="4187825" y="5489575"/>
          <p14:tracePt t="227773" x="4178300" y="5481638"/>
          <p14:tracePt t="227780" x="4170363" y="5473700"/>
          <p14:tracePt t="227786" x="4162425" y="5473700"/>
          <p14:tracePt t="227787" x="4162425" y="5464175"/>
          <p14:tracePt t="227788" x="4152900" y="5464175"/>
          <p14:tracePt t="227791" x="4152900" y="5456238"/>
          <p14:tracePt t="227795" x="4144963" y="5456238"/>
          <p14:tracePt t="227796" x="4144963" y="5448300"/>
          <p14:tracePt t="227799" x="4137025" y="5448300"/>
          <p14:tracePt t="227801" x="4137025" y="5438775"/>
          <p14:tracePt t="227806" x="4129088" y="5438775"/>
          <p14:tracePt t="227809" x="4119563" y="5422900"/>
          <p14:tracePt t="227813" x="4111625" y="5422900"/>
          <p14:tracePt t="227815" x="4111625" y="5414963"/>
          <p14:tracePt t="227819" x="4103688" y="5405438"/>
          <p14:tracePt t="227827" x="4103688" y="5397500"/>
          <p14:tracePt t="227828" x="4094163" y="5397500"/>
          <p14:tracePt t="227832" x="4094163" y="5389563"/>
          <p14:tracePt t="227837" x="4086225" y="5389563"/>
          <p14:tracePt t="227860" x="4086225" y="5380038"/>
          <p14:tracePt t="227907" x="4078288" y="5380038"/>
          <p14:tracePt t="227919" x="4070350" y="5380038"/>
          <p14:tracePt t="227927" x="4060825" y="5380038"/>
          <p14:tracePt t="227930" x="4052888" y="5380038"/>
          <p14:tracePt t="227935" x="4044950" y="5380038"/>
          <p14:tracePt t="227942" x="4035425" y="5380038"/>
          <p14:tracePt t="227948" x="4027488" y="5380038"/>
          <p14:tracePt t="227948" x="4027488" y="5372100"/>
          <p14:tracePt t="227956" x="4019550" y="5372100"/>
          <p14:tracePt t="227959" x="4011613" y="5372100"/>
          <p14:tracePt t="227970" x="4002088" y="5372100"/>
          <p14:tracePt t="227976" x="3994150" y="5372100"/>
          <p14:tracePt t="227981" x="3986213" y="5372100"/>
          <p14:tracePt t="227984" x="3976688" y="5372100"/>
          <p14:tracePt t="227989" x="3968750" y="5372100"/>
          <p14:tracePt t="227993" x="3960813" y="5372100"/>
          <p14:tracePt t="227997" x="3952875" y="5372100"/>
          <p14:tracePt t="227999" x="3943350" y="5372100"/>
          <p14:tracePt t="228001" x="3935413" y="5372100"/>
          <p14:tracePt t="228004" x="3927475" y="5372100"/>
          <p14:tracePt t="228008" x="3917950" y="5372100"/>
          <p14:tracePt t="228010" x="3910013" y="5372100"/>
          <p14:tracePt t="228013" x="3902075" y="5372100"/>
          <p14:tracePt t="228016" x="3894138" y="5372100"/>
          <p14:tracePt t="228018" x="3884613" y="5372100"/>
          <p14:tracePt t="228021" x="3876675" y="5372100"/>
          <p14:tracePt t="228024" x="3868738" y="5372100"/>
          <p14:tracePt t="228028" x="3859213" y="5372100"/>
          <p14:tracePt t="228029" x="3843338" y="5372100"/>
          <p14:tracePt t="228034" x="3835400" y="5372100"/>
          <p14:tracePt t="228036" x="3825875" y="5372100"/>
          <p14:tracePt t="228039" x="3817938" y="5372100"/>
          <p14:tracePt t="228042" x="3810000" y="5372100"/>
          <p14:tracePt t="228044" x="3800475" y="5372100"/>
          <p14:tracePt t="228046" x="3792538" y="5372100"/>
          <p14:tracePt t="228049" x="3784600" y="5372100"/>
          <p14:tracePt t="228050" x="3776663" y="5372100"/>
          <p14:tracePt t="228053" x="3767138" y="5372100"/>
          <p14:tracePt t="228055" x="3759200" y="5372100"/>
          <p14:tracePt t="228058" x="3751263" y="5372100"/>
          <p14:tracePt t="228060" x="3741738" y="5372100"/>
          <p14:tracePt t="228061" x="3733800" y="5372100"/>
          <p14:tracePt t="228062" x="3725863" y="5372100"/>
          <p14:tracePt t="228065" x="3717925" y="5372100"/>
          <p14:tracePt t="228066" x="3717925" y="5380038"/>
          <p14:tracePt t="228068" x="3708400" y="5380038"/>
          <p14:tracePt t="228069" x="3700463" y="5380038"/>
          <p14:tracePt t="228071" x="3692525" y="5380038"/>
          <p14:tracePt t="228075" x="3683000" y="5380038"/>
          <p14:tracePt t="228078" x="3675063" y="5380038"/>
          <p14:tracePt t="228079" x="3667125" y="5380038"/>
          <p14:tracePt t="228082" x="3659188" y="5380038"/>
          <p14:tracePt t="228085" x="3649663" y="5380038"/>
          <p14:tracePt t="228088" x="3641725" y="5380038"/>
          <p14:tracePt t="228091" x="3633788" y="5380038"/>
          <p14:tracePt t="228093" x="3624263" y="5380038"/>
          <p14:tracePt t="228096" x="3624263" y="5389563"/>
          <p14:tracePt t="228097" x="3616325" y="5389563"/>
          <p14:tracePt t="228100" x="3608388" y="5389563"/>
          <p14:tracePt t="228101" x="3600450" y="5389563"/>
          <p14:tracePt t="228105" x="3590925" y="5389563"/>
          <p14:tracePt t="228108" x="3582988" y="5389563"/>
          <p14:tracePt t="228112" x="3575050" y="5389563"/>
          <p14:tracePt t="228115" x="3565525" y="5397500"/>
          <p14:tracePt t="228117" x="3557588" y="5397500"/>
          <p14:tracePt t="228122" x="3549650" y="5397500"/>
          <p14:tracePt t="228126" x="3541713" y="5397500"/>
          <p14:tracePt t="228128" x="3532188" y="5397500"/>
          <p14:tracePt t="228130" x="3524250" y="5397500"/>
          <p14:tracePt t="228143" x="3490913" y="5397500"/>
          <p14:tracePt t="228147" x="3482975" y="5397500"/>
          <p14:tracePt t="228150" x="3473450" y="5397500"/>
          <p14:tracePt t="228153" x="3465513" y="5397500"/>
          <p14:tracePt t="228156" x="3457575" y="5397500"/>
          <p14:tracePt t="228159" x="3448050" y="5397500"/>
          <p14:tracePt t="228160" x="3440113" y="5397500"/>
          <p14:tracePt t="228164" x="3432175" y="5397500"/>
          <p14:tracePt t="228165" x="3424238" y="5397500"/>
          <p14:tracePt t="228169" x="3414713" y="5397500"/>
          <p14:tracePt t="228173" x="3406775" y="5397500"/>
          <p14:tracePt t="228177" x="3398838" y="5397500"/>
          <p14:tracePt t="228178" x="3389313" y="5397500"/>
          <p14:tracePt t="228183" x="3381375" y="5397500"/>
          <p14:tracePt t="228187" x="3373438" y="5397500"/>
          <p14:tracePt t="228192" x="3365500" y="5397500"/>
          <p14:tracePt t="228195" x="3355975" y="5397500"/>
          <p14:tracePt t="228200" x="3348038" y="5397500"/>
          <p14:tracePt t="228205" x="3340100" y="5397500"/>
          <p14:tracePt t="228210" x="3330575" y="5397500"/>
          <p14:tracePt t="228213" x="3322638" y="5397500"/>
          <p14:tracePt t="228216" x="3314700" y="5397500"/>
          <p14:tracePt t="228221" x="3306763" y="5397500"/>
          <p14:tracePt t="228226" x="3297238" y="5397500"/>
          <p14:tracePt t="228228" x="3289300" y="5397500"/>
          <p14:tracePt t="228231" x="3281363" y="5397500"/>
          <p14:tracePt t="228235" x="3271838" y="5397500"/>
          <p14:tracePt t="228239" x="3263900" y="5397500"/>
          <p14:tracePt t="228242" x="3255963" y="5397500"/>
          <p14:tracePt t="228244" x="3248025" y="5397500"/>
          <p14:tracePt t="228247" x="3238500" y="5397500"/>
          <p14:tracePt t="228249" x="3230563" y="5397500"/>
          <p14:tracePt t="228254" x="3222625" y="5397500"/>
          <p14:tracePt t="228254" x="3213100" y="5397500"/>
          <p14:tracePt t="228258" x="3205163" y="5397500"/>
          <p14:tracePt t="228261" x="3197225" y="5397500"/>
          <p14:tracePt t="228266" x="3189288" y="5397500"/>
          <p14:tracePt t="228270" x="3179763" y="5397500"/>
          <p14:tracePt t="228273" x="3171825" y="5397500"/>
          <p14:tracePt t="228279" x="3163888" y="5397500"/>
          <p14:tracePt t="228292" x="3154363" y="5397500"/>
          <p14:tracePt t="228295" x="3154363" y="5405438"/>
          <p14:tracePt t="228300" x="3146425" y="5405438"/>
          <p14:tracePt t="228326" x="3138488" y="5405438"/>
          <p14:tracePt t="228341" x="3138488" y="5414963"/>
          <p14:tracePt t="228348" x="3130550" y="5414963"/>
          <p14:tracePt t="228360" x="3130550" y="5422900"/>
          <p14:tracePt t="228361" x="3121025" y="5422900"/>
          <p14:tracePt t="228373" x="3121025" y="5430838"/>
          <p14:tracePt t="228383" x="3113088" y="5430838"/>
          <p14:tracePt t="228395" x="3113088" y="5438775"/>
          <p14:tracePt t="228401" x="3113088" y="5448300"/>
          <p14:tracePt t="228409" x="3113088" y="5464175"/>
          <p14:tracePt t="228414" x="3113088" y="5473700"/>
          <p14:tracePt t="228418" x="3105150" y="5473700"/>
          <p14:tracePt t="228419" x="3105150" y="5481638"/>
          <p14:tracePt t="228422" x="3105150" y="5489575"/>
          <p14:tracePt t="228426" x="3105150" y="5497513"/>
          <p14:tracePt t="228428" x="3105150" y="5507038"/>
          <p14:tracePt t="228432" x="3105150" y="5514975"/>
          <p14:tracePt t="228435" x="3105150" y="5522913"/>
          <p14:tracePt t="228437" x="3105150" y="5532438"/>
          <p14:tracePt t="228440" x="3105150" y="5540375"/>
          <p14:tracePt t="228442" x="3105150" y="5548313"/>
          <p14:tracePt t="228444" x="3105150" y="5556250"/>
          <p14:tracePt t="228446" x="3105150" y="5565775"/>
          <p14:tracePt t="228448" x="3105150" y="5573713"/>
          <p14:tracePt t="228450" x="3105150" y="5581650"/>
          <p14:tracePt t="228454" x="3105150" y="5599113"/>
          <p14:tracePt t="228455" x="3105150" y="5607050"/>
          <p14:tracePt t="228458" x="3105150" y="5614988"/>
          <p14:tracePt t="228461" x="3113088" y="5632450"/>
          <p14:tracePt t="228462" x="3113088" y="5640388"/>
          <p14:tracePt t="228463" x="3121025" y="5649913"/>
          <p14:tracePt t="228465" x="3121025" y="5657850"/>
          <p14:tracePt t="228466" x="3121025" y="5665788"/>
          <p14:tracePt t="228467" x="3121025" y="5673725"/>
          <p14:tracePt t="228468" x="3130550" y="5673725"/>
          <p14:tracePt t="228469" x="3130550" y="5691188"/>
          <p14:tracePt t="228472" x="3130550" y="5699125"/>
          <p14:tracePt t="228475" x="3130550" y="5708650"/>
          <p14:tracePt t="228477" x="3138488" y="5716588"/>
          <p14:tracePt t="228478" x="3138488" y="5724525"/>
          <p14:tracePt t="228478" x="3138488" y="5732463"/>
          <p14:tracePt t="228480" x="3138488" y="5741988"/>
          <p14:tracePt t="228481" x="3138488" y="5749925"/>
          <p14:tracePt t="228484" x="3146425" y="5757863"/>
          <p14:tracePt t="228486" x="3146425" y="5767388"/>
          <p14:tracePt t="228491" x="3146425" y="5783263"/>
          <p14:tracePt t="228493" x="3146425" y="5791200"/>
          <p14:tracePt t="228495" x="3146425" y="5800725"/>
          <p14:tracePt t="228498" x="3146425" y="5808663"/>
          <p14:tracePt t="228499" x="3154363" y="5816600"/>
          <p14:tracePt t="228503" x="3154363" y="5826125"/>
          <p14:tracePt t="228506" x="3154363" y="5834063"/>
          <p14:tracePt t="228508" x="3154363" y="5842000"/>
          <p14:tracePt t="228511" x="3154363" y="5849938"/>
          <p14:tracePt t="228511" x="3154363" y="5859463"/>
          <p14:tracePt t="228514" x="3154363" y="5867400"/>
          <p14:tracePt t="228517" x="3154363" y="5875338"/>
          <p14:tracePt t="228520" x="3154363" y="5884863"/>
          <p14:tracePt t="228521" x="3154363" y="5892800"/>
          <p14:tracePt t="228525" x="3154363" y="5900738"/>
          <p14:tracePt t="228529" x="3163888" y="5908675"/>
          <p14:tracePt t="228531" x="3163888" y="5918200"/>
          <p14:tracePt t="228533" x="3163888" y="5926138"/>
          <p14:tracePt t="228536" x="3163888" y="5934075"/>
          <p14:tracePt t="228542" x="3163888" y="5943600"/>
          <p14:tracePt t="228545" x="3163888" y="5951538"/>
          <p14:tracePt t="228547" x="3163888" y="5959475"/>
          <p14:tracePt t="228553" x="3163888" y="5969000"/>
          <p14:tracePt t="228560" x="3163888" y="5976938"/>
          <p14:tracePt t="228567" x="3163888" y="5984875"/>
          <p14:tracePt t="228572" x="3163888" y="5992813"/>
          <p14:tracePt t="228589" x="3163888" y="6002338"/>
          <p14:tracePt t="228601" x="3163888" y="6010275"/>
          <p14:tracePt t="228609" x="3163888" y="6018213"/>
          <p14:tracePt t="228613" x="3163888" y="6027738"/>
          <p14:tracePt t="228615" x="3154363" y="6027738"/>
          <p14:tracePt t="228721" x="3154363" y="6035675"/>
          <p14:tracePt t="228723" x="3163888" y="6035675"/>
          <p14:tracePt t="228727" x="3171825" y="6035675"/>
          <p14:tracePt t="228729" x="3179763" y="6043613"/>
          <p14:tracePt t="228730" x="3189288" y="6043613"/>
          <p14:tracePt t="228733" x="3197225" y="6043613"/>
          <p14:tracePt t="228734" x="3205163" y="6051550"/>
          <p14:tracePt t="228737" x="3213100" y="6051550"/>
          <p14:tracePt t="228738" x="3222625" y="6061075"/>
          <p14:tracePt t="228742" x="3230563" y="6061075"/>
          <p14:tracePt t="228743" x="3238500" y="6061075"/>
          <p14:tracePt t="228744" x="3248025" y="6069013"/>
          <p14:tracePt t="228746" x="3255963" y="6069013"/>
          <p14:tracePt t="228747" x="3263900" y="6069013"/>
          <p14:tracePt t="228748" x="3271838" y="6069013"/>
          <p14:tracePt t="228749" x="3271838" y="6076950"/>
          <p14:tracePt t="228751" x="3281363" y="6076950"/>
          <p14:tracePt t="228751" x="3289300" y="6076950"/>
          <p14:tracePt t="228752" x="3297238" y="6076950"/>
          <p14:tracePt t="228755" x="3306763" y="6076950"/>
          <p14:tracePt t="228758" x="3322638" y="6086475"/>
          <p14:tracePt t="228759" x="3330575" y="6086475"/>
          <p14:tracePt t="228761" x="3340100" y="6094413"/>
          <p14:tracePt t="228762" x="3348038" y="6094413"/>
          <p14:tracePt t="228764" x="3365500" y="6094413"/>
          <p14:tracePt t="228766" x="3373438" y="6094413"/>
          <p14:tracePt t="228768" x="3381375" y="6094413"/>
          <p14:tracePt t="228770" x="3389313" y="6094413"/>
          <p14:tracePt t="228771" x="3398838" y="6094413"/>
          <p14:tracePt t="228772" x="3406775" y="6094413"/>
          <p14:tracePt t="228775" x="3414713" y="6094413"/>
          <p14:tracePt t="228777" x="3432175" y="6094413"/>
          <p14:tracePt t="228778" x="3440113" y="6094413"/>
          <p14:tracePt t="228780" x="3448050" y="6094413"/>
          <p14:tracePt t="228781" x="3457575" y="6094413"/>
          <p14:tracePt t="228783" x="3465513" y="6094413"/>
          <p14:tracePt t="228785" x="3473450" y="6094413"/>
          <p14:tracePt t="228786" x="3482975" y="6094413"/>
          <p14:tracePt t="228788" x="3490913" y="6094413"/>
          <p14:tracePt t="228791" x="3498850" y="6094413"/>
          <p14:tracePt t="228793" x="3516313" y="6094413"/>
          <p14:tracePt t="228795" x="3524250" y="6094413"/>
          <p14:tracePt t="228796" x="3532188" y="6094413"/>
          <p14:tracePt t="228798" x="3549650" y="6094413"/>
          <p14:tracePt t="228801" x="3557588" y="6094413"/>
          <p14:tracePt t="228804" x="3565525" y="6094413"/>
          <p14:tracePt t="228805" x="3575050" y="6094413"/>
          <p14:tracePt t="228808" x="3582988" y="6086475"/>
          <p14:tracePt t="228809" x="3590925" y="6086475"/>
          <p14:tracePt t="228811" x="3600450" y="6086475"/>
          <p14:tracePt t="228813" x="3608388" y="6086475"/>
          <p14:tracePt t="228815" x="3616325" y="6086475"/>
          <p14:tracePt t="228816" x="3624263" y="6086475"/>
          <p14:tracePt t="228818" x="3624263" y="6076950"/>
          <p14:tracePt t="228818" x="3633788" y="6076950"/>
          <p14:tracePt t="228821" x="3641725" y="6076950"/>
          <p14:tracePt t="228825" x="3649663" y="6076950"/>
          <p14:tracePt t="228826" x="3659188" y="6076950"/>
          <p14:tracePt t="228827" x="3667125" y="6076950"/>
          <p14:tracePt t="228830" x="3675063" y="6069013"/>
          <p14:tracePt t="228832" x="3683000" y="6069013"/>
          <p14:tracePt t="228835" x="3692525" y="6069013"/>
          <p14:tracePt t="228838" x="3700463" y="6069013"/>
          <p14:tracePt t="228841" x="3708400" y="6069013"/>
          <p14:tracePt t="228844" x="3717925" y="6069013"/>
          <p14:tracePt t="228846" x="3725863" y="6069013"/>
          <p14:tracePt t="228849" x="3733800" y="6069013"/>
          <p14:tracePt t="228852" x="3741738" y="6069013"/>
          <p14:tracePt t="228856" x="3751263" y="6069013"/>
          <p14:tracePt t="228859" x="3759200" y="6069013"/>
          <p14:tracePt t="228861" x="3767138" y="6069013"/>
          <p14:tracePt t="228866" x="3776663" y="6069013"/>
          <p14:tracePt t="228870" x="3776663" y="6061075"/>
          <p14:tracePt t="228872" x="3784600" y="6061075"/>
          <p14:tracePt t="228875" x="3792538" y="6061075"/>
          <p14:tracePt t="228885" x="3800475" y="6061075"/>
          <p14:tracePt t="228893" x="3810000" y="6051550"/>
          <p14:tracePt t="228900" x="3817938" y="6051550"/>
          <p14:tracePt t="228901" x="3825875" y="6051550"/>
          <p14:tracePt t="228911" x="3835400" y="6051550"/>
          <p14:tracePt t="228916" x="3843338" y="6051550"/>
          <p14:tracePt t="228919" x="3843338" y="6043613"/>
          <p14:tracePt t="228923" x="3851275" y="6043613"/>
          <p14:tracePt t="228925" x="3859213" y="6043613"/>
          <p14:tracePt t="228934" x="3868738" y="6043613"/>
          <p14:tracePt t="228937" x="3876675" y="6043613"/>
          <p14:tracePt t="228941" x="3884613" y="6043613"/>
          <p14:tracePt t="228944" x="3894138" y="6043613"/>
          <p14:tracePt t="228948" x="3902075" y="6043613"/>
          <p14:tracePt t="228951" x="3910013" y="6043613"/>
          <p14:tracePt t="228954" x="3917950" y="6043613"/>
          <p14:tracePt t="228956" x="3927475" y="6043613"/>
          <p14:tracePt t="228959" x="3935413" y="6043613"/>
          <p14:tracePt t="228961" x="3943350" y="6043613"/>
          <p14:tracePt t="228963" x="3943350" y="6035675"/>
          <p14:tracePt t="228964" x="3952875" y="6035675"/>
          <p14:tracePt t="228967" x="3960813" y="6035675"/>
          <p14:tracePt t="228969" x="3968750" y="6035675"/>
          <p14:tracePt t="228973" x="3976688" y="6035675"/>
          <p14:tracePt t="228976" x="3986213" y="6035675"/>
          <p14:tracePt t="228979" x="4002088" y="6027738"/>
          <p14:tracePt t="228982" x="4011613" y="6027738"/>
          <p14:tracePt t="228985" x="4019550" y="6018213"/>
          <p14:tracePt t="228991" x="4035425" y="6018213"/>
          <p14:tracePt t="228995" x="4044950" y="6010275"/>
          <p14:tracePt t="228999" x="4052888" y="6010275"/>
          <p14:tracePt t="229001" x="4052888" y="6002338"/>
          <p14:tracePt t="229003" x="4060825" y="6002338"/>
          <p14:tracePt t="229008" x="4070350" y="5992813"/>
          <p14:tracePt t="229009" x="4070350" y="5984875"/>
          <p14:tracePt t="229011" x="4078288" y="5984875"/>
          <p14:tracePt t="229015" x="4078288" y="5976938"/>
          <p14:tracePt t="229021" x="4086225" y="5969000"/>
          <p14:tracePt t="229023" x="4086225" y="5959475"/>
          <p14:tracePt t="229027" x="4094163" y="5951538"/>
          <p14:tracePt t="229029" x="4094163" y="5943600"/>
          <p14:tracePt t="229030" x="4103688" y="5943600"/>
          <p14:tracePt t="229032" x="4103688" y="5934075"/>
          <p14:tracePt t="229037" x="4103688" y="5926138"/>
          <p14:tracePt t="229038" x="4111625" y="5926138"/>
          <p14:tracePt t="229041" x="4111625" y="5908675"/>
          <p14:tracePt t="229044" x="4111625" y="5900738"/>
          <p14:tracePt t="229045" x="4119563" y="5900738"/>
          <p14:tracePt t="229047" x="4119563" y="5892800"/>
          <p14:tracePt t="229050" x="4129088" y="5884863"/>
          <p14:tracePt t="229053" x="4129088" y="5875338"/>
          <p14:tracePt t="229056" x="4137025" y="5875338"/>
          <p14:tracePt t="229058" x="4137025" y="5867400"/>
          <p14:tracePt t="229059" x="4144963" y="5867400"/>
          <p14:tracePt t="229064" x="4144963" y="5859463"/>
          <p14:tracePt t="229065" x="4152900" y="5859463"/>
          <p14:tracePt t="229069" x="4152900" y="5849938"/>
          <p14:tracePt t="229071" x="4162425" y="5849938"/>
          <p14:tracePt t="229073" x="4162425" y="5842000"/>
          <p14:tracePt t="229076" x="4170363" y="5842000"/>
          <p14:tracePt t="229080" x="4170363" y="5834063"/>
          <p14:tracePt t="229081" x="4178300" y="5834063"/>
          <p14:tracePt t="229086" x="4178300" y="5826125"/>
          <p14:tracePt t="229093" x="4187825" y="5826125"/>
          <p14:tracePt t="229095" x="4187825" y="5816600"/>
          <p14:tracePt t="229097" x="4187825" y="5808663"/>
          <p14:tracePt t="229109" x="4187825" y="5800725"/>
          <p14:tracePt t="229121" x="4187825" y="5791200"/>
          <p14:tracePt t="229133" x="4187825" y="5783263"/>
          <p14:tracePt t="229224" x="4187825" y="5775325"/>
          <p14:tracePt t="229228" x="4195763" y="5767388"/>
          <p14:tracePt t="229231" x="4203700" y="5767388"/>
          <p14:tracePt t="229233" x="4203700" y="5757863"/>
          <p14:tracePt t="229235" x="4211638" y="5757863"/>
          <p14:tracePt t="229236" x="4211638" y="5749925"/>
          <p14:tracePt t="229239" x="4221163" y="5741988"/>
          <p14:tracePt t="229241" x="4229100" y="5732463"/>
          <p14:tracePt t="229243" x="4237038" y="5724525"/>
          <p14:tracePt t="229245" x="4246563" y="5716588"/>
          <p14:tracePt t="229246" x="4254500" y="5708650"/>
          <p14:tracePt t="229247" x="4262438" y="5708650"/>
          <p14:tracePt t="229247" x="4270375" y="5699125"/>
          <p14:tracePt t="229250" x="4279900" y="5683250"/>
          <p14:tracePt t="229251" x="4287838" y="5683250"/>
          <p14:tracePt t="229251" x="4295775" y="5673725"/>
          <p14:tracePt t="229253" x="4305300" y="5673725"/>
          <p14:tracePt t="229254" x="4305300" y="5657850"/>
          <p14:tracePt t="229256" x="4329113" y="5649913"/>
          <p14:tracePt t="229258" x="4346575" y="5624513"/>
          <p14:tracePt t="229260" x="4379913" y="5599113"/>
          <p14:tracePt t="229261" x="4397375" y="5599113"/>
          <p14:tracePt t="229262" x="4405313" y="5581650"/>
          <p14:tracePt t="229263" x="4422775" y="5581650"/>
          <p14:tracePt t="229265" x="4430713" y="5573713"/>
          <p14:tracePt t="229265" x="4438650" y="5565775"/>
          <p14:tracePt t="229266" x="4456113" y="5556250"/>
          <p14:tracePt t="229267" x="4464050" y="5540375"/>
          <p14:tracePt t="229268" x="4481513" y="5532438"/>
          <p14:tracePt t="229269" x="4505325" y="5522913"/>
          <p14:tracePt t="229270" x="4514850" y="5514975"/>
          <p14:tracePt t="229271" x="4530725" y="5507038"/>
          <p14:tracePt t="229272" x="4548188" y="5497513"/>
          <p14:tracePt t="229275" x="4573588" y="5473700"/>
          <p14:tracePt t="229276" x="4598988" y="5464175"/>
          <p14:tracePt t="229278" x="4640263" y="5438775"/>
          <p14:tracePt t="229279" x="4665663" y="5422900"/>
          <p14:tracePt t="229280" x="4681538" y="5414963"/>
          <p14:tracePt t="229281" x="4699000" y="5405438"/>
          <p14:tracePt t="229282" x="4716463" y="5389563"/>
          <p14:tracePt t="229283" x="4732338" y="5380038"/>
          <p14:tracePt t="229284" x="4749800" y="5372100"/>
          <p14:tracePt t="229285" x="4765675" y="5356225"/>
          <p14:tracePt t="229286" x="4783138" y="5346700"/>
          <p14:tracePt t="229287" x="4799013" y="5330825"/>
          <p14:tracePt t="229288" x="4816475" y="5330825"/>
          <p14:tracePt t="229290" x="4833938" y="5313363"/>
          <p14:tracePt t="229292" x="4867275" y="5287963"/>
          <p14:tracePt t="229293" x="4883150" y="5280025"/>
          <p14:tracePt t="229295" x="4916488" y="5254625"/>
          <p14:tracePt t="229297" x="4951413" y="5229225"/>
          <p14:tracePt t="229298" x="4967288" y="5221288"/>
          <p14:tracePt t="229298" x="4975225" y="5203825"/>
          <p14:tracePt t="229299" x="4992688" y="5195888"/>
          <p14:tracePt t="229300" x="5010150" y="5187950"/>
          <p14:tracePt t="229301" x="5018088" y="5178425"/>
          <p14:tracePt t="229302" x="5033963" y="5162550"/>
          <p14:tracePt t="229303" x="5051425" y="5154613"/>
          <p14:tracePt t="229304" x="5059363" y="5137150"/>
          <p14:tracePt t="229305" x="5076825" y="5129213"/>
          <p14:tracePt t="229307" x="5102225" y="5103813"/>
          <p14:tracePt t="229310" x="5110163" y="5086350"/>
          <p14:tracePt t="229311" x="5127625" y="5070475"/>
          <p14:tracePt t="229312" x="5135563" y="5060950"/>
          <p14:tracePt t="229313" x="5143500" y="5045075"/>
          <p14:tracePt t="229315" x="5151438" y="5027613"/>
          <p14:tracePt t="229315" x="5160963" y="5019675"/>
          <p14:tracePt t="229316" x="5168900" y="5011738"/>
          <p14:tracePt t="229317" x="5176838" y="4994275"/>
          <p14:tracePt t="229318" x="5176838" y="4986338"/>
          <p14:tracePt t="229319" x="5186363" y="4978400"/>
          <p14:tracePt t="229320" x="5194300" y="4960938"/>
          <p14:tracePt t="229322" x="5194300" y="4943475"/>
          <p14:tracePt t="229325" x="5202238" y="4927600"/>
          <p14:tracePt t="229326" x="5210175" y="4910138"/>
          <p14:tracePt t="229329" x="5210175" y="4884738"/>
          <p14:tracePt t="229330" x="5210175" y="4876800"/>
          <p14:tracePt t="229332" x="5210175" y="4868863"/>
          <p14:tracePt t="229334" x="5210175" y="4860925"/>
          <p14:tracePt t="229335" x="5210175" y="4851400"/>
          <p14:tracePt t="229336" x="5210175" y="4843463"/>
          <p14:tracePt t="229337" x="5210175" y="4826000"/>
          <p14:tracePt t="229341" x="5210175" y="4810125"/>
          <p14:tracePt t="229342" x="5210175" y="4802188"/>
          <p14:tracePt t="229343" x="5210175" y="4792663"/>
          <p14:tracePt t="229344" x="5210175" y="4784725"/>
          <p14:tracePt t="229345" x="5210175" y="4776788"/>
          <p14:tracePt t="229346" x="5210175" y="4767263"/>
          <p14:tracePt t="229347" x="5210175" y="4759325"/>
          <p14:tracePt t="229348" x="5202238" y="4751388"/>
          <p14:tracePt t="229350" x="5202238" y="4743450"/>
          <p14:tracePt t="229351" x="5194300" y="4733925"/>
          <p14:tracePt t="229354" x="5186363" y="4725988"/>
          <p14:tracePt t="229355" x="5186363" y="4718050"/>
          <p14:tracePt t="229357" x="5168900" y="4708525"/>
          <p14:tracePt t="229360" x="5160963" y="4700588"/>
          <p14:tracePt t="229362" x="5151438" y="4700588"/>
          <p14:tracePt t="229364" x="5151438" y="4692650"/>
          <p14:tracePt t="229365" x="5143500" y="4684713"/>
          <p14:tracePt t="229366" x="5135563" y="4684713"/>
          <p14:tracePt t="229366" x="5135563" y="4675188"/>
          <p14:tracePt t="229367" x="5127625" y="4675188"/>
          <p14:tracePt t="229369" x="5110163" y="4667250"/>
          <p14:tracePt t="229371" x="5110163" y="4659313"/>
          <p14:tracePt t="229372" x="5102225" y="4659313"/>
          <p14:tracePt t="229374" x="5084763" y="4649788"/>
          <p14:tracePt t="229377" x="5076825" y="4641850"/>
          <p14:tracePt t="229378" x="5059363" y="4641850"/>
          <p14:tracePt t="229379" x="5059363" y="4633913"/>
          <p14:tracePt t="229380" x="5051425" y="4624388"/>
          <p14:tracePt t="229381" x="5043488" y="4624388"/>
          <p14:tracePt t="229383" x="5033963" y="4616450"/>
          <p14:tracePt t="229385" x="5026025" y="4616450"/>
          <p14:tracePt t="229385" x="5018088" y="4608513"/>
          <p14:tracePt t="229387" x="5000625" y="4600575"/>
          <p14:tracePt t="229390" x="4992688" y="4591050"/>
          <p14:tracePt t="229393" x="4975225" y="4591050"/>
          <p14:tracePt t="229394" x="4967288" y="4583113"/>
          <p14:tracePt t="229395" x="4951413" y="4583113"/>
          <p14:tracePt t="229396" x="4951413" y="4575175"/>
          <p14:tracePt t="229397" x="4933950" y="4565650"/>
          <p14:tracePt t="229399" x="4926013" y="4565650"/>
          <p14:tracePt t="229400" x="4916488" y="4557713"/>
          <p14:tracePt t="229401" x="4908550" y="4557713"/>
          <p14:tracePt t="229402" x="4900613" y="4557713"/>
          <p14:tracePt t="229404" x="4883150" y="4549775"/>
          <p14:tracePt t="229405" x="4883150" y="4541838"/>
          <p14:tracePt t="229407" x="4867275" y="4541838"/>
          <p14:tracePt t="229409" x="4867275" y="4532313"/>
          <p14:tracePt t="229410" x="4849813" y="4532313"/>
          <p14:tracePt t="229412" x="4841875" y="4532313"/>
          <p14:tracePt t="229413" x="4841875" y="4524375"/>
          <p14:tracePt t="229415" x="4833938" y="4524375"/>
          <p14:tracePt t="229415" x="4824413" y="4516438"/>
          <p14:tracePt t="229418" x="4816475" y="4516438"/>
          <p14:tracePt t="229419" x="4816475" y="4506913"/>
          <p14:tracePt t="229422" x="4808538" y="4506913"/>
          <p14:tracePt t="229425" x="4808538" y="4498975"/>
          <p14:tracePt t="229427" x="4799013" y="4498975"/>
          <p14:tracePt t="229429" x="4799013" y="4491038"/>
          <p14:tracePt t="229432" x="4799013" y="4483100"/>
          <p14:tracePt t="229434" x="4791075" y="4483100"/>
          <p14:tracePt t="229438" x="4783138" y="4473575"/>
          <p14:tracePt t="229443" x="4783138" y="4465638"/>
          <p14:tracePt t="229447" x="4783138" y="4457700"/>
          <p14:tracePt t="229449" x="4775200" y="4457700"/>
          <p14:tracePt t="229450" x="4775200" y="4448175"/>
          <p14:tracePt t="229451" x="4775200" y="4440238"/>
          <p14:tracePt t="229455" x="4775200" y="4432300"/>
          <p14:tracePt t="229458" x="4765675" y="4424363"/>
          <p14:tracePt t="229461" x="4765675" y="4414838"/>
          <p14:tracePt t="229464" x="4765675" y="4406900"/>
          <p14:tracePt t="229466" x="4765675" y="4398963"/>
          <p14:tracePt t="229467" x="4757738" y="4398963"/>
          <p14:tracePt t="229469" x="4757738" y="4389438"/>
          <p14:tracePt t="229471" x="4749800" y="4389438"/>
          <p14:tracePt t="229473" x="4749800" y="4381500"/>
          <p14:tracePt t="229475" x="4749800" y="4373563"/>
          <p14:tracePt t="229478" x="4740275" y="4365625"/>
          <p14:tracePt t="229482" x="4740275" y="4356100"/>
          <p14:tracePt t="229484" x="4732338" y="4356100"/>
          <p14:tracePt t="229486" x="4732338" y="4348163"/>
          <p14:tracePt t="229487" x="4732338" y="4340225"/>
          <p14:tracePt t="229488" x="4724400" y="4340225"/>
          <p14:tracePt t="229491" x="4716463" y="4330700"/>
          <p14:tracePt t="229496" x="4706938" y="4322763"/>
          <p14:tracePt t="229499" x="4699000" y="4314825"/>
          <p14:tracePt t="229500" x="4699000" y="4306888"/>
          <p14:tracePt t="229503" x="4691063" y="4306888"/>
          <p14:tracePt t="229504" x="4681538" y="4297363"/>
          <p14:tracePt t="229509" x="4673600" y="4289425"/>
          <p14:tracePt t="229512" x="4665663" y="4281488"/>
          <p14:tracePt t="229514" x="4665663" y="4271963"/>
          <p14:tracePt t="229518" x="4657725" y="4271963"/>
          <p14:tracePt t="229520" x="4657725" y="4264025"/>
          <p14:tracePt t="229522" x="4648200" y="4264025"/>
          <p14:tracePt t="229526" x="4648200" y="4256088"/>
          <p14:tracePt t="229533" x="4648200" y="4248150"/>
          <p14:tracePt t="229536" x="4640263" y="4238625"/>
          <p14:tracePt t="229541" x="4640263" y="4230688"/>
          <p14:tracePt t="229544" x="4640263" y="4222750"/>
          <p14:tracePt t="229546" x="4632325" y="4213225"/>
          <p14:tracePt t="229547" x="4632325" y="4205288"/>
          <p14:tracePt t="229550" x="4632325" y="4197350"/>
          <p14:tracePt t="229552" x="4622800" y="4189413"/>
          <p14:tracePt t="229556" x="4614863" y="4179888"/>
          <p14:tracePt t="229559" x="4606925" y="4164013"/>
          <p14:tracePt t="229560" x="4606925" y="4154488"/>
          <p14:tracePt t="229560" x="4598988" y="4154488"/>
          <p14:tracePt t="229561" x="4598988" y="4146550"/>
          <p14:tracePt t="229562" x="4598988" y="4138613"/>
          <p14:tracePt t="229563" x="4589463" y="4130675"/>
          <p14:tracePt t="229565" x="4581525" y="4130675"/>
          <p14:tracePt t="229567" x="4581525" y="4121150"/>
          <p14:tracePt t="229567" x="4581525" y="4113213"/>
          <p14:tracePt t="229568" x="4573588" y="4113213"/>
          <p14:tracePt t="229569" x="4573588" y="4105275"/>
          <p14:tracePt t="229570" x="4564063" y="4105275"/>
          <p14:tracePt t="229571" x="4564063" y="4095750"/>
          <p14:tracePt t="229572" x="4564063" y="4087813"/>
          <p14:tracePt t="229575" x="4548188" y="4079875"/>
          <p14:tracePt t="229577" x="4540250" y="4071938"/>
          <p14:tracePt t="229577" x="4540250" y="4054475"/>
          <p14:tracePt t="229579" x="4530725" y="4054475"/>
          <p14:tracePt t="229580" x="4522788" y="4046538"/>
          <p14:tracePt t="229582" x="4514850" y="4037013"/>
          <p14:tracePt t="229583" x="4514850" y="4029075"/>
          <p14:tracePt t="229585" x="4505325" y="4021138"/>
          <p14:tracePt t="229587" x="4505325" y="4011613"/>
          <p14:tracePt t="229587" x="4497388" y="4011613"/>
          <p14:tracePt t="229589" x="4489450" y="4003675"/>
          <p14:tracePt t="229591" x="4489450" y="3995738"/>
          <p14:tracePt t="229593" x="4481513" y="3987800"/>
          <p14:tracePt t="229594" x="4481513" y="3978275"/>
          <p14:tracePt t="229595" x="4471988" y="3978275"/>
          <p14:tracePt t="229596" x="4471988" y="3970338"/>
          <p14:tracePt t="229597" x="4471988" y="3962400"/>
          <p14:tracePt t="229598" x="4464050" y="3962400"/>
          <p14:tracePt t="229599" x="4464050" y="3952875"/>
          <p14:tracePt t="229600" x="4456113" y="3952875"/>
          <p14:tracePt t="229601" x="4456113" y="3944938"/>
          <p14:tracePt t="229603" x="4446588" y="3937000"/>
          <p14:tracePt t="229605" x="4446588" y="3929063"/>
          <p14:tracePt t="229608" x="4446588" y="3919538"/>
          <p14:tracePt t="229609" x="4438650" y="3919538"/>
          <p14:tracePt t="229610" x="4438650" y="3911600"/>
          <p14:tracePt t="229613" x="4438650" y="3903663"/>
          <p14:tracePt t="229615" x="4438650" y="3894138"/>
          <p14:tracePt t="229616" x="4430713" y="3894138"/>
          <p14:tracePt t="229618" x="4430713" y="3886200"/>
          <p14:tracePt t="229621" x="4422775" y="3878263"/>
          <p14:tracePt t="229625" x="4422775" y="3870325"/>
          <p14:tracePt t="229629" x="4422775" y="3860800"/>
          <p14:tracePt t="229632" x="4422775" y="3852863"/>
          <p14:tracePt t="229636" x="4422775" y="3844925"/>
          <p14:tracePt t="229641" x="4422775" y="3835400"/>
          <p14:tracePt t="229645" x="4422775" y="3827463"/>
          <p14:tracePt t="229647" x="4422775" y="3819525"/>
          <p14:tracePt t="229654" x="4422775" y="3811588"/>
          <p14:tracePt t="229658" x="4422775" y="3802063"/>
          <p14:tracePt t="229659" x="4430713" y="3802063"/>
          <p14:tracePt t="229664" x="4430713" y="3794125"/>
          <p14:tracePt t="229668" x="4430713" y="3786188"/>
          <p14:tracePt t="229669" x="4438650" y="3786188"/>
          <p14:tracePt t="229674" x="4438650" y="3776663"/>
          <p14:tracePt t="229676" x="4446588" y="3776663"/>
          <p14:tracePt t="229683" x="4456113" y="3768725"/>
          <p14:tracePt t="229686" x="4464050" y="3768725"/>
          <p14:tracePt t="229693" x="4471988" y="3768725"/>
          <p14:tracePt t="229695" x="4471988" y="3760788"/>
          <p14:tracePt t="229696" x="4481513" y="3760788"/>
          <p14:tracePt t="229697" x="4481513" y="3752850"/>
          <p14:tracePt t="229700" x="4489450" y="3752850"/>
          <p14:tracePt t="229704" x="4497388" y="3752850"/>
          <p14:tracePt t="229708" x="4505325" y="3752850"/>
          <p14:tracePt t="229709" x="4514850" y="3752850"/>
          <p14:tracePt t="229711" x="4522788" y="3743325"/>
          <p14:tracePt t="229714" x="4530725" y="3743325"/>
          <p14:tracePt t="229716" x="4540250" y="3743325"/>
          <p14:tracePt t="229717" x="4548188" y="3743325"/>
          <p14:tracePt t="229719" x="4556125" y="3743325"/>
          <p14:tracePt t="229720" x="4564063" y="3743325"/>
          <p14:tracePt t="229722" x="4573588" y="3743325"/>
          <p14:tracePt t="229725" x="4589463" y="3743325"/>
          <p14:tracePt t="229726" x="4598988" y="3743325"/>
          <p14:tracePt t="229727" x="4614863" y="3743325"/>
          <p14:tracePt t="229730" x="4622800" y="3743325"/>
          <p14:tracePt t="229731" x="4640263" y="3743325"/>
          <p14:tracePt t="229734" x="4648200" y="3743325"/>
          <p14:tracePt t="229735" x="4665663" y="3743325"/>
          <p14:tracePt t="229736" x="4673600" y="3743325"/>
          <p14:tracePt t="229737" x="4691063" y="3743325"/>
          <p14:tracePt t="229738" x="4699000" y="3743325"/>
          <p14:tracePt t="229739" x="4706938" y="3743325"/>
          <p14:tracePt t="229742" x="4732338" y="3743325"/>
          <p14:tracePt t="229743" x="4740275" y="3743325"/>
          <p14:tracePt t="229744" x="4749800" y="3743325"/>
          <p14:tracePt t="229745" x="4765675" y="3743325"/>
          <p14:tracePt t="229746" x="4775200" y="3743325"/>
          <p14:tracePt t="229747" x="4783138" y="3743325"/>
          <p14:tracePt t="229747" x="4799013" y="3743325"/>
          <p14:tracePt t="229748" x="4808538" y="3743325"/>
          <p14:tracePt t="229749" x="4816475" y="3743325"/>
          <p14:tracePt t="229750" x="4824413" y="3743325"/>
          <p14:tracePt t="229751" x="4841875" y="3752850"/>
          <p14:tracePt t="229752" x="4849813" y="3752850"/>
          <p14:tracePt t="229754" x="4857750" y="3752850"/>
          <p14:tracePt t="229755" x="4875213" y="3752850"/>
          <p14:tracePt t="229755" x="4892675" y="3752850"/>
          <p14:tracePt t="229757" x="4908550" y="3752850"/>
          <p14:tracePt t="229759" x="4926013" y="3752850"/>
          <p14:tracePt t="229759" x="4933950" y="3752850"/>
          <p14:tracePt t="229760" x="4941888" y="3752850"/>
          <p14:tracePt t="229761" x="4959350" y="3752850"/>
          <p14:tracePt t="229762" x="4967288" y="3752850"/>
          <p14:tracePt t="229763" x="4975225" y="3752850"/>
          <p14:tracePt t="229764" x="4984750" y="3752850"/>
          <p14:tracePt t="229766" x="5000625" y="3752850"/>
          <p14:tracePt t="229766" x="5010150" y="3752850"/>
          <p14:tracePt t="229767" x="5018088" y="3752850"/>
          <p14:tracePt t="229769" x="5033963" y="3760788"/>
          <p14:tracePt t="229769" x="5043488" y="3760788"/>
          <p14:tracePt t="229770" x="5051425" y="3760788"/>
          <p14:tracePt t="229771" x="5059363" y="3760788"/>
          <p14:tracePt t="229772" x="5076825" y="3760788"/>
          <p14:tracePt t="229774" x="5084763" y="3760788"/>
          <p14:tracePt t="229776" x="5102225" y="3760788"/>
          <p14:tracePt t="229777" x="5118100" y="3760788"/>
          <p14:tracePt t="229778" x="5127625" y="3760788"/>
          <p14:tracePt t="229780" x="5143500" y="3760788"/>
          <p14:tracePt t="229782" x="5151438" y="3760788"/>
          <p14:tracePt t="229783" x="5160963" y="3760788"/>
          <p14:tracePt t="229784" x="5168900" y="3760788"/>
          <p14:tracePt t="229785" x="5176838" y="3760788"/>
          <p14:tracePt t="229787" x="5186363" y="3760788"/>
          <p14:tracePt t="229789" x="5194300" y="3768725"/>
          <p14:tracePt t="229792" x="5210175" y="3768725"/>
          <p14:tracePt t="229794" x="5219700" y="3768725"/>
          <p14:tracePt t="229795" x="5227638" y="3768725"/>
          <p14:tracePt t="229796" x="5235575" y="3768725"/>
          <p14:tracePt t="229798" x="5245100" y="3768725"/>
          <p14:tracePt t="229800" x="5253038" y="3768725"/>
          <p14:tracePt t="229802" x="5260975" y="3768725"/>
          <p14:tracePt t="229804" x="5268913" y="3768725"/>
          <p14:tracePt t="229808" x="5278438" y="3768725"/>
          <p14:tracePt t="229808" x="5286375" y="3768725"/>
          <p14:tracePt t="229810" x="5294313" y="3768725"/>
          <p14:tracePt t="229812" x="5303838" y="3768725"/>
          <p14:tracePt t="229814" x="5311775" y="3768725"/>
          <p14:tracePt t="229817" x="5319713" y="3768725"/>
          <p14:tracePt t="229819" x="5327650" y="3768725"/>
          <p14:tracePt t="229821" x="5337175" y="3768725"/>
          <p14:tracePt t="229824" x="5345113" y="3768725"/>
          <p14:tracePt t="229827" x="5353050" y="3768725"/>
          <p14:tracePt t="229831" x="5362575" y="3768725"/>
          <p14:tracePt t="229834" x="5370513" y="3768725"/>
          <p14:tracePt t="229837" x="5378450" y="3768725"/>
          <p14:tracePt t="229843" x="5386388" y="3768725"/>
          <p14:tracePt t="229850" x="5395913" y="3768725"/>
          <p14:tracePt t="229852" x="5403850" y="3768725"/>
          <p14:tracePt t="229860" x="5411788" y="3768725"/>
          <p14:tracePt t="229867" x="5421313" y="3760788"/>
          <p14:tracePt t="229875" x="5429250" y="3760788"/>
          <p14:tracePt t="229876" x="5437188" y="3760788"/>
          <p14:tracePt t="229883" x="5445125" y="3760788"/>
          <p14:tracePt t="229887" x="5445125" y="3752850"/>
          <p14:tracePt t="229890" x="5454650" y="3752850"/>
          <p14:tracePt t="229900" x="5462588" y="3752850"/>
          <p14:tracePt t="229904" x="5470525" y="3752850"/>
          <p14:tracePt t="229914" x="5480050" y="3752850"/>
          <p14:tracePt t="229919" x="5487988" y="3752850"/>
          <p14:tracePt t="229924" x="5495925" y="3752850"/>
          <p14:tracePt t="229926" x="5503863" y="3752850"/>
          <p14:tracePt t="229930" x="5513388" y="3752850"/>
          <p14:tracePt t="229933" x="5521325" y="3752850"/>
          <p14:tracePt t="229936" x="5529263" y="3752850"/>
          <p14:tracePt t="229937" x="5538788" y="3752850"/>
          <p14:tracePt t="229940" x="5546725" y="3752850"/>
          <p14:tracePt t="229942" x="5554663" y="3752850"/>
          <p14:tracePt t="229946" x="5562600" y="3752850"/>
          <p14:tracePt t="229948" x="5572125" y="3760788"/>
          <p14:tracePt t="229949" x="5580063" y="3760788"/>
          <p14:tracePt t="229951" x="5588000" y="3760788"/>
          <p14:tracePt t="229953" x="5588000" y="3768725"/>
          <p14:tracePt t="229955" x="5597525" y="3768725"/>
          <p14:tracePt t="229958" x="5605463" y="3768725"/>
          <p14:tracePt t="229960" x="5613400" y="3768725"/>
          <p14:tracePt t="229962" x="5613400" y="3776663"/>
          <p14:tracePt t="229963" x="5621338" y="3776663"/>
          <p14:tracePt t="229968" x="5630863" y="3776663"/>
          <p14:tracePt t="229969" x="5630863" y="3786188"/>
          <p14:tracePt t="229971" x="5638800" y="3786188"/>
          <p14:tracePt t="229976" x="5646738" y="3786188"/>
          <p14:tracePt t="229977" x="5646738" y="3794125"/>
          <p14:tracePt t="229981" x="5646738" y="3802063"/>
          <p14:tracePt t="229987" x="5656263" y="3811588"/>
          <p14:tracePt t="229992" x="5656263" y="3819525"/>
          <p14:tracePt t="229996" x="5656263" y="3827463"/>
          <p14:tracePt t="229997" x="5656263" y="3835400"/>
          <p14:tracePt t="230001" x="5656263" y="3844925"/>
          <p14:tracePt t="230005" x="5656263" y="3852863"/>
          <p14:tracePt t="230009" x="5656263" y="3860800"/>
          <p14:tracePt t="230010" x="5656263" y="3870325"/>
          <p14:tracePt t="230013" x="5656263" y="3878263"/>
          <p14:tracePt t="230015" x="5656263" y="3886200"/>
          <p14:tracePt t="230016" x="5656263" y="3894138"/>
          <p14:tracePt t="230022" x="5646738" y="3919538"/>
          <p14:tracePt t="230024" x="5646738" y="3937000"/>
          <p14:tracePt t="230028" x="5646738" y="3944938"/>
          <p14:tracePt t="230029" x="5646738" y="3962400"/>
          <p14:tracePt t="230030" x="5646738" y="3970338"/>
          <p14:tracePt t="230032" x="5646738" y="3978275"/>
          <p14:tracePt t="230034" x="5646738" y="3987800"/>
          <p14:tracePt t="230035" x="5646738" y="3995738"/>
          <p14:tracePt t="230038" x="5646738" y="4011613"/>
          <p14:tracePt t="230039" x="5646738" y="4021138"/>
          <p14:tracePt t="230043" x="5646738" y="4037013"/>
          <p14:tracePt t="230044" x="5646738" y="4046538"/>
          <p14:tracePt t="230045" x="5646738" y="4054475"/>
          <p14:tracePt t="230046" x="5646738" y="4071938"/>
          <p14:tracePt t="230049" x="5646738" y="4079875"/>
          <p14:tracePt t="230050" x="5646738" y="4095750"/>
          <p14:tracePt t="230053" x="5646738" y="4105275"/>
          <p14:tracePt t="230055" x="5646738" y="4113213"/>
          <p14:tracePt t="230058" x="5646738" y="4130675"/>
          <p14:tracePt t="230060" x="5646738" y="4138613"/>
          <p14:tracePt t="230061" x="5646738" y="4146550"/>
          <p14:tracePt t="230062" x="5646738" y="4154488"/>
          <p14:tracePt t="230063" x="5656263" y="4154488"/>
          <p14:tracePt t="230065" x="5656263" y="4171950"/>
          <p14:tracePt t="230067" x="5656263" y="4179888"/>
          <p14:tracePt t="230068" x="5656263" y="4189413"/>
          <p14:tracePt t="230070" x="5656263" y="4197350"/>
          <p14:tracePt t="230071" x="5656263" y="4205288"/>
          <p14:tracePt t="230075" x="5656263" y="4222750"/>
          <p14:tracePt t="230076" x="5656263" y="4230688"/>
          <p14:tracePt t="230077" x="5656263" y="4238625"/>
          <p14:tracePt t="230079" x="5656263" y="4248150"/>
          <p14:tracePt t="230081" x="5656263" y="4256088"/>
          <p14:tracePt t="230083" x="5656263" y="4264025"/>
          <p14:tracePt t="230085" x="5656263" y="4271963"/>
          <p14:tracePt t="230085" x="5656263" y="4281488"/>
          <p14:tracePt t="230087" x="5656263" y="4289425"/>
          <p14:tracePt t="230087" x="5656263" y="4297363"/>
          <p14:tracePt t="230091" x="5656263" y="4314825"/>
          <p14:tracePt t="230093" x="5656263" y="4322763"/>
          <p14:tracePt t="230094" x="5656263" y="4330700"/>
          <p14:tracePt t="230096" x="5656263" y="4356100"/>
          <p14:tracePt t="230097" x="5656263" y="4365625"/>
          <p14:tracePt t="230099" x="5656263" y="4381500"/>
          <p14:tracePt t="230100" x="5656263" y="4389438"/>
          <p14:tracePt t="230103" x="5646738" y="4406900"/>
          <p14:tracePt t="230106" x="5646738" y="4414838"/>
          <p14:tracePt t="230109" x="5646738" y="4448175"/>
          <p14:tracePt t="230110" x="5646738" y="4457700"/>
          <p14:tracePt t="230111" x="5646738" y="4473575"/>
          <p14:tracePt t="230112" x="5646738" y="4483100"/>
          <p14:tracePt t="230114" x="5638800" y="4483100"/>
          <p14:tracePt t="230115" x="5638800" y="4498975"/>
          <p14:tracePt t="230116" x="5638800" y="4506913"/>
          <p14:tracePt t="230117" x="5638800" y="4516438"/>
          <p14:tracePt t="230117" x="5638800" y="4524375"/>
          <p14:tracePt t="230119" x="5638800" y="4541838"/>
          <p14:tracePt t="230121" x="5638800" y="4557713"/>
          <p14:tracePt t="230123" x="5638800" y="4565650"/>
          <p14:tracePt t="230127" x="5638800" y="4608513"/>
          <p14:tracePt t="230143" x="5646738" y="4759325"/>
          <p14:tracePt t="230144" x="5646738" y="4776788"/>
          <p14:tracePt t="230145" x="5646738" y="4784725"/>
          <p14:tracePt t="230146" x="5646738" y="4802188"/>
          <p14:tracePt t="230147" x="5646738" y="4810125"/>
          <p14:tracePt t="230149" x="5646738" y="4826000"/>
          <p14:tracePt t="230151" x="5646738" y="4835525"/>
          <p14:tracePt t="230152" x="5646738" y="4851400"/>
          <p14:tracePt t="230156" x="5646738" y="4860925"/>
          <p14:tracePt t="230158" x="5656263" y="4894263"/>
          <p14:tracePt t="230160" x="5656263" y="4910138"/>
          <p14:tracePt t="230161" x="5656263" y="4919663"/>
          <p14:tracePt t="230162" x="5656263" y="4927600"/>
          <p14:tracePt t="230164" x="5656263" y="4935538"/>
          <p14:tracePt t="230165" x="5656263" y="4943475"/>
          <p14:tracePt t="230166" x="5656263" y="4953000"/>
          <p14:tracePt t="230167" x="5656263" y="4968875"/>
          <p14:tracePt t="230169" x="5656263" y="4978400"/>
          <p14:tracePt t="230170" x="5656263" y="4986338"/>
          <p14:tracePt t="230170" x="5656263" y="4994275"/>
          <p14:tracePt t="230171" x="5656263" y="5002213"/>
          <p14:tracePt t="230173" x="5656263" y="5011738"/>
          <p14:tracePt t="230176" x="5656263" y="5037138"/>
          <p14:tracePt t="230178" x="5656263" y="5045075"/>
          <p14:tracePt t="230179" x="5656263" y="5060950"/>
          <p14:tracePt t="230181" x="5656263" y="5070475"/>
          <p14:tracePt t="230184" x="5656263" y="5078413"/>
          <p14:tracePt t="230186" x="5656263" y="5095875"/>
          <p14:tracePt t="230186" x="5656263" y="5103813"/>
          <p14:tracePt t="230187" x="5656263" y="5111750"/>
          <p14:tracePt t="230190" x="5656263" y="5119688"/>
          <p14:tracePt t="230192" x="5656263" y="5137150"/>
          <p14:tracePt t="230193" x="5656263" y="5145088"/>
          <p14:tracePt t="230195" x="5656263" y="5162550"/>
          <p14:tracePt t="230197" x="5656263" y="5170488"/>
          <p14:tracePt t="230198" x="5656263" y="5178425"/>
          <p14:tracePt t="230199" x="5656263" y="5187950"/>
          <p14:tracePt t="230201" x="5656263" y="5195888"/>
          <p14:tracePt t="230203" x="5656263" y="5203825"/>
          <p14:tracePt t="230204" x="5656263" y="5213350"/>
          <p14:tracePt t="230205" x="5656263" y="5221288"/>
          <p14:tracePt t="230208" x="5656263" y="5237163"/>
          <p14:tracePt t="230209" x="5656263" y="5246688"/>
          <p14:tracePt t="230209" x="5656263" y="5254625"/>
          <p14:tracePt t="230211" x="5656263" y="5262563"/>
          <p14:tracePt t="230213" x="5656263" y="5272088"/>
          <p14:tracePt t="230214" x="5656263" y="5280025"/>
          <p14:tracePt t="230215" x="5656263" y="5287963"/>
          <p14:tracePt t="230216" x="5656263" y="5295900"/>
          <p14:tracePt t="230216" x="5656263" y="5305425"/>
          <p14:tracePt t="230218" x="5656263" y="5313363"/>
          <p14:tracePt t="230220" x="5656263" y="5321300"/>
          <p14:tracePt t="230220" x="5656263" y="5330825"/>
          <p14:tracePt t="230221" x="5646738" y="5330825"/>
          <p14:tracePt t="230222" x="5646738" y="5346700"/>
          <p14:tracePt t="230225" x="5646738" y="5356225"/>
          <p14:tracePt t="230227" x="5646738" y="5364163"/>
          <p14:tracePt t="230227" x="5646738" y="5372100"/>
          <p14:tracePt t="230228" x="5646738" y="5380038"/>
          <p14:tracePt t="230230" x="5646738" y="5389563"/>
          <p14:tracePt t="230231" x="5646738" y="5397500"/>
          <p14:tracePt t="230232" x="5646738" y="5405438"/>
          <p14:tracePt t="230234" x="5646738" y="5414963"/>
          <p14:tracePt t="230236" x="5646738" y="5430838"/>
          <p14:tracePt t="230237" x="5646738" y="5438775"/>
          <p14:tracePt t="230238" x="5646738" y="5448300"/>
          <p14:tracePt t="230239" x="5646738" y="5456238"/>
          <p14:tracePt t="230241" x="5646738" y="5473700"/>
          <p14:tracePt t="230244" x="5646738" y="5481638"/>
          <p14:tracePt t="230245" x="5646738" y="5489575"/>
          <p14:tracePt t="230246" x="5646738" y="5507038"/>
          <p14:tracePt t="230247" x="5646738" y="5514975"/>
          <p14:tracePt t="230249" x="5646738" y="5522913"/>
          <p14:tracePt t="230250" x="5646738" y="5532438"/>
          <p14:tracePt t="230251" x="5646738" y="5540375"/>
          <p14:tracePt t="230253" x="5646738" y="5548313"/>
          <p14:tracePt t="230255" x="5646738" y="5556250"/>
          <p14:tracePt t="230258" x="5638800" y="5573713"/>
          <p14:tracePt t="230259" x="5638800" y="5581650"/>
          <p14:tracePt t="230259" x="5638800" y="5591175"/>
          <p14:tracePt t="230260" x="5638800" y="5599113"/>
          <p14:tracePt t="230263" x="5638800" y="5607050"/>
          <p14:tracePt t="230264" x="5638800" y="5614988"/>
          <p14:tracePt t="230264" x="5630863" y="5624513"/>
          <p14:tracePt t="230265" x="5630863" y="5632450"/>
          <p14:tracePt t="230266" x="5630863" y="5640388"/>
          <p14:tracePt t="230268" x="5630863" y="5649913"/>
          <p14:tracePt t="230269" x="5630863" y="5657850"/>
          <p14:tracePt t="230270" x="5630863" y="5665788"/>
          <p14:tracePt t="230273" x="5630863" y="5673725"/>
          <p14:tracePt t="230275" x="5621338" y="5683250"/>
          <p14:tracePt t="230276" x="5621338" y="5691188"/>
          <p14:tracePt t="230277" x="5621338" y="5699125"/>
          <p14:tracePt t="230277" x="5621338" y="5708650"/>
          <p14:tracePt t="230279" x="5621338" y="5716588"/>
          <p14:tracePt t="230282" x="5621338" y="5724525"/>
          <p14:tracePt t="230283" x="5621338" y="5732463"/>
          <p14:tracePt t="230284" x="5613400" y="5741988"/>
          <p14:tracePt t="230286" x="5613400" y="5749925"/>
          <p14:tracePt t="230287" x="5613400" y="5757863"/>
          <p14:tracePt t="230287" x="5613400" y="5767388"/>
          <p14:tracePt t="230291" x="5613400" y="5775325"/>
          <p14:tracePt t="230292" x="5613400" y="5791200"/>
          <p14:tracePt t="230294" x="5605463" y="5791200"/>
          <p14:tracePt t="230294" x="5605463" y="5800725"/>
          <p14:tracePt t="230296" x="5605463" y="5816600"/>
          <p14:tracePt t="230298" x="5597525" y="5816600"/>
          <p14:tracePt t="230299" x="5597525" y="5826125"/>
          <p14:tracePt t="230301" x="5597525" y="5834063"/>
          <p14:tracePt t="230302" x="5597525" y="5842000"/>
          <p14:tracePt t="230303" x="5597525" y="5849938"/>
          <p14:tracePt t="230305" x="5597525" y="5859463"/>
          <p14:tracePt t="230307" x="5597525" y="5867400"/>
          <p14:tracePt t="230308" x="5597525" y="5875338"/>
          <p14:tracePt t="230310" x="5588000" y="5884863"/>
          <p14:tracePt t="230311" x="5588000" y="5892800"/>
          <p14:tracePt t="230313" x="5588000" y="5900738"/>
          <p14:tracePt t="230315" x="5588000" y="5908675"/>
          <p14:tracePt t="230315" x="5588000" y="5918200"/>
          <p14:tracePt t="230318" x="5588000" y="5926138"/>
          <p14:tracePt t="230319" x="5588000" y="5934075"/>
          <p14:tracePt t="230320" x="5588000" y="5943600"/>
          <p14:tracePt t="230322" x="5588000" y="5951538"/>
          <p14:tracePt t="230325" x="5588000" y="5959475"/>
          <p14:tracePt t="230326" x="5580063" y="5969000"/>
          <p14:tracePt t="230328" x="5580063" y="5976938"/>
          <p14:tracePt t="230329" x="5580063" y="5984875"/>
          <p14:tracePt t="230331" x="5580063" y="5992813"/>
          <p14:tracePt t="230332" x="5580063" y="6002338"/>
          <p14:tracePt t="230334" x="5580063" y="6010275"/>
          <p14:tracePt t="230337" x="5580063" y="6018213"/>
          <p14:tracePt t="230341" x="5580063" y="6027738"/>
          <p14:tracePt t="230343" x="5580063" y="6035675"/>
          <p14:tracePt t="230346" x="5580063" y="6043613"/>
          <p14:tracePt t="230348" x="5580063" y="6051550"/>
          <p14:tracePt t="230353" x="5580063" y="6061075"/>
          <p14:tracePt t="230358" x="5580063" y="6076950"/>
          <p14:tracePt t="230360" x="5580063" y="6086475"/>
          <p14:tracePt t="230365" x="5580063" y="6094413"/>
          <p14:tracePt t="230366" x="5580063" y="6102350"/>
          <p14:tracePt t="230368" x="5580063" y="6110288"/>
          <p14:tracePt t="230370" x="5580063" y="6119813"/>
          <p14:tracePt t="230375" x="5580063" y="6127750"/>
          <p14:tracePt t="230376" x="5580063" y="6135688"/>
          <p14:tracePt t="230377" x="5580063" y="6145213"/>
          <p14:tracePt t="230379" x="5580063" y="6153150"/>
          <p14:tracePt t="230381" x="5580063" y="6161088"/>
          <p14:tracePt t="230383" x="5580063" y="6169025"/>
          <p14:tracePt t="230385" x="5580063" y="6178550"/>
          <p14:tracePt t="230387" x="5580063" y="6186488"/>
          <p14:tracePt t="230389" x="5580063" y="6194425"/>
          <p14:tracePt t="230393" x="5580063" y="6203950"/>
          <p14:tracePt t="230394" x="5580063" y="6211888"/>
          <p14:tracePt t="230396" x="5580063" y="6219825"/>
          <p14:tracePt t="230397" x="5580063" y="6227763"/>
          <p14:tracePt t="230400" x="5580063" y="6237288"/>
          <p14:tracePt t="230401" x="5580063" y="6245225"/>
          <p14:tracePt t="230405" x="5572125" y="6253163"/>
          <p14:tracePt t="230408" x="5562600" y="6262688"/>
          <p14:tracePt t="230410" x="5562600" y="6270625"/>
          <p14:tracePt t="230412" x="5562600" y="6278563"/>
          <p14:tracePt t="230414" x="5554663" y="6278563"/>
          <p14:tracePt t="230415" x="5554663" y="6286500"/>
          <p14:tracePt t="230418" x="5546725" y="6296025"/>
          <p14:tracePt t="230424" x="5538788" y="6303963"/>
          <p14:tracePt t="230426" x="5529263" y="6311900"/>
          <p14:tracePt t="230429" x="5521325" y="6311900"/>
          <p14:tracePt t="230431" x="5521325" y="6321425"/>
          <p14:tracePt t="230434" x="5513388" y="6321425"/>
          <p14:tracePt t="230437" x="5503863" y="6321425"/>
          <p14:tracePt t="230439" x="5495925" y="6329363"/>
          <p14:tracePt t="230443" x="5487988" y="6329363"/>
          <p14:tracePt t="230445" x="5480050" y="6329363"/>
          <p14:tracePt t="230449" x="5470525" y="6329363"/>
          <p14:tracePt t="230451" x="5462588" y="6329363"/>
          <p14:tracePt t="230453" x="5454650" y="6329363"/>
          <p14:tracePt t="230457" x="5445125" y="6329363"/>
          <p14:tracePt t="230460" x="5437188" y="6329363"/>
          <p14:tracePt t="230460" x="5429250" y="6329363"/>
          <p14:tracePt t="230463" x="5421313" y="6329363"/>
          <p14:tracePt t="230465" x="5411788" y="6329363"/>
          <p14:tracePt t="230468" x="5403850" y="6329363"/>
          <p14:tracePt t="230469" x="5395913" y="6329363"/>
          <p14:tracePt t="230470" x="5386388" y="6329363"/>
          <p14:tracePt t="230472" x="5378450" y="6329363"/>
          <p14:tracePt t="230475" x="5370513" y="6329363"/>
          <p14:tracePt t="230476" x="5362575" y="6329363"/>
          <p14:tracePt t="230476" x="5353050" y="6329363"/>
          <p14:tracePt t="230477" x="5345113" y="6329363"/>
          <p14:tracePt t="230479" x="5337175" y="6321425"/>
          <p14:tracePt t="230481" x="5327650" y="6321425"/>
          <p14:tracePt t="230483" x="5319713" y="6321425"/>
          <p14:tracePt t="230484" x="5311775" y="6321425"/>
          <p14:tracePt t="230485" x="5303838" y="6311900"/>
          <p14:tracePt t="230486" x="5294313" y="6311900"/>
          <p14:tracePt t="230487" x="5278438" y="6303963"/>
          <p14:tracePt t="230488" x="5268913" y="6303963"/>
          <p14:tracePt t="230489" x="5260975" y="6303963"/>
          <p14:tracePt t="230492" x="5245100" y="6296025"/>
          <p14:tracePt t="230493" x="5227638" y="6286500"/>
          <p14:tracePt t="230494" x="5219700" y="6286500"/>
          <p14:tracePt t="230496" x="5210175" y="6286500"/>
          <p14:tracePt t="230497" x="5202238" y="6286500"/>
          <p14:tracePt t="230497" x="5186363" y="6278563"/>
          <p14:tracePt t="230499" x="5168900" y="6270625"/>
          <p14:tracePt t="230500" x="5160963" y="6270625"/>
          <p14:tracePt t="230501" x="5151438" y="6270625"/>
          <p14:tracePt t="230502" x="5135563" y="6270625"/>
          <p14:tracePt t="230503" x="5127625" y="6262688"/>
          <p14:tracePt t="230505" x="5118100" y="6262688"/>
          <p14:tracePt t="230508" x="5092700" y="6253163"/>
          <p14:tracePt t="230509" x="5068888" y="6245225"/>
          <p14:tracePt t="230510" x="5059363" y="6245225"/>
          <p14:tracePt t="230511" x="5051425" y="6237288"/>
          <p14:tracePt t="230512" x="5033963" y="6237288"/>
          <p14:tracePt t="230514" x="5026025" y="6237288"/>
          <p14:tracePt t="230515" x="5010150" y="6227763"/>
          <p14:tracePt t="230516" x="5000625" y="6227763"/>
          <p14:tracePt t="230517" x="4992688" y="6219825"/>
          <p14:tracePt t="230518" x="4975225" y="6219825"/>
          <p14:tracePt t="230519" x="4967288" y="6219825"/>
          <p14:tracePt t="230520" x="4959350" y="6219825"/>
          <p14:tracePt t="230521" x="4951413" y="6211888"/>
          <p14:tracePt t="230523" x="4941888" y="6211888"/>
          <p14:tracePt t="230525" x="4916488" y="6203950"/>
          <p14:tracePt t="230527" x="4892675" y="6203950"/>
          <p14:tracePt t="230528" x="4883150" y="6194425"/>
          <p14:tracePt t="230529" x="4875213" y="6194425"/>
          <p14:tracePt t="230530" x="4857750" y="6194425"/>
          <p14:tracePt t="230532" x="4849813" y="6186488"/>
          <p14:tracePt t="230533" x="4841875" y="6186488"/>
          <p14:tracePt t="230534" x="4824413" y="6186488"/>
          <p14:tracePt t="230535" x="4816475" y="6186488"/>
          <p14:tracePt t="230536" x="4808538" y="6186488"/>
          <p14:tracePt t="230537" x="4799013" y="6186488"/>
          <p14:tracePt t="230538" x="4791075" y="6178550"/>
          <p14:tracePt t="230539" x="4783138" y="6178550"/>
          <p14:tracePt t="230542" x="4765675" y="6178550"/>
          <p14:tracePt t="230544" x="4740275" y="6169025"/>
          <p14:tracePt t="230545" x="4724400" y="6169025"/>
          <p14:tracePt t="230547" x="4706938" y="6169025"/>
          <p14:tracePt t="230548" x="4699000" y="6169025"/>
          <p14:tracePt t="230549" x="4691063" y="6169025"/>
          <p14:tracePt t="230550" x="4673600" y="6169025"/>
          <p14:tracePt t="230551" x="4665663" y="6169025"/>
          <p14:tracePt t="230552" x="4657725" y="6161088"/>
          <p14:tracePt t="230554" x="4640263" y="6161088"/>
          <p14:tracePt t="230556" x="4632325" y="6161088"/>
          <p14:tracePt t="230558" x="4614863" y="6161088"/>
          <p14:tracePt t="230559" x="4606925" y="6161088"/>
          <p14:tracePt t="230560" x="4598988" y="6161088"/>
          <p14:tracePt t="230561" x="4589463" y="6161088"/>
          <p14:tracePt t="230563" x="4581525" y="6161088"/>
          <p14:tracePt t="230564" x="4573588" y="6161088"/>
          <p14:tracePt t="230565" x="4564063" y="6161088"/>
          <p14:tracePt t="230565" x="4556125" y="6161088"/>
          <p14:tracePt t="230566" x="4548188" y="6161088"/>
          <p14:tracePt t="230568" x="4540250" y="6161088"/>
          <p14:tracePt t="230570" x="4530725" y="6161088"/>
          <p14:tracePt t="230571" x="4522788" y="6161088"/>
          <p14:tracePt t="230575" x="4505325" y="6161088"/>
          <p14:tracePt t="230577" x="4497388" y="6161088"/>
          <p14:tracePt t="230579" x="4489450" y="6161088"/>
          <p14:tracePt t="230582" x="4481513" y="6161088"/>
          <p14:tracePt t="230583" x="4471988" y="6161088"/>
          <p14:tracePt t="230586" x="4464050" y="6161088"/>
          <p14:tracePt t="230591" x="4456113" y="6161088"/>
          <p14:tracePt t="230601" x="4446588" y="6161088"/>
          <p14:tracePt t="230603" x="4446588" y="6169025"/>
          <p14:tracePt t="230626" x="4446588" y="6178550"/>
          <p14:tracePt t="230627" x="4438650" y="6178550"/>
          <p14:tracePt t="230643" x="4438650" y="6186488"/>
          <p14:tracePt t="230650" x="4438650" y="6194425"/>
          <p14:tracePt t="230665" x="4438650" y="6203950"/>
          <p14:tracePt t="230677" x="4438650" y="6211888"/>
          <p14:tracePt t="230693" x="4438650" y="6219825"/>
          <p14:tracePt t="230708" x="4438650" y="6227763"/>
          <p14:tracePt t="230751" x="4438650" y="6237288"/>
          <p14:tracePt t="230770" x="4438650" y="6245225"/>
          <p14:tracePt t="230801" x="4438650" y="6253163"/>
          <p14:tracePt t="230804" x="4430713" y="6253163"/>
          <p14:tracePt t="230945" x="4430713" y="6262688"/>
          <p14:tracePt t="230964" x="4430713" y="6270625"/>
          <p14:tracePt t="230970" x="4438650" y="6270625"/>
          <p14:tracePt t="231015" x="4430713" y="6270625"/>
          <p14:tracePt t="234240" x="4438650" y="6270625"/>
          <p14:tracePt t="234243" x="4446588" y="6270625"/>
          <p14:tracePt t="234246" x="4456113" y="6270625"/>
          <p14:tracePt t="234248" x="4464050" y="6270625"/>
          <p14:tracePt t="234250" x="4471988" y="6270625"/>
          <p14:tracePt t="234252" x="4481513" y="6270625"/>
          <p14:tracePt t="234253" x="4481513" y="6278563"/>
          <p14:tracePt t="234255" x="4497388" y="6278563"/>
          <p14:tracePt t="234256" x="4505325" y="6278563"/>
          <p14:tracePt t="234256" x="4514850" y="6278563"/>
          <p14:tracePt t="234258" x="4522788" y="6278563"/>
          <p14:tracePt t="234260" x="4540250" y="6278563"/>
          <p14:tracePt t="234261" x="4548188" y="6278563"/>
          <p14:tracePt t="234262" x="4556125" y="6278563"/>
          <p14:tracePt t="234264" x="4573588" y="6278563"/>
          <p14:tracePt t="234265" x="4581525" y="6278563"/>
          <p14:tracePt t="234266" x="4598988" y="6286500"/>
          <p14:tracePt t="234267" x="4606925" y="6286500"/>
          <p14:tracePt t="234268" x="4622800" y="6286500"/>
          <p14:tracePt t="234270" x="4632325" y="6286500"/>
          <p14:tracePt t="234270" x="4657725" y="6286500"/>
          <p14:tracePt t="234271" x="4665663" y="6286500"/>
          <p14:tracePt t="234272" x="4673600" y="6296025"/>
          <p14:tracePt t="234275" x="4681538" y="6296025"/>
          <p14:tracePt t="234277" x="4716463" y="6296025"/>
          <p14:tracePt t="234278" x="4732338" y="6296025"/>
          <p14:tracePt t="234279" x="4749800" y="6296025"/>
          <p14:tracePt t="234280" x="4757738" y="6296025"/>
          <p14:tracePt t="234281" x="4775200" y="6296025"/>
          <p14:tracePt t="234281" x="4791075" y="6296025"/>
          <p14:tracePt t="234283" x="4799013" y="6296025"/>
          <p14:tracePt t="234284" x="4816475" y="6296025"/>
          <p14:tracePt t="234285" x="4833938" y="6296025"/>
          <p14:tracePt t="234286" x="4849813" y="6296025"/>
          <p14:tracePt t="234286" x="4867275" y="6296025"/>
          <p14:tracePt t="234287" x="4883150" y="6296025"/>
          <p14:tracePt t="234288" x="4892675" y="6296025"/>
          <p14:tracePt t="234289" x="4916488" y="6296025"/>
          <p14:tracePt t="234292" x="4951413" y="6296025"/>
          <p14:tracePt t="234294" x="4959350" y="6296025"/>
          <p14:tracePt t="234295" x="4975225" y="6296025"/>
          <p14:tracePt t="234296" x="4992688" y="6286500"/>
          <p14:tracePt t="234296" x="5010150" y="6286500"/>
          <p14:tracePt t="234298" x="5033963" y="6286500"/>
          <p14:tracePt t="234299" x="5051425" y="6286500"/>
          <p14:tracePt t="234300" x="5068888" y="6286500"/>
          <p14:tracePt t="234300" x="5076825" y="6286500"/>
          <p14:tracePt t="234302" x="5092700" y="6278563"/>
          <p14:tracePt t="234302" x="5118100" y="6278563"/>
          <p14:tracePt t="234304" x="5143500" y="6278563"/>
          <p14:tracePt t="234304" x="5160963" y="6270625"/>
          <p14:tracePt t="234305" x="5168900" y="6270625"/>
          <p14:tracePt t="234307" x="5194300" y="6262688"/>
          <p14:tracePt t="234309" x="5227638" y="6262688"/>
          <p14:tracePt t="234310" x="5253038" y="6262688"/>
          <p14:tracePt t="234311" x="5268913" y="6262688"/>
          <p14:tracePt t="234312" x="5286375" y="6253163"/>
          <p14:tracePt t="234313" x="5303838" y="6253163"/>
          <p14:tracePt t="234314" x="5319713" y="6245225"/>
          <p14:tracePt t="234315" x="5337175" y="6237288"/>
          <p14:tracePt t="234316" x="5362575" y="6237288"/>
          <p14:tracePt t="234317" x="5378450" y="6237288"/>
          <p14:tracePt t="234319" x="5421313" y="6227763"/>
          <p14:tracePt t="234320" x="5437188" y="6219825"/>
          <p14:tracePt t="234321" x="5454650" y="6219825"/>
          <p14:tracePt t="234322" x="5470525" y="6211888"/>
          <p14:tracePt t="234325" x="5513388" y="6211888"/>
          <p14:tracePt t="234327" x="5572125" y="6194425"/>
          <p14:tracePt t="234328" x="5588000" y="6194425"/>
          <p14:tracePt t="234329" x="5613400" y="6186488"/>
          <p14:tracePt t="234330" x="5630863" y="6186488"/>
          <p14:tracePt t="234331" x="5656263" y="6178550"/>
          <p14:tracePt t="234332" x="5672138" y="6169025"/>
          <p14:tracePt t="234333" x="5689600" y="6169025"/>
          <p14:tracePt t="234334" x="5705475" y="6169025"/>
          <p14:tracePt t="234336" x="5730875" y="6161088"/>
          <p14:tracePt t="234337" x="5756275" y="6153150"/>
          <p14:tracePt t="234337" x="5773738" y="6145213"/>
          <p14:tracePt t="234338" x="5789613" y="6145213"/>
          <p14:tracePt t="234340" x="5815013" y="6145213"/>
          <p14:tracePt t="234343" x="5873750" y="6119813"/>
          <p14:tracePt t="234345" x="5924550" y="6110288"/>
          <p14:tracePt t="234346" x="5940425" y="6102350"/>
          <p14:tracePt t="234346" x="5965825" y="6094413"/>
          <p14:tracePt t="234348" x="5991225" y="6094413"/>
          <p14:tracePt t="234348" x="6008688" y="6086475"/>
          <p14:tracePt t="234349" x="6024563" y="6076950"/>
          <p14:tracePt t="234350" x="6049963" y="6069013"/>
          <p14:tracePt t="234351" x="6075363" y="6069013"/>
          <p14:tracePt t="234352" x="6091238" y="6061075"/>
          <p14:tracePt t="234353" x="6116638" y="6051550"/>
          <p14:tracePt t="234355" x="6134100" y="6043613"/>
          <p14:tracePt t="234356" x="6159500" y="6035675"/>
          <p14:tracePt t="234359" x="6234113" y="6010275"/>
          <p14:tracePt t="234362" x="6292850" y="5992813"/>
          <p14:tracePt t="234363" x="6318250" y="5984875"/>
          <p14:tracePt t="234364" x="6335713" y="5984875"/>
          <p14:tracePt t="234364" x="6359525" y="5976938"/>
          <p14:tracePt t="234365" x="6384925" y="5969000"/>
          <p14:tracePt t="234366" x="6410325" y="5959475"/>
          <p14:tracePt t="234367" x="6435725" y="5951538"/>
          <p14:tracePt t="234368" x="6453188" y="5943600"/>
          <p14:tracePt t="234369" x="6477000" y="5934075"/>
          <p14:tracePt t="234370" x="6511925" y="5926138"/>
          <p14:tracePt t="234371" x="6527800" y="5918200"/>
          <p14:tracePt t="234373" x="6553200" y="5908675"/>
          <p14:tracePt t="234375" x="6570663" y="5908675"/>
          <p14:tracePt t="234377" x="6611938" y="5892800"/>
          <p14:tracePt t="234378" x="6653213" y="5875338"/>
          <p14:tracePt t="234379" x="6678613" y="5867400"/>
          <p14:tracePt t="234380" x="6696075" y="5859463"/>
          <p14:tracePt t="234381" x="6711950" y="5849938"/>
          <p14:tracePt t="234382" x="6737350" y="5849938"/>
          <p14:tracePt t="234383" x="6754813" y="5834063"/>
          <p14:tracePt t="234385" x="6780213" y="5834063"/>
          <p14:tracePt t="234385" x="6796088" y="5826125"/>
          <p14:tracePt t="234386" x="6821488" y="5816600"/>
          <p14:tracePt t="234388" x="6829425" y="5808663"/>
          <p14:tracePt t="234389" x="6846888" y="5800725"/>
          <p14:tracePt t="234390" x="6872288" y="5791200"/>
          <p14:tracePt t="234392" x="6905625" y="5783263"/>
          <p14:tracePt t="234394" x="6938963" y="5767388"/>
          <p14:tracePt t="234395" x="6972300" y="5749925"/>
          <p14:tracePt t="234396" x="6981825" y="5741988"/>
          <p14:tracePt t="234397" x="6997700" y="5741988"/>
          <p14:tracePt t="234398" x="7005638" y="5732463"/>
          <p14:tracePt t="234399" x="7023100" y="5724525"/>
          <p14:tracePt t="234400" x="7040563" y="5716588"/>
          <p14:tracePt t="234401" x="7056438" y="5708650"/>
          <p14:tracePt t="234402" x="7064375" y="5699125"/>
          <p14:tracePt t="234403" x="7081838" y="5691188"/>
          <p14:tracePt t="234404" x="7089775" y="5683250"/>
          <p14:tracePt t="234405" x="7107238" y="5683250"/>
          <p14:tracePt t="234406" x="7115175" y="5665788"/>
          <p14:tracePt t="234408" x="7123113" y="5665788"/>
          <p14:tracePt t="234409" x="7140575" y="5657850"/>
          <p14:tracePt t="234410" x="7148513" y="5640388"/>
          <p14:tracePt t="234411" x="7165975" y="5632450"/>
          <p14:tracePt t="234412" x="7165975" y="5624513"/>
          <p14:tracePt t="234414" x="7173913" y="5614988"/>
          <p14:tracePt t="234415" x="7181850" y="5614988"/>
          <p14:tracePt t="234415" x="7191375" y="5599113"/>
          <p14:tracePt t="234417" x="7199313" y="5599113"/>
          <p14:tracePt t="234419" x="7199313" y="5581650"/>
          <p14:tracePt t="234419" x="7207250" y="5581650"/>
          <p14:tracePt t="234421" x="7216775" y="5573713"/>
          <p14:tracePt t="234423" x="7224713" y="5565775"/>
          <p14:tracePt t="234425" x="7232650" y="5548313"/>
          <p14:tracePt t="234428" x="7250113" y="5522913"/>
          <p14:tracePt t="234430" x="7258050" y="5497513"/>
          <p14:tracePt t="234431" x="7265988" y="5489575"/>
          <p14:tracePt t="234431" x="7275513" y="5481638"/>
          <p14:tracePt t="234432" x="7275513" y="5464175"/>
          <p14:tracePt t="234434" x="7283450" y="5456238"/>
          <p14:tracePt t="234435" x="7283450" y="5448300"/>
          <p14:tracePt t="234436" x="7291388" y="5430838"/>
          <p14:tracePt t="234437" x="7291388" y="5422900"/>
          <p14:tracePt t="234438" x="7291388" y="5414963"/>
          <p14:tracePt t="234441" x="7299325" y="5405438"/>
          <p14:tracePt t="234442" x="7299325" y="5389563"/>
          <p14:tracePt t="234444" x="7308850" y="5372100"/>
          <p14:tracePt t="234445" x="7308850" y="5364163"/>
          <p14:tracePt t="234445" x="7308850" y="5356225"/>
          <p14:tracePt t="234447" x="7308850" y="5338763"/>
          <p14:tracePt t="234448" x="7308850" y="5330825"/>
          <p14:tracePt t="234450" x="7308850" y="5313363"/>
          <p14:tracePt t="234450" x="7308850" y="5305425"/>
          <p14:tracePt t="234451" x="7308850" y="5295900"/>
          <p14:tracePt t="234453" x="7308850" y="5287963"/>
          <p14:tracePt t="234455" x="7308850" y="5272088"/>
          <p14:tracePt t="234455" x="7308850" y="5262563"/>
          <p14:tracePt t="234457" x="7308850" y="5254625"/>
          <p14:tracePt t="234459" x="7308850" y="5229225"/>
          <p14:tracePt t="234461" x="7308850" y="5221288"/>
          <p14:tracePt t="234462" x="7308850" y="5213350"/>
          <p14:tracePt t="234463" x="7308850" y="5195888"/>
          <p14:tracePt t="234465" x="7299325" y="5178425"/>
          <p14:tracePt t="234466" x="7299325" y="5170488"/>
          <p14:tracePt t="234468" x="7299325" y="5162550"/>
          <p14:tracePt t="234468" x="7283450" y="5145088"/>
          <p14:tracePt t="234470" x="7283450" y="5137150"/>
          <p14:tracePt t="234471" x="7283450" y="5129213"/>
          <p14:tracePt t="234472" x="7275513" y="5129213"/>
          <p14:tracePt t="234475" x="7265988" y="5103813"/>
          <p14:tracePt t="234476" x="7250113" y="5103813"/>
          <p14:tracePt t="234477" x="7250113" y="5086350"/>
          <p14:tracePt t="234477" x="7240588" y="5078413"/>
          <p14:tracePt t="234478" x="7232650" y="5070475"/>
          <p14:tracePt t="234479" x="7232650" y="5060950"/>
          <p14:tracePt t="234480" x="7216775" y="5053013"/>
          <p14:tracePt t="234482" x="7216775" y="5045075"/>
          <p14:tracePt t="234482" x="7207250" y="5037138"/>
          <p14:tracePt t="234484" x="7199313" y="5027613"/>
          <p14:tracePt t="234485" x="7181850" y="5019675"/>
          <p14:tracePt t="234486" x="7181850" y="5002213"/>
          <p14:tracePt t="234486" x="7165975" y="5002213"/>
          <p14:tracePt t="234487" x="7165975" y="4986338"/>
          <p14:tracePt t="234488" x="7148513" y="4978400"/>
          <p14:tracePt t="234489" x="7140575" y="4960938"/>
          <p14:tracePt t="234492" x="7132638" y="4960938"/>
          <p14:tracePt t="234494" x="7099300" y="4927600"/>
          <p14:tracePt t="234495" x="7089775" y="4919663"/>
          <p14:tracePt t="234497" x="7081838" y="4910138"/>
          <p14:tracePt t="234497" x="7073900" y="4902200"/>
          <p14:tracePt t="234498" x="7056438" y="4894263"/>
          <p14:tracePt t="234499" x="7048500" y="4884738"/>
          <p14:tracePt t="234500" x="7040563" y="4868863"/>
          <p14:tracePt t="234501" x="7031038" y="4860925"/>
          <p14:tracePt t="234502" x="7015163" y="4851400"/>
          <p14:tracePt t="234504" x="7005638" y="4843463"/>
          <p14:tracePt t="234505" x="6997700" y="4835525"/>
          <p14:tracePt t="234506" x="6981825" y="4826000"/>
          <p14:tracePt t="234507" x="6972300" y="4818063"/>
          <p14:tracePt t="234509" x="6946900" y="4792663"/>
          <p14:tracePt t="234510" x="6938963" y="4784725"/>
          <p14:tracePt t="234512" x="6913563" y="4776788"/>
          <p14:tracePt t="234513" x="6905625" y="4759325"/>
          <p14:tracePt t="234514" x="6897688" y="4751388"/>
          <p14:tracePt t="234515" x="6880225" y="4743450"/>
          <p14:tracePt t="234515" x="6872288" y="4733925"/>
          <p14:tracePt t="234517" x="6854825" y="4725988"/>
          <p14:tracePt t="234517" x="6854825" y="4718050"/>
          <p14:tracePt t="234518" x="6846888" y="4708525"/>
          <p14:tracePt t="234519" x="6821488" y="4700588"/>
          <p14:tracePt t="234520" x="6813550" y="4684713"/>
          <p14:tracePt t="234522" x="6796088" y="4675188"/>
          <p14:tracePt t="234525" x="6780213" y="4659313"/>
          <p14:tracePt t="234526" x="6762750" y="4649788"/>
          <p14:tracePt t="234528" x="6746875" y="4641850"/>
          <p14:tracePt t="234529" x="6721475" y="4616450"/>
          <p14:tracePt t="234530" x="6704013" y="4608513"/>
          <p14:tracePt t="234531" x="6688138" y="4600575"/>
          <p14:tracePt t="234532" x="6678613" y="4591050"/>
          <p14:tracePt t="234533" x="6662738" y="4583113"/>
          <p14:tracePt t="234535" x="6645275" y="4575175"/>
          <p14:tracePt t="234535" x="6637338" y="4565650"/>
          <p14:tracePt t="234536" x="6611938" y="4557713"/>
          <p14:tracePt t="234537" x="6604000" y="4549775"/>
          <p14:tracePt t="234538" x="6594475" y="4541838"/>
          <p14:tracePt t="234539" x="6578600" y="4532313"/>
          <p14:tracePt t="234542" x="6545263" y="4506913"/>
          <p14:tracePt t="234543" x="6527800" y="4506913"/>
          <p14:tracePt t="234545" x="6502400" y="4491038"/>
          <p14:tracePt t="234546" x="6469063" y="4473575"/>
          <p14:tracePt t="234547" x="6453188" y="4465638"/>
          <p14:tracePt t="234548" x="6443663" y="4465638"/>
          <p14:tracePt t="234549" x="6418263" y="4448175"/>
          <p14:tracePt t="234551" x="6410325" y="4448175"/>
          <p14:tracePt t="234552" x="6394450" y="4440238"/>
          <p14:tracePt t="234553" x="6376988" y="4432300"/>
          <p14:tracePt t="234554" x="6359525" y="4424363"/>
          <p14:tracePt t="234555" x="6343650" y="4424363"/>
          <p14:tracePt t="234556" x="6335713" y="4414838"/>
          <p14:tracePt t="234558" x="6300788" y="4398963"/>
          <p14:tracePt t="234560" x="6267450" y="4389438"/>
          <p14:tracePt t="234561" x="6251575" y="4381500"/>
          <p14:tracePt t="234563" x="6234113" y="4373563"/>
          <p14:tracePt t="234564" x="6226175" y="4373563"/>
          <p14:tracePt t="234565" x="6208713" y="4365625"/>
          <p14:tracePt t="234565" x="6192838" y="4365625"/>
          <p14:tracePt t="234566" x="6175375" y="4356100"/>
          <p14:tracePt t="234567" x="6159500" y="4348163"/>
          <p14:tracePt t="234568" x="6142038" y="4340225"/>
          <p14:tracePt t="234569" x="6124575" y="4340225"/>
          <p14:tracePt t="234570" x="6108700" y="4340225"/>
          <p14:tracePt t="234571" x="6091238" y="4322763"/>
          <p14:tracePt t="234572" x="6083300" y="4314825"/>
          <p14:tracePt t="234575" x="6049963" y="4306888"/>
          <p14:tracePt t="234576" x="6042025" y="4306888"/>
          <p14:tracePt t="234578" x="6008688" y="4297363"/>
          <p14:tracePt t="234579" x="5999163" y="4289425"/>
          <p14:tracePt t="234580" x="5991225" y="4289425"/>
          <p14:tracePt t="234581" x="5973763" y="4281488"/>
          <p14:tracePt t="234582" x="5965825" y="4281488"/>
          <p14:tracePt t="234582" x="5957888" y="4271963"/>
          <p14:tracePt t="234584" x="5940425" y="4271963"/>
          <p14:tracePt t="234585" x="5932488" y="4264025"/>
          <p14:tracePt t="234586" x="5915025" y="4264025"/>
          <p14:tracePt t="234586" x="5907088" y="4264025"/>
          <p14:tracePt t="234587" x="5899150" y="4256088"/>
          <p14:tracePt t="234589" x="5881688" y="4248150"/>
          <p14:tracePt t="234589" x="5873750" y="4248150"/>
          <p14:tracePt t="234592" x="5848350" y="4238625"/>
          <p14:tracePt t="234594" x="5840413" y="4238625"/>
          <p14:tracePt t="234596" x="5815013" y="4222750"/>
          <p14:tracePt t="234596" x="5807075" y="4222750"/>
          <p14:tracePt t="234598" x="5797550" y="4222750"/>
          <p14:tracePt t="234598" x="5789613" y="4222750"/>
          <p14:tracePt t="234599" x="5781675" y="4213225"/>
          <p14:tracePt t="234600" x="5773738" y="4213225"/>
          <p14:tracePt t="234601" x="5756275" y="4205288"/>
          <p14:tracePt t="234602" x="5748338" y="4205288"/>
          <p14:tracePt t="234603" x="5738813" y="4205288"/>
          <p14:tracePt t="234604" x="5722938" y="4197350"/>
          <p14:tracePt t="234605" x="5715000" y="4197350"/>
          <p14:tracePt t="234607" x="5705475" y="4189413"/>
          <p14:tracePt t="234609" x="5689600" y="4189413"/>
          <p14:tracePt t="234611" x="5672138" y="4179888"/>
          <p14:tracePt t="234612" x="5646738" y="4179888"/>
          <p14:tracePt t="234614" x="5638800" y="4179888"/>
          <p14:tracePt t="234615" x="5621338" y="4171950"/>
          <p14:tracePt t="234618" x="5605463" y="4164013"/>
          <p14:tracePt t="234620" x="5597525" y="4164013"/>
          <p14:tracePt t="234621" x="5588000" y="4164013"/>
          <p14:tracePt t="234625" x="5572125" y="4154488"/>
          <p14:tracePt t="234626" x="5562600" y="4154488"/>
          <p14:tracePt t="234628" x="5562600" y="4146550"/>
          <p14:tracePt t="234628" x="5554663" y="4146550"/>
          <p14:tracePt t="234629" x="5546725" y="4146550"/>
          <p14:tracePt t="234631" x="5538788" y="4146550"/>
          <p14:tracePt t="234633" x="5529263" y="4146550"/>
          <p14:tracePt t="234636" x="5521325" y="4146550"/>
          <p14:tracePt t="234637" x="5513388" y="4146550"/>
          <p14:tracePt t="234639" x="5513388" y="4138613"/>
          <p14:tracePt t="234641" x="5503863" y="4138613"/>
          <p14:tracePt t="234644" x="5495925" y="4138613"/>
          <p14:tracePt t="234648" x="5487988" y="4138613"/>
          <p14:tracePt t="234651" x="5480050" y="4138613"/>
          <p14:tracePt t="234658" x="5470525" y="4138613"/>
          <p14:tracePt t="234663" x="5462588" y="4138613"/>
          <p14:tracePt t="234671" x="5454650" y="4138613"/>
          <p14:tracePt t="234677" x="5445125" y="4138613"/>
          <p14:tracePt t="234748" x="5437188" y="4138613"/>
          <p14:tracePt t="234804" x="5429250" y="4138613"/>
          <p14:tracePt t="234823" x="5421313" y="4138613"/>
          <p14:tracePt t="234910" x="5429250" y="4138613"/>
          <p14:tracePt t="234914" x="5437188" y="4138613"/>
          <p14:tracePt t="234920" x="5454650" y="4138613"/>
          <p14:tracePt t="234921" x="5462588" y="4138613"/>
          <p14:tracePt t="234925" x="5470525" y="4138613"/>
          <p14:tracePt t="234926" x="5480050" y="4138613"/>
          <p14:tracePt t="234928" x="5487988" y="4138613"/>
          <p14:tracePt t="234930" x="5495925" y="4138613"/>
          <p14:tracePt t="234932" x="5503863" y="4138613"/>
          <p14:tracePt t="234934" x="5513388" y="4138613"/>
          <p14:tracePt t="234935" x="5521325" y="4138613"/>
          <p14:tracePt t="234937" x="5529263" y="4138613"/>
          <p14:tracePt t="234941" x="5538788" y="4138613"/>
          <p14:tracePt t="234942" x="5546725" y="4138613"/>
          <p14:tracePt t="234945" x="5562600" y="4138613"/>
          <p14:tracePt t="234946" x="5572125" y="4138613"/>
          <p14:tracePt t="234948" x="5580063" y="4138613"/>
          <p14:tracePt t="234949" x="5580063" y="4130675"/>
          <p14:tracePt t="234950" x="5588000" y="4130675"/>
          <p14:tracePt t="234952" x="5605463" y="4130675"/>
          <p14:tracePt t="234957" x="5613400" y="4130675"/>
          <p14:tracePt t="234960" x="5621338" y="4113213"/>
          <p14:tracePt t="234961" x="5638800" y="4113213"/>
          <p14:tracePt t="234963" x="5646738" y="4105275"/>
          <p14:tracePt t="234965" x="5656263" y="4105275"/>
          <p14:tracePt t="234965" x="5664200" y="4105275"/>
          <p14:tracePt t="234967" x="5672138" y="4095750"/>
          <p14:tracePt t="234970" x="5680075" y="4095750"/>
          <p14:tracePt t="234971" x="5680075" y="4087813"/>
          <p14:tracePt t="234973" x="5689600" y="4079875"/>
          <p14:tracePt t="234975" x="5697538" y="4079875"/>
          <p14:tracePt t="234977" x="5715000" y="4071938"/>
          <p14:tracePt t="234979" x="5722938" y="4062413"/>
          <p14:tracePt t="234981" x="5730875" y="4062413"/>
          <p14:tracePt t="234983" x="5738813" y="4054475"/>
          <p14:tracePt t="234985" x="5738813" y="4046538"/>
          <p14:tracePt t="234986" x="5748338" y="4046538"/>
          <p14:tracePt t="234987" x="5756275" y="4037013"/>
          <p14:tracePt t="234989" x="5764213" y="4029075"/>
          <p14:tracePt t="234992" x="5773738" y="4029075"/>
          <p14:tracePt t="234994" x="5781675" y="4021138"/>
          <p14:tracePt t="234996" x="5781675" y="4011613"/>
          <p14:tracePt t="234996" x="5789613" y="4011613"/>
          <p14:tracePt t="234998" x="5789613" y="4003675"/>
          <p14:tracePt t="235000" x="5797550" y="4003675"/>
          <p14:tracePt t="235001" x="5807075" y="3995738"/>
          <p14:tracePt t="235006" x="5815013" y="3987800"/>
          <p14:tracePt t="235008" x="5815013" y="3978275"/>
          <p14:tracePt t="235010" x="5822950" y="3970338"/>
          <p14:tracePt t="235014" x="5822950" y="3962400"/>
          <p14:tracePt t="235017" x="5832475" y="3962400"/>
          <p14:tracePt t="235019" x="5832475" y="3952875"/>
          <p14:tracePt t="235020" x="5832475" y="3944938"/>
          <p14:tracePt t="235023" x="5840413" y="3944938"/>
          <p14:tracePt t="235026" x="5840413" y="3937000"/>
          <p14:tracePt t="235030" x="5840413" y="3929063"/>
          <p14:tracePt t="235034" x="5840413" y="3919538"/>
          <p14:tracePt t="235038" x="5840413" y="3911600"/>
          <p14:tracePt t="235039" x="5840413" y="3903663"/>
          <p14:tracePt t="235044" x="5832475" y="3894138"/>
          <p14:tracePt t="235047" x="5832475" y="3886200"/>
          <p14:tracePt t="235048" x="5822950" y="3886200"/>
          <p14:tracePt t="235049" x="5822950" y="3878263"/>
          <p14:tracePt t="235051" x="5822950" y="3870325"/>
          <p14:tracePt t="235053" x="5815013" y="3870325"/>
          <p14:tracePt t="235055" x="5815013" y="3860800"/>
          <p14:tracePt t="235058" x="5807075" y="3852863"/>
          <p14:tracePt t="235061" x="5797550" y="3852863"/>
          <p14:tracePt t="235062" x="5797550" y="3844925"/>
          <p14:tracePt t="235063" x="5797550" y="3835400"/>
          <p14:tracePt t="235065" x="5789613" y="3835400"/>
          <p14:tracePt t="235066" x="5789613" y="3827463"/>
          <p14:tracePt t="235070" x="5781675" y="3827463"/>
          <p14:tracePt t="235071" x="5781675" y="3819525"/>
          <p14:tracePt t="235075" x="5773738" y="3811588"/>
          <p14:tracePt t="235077" x="5773738" y="3802063"/>
          <p14:tracePt t="235078" x="5764213" y="3802063"/>
          <p14:tracePt t="235081" x="5764213" y="3794125"/>
          <p14:tracePt t="235083" x="5756275" y="3794125"/>
          <p14:tracePt t="235086" x="5756275" y="3786188"/>
          <p14:tracePt t="235087" x="5748338" y="3786188"/>
          <p14:tracePt t="235092" x="5748338" y="3776663"/>
          <p14:tracePt t="235094" x="5738813" y="3776663"/>
          <p14:tracePt t="235095" x="5730875" y="3768725"/>
          <p14:tracePt t="235101" x="5722938" y="3768725"/>
          <p14:tracePt t="235103" x="5722938" y="3760788"/>
          <p14:tracePt t="235107" x="5715000" y="3760788"/>
          <p14:tracePt t="235113" x="5705475" y="3760788"/>
          <p14:tracePt t="235116" x="5697538" y="3760788"/>
          <p14:tracePt t="235122" x="5689600" y="3752850"/>
          <p14:tracePt t="235128" x="5680075" y="3752850"/>
          <p14:tracePt t="235134" x="5672138" y="3752850"/>
          <p14:tracePt t="235138" x="5664200" y="3752850"/>
          <p14:tracePt t="235141" x="5656263" y="3752850"/>
          <p14:tracePt t="235145" x="5646738" y="3752850"/>
          <p14:tracePt t="235149" x="5638800" y="3752850"/>
          <p14:tracePt t="235154" x="5621338" y="3752850"/>
          <p14:tracePt t="235157" x="5613400" y="3752850"/>
          <p14:tracePt t="235160" x="5605463" y="3752850"/>
          <p14:tracePt t="235164" x="5597525" y="3752850"/>
          <p14:tracePt t="235165" x="5588000" y="3752850"/>
          <p14:tracePt t="235167" x="5580063" y="3752850"/>
          <p14:tracePt t="235170" x="5572125" y="3752850"/>
          <p14:tracePt t="235175" x="5562600" y="3752850"/>
          <p14:tracePt t="235176" x="5554663" y="3752850"/>
          <p14:tracePt t="235179" x="5546725" y="3752850"/>
          <p14:tracePt t="235183" x="5538788" y="3752850"/>
          <p14:tracePt t="235185" x="5529263" y="3752850"/>
          <p14:tracePt t="235187" x="5521325" y="3752850"/>
          <p14:tracePt t="235191" x="5513388" y="3760788"/>
          <p14:tracePt t="235197" x="5503863" y="3760788"/>
          <p14:tracePt t="235203" x="5495925" y="3760788"/>
          <p14:tracePt t="235204" x="5487988" y="3760788"/>
          <p14:tracePt t="235212" x="5487988" y="3768725"/>
          <p14:tracePt t="235215" x="5480050" y="3768725"/>
          <p14:tracePt t="235223" x="5480050" y="3776663"/>
          <p14:tracePt t="235225" x="5470525" y="3776663"/>
          <p14:tracePt t="235241" x="5462588" y="3776663"/>
          <p14:tracePt t="235275" x="5454650" y="3786188"/>
          <p14:tracePt t="235286" x="5445125" y="3786188"/>
          <p14:tracePt t="235290" x="5445125" y="3794125"/>
          <p14:tracePt t="235292" x="5437188" y="3794125"/>
          <p14:tracePt t="235297" x="5429250" y="3794125"/>
          <p14:tracePt t="235299" x="5421313" y="3794125"/>
          <p14:tracePt t="235302" x="5411788" y="3802063"/>
          <p14:tracePt t="235307" x="5403850" y="3811588"/>
          <p14:tracePt t="235311" x="5395913" y="3811588"/>
          <p14:tracePt t="235315" x="5378450" y="3819525"/>
          <p14:tracePt t="235320" x="5370513" y="3819525"/>
          <p14:tracePt t="235325" x="5362575" y="3827463"/>
          <p14:tracePt t="235328" x="5353050" y="3827463"/>
          <p14:tracePt t="235332" x="5345113" y="3835400"/>
          <p14:tracePt t="235335" x="5345113" y="3844925"/>
          <p14:tracePt t="235338" x="5337175" y="3844925"/>
          <p14:tracePt t="235347" x="5327650" y="3844925"/>
          <p14:tracePt t="235358" x="5327650" y="3852863"/>
          <p14:tracePt t="235368" x="5319713" y="3852863"/>
          <p14:tracePt t="235384" x="5311775" y="3852863"/>
          <p14:tracePt t="235397" x="5311775" y="3860800"/>
          <p14:tracePt t="235398" x="5303838" y="3860800"/>
          <p14:tracePt t="235409" x="5294313" y="3860800"/>
          <p14:tracePt t="235415" x="5294313" y="3870325"/>
          <p14:tracePt t="235423" x="5286375" y="3870325"/>
          <p14:tracePt t="235425" x="5286375" y="3878263"/>
          <p14:tracePt t="235433" x="5278438" y="3878263"/>
          <p14:tracePt t="235496" x="5278438" y="3886200"/>
          <p14:tracePt t="235517" x="5286375" y="3886200"/>
          <p14:tracePt t="235524" x="5294313" y="3886200"/>
          <p14:tracePt t="235527" x="5294313" y="3894138"/>
          <p14:tracePt t="235532" x="5303838" y="3894138"/>
          <p14:tracePt t="235537" x="5311775" y="3894138"/>
          <p14:tracePt t="235541" x="5319713" y="3894138"/>
          <p14:tracePt t="235545" x="5319713" y="3903663"/>
          <p14:tracePt t="235547" x="5327650" y="3903663"/>
          <p14:tracePt t="235553" x="5337175" y="3911600"/>
          <p14:tracePt t="235559" x="5345113" y="3911600"/>
          <p14:tracePt t="235561" x="5353050" y="3911600"/>
          <p14:tracePt t="235567" x="5362575" y="3911600"/>
          <p14:tracePt t="235569" x="5362575" y="3919538"/>
          <p14:tracePt t="235576" x="5370513" y="3919538"/>
          <p14:tracePt t="235588" x="5370513" y="3929063"/>
          <p14:tracePt t="235607" x="5370513" y="3937000"/>
          <p14:tracePt t="235614" x="5370513" y="3944938"/>
          <p14:tracePt t="235617" x="5370513" y="3952875"/>
          <p14:tracePt t="235626" x="5370513" y="3962400"/>
          <p14:tracePt t="235632" x="5370513" y="3970338"/>
          <p14:tracePt t="235637" x="5370513" y="3978275"/>
          <p14:tracePt t="235639" x="5362575" y="3978275"/>
          <p14:tracePt t="235642" x="5362575" y="3987800"/>
          <p14:tracePt t="235648" x="5362575" y="3995738"/>
          <p14:tracePt t="235652" x="5353050" y="3995738"/>
          <p14:tracePt t="235656" x="5353050" y="4003675"/>
          <p14:tracePt t="235658" x="5345113" y="4003675"/>
          <p14:tracePt t="235673" x="5345113" y="4011613"/>
          <p14:tracePt t="235683" x="5345113" y="4021138"/>
          <p14:tracePt t="235697" x="5345113" y="4029075"/>
          <p14:tracePt t="235705" x="5345113" y="4037013"/>
          <p14:tracePt t="235712" x="5345113" y="4046538"/>
          <p14:tracePt t="235716" x="5345113" y="4054475"/>
          <p14:tracePt t="235717" x="5337175" y="4054475"/>
          <p14:tracePt t="235722" x="5337175" y="4062413"/>
          <p14:tracePt t="235727" x="5337175" y="4071938"/>
          <p14:tracePt t="235733" x="5337175" y="4079875"/>
          <p14:tracePt t="235736" x="5337175" y="4087813"/>
          <p14:tracePt t="235742" x="5337175" y="4095750"/>
          <p14:tracePt t="235749" x="5337175" y="4105275"/>
          <p14:tracePt t="235754" x="5337175" y="4113213"/>
          <p14:tracePt t="235759" x="5337175" y="4121150"/>
          <p14:tracePt t="235773" x="5337175" y="4130675"/>
          <p14:tracePt t="235799" x="5337175" y="4138613"/>
          <p14:tracePt t="235814" x="5337175" y="4146550"/>
          <p14:tracePt t="235817" x="5327650" y="4146550"/>
          <p14:tracePt t="235819" x="5327650" y="4154488"/>
          <p14:tracePt t="235828" x="5327650" y="4164013"/>
          <p14:tracePt t="235840" x="5327650" y="4171950"/>
          <p14:tracePt t="235856" x="5319713" y="4171950"/>
          <p14:tracePt t="235859" x="5319713" y="4179888"/>
          <p14:tracePt t="238014" x="5327650" y="4179888"/>
          <p14:tracePt t="238017" x="5337175" y="4179888"/>
          <p14:tracePt t="238022" x="5353050" y="4171950"/>
          <p14:tracePt t="238024" x="5362575" y="4171950"/>
          <p14:tracePt t="238027" x="5370513" y="4171950"/>
          <p14:tracePt t="238030" x="5386388" y="4171950"/>
          <p14:tracePt t="238032" x="5395913" y="4164013"/>
          <p14:tracePt t="238034" x="5403850" y="4164013"/>
          <p14:tracePt t="238036" x="5411788" y="4164013"/>
          <p14:tracePt t="238039" x="5429250" y="4164013"/>
          <p14:tracePt t="238043" x="5454650" y="4154488"/>
          <p14:tracePt t="238046" x="5470525" y="4146550"/>
          <p14:tracePt t="238047" x="5480050" y="4146550"/>
          <p14:tracePt t="238048" x="5487988" y="4146550"/>
          <p14:tracePt t="238049" x="5495925" y="4146550"/>
          <p14:tracePt t="238050" x="5503863" y="4146550"/>
          <p14:tracePt t="238051" x="5521325" y="4146550"/>
          <p14:tracePt t="238051" x="5529263" y="4138613"/>
          <p14:tracePt t="238052" x="5538788" y="4138613"/>
          <p14:tracePt t="238054" x="5554663" y="4130675"/>
          <p14:tracePt t="238055" x="5572125" y="4130675"/>
          <p14:tracePt t="238056" x="5588000" y="4130675"/>
          <p14:tracePt t="238061" x="5621338" y="4121150"/>
          <p14:tracePt t="238062" x="5656263" y="4121150"/>
          <p14:tracePt t="238063" x="5672138" y="4113213"/>
          <p14:tracePt t="238064" x="5689600" y="4113213"/>
          <p14:tracePt t="238065" x="5705475" y="4113213"/>
          <p14:tracePt t="238067" x="5722938" y="4105275"/>
          <p14:tracePt t="238067" x="5748338" y="4105275"/>
          <p14:tracePt t="238069" x="5764213" y="4105275"/>
          <p14:tracePt t="238069" x="5789613" y="4105275"/>
          <p14:tracePt t="238070" x="5807075" y="4105275"/>
          <p14:tracePt t="238071" x="5822950" y="4105275"/>
          <p14:tracePt t="238072" x="5848350" y="4095750"/>
          <p14:tracePt t="238073" x="5865813" y="4095750"/>
          <p14:tracePt t="238076" x="5907088" y="4095750"/>
          <p14:tracePt t="238078" x="5957888" y="4087813"/>
          <p14:tracePt t="238079" x="5983288" y="4087813"/>
          <p14:tracePt t="238080" x="6016625" y="4087813"/>
          <p14:tracePt t="238080" x="6042025" y="4087813"/>
          <p14:tracePt t="238081" x="6067425" y="4087813"/>
          <p14:tracePt t="238082" x="6091238" y="4079875"/>
          <p14:tracePt t="238083" x="6116638" y="4079875"/>
          <p14:tracePt t="238084" x="6142038" y="4079875"/>
          <p14:tracePt t="238085" x="6167438" y="4079875"/>
          <p14:tracePt t="238086" x="6200775" y="4079875"/>
          <p14:tracePt t="238087" x="6226175" y="4079875"/>
          <p14:tracePt t="238088" x="6259513" y="4079875"/>
          <p14:tracePt t="238089" x="6292850" y="4079875"/>
          <p14:tracePt t="238091" x="6359525" y="4079875"/>
          <p14:tracePt t="238093" x="6394450" y="4079875"/>
          <p14:tracePt t="238095" x="6453188" y="4079875"/>
          <p14:tracePt t="238096" x="6477000" y="4079875"/>
          <p14:tracePt t="238098" x="6535738" y="4079875"/>
          <p14:tracePt t="238099" x="6561138" y="4079875"/>
          <p14:tracePt t="238099" x="6594475" y="4079875"/>
          <p14:tracePt t="238100" x="6619875" y="4079875"/>
          <p14:tracePt t="238102" x="6653213" y="4079875"/>
          <p14:tracePt t="238103" x="6678613" y="4071938"/>
          <p14:tracePt t="238104" x="6746875" y="4071938"/>
          <p14:tracePt t="238106" x="6770688" y="4071938"/>
          <p14:tracePt t="238107" x="6805613" y="4071938"/>
          <p14:tracePt t="238110" x="6854825" y="4071938"/>
          <p14:tracePt t="238111" x="6905625" y="4071938"/>
          <p14:tracePt t="238112" x="6956425" y="4071938"/>
          <p14:tracePt t="238114" x="6981825" y="4071938"/>
          <p14:tracePt t="238114" x="7005638" y="4071938"/>
          <p14:tracePt t="238115" x="7031038" y="4071938"/>
          <p14:tracePt t="238116" x="7056438" y="4071938"/>
          <p14:tracePt t="238117" x="7081838" y="4071938"/>
          <p14:tracePt t="238118" x="7107238" y="4071938"/>
          <p14:tracePt t="238119" x="7123113" y="4071938"/>
          <p14:tracePt t="238120" x="7148513" y="4062413"/>
          <p14:tracePt t="238121" x="7173913" y="4062413"/>
          <p14:tracePt t="238122" x="7191375" y="4062413"/>
          <p14:tracePt t="238123" x="7216775" y="4062413"/>
          <p14:tracePt t="238127" x="7283450" y="4062413"/>
          <p14:tracePt t="238128" x="7324725" y="4062413"/>
          <p14:tracePt t="238129" x="7342188" y="4054475"/>
          <p14:tracePt t="238143" x="7585075" y="4046538"/>
          <p14:tracePt t="238144" x="7602538" y="4046538"/>
          <p14:tracePt t="238145" x="7610475" y="4037013"/>
          <p14:tracePt t="238145" x="7627938" y="4037013"/>
          <p14:tracePt t="238147" x="7643813" y="4037013"/>
          <p14:tracePt t="238147" x="7661275" y="4037013"/>
          <p14:tracePt t="238148" x="7677150" y="4037013"/>
          <p14:tracePt t="238149" x="7686675" y="4037013"/>
          <p14:tracePt t="238150" x="7710488" y="4037013"/>
          <p14:tracePt t="238151" x="7727950" y="4037013"/>
          <p14:tracePt t="238152" x="7735888" y="4029075"/>
          <p14:tracePt t="238154" x="7753350" y="4029075"/>
          <p14:tracePt t="238155" x="7761288" y="4029075"/>
          <p14:tracePt t="238156" x="7778750" y="4029075"/>
          <p14:tracePt t="238156" x="7794625" y="4021138"/>
          <p14:tracePt t="238158" x="7820025" y="4021138"/>
          <p14:tracePt t="238160" x="7837488" y="4021138"/>
          <p14:tracePt t="238160" x="7845425" y="4021138"/>
          <p14:tracePt t="238161" x="7853363" y="4011613"/>
          <p14:tracePt t="238162" x="7870825" y="4011613"/>
          <p14:tracePt t="238164" x="7886700" y="4011613"/>
          <p14:tracePt t="238165" x="7896225" y="4011613"/>
          <p14:tracePt t="238165" x="7904163" y="4011613"/>
          <p14:tracePt t="238166" x="7912100" y="4011613"/>
          <p14:tracePt t="238167" x="7929563" y="4011613"/>
          <p14:tracePt t="238168" x="7937500" y="4011613"/>
          <p14:tracePt t="238169" x="7954963" y="4011613"/>
          <p14:tracePt t="238170" x="7970838" y="4011613"/>
          <p14:tracePt t="238171" x="7980363" y="4011613"/>
          <p14:tracePt t="238172" x="7996238" y="4011613"/>
          <p14:tracePt t="238173" x="8004175" y="4011613"/>
          <p14:tracePt t="238176" x="8039100" y="4011613"/>
          <p14:tracePt t="238177" x="8062913" y="4011613"/>
          <p14:tracePt t="238178" x="8072438" y="4011613"/>
          <p14:tracePt t="238180" x="8088313" y="4011613"/>
          <p14:tracePt t="238180" x="8105775" y="4011613"/>
          <p14:tracePt t="238181" x="8113713" y="4011613"/>
          <p14:tracePt t="238182" x="8131175" y="4011613"/>
          <p14:tracePt t="238183" x="8139113" y="4011613"/>
          <p14:tracePt t="238184" x="8156575" y="4011613"/>
          <p14:tracePt t="238185" x="8180388" y="4011613"/>
          <p14:tracePt t="238186" x="8189913" y="4011613"/>
          <p14:tracePt t="238187" x="8205788" y="4011613"/>
          <p14:tracePt t="238188" x="8215313" y="4011613"/>
          <p14:tracePt t="238189" x="8239125" y="4011613"/>
          <p14:tracePt t="238191" x="8264525" y="4011613"/>
          <p14:tracePt t="238193" x="8274050" y="4011613"/>
          <p14:tracePt t="238194" x="8289925" y="4011613"/>
          <p14:tracePt t="238195" x="8307388" y="4011613"/>
          <p14:tracePt t="238195" x="8323263" y="4011613"/>
          <p14:tracePt t="238196" x="8340725" y="4011613"/>
          <p14:tracePt t="238197" x="8356600" y="4011613"/>
          <p14:tracePt t="238198" x="8366125" y="4011613"/>
          <p14:tracePt t="238199" x="8391525" y="4011613"/>
          <p14:tracePt t="238200" x="8407400" y="4011613"/>
          <p14:tracePt t="238201" x="8415338" y="4011613"/>
          <p14:tracePt t="238202" x="8432800" y="4011613"/>
          <p14:tracePt t="238203" x="8440738" y="4011613"/>
          <p14:tracePt t="238204" x="8466138" y="4011613"/>
          <p14:tracePt t="238205" x="8474075" y="4011613"/>
          <p14:tracePt t="238207" x="8491538" y="4011613"/>
          <p14:tracePt t="238209" x="8542338" y="4011613"/>
          <p14:tracePt t="238211" x="8558213" y="4021138"/>
          <p14:tracePt t="238211" x="8567738" y="4021138"/>
          <p14:tracePt t="238212" x="8583613" y="4021138"/>
          <p14:tracePt t="238214" x="8591550" y="4021138"/>
          <p14:tracePt t="238214" x="8609013" y="4029075"/>
          <p14:tracePt t="238216" x="8626475" y="4029075"/>
          <p14:tracePt t="238216" x="8634413" y="4029075"/>
          <p14:tracePt t="238217" x="8650288" y="4029075"/>
          <p14:tracePt t="238219" x="8667750" y="4029075"/>
          <p14:tracePt t="238219" x="8675688" y="4029075"/>
          <p14:tracePt t="238220" x="8685213" y="4029075"/>
          <p14:tracePt t="238221" x="8701088" y="4029075"/>
          <p14:tracePt t="238222" x="8718550" y="4037013"/>
          <p14:tracePt t="238223" x="8726488" y="4037013"/>
          <p14:tracePt t="238226" x="8759825" y="4037013"/>
          <p14:tracePt t="238227" x="8767763" y="4046538"/>
          <p14:tracePt t="238228" x="8777288" y="4046538"/>
          <p14:tracePt t="238228" x="8785225" y="4046538"/>
          <p14:tracePt t="238229" x="8802688" y="4046538"/>
          <p14:tracePt t="238231" x="8810625" y="4046538"/>
          <p14:tracePt t="238231" x="8818563" y="4046538"/>
          <p14:tracePt t="238232" x="8826500" y="4046538"/>
          <p14:tracePt t="238233" x="8836025" y="4054475"/>
          <p14:tracePt t="238235" x="8851900" y="4054475"/>
          <p14:tracePt t="238236" x="8861425" y="4054475"/>
          <p14:tracePt t="238237" x="8877300" y="4062413"/>
          <p14:tracePt t="238239" x="8885238" y="4062413"/>
          <p14:tracePt t="238241" x="8902700" y="4062413"/>
          <p14:tracePt t="238244" x="8920163" y="4062413"/>
          <p14:tracePt t="238245" x="8928100" y="4062413"/>
          <p14:tracePt t="238246" x="8936038" y="4062413"/>
          <p14:tracePt t="238248" x="8953500" y="4071938"/>
          <p14:tracePt t="238250" x="8961438" y="4071938"/>
          <p14:tracePt t="238251" x="8969375" y="4071938"/>
          <p14:tracePt t="238252" x="8978900" y="4071938"/>
          <p14:tracePt t="238253" x="8986838" y="4071938"/>
          <p14:tracePt t="238255" x="8994775" y="4071938"/>
          <p14:tracePt t="238256" x="9002713" y="4071938"/>
          <p14:tracePt t="238259" x="9012238" y="4079875"/>
          <p14:tracePt t="238260" x="9020175" y="4079875"/>
          <p14:tracePt t="238260" x="9028113" y="4079875"/>
          <p14:tracePt t="238262" x="9037638" y="4079875"/>
          <p14:tracePt t="238264" x="9053513" y="4079875"/>
          <p14:tracePt t="238267" x="9061450" y="4079875"/>
          <p14:tracePt t="238269" x="9070975" y="4079875"/>
          <p14:tracePt t="238270" x="9070975" y="4087813"/>
          <p14:tracePt t="238271" x="9078913" y="4087813"/>
          <p14:tracePt t="238272" x="9086850" y="4087813"/>
          <p14:tracePt t="238275" x="9096375" y="4087813"/>
          <p14:tracePt t="238276" x="9104313" y="4087813"/>
          <p14:tracePt t="238278" x="9112250" y="4087813"/>
          <p14:tracePt t="238280" x="9120188" y="4087813"/>
          <p14:tracePt t="238282" x="9129713" y="4087813"/>
          <p14:tracePt t="238285" x="9137650" y="4087813"/>
          <p14:tracePt t="238288" x="9145588" y="4087813"/>
          <p14:tracePt t="238289" x="9155113" y="4087813"/>
          <p14:tracePt t="238291" x="9155113" y="4095750"/>
          <p14:tracePt t="238293" x="9163050" y="4095750"/>
          <p14:tracePt t="238296" x="9170988" y="4095750"/>
          <p14:tracePt t="238297" x="9178925" y="4095750"/>
          <p14:tracePt t="238298" x="9188450" y="4095750"/>
          <p14:tracePt t="238300" x="9196388" y="4095750"/>
          <p14:tracePt t="238302" x="9204325" y="4095750"/>
          <p14:tracePt t="238303" x="9213850" y="4095750"/>
          <p14:tracePt t="238305" x="9221788" y="4105275"/>
          <p14:tracePt t="238309" x="9237663" y="4105275"/>
          <p14:tracePt t="238310" x="9247188" y="4105275"/>
          <p14:tracePt t="238311" x="9255125" y="4105275"/>
          <p14:tracePt t="238313" x="9263063" y="4113213"/>
          <p14:tracePt t="238314" x="9272588" y="4113213"/>
          <p14:tracePt t="238315" x="9280525" y="4113213"/>
          <p14:tracePt t="238315" x="9288463" y="4113213"/>
          <p14:tracePt t="238316" x="9296400" y="4113213"/>
          <p14:tracePt t="238317" x="9305925" y="4113213"/>
          <p14:tracePt t="238318" x="9313863" y="4113213"/>
          <p14:tracePt t="238319" x="9321800" y="4113213"/>
          <p14:tracePt t="238320" x="9331325" y="4113213"/>
          <p14:tracePt t="238321" x="9339263" y="4113213"/>
          <p14:tracePt t="238322" x="9347200" y="4113213"/>
          <p14:tracePt t="238323" x="9364663" y="4121150"/>
          <p14:tracePt t="238326" x="9372600" y="4121150"/>
          <p14:tracePt t="238328" x="9398000" y="4121150"/>
          <p14:tracePt t="238329" x="9405938" y="4121150"/>
          <p14:tracePt t="238330" x="9423400" y="4121150"/>
          <p14:tracePt t="238331" x="9431338" y="4121150"/>
          <p14:tracePt t="238333" x="9439275" y="4121150"/>
          <p14:tracePt t="238334" x="9456738" y="4130675"/>
          <p14:tracePt t="238334" x="9464675" y="4130675"/>
          <p14:tracePt t="238335" x="9472613" y="4130675"/>
          <p14:tracePt t="238336" x="9482138" y="4130675"/>
          <p14:tracePt t="238337" x="9498013" y="4130675"/>
          <p14:tracePt t="238338" x="9507538" y="4138613"/>
          <p14:tracePt t="238339" x="9515475" y="4138613"/>
          <p14:tracePt t="238342" x="9540875" y="4138613"/>
          <p14:tracePt t="238343" x="9548813" y="4138613"/>
          <p14:tracePt t="238344" x="9566275" y="4138613"/>
          <p14:tracePt t="238345" x="9574213" y="4138613"/>
          <p14:tracePt t="238346" x="9590088" y="4138613"/>
          <p14:tracePt t="238347" x="9599613" y="4138613"/>
          <p14:tracePt t="238348" x="9607550" y="4138613"/>
          <p14:tracePt t="238349" x="9615488" y="4138613"/>
          <p14:tracePt t="238350" x="9632950" y="4138613"/>
          <p14:tracePt t="238351" x="9640888" y="4138613"/>
          <p14:tracePt t="238352" x="9648825" y="4138613"/>
          <p14:tracePt t="238353" x="9666288" y="4138613"/>
          <p14:tracePt t="238354" x="9674225" y="4138613"/>
          <p14:tracePt t="238355" x="9683750" y="4138613"/>
          <p14:tracePt t="238357" x="9691688" y="4138613"/>
          <p14:tracePt t="238359" x="9707563" y="4138613"/>
          <p14:tracePt t="238360" x="9717088" y="4138613"/>
          <p14:tracePt t="238361" x="9725025" y="4138613"/>
          <p14:tracePt t="238362" x="9732963" y="4138613"/>
          <p14:tracePt t="238364" x="9750425" y="4138613"/>
          <p14:tracePt t="238364" x="9758363" y="4138613"/>
          <p14:tracePt t="238365" x="9766300" y="4138613"/>
          <p14:tracePt t="238367" x="9775825" y="4138613"/>
          <p14:tracePt t="238367" x="9791700" y="4138613"/>
          <p14:tracePt t="238369" x="9801225" y="4138613"/>
          <p14:tracePt t="238370" x="9809163" y="4138613"/>
          <p14:tracePt t="238371" x="9817100" y="4138613"/>
          <p14:tracePt t="238372" x="9825038" y="4138613"/>
          <p14:tracePt t="238374" x="9834563" y="4138613"/>
          <p14:tracePt t="238377" x="9850438" y="4138613"/>
          <p14:tracePt t="238378" x="9859963" y="4138613"/>
          <p14:tracePt t="238379" x="9867900" y="4138613"/>
          <p14:tracePt t="238380" x="9875838" y="4138613"/>
          <p14:tracePt t="238381" x="9893300" y="4130675"/>
          <p14:tracePt t="238382" x="9901238" y="4130675"/>
          <p14:tracePt t="238383" x="9909175" y="4130675"/>
          <p14:tracePt t="238384" x="9918700" y="4121150"/>
          <p14:tracePt t="238385" x="9926638" y="4121150"/>
          <p14:tracePt t="238386" x="9934575" y="4121150"/>
          <p14:tracePt t="238387" x="9952038" y="4121150"/>
          <p14:tracePt t="238389" x="9959975" y="4121150"/>
          <p14:tracePt t="238391" x="9977438" y="4121150"/>
          <p14:tracePt t="238393" x="9985375" y="4113213"/>
          <p14:tracePt t="238394" x="9993313" y="4113213"/>
          <p14:tracePt t="238395" x="10010775" y="4113213"/>
          <p14:tracePt t="238395" x="10018713" y="4105275"/>
          <p14:tracePt t="238397" x="10026650" y="4105275"/>
          <p14:tracePt t="238398" x="10044113" y="4105275"/>
          <p14:tracePt t="238399" x="10052050" y="4105275"/>
          <p14:tracePt t="238401" x="10069513" y="4105275"/>
          <p14:tracePt t="238402" x="10077450" y="4105275"/>
          <p14:tracePt t="238403" x="10085388" y="4105275"/>
          <p14:tracePt t="238405" x="10102850" y="4095750"/>
          <p14:tracePt t="238406" x="10110788" y="4095750"/>
          <p14:tracePt t="238407" x="10118725" y="4095750"/>
          <p14:tracePt t="238409" x="10144125" y="4087813"/>
          <p14:tracePt t="238410" x="10153650" y="4087813"/>
          <p14:tracePt t="238411" x="10161588" y="4087813"/>
          <p14:tracePt t="238411" x="10177463" y="4087813"/>
          <p14:tracePt t="238412" x="10202863" y="4087813"/>
          <p14:tracePt t="238413" x="10212388" y="4087813"/>
          <p14:tracePt t="238414" x="10220325" y="4087813"/>
          <p14:tracePt t="238415" x="10228263" y="4087813"/>
          <p14:tracePt t="238416" x="10253663" y="4087813"/>
          <p14:tracePt t="238417" x="10261600" y="4087813"/>
          <p14:tracePt t="238418" x="10279063" y="4087813"/>
          <p14:tracePt t="238420" x="10287000" y="4087813"/>
          <p14:tracePt t="238420" x="10304463" y="4087813"/>
          <p14:tracePt t="238421" x="10329863" y="4087813"/>
          <p14:tracePt t="238422" x="10337800" y="4087813"/>
          <p14:tracePt t="238424" x="10353675" y="4087813"/>
          <p14:tracePt t="238426" x="10379075" y="4079875"/>
          <p14:tracePt t="238426" x="10404475" y="4079875"/>
          <p14:tracePt t="238427" x="10421938" y="4079875"/>
          <p14:tracePt t="238429" x="10429875" y="4079875"/>
          <p14:tracePt t="238429" x="10447338" y="4079875"/>
          <p14:tracePt t="238430" x="10463213" y="4079875"/>
          <p14:tracePt t="238431" x="10480675" y="4079875"/>
          <p14:tracePt t="238432" x="10496550" y="4079875"/>
          <p14:tracePt t="238434" x="10514013" y="4079875"/>
          <p14:tracePt t="238434" x="10529888" y="4079875"/>
          <p14:tracePt t="238435" x="10547350" y="4079875"/>
          <p14:tracePt t="238436" x="10564813" y="4079875"/>
          <p14:tracePt t="238437" x="10580688" y="4079875"/>
          <p14:tracePt t="238438" x="10606088" y="4079875"/>
          <p14:tracePt t="238439" x="10614025" y="4079875"/>
          <p14:tracePt t="238441" x="10647363" y="4079875"/>
          <p14:tracePt t="238442" x="10664825" y="4079875"/>
          <p14:tracePt t="238444" x="10682288" y="4079875"/>
          <p14:tracePt t="238445" x="10698163" y="4079875"/>
          <p14:tracePt t="238446" x="10741025" y="4079875"/>
          <p14:tracePt t="238447" x="10748963" y="4079875"/>
          <p14:tracePt t="238448" x="10764838" y="4079875"/>
          <p14:tracePt t="238449" x="10782300" y="4079875"/>
          <p14:tracePt t="238450" x="10799763" y="4079875"/>
          <p14:tracePt t="238451" x="10815638" y="4079875"/>
          <p14:tracePt t="238452" x="10833100" y="4079875"/>
          <p14:tracePt t="238454" x="10848975" y="4079875"/>
          <p14:tracePt t="238455" x="10858500" y="4079875"/>
          <p14:tracePt t="238455" x="10874375" y="4079875"/>
          <p14:tracePt t="238456" x="10891838" y="4079875"/>
          <p14:tracePt t="238458" x="10907713" y="4079875"/>
          <p14:tracePt t="238459" x="10925175" y="4071938"/>
          <p14:tracePt t="238459" x="10933113" y="4071938"/>
          <p14:tracePt t="238460" x="10950575" y="4071938"/>
          <p14:tracePt t="238461" x="10966450" y="4071938"/>
          <p14:tracePt t="238462" x="10975975" y="4071938"/>
          <p14:tracePt t="238463" x="10983913" y="4071938"/>
          <p14:tracePt t="238464" x="10999788" y="4071938"/>
          <p14:tracePt t="238465" x="11017250" y="4071938"/>
          <p14:tracePt t="238466" x="11025188" y="4071938"/>
          <p14:tracePt t="238467" x="11034713" y="4071938"/>
          <p14:tracePt t="238468" x="11050588" y="4071938"/>
          <p14:tracePt t="238469" x="11058525" y="4071938"/>
          <p14:tracePt t="238470" x="11068050" y="4071938"/>
          <p14:tracePt t="238471" x="11075988" y="4071938"/>
          <p14:tracePt t="238472" x="11093450" y="4071938"/>
          <p14:tracePt t="238473" x="11101388" y="4071938"/>
          <p14:tracePt t="238476" x="11117263" y="4071938"/>
          <p14:tracePt t="238477" x="11126788" y="4071938"/>
          <p14:tracePt t="238478" x="11134725" y="4062413"/>
          <p14:tracePt t="238478" x="11142663" y="4062413"/>
          <p14:tracePt t="238479" x="11152188" y="4062413"/>
          <p14:tracePt t="238480" x="11160125" y="4062413"/>
          <p14:tracePt t="238481" x="11168063" y="4062413"/>
          <p14:tracePt t="238483" x="11176000" y="4062413"/>
          <p14:tracePt t="238484" x="11176000" y="4054475"/>
          <p14:tracePt t="238485" x="11185525" y="4054475"/>
          <p14:tracePt t="238486" x="11193463" y="4054475"/>
          <p14:tracePt t="238488" x="11201400" y="4054475"/>
          <p14:tracePt t="238489" x="11210925" y="4054475"/>
          <p14:tracePt t="238492" x="11218863" y="4054475"/>
          <p14:tracePt t="238494" x="11226800" y="4054475"/>
          <p14:tracePt t="238496" x="11234738" y="4054475"/>
          <p14:tracePt t="238498" x="11244263" y="4054475"/>
          <p14:tracePt t="238502" x="11252200" y="4046538"/>
          <p14:tracePt t="238508" x="11260138" y="4046538"/>
          <p14:tracePt t="238518" x="11269663" y="4046538"/>
          <p14:tracePt t="238526" x="11277600" y="4046538"/>
          <p14:tracePt t="238667" x="11285538" y="4046538"/>
          <p14:tracePt t="238749" x="11293475" y="4046538"/>
          <p14:tracePt t="238755" x="11303000" y="4046538"/>
          <p14:tracePt t="238757" x="11310938" y="4046538"/>
          <p14:tracePt t="238762" x="11318875" y="4046538"/>
          <p14:tracePt t="238766" x="11328400" y="4046538"/>
          <p14:tracePt t="238768" x="11328400" y="4054475"/>
          <p14:tracePt t="238770" x="11336338" y="4054475"/>
          <p14:tracePt t="238773" x="11344275" y="4054475"/>
          <p14:tracePt t="238775" x="11344275" y="4062413"/>
          <p14:tracePt t="238777" x="11352213" y="4062413"/>
          <p14:tracePt t="238783" x="11361738" y="4062413"/>
          <p14:tracePt t="238794" x="11369675" y="4062413"/>
          <p14:tracePt t="242650" x="11361738" y="4062413"/>
          <p14:tracePt t="242717" x="11269663" y="4011613"/>
          <p14:tracePt t="242738" x="11260138" y="4011613"/>
          <p14:tracePt t="242743" x="11252200" y="4011613"/>
          <p14:tracePt t="242745" x="11244263" y="4011613"/>
          <p14:tracePt t="242747" x="11234738" y="4021138"/>
          <p14:tracePt t="242749" x="11226800" y="4029075"/>
          <p14:tracePt t="242751" x="11218863" y="4029075"/>
          <p14:tracePt t="242752" x="11210925" y="4037013"/>
          <p14:tracePt t="242754" x="11201400" y="4037013"/>
          <p14:tracePt t="242755" x="11193463" y="4046538"/>
          <p14:tracePt t="242755" x="11185525" y="4054475"/>
          <p14:tracePt t="242758" x="11160125" y="4062413"/>
          <p14:tracePt t="242760" x="11152188" y="4071938"/>
          <p14:tracePt t="242760" x="11142663" y="4071938"/>
          <p14:tracePt t="242761" x="11134725" y="4079875"/>
          <p14:tracePt t="242763" x="11117263" y="4087813"/>
          <p14:tracePt t="242764" x="11101388" y="4095750"/>
          <p14:tracePt t="242764" x="11093450" y="4105275"/>
          <p14:tracePt t="242766" x="11075988" y="4113213"/>
          <p14:tracePt t="242767" x="11050588" y="4121150"/>
          <p14:tracePt t="242768" x="11034713" y="4130675"/>
          <p14:tracePt t="242768" x="11017250" y="4146550"/>
          <p14:tracePt t="242769" x="10999788" y="4154488"/>
          <p14:tracePt t="242770" x="10983913" y="4164013"/>
          <p14:tracePt t="242772" x="10958513" y="4179888"/>
          <p14:tracePt t="242773" x="10941050" y="4189413"/>
          <p14:tracePt t="242774" x="10925175" y="4197350"/>
          <p14:tracePt t="242776" x="10866438" y="4230688"/>
          <p14:tracePt t="242778" x="10790238" y="4271963"/>
          <p14:tracePt t="242779" x="10764838" y="4281488"/>
          <p14:tracePt t="242780" x="10741025" y="4297363"/>
          <p14:tracePt t="242781" x="10706100" y="4322763"/>
          <p14:tracePt t="242782" x="10682288" y="4330700"/>
          <p14:tracePt t="242783" x="10656888" y="4348163"/>
          <p14:tracePt t="242784" x="10614025" y="4373563"/>
          <p14:tracePt t="242785" x="10588625" y="4381500"/>
          <p14:tracePt t="242786" x="10539413" y="4406900"/>
          <p14:tracePt t="242787" x="10496550" y="4424363"/>
          <p14:tracePt t="242788" x="10463213" y="4448175"/>
          <p14:tracePt t="242789" x="10429875" y="4465638"/>
          <p14:tracePt t="242790" x="10396538" y="4473575"/>
          <p14:tracePt t="242793" x="10320338" y="4524375"/>
          <p14:tracePt t="242794" x="10279063" y="4541838"/>
          <p14:tracePt t="242797" x="10094913" y="4624388"/>
          <p14:tracePt t="242799" x="10052050" y="4649788"/>
          <p14:tracePt t="242799" x="9993313" y="4675188"/>
          <p14:tracePt t="242800" x="9942513" y="4700588"/>
          <p14:tracePt t="242801" x="9909175" y="4718050"/>
          <p14:tracePt t="242802" x="9867900" y="4733925"/>
          <p14:tracePt t="242803" x="9809163" y="4767263"/>
          <p14:tracePt t="242804" x="9758363" y="4792663"/>
          <p14:tracePt t="242806" x="9717088" y="4810125"/>
          <p14:tracePt t="242807" x="9674225" y="4826000"/>
          <p14:tracePt t="242808" x="9582150" y="4860925"/>
          <p14:tracePt t="242810" x="9540875" y="4884738"/>
          <p14:tracePt t="242812" x="9498013" y="4902200"/>
          <p14:tracePt t="242814" x="9398000" y="4943475"/>
          <p14:tracePt t="242815" x="9347200" y="4960938"/>
          <p14:tracePt t="242816" x="9313863" y="4986338"/>
          <p14:tracePt t="242816" x="9263063" y="5002213"/>
          <p14:tracePt t="242817" x="9221788" y="5019675"/>
          <p14:tracePt t="242818" x="9170988" y="5037138"/>
          <p14:tracePt t="242819" x="9137650" y="5053013"/>
          <p14:tracePt t="242820" x="9096375" y="5070475"/>
          <p14:tracePt t="242821" x="9037638" y="5086350"/>
          <p14:tracePt t="242822" x="8986838" y="5111750"/>
          <p14:tracePt t="242823" x="8953500" y="5129213"/>
          <p14:tracePt t="242826" x="8877300" y="5154613"/>
          <p14:tracePt t="242827" x="8826500" y="5170488"/>
          <p14:tracePt t="242829" x="8751888" y="5203825"/>
          <p14:tracePt t="242830" x="8693150" y="5221288"/>
          <p14:tracePt t="242831" x="8659813" y="5237163"/>
          <p14:tracePt t="242832" x="8626475" y="5246688"/>
          <p14:tracePt t="242833" x="8542338" y="5280025"/>
          <p14:tracePt t="242834" x="8499475" y="5295900"/>
          <p14:tracePt t="242835" x="8458200" y="5313363"/>
          <p14:tracePt t="242836" x="8424863" y="5330825"/>
          <p14:tracePt t="242837" x="8391525" y="5338763"/>
          <p14:tracePt t="242838" x="8348663" y="5356225"/>
          <p14:tracePt t="242839" x="8307388" y="5372100"/>
          <p14:tracePt t="242840" x="8264525" y="5389563"/>
          <p14:tracePt t="242842" x="8215313" y="5405438"/>
          <p14:tracePt t="242843" x="8180388" y="5414963"/>
          <p14:tracePt t="242845" x="8105775" y="5438775"/>
          <p14:tracePt t="242848" x="7980363" y="5489575"/>
          <p14:tracePt t="242849" x="7929563" y="5507038"/>
          <p14:tracePt t="242849" x="7896225" y="5514975"/>
          <p14:tracePt t="242850" x="7845425" y="5532438"/>
          <p14:tracePt t="242851" x="7812088" y="5540375"/>
          <p14:tracePt t="242853" x="7769225" y="5556250"/>
          <p14:tracePt t="242854" x="7727950" y="5565775"/>
          <p14:tracePt t="242855" x="7686675" y="5581650"/>
          <p14:tracePt t="242856" x="7651750" y="5591175"/>
          <p14:tracePt t="242857" x="7602538" y="5607050"/>
          <p14:tracePt t="242859" x="7526338" y="5624513"/>
          <p14:tracePt t="242860" x="7493000" y="5640388"/>
          <p14:tracePt t="242864" x="7308850" y="5683250"/>
          <p14:tracePt t="242866" x="7265988" y="5691188"/>
          <p14:tracePt t="242866" x="7240588" y="5699125"/>
          <p14:tracePt t="242867" x="7207250" y="5716588"/>
          <p14:tracePt t="242868" x="7158038" y="5724525"/>
          <p14:tracePt t="242869" x="7123113" y="5732463"/>
          <p14:tracePt t="242870" x="7081838" y="5741988"/>
          <p14:tracePt t="242871" x="7056438" y="5749925"/>
          <p14:tracePt t="242872" x="7023100" y="5757863"/>
          <p14:tracePt t="242873" x="6981825" y="5767388"/>
          <p14:tracePt t="242876" x="6923088" y="5783263"/>
          <p14:tracePt t="242877" x="6897688" y="5783263"/>
          <p14:tracePt t="242880" x="6796088" y="5808663"/>
          <p14:tracePt t="242881" x="6762750" y="5816600"/>
          <p14:tracePt t="242881" x="6737350" y="5826125"/>
          <p14:tracePt t="242883" x="6711950" y="5826125"/>
          <p14:tracePt t="242884" x="6688138" y="5834063"/>
          <p14:tracePt t="242884" x="6645275" y="5842000"/>
          <p14:tracePt t="242885" x="6611938" y="5849938"/>
          <p14:tracePt t="242887" x="6586538" y="5859463"/>
          <p14:tracePt t="242887" x="6545263" y="5859463"/>
          <p14:tracePt t="242888" x="6519863" y="5867400"/>
          <p14:tracePt t="242889" x="6494463" y="5875338"/>
          <p14:tracePt t="242891" x="6469063" y="5884863"/>
          <p14:tracePt t="242893" x="6443663" y="5892800"/>
          <p14:tracePt t="242895" x="6394450" y="5900738"/>
          <p14:tracePt t="242896" x="6326188" y="5918200"/>
          <p14:tracePt t="242897" x="6300788" y="5918200"/>
          <p14:tracePt t="242899" x="6284913" y="5926138"/>
          <p14:tracePt t="242900" x="6259513" y="5926138"/>
          <p14:tracePt t="242900" x="6234113" y="5943600"/>
          <p14:tracePt t="242901" x="6208713" y="5943600"/>
          <p14:tracePt t="242903" x="6183313" y="5951538"/>
          <p14:tracePt t="242904" x="6142038" y="5959475"/>
          <p14:tracePt t="242904" x="6116638" y="5969000"/>
          <p14:tracePt t="242906" x="6091238" y="5976938"/>
          <p14:tracePt t="242906" x="6067425" y="5984875"/>
          <p14:tracePt t="242908" x="6016625" y="5992813"/>
          <p14:tracePt t="242910" x="5991225" y="6002338"/>
          <p14:tracePt t="242911" x="5915025" y="6027738"/>
          <p14:tracePt t="242913" x="5891213" y="6027738"/>
          <p14:tracePt t="242914" x="5865813" y="6035675"/>
          <p14:tracePt t="242914" x="5822950" y="6051550"/>
          <p14:tracePt t="242915" x="5797550" y="6061075"/>
          <p14:tracePt t="242916" x="5773738" y="6061075"/>
          <p14:tracePt t="242917" x="5748338" y="6069013"/>
          <p14:tracePt t="242918" x="5722938" y="6076950"/>
          <p14:tracePt t="242919" x="5697538" y="6094413"/>
          <p14:tracePt t="242920" x="5672138" y="6094413"/>
          <p14:tracePt t="242921" x="5646738" y="6102350"/>
          <p14:tracePt t="242922" x="5613400" y="6119813"/>
          <p14:tracePt t="242923" x="5588000" y="6127750"/>
          <p14:tracePt t="242926" x="5546725" y="6135688"/>
          <p14:tracePt t="242927" x="5529263" y="6153150"/>
          <p14:tracePt t="242928" x="5480050" y="6161088"/>
          <p14:tracePt t="242929" x="5462588" y="6169025"/>
          <p14:tracePt t="242930" x="5437188" y="6178550"/>
          <p14:tracePt t="242931" x="5421313" y="6186488"/>
          <p14:tracePt t="242932" x="5403850" y="6194425"/>
          <p14:tracePt t="242933" x="5378450" y="6203950"/>
          <p14:tracePt t="242934" x="5362575" y="6203950"/>
          <p14:tracePt t="242935" x="5345113" y="6211888"/>
          <p14:tracePt t="242936" x="5327650" y="6219825"/>
          <p14:tracePt t="242937" x="5311775" y="6227763"/>
          <p14:tracePt t="242938" x="5286375" y="6227763"/>
          <p14:tracePt t="242939" x="5278438" y="6237288"/>
          <p14:tracePt t="242940" x="5260975" y="6245225"/>
          <p14:tracePt t="242942" x="5253038" y="6245225"/>
          <p14:tracePt t="242943" x="5219700" y="6262688"/>
          <p14:tracePt t="242945" x="5202238" y="6262688"/>
          <p14:tracePt t="242947" x="5186363" y="6270625"/>
          <p14:tracePt t="242948" x="5176838" y="6278563"/>
          <p14:tracePt t="242948" x="5168900" y="6286500"/>
          <p14:tracePt t="242949" x="5151438" y="6286500"/>
          <p14:tracePt t="242950" x="5143500" y="6286500"/>
          <p14:tracePt t="242951" x="5135563" y="6296025"/>
          <p14:tracePt t="242952" x="5118100" y="6296025"/>
          <p14:tracePt t="242953" x="5110163" y="6303963"/>
          <p14:tracePt t="242954" x="5102225" y="6303963"/>
          <p14:tracePt t="242955" x="5084763" y="6303963"/>
          <p14:tracePt t="242956" x="5076825" y="6303963"/>
          <p14:tracePt t="242958" x="5051425" y="6321425"/>
          <p14:tracePt t="242959" x="5043488" y="6321425"/>
          <p14:tracePt t="242961" x="5033963" y="6321425"/>
          <p14:tracePt t="242962" x="5010150" y="6329363"/>
          <p14:tracePt t="242964" x="5000625" y="6329363"/>
          <p14:tracePt t="242965" x="4984750" y="6337300"/>
          <p14:tracePt t="242966" x="4975225" y="6337300"/>
          <p14:tracePt t="242967" x="4967288" y="6337300"/>
          <p14:tracePt t="242967" x="4959350" y="6337300"/>
          <p14:tracePt t="242968" x="4941888" y="6345238"/>
          <p14:tracePt t="242969" x="4933950" y="6345238"/>
          <p14:tracePt t="242970" x="4926013" y="6345238"/>
          <p14:tracePt t="242971" x="4908550" y="6354763"/>
          <p14:tracePt t="242972" x="4900613" y="6354763"/>
          <p14:tracePt t="242974" x="4892675" y="6354763"/>
          <p14:tracePt t="242976" x="4857750" y="6354763"/>
          <p14:tracePt t="242978" x="4841875" y="6362700"/>
          <p14:tracePt t="242979" x="4833938" y="6362700"/>
          <p14:tracePt t="242979" x="4824413" y="6362700"/>
          <p14:tracePt t="242980" x="4816475" y="6362700"/>
          <p14:tracePt t="242981" x="4799013" y="6362700"/>
          <p14:tracePt t="242982" x="4791075" y="6362700"/>
          <p14:tracePt t="242984" x="4783138" y="6370638"/>
          <p14:tracePt t="242984" x="4775200" y="6370638"/>
          <p14:tracePt t="242986" x="4765675" y="6370638"/>
          <p14:tracePt t="242986" x="4757738" y="6370638"/>
          <p14:tracePt t="242987" x="4749800" y="6370638"/>
          <p14:tracePt t="242988" x="4740275" y="6370638"/>
          <p14:tracePt t="242989" x="4724400" y="6370638"/>
          <p14:tracePt t="242993" x="4716463" y="6370638"/>
          <p14:tracePt t="242995" x="4699000" y="6370638"/>
          <p14:tracePt t="242997" x="4691063" y="6370638"/>
          <p14:tracePt t="242998" x="4681538" y="6370638"/>
          <p14:tracePt t="242999" x="4673600" y="6370638"/>
          <p14:tracePt t="243001" x="4665663" y="6370638"/>
          <p14:tracePt t="243003" x="4657725" y="6370638"/>
          <p14:tracePt t="243005" x="4648200" y="6370638"/>
          <p14:tracePt t="243008" x="4640263" y="6370638"/>
          <p14:tracePt t="243009" x="4632325" y="6370638"/>
          <p14:tracePt t="243014" x="4622800" y="6370638"/>
          <p14:tracePt t="243019" x="4614863" y="6370638"/>
          <p14:tracePt t="243068" x="4614863" y="6362700"/>
          <p14:tracePt t="243077" x="4614863" y="6354763"/>
          <p14:tracePt t="243079" x="4614863" y="6345238"/>
          <p14:tracePt t="243084" x="4614863" y="6337300"/>
          <p14:tracePt t="243088" x="4614863" y="6329363"/>
          <p14:tracePt t="243093" x="4614863" y="6321425"/>
          <p14:tracePt t="243094" x="4614863" y="6311900"/>
          <p14:tracePt t="243098" x="4614863" y="6303963"/>
          <p14:tracePt t="243102" x="4614863" y="6296025"/>
          <p14:tracePt t="243104" x="4614863" y="6286500"/>
          <p14:tracePt t="243105" x="4614863" y="6278563"/>
          <p14:tracePt t="243109" x="4614863" y="6270625"/>
          <p14:tracePt t="243111" x="4614863" y="6262688"/>
          <p14:tracePt t="243113" x="4614863" y="6253163"/>
          <p14:tracePt t="243115" x="4614863" y="6245225"/>
          <p14:tracePt t="243117" x="4614863" y="6237288"/>
          <p14:tracePt t="243120" x="4614863" y="6227763"/>
          <p14:tracePt t="243123" x="4614863" y="6219825"/>
          <p14:tracePt t="243124" x="4614863" y="6211888"/>
          <p14:tracePt t="243127" x="4614863" y="6203950"/>
          <p14:tracePt t="243129" x="4614863" y="6194425"/>
          <p14:tracePt t="243131" x="4614863" y="6186488"/>
          <p14:tracePt t="243132" x="4614863" y="6178550"/>
          <p14:tracePt t="243144" x="4614863" y="6127750"/>
          <p14:tracePt t="243146" x="4614863" y="6119813"/>
          <p14:tracePt t="243147" x="4614863" y="6110288"/>
          <p14:tracePt t="243150" x="4614863" y="6102350"/>
          <p14:tracePt t="243153" x="4614863" y="6094413"/>
          <p14:tracePt t="243156" x="4614863" y="6086475"/>
          <p14:tracePt t="243159" x="4614863" y="6076950"/>
          <p14:tracePt t="243160" x="4622800" y="6069013"/>
          <p14:tracePt t="243162" x="4622800" y="6061075"/>
          <p14:tracePt t="243165" x="4622800" y="6051550"/>
          <p14:tracePt t="243169" x="4632325" y="6043613"/>
          <p14:tracePt t="243170" x="4632325" y="6035675"/>
          <p14:tracePt t="243171" x="4640263" y="6035675"/>
          <p14:tracePt t="243174" x="4640263" y="6027738"/>
          <p14:tracePt t="243178" x="4648200" y="6018213"/>
          <p14:tracePt t="243180" x="4648200" y="6002338"/>
          <p14:tracePt t="243181" x="4657725" y="6002338"/>
          <p14:tracePt t="243183" x="4657725" y="5992813"/>
          <p14:tracePt t="243186" x="4665663" y="5992813"/>
          <p14:tracePt t="243188" x="4673600" y="5984875"/>
          <p14:tracePt t="243189" x="4673600" y="5976938"/>
          <p14:tracePt t="243190" x="4681538" y="5969000"/>
          <p14:tracePt t="243195" x="4691063" y="5959475"/>
          <p14:tracePt t="243197" x="4699000" y="5951538"/>
          <p14:tracePt t="243198" x="4706938" y="5951538"/>
          <p14:tracePt t="243201" x="4706938" y="5943600"/>
          <p14:tracePt t="243202" x="4716463" y="5934075"/>
          <p14:tracePt t="243205" x="4724400" y="5926138"/>
          <p14:tracePt t="243209" x="4732338" y="5926138"/>
          <p14:tracePt t="243211" x="4732338" y="5918200"/>
          <p14:tracePt t="243212" x="4740275" y="5918200"/>
          <p14:tracePt t="243215" x="4749800" y="5918200"/>
          <p14:tracePt t="243215" x="4749800" y="5908675"/>
          <p14:tracePt t="243217" x="4757738" y="5900738"/>
          <p14:tracePt t="243220" x="4765675" y="5900738"/>
          <p14:tracePt t="243222" x="4765675" y="5892800"/>
          <p14:tracePt t="243225" x="4775200" y="5892800"/>
          <p14:tracePt t="243227" x="4783138" y="5892800"/>
          <p14:tracePt t="243228" x="4783138" y="5884863"/>
          <p14:tracePt t="243230" x="4791075" y="5884863"/>
          <p14:tracePt t="243232" x="4791075" y="5875338"/>
          <p14:tracePt t="243235" x="4799013" y="5867400"/>
          <p14:tracePt t="243241" x="4808538" y="5859463"/>
          <p14:tracePt t="243245" x="4816475" y="5859463"/>
          <p14:tracePt t="243246" x="4816475" y="5849938"/>
          <p14:tracePt t="243251" x="4824413" y="5842000"/>
          <p14:tracePt t="243254" x="4824413" y="5834063"/>
          <p14:tracePt t="243256" x="4824413" y="5826125"/>
          <p14:tracePt t="243259" x="4833938" y="5826125"/>
          <p14:tracePt t="243260" x="4833938" y="5816600"/>
          <p14:tracePt t="243263" x="4833938" y="5808663"/>
          <p14:tracePt t="243264" x="4841875" y="5800725"/>
          <p14:tracePt t="243266" x="4841875" y="5791200"/>
          <p14:tracePt t="243268" x="4849813" y="5783263"/>
          <p14:tracePt t="243271" x="4849813" y="5775325"/>
          <p14:tracePt t="243274" x="4849813" y="5767388"/>
          <p14:tracePt t="243276" x="4849813" y="5757863"/>
          <p14:tracePt t="243277" x="4849813" y="5749925"/>
          <p14:tracePt t="243278" x="4857750" y="5732463"/>
          <p14:tracePt t="243281" x="4857750" y="5724525"/>
          <p14:tracePt t="243284" x="4857750" y="5716588"/>
          <p14:tracePt t="243285" x="4857750" y="5708650"/>
          <p14:tracePt t="243286" x="4857750" y="5699125"/>
          <p14:tracePt t="243287" x="4857750" y="5691188"/>
          <p14:tracePt t="243289" x="4857750" y="5673725"/>
          <p14:tracePt t="243292" x="4867275" y="5673725"/>
          <p14:tracePt t="243293" x="4867275" y="5665788"/>
          <p14:tracePt t="243294" x="4867275" y="5657850"/>
          <p14:tracePt t="243295" x="4867275" y="5649913"/>
          <p14:tracePt t="243296" x="4867275" y="5640388"/>
          <p14:tracePt t="243298" x="4875213" y="5624513"/>
          <p14:tracePt t="243300" x="4875213" y="5614988"/>
          <p14:tracePt t="243302" x="4875213" y="5599113"/>
          <p14:tracePt t="243304" x="4875213" y="5591175"/>
          <p14:tracePt t="243305" x="4875213" y="5581650"/>
          <p14:tracePt t="243309" x="4875213" y="5573713"/>
          <p14:tracePt t="243310" x="4875213" y="5565775"/>
          <p14:tracePt t="243311" x="4883150" y="5556250"/>
          <p14:tracePt t="243311" x="4883150" y="5548313"/>
          <p14:tracePt t="243314" x="4883150" y="5540375"/>
          <p14:tracePt t="243315" x="4883150" y="5532438"/>
          <p14:tracePt t="243316" x="4883150" y="5522913"/>
          <p14:tracePt t="243317" x="4883150" y="5514975"/>
          <p14:tracePt t="243318" x="4892675" y="5507038"/>
          <p14:tracePt t="243321" x="4892675" y="5489575"/>
          <p14:tracePt t="243322" x="4892675" y="5481638"/>
          <p14:tracePt t="243326" x="4900613" y="5464175"/>
          <p14:tracePt t="243327" x="4900613" y="5456238"/>
          <p14:tracePt t="243328" x="4908550" y="5456238"/>
          <p14:tracePt t="243328" x="4908550" y="5448300"/>
          <p14:tracePt t="243330" x="4908550" y="5438775"/>
          <p14:tracePt t="243331" x="4908550" y="5430838"/>
          <p14:tracePt t="243333" x="4916488" y="5430838"/>
          <p14:tracePt t="243334" x="4916488" y="5414963"/>
          <p14:tracePt t="243336" x="4916488" y="5405438"/>
          <p14:tracePt t="243337" x="4916488" y="5397500"/>
          <p14:tracePt t="243338" x="4926013" y="5389563"/>
          <p14:tracePt t="243342" x="4926013" y="5380038"/>
          <p14:tracePt t="243344" x="4933950" y="5372100"/>
          <p14:tracePt t="243345" x="4933950" y="5356225"/>
          <p14:tracePt t="243348" x="4933950" y="5346700"/>
          <p14:tracePt t="243350" x="4941888" y="5330825"/>
          <p14:tracePt t="243352" x="4941888" y="5321300"/>
          <p14:tracePt t="243353" x="4941888" y="5313363"/>
          <p14:tracePt t="243355" x="4941888" y="5305425"/>
          <p14:tracePt t="243355" x="4941888" y="5295900"/>
          <p14:tracePt t="243358" x="4941888" y="5287963"/>
          <p14:tracePt t="243360" x="4941888" y="5280025"/>
          <p14:tracePt t="243361" x="4941888" y="5272088"/>
          <p14:tracePt t="243364" x="4941888" y="5262563"/>
          <p14:tracePt t="243365" x="4951413" y="5254625"/>
          <p14:tracePt t="243366" x="4951413" y="5246688"/>
          <p14:tracePt t="243367" x="4951413" y="5237163"/>
          <p14:tracePt t="243368" x="4951413" y="5229225"/>
          <p14:tracePt t="243369" x="4951413" y="5221288"/>
          <p14:tracePt t="243370" x="4951413" y="5213350"/>
          <p14:tracePt t="243372" x="4951413" y="5195888"/>
          <p14:tracePt t="243375" x="4951413" y="5187950"/>
          <p14:tracePt t="243377" x="4951413" y="5178425"/>
          <p14:tracePt t="243378" x="4951413" y="5170488"/>
          <p14:tracePt t="243378" x="4951413" y="5162550"/>
          <p14:tracePt t="243379" x="4951413" y="5154613"/>
          <p14:tracePt t="243380" x="4951413" y="5145088"/>
          <p14:tracePt t="243382" x="4951413" y="5137150"/>
          <p14:tracePt t="243383" x="4951413" y="5129213"/>
          <p14:tracePt t="243384" x="4951413" y="5119688"/>
          <p14:tracePt t="243386" x="4951413" y="5111750"/>
          <p14:tracePt t="243386" x="4951413" y="5103813"/>
          <p14:tracePt t="243387" x="4951413" y="5095875"/>
          <p14:tracePt t="243389" x="4951413" y="5086350"/>
          <p14:tracePt t="243390" x="4951413" y="5078413"/>
          <p14:tracePt t="243393" x="4951413" y="5053013"/>
          <p14:tracePt t="243394" x="4941888" y="5037138"/>
          <p14:tracePt t="243396" x="4941888" y="5027613"/>
          <p14:tracePt t="243396" x="4941888" y="5019675"/>
          <p14:tracePt t="243397" x="4941888" y="5011738"/>
          <p14:tracePt t="243399" x="4941888" y="5002213"/>
          <p14:tracePt t="243400" x="4941888" y="4994275"/>
          <p14:tracePt t="243401" x="4933950" y="4986338"/>
          <p14:tracePt t="243402" x="4933950" y="4978400"/>
          <p14:tracePt t="243404" x="4933950" y="4968875"/>
          <p14:tracePt t="243404" x="4933950" y="4953000"/>
          <p14:tracePt t="243406" x="4926013" y="4953000"/>
          <p14:tracePt t="243409" x="4926013" y="4935538"/>
          <p14:tracePt t="243410" x="4926013" y="4927600"/>
          <p14:tracePt t="243411" x="4926013" y="4919663"/>
          <p14:tracePt t="243411" x="4926013" y="4910138"/>
          <p14:tracePt t="243412" x="4916488" y="4902200"/>
          <p14:tracePt t="243414" x="4916488" y="4894263"/>
          <p14:tracePt t="243415" x="4916488" y="4876800"/>
          <p14:tracePt t="243416" x="4916488" y="4868863"/>
          <p14:tracePt t="243418" x="4916488" y="4860925"/>
          <p14:tracePt t="243419" x="4916488" y="4851400"/>
          <p14:tracePt t="243420" x="4916488" y="4843463"/>
          <p14:tracePt t="243421" x="4916488" y="4835525"/>
          <p14:tracePt t="243422" x="4908550" y="4826000"/>
          <p14:tracePt t="243423" x="4908550" y="4818063"/>
          <p14:tracePt t="243425" x="4908550" y="4810125"/>
          <p14:tracePt t="243426" x="4908550" y="4792663"/>
          <p14:tracePt t="243428" x="4900613" y="4792663"/>
          <p14:tracePt t="243429" x="4900613" y="4784725"/>
          <p14:tracePt t="243431" x="4900613" y="4776788"/>
          <p14:tracePt t="243432" x="4900613" y="4767263"/>
          <p14:tracePt t="243432" x="4900613" y="4759325"/>
          <p14:tracePt t="243434" x="4900613" y="4751388"/>
          <p14:tracePt t="243434" x="4900613" y="4743450"/>
          <p14:tracePt t="243435" x="4900613" y="4725988"/>
          <p14:tracePt t="243438" x="4900613" y="4718050"/>
          <p14:tracePt t="243439" x="4900613" y="4708525"/>
          <p14:tracePt t="243440" x="4900613" y="4700588"/>
          <p14:tracePt t="243443" x="4892675" y="4675188"/>
          <p14:tracePt t="243445" x="4892675" y="4667250"/>
          <p14:tracePt t="243446" x="4892675" y="4659313"/>
          <p14:tracePt t="243447" x="4892675" y="4649788"/>
          <p14:tracePt t="243447" x="4892675" y="4641850"/>
          <p14:tracePt t="243448" x="4892675" y="4633913"/>
          <p14:tracePt t="243450" x="4883150" y="4624388"/>
          <p14:tracePt t="243451" x="4883150" y="4616450"/>
          <p14:tracePt t="243452" x="4883150" y="4608513"/>
          <p14:tracePt t="243454" x="4883150" y="4600575"/>
          <p14:tracePt t="243454" x="4883150" y="4591050"/>
          <p14:tracePt t="243456" x="4883150" y="4583113"/>
          <p14:tracePt t="243457" x="4883150" y="4575175"/>
          <p14:tracePt t="243459" x="4875213" y="4557713"/>
          <p14:tracePt t="243461" x="4875213" y="4541838"/>
          <p14:tracePt t="243463" x="4875213" y="4532313"/>
          <p14:tracePt t="243465" x="4875213" y="4524375"/>
          <p14:tracePt t="243466" x="4875213" y="4516438"/>
          <p14:tracePt t="243466" x="4875213" y="4498975"/>
          <p14:tracePt t="243467" x="4867275" y="4498975"/>
          <p14:tracePt t="243469" x="4867275" y="4491038"/>
          <p14:tracePt t="243471" x="4867275" y="4483100"/>
          <p14:tracePt t="243472" x="4857750" y="4473575"/>
          <p14:tracePt t="243473" x="4857750" y="4465638"/>
          <p14:tracePt t="243476" x="4857750" y="4457700"/>
          <p14:tracePt t="243477" x="4857750" y="4448175"/>
          <p14:tracePt t="243478" x="4857750" y="4440238"/>
          <p14:tracePt t="243479" x="4857750" y="4432300"/>
          <p14:tracePt t="243481" x="4857750" y="4424363"/>
          <p14:tracePt t="243482" x="4849813" y="4414838"/>
          <p14:tracePt t="243484" x="4849813" y="4406900"/>
          <p14:tracePt t="243486" x="4849813" y="4398963"/>
          <p14:tracePt t="243488" x="4849813" y="4381500"/>
          <p14:tracePt t="243492" x="4849813" y="4373563"/>
          <p14:tracePt t="243494" x="4849813" y="4365625"/>
          <p14:tracePt t="243495" x="4849813" y="4356100"/>
          <p14:tracePt t="243496" x="4849813" y="4348163"/>
          <p14:tracePt t="243498" x="4849813" y="4340225"/>
          <p14:tracePt t="243501" x="4841875" y="4330700"/>
          <p14:tracePt t="243503" x="4841875" y="4322763"/>
          <p14:tracePt t="243505" x="4841875" y="4314825"/>
          <p14:tracePt t="243509" x="4841875" y="4306888"/>
          <p14:tracePt t="243511" x="4841875" y="4297363"/>
          <p14:tracePt t="243512" x="4841875" y="4289425"/>
          <p14:tracePt t="243514" x="4841875" y="4281488"/>
          <p14:tracePt t="243517" x="4841875" y="4271963"/>
          <p14:tracePt t="243521" x="4841875" y="4264025"/>
          <p14:tracePt t="243525" x="4841875" y="4256088"/>
          <p14:tracePt t="243527" x="4841875" y="4248150"/>
          <p14:tracePt t="243532" x="4841875" y="4238625"/>
          <p14:tracePt t="243537" x="4841875" y="4230688"/>
          <p14:tracePt t="243546" x="4841875" y="4222750"/>
          <p14:tracePt t="243550" x="4841875" y="4213225"/>
          <p14:tracePt t="243563" x="4841875" y="4205288"/>
          <p14:tracePt t="243667" x="4841875" y="4213225"/>
          <p14:tracePt t="243670" x="4841875" y="4222750"/>
          <p14:tracePt t="243674" x="4841875" y="4230688"/>
          <p14:tracePt t="243678" x="4833938" y="4238625"/>
          <p14:tracePt t="243683" x="4833938" y="4248150"/>
          <p14:tracePt t="243686" x="4833938" y="4256088"/>
          <p14:tracePt t="243691" x="4833938" y="4264025"/>
          <p14:tracePt t="243695" x="4833938" y="4271963"/>
          <p14:tracePt t="243698" x="4824413" y="4271963"/>
          <p14:tracePt t="243699" x="4824413" y="4281488"/>
          <p14:tracePt t="243701" x="4824413" y="4289425"/>
          <p14:tracePt t="243704" x="4824413" y="4297363"/>
          <p14:tracePt t="243709" x="4824413" y="4306888"/>
          <p14:tracePt t="243711" x="4824413" y="4314825"/>
          <p14:tracePt t="243714" x="4824413" y="4322763"/>
          <p14:tracePt t="243715" x="4816475" y="4322763"/>
          <p14:tracePt t="243716" x="4816475" y="4330700"/>
          <p14:tracePt t="243718" x="4816475" y="4340225"/>
          <p14:tracePt t="243720" x="4816475" y="4348163"/>
          <p14:tracePt t="243721" x="4816475" y="4356100"/>
          <p14:tracePt t="243723" x="4816475" y="4365625"/>
          <p14:tracePt t="243724" x="4808538" y="4365625"/>
          <p14:tracePt t="243727" x="4808538" y="4381500"/>
          <p14:tracePt t="243729" x="4799013" y="4398963"/>
          <p14:tracePt t="243729" x="4799013" y="4406900"/>
          <p14:tracePt t="243731" x="4799013" y="4414838"/>
          <p14:tracePt t="243733" x="4799013" y="4432300"/>
          <p14:tracePt t="243735" x="4799013" y="4440238"/>
          <p14:tracePt t="243738" x="4791075" y="4457700"/>
          <p14:tracePt t="243739" x="4791075" y="4473575"/>
          <p14:tracePt t="243741" x="4791075" y="4483100"/>
          <p14:tracePt t="243744" x="4783138" y="4516438"/>
          <p14:tracePt t="243745" x="4783138" y="4524375"/>
          <p14:tracePt t="243747" x="4775200" y="4532313"/>
          <p14:tracePt t="243748" x="4775200" y="4549775"/>
          <p14:tracePt t="243749" x="4775200" y="4557713"/>
          <p14:tracePt t="243750" x="4775200" y="4565650"/>
          <p14:tracePt t="243751" x="4775200" y="4575175"/>
          <p14:tracePt t="243752" x="4775200" y="4583113"/>
          <p14:tracePt t="243754" x="4765675" y="4591050"/>
          <p14:tracePt t="243755" x="4765675" y="4608513"/>
          <p14:tracePt t="243756" x="4757738" y="4616450"/>
          <p14:tracePt t="243760" x="4757738" y="4641850"/>
          <p14:tracePt t="243763" x="4749800" y="4675188"/>
          <p14:tracePt t="243765" x="4749800" y="4692650"/>
          <p14:tracePt t="243766" x="4749800" y="4700588"/>
          <p14:tracePt t="243767" x="4749800" y="4708525"/>
          <p14:tracePt t="243767" x="4749800" y="4718050"/>
          <p14:tracePt t="243770" x="4749800" y="4725988"/>
          <p14:tracePt t="243770" x="4749800" y="4733925"/>
          <p14:tracePt t="243772" x="4740275" y="4751388"/>
          <p14:tracePt t="243776" x="4740275" y="4767263"/>
          <p14:tracePt t="243778" x="4740275" y="4776788"/>
          <p14:tracePt t="243779" x="4732338" y="4784725"/>
          <p14:tracePt t="243780" x="4732338" y="4792663"/>
          <p14:tracePt t="243782" x="4732338" y="4802188"/>
          <p14:tracePt t="243784" x="4732338" y="4810125"/>
          <p14:tracePt t="243787" x="4732338" y="4818063"/>
          <p14:tracePt t="243789" x="4732338" y="4826000"/>
          <p14:tracePt t="243792" x="4732338" y="4835525"/>
          <p14:tracePt t="243797" x="4732338" y="4843463"/>
          <p14:tracePt t="243809" x="4732338" y="4851400"/>
          <p14:tracePt t="243864" x="4732338" y="4843463"/>
          <p14:tracePt t="243870" x="4732338" y="4826000"/>
          <p14:tracePt t="243874" x="4732338" y="4818063"/>
          <p14:tracePt t="243876" x="4740275" y="4818063"/>
          <p14:tracePt t="243878" x="4740275" y="4810125"/>
          <p14:tracePt t="243882" x="4740275" y="4802188"/>
          <p14:tracePt t="243884" x="4740275" y="4792663"/>
          <p14:tracePt t="243885" x="4749800" y="4792663"/>
          <p14:tracePt t="243888" x="4749800" y="4784725"/>
          <p14:tracePt t="243894" x="4749800" y="4776788"/>
          <p14:tracePt t="243900" x="4757738" y="4767263"/>
          <p14:tracePt t="243903" x="4757738" y="4759325"/>
          <p14:tracePt t="243909" x="4757738" y="4751388"/>
          <p14:tracePt t="243918" x="4757738" y="4743450"/>
          <p14:tracePt t="243927" x="4757738" y="4725988"/>
          <p14:tracePt t="243931" x="4765675" y="4718050"/>
          <p14:tracePt t="243934" x="4765675" y="4708525"/>
          <p14:tracePt t="243937" x="4765675" y="4700588"/>
          <p14:tracePt t="243939" x="4765675" y="4692650"/>
          <p14:tracePt t="243942" x="4775200" y="4684713"/>
          <p14:tracePt t="243944" x="4775200" y="4675188"/>
          <p14:tracePt t="243946" x="4775200" y="4667250"/>
          <p14:tracePt t="243948" x="4775200" y="4659313"/>
          <p14:tracePt t="243949" x="4775200" y="4649788"/>
          <p14:tracePt t="243953" x="4775200" y="4641850"/>
          <p14:tracePt t="243954" x="4775200" y="4633913"/>
          <p14:tracePt t="243956" x="4783138" y="4624388"/>
          <p14:tracePt t="243959" x="4783138" y="4616450"/>
          <p14:tracePt t="243960" x="4783138" y="4608513"/>
          <p14:tracePt t="243961" x="4783138" y="4600575"/>
          <p14:tracePt t="243962" x="4783138" y="4591050"/>
          <p14:tracePt t="243964" x="4783138" y="4583113"/>
          <p14:tracePt t="243966" x="4783138" y="4575175"/>
          <p14:tracePt t="243968" x="4783138" y="4565650"/>
          <p14:tracePt t="243970" x="4783138" y="4557713"/>
          <p14:tracePt t="243973" x="4791075" y="4549775"/>
          <p14:tracePt t="243976" x="4791075" y="4541838"/>
          <p14:tracePt t="243978" x="4791075" y="4532313"/>
          <p14:tracePt t="243981" x="4791075" y="4524375"/>
          <p14:tracePt t="243983" x="4791075" y="4516438"/>
          <p14:tracePt t="243986" x="4791075" y="4506913"/>
          <p14:tracePt t="243989" x="4791075" y="4498975"/>
          <p14:tracePt t="243991" x="4791075" y="4491038"/>
          <p14:tracePt t="243993" x="4791075" y="4483100"/>
          <p14:tracePt t="243996" x="4791075" y="4473575"/>
          <p14:tracePt t="243999" x="4791075" y="4465638"/>
          <p14:tracePt t="244002" x="4791075" y="4457700"/>
          <p14:tracePt t="244003" x="4791075" y="4448175"/>
          <p14:tracePt t="244006" x="4791075" y="4440238"/>
          <p14:tracePt t="244010" x="4791075" y="4432300"/>
          <p14:tracePt t="244013" x="4791075" y="4424363"/>
          <p14:tracePt t="244014" x="4791075" y="4414838"/>
          <p14:tracePt t="244019" x="4791075" y="4406900"/>
          <p14:tracePt t="244020" x="4791075" y="4398963"/>
          <p14:tracePt t="244024" x="4791075" y="4389438"/>
          <p14:tracePt t="244030" x="4791075" y="4373563"/>
          <p14:tracePt t="244033" x="4791075" y="4365625"/>
          <p14:tracePt t="244039" x="4791075" y="4356100"/>
          <p14:tracePt t="244040" x="4791075" y="4348163"/>
          <p14:tracePt t="244045" x="4791075" y="4340225"/>
          <p14:tracePt t="244051" x="4791075" y="4330700"/>
          <p14:tracePt t="244128" x="4791075" y="4340225"/>
          <p14:tracePt t="244133" x="4791075" y="4348163"/>
          <p14:tracePt t="244135" x="4791075" y="4356100"/>
          <p14:tracePt t="244143" x="4783138" y="4365625"/>
          <p14:tracePt t="244145" x="4783138" y="4373563"/>
          <p14:tracePt t="244154" x="4783138" y="4381500"/>
          <p14:tracePt t="244161" x="4783138" y="4389438"/>
          <p14:tracePt t="244257" x="4783138" y="4381500"/>
          <p14:tracePt t="244261" x="4783138" y="4373563"/>
          <p14:tracePt t="244265" x="4783138" y="4365625"/>
          <p14:tracePt t="244267" x="4783138" y="4356100"/>
          <p14:tracePt t="244269" x="4783138" y="4348163"/>
          <p14:tracePt t="244271" x="4783138" y="4340225"/>
          <p14:tracePt t="244276" x="4783138" y="4330700"/>
          <p14:tracePt t="244277" x="4783138" y="4322763"/>
          <p14:tracePt t="244278" x="4783138" y="4314825"/>
          <p14:tracePt t="244280" x="4783138" y="4306888"/>
          <p14:tracePt t="244284" x="4783138" y="4297363"/>
          <p14:tracePt t="244287" x="4783138" y="4281488"/>
          <p14:tracePt t="244291" x="4783138" y="4271963"/>
          <p14:tracePt t="244294" x="4783138" y="4264025"/>
          <p14:tracePt t="244295" x="4783138" y="4256088"/>
          <p14:tracePt t="244297" x="4791075" y="4248150"/>
          <p14:tracePt t="244298" x="4791075" y="4238625"/>
          <p14:tracePt t="244300" x="4791075" y="4230688"/>
          <p14:tracePt t="244303" x="4791075" y="4222750"/>
          <p14:tracePt t="244306" x="4791075" y="4213225"/>
          <p14:tracePt t="244306" x="4791075" y="4205288"/>
          <p14:tracePt t="244310" x="4791075" y="4197350"/>
          <p14:tracePt t="244311" x="4799013" y="4197350"/>
          <p14:tracePt t="244311" x="4799013" y="4189413"/>
          <p14:tracePt t="244315" x="4799013" y="4179888"/>
          <p14:tracePt t="244316" x="4799013" y="4171950"/>
          <p14:tracePt t="244316" x="4808538" y="4171950"/>
          <p14:tracePt t="244318" x="4808538" y="4164013"/>
          <p14:tracePt t="244321" x="4808538" y="4154488"/>
          <p14:tracePt t="244324" x="4808538" y="4146550"/>
          <p14:tracePt t="244326" x="4808538" y="4138613"/>
          <p14:tracePt t="244329" x="4808538" y="4130675"/>
          <p14:tracePt t="244331" x="4816475" y="4130675"/>
          <p14:tracePt t="244332" x="4816475" y="4121150"/>
          <p14:tracePt t="244337" x="4816475" y="4113213"/>
          <p14:tracePt t="244338" x="4816475" y="4105275"/>
          <p14:tracePt t="244345" x="4816475" y="4095750"/>
          <p14:tracePt t="244347" x="4824413" y="4095750"/>
          <p14:tracePt t="244350" x="4824413" y="4087813"/>
          <p14:tracePt t="244362" x="4824413" y="4079875"/>
          <p14:tracePt t="245853" x="4833938" y="4079875"/>
          <p14:tracePt t="245856" x="4841875" y="4079875"/>
          <p14:tracePt t="245860" x="4857750" y="4095750"/>
          <p14:tracePt t="245862" x="4867275" y="4095750"/>
          <p14:tracePt t="245864" x="4875213" y="4105275"/>
          <p14:tracePt t="245867" x="4900613" y="4121150"/>
          <p14:tracePt t="245869" x="4908550" y="4130675"/>
          <p14:tracePt t="245871" x="4926013" y="4146550"/>
          <p14:tracePt t="245872" x="4941888" y="4154488"/>
          <p14:tracePt t="245877" x="4975225" y="4179888"/>
          <p14:tracePt t="245881" x="5026025" y="4213225"/>
          <p14:tracePt t="245883" x="5051425" y="4222750"/>
          <p14:tracePt t="245884" x="5059363" y="4238625"/>
          <p14:tracePt t="245885" x="5068888" y="4238625"/>
          <p14:tracePt t="245885" x="5092700" y="4256088"/>
          <p14:tracePt t="245887" x="5102225" y="4264025"/>
          <p14:tracePt t="245889" x="5110163" y="4271963"/>
          <p14:tracePt t="245889" x="5135563" y="4281488"/>
          <p14:tracePt t="245891" x="5143500" y="4289425"/>
          <p14:tracePt t="245893" x="5176838" y="4306888"/>
          <p14:tracePt t="245895" x="5202238" y="4330700"/>
          <p14:tracePt t="245896" x="5219700" y="4330700"/>
          <p14:tracePt t="245897" x="5227638" y="4340225"/>
          <p14:tracePt t="245898" x="5235575" y="4348163"/>
          <p14:tracePt t="245898" x="5260975" y="4356100"/>
          <p14:tracePt t="245899" x="5278438" y="4365625"/>
          <p14:tracePt t="245900" x="5286375" y="4373563"/>
          <p14:tracePt t="245901" x="5303838" y="4381500"/>
          <p14:tracePt t="245902" x="5311775" y="4389438"/>
          <p14:tracePt t="245904" x="5327650" y="4389438"/>
          <p14:tracePt t="245905" x="5337175" y="4406900"/>
          <p14:tracePt t="245906" x="5353050" y="4406900"/>
          <p14:tracePt t="245907" x="5362575" y="4414838"/>
          <p14:tracePt t="245909" x="5395913" y="4432300"/>
          <p14:tracePt t="245911" x="5421313" y="4448175"/>
          <p14:tracePt t="245912" x="5437188" y="4448175"/>
          <p14:tracePt t="245913" x="5445125" y="4457700"/>
          <p14:tracePt t="245914" x="5462588" y="4465638"/>
          <p14:tracePt t="245914" x="5480050" y="4473575"/>
          <p14:tracePt t="245916" x="5487988" y="4473575"/>
          <p14:tracePt t="245916" x="5503863" y="4483100"/>
          <p14:tracePt t="245917" x="5521325" y="4491038"/>
          <p14:tracePt t="245918" x="5529263" y="4491038"/>
          <p14:tracePt t="245919" x="5538788" y="4498975"/>
          <p14:tracePt t="245920" x="5562600" y="4506913"/>
          <p14:tracePt t="245921" x="5580063" y="4506913"/>
          <p14:tracePt t="245922" x="5588000" y="4506913"/>
          <p14:tracePt t="245924" x="5597525" y="4516438"/>
          <p14:tracePt t="245926" x="5630863" y="4532313"/>
          <p14:tracePt t="245929" x="5680075" y="4549775"/>
          <p14:tracePt t="245930" x="5689600" y="4549775"/>
          <p14:tracePt t="245930" x="5705475" y="4549775"/>
          <p14:tracePt t="245931" x="5722938" y="4557713"/>
          <p14:tracePt t="245932" x="5730875" y="4565650"/>
          <p14:tracePt t="245933" x="5748338" y="4565650"/>
          <p14:tracePt t="245934" x="5756275" y="4565650"/>
          <p14:tracePt t="245935" x="5781675" y="4565650"/>
          <p14:tracePt t="245936" x="5789613" y="4575175"/>
          <p14:tracePt t="245937" x="5797550" y="4575175"/>
          <p14:tracePt t="245938" x="5815013" y="4583113"/>
          <p14:tracePt t="245939" x="5832475" y="4591050"/>
          <p14:tracePt t="245940" x="5840413" y="4591050"/>
          <p14:tracePt t="245943" x="5865813" y="4591050"/>
          <p14:tracePt t="245944" x="5881688" y="4591050"/>
          <p14:tracePt t="245946" x="5891213" y="4600575"/>
          <p14:tracePt t="245947" x="5899150" y="4600575"/>
          <p14:tracePt t="245947" x="5924550" y="4608513"/>
          <p14:tracePt t="245948" x="5932488" y="4608513"/>
          <p14:tracePt t="245949" x="5949950" y="4608513"/>
          <p14:tracePt t="245950" x="5957888" y="4608513"/>
          <p14:tracePt t="245951" x="5973763" y="4608513"/>
          <p14:tracePt t="245952" x="5983288" y="4616450"/>
          <p14:tracePt t="245953" x="5991225" y="4616450"/>
          <p14:tracePt t="245954" x="6016625" y="4616450"/>
          <p14:tracePt t="245955" x="6016625" y="4624388"/>
          <p14:tracePt t="245956" x="6032500" y="4624388"/>
          <p14:tracePt t="245958" x="6042025" y="4624388"/>
          <p14:tracePt t="245960" x="6067425" y="4624388"/>
          <p14:tracePt t="245961" x="6091238" y="4624388"/>
          <p14:tracePt t="245962" x="6108700" y="4633913"/>
          <p14:tracePt t="245964" x="6116638" y="4633913"/>
          <p14:tracePt t="245965" x="6124575" y="4633913"/>
          <p14:tracePt t="245965" x="6142038" y="4641850"/>
          <p14:tracePt t="245966" x="6149975" y="4641850"/>
          <p14:tracePt t="245967" x="6159500" y="4641850"/>
          <p14:tracePt t="245968" x="6175375" y="4641850"/>
          <p14:tracePt t="245969" x="6183313" y="4641850"/>
          <p14:tracePt t="245970" x="6192838" y="4641850"/>
          <p14:tracePt t="245971" x="6208713" y="4649788"/>
          <p14:tracePt t="245972" x="6218238" y="4649788"/>
          <p14:tracePt t="245973" x="6226175" y="4649788"/>
          <p14:tracePt t="245975" x="6251575" y="4659313"/>
          <p14:tracePt t="245976" x="6259513" y="4659313"/>
          <p14:tracePt t="245977" x="6267450" y="4659313"/>
          <p14:tracePt t="245978" x="6276975" y="4659313"/>
          <p14:tracePt t="245979" x="6284913" y="4659313"/>
          <p14:tracePt t="245980" x="6300788" y="4667250"/>
          <p14:tracePt t="245981" x="6310313" y="4667250"/>
          <p14:tracePt t="245982" x="6318250" y="4667250"/>
          <p14:tracePt t="245983" x="6326188" y="4667250"/>
          <p14:tracePt t="245984" x="6343650" y="4675188"/>
          <p14:tracePt t="245986" x="6351588" y="4675188"/>
          <p14:tracePt t="245987" x="6359525" y="4675188"/>
          <p14:tracePt t="245988" x="6369050" y="4675188"/>
          <p14:tracePt t="245989" x="6376988" y="4675188"/>
          <p14:tracePt t="245990" x="6384925" y="4675188"/>
          <p14:tracePt t="245993" x="6394450" y="4675188"/>
          <p14:tracePt t="245994" x="6402388" y="4675188"/>
          <p14:tracePt t="245996" x="6410325" y="4675188"/>
          <p14:tracePt t="245997" x="6418263" y="4684713"/>
          <p14:tracePt t="245998" x="6427788" y="4684713"/>
          <p14:tracePt t="246000" x="6435725" y="4684713"/>
          <p14:tracePt t="246002" x="6443663" y="4684713"/>
          <p14:tracePt t="246005" x="6453188" y="4684713"/>
          <p14:tracePt t="246009" x="6461125" y="4684713"/>
          <p14:tracePt t="246013" x="6469063" y="4684713"/>
          <p14:tracePt t="246016" x="6477000" y="4684713"/>
          <p14:tracePt t="246024" x="6486525" y="4684713"/>
          <p14:tracePt t="246041" x="6494463" y="4684713"/>
          <p14:tracePt t="246077" x="6502400" y="4684713"/>
          <p14:tracePt t="246079" x="6511925" y="4684713"/>
          <p14:tracePt t="246084" x="6519863" y="4684713"/>
          <p14:tracePt t="246087" x="6527800" y="4684713"/>
          <p14:tracePt t="246089" x="6535738" y="4684713"/>
          <p14:tracePt t="246090" x="6545263" y="4684713"/>
          <p14:tracePt t="246093" x="6553200" y="4684713"/>
          <p14:tracePt t="246094" x="6561138" y="4684713"/>
          <p14:tracePt t="246096" x="6578600" y="4684713"/>
          <p14:tracePt t="246098" x="6594475" y="4684713"/>
          <p14:tracePt t="246100" x="6604000" y="4684713"/>
          <p14:tracePt t="246102" x="6619875" y="4684713"/>
          <p14:tracePt t="246103" x="6629400" y="4684713"/>
          <p14:tracePt t="246106" x="6645275" y="4684713"/>
          <p14:tracePt t="246106" x="6653213" y="4684713"/>
          <p14:tracePt t="246109" x="6670675" y="4684713"/>
          <p14:tracePt t="246110" x="6678613" y="4684713"/>
          <p14:tracePt t="246112" x="6704013" y="4684713"/>
          <p14:tracePt t="246114" x="6711950" y="4684713"/>
          <p14:tracePt t="246115" x="6729413" y="4684713"/>
          <p14:tracePt t="246117" x="6746875" y="4684713"/>
          <p14:tracePt t="246119" x="6754813" y="4684713"/>
          <p14:tracePt t="246120" x="6762750" y="4684713"/>
          <p14:tracePt t="246121" x="6770688" y="4684713"/>
          <p14:tracePt t="246122" x="6788150" y="4684713"/>
          <p14:tracePt t="246124" x="6805613" y="4684713"/>
          <p14:tracePt t="246126" x="6821488" y="4684713"/>
          <p14:tracePt t="246128" x="6829425" y="4684713"/>
          <p14:tracePt t="246129" x="6846888" y="4684713"/>
          <p14:tracePt t="246130" x="6854825" y="4684713"/>
          <p14:tracePt t="246131" x="6872288" y="4684713"/>
          <p14:tracePt t="246133" x="6888163" y="4684713"/>
          <p14:tracePt t="246134" x="6897688" y="4684713"/>
          <p14:tracePt t="246136" x="6905625" y="4684713"/>
          <p14:tracePt t="246137" x="6913563" y="4684713"/>
          <p14:tracePt t="246137" x="6931025" y="4684713"/>
          <p14:tracePt t="246139" x="6938963" y="4684713"/>
          <p14:tracePt t="246141" x="6964363" y="4684713"/>
          <p14:tracePt t="246143" x="6981825" y="4684713"/>
          <p14:tracePt t="246144" x="6989763" y="4684713"/>
          <p14:tracePt t="246145" x="7015163" y="4684713"/>
          <p14:tracePt t="246147" x="7023100" y="4684713"/>
          <p14:tracePt t="246148" x="7040563" y="4684713"/>
          <p14:tracePt t="246149" x="7048500" y="4684713"/>
          <p14:tracePt t="246150" x="7056438" y="4684713"/>
          <p14:tracePt t="246151" x="7064375" y="4684713"/>
          <p14:tracePt t="246152" x="7081838" y="4684713"/>
          <p14:tracePt t="246154" x="7089775" y="4684713"/>
          <p14:tracePt t="246155" x="7107238" y="4684713"/>
          <p14:tracePt t="246157" x="7115175" y="4684713"/>
          <p14:tracePt t="246158" x="7132638" y="4684713"/>
          <p14:tracePt t="246160" x="7158038" y="4684713"/>
          <p14:tracePt t="246162" x="7173913" y="4675188"/>
          <p14:tracePt t="246163" x="7191375" y="4675188"/>
          <p14:tracePt t="246164" x="7199313" y="4675188"/>
          <p14:tracePt t="246165" x="7224713" y="4667250"/>
          <p14:tracePt t="246178" x="7342188" y="4659313"/>
          <p14:tracePt t="246179" x="7358063" y="4659313"/>
          <p14:tracePt t="246181" x="7367588" y="4659313"/>
          <p14:tracePt t="246184" x="7392988" y="4649788"/>
          <p14:tracePt t="246184" x="7400925" y="4649788"/>
          <p14:tracePt t="246186" x="7426325" y="4649788"/>
          <p14:tracePt t="246187" x="7434263" y="4649788"/>
          <p14:tracePt t="246188" x="7442200" y="4649788"/>
          <p14:tracePt t="246190" x="7451725" y="4649788"/>
          <p14:tracePt t="246191" x="7459663" y="4649788"/>
          <p14:tracePt t="246193" x="7485063" y="4649788"/>
          <p14:tracePt t="246195" x="7493000" y="4649788"/>
          <p14:tracePt t="246196" x="7500938" y="4649788"/>
          <p14:tracePt t="246197" x="7510463" y="4641850"/>
          <p14:tracePt t="246198" x="7518400" y="4641850"/>
          <p14:tracePt t="246198" x="7526338" y="4641850"/>
          <p14:tracePt t="246200" x="7534275" y="4641850"/>
          <p14:tracePt t="246201" x="7543800" y="4641850"/>
          <p14:tracePt t="246202" x="7559675" y="4641850"/>
          <p14:tracePt t="246204" x="7569200" y="4641850"/>
          <p14:tracePt t="246205" x="7585075" y="4641850"/>
          <p14:tracePt t="246207" x="7593013" y="4633913"/>
          <p14:tracePt t="246208" x="7602538" y="4633913"/>
          <p14:tracePt t="246211" x="7610475" y="4633913"/>
          <p14:tracePt t="246212" x="7627938" y="4633913"/>
          <p14:tracePt t="246214" x="7643813" y="4633913"/>
          <p14:tracePt t="246215" x="7651750" y="4633913"/>
          <p14:tracePt t="246218" x="7669213" y="4633913"/>
          <p14:tracePt t="246219" x="7677150" y="4633913"/>
          <p14:tracePt t="246221" x="7694613" y="4633913"/>
          <p14:tracePt t="246224" x="7702550" y="4633913"/>
          <p14:tracePt t="246226" x="7710488" y="4624388"/>
          <p14:tracePt t="246227" x="7720013" y="4624388"/>
          <p14:tracePt t="246229" x="7727950" y="4624388"/>
          <p14:tracePt t="246230" x="7735888" y="4624388"/>
          <p14:tracePt t="246233" x="7745413" y="4624388"/>
          <p14:tracePt t="246234" x="7753350" y="4624388"/>
          <p14:tracePt t="246237" x="7761288" y="4624388"/>
          <p14:tracePt t="246238" x="7769225" y="4624388"/>
          <p14:tracePt t="246243" x="7778750" y="4624388"/>
          <p14:tracePt t="246247" x="7786688" y="4624388"/>
          <p14:tracePt t="246249" x="7794625" y="4624388"/>
          <p14:tracePt t="246250" x="7794625" y="4616450"/>
          <p14:tracePt t="246257" x="7804150" y="4616450"/>
          <p14:tracePt t="246272" x="7804150" y="4608513"/>
          <p14:tracePt t="246282" x="7804150" y="4600575"/>
          <p14:tracePt t="246285" x="7812088" y="4600575"/>
          <p14:tracePt t="246293" x="7812088" y="4591050"/>
          <p14:tracePt t="246304" x="7812088" y="4583113"/>
          <p14:tracePt t="246318" x="7812088" y="4575175"/>
          <p14:tracePt t="246320" x="7804150" y="4575175"/>
          <p14:tracePt t="246509" x="7794625" y="4575175"/>
          <p14:tracePt t="246518" x="7786688" y="4575175"/>
          <p14:tracePt t="246520" x="7786688" y="4583113"/>
          <p14:tracePt t="246527" x="7778750" y="4591050"/>
          <p14:tracePt t="246534" x="7778750" y="4600575"/>
          <p14:tracePt t="246537" x="7778750" y="4608513"/>
          <p14:tracePt t="246538" x="7769225" y="4608513"/>
          <p14:tracePt t="246544" x="7769225" y="4616450"/>
          <p14:tracePt t="246547" x="7761288" y="4616450"/>
          <p14:tracePt t="246551" x="7761288" y="4624388"/>
          <p14:tracePt t="246559" x="7761288" y="4633913"/>
          <p14:tracePt t="246560" x="7753350" y="4633913"/>
          <p14:tracePt t="246563" x="7753350" y="4641850"/>
          <p14:tracePt t="246570" x="7745413" y="4641850"/>
          <p14:tracePt t="246574" x="7745413" y="4649788"/>
          <p14:tracePt t="246590" x="7745413" y="4659313"/>
          <p14:tracePt t="246609" x="7745413" y="4667250"/>
          <p14:tracePt t="246619" x="7745413" y="4675188"/>
          <p14:tracePt t="246633" x="7745413" y="4684713"/>
          <p14:tracePt t="246639" x="7753350" y="4692650"/>
          <p14:tracePt t="246645" x="7753350" y="4700588"/>
          <p14:tracePt t="246647" x="7753350" y="4708525"/>
          <p14:tracePt t="246652" x="7761288" y="4718050"/>
          <p14:tracePt t="246656" x="7761288" y="4725988"/>
          <p14:tracePt t="246659" x="7769225" y="4725988"/>
          <p14:tracePt t="246661" x="7769225" y="4733925"/>
          <p14:tracePt t="246666" x="7769225" y="4743450"/>
          <p14:tracePt t="246667" x="7778750" y="4743450"/>
          <p14:tracePt t="246672" x="7778750" y="4751388"/>
          <p14:tracePt t="246676" x="7786688" y="4751388"/>
          <p14:tracePt t="246680" x="7786688" y="4759325"/>
          <p14:tracePt t="246681" x="7794625" y="4759325"/>
          <p14:tracePt t="246689" x="7804150" y="4759325"/>
          <p14:tracePt t="246692" x="7804150" y="4767263"/>
          <p14:tracePt t="246697" x="7812088" y="4767263"/>
          <p14:tracePt t="246701" x="7812088" y="4776788"/>
          <p14:tracePt t="246705" x="7820025" y="4776788"/>
          <p14:tracePt t="246709" x="7827963" y="4776788"/>
          <p14:tracePt t="246713" x="7837488" y="4784725"/>
          <p14:tracePt t="246719" x="7845425" y="4784725"/>
          <p14:tracePt t="246721" x="7845425" y="4792663"/>
          <p14:tracePt t="246724" x="7853363" y="4792663"/>
          <p14:tracePt t="246727" x="7862888" y="4792663"/>
          <p14:tracePt t="246732" x="7870825" y="4802188"/>
          <p14:tracePt t="246738" x="7878763" y="4802188"/>
          <p14:tracePt t="246739" x="7878763" y="4810125"/>
          <p14:tracePt t="246742" x="7886700" y="4810125"/>
          <p14:tracePt t="246745" x="7896225" y="4810125"/>
          <p14:tracePt t="246748" x="7904163" y="4810125"/>
          <p14:tracePt t="246753" x="7912100" y="4818063"/>
          <p14:tracePt t="246758" x="7921625" y="4818063"/>
          <p14:tracePt t="246762" x="7929563" y="4818063"/>
          <p14:tracePt t="246764" x="7937500" y="4818063"/>
          <p14:tracePt t="246769" x="7945438" y="4818063"/>
          <p14:tracePt t="246777" x="7962900" y="4818063"/>
          <p14:tracePt t="246782" x="7962900" y="4826000"/>
          <p14:tracePt t="246786" x="7970838" y="4826000"/>
          <p14:tracePt t="246807" x="7980363" y="4826000"/>
          <p14:tracePt t="246835" x="7988300" y="4826000"/>
          <p14:tracePt t="247421" x="7996238" y="4826000"/>
          <p14:tracePt t="247426" x="8004175" y="4826000"/>
          <p14:tracePt t="247429" x="8013700" y="4826000"/>
          <p14:tracePt t="247432" x="8021638" y="4826000"/>
          <p14:tracePt t="247434" x="8029575" y="4826000"/>
          <p14:tracePt t="247437" x="8039100" y="4826000"/>
          <p14:tracePt t="247439" x="8047038" y="4826000"/>
          <p14:tracePt t="247441" x="8054975" y="4826000"/>
          <p14:tracePt t="247444" x="8062913" y="4826000"/>
          <p14:tracePt t="247445" x="8072438" y="4826000"/>
          <p14:tracePt t="247448" x="8080375" y="4826000"/>
          <p14:tracePt t="247450" x="8088313" y="4826000"/>
          <p14:tracePt t="247451" x="8097838" y="4826000"/>
          <p14:tracePt t="247453" x="8105775" y="4826000"/>
          <p14:tracePt t="247454" x="8113713" y="4826000"/>
          <p14:tracePt t="247458" x="8121650" y="4826000"/>
          <p14:tracePt t="247461" x="8139113" y="4835525"/>
          <p14:tracePt t="247462" x="8147050" y="4835525"/>
          <p14:tracePt t="247466" x="8156575" y="4835525"/>
          <p14:tracePt t="247467" x="8164513" y="4835525"/>
          <p14:tracePt t="247469" x="8172450" y="4835525"/>
          <p14:tracePt t="247471" x="8180388" y="4835525"/>
          <p14:tracePt t="247474" x="8189913" y="4835525"/>
          <p14:tracePt t="247476" x="8197850" y="4835525"/>
          <p14:tracePt t="247477" x="8205788" y="4835525"/>
          <p14:tracePt t="247477" x="8205788" y="4843463"/>
          <p14:tracePt t="247478" x="8215313" y="4843463"/>
          <p14:tracePt t="247479" x="8223250" y="4843463"/>
          <p14:tracePt t="247481" x="8239125" y="4843463"/>
          <p14:tracePt t="247484" x="8248650" y="4851400"/>
          <p14:tracePt t="247485" x="8256588" y="4851400"/>
          <p14:tracePt t="247486" x="8264525" y="4851400"/>
          <p14:tracePt t="247488" x="8274050" y="4851400"/>
          <p14:tracePt t="247489" x="8281988" y="4851400"/>
          <p14:tracePt t="247493" x="8297863" y="4860925"/>
          <p14:tracePt t="247495" x="8307388" y="4860925"/>
          <p14:tracePt t="247497" x="8323263" y="4860925"/>
          <p14:tracePt t="247498" x="8332788" y="4860925"/>
          <p14:tracePt t="247499" x="8348663" y="4868863"/>
          <p14:tracePt t="247501" x="8356600" y="4868863"/>
          <p14:tracePt t="247502" x="8366125" y="4868863"/>
          <p14:tracePt t="247503" x="8374063" y="4868863"/>
          <p14:tracePt t="247504" x="8382000" y="4876800"/>
          <p14:tracePt t="247505" x="8391525" y="4876800"/>
          <p14:tracePt t="247507" x="8399463" y="4876800"/>
          <p14:tracePt t="247509" x="8415338" y="4876800"/>
          <p14:tracePt t="247510" x="8424863" y="4876800"/>
          <p14:tracePt t="247511" x="8432800" y="4876800"/>
          <p14:tracePt t="247512" x="8440738" y="4876800"/>
          <p14:tracePt t="247514" x="8458200" y="4876800"/>
          <p14:tracePt t="247515" x="8466138" y="4876800"/>
          <p14:tracePt t="247517" x="8474075" y="4876800"/>
          <p14:tracePt t="247518" x="8483600" y="4876800"/>
          <p14:tracePt t="247520" x="8499475" y="4876800"/>
          <p14:tracePt t="247522" x="8509000" y="4876800"/>
          <p14:tracePt t="247524" x="8516938" y="4876800"/>
          <p14:tracePt t="247526" x="8532813" y="4876800"/>
          <p14:tracePt t="247527" x="8542338" y="4876800"/>
          <p14:tracePt t="247528" x="8550275" y="4876800"/>
          <p14:tracePt t="247529" x="8558213" y="4876800"/>
          <p14:tracePt t="247531" x="8567738" y="4876800"/>
          <p14:tracePt t="247532" x="8583613" y="4876800"/>
          <p14:tracePt t="247535" x="8601075" y="4876800"/>
          <p14:tracePt t="247537" x="8609013" y="4876800"/>
          <p14:tracePt t="247538" x="8616950" y="4876800"/>
          <p14:tracePt t="247539" x="8626475" y="4876800"/>
          <p14:tracePt t="247542" x="8634413" y="4876800"/>
          <p14:tracePt t="247544" x="8642350" y="4876800"/>
          <p14:tracePt t="247545" x="8650288" y="4876800"/>
          <p14:tracePt t="247545" x="8659813" y="4876800"/>
          <p14:tracePt t="247547" x="8667750" y="4876800"/>
          <p14:tracePt t="247548" x="8675688" y="4876800"/>
          <p14:tracePt t="247549" x="8685213" y="4876800"/>
          <p14:tracePt t="247551" x="8693150" y="4876800"/>
          <p14:tracePt t="247553" x="8701088" y="4876800"/>
          <p14:tracePt t="247555" x="8709025" y="4876800"/>
          <p14:tracePt t="247557" x="8718550" y="4876800"/>
          <p14:tracePt t="247559" x="8726488" y="4868863"/>
          <p14:tracePt t="247560" x="8734425" y="4868863"/>
          <p14:tracePt t="247563" x="8743950" y="4868863"/>
          <p14:tracePt t="247564" x="8751888" y="4868863"/>
          <p14:tracePt t="247566" x="8759825" y="4868863"/>
          <p14:tracePt t="247568" x="8767763" y="4860925"/>
          <p14:tracePt t="247570" x="8777288" y="4860925"/>
          <p14:tracePt t="247571" x="8785225" y="4860925"/>
          <p14:tracePt t="247576" x="8793163" y="4851400"/>
          <p14:tracePt t="247578" x="8802688" y="4851400"/>
          <p14:tracePt t="247579" x="8810625" y="4851400"/>
          <p14:tracePt t="247581" x="8818563" y="4851400"/>
          <p14:tracePt t="247582" x="8818563" y="4843463"/>
          <p14:tracePt t="247584" x="8826500" y="4843463"/>
          <p14:tracePt t="247587" x="8826500" y="4835525"/>
          <p14:tracePt t="247588" x="8836025" y="4835525"/>
          <p14:tracePt t="247594" x="8843963" y="4835525"/>
          <p14:tracePt t="247596" x="8851900" y="4826000"/>
          <p14:tracePt t="247601" x="8861425" y="4826000"/>
          <p14:tracePt t="247605" x="8861425" y="4818063"/>
          <p14:tracePt t="247609" x="8869363" y="4818063"/>
          <p14:tracePt t="247616" x="8869363" y="4810125"/>
          <p14:tracePt t="247617" x="8877300" y="4810125"/>
          <p14:tracePt t="247620" x="8885238" y="4802188"/>
          <p14:tracePt t="247628" x="8885238" y="4792663"/>
          <p14:tracePt t="247630" x="8894763" y="4792663"/>
          <p14:tracePt t="247633" x="8894763" y="4784725"/>
          <p14:tracePt t="247638" x="8902700" y="4784725"/>
          <p14:tracePt t="247642" x="8902700" y="4776788"/>
          <p14:tracePt t="247645" x="8910638" y="4767263"/>
          <p14:tracePt t="247648" x="8910638" y="4759325"/>
          <p14:tracePt t="247652" x="8920163" y="4751388"/>
          <p14:tracePt t="247657" x="8928100" y="4751388"/>
          <p14:tracePt t="247662" x="8928100" y="4733925"/>
          <p14:tracePt t="247665" x="8928100" y="4725988"/>
          <p14:tracePt t="247665" x="8936038" y="4725988"/>
          <p14:tracePt t="247669" x="8936038" y="4718050"/>
          <p14:tracePt t="247674" x="8936038" y="4708525"/>
          <p14:tracePt t="247679" x="8936038" y="4700588"/>
          <p14:tracePt t="247681" x="8943975" y="4692650"/>
          <p14:tracePt t="247684" x="8943975" y="4684713"/>
          <p14:tracePt t="247688" x="8943975" y="4675188"/>
          <p14:tracePt t="247692" x="8943975" y="4667250"/>
          <p14:tracePt t="247697" x="8943975" y="4659313"/>
          <p14:tracePt t="247698" x="8943975" y="4649788"/>
          <p14:tracePt t="247704" x="8943975" y="4641850"/>
          <p14:tracePt t="247705" x="8953500" y="4641850"/>
          <p14:tracePt t="247707" x="8953500" y="4633913"/>
          <p14:tracePt t="247710" x="8953500" y="4624388"/>
          <p14:tracePt t="247713" x="8961438" y="4616450"/>
          <p14:tracePt t="247716" x="8961438" y="4608513"/>
          <p14:tracePt t="247720" x="8961438" y="4600575"/>
          <p14:tracePt t="247722" x="8961438" y="4591050"/>
          <p14:tracePt t="247726" x="8961438" y="4583113"/>
          <p14:tracePt t="247728" x="8969375" y="4583113"/>
          <p14:tracePt t="247728" x="8969375" y="4575175"/>
          <p14:tracePt t="247733" x="8969375" y="4565650"/>
          <p14:tracePt t="247735" x="8969375" y="4557713"/>
          <p14:tracePt t="247740" x="8969375" y="4549775"/>
          <p14:tracePt t="247748" x="8969375" y="4541838"/>
          <p14:tracePt t="247755" x="8969375" y="4532313"/>
          <p14:tracePt t="247758" x="8969375" y="4524375"/>
          <p14:tracePt t="247765" x="8969375" y="4516438"/>
          <p14:tracePt t="247769" x="8969375" y="4506913"/>
          <p14:tracePt t="247776" x="8969375" y="4498975"/>
          <p14:tracePt t="247782" x="8969375" y="4491038"/>
          <p14:tracePt t="247785" x="8969375" y="4483100"/>
          <p14:tracePt t="247791" x="8969375" y="4473575"/>
          <p14:tracePt t="247795" x="8969375" y="4465638"/>
          <p14:tracePt t="247800" x="8969375" y="4457700"/>
          <p14:tracePt t="247804" x="8969375" y="4448175"/>
          <p14:tracePt t="247808" x="8969375" y="4440238"/>
          <p14:tracePt t="247813" x="8969375" y="4432300"/>
          <p14:tracePt t="247814" x="8961438" y="4432300"/>
          <p14:tracePt t="247817" x="8961438" y="4424363"/>
          <p14:tracePt t="247819" x="8953500" y="4414838"/>
          <p14:tracePt t="247824" x="8953500" y="4406900"/>
          <p14:tracePt t="247827" x="8953500" y="4398963"/>
          <p14:tracePt t="247829" x="8943975" y="4398963"/>
          <p14:tracePt t="247832" x="8943975" y="4389438"/>
          <p14:tracePt t="247833" x="8943975" y="4381500"/>
          <p14:tracePt t="247837" x="8936038" y="4373563"/>
          <p14:tracePt t="247841" x="8936038" y="4365625"/>
          <p14:tracePt t="247843" x="8928100" y="4365625"/>
          <p14:tracePt t="247845" x="8928100" y="4356100"/>
          <p14:tracePt t="247847" x="8920163" y="4356100"/>
          <p14:tracePt t="247849" x="8920163" y="4348163"/>
          <p14:tracePt t="247850" x="8920163" y="4340225"/>
          <p14:tracePt t="247852" x="8910638" y="4340225"/>
          <p14:tracePt t="247854" x="8910638" y="4330700"/>
          <p14:tracePt t="247859" x="8902700" y="4322763"/>
          <p14:tracePt t="247861" x="8902700" y="4314825"/>
          <p14:tracePt t="247864" x="8894763" y="4314825"/>
          <p14:tracePt t="247866" x="8894763" y="4306888"/>
          <p14:tracePt t="247870" x="8894763" y="4297363"/>
          <p14:tracePt t="247871" x="8885238" y="4297363"/>
          <p14:tracePt t="247873" x="8877300" y="4297363"/>
          <p14:tracePt t="247875" x="8877300" y="4289425"/>
          <p14:tracePt t="247878" x="8877300" y="4281488"/>
          <p14:tracePt t="247879" x="8869363" y="4281488"/>
          <p14:tracePt t="247882" x="8869363" y="4271963"/>
          <p14:tracePt t="247885" x="8861425" y="4271963"/>
          <p14:tracePt t="247889" x="8861425" y="4264025"/>
          <p14:tracePt t="247890" x="8851900" y="4264025"/>
          <p14:tracePt t="247892" x="8843963" y="4264025"/>
          <p14:tracePt t="247894" x="8843963" y="4256088"/>
          <p14:tracePt t="247896" x="8836025" y="4256088"/>
          <p14:tracePt t="247899" x="8836025" y="4248150"/>
          <p14:tracePt t="247901" x="8826500" y="4248150"/>
          <p14:tracePt t="247903" x="8826500" y="4238625"/>
          <p14:tracePt t="247904" x="8818563" y="4238625"/>
          <p14:tracePt t="247906" x="8810625" y="4238625"/>
          <p14:tracePt t="247909" x="8810625" y="4230688"/>
          <p14:tracePt t="247911" x="8802688" y="4230688"/>
          <p14:tracePt t="247914" x="8793163" y="4222750"/>
          <p14:tracePt t="247917" x="8785225" y="4222750"/>
          <p14:tracePt t="247919" x="8777288" y="4213225"/>
          <p14:tracePt t="247921" x="8767763" y="4213225"/>
          <p14:tracePt t="247926" x="8759825" y="4205288"/>
          <p14:tracePt t="247929" x="8751888" y="4205288"/>
          <p14:tracePt t="247930" x="8743950" y="4205288"/>
          <p14:tracePt t="247933" x="8734425" y="4197350"/>
          <p14:tracePt t="247936" x="8726488" y="4197350"/>
          <p14:tracePt t="247938" x="8718550" y="4197350"/>
          <p14:tracePt t="247940" x="8709025" y="4197350"/>
          <p14:tracePt t="247944" x="8701088" y="4189413"/>
          <p14:tracePt t="247947" x="8693150" y="4189413"/>
          <p14:tracePt t="247950" x="8685213" y="4189413"/>
          <p14:tracePt t="247952" x="8675688" y="4189413"/>
          <p14:tracePt t="247954" x="8667750" y="4189413"/>
          <p14:tracePt t="247959" x="8659813" y="4189413"/>
          <p14:tracePt t="247962" x="8642350" y="4189413"/>
          <p14:tracePt t="247965" x="8634413" y="4189413"/>
          <p14:tracePt t="247969" x="8626475" y="4189413"/>
          <p14:tracePt t="247972" x="8616950" y="4189413"/>
          <p14:tracePt t="247976" x="8601075" y="4189413"/>
          <p14:tracePt t="247978" x="8591550" y="4179888"/>
          <p14:tracePt t="247981" x="8583613" y="4179888"/>
          <p14:tracePt t="247985" x="8575675" y="4179888"/>
          <p14:tracePt t="247986" x="8567738" y="4179888"/>
          <p14:tracePt t="247989" x="8558213" y="4179888"/>
          <p14:tracePt t="247991" x="8550275" y="4179888"/>
          <p14:tracePt t="247996" x="8532813" y="4179888"/>
          <p14:tracePt t="247998" x="8524875" y="4179888"/>
          <p14:tracePt t="248002" x="8516938" y="4179888"/>
          <p14:tracePt t="248006" x="8509000" y="4179888"/>
          <p14:tracePt t="248008" x="8499475" y="4179888"/>
          <p14:tracePt t="248012" x="8491538" y="4179888"/>
          <p14:tracePt t="248016" x="8483600" y="4179888"/>
          <p14:tracePt t="248022" x="8474075" y="4179888"/>
          <p14:tracePt t="248024" x="8466138" y="4179888"/>
          <p14:tracePt t="248029" x="8458200" y="4179888"/>
          <p14:tracePt t="248037" x="8450263" y="4179888"/>
          <p14:tracePt t="248038" x="8450263" y="4189413"/>
          <p14:tracePt t="248040" x="8440738" y="4189413"/>
          <p14:tracePt t="248043" x="8432800" y="4189413"/>
          <p14:tracePt t="248047" x="8424863" y="4189413"/>
          <p14:tracePt t="248050" x="8424863" y="4197350"/>
          <p14:tracePt t="248052" x="8415338" y="4197350"/>
          <p14:tracePt t="248057" x="8407400" y="4197350"/>
          <p14:tracePt t="248058" x="8399463" y="4205288"/>
          <p14:tracePt t="248063" x="8391525" y="4213225"/>
          <p14:tracePt t="248065" x="8382000" y="4213225"/>
          <p14:tracePt t="248068" x="8374063" y="4222750"/>
          <p14:tracePt t="248069" x="8366125" y="4222750"/>
          <p14:tracePt t="248073" x="8356600" y="4230688"/>
          <p14:tracePt t="248075" x="8348663" y="4230688"/>
          <p14:tracePt t="248077" x="8348663" y="4238625"/>
          <p14:tracePt t="248078" x="8340725" y="4248150"/>
          <p14:tracePt t="248080" x="8332788" y="4248150"/>
          <p14:tracePt t="248082" x="8323263" y="4248150"/>
          <p14:tracePt t="248084" x="8323263" y="4256088"/>
          <p14:tracePt t="248085" x="8315325" y="4256088"/>
          <p14:tracePt t="248087" x="8307388" y="4264025"/>
          <p14:tracePt t="248090" x="8297863" y="4271963"/>
          <p14:tracePt t="248093" x="8289925" y="4271963"/>
          <p14:tracePt t="248094" x="8281988" y="4281488"/>
          <p14:tracePt t="248096" x="8281988" y="4289425"/>
          <p14:tracePt t="248098" x="8274050" y="4289425"/>
          <p14:tracePt t="248099" x="8274050" y="4297363"/>
          <p14:tracePt t="248101" x="8264525" y="4297363"/>
          <p14:tracePt t="248101" x="8256588" y="4306888"/>
          <p14:tracePt t="248106" x="8248650" y="4314825"/>
          <p14:tracePt t="248107" x="8248650" y="4322763"/>
          <p14:tracePt t="248108" x="8239125" y="4322763"/>
          <p14:tracePt t="248110" x="8239125" y="4330700"/>
          <p14:tracePt t="248111" x="8231188" y="4340225"/>
          <p14:tracePt t="248113" x="8223250" y="4340225"/>
          <p14:tracePt t="248115" x="8223250" y="4348163"/>
          <p14:tracePt t="248117" x="8223250" y="4356100"/>
          <p14:tracePt t="248118" x="8215313" y="4356100"/>
          <p14:tracePt t="248119" x="8215313" y="4365625"/>
          <p14:tracePt t="248121" x="8205788" y="4373563"/>
          <p14:tracePt t="248123" x="8205788" y="4381500"/>
          <p14:tracePt t="248126" x="8205788" y="4389438"/>
          <p14:tracePt t="248128" x="8197850" y="4398963"/>
          <p14:tracePt t="248129" x="8189913" y="4398963"/>
          <p14:tracePt t="248130" x="8189913" y="4406900"/>
          <p14:tracePt t="248132" x="8189913" y="4414838"/>
          <p14:tracePt t="248134" x="8189913" y="4424363"/>
          <p14:tracePt t="248134" x="8180388" y="4424363"/>
          <p14:tracePt t="248136" x="8180388" y="4432300"/>
          <p14:tracePt t="248137" x="8180388" y="4440238"/>
          <p14:tracePt t="248141" x="8172450" y="4448175"/>
          <p14:tracePt t="248145" x="8172450" y="4465638"/>
          <p14:tracePt t="248146" x="8164513" y="4473575"/>
          <p14:tracePt t="248147" x="8164513" y="4483100"/>
          <p14:tracePt t="248148" x="8156575" y="4491038"/>
          <p14:tracePt t="248151" x="8156575" y="4498975"/>
          <p14:tracePt t="248154" x="8156575" y="4506913"/>
          <p14:tracePt t="248155" x="8147050" y="4506913"/>
          <p14:tracePt t="248156" x="8147050" y="4516438"/>
          <p14:tracePt t="248158" x="8147050" y="4524375"/>
          <p14:tracePt t="248160" x="8139113" y="4541838"/>
          <p14:tracePt t="248162" x="8139113" y="4549775"/>
          <p14:tracePt t="248165" x="8139113" y="4557713"/>
          <p14:tracePt t="248167" x="8131175" y="4565650"/>
          <p14:tracePt t="248168" x="8131175" y="4575175"/>
          <p14:tracePt t="248170" x="8121650" y="4575175"/>
          <p14:tracePt t="248171" x="8121650" y="4583113"/>
          <p14:tracePt t="248172" x="8121650" y="4591050"/>
          <p14:tracePt t="248174" x="8121650" y="4600575"/>
          <p14:tracePt t="248176" x="8121650" y="4608513"/>
          <p14:tracePt t="248178" x="8113713" y="4608513"/>
          <p14:tracePt t="248179" x="8113713" y="4616450"/>
          <p14:tracePt t="248180" x="8113713" y="4624388"/>
          <p14:tracePt t="248181" x="8113713" y="4633913"/>
          <p14:tracePt t="248183" x="8113713" y="4641850"/>
          <p14:tracePt t="248185" x="8113713" y="4649788"/>
          <p14:tracePt t="248187" x="8113713" y="4659313"/>
          <p14:tracePt t="248189" x="8105775" y="4667250"/>
          <p14:tracePt t="248192" x="8105775" y="4675188"/>
          <p14:tracePt t="248195" x="8105775" y="4684713"/>
          <p14:tracePt t="248196" x="8105775" y="4692650"/>
          <p14:tracePt t="248198" x="8105775" y="4700588"/>
          <p14:tracePt t="248199" x="8105775" y="4708525"/>
          <p14:tracePt t="248201" x="8105775" y="4718050"/>
          <p14:tracePt t="248203" x="8105775" y="4725988"/>
          <p14:tracePt t="248205" x="8097838" y="4733925"/>
          <p14:tracePt t="248206" x="8097838" y="4743450"/>
          <p14:tracePt t="248209" x="8097838" y="4751388"/>
          <p14:tracePt t="248211" x="8097838" y="4759325"/>
          <p14:tracePt t="248212" x="8097838" y="4767263"/>
          <p14:tracePt t="248216" x="8097838" y="4776788"/>
          <p14:tracePt t="248217" x="8097838" y="4784725"/>
          <p14:tracePt t="248220" x="8097838" y="4792663"/>
          <p14:tracePt t="248222" x="8097838" y="4802188"/>
          <p14:tracePt t="248223" x="8097838" y="4810125"/>
          <p14:tracePt t="248226" x="8097838" y="4818063"/>
          <p14:tracePt t="248228" x="8097838" y="4826000"/>
          <p14:tracePt t="248231" x="8097838" y="4835525"/>
          <p14:tracePt t="248233" x="8097838" y="4843463"/>
          <p14:tracePt t="248235" x="8097838" y="4851400"/>
          <p14:tracePt t="248238" x="8097838" y="4860925"/>
          <p14:tracePt t="248240" x="8097838" y="4868863"/>
          <p14:tracePt t="248244" x="8097838" y="4876800"/>
          <p14:tracePt t="248245" x="8097838" y="4884738"/>
          <p14:tracePt t="248248" x="8097838" y="4894263"/>
          <p14:tracePt t="248251" x="8097838" y="4902200"/>
          <p14:tracePt t="248253" x="8105775" y="4910138"/>
          <p14:tracePt t="248257" x="8105775" y="4919663"/>
          <p14:tracePt t="248260" x="8105775" y="4927600"/>
          <p14:tracePt t="248262" x="8113713" y="4927600"/>
          <p14:tracePt t="248264" x="8113713" y="4935538"/>
          <p14:tracePt t="248265" x="8113713" y="4943475"/>
          <p14:tracePt t="248266" x="8121650" y="4953000"/>
          <p14:tracePt t="248270" x="8131175" y="4953000"/>
          <p14:tracePt t="248271" x="8131175" y="4960938"/>
          <p14:tracePt t="248277" x="8139113" y="4978400"/>
          <p14:tracePt t="248278" x="8147050" y="4986338"/>
          <p14:tracePt t="248282" x="8156575" y="4994275"/>
          <p14:tracePt t="248286" x="8164513" y="4994275"/>
          <p14:tracePt t="248287" x="8164513" y="5002213"/>
          <p14:tracePt t="248287" x="8164513" y="5011738"/>
          <p14:tracePt t="248289" x="8172450" y="5011738"/>
          <p14:tracePt t="248292" x="8180388" y="5019675"/>
          <p14:tracePt t="248295" x="8180388" y="5027613"/>
          <p14:tracePt t="248296" x="8189913" y="5027613"/>
          <p14:tracePt t="248298" x="8197850" y="5037138"/>
          <p14:tracePt t="248300" x="8197850" y="5045075"/>
          <p14:tracePt t="248301" x="8205788" y="5045075"/>
          <p14:tracePt t="248304" x="8205788" y="5053013"/>
          <p14:tracePt t="248306" x="8215313" y="5053013"/>
          <p14:tracePt t="248307" x="8215313" y="5060950"/>
          <p14:tracePt t="248309" x="8223250" y="5060950"/>
          <p14:tracePt t="248311" x="8231188" y="5070475"/>
          <p14:tracePt t="248313" x="8239125" y="5070475"/>
          <p14:tracePt t="248327" x="8289925" y="5103813"/>
          <p14:tracePt t="248329" x="8297863" y="5111750"/>
          <p14:tracePt t="248329" x="8307388" y="5119688"/>
          <p14:tracePt t="248331" x="8315325" y="5119688"/>
          <p14:tracePt t="248333" x="8323263" y="5129213"/>
          <p14:tracePt t="248335" x="8332788" y="5129213"/>
          <p14:tracePt t="248336" x="8340725" y="5129213"/>
          <p14:tracePt t="248339" x="8348663" y="5137150"/>
          <p14:tracePt t="248343" x="8356600" y="5137150"/>
          <p14:tracePt t="248346" x="8382000" y="5145088"/>
          <p14:tracePt t="248347" x="8391525" y="5154613"/>
          <p14:tracePt t="248349" x="8399463" y="5154613"/>
          <p14:tracePt t="248350" x="8407400" y="5154613"/>
          <p14:tracePt t="248351" x="8415338" y="5154613"/>
          <p14:tracePt t="248352" x="8424863" y="5154613"/>
          <p14:tracePt t="248353" x="8432800" y="5162550"/>
          <p14:tracePt t="248355" x="8450263" y="5162550"/>
          <p14:tracePt t="248359" x="8458200" y="5162550"/>
          <p14:tracePt t="248361" x="8474075" y="5170488"/>
          <p14:tracePt t="248362" x="8483600" y="5170488"/>
          <p14:tracePt t="248363" x="8491538" y="5178425"/>
          <p14:tracePt t="248364" x="8509000" y="5178425"/>
          <p14:tracePt t="248367" x="8516938" y="5178425"/>
          <p14:tracePt t="248368" x="8524875" y="5178425"/>
          <p14:tracePt t="248370" x="8532813" y="5178425"/>
          <p14:tracePt t="248371" x="8542338" y="5178425"/>
          <p14:tracePt t="248371" x="8550275" y="5178425"/>
          <p14:tracePt t="248373" x="8558213" y="5187950"/>
          <p14:tracePt t="248374" x="8567738" y="5187950"/>
          <p14:tracePt t="248377" x="8583613" y="5187950"/>
          <p14:tracePt t="248379" x="8609013" y="5187950"/>
          <p14:tracePt t="248380" x="8616950" y="5187950"/>
          <p14:tracePt t="248382" x="8626475" y="5187950"/>
          <p14:tracePt t="248382" x="8634413" y="5187950"/>
          <p14:tracePt t="248383" x="8634413" y="5195888"/>
          <p14:tracePt t="248384" x="8650288" y="5195888"/>
          <p14:tracePt t="248386" x="8659813" y="5195888"/>
          <p14:tracePt t="248387" x="8675688" y="5195888"/>
          <p14:tracePt t="248388" x="8685213" y="5203825"/>
          <p14:tracePt t="248389" x="8693150" y="5203825"/>
          <p14:tracePt t="248391" x="8701088" y="5203825"/>
          <p14:tracePt t="248393" x="8718550" y="5203825"/>
          <p14:tracePt t="248394" x="8734425" y="5203825"/>
          <p14:tracePt t="248395" x="8743950" y="5203825"/>
          <p14:tracePt t="248396" x="8751888" y="5203825"/>
          <p14:tracePt t="248396" x="8767763" y="5203825"/>
          <p14:tracePt t="248399" x="8785225" y="5203825"/>
          <p14:tracePt t="248400" x="8793163" y="5203825"/>
          <p14:tracePt t="248401" x="8810625" y="5203825"/>
          <p14:tracePt t="248404" x="8818563" y="5213350"/>
          <p14:tracePt t="248404" x="8843963" y="5213350"/>
          <p14:tracePt t="248406" x="8851900" y="5213350"/>
          <p14:tracePt t="248407" x="8861425" y="5213350"/>
          <p14:tracePt t="248408" x="8869363" y="5213350"/>
          <p14:tracePt t="248410" x="8894763" y="5221288"/>
          <p14:tracePt t="248411" x="8902700" y="5221288"/>
          <p14:tracePt t="248411" x="8920163" y="5221288"/>
          <p14:tracePt t="248412" x="8928100" y="5221288"/>
          <p14:tracePt t="248414" x="8936038" y="5221288"/>
          <p14:tracePt t="248414" x="8943975" y="5221288"/>
          <p14:tracePt t="248416" x="8961438" y="5221288"/>
          <p14:tracePt t="248417" x="8969375" y="5221288"/>
          <p14:tracePt t="248418" x="8978900" y="5221288"/>
          <p14:tracePt t="248418" x="8994775" y="5221288"/>
          <p14:tracePt t="248419" x="9002713" y="5221288"/>
          <p14:tracePt t="248420" x="9012238" y="5221288"/>
          <p14:tracePt t="248421" x="9028113" y="5221288"/>
          <p14:tracePt t="248422" x="9037638" y="5221288"/>
          <p14:tracePt t="248423" x="9045575" y="5229225"/>
          <p14:tracePt t="248426" x="9078913" y="5229225"/>
          <p14:tracePt t="248427" x="9086850" y="5229225"/>
          <p14:tracePt t="248427" x="9096375" y="5229225"/>
          <p14:tracePt t="248429" x="9104313" y="5229225"/>
          <p14:tracePt t="248429" x="9120188" y="5237163"/>
          <p14:tracePt t="248430" x="9129713" y="5237163"/>
          <p14:tracePt t="248432" x="9137650" y="5237163"/>
          <p14:tracePt t="248432" x="9155113" y="5237163"/>
          <p14:tracePt t="248433" x="9170988" y="5237163"/>
          <p14:tracePt t="248435" x="9178925" y="5237163"/>
          <p14:tracePt t="248436" x="9188450" y="5237163"/>
          <p14:tracePt t="248436" x="9213850" y="5237163"/>
          <p14:tracePt t="248437" x="9221788" y="5237163"/>
          <p14:tracePt t="248438" x="9229725" y="5237163"/>
          <p14:tracePt t="248439" x="9237663" y="5237163"/>
          <p14:tracePt t="248440" x="9255125" y="5246688"/>
          <p14:tracePt t="248442" x="9272588" y="5246688"/>
          <p14:tracePt t="248444" x="9288463" y="5246688"/>
          <p14:tracePt t="248445" x="9305925" y="5246688"/>
          <p14:tracePt t="248445" x="9313863" y="5246688"/>
          <p14:tracePt t="248446" x="9321800" y="5246688"/>
          <p14:tracePt t="248447" x="9339263" y="5246688"/>
          <p14:tracePt t="248448" x="9347200" y="5246688"/>
          <p14:tracePt t="248449" x="9355138" y="5246688"/>
          <p14:tracePt t="248450" x="9372600" y="5254625"/>
          <p14:tracePt t="248451" x="9390063" y="5254625"/>
          <p14:tracePt t="248454" x="9405938" y="5254625"/>
          <p14:tracePt t="248454" x="9413875" y="5254625"/>
          <p14:tracePt t="248455" x="9431338" y="5254625"/>
          <p14:tracePt t="248456" x="9439275" y="5254625"/>
          <p14:tracePt t="248457" x="9448800" y="5254625"/>
          <p14:tracePt t="248460" x="9472613" y="5254625"/>
          <p14:tracePt t="248460" x="9482138" y="5254625"/>
          <p14:tracePt t="248461" x="9490075" y="5254625"/>
          <p14:tracePt t="248462" x="9507538" y="5254625"/>
          <p14:tracePt t="248464" x="9515475" y="5254625"/>
          <p14:tracePt t="248464" x="9523413" y="5254625"/>
          <p14:tracePt t="248465" x="9540875" y="5254625"/>
          <p14:tracePt t="248466" x="9556750" y="5254625"/>
          <p14:tracePt t="248467" x="9566275" y="5254625"/>
          <p14:tracePt t="248468" x="9574213" y="5254625"/>
          <p14:tracePt t="248469" x="9582150" y="5254625"/>
          <p14:tracePt t="248470" x="9599613" y="5254625"/>
          <p14:tracePt t="248471" x="9607550" y="5254625"/>
          <p14:tracePt t="248472" x="9625013" y="5254625"/>
          <p14:tracePt t="248473" x="9632950" y="5254625"/>
          <p14:tracePt t="248476" x="9658350" y="5254625"/>
          <p14:tracePt t="248477" x="9666288" y="5254625"/>
          <p14:tracePt t="248477" x="9683750" y="5254625"/>
          <p14:tracePt t="248478" x="9699625" y="5254625"/>
          <p14:tracePt t="248479" x="9707563" y="5254625"/>
          <p14:tracePt t="248480" x="9717088" y="5254625"/>
          <p14:tracePt t="248481" x="9732963" y="5254625"/>
          <p14:tracePt t="248482" x="9750425" y="5254625"/>
          <p14:tracePt t="248483" x="9758363" y="5254625"/>
          <p14:tracePt t="248484" x="9775825" y="5254625"/>
          <p14:tracePt t="248485" x="9783763" y="5254625"/>
          <p14:tracePt t="248486" x="9801225" y="5254625"/>
          <p14:tracePt t="248487" x="9809163" y="5254625"/>
          <p14:tracePt t="248488" x="9825038" y="5254625"/>
          <p14:tracePt t="248489" x="9834563" y="5254625"/>
          <p14:tracePt t="248490" x="9850438" y="5254625"/>
          <p14:tracePt t="248492" x="9875838" y="5254625"/>
          <p14:tracePt t="248494" x="9883775" y="5254625"/>
          <p14:tracePt t="248495" x="9901238" y="5254625"/>
          <p14:tracePt t="248496" x="9918700" y="5254625"/>
          <p14:tracePt t="248497" x="9926638" y="5254625"/>
          <p14:tracePt t="248498" x="9934575" y="5254625"/>
          <p14:tracePt t="248499" x="9959975" y="5254625"/>
          <p14:tracePt t="248500" x="9967913" y="5254625"/>
          <p14:tracePt t="248501" x="9977438" y="5254625"/>
          <p14:tracePt t="248503" x="9985375" y="5254625"/>
          <p14:tracePt t="248504" x="10010775" y="5254625"/>
          <p14:tracePt t="248505" x="10018713" y="5254625"/>
          <p14:tracePt t="248506" x="10026650" y="5254625"/>
          <p14:tracePt t="248506" x="10036175" y="5254625"/>
          <p14:tracePt t="248508" x="10059988" y="5254625"/>
          <p14:tracePt t="248510" x="10085388" y="5246688"/>
          <p14:tracePt t="248512" x="10110788" y="5246688"/>
          <p14:tracePt t="248513" x="10118725" y="5246688"/>
          <p14:tracePt t="248514" x="10128250" y="5246688"/>
          <p14:tracePt t="248515" x="10144125" y="5246688"/>
          <p14:tracePt t="248515" x="10153650" y="5246688"/>
          <p14:tracePt t="248517" x="10169525" y="5246688"/>
          <p14:tracePt t="248518" x="10186988" y="5237163"/>
          <p14:tracePt t="248519" x="10194925" y="5237163"/>
          <p14:tracePt t="248520" x="10202863" y="5237163"/>
          <p14:tracePt t="248521" x="10220325" y="5229225"/>
          <p14:tracePt t="248522" x="10228263" y="5229225"/>
          <p14:tracePt t="248523" x="10236200" y="5229225"/>
          <p14:tracePt t="248526" x="10271125" y="5229225"/>
          <p14:tracePt t="248527" x="10279063" y="5229225"/>
          <p14:tracePt t="248528" x="10287000" y="5229225"/>
          <p14:tracePt t="248528" x="10304463" y="5221288"/>
          <p14:tracePt t="248529" x="10312400" y="5221288"/>
          <p14:tracePt t="248530" x="10320338" y="5221288"/>
          <p14:tracePt t="248531" x="10337800" y="5213350"/>
          <p14:tracePt t="248532" x="10345738" y="5213350"/>
          <p14:tracePt t="248533" x="10353675" y="5213350"/>
          <p14:tracePt t="248534" x="10363200" y="5213350"/>
          <p14:tracePt t="248535" x="10379075" y="5213350"/>
          <p14:tracePt t="248536" x="10388600" y="5213350"/>
          <p14:tracePt t="248537" x="10396538" y="5203825"/>
          <p14:tracePt t="248538" x="10412413" y="5203825"/>
          <p14:tracePt t="248540" x="10421938" y="5203825"/>
          <p14:tracePt t="248543" x="10437813" y="5195888"/>
          <p14:tracePt t="248544" x="10455275" y="5195888"/>
          <p14:tracePt t="248546" x="10471150" y="5195888"/>
          <p14:tracePt t="248547" x="10480675" y="5195888"/>
          <p14:tracePt t="248548" x="10488613" y="5195888"/>
          <p14:tracePt t="248548" x="10496550" y="5195888"/>
          <p14:tracePt t="248549" x="10506075" y="5187950"/>
          <p14:tracePt t="248551" x="10514013" y="5187950"/>
          <p14:tracePt t="248551" x="10529888" y="5178425"/>
          <p14:tracePt t="248552" x="10539413" y="5178425"/>
          <p14:tracePt t="248553" x="10547350" y="5178425"/>
          <p14:tracePt t="248554" x="10555288" y="5178425"/>
          <p14:tracePt t="248556" x="10572750" y="5178425"/>
          <p14:tracePt t="248557" x="10580688" y="5178425"/>
          <p14:tracePt t="248559" x="10606088" y="5178425"/>
          <p14:tracePt t="248561" x="10623550" y="5170488"/>
          <p14:tracePt t="248563" x="10631488" y="5170488"/>
          <p14:tracePt t="248564" x="10647363" y="5170488"/>
          <p14:tracePt t="248566" x="10656888" y="5162550"/>
          <p14:tracePt t="248567" x="10672763" y="5162550"/>
          <p14:tracePt t="248569" x="10682288" y="5162550"/>
          <p14:tracePt t="248570" x="10690225" y="5162550"/>
          <p14:tracePt t="248571" x="10698163" y="5162550"/>
          <p14:tracePt t="248573" x="10715625" y="5162550"/>
          <p14:tracePt t="248576" x="10723563" y="5162550"/>
          <p14:tracePt t="248577" x="10731500" y="5162550"/>
          <p14:tracePt t="248578" x="10741025" y="5162550"/>
          <p14:tracePt t="248579" x="10748963" y="5162550"/>
          <p14:tracePt t="248580" x="10764838" y="5162550"/>
          <p14:tracePt t="248581" x="10774363" y="5154613"/>
          <p14:tracePt t="248583" x="10782300" y="5154613"/>
          <p14:tracePt t="248584" x="10790238" y="5154613"/>
          <p14:tracePt t="248585" x="10799763" y="5154613"/>
          <p14:tracePt t="248586" x="10807700" y="5154613"/>
          <p14:tracePt t="248587" x="10815638" y="5154613"/>
          <p14:tracePt t="248588" x="10823575" y="5154613"/>
          <p14:tracePt t="248590" x="10833100" y="5154613"/>
          <p14:tracePt t="248593" x="10848975" y="5154613"/>
          <p14:tracePt t="248595" x="10858500" y="5145088"/>
          <p14:tracePt t="248596" x="10874375" y="5145088"/>
          <p14:tracePt t="248598" x="10882313" y="5145088"/>
          <p14:tracePt t="248600" x="10891838" y="5137150"/>
          <p14:tracePt t="248601" x="10899775" y="5137150"/>
          <p14:tracePt t="248604" x="10907713" y="5137150"/>
          <p14:tracePt t="248605" x="10917238" y="5137150"/>
          <p14:tracePt t="248607" x="10925175" y="5137150"/>
          <p14:tracePt t="248610" x="10933113" y="5137150"/>
          <p14:tracePt t="248611" x="10941050" y="5137150"/>
          <p14:tracePt t="248614" x="10950575" y="5137150"/>
          <p14:tracePt t="248616" x="10950575" y="5129213"/>
          <p14:tracePt t="248617" x="10958513" y="5129213"/>
          <p14:tracePt t="248621" x="10966450" y="5129213"/>
          <p14:tracePt t="248624" x="10975975" y="5129213"/>
          <p14:tracePt t="248627" x="10983913" y="5129213"/>
          <p14:tracePt t="248633" x="10991850" y="5119688"/>
          <p14:tracePt t="248644" x="10999788" y="5119688"/>
          <p14:tracePt t="248648" x="11009313" y="5119688"/>
          <p14:tracePt t="248657" x="11017250" y="5119688"/>
          <p14:tracePt t="248665" x="11025188" y="5119688"/>
          <p14:tracePt t="248678" x="11034713" y="5119688"/>
          <p14:tracePt t="248681" x="11034713" y="5111750"/>
          <p14:tracePt t="248687" x="11042650" y="5111750"/>
          <p14:tracePt t="248701" x="11050588" y="5111750"/>
          <p14:tracePt t="248710" x="11058525" y="5111750"/>
          <p14:tracePt t="248717" x="11068050" y="5111750"/>
          <p14:tracePt t="248719" x="11075988" y="5111750"/>
          <p14:tracePt t="248727" x="11083925" y="5111750"/>
          <p14:tracePt t="248738" x="11093450" y="5111750"/>
          <p14:tracePt t="248747" x="11101388" y="5111750"/>
          <p14:tracePt t="248752" x="11109325" y="5111750"/>
          <p14:tracePt t="248758" x="11117263" y="5111750"/>
          <p14:tracePt t="248761" x="11126788" y="5111750"/>
          <p14:tracePt t="248766" x="11134725" y="5111750"/>
          <p14:tracePt t="248767" x="11142663" y="5111750"/>
          <p14:tracePt t="248771" x="11152188" y="5103813"/>
          <p14:tracePt t="248776" x="11160125" y="5103813"/>
          <p14:tracePt t="248780" x="11168063" y="5103813"/>
          <p14:tracePt t="248781" x="11176000" y="5103813"/>
          <p14:tracePt t="248786" x="11185525" y="5103813"/>
          <p14:tracePt t="248791" x="11193463" y="5103813"/>
          <p14:tracePt t="248797" x="11201400" y="5103813"/>
          <p14:tracePt t="248802" x="11201400" y="5095875"/>
          <p14:tracePt t="248804" x="11210925" y="5095875"/>
          <p14:tracePt t="248806" x="11218863" y="5095875"/>
          <p14:tracePt t="248815" x="11226800" y="5095875"/>
          <p14:tracePt t="248847" x="11234738" y="5095875"/>
          <p14:tracePt t="248874" x="11244263" y="5095875"/>
          <p14:tracePt t="248879" x="11252200" y="5095875"/>
          <p14:tracePt t="248886" x="11260138" y="5095875"/>
          <p14:tracePt t="248893" x="11269663" y="5095875"/>
          <p14:tracePt t="248901" x="11277600" y="5095875"/>
          <p14:tracePt t="248904" x="11285538" y="5095875"/>
          <p14:tracePt t="248911" x="11293475" y="5095875"/>
          <p14:tracePt t="248918" x="11303000" y="5095875"/>
          <p14:tracePt t="248926" x="11310938" y="5095875"/>
          <p14:tracePt t="248929" x="11318875" y="5095875"/>
          <p14:tracePt t="248936" x="11328400" y="5095875"/>
          <p14:tracePt t="248943" x="11336338" y="5095875"/>
          <p14:tracePt t="248950" x="11344275" y="5095875"/>
          <p14:tracePt t="248955" x="11352213" y="5095875"/>
          <p14:tracePt t="248964" x="11361738" y="5095875"/>
          <p14:tracePt t="248976" x="11369675" y="5095875"/>
          <p14:tracePt t="248983" x="11377613" y="5095875"/>
          <p14:tracePt t="248987" x="11387138" y="5095875"/>
          <p14:tracePt t="248994" x="11395075" y="5095875"/>
          <p14:tracePt t="249000" x="11403013" y="5086350"/>
          <p14:tracePt t="249006" x="11410950" y="5086350"/>
          <p14:tracePt t="249009" x="11420475" y="5086350"/>
          <p14:tracePt t="249016" x="11428413" y="5086350"/>
          <p14:tracePt t="249022" x="11436350" y="5086350"/>
          <p14:tracePt t="249032" x="11445875" y="5086350"/>
          <p14:tracePt t="249041" x="11453813" y="5086350"/>
          <p14:tracePt t="250485" x="11445875" y="5086350"/>
          <p14:tracePt t="250495" x="11436350" y="5086350"/>
          <p14:tracePt t="250504" x="11428413" y="5086350"/>
          <p14:tracePt t="250510" x="11420475" y="5086350"/>
          <p14:tracePt t="250513" x="11410950" y="5086350"/>
          <p14:tracePt t="250521" x="11403013" y="5095875"/>
          <p14:tracePt t="250528" x="11395075" y="5095875"/>
          <p14:tracePt t="250533" x="11387138" y="5095875"/>
          <p14:tracePt t="250537" x="11377613" y="5095875"/>
          <p14:tracePt t="250541" x="11369675" y="5095875"/>
          <p14:tracePt t="250548" x="11361738" y="5095875"/>
          <p14:tracePt t="250551" x="11344275" y="5095875"/>
          <p14:tracePt t="250555" x="11336338" y="5095875"/>
          <p14:tracePt t="250558" x="11328400" y="5095875"/>
          <p14:tracePt t="250564" x="11303000" y="5095875"/>
          <p14:tracePt t="250566" x="11293475" y="5095875"/>
          <p14:tracePt t="250568" x="11277600" y="5095875"/>
          <p14:tracePt t="250570" x="11269663" y="5095875"/>
          <p14:tracePt t="250572" x="11252200" y="5095875"/>
          <p14:tracePt t="250574" x="11234738" y="5095875"/>
          <p14:tracePt t="250580" x="11201400" y="5095875"/>
          <p14:tracePt t="250582" x="11168063" y="5086350"/>
          <p14:tracePt t="250584" x="11142663" y="5078413"/>
          <p14:tracePt t="250586" x="11117263" y="5078413"/>
          <p14:tracePt t="250588" x="11101388" y="5078413"/>
          <p14:tracePt t="250589" x="11083925" y="5078413"/>
          <p14:tracePt t="250591" x="11068050" y="5070475"/>
          <p14:tracePt t="250594" x="11034713" y="5060950"/>
          <p14:tracePt t="250595" x="11009313" y="5053013"/>
          <p14:tracePt t="250596" x="10999788" y="5053013"/>
          <p14:tracePt t="250597" x="10991850" y="5053013"/>
          <p14:tracePt t="250598" x="10975975" y="5053013"/>
          <p14:tracePt t="250599" x="10958513" y="5053013"/>
          <p14:tracePt t="250599" x="10950575" y="5053013"/>
          <p14:tracePt t="250601" x="10917238" y="5045075"/>
          <p14:tracePt t="250603" x="10899775" y="5037138"/>
          <p14:tracePt t="250604" x="10882313" y="5037138"/>
          <p14:tracePt t="250605" x="10866438" y="5037138"/>
          <p14:tracePt t="250605" x="10858500" y="5037138"/>
          <p14:tracePt t="250610" x="10799763" y="5019675"/>
          <p14:tracePt t="250611" x="10764838" y="5019675"/>
          <p14:tracePt t="250613" x="10748963" y="5019675"/>
          <p14:tracePt t="250614" x="10731500" y="5011738"/>
          <p14:tracePt t="250615" x="10723563" y="5002213"/>
          <p14:tracePt t="250616" x="10698163" y="5002213"/>
          <p14:tracePt t="250617" x="10690225" y="4994275"/>
          <p14:tracePt t="250618" x="10672763" y="4994275"/>
          <p14:tracePt t="250618" x="10656888" y="4994275"/>
          <p14:tracePt t="250620" x="10639425" y="4994275"/>
          <p14:tracePt t="250620" x="10631488" y="4986338"/>
          <p14:tracePt t="250621" x="10614025" y="4986338"/>
          <p14:tracePt t="250623" x="10580688" y="4978400"/>
          <p14:tracePt t="250626" x="10539413" y="4968875"/>
          <p14:tracePt t="250627" x="10521950" y="4960938"/>
          <p14:tracePt t="250628" x="10496550" y="4960938"/>
          <p14:tracePt t="250629" x="10488613" y="4953000"/>
          <p14:tracePt t="250630" x="10471150" y="4953000"/>
          <p14:tracePt t="250631" x="10463213" y="4953000"/>
          <p14:tracePt t="250632" x="10437813" y="4953000"/>
          <p14:tracePt t="250633" x="10429875" y="4943475"/>
          <p14:tracePt t="250635" x="10412413" y="4943475"/>
          <p14:tracePt t="250635" x="10404475" y="4935538"/>
          <p14:tracePt t="250636" x="10379075" y="4935538"/>
          <p14:tracePt t="250637" x="10363200" y="4935538"/>
          <p14:tracePt t="250638" x="10345738" y="4927600"/>
          <p14:tracePt t="250639" x="10337800" y="4927600"/>
          <p14:tracePt t="250640" x="10320338" y="4919663"/>
          <p14:tracePt t="250642" x="10294938" y="4919663"/>
          <p14:tracePt t="250645" x="10271125" y="4910138"/>
          <p14:tracePt t="250646" x="10253663" y="4910138"/>
          <p14:tracePt t="250646" x="10236200" y="4910138"/>
          <p14:tracePt t="250647" x="10228263" y="4902200"/>
          <p14:tracePt t="250648" x="10212388" y="4894263"/>
          <p14:tracePt t="250649" x="10194925" y="4894263"/>
          <p14:tracePt t="250650" x="10177463" y="4894263"/>
          <p14:tracePt t="250651" x="10161588" y="4894263"/>
          <p14:tracePt t="250652" x="10144125" y="4884738"/>
          <p14:tracePt t="250653" x="10136188" y="4884738"/>
          <p14:tracePt t="250654" x="10118725" y="4876800"/>
          <p14:tracePt t="250655" x="10094913" y="4868863"/>
          <p14:tracePt t="250656" x="10077450" y="4868863"/>
          <p14:tracePt t="250657" x="10059988" y="4868863"/>
          <p14:tracePt t="250659" x="10052050" y="4868863"/>
          <p14:tracePt t="250660" x="10036175" y="4860925"/>
          <p14:tracePt t="250661" x="10001250" y="4851400"/>
          <p14:tracePt t="250662" x="9993313" y="4851400"/>
          <p14:tracePt t="250664" x="9977438" y="4851400"/>
          <p14:tracePt t="250664" x="9952038" y="4843463"/>
          <p14:tracePt t="250665" x="9934575" y="4843463"/>
          <p14:tracePt t="250666" x="9918700" y="4835525"/>
          <p14:tracePt t="250667" x="9909175" y="4826000"/>
          <p14:tracePt t="250668" x="9893300" y="4826000"/>
          <p14:tracePt t="250669" x="9867900" y="4826000"/>
          <p14:tracePt t="250670" x="9859963" y="4826000"/>
          <p14:tracePt t="250671" x="9842500" y="4818063"/>
          <p14:tracePt t="250672" x="9825038" y="4818063"/>
          <p14:tracePt t="250673" x="9809163" y="4810125"/>
          <p14:tracePt t="250675" x="9791700" y="4810125"/>
          <p14:tracePt t="250677" x="9766300" y="4810125"/>
          <p14:tracePt t="250679" x="9725025" y="4802188"/>
          <p14:tracePt t="250680" x="9707563" y="4792663"/>
          <p14:tracePt t="250680" x="9699625" y="4792663"/>
          <p14:tracePt t="250681" x="9683750" y="4784725"/>
          <p14:tracePt t="250682" x="9666288" y="4784725"/>
          <p14:tracePt t="250683" x="9648825" y="4784725"/>
          <p14:tracePt t="250684" x="9632950" y="4776788"/>
          <p14:tracePt t="250686" x="9625013" y="4776788"/>
          <p14:tracePt t="250687" x="9607550" y="4776788"/>
          <p14:tracePt t="250687" x="9590088" y="4767263"/>
          <p14:tracePt t="250688" x="9574213" y="4767263"/>
          <p14:tracePt t="250689" x="9566275" y="4759325"/>
          <p14:tracePt t="250690" x="9548813" y="4759325"/>
          <p14:tracePt t="250693" x="9515475" y="4759325"/>
          <p14:tracePt t="250695" x="9490075" y="4751388"/>
          <p14:tracePt t="250695" x="9472613" y="4751388"/>
          <p14:tracePt t="250697" x="9456738" y="4743450"/>
          <p14:tracePt t="250698" x="9439275" y="4743450"/>
          <p14:tracePt t="250699" x="9431338" y="4743450"/>
          <p14:tracePt t="250700" x="9413875" y="4743450"/>
          <p14:tracePt t="250701" x="9398000" y="4733925"/>
          <p14:tracePt t="250702" x="9390063" y="4733925"/>
          <p14:tracePt t="250703" x="9380538" y="4725988"/>
          <p14:tracePt t="250705" x="9364663" y="4725988"/>
          <p14:tracePt t="250705" x="9355138" y="4725988"/>
          <p14:tracePt t="250706" x="9347200" y="4725988"/>
          <p14:tracePt t="250708" x="9331325" y="4725988"/>
          <p14:tracePt t="250710" x="9313863" y="4725988"/>
          <p14:tracePt t="250711" x="9288463" y="4718050"/>
          <p14:tracePt t="250713" x="9272588" y="4718050"/>
          <p14:tracePt t="250714" x="9272588" y="4708525"/>
          <p14:tracePt t="250716" x="9263063" y="4708525"/>
          <p14:tracePt t="250716" x="9247188" y="4708525"/>
          <p14:tracePt t="250718" x="9237663" y="4708525"/>
          <p14:tracePt t="250719" x="9229725" y="4708525"/>
          <p14:tracePt t="250721" x="9221788" y="4708525"/>
          <p14:tracePt t="250722" x="9213850" y="4708525"/>
          <p14:tracePt t="250725" x="9204325" y="4708525"/>
          <p14:tracePt t="250727" x="9196388" y="4708525"/>
          <p14:tracePt t="250728" x="9188450" y="4708525"/>
          <p14:tracePt t="250730" x="9178925" y="4700588"/>
          <p14:tracePt t="250734" x="9170988" y="4700588"/>
          <p14:tracePt t="250737" x="9163050" y="4700588"/>
          <p14:tracePt t="250800" x="9170988" y="4700588"/>
          <p14:tracePt t="250802" x="9170988" y="4708525"/>
          <p14:tracePt t="250804" x="9178925" y="4708525"/>
          <p14:tracePt t="250806" x="9178925" y="4718050"/>
          <p14:tracePt t="250808" x="9188450" y="4725988"/>
          <p14:tracePt t="250810" x="9204325" y="4733925"/>
          <p14:tracePt t="250812" x="9213850" y="4751388"/>
          <p14:tracePt t="250814" x="9221788" y="4751388"/>
          <p14:tracePt t="250815" x="9229725" y="4751388"/>
          <p14:tracePt t="250816" x="9237663" y="4759325"/>
          <p14:tracePt t="250819" x="9255125" y="4767263"/>
          <p14:tracePt t="250820" x="9263063" y="4776788"/>
          <p14:tracePt t="250822" x="9272588" y="4784725"/>
          <p14:tracePt t="250823" x="9288463" y="4792663"/>
          <p14:tracePt t="250829" x="9313863" y="4810125"/>
          <p14:tracePt t="250830" x="9331325" y="4818063"/>
          <p14:tracePt t="250831" x="9331325" y="4826000"/>
          <p14:tracePt t="250832" x="9347200" y="4826000"/>
          <p14:tracePt t="250835" x="9355138" y="4835525"/>
          <p14:tracePt t="250836" x="9364663" y="4835525"/>
          <p14:tracePt t="250836" x="9372600" y="4843463"/>
          <p14:tracePt t="250838" x="9380538" y="4843463"/>
          <p14:tracePt t="250840" x="9390063" y="4851400"/>
          <p14:tracePt t="250841" x="9398000" y="4851400"/>
          <p14:tracePt t="250843" x="9413875" y="4860925"/>
          <p14:tracePt t="250846" x="9448800" y="4876800"/>
          <p14:tracePt t="250847" x="9456738" y="4876800"/>
          <p14:tracePt t="250848" x="9464675" y="4876800"/>
          <p14:tracePt t="250849" x="9472613" y="4876800"/>
          <p14:tracePt t="250851" x="9472613" y="4884738"/>
          <p14:tracePt t="250852" x="9490075" y="4884738"/>
          <p14:tracePt t="250853" x="9498013" y="4884738"/>
          <p14:tracePt t="250855" x="9507538" y="4884738"/>
          <p14:tracePt t="250856" x="9523413" y="4894263"/>
          <p14:tracePt t="250856" x="9531350" y="4894263"/>
          <p14:tracePt t="250857" x="9540875" y="4902200"/>
          <p14:tracePt t="250860" x="9566275" y="4902200"/>
          <p14:tracePt t="250861" x="9582150" y="4902200"/>
          <p14:tracePt t="250862" x="9590088" y="4910138"/>
          <p14:tracePt t="250863" x="9599613" y="4910138"/>
          <p14:tracePt t="250864" x="9615488" y="4910138"/>
          <p14:tracePt t="250865" x="9625013" y="4919663"/>
          <p14:tracePt t="250866" x="9640888" y="4919663"/>
          <p14:tracePt t="250868" x="9648825" y="4919663"/>
          <p14:tracePt t="250870" x="9666288" y="4919663"/>
          <p14:tracePt t="250871" x="9674225" y="4919663"/>
          <p14:tracePt t="250872" x="9683750" y="4919663"/>
          <p14:tracePt t="250872" x="9699625" y="4919663"/>
          <p14:tracePt t="250874" x="9717088" y="4919663"/>
          <p14:tracePt t="250876" x="9742488" y="4927600"/>
          <p14:tracePt t="250879" x="9791700" y="4927600"/>
          <p14:tracePt t="250880" x="9801225" y="4927600"/>
          <p14:tracePt t="250881" x="9817100" y="4927600"/>
          <p14:tracePt t="250882" x="9825038" y="4927600"/>
          <p14:tracePt t="250883" x="9842500" y="4927600"/>
          <p14:tracePt t="250883" x="9867900" y="4927600"/>
          <p14:tracePt t="250885" x="9875838" y="4927600"/>
          <p14:tracePt t="250885" x="9901238" y="4927600"/>
          <p14:tracePt t="250887" x="9918700" y="4927600"/>
          <p14:tracePt t="250888" x="9926638" y="4927600"/>
          <p14:tracePt t="250888" x="9942513" y="4927600"/>
          <p14:tracePt t="250889" x="9967913" y="4927600"/>
          <p14:tracePt t="250890" x="9993313" y="4927600"/>
          <p14:tracePt t="250892" x="10018713" y="4927600"/>
          <p14:tracePt t="250894" x="10036175" y="4927600"/>
          <p14:tracePt t="250895" x="10059988" y="4927600"/>
          <p14:tracePt t="250895" x="10077450" y="4927600"/>
          <p14:tracePt t="250897" x="10094913" y="4927600"/>
          <p14:tracePt t="250897" x="10118725" y="4927600"/>
          <p14:tracePt t="250898" x="10136188" y="4927600"/>
          <p14:tracePt t="250899" x="10153650" y="4927600"/>
          <p14:tracePt t="250900" x="10169525" y="4919663"/>
          <p14:tracePt t="250901" x="10186988" y="4919663"/>
          <p14:tracePt t="250902" x="10212388" y="4910138"/>
          <p14:tracePt t="250904" x="10236200" y="4902200"/>
          <p14:tracePt t="250906" x="10253663" y="4902200"/>
          <p14:tracePt t="250906" x="10271125" y="4902200"/>
          <p14:tracePt t="250907" x="10279063" y="4902200"/>
          <p14:tracePt t="250909" x="10320338" y="4884738"/>
          <p14:tracePt t="250910" x="10345738" y="4876800"/>
          <p14:tracePt t="250912" x="10363200" y="4876800"/>
          <p14:tracePt t="250913" x="10379075" y="4860925"/>
          <p14:tracePt t="250914" x="10396538" y="4851400"/>
          <p14:tracePt t="250915" x="10412413" y="4851400"/>
          <p14:tracePt t="250915" x="10429875" y="4843463"/>
          <p14:tracePt t="250917" x="10455275" y="4826000"/>
          <p14:tracePt t="250918" x="10471150" y="4826000"/>
          <p14:tracePt t="250918" x="10488613" y="4810125"/>
          <p14:tracePt t="250920" x="10506075" y="4810125"/>
          <p14:tracePt t="250921" x="10514013" y="4792663"/>
          <p14:tracePt t="250921" x="10529888" y="4784725"/>
          <p14:tracePt t="250923" x="10555288" y="4776788"/>
          <p14:tracePt t="250923" x="10564813" y="4759325"/>
          <p14:tracePt t="250924" x="10572750" y="4759325"/>
          <p14:tracePt t="250927" x="10598150" y="4733925"/>
          <p14:tracePt t="250928" x="10614025" y="4725988"/>
          <p14:tracePt t="250929" x="10631488" y="4708525"/>
          <p14:tracePt t="250930" x="10639425" y="4700588"/>
          <p14:tracePt t="250930" x="10656888" y="4684713"/>
          <p14:tracePt t="250931" x="10664825" y="4675188"/>
          <p14:tracePt t="250932" x="10672763" y="4659313"/>
          <p14:tracePt t="250933" x="10682288" y="4641850"/>
          <p14:tracePt t="250935" x="10698163" y="4633913"/>
          <p14:tracePt t="250935" x="10706100" y="4616450"/>
          <p14:tracePt t="250936" x="10715625" y="4600575"/>
          <p14:tracePt t="250937" x="10723563" y="4591050"/>
          <p14:tracePt t="250938" x="10731500" y="4565650"/>
          <p14:tracePt t="250940" x="10741025" y="4549775"/>
          <p14:tracePt t="250942" x="10748963" y="4524375"/>
          <p14:tracePt t="250943" x="10756900" y="4498975"/>
          <p14:tracePt t="250946" x="10774363" y="4465638"/>
          <p14:tracePt t="250947" x="10774363" y="4448175"/>
          <p14:tracePt t="250947" x="10774363" y="4432300"/>
          <p14:tracePt t="250948" x="10782300" y="4406900"/>
          <p14:tracePt t="250949" x="10790238" y="4389438"/>
          <p14:tracePt t="250950" x="10790238" y="4373563"/>
          <p14:tracePt t="250951" x="10799763" y="4356100"/>
          <p14:tracePt t="250952" x="10799763" y="4340225"/>
          <p14:tracePt t="250953" x="10799763" y="4322763"/>
          <p14:tracePt t="250954" x="10799763" y="4297363"/>
          <p14:tracePt t="250955" x="10807700" y="4281488"/>
          <p14:tracePt t="250956" x="10807700" y="4264025"/>
          <p14:tracePt t="250957" x="10807700" y="4248150"/>
          <p14:tracePt t="250959" x="10815638" y="4222750"/>
          <p14:tracePt t="250961" x="10815638" y="4197350"/>
          <p14:tracePt t="250962" x="10815638" y="4179888"/>
          <p14:tracePt t="250962" x="10815638" y="4164013"/>
          <p14:tracePt t="250964" x="10815638" y="4154488"/>
          <p14:tracePt t="250965" x="10815638" y="4138613"/>
          <p14:tracePt t="250966" x="10815638" y="4121150"/>
          <p14:tracePt t="250967" x="10815638" y="4113213"/>
          <p14:tracePt t="250968" x="10815638" y="4095750"/>
          <p14:tracePt t="250969" x="10815638" y="4087813"/>
          <p14:tracePt t="250970" x="10815638" y="4071938"/>
          <p14:tracePt t="250972" x="10815638" y="4054475"/>
          <p14:tracePt t="250973" x="10807700" y="4046538"/>
          <p14:tracePt t="250974" x="10807700" y="4037013"/>
          <p14:tracePt t="250976" x="10799763" y="4011613"/>
          <p14:tracePt t="250980" x="10774363" y="3962400"/>
          <p14:tracePt t="250981" x="10774363" y="3952875"/>
          <p14:tracePt t="250982" x="10764838" y="3944938"/>
          <p14:tracePt t="250983" x="10748963" y="3919538"/>
          <p14:tracePt t="250985" x="10741025" y="3911600"/>
          <p14:tracePt t="250987" x="10731500" y="3886200"/>
          <p14:tracePt t="250988" x="10723563" y="3870325"/>
          <p14:tracePt t="250988" x="10715625" y="3860800"/>
          <p14:tracePt t="250991" x="10698163" y="3835400"/>
          <p14:tracePt t="250993" x="10682288" y="3811588"/>
          <p14:tracePt t="250995" x="10664825" y="3786188"/>
          <p14:tracePt t="250996" x="10656888" y="3768725"/>
          <p14:tracePt t="250997" x="10647363" y="3760788"/>
          <p14:tracePt t="250998" x="10631488" y="3743325"/>
          <p14:tracePt t="250999" x="10623550" y="3727450"/>
          <p14:tracePt t="251000" x="10614025" y="3717925"/>
          <p14:tracePt t="251001" x="10606088" y="3709988"/>
          <p14:tracePt t="251002" x="10598150" y="3694113"/>
          <p14:tracePt t="251003" x="10580688" y="3684588"/>
          <p14:tracePt t="251004" x="10572750" y="3668713"/>
          <p14:tracePt t="251005" x="10555288" y="3659188"/>
          <p14:tracePt t="251006" x="10547350" y="3643313"/>
          <p14:tracePt t="251008" x="10539413" y="3635375"/>
          <p14:tracePt t="251011" x="10506075" y="3600450"/>
          <p14:tracePt t="251014" x="10471150" y="3567113"/>
          <p14:tracePt t="251016" x="10455275" y="3541713"/>
          <p14:tracePt t="251018" x="10429875" y="3517900"/>
          <p14:tracePt t="251020" x="10388600" y="3482975"/>
          <p14:tracePt t="251023" x="10371138" y="3459163"/>
          <p14:tracePt t="251025" x="10363200" y="3449638"/>
          <p14:tracePt t="251028" x="10312400" y="3408363"/>
          <p14:tracePt t="251031" x="10287000" y="3382963"/>
          <p14:tracePt t="251032" x="10271125" y="3365500"/>
          <p14:tracePt t="251034" x="10261600" y="3349625"/>
          <p14:tracePt t="251036" x="10236200" y="3324225"/>
          <p14:tracePt t="251037" x="10228263" y="3316288"/>
          <p14:tracePt t="251038" x="10220325" y="3306763"/>
          <p14:tracePt t="251040" x="10212388" y="3298825"/>
          <p14:tracePt t="251042" x="10194925" y="3281363"/>
          <p14:tracePt t="251046" x="10169525" y="3248025"/>
          <p14:tracePt t="251047" x="10161588" y="3232150"/>
          <p14:tracePt t="251048" x="10153650" y="3232150"/>
          <p14:tracePt t="251049" x="10144125" y="3222625"/>
          <p14:tracePt t="251052" x="10136188" y="3214688"/>
          <p14:tracePt t="251054" x="10118725" y="3189288"/>
          <p14:tracePt t="251055" x="10110788" y="3181350"/>
          <p14:tracePt t="251056" x="10102850" y="3173413"/>
          <p14:tracePt t="251058" x="10094913" y="3163888"/>
          <p14:tracePt t="251060" x="10085388" y="3155950"/>
          <p14:tracePt t="251061" x="10077450" y="3148013"/>
          <p14:tracePt t="251062" x="10077450" y="3140075"/>
          <p14:tracePt t="251063" x="10069513" y="3140075"/>
          <p14:tracePt t="251065" x="10069513" y="3130550"/>
          <p14:tracePt t="251066" x="10052050" y="3122613"/>
          <p14:tracePt t="251068" x="10044113" y="3114675"/>
          <p14:tracePt t="251070" x="10044113" y="3105150"/>
          <p14:tracePt t="251071" x="10036175" y="3105150"/>
          <p14:tracePt t="251072" x="10036175" y="3097213"/>
          <p14:tracePt t="251073" x="10026650" y="3097213"/>
          <p14:tracePt t="251075" x="10018713" y="3089275"/>
          <p14:tracePt t="251078" x="10010775" y="3081338"/>
          <p14:tracePt t="251081" x="10001250" y="3063875"/>
          <p14:tracePt t="251082" x="9993313" y="3063875"/>
          <p14:tracePt t="251083" x="9985375" y="3063875"/>
          <p14:tracePt t="251085" x="9985375" y="3055938"/>
          <p14:tracePt t="251086" x="9977438" y="3055938"/>
          <p14:tracePt t="251088" x="9967913" y="3046413"/>
          <p14:tracePt t="251090" x="9967913" y="3038475"/>
          <p14:tracePt t="251094" x="9959975" y="3038475"/>
          <p14:tracePt t="251096" x="9959975" y="3030538"/>
          <p14:tracePt t="251097" x="9952038" y="3030538"/>
          <p14:tracePt t="251101" x="9942513" y="3030538"/>
          <p14:tracePt t="251102" x="9942513" y="3022600"/>
          <p14:tracePt t="251106" x="9934575" y="3022600"/>
          <p14:tracePt t="251110" x="9934575" y="3013075"/>
          <p14:tracePt t="251113" x="9926638" y="3013075"/>
          <p14:tracePt t="251119" x="9926638" y="3005138"/>
          <p14:tracePt t="251149" x="9918700" y="3005138"/>
          <p14:tracePt t="251156" x="9909175" y="3005138"/>
          <p14:tracePt t="251222" x="9901238" y="3005138"/>
          <p14:tracePt t="251230" x="9901238" y="2997200"/>
          <p14:tracePt t="251334" x="9893300" y="2997200"/>
          <p14:tracePt t="251340" x="9893300" y="3005138"/>
          <p14:tracePt t="251343" x="9893300" y="3013075"/>
          <p14:tracePt t="251345" x="9883775" y="3022600"/>
          <p14:tracePt t="251347" x="9883775" y="3030538"/>
          <p14:tracePt t="251348" x="9875838" y="3030538"/>
          <p14:tracePt t="251349" x="9875838" y="3038475"/>
          <p14:tracePt t="251351" x="9875838" y="3046413"/>
          <p14:tracePt t="251353" x="9875838" y="3055938"/>
          <p14:tracePt t="251354" x="9875838" y="3063875"/>
          <p14:tracePt t="251354" x="9875838" y="3071813"/>
          <p14:tracePt t="251356" x="9867900" y="3089275"/>
          <p14:tracePt t="251360" x="9867900" y="3114675"/>
          <p14:tracePt t="251361" x="9867900" y="3122613"/>
          <p14:tracePt t="251363" x="9867900" y="3140075"/>
          <p14:tracePt t="251364" x="9867900" y="3148013"/>
          <p14:tracePt t="251365" x="9859963" y="3155950"/>
          <p14:tracePt t="251367" x="9859963" y="3173413"/>
          <p14:tracePt t="251367" x="9859963" y="3181350"/>
          <p14:tracePt t="251369" x="9859963" y="3189288"/>
          <p14:tracePt t="251369" x="9850438" y="3206750"/>
          <p14:tracePt t="251371" x="9850438" y="3214688"/>
          <p14:tracePt t="251372" x="9850438" y="3232150"/>
          <p14:tracePt t="251373" x="9850438" y="3248025"/>
          <p14:tracePt t="251375" x="9842500" y="3257550"/>
          <p14:tracePt t="251377" x="9842500" y="3265488"/>
          <p14:tracePt t="251378" x="9842500" y="3281363"/>
          <p14:tracePt t="251379" x="9842500" y="3290888"/>
          <p14:tracePt t="251379" x="9842500" y="3298825"/>
          <p14:tracePt t="251381" x="9842500" y="3316288"/>
          <p14:tracePt t="251382" x="9842500" y="3324225"/>
          <p14:tracePt t="251383" x="9842500" y="3332163"/>
          <p14:tracePt t="251384" x="9834563" y="3349625"/>
          <p14:tracePt t="251385" x="9834563" y="3357563"/>
          <p14:tracePt t="251385" x="9834563" y="3375025"/>
          <p14:tracePt t="251387" x="9834563" y="3382963"/>
          <p14:tracePt t="251388" x="9825038" y="3398838"/>
          <p14:tracePt t="251388" x="9825038" y="3416300"/>
          <p14:tracePt t="251389" x="9825038" y="3424238"/>
          <p14:tracePt t="251390" x="9825038" y="3441700"/>
          <p14:tracePt t="251393" x="9825038" y="3467100"/>
          <p14:tracePt t="251395" x="9817100" y="3492500"/>
          <p14:tracePt t="251396" x="9817100" y="3508375"/>
          <p14:tracePt t="251397" x="9817100" y="3525838"/>
          <p14:tracePt t="251399" x="9809163" y="3551238"/>
          <p14:tracePt t="251400" x="9809163" y="3567113"/>
          <p14:tracePt t="251400" x="9809163" y="3584575"/>
          <p14:tracePt t="251401" x="9809163" y="3592513"/>
          <p14:tracePt t="251402" x="9801225" y="3609975"/>
          <p14:tracePt t="251403" x="9801225" y="3617913"/>
          <p14:tracePt t="251404" x="9791700" y="3643313"/>
          <p14:tracePt t="251405" x="9791700" y="3659188"/>
          <p14:tracePt t="251406" x="9783763" y="3676650"/>
          <p14:tracePt t="251407" x="9783763" y="3694113"/>
          <p14:tracePt t="251410" x="9783763" y="3727450"/>
          <p14:tracePt t="251411" x="9775825" y="3768725"/>
          <p14:tracePt t="251413" x="9766300" y="3776663"/>
          <p14:tracePt t="251414" x="9766300" y="3794125"/>
          <p14:tracePt t="251415" x="9758363" y="3811588"/>
          <p14:tracePt t="251417" x="9758363" y="3827463"/>
          <p14:tracePt t="251418" x="9758363" y="3844925"/>
          <p14:tracePt t="251418" x="9758363" y="3860800"/>
          <p14:tracePt t="251419" x="9750425" y="3878263"/>
          <p14:tracePt t="251420" x="9750425" y="3894138"/>
          <p14:tracePt t="251421" x="9742488" y="3911600"/>
          <p14:tracePt t="251422" x="9742488" y="3929063"/>
          <p14:tracePt t="251423" x="9742488" y="3944938"/>
          <p14:tracePt t="251426" x="9742488" y="3978275"/>
          <p14:tracePt t="251428" x="9732963" y="4021138"/>
          <p14:tracePt t="251428" x="9725025" y="4037013"/>
          <p14:tracePt t="251429" x="9725025" y="4046538"/>
          <p14:tracePt t="251430" x="9725025" y="4071938"/>
          <p14:tracePt t="251431" x="9717088" y="4087813"/>
          <p14:tracePt t="251432" x="9717088" y="4105275"/>
          <p14:tracePt t="251433" x="9717088" y="4113213"/>
          <p14:tracePt t="251434" x="9717088" y="4130675"/>
          <p14:tracePt t="251435" x="9717088" y="4138613"/>
          <p14:tracePt t="251436" x="9717088" y="4164013"/>
          <p14:tracePt t="251438" x="9717088" y="4171950"/>
          <p14:tracePt t="251439" x="9717088" y="4189413"/>
          <p14:tracePt t="251440" x="9707563" y="4197350"/>
          <p14:tracePt t="251443" x="9707563" y="4230688"/>
          <p14:tracePt t="251446" x="9707563" y="4271963"/>
          <p14:tracePt t="251448" x="9707563" y="4281488"/>
          <p14:tracePt t="251449" x="9707563" y="4297363"/>
          <p14:tracePt t="251449" x="9707563" y="4314825"/>
          <p14:tracePt t="251451" x="9707563" y="4330700"/>
          <p14:tracePt t="251452" x="9707563" y="4340225"/>
          <p14:tracePt t="251454" x="9707563" y="4356100"/>
          <p14:tracePt t="251455" x="9699625" y="4365625"/>
          <p14:tracePt t="251456" x="9699625" y="4373563"/>
          <p14:tracePt t="251456" x="9699625" y="4389438"/>
          <p14:tracePt t="251459" x="9699625" y="4398963"/>
          <p14:tracePt t="251460" x="9699625" y="4406900"/>
          <p14:tracePt t="251461" x="9699625" y="4414838"/>
          <p14:tracePt t="251462" x="9699625" y="4424363"/>
          <p14:tracePt t="251463" x="9699625" y="4432300"/>
          <p14:tracePt t="251464" x="9699625" y="4440238"/>
          <p14:tracePt t="251465" x="9699625" y="4448175"/>
          <p14:tracePt t="251468" x="9699625" y="4457700"/>
          <p14:tracePt t="251470" x="9699625" y="4473575"/>
          <p14:tracePt t="251472" x="9699625" y="4483100"/>
          <p14:tracePt t="251475" x="9699625" y="4491038"/>
          <p14:tracePt t="251477" x="9699625" y="4498975"/>
          <p14:tracePt t="251480" x="9699625" y="4506913"/>
          <p14:tracePt t="251480" x="9699625" y="4516438"/>
          <p14:tracePt t="251484" x="9699625" y="4524375"/>
          <p14:tracePt t="251486" x="9699625" y="4532313"/>
          <p14:tracePt t="251488" x="9699625" y="4541838"/>
          <p14:tracePt t="251489" x="9691688" y="4541838"/>
          <p14:tracePt t="251494" x="9691688" y="4549775"/>
          <p14:tracePt t="251498" x="9691688" y="4557713"/>
          <p14:tracePt t="251504" x="9683750" y="4557713"/>
          <p14:tracePt t="251506" x="9683750" y="4565650"/>
          <p14:tracePt t="251513" x="9683750" y="4575175"/>
          <p14:tracePt t="251631" x="9683750" y="4583113"/>
          <p14:tracePt t="251645" x="9683750" y="4591050"/>
          <p14:tracePt t="251672" x="9683750" y="4600575"/>
          <p14:tracePt t="251677" x="9683750" y="4608513"/>
          <p14:tracePt t="251681" x="9691688" y="4608513"/>
          <p14:tracePt t="251684" x="9691688" y="4616450"/>
          <p14:tracePt t="251690" x="9691688" y="4624388"/>
          <p14:tracePt t="251695" x="9691688" y="4633913"/>
          <p14:tracePt t="251697" x="9691688" y="4641850"/>
          <p14:tracePt t="251699" x="9699625" y="4641850"/>
          <p14:tracePt t="251700" x="9699625" y="4649788"/>
          <p14:tracePt t="251704" x="9699625" y="4659313"/>
          <p14:tracePt t="251708" x="9707563" y="4667250"/>
          <p14:tracePt t="251711" x="9707563" y="4675188"/>
          <p14:tracePt t="251713" x="9717088" y="4684713"/>
          <p14:tracePt t="251716" x="9717088" y="4692650"/>
          <p14:tracePt t="251719" x="9725025" y="4700588"/>
          <p14:tracePt t="251721" x="9725025" y="4708525"/>
          <p14:tracePt t="251726" x="9725025" y="4718050"/>
          <p14:tracePt t="251728" x="9732963" y="4725988"/>
          <p14:tracePt t="251733" x="9732963" y="4733925"/>
          <p14:tracePt t="251735" x="9732963" y="4743450"/>
          <p14:tracePt t="251740" x="9742488" y="4751388"/>
          <p14:tracePt t="251743" x="9750425" y="4751388"/>
          <p14:tracePt t="251745" x="9750425" y="4759325"/>
          <p14:tracePt t="251751" x="9750425" y="4767263"/>
          <p14:tracePt t="251753" x="9758363" y="4767263"/>
          <p14:tracePt t="251759" x="9758363" y="4776788"/>
          <p14:tracePt t="251760" x="9766300" y="4776788"/>
          <p14:tracePt t="251764" x="9766300" y="4784725"/>
          <p14:tracePt t="251769" x="9775825" y="4784725"/>
          <p14:tracePt t="251771" x="9783763" y="4792663"/>
          <p14:tracePt t="251779" x="9791700" y="4792663"/>
          <p14:tracePt t="251780" x="9791700" y="4802188"/>
          <p14:tracePt t="251788" x="9801225" y="4802188"/>
          <p14:tracePt t="251803" x="9809163" y="4802188"/>
          <p14:tracePt t="251809" x="9817100" y="4802188"/>
          <p14:tracePt t="251827" x="9825038" y="4802188"/>
          <p14:tracePt t="251895" x="9825038" y="4792663"/>
          <p14:tracePt t="251897" x="9834563" y="4792663"/>
          <p14:tracePt t="251901" x="9834563" y="4784725"/>
          <p14:tracePt t="251904" x="9834563" y="4776788"/>
          <p14:tracePt t="251910" x="9842500" y="4767263"/>
          <p14:tracePt t="251916" x="9850438" y="4759325"/>
          <p14:tracePt t="251922" x="9850438" y="4751388"/>
          <p14:tracePt t="251928" x="9850438" y="4743450"/>
          <p14:tracePt t="251931" x="9859963" y="4743450"/>
          <p14:tracePt t="251933" x="9859963" y="4733925"/>
          <p14:tracePt t="251938" x="9859963" y="4725988"/>
          <p14:tracePt t="251940" x="9867900" y="4725988"/>
          <p14:tracePt t="251945" x="9867900" y="4718050"/>
          <p14:tracePt t="251949" x="9875838" y="4708525"/>
          <p14:tracePt t="251952" x="9883775" y="4700588"/>
          <p14:tracePt t="251957" x="9883775" y="4692650"/>
          <p14:tracePt t="251960" x="9893300" y="4692650"/>
          <p14:tracePt t="251964" x="9901238" y="4684713"/>
          <p14:tracePt t="251967" x="9901238" y="4675188"/>
          <p14:tracePt t="251970" x="9909175" y="4667250"/>
          <p14:tracePt t="251972" x="9918700" y="4667250"/>
          <p14:tracePt t="251975" x="9918700" y="4659313"/>
          <p14:tracePt t="251977" x="9926638" y="4659313"/>
          <p14:tracePt t="251981" x="9926638" y="4649788"/>
          <p14:tracePt t="251985" x="9934575" y="4649788"/>
          <p14:tracePt t="251987" x="9934575" y="4641850"/>
          <p14:tracePt t="251990" x="9934575" y="4633913"/>
          <p14:tracePt t="251997" x="9942513" y="4624388"/>
          <p14:tracePt t="252004" x="9952038" y="4624388"/>
          <p14:tracePt t="252006" x="9952038" y="4616450"/>
          <p14:tracePt t="252019" x="9952038" y="4608513"/>
          <p14:tracePt t="252035" x="9952038" y="4600575"/>
          <p14:tracePt t="252051" x="9952038" y="4591050"/>
          <p14:tracePt t="252054" x="9959975" y="4591050"/>
          <p14:tracePt t="252063" x="9959975" y="4583113"/>
          <p14:tracePt t="252074" x="9959975" y="4575175"/>
          <p14:tracePt t="252079" x="9959975" y="4565650"/>
          <p14:tracePt t="252087" x="9959975" y="4557713"/>
          <p14:tracePt t="252095" x="9959975" y="4549775"/>
          <p14:tracePt t="252102" x="9959975" y="4541838"/>
          <p14:tracePt t="252106" x="9959975" y="4532313"/>
          <p14:tracePt t="252114" x="9959975" y="4524375"/>
          <p14:tracePt t="252123" x="9959975" y="4516438"/>
          <p14:tracePt t="252134" x="9959975" y="4506913"/>
          <p14:tracePt t="252144" x="9959975" y="4498975"/>
          <p14:tracePt t="252153" x="9959975" y="4491038"/>
          <p14:tracePt t="252161" x="9959975" y="4483100"/>
          <p14:tracePt t="252167" x="9959975" y="4473575"/>
          <p14:tracePt t="252172" x="9959975" y="4465638"/>
          <p14:tracePt t="252177" x="9959975" y="4457700"/>
          <p14:tracePt t="252184" x="9959975" y="4448175"/>
          <p14:tracePt t="252193" x="9959975" y="4440238"/>
          <p14:tracePt t="252203" x="9952038" y="4440238"/>
          <p14:tracePt t="252205" x="9952038" y="4432300"/>
          <p14:tracePt t="252219" x="9952038" y="4424363"/>
          <p14:tracePt t="252311" x="9952038" y="4432300"/>
          <p14:tracePt t="252320" x="9952038" y="4440238"/>
          <p14:tracePt t="252326" x="9942513" y="4440238"/>
          <p14:tracePt t="252329" x="9942513" y="4448175"/>
          <p14:tracePt t="252333" x="9942513" y="4465638"/>
          <p14:tracePt t="252336" x="9942513" y="4473575"/>
          <p14:tracePt t="252339" x="9942513" y="4483100"/>
          <p14:tracePt t="252341" x="9942513" y="4491038"/>
          <p14:tracePt t="252346" x="9942513" y="4506913"/>
          <p14:tracePt t="252348" x="9942513" y="4516438"/>
          <p14:tracePt t="252350" x="9942513" y="4524375"/>
          <p14:tracePt t="252352" x="9942513" y="4532313"/>
          <p14:tracePt t="252353" x="9942513" y="4541838"/>
          <p14:tracePt t="252356" x="9942513" y="4549775"/>
          <p14:tracePt t="252359" x="9942513" y="4557713"/>
          <p14:tracePt t="252363" x="9942513" y="4575175"/>
          <p14:tracePt t="252364" x="9942513" y="4583113"/>
          <p14:tracePt t="252368" x="9942513" y="4591050"/>
          <p14:tracePt t="252370" x="9942513" y="4600575"/>
          <p14:tracePt t="252371" x="9942513" y="4608513"/>
          <p14:tracePt t="252375" x="9934575" y="4616450"/>
          <p14:tracePt t="252377" x="9934575" y="4624388"/>
          <p14:tracePt t="252379" x="9934575" y="4633913"/>
          <p14:tracePt t="252381" x="9934575" y="4641850"/>
          <p14:tracePt t="252383" x="9934575" y="4649788"/>
          <p14:tracePt t="252386" x="9934575" y="4659313"/>
          <p14:tracePt t="252389" x="9934575" y="4667250"/>
          <p14:tracePt t="252390" x="9926638" y="4667250"/>
          <p14:tracePt t="252392" x="9926638" y="4675188"/>
          <p14:tracePt t="252394" x="9926638" y="4684713"/>
          <p14:tracePt t="252397" x="9926638" y="4692650"/>
          <p14:tracePt t="252401" x="9926638" y="4700588"/>
          <p14:tracePt t="252403" x="9926638" y="4708525"/>
          <p14:tracePt t="252405" x="9926638" y="4718050"/>
          <p14:tracePt t="252410" x="9926638" y="4725988"/>
          <p14:tracePt t="252411" x="9918700" y="4725988"/>
          <p14:tracePt t="252413" x="9918700" y="4733925"/>
          <p14:tracePt t="252414" x="9918700" y="4743450"/>
          <p14:tracePt t="252418" x="9918700" y="4751388"/>
          <p14:tracePt t="252422" x="9918700" y="4759325"/>
          <p14:tracePt t="252424" x="9909175" y="4759325"/>
          <p14:tracePt t="252427" x="9909175" y="4767263"/>
          <p14:tracePt t="252430" x="9909175" y="4776788"/>
          <p14:tracePt t="252434" x="9909175" y="4784725"/>
          <p14:tracePt t="252437" x="9909175" y="4792663"/>
          <p14:tracePt t="252443" x="9909175" y="4802188"/>
          <p14:tracePt t="252447" x="9901238" y="4810125"/>
          <p14:tracePt t="252448" x="9901238" y="4818063"/>
          <p14:tracePt t="252453" x="9901238" y="4826000"/>
          <p14:tracePt t="252459" x="9901238" y="4835525"/>
          <p14:tracePt t="252464" x="9901238" y="4843463"/>
          <p14:tracePt t="252466" x="9901238" y="4851400"/>
          <p14:tracePt t="252470" x="9893300" y="4851400"/>
          <p14:tracePt t="252472" x="9893300" y="4860925"/>
          <p14:tracePt t="252478" x="9893300" y="4868863"/>
          <p14:tracePt t="252484" x="9893300" y="4876800"/>
          <p14:tracePt t="252487" x="9893300" y="4884738"/>
          <p14:tracePt t="252493" x="9893300" y="4894263"/>
          <p14:tracePt t="252498" x="9893300" y="4902200"/>
          <p14:tracePt t="252503" x="9883775" y="4902200"/>
          <p14:tracePt t="252504" x="9883775" y="4910138"/>
          <p14:tracePt t="252507" x="9883775" y="4919663"/>
          <p14:tracePt t="252515" x="9883775" y="4927600"/>
          <p14:tracePt t="252516" x="9875838" y="4927600"/>
          <p14:tracePt t="252522" x="9875838" y="4935538"/>
          <p14:tracePt t="252532" x="9875838" y="4943475"/>
          <p14:tracePt t="252539" x="9875838" y="4953000"/>
          <p14:tracePt t="252584" x="9875838" y="4960938"/>
          <p14:tracePt t="252602" x="9883775" y="4960938"/>
          <p14:tracePt t="252621" x="9893300" y="4960938"/>
          <p14:tracePt t="252628" x="9901238" y="4960938"/>
          <p14:tracePt t="252632" x="9909175" y="4960938"/>
          <p14:tracePt t="252634" x="9918700" y="4960938"/>
          <p14:tracePt t="252637" x="9926638" y="4960938"/>
          <p14:tracePt t="252640" x="9934575" y="4960938"/>
          <p14:tracePt t="252642" x="9942513" y="4960938"/>
          <p14:tracePt t="252645" x="9952038" y="4960938"/>
          <p14:tracePt t="252646" x="9959975" y="4960938"/>
          <p14:tracePt t="252648" x="9967913" y="4960938"/>
          <p14:tracePt t="252649" x="9977438" y="4960938"/>
          <p14:tracePt t="252651" x="9985375" y="4960938"/>
          <p14:tracePt t="252653" x="9993313" y="4960938"/>
          <p14:tracePt t="252654" x="10001250" y="4960938"/>
          <p14:tracePt t="252658" x="10018713" y="4960938"/>
          <p14:tracePt t="252660" x="10036175" y="4960938"/>
          <p14:tracePt t="252664" x="10044113" y="4960938"/>
          <p14:tracePt t="252665" x="10059988" y="4960938"/>
          <p14:tracePt t="252666" x="10069513" y="4960938"/>
          <p14:tracePt t="252668" x="10077450" y="4960938"/>
          <p14:tracePt t="252669" x="10085388" y="4960938"/>
          <p14:tracePt t="252670" x="10094913" y="4960938"/>
          <p14:tracePt t="252672" x="10110788" y="4960938"/>
          <p14:tracePt t="252676" x="10118725" y="4960938"/>
          <p14:tracePt t="252677" x="10128250" y="4960938"/>
          <p14:tracePt t="252677" x="10136188" y="4960938"/>
          <p14:tracePt t="252678" x="10144125" y="4960938"/>
          <p14:tracePt t="252681" x="10161588" y="4960938"/>
          <p14:tracePt t="252684" x="10169525" y="4960938"/>
          <p14:tracePt t="252685" x="10186988" y="4960938"/>
          <p14:tracePt t="252687" x="10194925" y="4960938"/>
          <p14:tracePt t="252688" x="10202863" y="4960938"/>
          <p14:tracePt t="252689" x="10212388" y="4960938"/>
          <p14:tracePt t="252693" x="10228263" y="4960938"/>
          <p14:tracePt t="252694" x="10236200" y="4960938"/>
          <p14:tracePt t="252695" x="10245725" y="4960938"/>
          <p14:tracePt t="252696" x="10261600" y="4960938"/>
          <p14:tracePt t="252698" x="10271125" y="4960938"/>
          <p14:tracePt t="252700" x="10287000" y="4960938"/>
          <p14:tracePt t="252701" x="10294938" y="4960938"/>
          <p14:tracePt t="252704" x="10312400" y="4960938"/>
          <p14:tracePt t="252706" x="10320338" y="4960938"/>
          <p14:tracePt t="252707" x="10329863" y="4960938"/>
          <p14:tracePt t="252709" x="10337800" y="4960938"/>
          <p14:tracePt t="252710" x="10353675" y="4960938"/>
          <p14:tracePt t="252713" x="10363200" y="4960938"/>
          <p14:tracePt t="252716" x="10379075" y="4960938"/>
          <p14:tracePt t="252716" x="10388600" y="4960938"/>
          <p14:tracePt t="252718" x="10404475" y="4968875"/>
          <p14:tracePt t="252721" x="10412413" y="4968875"/>
          <p14:tracePt t="252722" x="10421938" y="4968875"/>
          <p14:tracePt t="252723" x="10429875" y="4968875"/>
          <p14:tracePt t="252726" x="10437813" y="4968875"/>
          <p14:tracePt t="252728" x="10447338" y="4968875"/>
          <p14:tracePt t="252730" x="10455275" y="4978400"/>
          <p14:tracePt t="252730" x="10463213" y="4978400"/>
          <p14:tracePt t="252732" x="10471150" y="4978400"/>
          <p14:tracePt t="252734" x="10480675" y="4978400"/>
          <p14:tracePt t="252736" x="10496550" y="4978400"/>
          <p14:tracePt t="252739" x="10506075" y="4978400"/>
          <p14:tracePt t="252740" x="10514013" y="4986338"/>
          <p14:tracePt t="252743" x="10529888" y="4986338"/>
          <p14:tracePt t="252744" x="10547350" y="4986338"/>
          <p14:tracePt t="252747" x="10555288" y="4986338"/>
          <p14:tracePt t="252749" x="10564813" y="4986338"/>
          <p14:tracePt t="252749" x="10572750" y="4994275"/>
          <p14:tracePt t="252751" x="10580688" y="4994275"/>
          <p14:tracePt t="252752" x="10588625" y="4994275"/>
          <p14:tracePt t="252753" x="10598150" y="5002213"/>
          <p14:tracePt t="252755" x="10606088" y="5002213"/>
          <p14:tracePt t="252757" x="10614025" y="5002213"/>
          <p14:tracePt t="252758" x="10623550" y="5002213"/>
          <p14:tracePt t="252760" x="10639425" y="5002213"/>
          <p14:tracePt t="252762" x="10647363" y="5002213"/>
          <p14:tracePt t="252763" x="10647363" y="5011738"/>
          <p14:tracePt t="252764" x="10656888" y="5011738"/>
          <p14:tracePt t="252765" x="10664825" y="5011738"/>
          <p14:tracePt t="252766" x="10672763" y="5011738"/>
          <p14:tracePt t="252767" x="10690225" y="5011738"/>
          <p14:tracePt t="252771" x="10698163" y="5011738"/>
          <p14:tracePt t="252773" x="10706100" y="5019675"/>
          <p14:tracePt t="252776" x="10715625" y="5019675"/>
          <p14:tracePt t="252778" x="10723563" y="5019675"/>
          <p14:tracePt t="252779" x="10731500" y="5027613"/>
          <p14:tracePt t="252781" x="10741025" y="5027613"/>
          <p14:tracePt t="252784" x="10748963" y="5027613"/>
          <p14:tracePt t="252786" x="10756900" y="5027613"/>
          <p14:tracePt t="252789" x="10764838" y="5027613"/>
          <p14:tracePt t="252793" x="10774363" y="5027613"/>
          <p14:tracePt t="252795" x="10774363" y="5037138"/>
          <p14:tracePt t="252797" x="10782300" y="5037138"/>
          <p14:tracePt t="252799" x="10790238" y="5037138"/>
          <p14:tracePt t="252803" x="10799763" y="5037138"/>
          <p14:tracePt t="252808" x="10807700" y="5037138"/>
          <p14:tracePt t="252811" x="10815638" y="5037138"/>
          <p14:tracePt t="252814" x="10815638" y="5045075"/>
          <p14:tracePt t="252815" x="10823575" y="5045075"/>
          <p14:tracePt t="252819" x="10833100" y="5045075"/>
          <p14:tracePt t="252825" x="10841038" y="5045075"/>
          <p14:tracePt t="252830" x="10848975" y="5045075"/>
          <p14:tracePt t="252832" x="10858500" y="5045075"/>
          <p14:tracePt t="252839" x="10866438" y="5045075"/>
          <p14:tracePt t="252849" x="10874375" y="5045075"/>
          <p14:tracePt t="252903" x="10882313" y="5045075"/>
          <p14:tracePt t="252933" x="10891838" y="5045075"/>
          <p14:tracePt t="252973" x="10899775" y="5045075"/>
          <p14:tracePt t="253005" x="10907713" y="5045075"/>
          <p14:tracePt t="253023" x="10917238" y="5045075"/>
          <p14:tracePt t="253036" x="10917238" y="5037138"/>
          <p14:tracePt t="253039" x="10925175" y="5037138"/>
          <p14:tracePt t="253047" x="10933113" y="5037138"/>
          <p14:tracePt t="253061" x="10933113" y="5027613"/>
          <p14:tracePt t="253064" x="10941050" y="5027613"/>
          <p14:tracePt t="253066" x="10941050" y="5019675"/>
          <p14:tracePt t="253073" x="10941050" y="5011738"/>
          <p14:tracePt t="253076" x="10950575" y="5011738"/>
          <p14:tracePt t="253080" x="10950575" y="5002213"/>
          <p14:tracePt t="253085" x="10958513" y="5002213"/>
          <p14:tracePt t="253087" x="10958513" y="4994275"/>
          <p14:tracePt t="253089" x="10966450" y="4986338"/>
          <p14:tracePt t="253097" x="10966450" y="4978400"/>
          <p14:tracePt t="253099" x="10975975" y="4978400"/>
          <p14:tracePt t="253107" x="10975975" y="4968875"/>
          <p14:tracePt t="253110" x="10983913" y="4968875"/>
          <p14:tracePt t="253113" x="10983913" y="4960938"/>
          <p14:tracePt t="253116" x="10983913" y="4953000"/>
          <p14:tracePt t="253118" x="10991850" y="4953000"/>
          <p14:tracePt t="253122" x="10999788" y="4943475"/>
          <p14:tracePt t="253128" x="10999788" y="4935538"/>
          <p14:tracePt t="253133" x="11009313" y="4935538"/>
          <p14:tracePt t="253134" x="11009313" y="4927600"/>
          <p14:tracePt t="253136" x="11009313" y="4919663"/>
          <p14:tracePt t="253141" x="11009313" y="4910138"/>
          <p14:tracePt t="253161" x="11009313" y="4868863"/>
          <p14:tracePt t="253163" x="11009313" y="4860925"/>
          <p14:tracePt t="253164" x="11009313" y="4851400"/>
          <p14:tracePt t="253170" x="11009313" y="4843463"/>
          <p14:tracePt t="253171" x="11009313" y="4835525"/>
          <p14:tracePt t="253175" x="11009313" y="4826000"/>
          <p14:tracePt t="253177" x="11009313" y="4818063"/>
          <p14:tracePt t="253178" x="11009313" y="4810125"/>
          <p14:tracePt t="253182" x="11009313" y="4802188"/>
          <p14:tracePt t="253185" x="11009313" y="4792663"/>
          <p14:tracePt t="253188" x="11009313" y="4784725"/>
          <p14:tracePt t="253189" x="11009313" y="4776788"/>
          <p14:tracePt t="253194" x="11009313" y="4767263"/>
          <p14:tracePt t="253197" x="11017250" y="4759325"/>
          <p14:tracePt t="253203" x="11017250" y="4751388"/>
          <p14:tracePt t="253206" x="11017250" y="4743450"/>
          <p14:tracePt t="253210" x="11017250" y="4733925"/>
          <p14:tracePt t="253215" x="11017250" y="4725988"/>
          <p14:tracePt t="253219" x="11017250" y="4718050"/>
          <p14:tracePt t="253221" x="11017250" y="4708525"/>
          <p14:tracePt t="253225" x="11017250" y="4700588"/>
          <p14:tracePt t="253230" x="11017250" y="4692650"/>
          <p14:tracePt t="253235" x="11017250" y="4684713"/>
          <p14:tracePt t="253237" x="11017250" y="4675188"/>
          <p14:tracePt t="253241" x="11017250" y="4667250"/>
          <p14:tracePt t="253247" x="11017250" y="4659313"/>
          <p14:tracePt t="253251" x="11017250" y="4649788"/>
          <p14:tracePt t="253253" x="11017250" y="4641850"/>
          <p14:tracePt t="253258" x="11017250" y="4633913"/>
          <p14:tracePt t="253263" x="11017250" y="4624388"/>
          <p14:tracePt t="253267" x="11017250" y="4616450"/>
          <p14:tracePt t="253268" x="11009313" y="4616450"/>
          <p14:tracePt t="253269" x="11009313" y="4608513"/>
          <p14:tracePt t="253274" x="11009313" y="4600575"/>
          <p14:tracePt t="253279" x="11009313" y="4591050"/>
          <p14:tracePt t="253287" x="11009313" y="4583113"/>
          <p14:tracePt t="253293" x="11009313" y="4575175"/>
          <p14:tracePt t="253304" x="11009313" y="4565650"/>
          <p14:tracePt t="253314" x="11009313" y="4557713"/>
          <p14:tracePt t="253332" x="11009313" y="4549775"/>
          <p14:tracePt t="253335" x="10999788" y="4549775"/>
          <p14:tracePt t="253340" x="10999788" y="4541838"/>
          <p14:tracePt t="253361" x="10999788" y="4532313"/>
          <p14:tracePt t="253472" x="10991850" y="4532313"/>
          <p14:tracePt t="253508" x="10991850" y="4524375"/>
          <p14:tracePt t="253510" x="10983913" y="4524375"/>
          <p14:tracePt t="253517" x="10975975" y="4516438"/>
          <p14:tracePt t="253524" x="10966450" y="4506913"/>
          <p14:tracePt t="253526" x="10958513" y="4498975"/>
          <p14:tracePt t="253531" x="10950575" y="4498975"/>
          <p14:tracePt t="253533" x="10950575" y="4491038"/>
          <p14:tracePt t="253535" x="10941050" y="4491038"/>
          <p14:tracePt t="253539" x="10933113" y="4491038"/>
          <p14:tracePt t="253540" x="10925175" y="4483100"/>
          <p14:tracePt t="253545" x="10917238" y="4483100"/>
          <p14:tracePt t="253547" x="10917238" y="4473575"/>
          <p14:tracePt t="253549" x="10907713" y="4473575"/>
          <p14:tracePt t="253550" x="10899775" y="4465638"/>
          <p14:tracePt t="253552" x="10891838" y="4465638"/>
          <p14:tracePt t="253556" x="10882313" y="4465638"/>
          <p14:tracePt t="253561" x="10874375" y="4457700"/>
          <p14:tracePt t="253563" x="10866438" y="4457700"/>
          <p14:tracePt t="253564" x="10858500" y="4457700"/>
          <p14:tracePt t="253565" x="10848975" y="4457700"/>
          <p14:tracePt t="253566" x="10848975" y="4448175"/>
          <p14:tracePt t="253569" x="10841038" y="4448175"/>
          <p14:tracePt t="253569" x="10833100" y="4448175"/>
          <p14:tracePt t="253571" x="10823575" y="4448175"/>
          <p14:tracePt t="253573" x="10815638" y="4448175"/>
          <p14:tracePt t="253575" x="10807700" y="4440238"/>
          <p14:tracePt t="253577" x="10799763" y="4440238"/>
          <p14:tracePt t="253579" x="10782300" y="4440238"/>
          <p14:tracePt t="253581" x="10774363" y="4432300"/>
          <p14:tracePt t="253582" x="10764838" y="4432300"/>
          <p14:tracePt t="253583" x="10756900" y="4432300"/>
          <p14:tracePt t="253586" x="10748963" y="4432300"/>
          <p14:tracePt t="253586" x="10741025" y="4432300"/>
          <p14:tracePt t="253587" x="10731500" y="4432300"/>
          <p14:tracePt t="253589" x="10723563" y="4432300"/>
          <p14:tracePt t="253592" x="10706100" y="4432300"/>
          <p14:tracePt t="253594" x="10698163" y="4432300"/>
          <p14:tracePt t="253595" x="10682288" y="4432300"/>
          <p14:tracePt t="253597" x="10672763" y="4432300"/>
          <p14:tracePt t="253598" x="10664825" y="4432300"/>
          <p14:tracePt t="253599" x="10656888" y="4424363"/>
          <p14:tracePt t="253600" x="10639425" y="4424363"/>
          <p14:tracePt t="253603" x="10631488" y="4424363"/>
          <p14:tracePt t="253605" x="10614025" y="4424363"/>
          <p14:tracePt t="253607" x="10606088" y="4424363"/>
          <p14:tracePt t="253607" x="10598150" y="4424363"/>
          <p14:tracePt t="253610" x="10580688" y="4424363"/>
          <p14:tracePt t="253611" x="10572750" y="4424363"/>
          <p14:tracePt t="253612" x="10564813" y="4424363"/>
          <p14:tracePt t="253613" x="10547350" y="4424363"/>
          <p14:tracePt t="253614" x="10539413" y="4424363"/>
          <p14:tracePt t="253617" x="10521950" y="4424363"/>
          <p14:tracePt t="253619" x="10496550" y="4424363"/>
          <p14:tracePt t="253621" x="10480675" y="4424363"/>
          <p14:tracePt t="253623" x="10471150" y="4424363"/>
          <p14:tracePt t="253624" x="10447338" y="4424363"/>
          <p14:tracePt t="253628" x="10421938" y="4414838"/>
          <p14:tracePt t="253629" x="10412413" y="4414838"/>
          <p14:tracePt t="253631" x="10404475" y="4414838"/>
          <p14:tracePt t="253632" x="10388600" y="4406900"/>
          <p14:tracePt t="253634" x="10371138" y="4406900"/>
          <p14:tracePt t="253638" x="10345738" y="4406900"/>
          <p14:tracePt t="253639" x="10337800" y="4406900"/>
          <p14:tracePt t="253644" x="10320338" y="4406900"/>
          <p14:tracePt t="253645" x="10312400" y="4398963"/>
          <p14:tracePt t="253647" x="10294938" y="4398963"/>
          <p14:tracePt t="253649" x="10287000" y="4398963"/>
          <p14:tracePt t="253650" x="10287000" y="4389438"/>
          <p14:tracePt t="253651" x="10279063" y="4389438"/>
          <p14:tracePt t="253654" x="10271125" y="4389438"/>
          <p14:tracePt t="253657" x="10261600" y="4389438"/>
          <p14:tracePt t="253659" x="10253663" y="4389438"/>
          <p14:tracePt t="253662" x="10245725" y="4389438"/>
          <p14:tracePt t="253669" x="10236200" y="4389438"/>
          <p14:tracePt t="253679" x="10228263" y="4381500"/>
          <p14:tracePt t="253865" x="10220325" y="4381500"/>
          <p14:tracePt t="253868" x="10212388" y="4381500"/>
          <p14:tracePt t="253870" x="10212388" y="4389438"/>
          <p14:tracePt t="253873" x="10202863" y="4389438"/>
          <p14:tracePt t="253874" x="10202863" y="4398963"/>
          <p14:tracePt t="253876" x="10194925" y="4398963"/>
          <p14:tracePt t="253878" x="10186988" y="4398963"/>
          <p14:tracePt t="253880" x="10177463" y="4398963"/>
          <p14:tracePt t="253880" x="10177463" y="4406900"/>
          <p14:tracePt t="253883" x="10169525" y="4406900"/>
          <p14:tracePt t="253885" x="10161588" y="4406900"/>
          <p14:tracePt t="253887" x="10144125" y="4406900"/>
          <p14:tracePt t="253888" x="10144125" y="4414838"/>
          <p14:tracePt t="253888" x="10136188" y="4414838"/>
          <p14:tracePt t="253890" x="10128250" y="4414838"/>
          <p14:tracePt t="253890" x="10118725" y="4414838"/>
          <p14:tracePt t="253894" x="10110788" y="4414838"/>
          <p14:tracePt t="253895" x="10102850" y="4424363"/>
          <p14:tracePt t="253896" x="10094913" y="4424363"/>
          <p14:tracePt t="253897" x="10085388" y="4432300"/>
          <p14:tracePt t="253898" x="10069513" y="4432300"/>
          <p14:tracePt t="253900" x="10059988" y="4432300"/>
          <p14:tracePt t="253900" x="10052050" y="4440238"/>
          <p14:tracePt t="253901" x="10036175" y="4440238"/>
          <p14:tracePt t="253904" x="10026650" y="4448175"/>
          <p14:tracePt t="253907" x="9993313" y="4448175"/>
          <p14:tracePt t="253907" x="9993313" y="4457700"/>
          <p14:tracePt t="253909" x="9967913" y="4457700"/>
          <p14:tracePt t="253911" x="9959975" y="4457700"/>
          <p14:tracePt t="253912" x="9952038" y="4457700"/>
          <p14:tracePt t="253912" x="9934575" y="4465638"/>
          <p14:tracePt t="253914" x="9918700" y="4473575"/>
          <p14:tracePt t="253915" x="9909175" y="4473575"/>
          <p14:tracePt t="253916" x="9901238" y="4473575"/>
          <p14:tracePt t="253917" x="9883775" y="4483100"/>
          <p14:tracePt t="253918" x="9875838" y="4483100"/>
          <p14:tracePt t="253919" x="9867900" y="4483100"/>
          <p14:tracePt t="253920" x="9842500" y="4491038"/>
          <p14:tracePt t="253921" x="9834563" y="4491038"/>
          <p14:tracePt t="253922" x="9825038" y="4498975"/>
          <p14:tracePt t="253924" x="9809163" y="4498975"/>
          <p14:tracePt t="253925" x="9801225" y="4498975"/>
          <p14:tracePt t="253927" x="9775825" y="4506913"/>
          <p14:tracePt t="253930" x="9732963" y="4516438"/>
          <p14:tracePt t="253931" x="9717088" y="4516438"/>
          <p14:tracePt t="253931" x="9699625" y="4524375"/>
          <p14:tracePt t="253933" x="9674225" y="4532313"/>
          <p14:tracePt t="253935" x="9658350" y="4541838"/>
          <p14:tracePt t="253935" x="9648825" y="4541838"/>
          <p14:tracePt t="253937" x="9640888" y="4541838"/>
          <p14:tracePt t="253937" x="9625013" y="4549775"/>
          <p14:tracePt t="253939" x="9607550" y="4549775"/>
          <p14:tracePt t="253940" x="9599613" y="4557713"/>
          <p14:tracePt t="253940" x="9582150" y="4557713"/>
          <p14:tracePt t="253941" x="9566275" y="4557713"/>
          <p14:tracePt t="253945" x="9523413" y="4575175"/>
          <p14:tracePt t="253948" x="9498013" y="4583113"/>
          <p14:tracePt t="253948" x="9482138" y="4583113"/>
          <p14:tracePt t="253949" x="9464675" y="4591050"/>
          <p14:tracePt t="253950" x="9456738" y="4591050"/>
          <p14:tracePt t="253951" x="9448800" y="4591050"/>
          <p14:tracePt t="253952" x="9431338" y="4600575"/>
          <p14:tracePt t="253953" x="9423400" y="4608513"/>
          <p14:tracePt t="253954" x="9413875" y="4608513"/>
          <p14:tracePt t="253955" x="9398000" y="4616450"/>
          <p14:tracePt t="253956" x="9390063" y="4616450"/>
          <p14:tracePt t="253957" x="9380538" y="4616450"/>
          <p14:tracePt t="253959" x="9355138" y="4633913"/>
          <p14:tracePt t="253962" x="9347200" y="4633913"/>
          <p14:tracePt t="253963" x="9339263" y="4633913"/>
          <p14:tracePt t="253964" x="9331325" y="4641850"/>
          <p14:tracePt t="253965" x="9321800" y="4641850"/>
          <p14:tracePt t="253968" x="9296400" y="4649788"/>
          <p14:tracePt t="253969" x="9288463" y="4659313"/>
          <p14:tracePt t="253970" x="9280525" y="4659313"/>
          <p14:tracePt t="253971" x="9272588" y="4659313"/>
          <p14:tracePt t="253972" x="9272588" y="4667250"/>
          <p14:tracePt t="253973" x="9263063" y="4667250"/>
          <p14:tracePt t="253975" x="9255125" y="4675188"/>
          <p14:tracePt t="253978" x="9247188" y="4684713"/>
          <p14:tracePt t="253982" x="9221788" y="4692650"/>
          <p14:tracePt t="253983" x="9213850" y="4692650"/>
          <p14:tracePt t="253985" x="9204325" y="4700588"/>
          <p14:tracePt t="253987" x="9196388" y="4700588"/>
          <p14:tracePt t="253989" x="9188450" y="4700588"/>
          <p14:tracePt t="253990" x="9188450" y="4708525"/>
          <p14:tracePt t="253993" x="9178925" y="4718050"/>
          <p14:tracePt t="253996" x="9170988" y="4718050"/>
          <p14:tracePt t="253999" x="9163050" y="4725988"/>
          <p14:tracePt t="254001" x="9155113" y="4725988"/>
          <p14:tracePt t="254005" x="9145588" y="4725988"/>
          <p14:tracePt t="254008" x="9145588" y="4733925"/>
          <p14:tracePt t="254010" x="9137650" y="4733925"/>
          <p14:tracePt t="254017" x="9129713" y="4733925"/>
          <p14:tracePt t="254069" x="9129713" y="4743450"/>
          <p14:tracePt t="254077" x="9129713" y="4751388"/>
          <p14:tracePt t="254080" x="9120188" y="4751388"/>
          <p14:tracePt t="254084" x="9120188" y="4759325"/>
          <p14:tracePt t="254091" x="9120188" y="4767263"/>
          <p14:tracePt t="254100" x="9120188" y="4776788"/>
          <p14:tracePt t="254107" x="9120188" y="4784725"/>
          <p14:tracePt t="254204" x="9120188" y="4776788"/>
          <p14:tracePt t="254210" x="9129713" y="4767263"/>
          <p14:tracePt t="254215" x="9129713" y="4759325"/>
          <p14:tracePt t="254217" x="9137650" y="4759325"/>
          <p14:tracePt t="254218" x="9137650" y="4751388"/>
          <p14:tracePt t="254219" x="9137650" y="4743450"/>
          <p14:tracePt t="254224" x="9145588" y="4733925"/>
          <p14:tracePt t="254228" x="9145588" y="4725988"/>
          <p14:tracePt t="254230" x="9145588" y="4718050"/>
          <p14:tracePt t="254231" x="9155113" y="4708525"/>
          <p14:tracePt t="254234" x="9163050" y="4700588"/>
          <p14:tracePt t="254236" x="9163050" y="4692650"/>
          <p14:tracePt t="254239" x="9163050" y="4684713"/>
          <p14:tracePt t="254239" x="9163050" y="4675188"/>
          <p14:tracePt t="254241" x="9163050" y="4667250"/>
          <p14:tracePt t="254244" x="9163050" y="4659313"/>
          <p14:tracePt t="254246" x="9163050" y="4649788"/>
          <p14:tracePt t="254248" x="9163050" y="4641850"/>
          <p14:tracePt t="254249" x="9163050" y="4633913"/>
          <p14:tracePt t="254251" x="9163050" y="4624388"/>
          <p14:tracePt t="254253" x="9163050" y="4616450"/>
          <p14:tracePt t="254255" x="9163050" y="4608513"/>
          <p14:tracePt t="254256" x="9155113" y="4600575"/>
          <p14:tracePt t="254258" x="9155113" y="4591050"/>
          <p14:tracePt t="254260" x="9145588" y="4583113"/>
          <p14:tracePt t="254262" x="9145588" y="4575175"/>
          <p14:tracePt t="254263" x="9137650" y="4565650"/>
          <p14:tracePt t="254265" x="9120188" y="4557713"/>
          <p14:tracePt t="254267" x="9112250" y="4549775"/>
          <p14:tracePt t="254268" x="9112250" y="4541838"/>
          <p14:tracePt t="254269" x="9104313" y="4541838"/>
          <p14:tracePt t="254270" x="9096375" y="4532313"/>
          <p14:tracePt t="254271" x="9086850" y="4532313"/>
          <p14:tracePt t="254272" x="9078913" y="4524375"/>
          <p14:tracePt t="254274" x="9070975" y="4516438"/>
          <p14:tracePt t="254277" x="9053513" y="4506913"/>
          <p14:tracePt t="254278" x="9037638" y="4498975"/>
          <p14:tracePt t="254279" x="9028113" y="4498975"/>
          <p14:tracePt t="254280" x="9028113" y="4491038"/>
          <p14:tracePt t="254281" x="9012238" y="4491038"/>
          <p14:tracePt t="254283" x="9002713" y="4491038"/>
          <p14:tracePt t="254284" x="8994775" y="4483100"/>
          <p14:tracePt t="254285" x="8986838" y="4473575"/>
          <p14:tracePt t="254286" x="8978900" y="4473575"/>
          <p14:tracePt t="254287" x="8969375" y="4473575"/>
          <p14:tracePt t="254288" x="8961438" y="4465638"/>
          <p14:tracePt t="254290" x="8943975" y="4465638"/>
          <p14:tracePt t="254293" x="8936038" y="4465638"/>
          <p14:tracePt t="254298" x="8894763" y="4448175"/>
          <p14:tracePt t="254298" x="8885238" y="4448175"/>
          <p14:tracePt t="254299" x="8877300" y="4440238"/>
          <p14:tracePt t="254301" x="8869363" y="4440238"/>
          <p14:tracePt t="254302" x="8861425" y="4440238"/>
          <p14:tracePt t="254303" x="8851900" y="4440238"/>
          <p14:tracePt t="254305" x="8836025" y="4440238"/>
          <p14:tracePt t="254306" x="8826500" y="4432300"/>
          <p14:tracePt t="254307" x="8818563" y="4432300"/>
          <p14:tracePt t="254309" x="8810625" y="4432300"/>
          <p14:tracePt t="254311" x="8802688" y="4432300"/>
          <p14:tracePt t="254312" x="8793163" y="4424363"/>
          <p14:tracePt t="254313" x="8785225" y="4424363"/>
          <p14:tracePt t="254314" x="8777288" y="4424363"/>
          <p14:tracePt t="254316" x="8767763" y="4424363"/>
          <p14:tracePt t="254317" x="8759825" y="4424363"/>
          <p14:tracePt t="254319" x="8751888" y="4424363"/>
          <p14:tracePt t="254321" x="8734425" y="4424363"/>
          <p14:tracePt t="254325" x="8726488" y="4424363"/>
          <p14:tracePt t="254327" x="8709025" y="4424363"/>
          <p14:tracePt t="254329" x="8701088" y="4424363"/>
          <p14:tracePt t="254332" x="8693150" y="4424363"/>
          <p14:tracePt t="254334" x="8685213" y="4424363"/>
          <p14:tracePt t="254335" x="8675688" y="4424363"/>
          <p14:tracePt t="254336" x="8675688" y="4414838"/>
          <p14:tracePt t="254336" x="8667750" y="4414838"/>
          <p14:tracePt t="254339" x="8659813" y="4414838"/>
          <p14:tracePt t="254343" x="8650288" y="4414838"/>
          <p14:tracePt t="254344" x="8642350" y="4414838"/>
          <p14:tracePt t="254348" x="8634413" y="4414838"/>
          <p14:tracePt t="254353" x="8626475" y="4414838"/>
          <p14:tracePt t="254359" x="8616950" y="4414838"/>
          <p14:tracePt t="254522" x="8609013" y="4414838"/>
          <p14:tracePt t="254525" x="8609013" y="4424363"/>
          <p14:tracePt t="254534" x="8601075" y="4432300"/>
          <p14:tracePt t="254537" x="8601075" y="4440238"/>
          <p14:tracePt t="254541" x="8591550" y="4440238"/>
          <p14:tracePt t="254544" x="8591550" y="4448175"/>
          <p14:tracePt t="254550" x="8583613" y="4448175"/>
          <p14:tracePt t="254550" x="8583613" y="4457700"/>
          <p14:tracePt t="254553" x="8575675" y="4457700"/>
          <p14:tracePt t="254556" x="8575675" y="4465638"/>
          <p14:tracePt t="254560" x="8567738" y="4473575"/>
          <p14:tracePt t="254564" x="8567738" y="4483100"/>
          <p14:tracePt t="254568" x="8567738" y="4491038"/>
          <p14:tracePt t="254569" x="8558213" y="4491038"/>
          <p14:tracePt t="254572" x="8558213" y="4498975"/>
          <p14:tracePt t="254574" x="8558213" y="4506913"/>
          <p14:tracePt t="254578" x="8550275" y="4516438"/>
          <p14:tracePt t="254580" x="8550275" y="4524375"/>
          <p14:tracePt t="254586" x="8542338" y="4532313"/>
          <p14:tracePt t="254588" x="8532813" y="4532313"/>
          <p14:tracePt t="254589" x="8532813" y="4541838"/>
          <p14:tracePt t="254593" x="8532813" y="4549775"/>
          <p14:tracePt t="254596" x="8524875" y="4549775"/>
          <p14:tracePt t="254598" x="8524875" y="4557713"/>
          <p14:tracePt t="254603" x="8524875" y="4565650"/>
          <p14:tracePt t="254607" x="8524875" y="4575175"/>
          <p14:tracePt t="254610" x="8516938" y="4575175"/>
          <p14:tracePt t="254612" x="8516938" y="4583113"/>
          <p14:tracePt t="254617" x="8516938" y="4591050"/>
          <p14:tracePt t="254623" x="8516938" y="4600575"/>
          <p14:tracePt t="254628" x="8516938" y="4608513"/>
          <p14:tracePt t="254633" x="8516938" y="4616450"/>
          <p14:tracePt t="254641" x="8516938" y="4624388"/>
          <p14:tracePt t="254647" x="8509000" y="4624388"/>
          <p14:tracePt t="254650" x="8509000" y="4633913"/>
          <p14:tracePt t="254658" x="8509000" y="4641850"/>
          <p14:tracePt t="254662" x="8509000" y="4649788"/>
          <p14:tracePt t="254663" x="8499475" y="4649788"/>
          <p14:tracePt t="254670" x="8499475" y="4659313"/>
          <p14:tracePt t="254678" x="8499475" y="4667250"/>
          <p14:tracePt t="254683" x="8499475" y="4675188"/>
          <p14:tracePt t="254687" x="8499475" y="4684713"/>
          <p14:tracePt t="254692" x="8499475" y="4692650"/>
          <p14:tracePt t="254696" x="8499475" y="4700588"/>
          <p14:tracePt t="254699" x="8499475" y="4708525"/>
          <p14:tracePt t="254703" x="8499475" y="4718050"/>
          <p14:tracePt t="254706" x="8499475" y="4725988"/>
          <p14:tracePt t="254710" x="8499475" y="4733925"/>
          <p14:tracePt t="254713" x="8499475" y="4743450"/>
          <p14:tracePt t="254715" x="8499475" y="4751388"/>
          <p14:tracePt t="254719" x="8499475" y="4759325"/>
          <p14:tracePt t="254722" x="8499475" y="4767263"/>
          <p14:tracePt t="254726" x="8499475" y="4776788"/>
          <p14:tracePt t="254729" x="8499475" y="4784725"/>
          <p14:tracePt t="254731" x="8499475" y="4792663"/>
          <p14:tracePt t="254736" x="8499475" y="4802188"/>
          <p14:tracePt t="254739" x="8499475" y="4810125"/>
          <p14:tracePt t="254744" x="8499475" y="4818063"/>
          <p14:tracePt t="254745" x="8499475" y="4826000"/>
          <p14:tracePt t="254748" x="8499475" y="4835525"/>
          <p14:tracePt t="254751" x="8499475" y="4843463"/>
          <p14:tracePt t="254756" x="8499475" y="4851400"/>
          <p14:tracePt t="254757" x="8499475" y="4860925"/>
          <p14:tracePt t="254761" x="8499475" y="4868863"/>
          <p14:tracePt t="254766" x="8499475" y="4876800"/>
          <p14:tracePt t="254770" x="8499475" y="4884738"/>
          <p14:tracePt t="254773" x="8499475" y="4894263"/>
          <p14:tracePt t="254776" x="8509000" y="4894263"/>
          <p14:tracePt t="254778" x="8509000" y="4902200"/>
          <p14:tracePt t="254782" x="8509000" y="4910138"/>
          <p14:tracePt t="254787" x="8509000" y="4919663"/>
          <p14:tracePt t="254790" x="8509000" y="4927600"/>
          <p14:tracePt t="254799" x="8509000" y="4935538"/>
          <p14:tracePt t="254820" x="8509000" y="4943475"/>
          <p14:tracePt t="254841" x="8509000" y="4953000"/>
          <p14:tracePt t="254849" x="8509000" y="4960938"/>
          <p14:tracePt t="254922" x="8516938" y="4960938"/>
          <p14:tracePt t="254929" x="8524875" y="4960938"/>
          <p14:tracePt t="254935" x="8532813" y="4960938"/>
          <p14:tracePt t="254937" x="8542338" y="4960938"/>
          <p14:tracePt t="254940" x="8550275" y="4953000"/>
          <p14:tracePt t="254943" x="8558213" y="4953000"/>
          <p14:tracePt t="254947" x="8567738" y="4953000"/>
          <p14:tracePt t="254950" x="8575675" y="4953000"/>
          <p14:tracePt t="254952" x="8583613" y="4953000"/>
          <p14:tracePt t="254955" x="8591550" y="4953000"/>
          <p14:tracePt t="254957" x="8601075" y="4943475"/>
          <p14:tracePt t="254963" x="8626475" y="4943475"/>
          <p14:tracePt t="254966" x="8650288" y="4943475"/>
          <p14:tracePt t="254968" x="8659813" y="4943475"/>
          <p14:tracePt t="254970" x="8675688" y="4943475"/>
          <p14:tracePt t="254972" x="8685213" y="4943475"/>
          <p14:tracePt t="254974" x="8693150" y="4935538"/>
          <p14:tracePt t="254975" x="8701088" y="4935538"/>
          <p14:tracePt t="254977" x="8718550" y="4935538"/>
          <p14:tracePt t="254978" x="8726488" y="4935538"/>
          <p14:tracePt t="254979" x="8751888" y="4935538"/>
          <p14:tracePt t="254980" x="8759825" y="4935538"/>
          <p14:tracePt t="254982" x="8777288" y="4935538"/>
          <p14:tracePt t="254984" x="8785225" y="4935538"/>
          <p14:tracePt t="254985" x="8793163" y="4935538"/>
          <p14:tracePt t="254986" x="8810625" y="4935538"/>
          <p14:tracePt t="254988" x="8818563" y="4935538"/>
          <p14:tracePt t="254988" x="8826500" y="4935538"/>
          <p14:tracePt t="254989" x="8843963" y="4935538"/>
          <p14:tracePt t="254991" x="8851900" y="4935538"/>
          <p14:tracePt t="254993" x="8861425" y="4935538"/>
          <p14:tracePt t="254994" x="8869363" y="4935538"/>
          <p14:tracePt t="254995" x="8885238" y="4935538"/>
          <p14:tracePt t="254997" x="8894763" y="4935538"/>
          <p14:tracePt t="254997" x="8902700" y="4935538"/>
          <p14:tracePt t="254999" x="8910638" y="4935538"/>
          <p14:tracePt t="254999" x="8928100" y="4927600"/>
          <p14:tracePt t="255000" x="8936038" y="4927600"/>
          <p14:tracePt t="255001" x="8943975" y="4927600"/>
          <p14:tracePt t="255002" x="8953500" y="4927600"/>
          <p14:tracePt t="255004" x="8969375" y="4927600"/>
          <p14:tracePt t="255005" x="8978900" y="4927600"/>
          <p14:tracePt t="255006" x="8986838" y="4927600"/>
          <p14:tracePt t="255007" x="8994775" y="4927600"/>
          <p14:tracePt t="255010" x="9012238" y="4927600"/>
          <p14:tracePt t="255012" x="9028113" y="4927600"/>
          <p14:tracePt t="255013" x="9037638" y="4927600"/>
          <p14:tracePt t="255015" x="9053513" y="4919663"/>
          <p14:tracePt t="255016" x="9070975" y="4919663"/>
          <p14:tracePt t="255018" x="9078913" y="4919663"/>
          <p14:tracePt t="255021" x="9096375" y="4919663"/>
          <p14:tracePt t="255023" x="9104313" y="4919663"/>
          <p14:tracePt t="255025" x="9120188" y="4919663"/>
          <p14:tracePt t="255028" x="9137650" y="4919663"/>
          <p14:tracePt t="255030" x="9145588" y="4919663"/>
          <p14:tracePt t="255031" x="9155113" y="4919663"/>
          <p14:tracePt t="255032" x="9163050" y="4919663"/>
          <p14:tracePt t="255034" x="9178925" y="4919663"/>
          <p14:tracePt t="255036" x="9188450" y="4919663"/>
          <p14:tracePt t="255038" x="9204325" y="4919663"/>
          <p14:tracePt t="255040" x="9213850" y="4919663"/>
          <p14:tracePt t="255044" x="9221788" y="4919663"/>
          <p14:tracePt t="255046" x="9237663" y="4919663"/>
          <p14:tracePt t="255047" x="9247188" y="4919663"/>
          <p14:tracePt t="255050" x="9255125" y="4919663"/>
          <p14:tracePt t="255054" x="9263063" y="4919663"/>
          <p14:tracePt t="255056" x="9272588" y="4919663"/>
          <p14:tracePt t="255060" x="9280525" y="4919663"/>
          <p14:tracePt t="255063" x="9288463" y="4919663"/>
          <p14:tracePt t="255069" x="9296400" y="4919663"/>
          <p14:tracePt t="255076" x="9305925" y="4919663"/>
          <p14:tracePt t="255079" x="9313863" y="4919663"/>
          <p14:tracePt t="255085" x="9321800" y="4919663"/>
          <p14:tracePt t="255090" x="9331325" y="4919663"/>
          <p14:tracePt t="255096" x="9339263" y="4919663"/>
          <p14:tracePt t="255097" x="9347200" y="4919663"/>
          <p14:tracePt t="255100" x="9355138" y="4919663"/>
          <p14:tracePt t="255104" x="9364663" y="4919663"/>
          <p14:tracePt t="255110" x="9380538" y="4919663"/>
          <p14:tracePt t="255113" x="9390063" y="4919663"/>
          <p14:tracePt t="255116" x="9398000" y="4919663"/>
          <p14:tracePt t="255119" x="9405938" y="4919663"/>
          <p14:tracePt t="255120" x="9413875" y="4919663"/>
          <p14:tracePt t="255121" x="9423400" y="4919663"/>
          <p14:tracePt t="255124" x="9431338" y="4919663"/>
          <p14:tracePt t="255127" x="9439275" y="4919663"/>
          <p14:tracePt t="255127" x="9448800" y="4919663"/>
          <p14:tracePt t="255130" x="9456738" y="4919663"/>
          <p14:tracePt t="255132" x="9464675" y="4919663"/>
          <p14:tracePt t="255134" x="9472613" y="4919663"/>
          <p14:tracePt t="255135" x="9482138" y="4919663"/>
          <p14:tracePt t="255144" x="9507538" y="4919663"/>
          <p14:tracePt t="255145" x="9515475" y="4919663"/>
          <p14:tracePt t="255147" x="9523413" y="4927600"/>
          <p14:tracePt t="255150" x="9531350" y="4927600"/>
          <p14:tracePt t="255154" x="9540875" y="4927600"/>
          <p14:tracePt t="255156" x="9548813" y="4927600"/>
          <p14:tracePt t="255160" x="9556750" y="4927600"/>
          <p14:tracePt t="255163" x="9566275" y="4927600"/>
          <p14:tracePt t="255169" x="9574213" y="4927600"/>
          <p14:tracePt t="255175" x="9582150" y="4927600"/>
          <p14:tracePt t="255177" x="9590088" y="4927600"/>
          <p14:tracePt t="255182" x="9599613" y="4927600"/>
          <p14:tracePt t="255183" x="9599613" y="4935538"/>
          <p14:tracePt t="255186" x="9607550" y="4935538"/>
          <p14:tracePt t="255191" x="9615488" y="4935538"/>
          <p14:tracePt t="255193" x="9625013" y="4935538"/>
          <p14:tracePt t="255197" x="9632950" y="4935538"/>
          <p14:tracePt t="255199" x="9632950" y="4943475"/>
          <p14:tracePt t="255202" x="9640888" y="4943475"/>
          <p14:tracePt t="255207" x="9648825" y="4943475"/>
          <p14:tracePt t="255211" x="9658350" y="4943475"/>
          <p14:tracePt t="255217" x="9666288" y="4943475"/>
          <p14:tracePt t="255225" x="9674225" y="4943475"/>
          <p14:tracePt t="255234" x="9683750" y="4943475"/>
          <p14:tracePt t="255241" x="9691688" y="4943475"/>
          <p14:tracePt t="255258" x="9699625" y="4943475"/>
          <p14:tracePt t="255287" x="9707563" y="4943475"/>
          <p14:tracePt t="255290" x="9707563" y="4953000"/>
          <p14:tracePt t="255360" x="9707563" y="4943475"/>
          <p14:tracePt t="255363" x="9707563" y="4935538"/>
          <p14:tracePt t="255369" x="9707563" y="4927600"/>
          <p14:tracePt t="255374" x="9707563" y="4919663"/>
          <p14:tracePt t="255377" x="9707563" y="4910138"/>
          <p14:tracePt t="255378" x="9699625" y="4910138"/>
          <p14:tracePt t="255380" x="9699625" y="4902200"/>
          <p14:tracePt t="255382" x="9699625" y="4894263"/>
          <p14:tracePt t="255385" x="9699625" y="4884738"/>
          <p14:tracePt t="255388" x="9699625" y="4876800"/>
          <p14:tracePt t="255391" x="9691688" y="4868863"/>
          <p14:tracePt t="255393" x="9691688" y="4860925"/>
          <p14:tracePt t="255395" x="9683750" y="4851400"/>
          <p14:tracePt t="255398" x="9683750" y="4843463"/>
          <p14:tracePt t="255401" x="9683750" y="4835525"/>
          <p14:tracePt t="255401" x="9683750" y="4826000"/>
          <p14:tracePt t="255404" x="9683750" y="4818063"/>
          <p14:tracePt t="255406" x="9683750" y="4810125"/>
          <p14:tracePt t="255410" x="9674225" y="4802188"/>
          <p14:tracePt t="255411" x="9674225" y="4792663"/>
          <p14:tracePt t="255415" x="9674225" y="4784725"/>
          <p14:tracePt t="255417" x="9674225" y="4776788"/>
          <p14:tracePt t="255420" x="9674225" y="4767263"/>
          <p14:tracePt t="255421" x="9666288" y="4759325"/>
          <p14:tracePt t="255426" x="9666288" y="4751388"/>
          <p14:tracePt t="255429" x="9666288" y="4743450"/>
          <p14:tracePt t="255430" x="9658350" y="4743450"/>
          <p14:tracePt t="255432" x="9658350" y="4733925"/>
          <p14:tracePt t="255434" x="9658350" y="4725988"/>
          <p14:tracePt t="255435" x="9648825" y="4725988"/>
          <p14:tracePt t="255436" x="9648825" y="4718050"/>
          <p14:tracePt t="255439" x="9648825" y="4708525"/>
          <p14:tracePt t="255443" x="9640888" y="4700588"/>
          <p14:tracePt t="255445" x="9640888" y="4692650"/>
          <p14:tracePt t="255448" x="9640888" y="4684713"/>
          <p14:tracePt t="255449" x="9632950" y="4684713"/>
          <p14:tracePt t="255452" x="9632950" y="4675188"/>
          <p14:tracePt t="255460" x="9632950" y="4667250"/>
          <p14:tracePt t="255462" x="9632950" y="4659313"/>
          <p14:tracePt t="255467" x="9632950" y="4649788"/>
          <p14:tracePt t="255474" x="9632950" y="4641850"/>
          <p14:tracePt t="255477" x="9632950" y="4633913"/>
          <p14:tracePt t="255480" x="9632950" y="4624388"/>
          <p14:tracePt t="255485" x="9632950" y="4616450"/>
          <p14:tracePt t="255488" x="9625013" y="4608513"/>
          <p14:tracePt t="255493" x="9625013" y="4600575"/>
          <p14:tracePt t="255495" x="9625013" y="4591050"/>
          <p14:tracePt t="255497" x="9615488" y="4583113"/>
          <p14:tracePt t="255502" x="9615488" y="4575175"/>
          <p14:tracePt t="255505" x="9615488" y="4565650"/>
          <p14:tracePt t="255511" x="9615488" y="4549775"/>
          <p14:tracePt t="255515" x="9615488" y="4541838"/>
          <p14:tracePt t="255519" x="9615488" y="4532313"/>
          <p14:tracePt t="255526" x="9615488" y="4524375"/>
          <p14:tracePt t="255530" x="9615488" y="4516438"/>
          <p14:tracePt t="255539" x="9615488" y="4506913"/>
          <p14:tracePt t="255547" x="9615488" y="4498975"/>
          <p14:tracePt t="255548" x="9607550" y="4498975"/>
          <p14:tracePt t="255555" x="9607550" y="4491038"/>
          <p14:tracePt t="255560" x="9607550" y="4483100"/>
          <p14:tracePt t="255564" x="9599613" y="4483100"/>
          <p14:tracePt t="255567" x="9599613" y="4473575"/>
          <p14:tracePt t="255573" x="9599613" y="4465638"/>
          <p14:tracePt t="255582" x="9590088" y="4465638"/>
          <p14:tracePt t="255583" x="9590088" y="4457700"/>
          <p14:tracePt t="255588" x="9590088" y="4448175"/>
          <p14:tracePt t="255593" x="9582150" y="4448175"/>
          <p14:tracePt t="255600" x="9582150" y="4440238"/>
          <p14:tracePt t="255608" x="9582150" y="4432300"/>
          <p14:tracePt t="255618" x="9574213" y="4424363"/>
          <p14:tracePt t="255622" x="9574213" y="4414838"/>
          <p14:tracePt t="255635" x="9574213" y="4406900"/>
          <p14:tracePt t="255644" x="9566275" y="4406900"/>
          <p14:tracePt t="255647" x="9566275" y="4398963"/>
          <p14:tracePt t="255658" x="9566275" y="4389438"/>
          <p14:tracePt t="255661" x="9556750" y="4389438"/>
          <p14:tracePt t="255663" x="9556750" y="4381500"/>
          <p14:tracePt t="255669" x="9548813" y="4381500"/>
          <p14:tracePt t="255673" x="9548813" y="4373563"/>
          <p14:tracePt t="255683" x="9540875" y="4373563"/>
          <p14:tracePt t="255684" x="9540875" y="4365625"/>
          <p14:tracePt t="255700" x="9540875" y="4356100"/>
          <p14:tracePt t="255701" x="9531350" y="4356100"/>
          <p14:tracePt t="255714" x="9523413" y="4348163"/>
          <p14:tracePt t="255723" x="9523413" y="4340225"/>
          <p14:tracePt t="255725" x="9515475" y="4340225"/>
          <p14:tracePt t="255728" x="9507538" y="4340225"/>
          <p14:tracePt t="255736" x="9498013" y="4340225"/>
          <p14:tracePt t="255741" x="9490075" y="4340225"/>
          <p14:tracePt t="255743" x="9490075" y="4330700"/>
          <p14:tracePt t="255746" x="9482138" y="4330700"/>
          <p14:tracePt t="255748" x="9472613" y="4330700"/>
          <p14:tracePt t="255753" x="9464675" y="4330700"/>
          <p14:tracePt t="255757" x="9456738" y="4330700"/>
          <p14:tracePt t="255760" x="9448800" y="4330700"/>
          <p14:tracePt t="255762" x="9439275" y="4330700"/>
          <p14:tracePt t="255765" x="9431338" y="4330700"/>
          <p14:tracePt t="255767" x="9423400" y="4330700"/>
          <p14:tracePt t="255769" x="9413875" y="4330700"/>
          <p14:tracePt t="255770" x="9405938" y="4330700"/>
          <p14:tracePt t="255773" x="9398000" y="4330700"/>
          <p14:tracePt t="255775" x="9390063" y="4330700"/>
          <p14:tracePt t="255778" x="9380538" y="4330700"/>
          <p14:tracePt t="255780" x="9364663" y="4330700"/>
          <p14:tracePt t="255781" x="9355138" y="4330700"/>
          <p14:tracePt t="255783" x="9339263" y="4330700"/>
          <p14:tracePt t="255786" x="9331325" y="4330700"/>
          <p14:tracePt t="255787" x="9321800" y="4330700"/>
          <p14:tracePt t="255789" x="9313863" y="4330700"/>
          <p14:tracePt t="255789" x="9305925" y="4330700"/>
          <p14:tracePt t="255790" x="9296400" y="4330700"/>
          <p14:tracePt t="255791" x="9288463" y="4330700"/>
          <p14:tracePt t="255794" x="9280525" y="4330700"/>
          <p14:tracePt t="255795" x="9255125" y="4330700"/>
          <p14:tracePt t="255797" x="9237663" y="4330700"/>
          <p14:tracePt t="255800" x="9229725" y="4330700"/>
          <p14:tracePt t="255801" x="9221788" y="4330700"/>
          <p14:tracePt t="255802" x="9204325" y="4330700"/>
          <p14:tracePt t="255803" x="9196388" y="4330700"/>
          <p14:tracePt t="255804" x="9188450" y="4322763"/>
          <p14:tracePt t="255805" x="9178925" y="4322763"/>
          <p14:tracePt t="255807" x="9170988" y="4322763"/>
          <p14:tracePt t="255808" x="9163050" y="4322763"/>
          <p14:tracePt t="255810" x="9145588" y="4322763"/>
          <p14:tracePt t="255811" x="9137650" y="4322763"/>
          <p14:tracePt t="255812" x="9120188" y="4322763"/>
          <p14:tracePt t="255814" x="9112250" y="4322763"/>
          <p14:tracePt t="255815" x="9096375" y="4322763"/>
          <p14:tracePt t="255816" x="9086850" y="4322763"/>
          <p14:tracePt t="255817" x="9078913" y="4322763"/>
          <p14:tracePt t="255818" x="9070975" y="4322763"/>
          <p14:tracePt t="255819" x="9061450" y="4322763"/>
          <p14:tracePt t="255819" x="9053513" y="4322763"/>
          <p14:tracePt t="255821" x="9037638" y="4322763"/>
          <p14:tracePt t="255824" x="9028113" y="4322763"/>
          <p14:tracePt t="255825" x="9020175" y="4322763"/>
          <p14:tracePt t="255827" x="8994775" y="4322763"/>
          <p14:tracePt t="255828" x="8986838" y="4322763"/>
          <p14:tracePt t="255830" x="8978900" y="4322763"/>
          <p14:tracePt t="255831" x="8961438" y="4322763"/>
          <p14:tracePt t="255834" x="8953500" y="4322763"/>
          <p14:tracePt t="255836" x="8943975" y="4322763"/>
          <p14:tracePt t="255837" x="8936038" y="4322763"/>
          <p14:tracePt t="255837" x="8928100" y="4322763"/>
          <p14:tracePt t="255840" x="8920163" y="4322763"/>
          <p14:tracePt t="255842" x="8910638" y="4322763"/>
          <p14:tracePt t="255844" x="8902700" y="4322763"/>
          <p14:tracePt t="255845" x="8894763" y="4322763"/>
          <p14:tracePt t="255848" x="8885238" y="4322763"/>
          <p14:tracePt t="255850" x="8877300" y="4322763"/>
          <p14:tracePt t="255853" x="8869363" y="4322763"/>
          <p14:tracePt t="255857" x="8861425" y="4322763"/>
          <p14:tracePt t="255862" x="8851900" y="4322763"/>
          <p14:tracePt t="255866" x="8843963" y="4322763"/>
          <p14:tracePt t="256050" x="8836025" y="4322763"/>
          <p14:tracePt t="256061" x="8836025" y="4330700"/>
          <p14:tracePt t="256066" x="8826500" y="4330700"/>
          <p14:tracePt t="256080" x="8818563" y="4340225"/>
          <p14:tracePt t="256091" x="8810625" y="4340225"/>
          <p14:tracePt t="256096" x="8802688" y="4340225"/>
          <p14:tracePt t="256099" x="8802688" y="4348163"/>
          <p14:tracePt t="256111" x="8793163" y="4356100"/>
          <p14:tracePt t="256124" x="8785225" y="4356100"/>
          <p14:tracePt t="256127" x="8785225" y="4365625"/>
          <p14:tracePt t="256144" x="8767763" y="4373563"/>
          <p14:tracePt t="256156" x="8759825" y="4381500"/>
          <p14:tracePt t="256162" x="8759825" y="4389438"/>
          <p14:tracePt t="256164" x="8751888" y="4389438"/>
          <p14:tracePt t="256169" x="8751888" y="4398963"/>
          <p14:tracePt t="256173" x="8743950" y="4398963"/>
          <p14:tracePt t="256178" x="8734425" y="4406900"/>
          <p14:tracePt t="256183" x="8734425" y="4414838"/>
          <p14:tracePt t="256185" x="8726488" y="4414838"/>
          <p14:tracePt t="256187" x="8726488" y="4424363"/>
          <p14:tracePt t="256189" x="8726488" y="4432300"/>
          <p14:tracePt t="256192" x="8718550" y="4432300"/>
          <p14:tracePt t="256194" x="8718550" y="4440238"/>
          <p14:tracePt t="256196" x="8709025" y="4440238"/>
          <p14:tracePt t="256198" x="8709025" y="4448175"/>
          <p14:tracePt t="256199" x="8701088" y="4448175"/>
          <p14:tracePt t="256202" x="8701088" y="4465638"/>
          <p14:tracePt t="256204" x="8693150" y="4465638"/>
          <p14:tracePt t="256206" x="8693150" y="4473575"/>
          <p14:tracePt t="256207" x="8693150" y="4483100"/>
          <p14:tracePt t="256211" x="8685213" y="4491038"/>
          <p14:tracePt t="256212" x="8685213" y="4498975"/>
          <p14:tracePt t="256216" x="8685213" y="4506913"/>
          <p14:tracePt t="256217" x="8675688" y="4506913"/>
          <p14:tracePt t="256219" x="8675688" y="4516438"/>
          <p14:tracePt t="256220" x="8667750" y="4516438"/>
          <p14:tracePt t="256221" x="8667750" y="4524375"/>
          <p14:tracePt t="256223" x="8667750" y="4532313"/>
          <p14:tracePt t="256226" x="8667750" y="4541838"/>
          <p14:tracePt t="256230" x="8667750" y="4549775"/>
          <p14:tracePt t="256233" x="8667750" y="4557713"/>
          <p14:tracePt t="256235" x="8659813" y="4565650"/>
          <p14:tracePt t="256239" x="8659813" y="4575175"/>
          <p14:tracePt t="256243" x="8659813" y="4583113"/>
          <p14:tracePt t="256248" x="8659813" y="4591050"/>
          <p14:tracePt t="256249" x="8659813" y="4600575"/>
          <p14:tracePt t="256255" x="8659813" y="4608513"/>
          <p14:tracePt t="256260" x="8659813" y="4616450"/>
          <p14:tracePt t="256265" x="8659813" y="4624388"/>
          <p14:tracePt t="256268" x="8659813" y="4633913"/>
          <p14:tracePt t="256274" x="8659813" y="4641850"/>
          <p14:tracePt t="256278" x="8659813" y="4649788"/>
          <p14:tracePt t="256284" x="8659813" y="4659313"/>
          <p14:tracePt t="256287" x="8659813" y="4667250"/>
          <p14:tracePt t="256293" x="8659813" y="4675188"/>
          <p14:tracePt t="256304" x="8659813" y="4684713"/>
          <p14:tracePt t="256334" x="8659813" y="4692650"/>
          <p14:tracePt t="256353" x="8659813" y="4700588"/>
          <p14:tracePt t="256359" x="8659813" y="4708525"/>
          <p14:tracePt t="256364" x="8667750" y="4708525"/>
          <p14:tracePt t="256369" x="8675688" y="4718050"/>
          <p14:tracePt t="256376" x="8685213" y="4725988"/>
          <p14:tracePt t="256383" x="8693150" y="4733925"/>
          <p14:tracePt t="256385" x="8693150" y="4743450"/>
          <p14:tracePt t="256388" x="8701088" y="4743450"/>
          <p14:tracePt t="256391" x="8709025" y="4743450"/>
          <p14:tracePt t="256393" x="8709025" y="4751388"/>
          <p14:tracePt t="256395" x="8718550" y="4751388"/>
          <p14:tracePt t="256399" x="8718550" y="4759325"/>
          <p14:tracePt t="256400" x="8726488" y="4759325"/>
          <p14:tracePt t="256404" x="8734425" y="4767263"/>
          <p14:tracePt t="256406" x="8743950" y="4767263"/>
          <p14:tracePt t="256410" x="8751888" y="4776788"/>
          <p14:tracePt t="256413" x="8759825" y="4776788"/>
          <p14:tracePt t="256416" x="8767763" y="4784725"/>
          <p14:tracePt t="256418" x="8777288" y="4784725"/>
          <p14:tracePt t="256421" x="8785225" y="4784725"/>
          <p14:tracePt t="256424" x="8793163" y="4784725"/>
          <p14:tracePt t="256427" x="8802688" y="4792663"/>
          <p14:tracePt t="256429" x="8810625" y="4792663"/>
          <p14:tracePt t="256433" x="8818563" y="4792663"/>
          <p14:tracePt t="256436" x="8826500" y="4792663"/>
          <p14:tracePt t="256440" x="8836025" y="4792663"/>
          <p14:tracePt t="256442" x="8836025" y="4802188"/>
          <p14:tracePt t="256445" x="8851900" y="4802188"/>
          <p14:tracePt t="256449" x="8861425" y="4802188"/>
          <p14:tracePt t="256453" x="8869363" y="4802188"/>
          <p14:tracePt t="256455" x="8869363" y="4810125"/>
          <p14:tracePt t="256457" x="8877300" y="4810125"/>
          <p14:tracePt t="256461" x="8885238" y="4810125"/>
          <p14:tracePt t="256462" x="8894763" y="4810125"/>
          <p14:tracePt t="256464" x="8902700" y="4810125"/>
          <p14:tracePt t="256467" x="8910638" y="4810125"/>
          <p14:tracePt t="256470" x="8920163" y="4810125"/>
          <p14:tracePt t="256471" x="8928100" y="4810125"/>
          <p14:tracePt t="256474" x="8936038" y="4810125"/>
          <p14:tracePt t="256478" x="8953500" y="4810125"/>
          <p14:tracePt t="256480" x="8961438" y="4810125"/>
          <p14:tracePt t="256483" x="8969375" y="4810125"/>
          <p14:tracePt t="256484" x="8978900" y="4818063"/>
          <p14:tracePt t="256487" x="8986838" y="4818063"/>
          <p14:tracePt t="256489" x="8994775" y="4818063"/>
          <p14:tracePt t="256492" x="9002713" y="4818063"/>
          <p14:tracePt t="256495" x="9012238" y="4818063"/>
          <p14:tracePt t="256497" x="9020175" y="4818063"/>
          <p14:tracePt t="256499" x="9028113" y="4818063"/>
          <p14:tracePt t="256501" x="9037638" y="4818063"/>
          <p14:tracePt t="256505" x="9045575" y="4818063"/>
          <p14:tracePt t="256506" x="9053513" y="4818063"/>
          <p14:tracePt t="256510" x="9061450" y="4818063"/>
          <p14:tracePt t="256513" x="9070975" y="4818063"/>
          <p14:tracePt t="256517" x="9078913" y="4818063"/>
          <p14:tracePt t="256519" x="9086850" y="4818063"/>
          <p14:tracePt t="256523" x="9096375" y="4818063"/>
          <p14:tracePt t="256528" x="9104313" y="4818063"/>
          <p14:tracePt t="256533" x="9112250" y="4818063"/>
          <p14:tracePt t="256539" x="9120188" y="4818063"/>
          <p14:tracePt t="256541" x="9129713" y="4818063"/>
          <p14:tracePt t="256548" x="9137650" y="4818063"/>
          <p14:tracePt t="256551" x="9145588" y="4818063"/>
          <p14:tracePt t="256556" x="9155113" y="4818063"/>
          <p14:tracePt t="256558" x="9163050" y="4818063"/>
          <p14:tracePt t="256564" x="9170988" y="4818063"/>
          <p14:tracePt t="256569" x="9178925" y="4818063"/>
          <p14:tracePt t="256573" x="9188450" y="4818063"/>
          <p14:tracePt t="256575" x="9196388" y="4818063"/>
          <p14:tracePt t="256580" x="9204325" y="4818063"/>
          <p14:tracePt t="256581" x="9204325" y="4810125"/>
          <p14:tracePt t="256582" x="9213850" y="4810125"/>
          <p14:tracePt t="256587" x="9221788" y="4802188"/>
          <p14:tracePt t="256589" x="9229725" y="4802188"/>
          <p14:tracePt t="256592" x="9237663" y="4802188"/>
          <p14:tracePt t="256596" x="9247188" y="4792663"/>
          <p14:tracePt t="256599" x="9255125" y="4792663"/>
          <p14:tracePt t="256600" x="9263063" y="4792663"/>
          <p14:tracePt t="256603" x="9272588" y="4792663"/>
          <p14:tracePt t="256606" x="9272588" y="4784725"/>
          <p14:tracePt t="256607" x="9280525" y="4784725"/>
          <p14:tracePt t="256610" x="9288463" y="4784725"/>
          <p14:tracePt t="256612" x="9296400" y="4784725"/>
          <p14:tracePt t="256615" x="9305925" y="4776788"/>
          <p14:tracePt t="256617" x="9305925" y="4767263"/>
          <p14:tracePt t="256620" x="9313863" y="4767263"/>
          <p14:tracePt t="256624" x="9321800" y="4767263"/>
          <p14:tracePt t="256627" x="9331325" y="4767263"/>
          <p14:tracePt t="256630" x="9331325" y="4759325"/>
          <p14:tracePt t="256635" x="9339263" y="4759325"/>
          <p14:tracePt t="256646" x="9339263" y="4751388"/>
          <p14:tracePt t="256658" x="9347200" y="4751388"/>
          <p14:tracePt t="256671" x="9347200" y="4743450"/>
          <p14:tracePt t="256677" x="9355138" y="4743450"/>
          <p14:tracePt t="256681" x="9355138" y="4733925"/>
          <p14:tracePt t="256683" x="9364663" y="4733925"/>
          <p14:tracePt t="256699" x="9372600" y="4733925"/>
          <p14:tracePt t="256703" x="9372600" y="4725988"/>
          <p14:tracePt t="256712" x="9380538" y="4725988"/>
          <p14:tracePt t="256721" x="9380538" y="4718050"/>
          <p14:tracePt t="256728" x="9390063" y="4718050"/>
          <p14:tracePt t="256748" x="9390063" y="4708525"/>
          <p14:tracePt t="256756" x="9398000" y="4708525"/>
          <p14:tracePt t="256758" x="9398000" y="4700588"/>
          <p14:tracePt t="256767" x="9405938" y="4700588"/>
          <p14:tracePt t="256770" x="9405938" y="4692650"/>
          <p14:tracePt t="256780" x="9405938" y="4684713"/>
          <p14:tracePt t="256781" x="9413875" y="4684713"/>
          <p14:tracePt t="256791" x="9413875" y="4675188"/>
          <p14:tracePt t="256794" x="9423400" y="4675188"/>
          <p14:tracePt t="256804" x="9423400" y="4667250"/>
          <p14:tracePt t="256807" x="9431338" y="4667250"/>
          <p14:tracePt t="256811" x="9431338" y="4659313"/>
          <p14:tracePt t="256818" x="9439275" y="4659313"/>
          <p14:tracePt t="256833" x="9439275" y="4649788"/>
          <p14:tracePt t="257804" x="9431338" y="4649788"/>
          <p14:tracePt t="257810" x="9405938" y="4675188"/>
          <p14:tracePt t="257817" x="9347200" y="4725988"/>
          <p14:tracePt t="257824" x="9255125" y="4826000"/>
          <p14:tracePt t="257827" x="9213850" y="4868863"/>
          <p14:tracePt t="257829" x="9196388" y="4902200"/>
          <p14:tracePt t="257830" x="9170988" y="4935538"/>
          <p14:tracePt t="257832" x="9163050" y="4953000"/>
          <p14:tracePt t="257834" x="9145588" y="4986338"/>
          <p14:tracePt t="257836" x="9120188" y="5019675"/>
          <p14:tracePt t="257837" x="9104313" y="5045075"/>
          <p14:tracePt t="257838" x="9078913" y="5078413"/>
          <p14:tracePt t="257840" x="9070975" y="5095875"/>
          <p14:tracePt t="257842" x="9045575" y="5129213"/>
          <p14:tracePt t="257844" x="9020175" y="5162550"/>
          <p14:tracePt t="257845" x="9020175" y="5178425"/>
          <p14:tracePt t="257846" x="9002713" y="5195888"/>
          <p14:tracePt t="257848" x="8986838" y="5229225"/>
          <p14:tracePt t="257849" x="8978900" y="5246688"/>
          <p14:tracePt t="257851" x="8953500" y="5272088"/>
          <p14:tracePt t="257852" x="8953500" y="5295900"/>
          <p14:tracePt t="257853" x="8936038" y="5305425"/>
          <p14:tracePt t="257854" x="8928100" y="5330825"/>
          <p14:tracePt t="257856" x="8920163" y="5346700"/>
          <p14:tracePt t="257857" x="8910638" y="5356225"/>
          <p14:tracePt t="257858" x="8902700" y="5372100"/>
          <p14:tracePt t="257860" x="8894763" y="5380038"/>
          <p14:tracePt t="257862" x="8885238" y="5397500"/>
          <p14:tracePt t="257864" x="8877300" y="5422900"/>
          <p14:tracePt t="257866" x="8869363" y="5430838"/>
          <p14:tracePt t="257866" x="8861425" y="5438775"/>
          <p14:tracePt t="257869" x="8851900" y="5456238"/>
          <p14:tracePt t="257870" x="8851900" y="5464175"/>
          <p14:tracePt t="257870" x="8843963" y="5473700"/>
          <p14:tracePt t="257871" x="8843963" y="5481638"/>
          <p14:tracePt t="257874" x="8836025" y="5489575"/>
          <p14:tracePt t="257876" x="8826500" y="5497513"/>
          <p14:tracePt t="257877" x="8826500" y="5507038"/>
          <p14:tracePt t="257880" x="8818563" y="5514975"/>
          <p14:tracePt t="257881" x="8818563" y="5522913"/>
          <p14:tracePt t="257884" x="8810625" y="5532438"/>
          <p14:tracePt t="257886" x="8810625" y="5540375"/>
          <p14:tracePt t="257888" x="8810625" y="5548313"/>
          <p14:tracePt t="257891" x="8810625" y="5556250"/>
          <p14:tracePt t="257895" x="8802688" y="5565775"/>
          <p14:tracePt t="257898" x="8802688" y="5573713"/>
          <p14:tracePt t="257899" x="8793163" y="5573713"/>
          <p14:tracePt t="257901" x="8793163" y="5581650"/>
          <p14:tracePt t="257909" x="8793163" y="5591175"/>
          <p14:tracePt t="258007" x="8785225" y="5591175"/>
          <p14:tracePt t="258018" x="8785225" y="5599113"/>
          <p14:tracePt t="258025" x="8777288" y="5599113"/>
          <p14:tracePt t="258027" x="8777288" y="5607050"/>
          <p14:tracePt t="258037" x="8767763" y="5607050"/>
          <p14:tracePt t="258051" x="8759825" y="5607050"/>
          <p14:tracePt t="258058" x="8751888" y="5607050"/>
          <p14:tracePt t="258071" x="8751888" y="5599113"/>
          <p14:tracePt t="258072" x="8743950" y="5599113"/>
          <p14:tracePt t="258077" x="8743950" y="5591175"/>
          <p14:tracePt t="258083" x="8743950" y="5581650"/>
          <p14:tracePt t="258086" x="8734425" y="5581650"/>
          <p14:tracePt t="258087" x="8734425" y="5573713"/>
          <p14:tracePt t="258092" x="8734425" y="5565775"/>
          <p14:tracePt t="258102" x="8734425" y="5556250"/>
          <p14:tracePt t="258110" x="8726488" y="5556250"/>
          <p14:tracePt t="258114" x="8726488" y="5548313"/>
          <p14:tracePt t="258121" x="8718550" y="5540375"/>
          <p14:tracePt t="258125" x="8718550" y="5532438"/>
          <p14:tracePt t="258132" x="8718550" y="5522913"/>
          <p14:tracePt t="258138" x="8709025" y="5522913"/>
          <p14:tracePt t="258139" x="8709025" y="5514975"/>
          <p14:tracePt t="258162" x="8701088" y="5489575"/>
          <p14:tracePt t="258163" x="8701088" y="5481638"/>
          <p14:tracePt t="258169" x="8701088" y="5473700"/>
          <p14:tracePt t="258174" x="8701088" y="5464175"/>
          <p14:tracePt t="258177" x="8693150" y="5456238"/>
          <p14:tracePt t="258182" x="8693150" y="5448300"/>
          <p14:tracePt t="258184" x="8685213" y="5448300"/>
          <p14:tracePt t="258188" x="8685213" y="5438775"/>
          <p14:tracePt t="258194" x="8685213" y="5430838"/>
          <p14:tracePt t="258198" x="8685213" y="5422900"/>
          <p14:tracePt t="258207" x="8685213" y="5414963"/>
          <p14:tracePt t="258221" x="8685213" y="5405438"/>
          <p14:tracePt t="258296" x="8685213" y="5397500"/>
          <p14:tracePt t="258303" x="8685213" y="5389563"/>
          <p14:tracePt t="258370" x="8685213" y="5380038"/>
          <p14:tracePt t="258379" x="8685213" y="5372100"/>
          <p14:tracePt t="258384" x="8685213" y="5364163"/>
          <p14:tracePt t="258387" x="8693150" y="5356225"/>
          <p14:tracePt t="258390" x="8693150" y="5346700"/>
          <p14:tracePt t="258394" x="8693150" y="5338763"/>
          <p14:tracePt t="258397" x="8701088" y="5321300"/>
          <p14:tracePt t="258401" x="8701088" y="5313363"/>
          <p14:tracePt t="258403" x="8701088" y="5305425"/>
          <p14:tracePt t="258405" x="8701088" y="5295900"/>
          <p14:tracePt t="258407" x="8709025" y="5287963"/>
          <p14:tracePt t="258410" x="8709025" y="5280025"/>
          <p14:tracePt t="258411" x="8709025" y="5272088"/>
          <p14:tracePt t="258414" x="8709025" y="5262563"/>
          <p14:tracePt t="258416" x="8718550" y="5254625"/>
          <p14:tracePt t="258418" x="8718550" y="5246688"/>
          <p14:tracePt t="258420" x="8726488" y="5246688"/>
          <p14:tracePt t="258421" x="8726488" y="5237163"/>
          <p14:tracePt t="258422" x="8726488" y="5229225"/>
          <p14:tracePt t="258427" x="8734425" y="5213350"/>
          <p14:tracePt t="258429" x="8734425" y="5203825"/>
          <p14:tracePt t="258430" x="8734425" y="5195888"/>
          <p14:tracePt t="258433" x="8734425" y="5187950"/>
          <p14:tracePt t="258434" x="8743950" y="5178425"/>
          <p14:tracePt t="258435" x="8743950" y="5170488"/>
          <p14:tracePt t="258437" x="8743950" y="5162550"/>
          <p14:tracePt t="258439" x="8743950" y="5154613"/>
          <p14:tracePt t="258440" x="8743950" y="5145088"/>
          <p14:tracePt t="258443" x="8743950" y="5137150"/>
          <p14:tracePt t="258445" x="8743950" y="5129213"/>
          <p14:tracePt t="258447" x="8751888" y="5129213"/>
          <p14:tracePt t="258447" x="8751888" y="5119688"/>
          <p14:tracePt t="258449" x="8751888" y="5111750"/>
          <p14:tracePt t="258450" x="8751888" y="5103813"/>
          <p14:tracePt t="258452" x="8751888" y="5095875"/>
          <p14:tracePt t="258454" x="8751888" y="5086350"/>
          <p14:tracePt t="258456" x="8751888" y="5078413"/>
          <p14:tracePt t="258457" x="8751888" y="5070475"/>
          <p14:tracePt t="258460" x="8751888" y="5060950"/>
          <p14:tracePt t="258461" x="8751888" y="5053013"/>
          <p14:tracePt t="258463" x="8751888" y="5045075"/>
          <p14:tracePt t="258464" x="8751888" y="5037138"/>
          <p14:tracePt t="258467" x="8751888" y="5027613"/>
          <p14:tracePt t="258468" x="8751888" y="5019675"/>
          <p14:tracePt t="258469" x="8751888" y="5011738"/>
          <p14:tracePt t="258471" x="8751888" y="5002213"/>
          <p14:tracePt t="258475" x="8743950" y="4994275"/>
          <p14:tracePt t="258478" x="8743950" y="4986338"/>
          <p14:tracePt t="258479" x="8734425" y="4978400"/>
          <p14:tracePt t="258480" x="8734425" y="4968875"/>
          <p14:tracePt t="258481" x="8726488" y="4960938"/>
          <p14:tracePt t="258484" x="8718550" y="4953000"/>
          <p14:tracePt t="258485" x="8718550" y="4943475"/>
          <p14:tracePt t="258486" x="8709025" y="4935538"/>
          <p14:tracePt t="258488" x="8709025" y="4927600"/>
          <p14:tracePt t="258489" x="8701088" y="4927600"/>
          <p14:tracePt t="258490" x="8701088" y="4919663"/>
          <p14:tracePt t="258494" x="8693150" y="4910138"/>
          <p14:tracePt t="258495" x="8685213" y="4902200"/>
          <p14:tracePt t="258497" x="8685213" y="4894263"/>
          <p14:tracePt t="258498" x="8675688" y="4894263"/>
          <p14:tracePt t="258499" x="8675688" y="4884738"/>
          <p14:tracePt t="258502" x="8667750" y="4876800"/>
          <p14:tracePt t="258505" x="8667750" y="4868863"/>
          <p14:tracePt t="258508" x="8659813" y="4860925"/>
          <p14:tracePt t="258513" x="8650288" y="4851400"/>
          <p14:tracePt t="258517" x="8642350" y="4843463"/>
          <p14:tracePt t="258523" x="8642350" y="4835525"/>
          <p14:tracePt t="258533" x="8634413" y="4835525"/>
          <p14:tracePt t="258545" x="8626475" y="4826000"/>
          <p14:tracePt t="258550" x="8616950" y="4826000"/>
          <p14:tracePt t="258555" x="8609013" y="4826000"/>
          <p14:tracePt t="258561" x="8601075" y="4826000"/>
          <p14:tracePt t="258563" x="8591550" y="4826000"/>
          <p14:tracePt t="258565" x="8583613" y="4826000"/>
          <p14:tracePt t="258568" x="8575675" y="4826000"/>
          <p14:tracePt t="258573" x="8567738" y="4826000"/>
          <p14:tracePt t="258578" x="8558213" y="4826000"/>
          <p14:tracePt t="258579" x="8550275" y="4826000"/>
          <p14:tracePt t="258583" x="8542338" y="4826000"/>
          <p14:tracePt t="258589" x="8532813" y="4826000"/>
          <p14:tracePt t="258594" x="8524875" y="4826000"/>
          <p14:tracePt t="258596" x="8516938" y="4826000"/>
          <p14:tracePt t="258601" x="8509000" y="4835525"/>
          <p14:tracePt t="258605" x="8499475" y="4835525"/>
          <p14:tracePt t="258607" x="8491538" y="4843463"/>
          <p14:tracePt t="258611" x="8483600" y="4843463"/>
          <p14:tracePt t="258613" x="8474075" y="4843463"/>
          <p14:tracePt t="258617" x="8466138" y="4843463"/>
          <p14:tracePt t="258620" x="8458200" y="4843463"/>
          <p14:tracePt t="258624" x="8450263" y="4843463"/>
          <p14:tracePt t="258626" x="8440738" y="4851400"/>
          <p14:tracePt t="258633" x="8432800" y="4851400"/>
          <p14:tracePt t="258810" x="8424863" y="4851400"/>
          <p14:tracePt t="258819" x="8415338" y="4851400"/>
          <p14:tracePt t="258824" x="8407400" y="4851400"/>
          <p14:tracePt t="258867" x="8399463" y="4851400"/>
          <p14:tracePt t="258870" x="8399463" y="4843463"/>
          <p14:tracePt t="258873" x="8399463" y="4835525"/>
          <p14:tracePt t="258879" x="8391525" y="4835525"/>
          <p14:tracePt t="258880" x="8391525" y="4826000"/>
          <p14:tracePt t="258885" x="8391525" y="4818063"/>
          <p14:tracePt t="258889" x="8382000" y="4818063"/>
          <p14:tracePt t="258891" x="8382000" y="4810125"/>
          <p14:tracePt t="258894" x="8382000" y="4802188"/>
          <p14:tracePt t="258895" x="8374063" y="4802188"/>
          <p14:tracePt t="258901" x="8374063" y="4792663"/>
          <p14:tracePt t="258911" x="8374063" y="4784725"/>
          <p14:tracePt t="258912" x="8366125" y="4784725"/>
          <p14:tracePt t="258918" x="8366125" y="4776788"/>
          <p14:tracePt t="258921" x="8366125" y="4767263"/>
          <p14:tracePt t="258927" x="8356600" y="4767263"/>
          <p14:tracePt t="258928" x="8356600" y="4759325"/>
          <p14:tracePt t="258933" x="8356600" y="4751388"/>
          <p14:tracePt t="258934" x="8348663" y="4751388"/>
          <p14:tracePt t="258937" x="8348663" y="4743450"/>
          <p14:tracePt t="258938" x="8340725" y="4733925"/>
          <p14:tracePt t="258944" x="8332788" y="4725988"/>
          <p14:tracePt t="258946" x="8332788" y="4718050"/>
          <p14:tracePt t="258948" x="8323263" y="4708525"/>
          <p14:tracePt t="258952" x="8315325" y="4700588"/>
          <p14:tracePt t="258954" x="8307388" y="4692650"/>
          <p14:tracePt t="258957" x="8307388" y="4684713"/>
          <p14:tracePt t="258960" x="8297863" y="4684713"/>
          <p14:tracePt t="258961" x="8297863" y="4675188"/>
          <p14:tracePt t="258964" x="8289925" y="4667250"/>
          <p14:tracePt t="258965" x="8289925" y="4659313"/>
          <p14:tracePt t="258969" x="8281988" y="4649788"/>
          <p14:tracePt t="258971" x="8274050" y="4649788"/>
          <p14:tracePt t="258973" x="8274050" y="4641850"/>
          <p14:tracePt t="258980" x="8274050" y="4633913"/>
          <p14:tracePt t="258983" x="8274050" y="4624388"/>
          <p14:tracePt t="258984" x="8264525" y="4624388"/>
          <p14:tracePt t="258991" x="8264525" y="4616450"/>
          <p14:tracePt t="259000" x="8264525" y="4608513"/>
          <p14:tracePt t="259009" x="8264525" y="4600575"/>
          <p14:tracePt t="259013" x="8264525" y="4591050"/>
          <p14:tracePt t="259022" x="8264525" y="4583113"/>
          <p14:tracePt t="259032" x="8264525" y="4575175"/>
          <p14:tracePt t="259039" x="8264525" y="4565650"/>
          <p14:tracePt t="259042" x="8264525" y="4557713"/>
          <p14:tracePt t="259049" x="8264525" y="4549775"/>
          <p14:tracePt t="259057" x="8264525" y="4541838"/>
          <p14:tracePt t="259065" x="8264525" y="4532313"/>
          <p14:tracePt t="259070" x="8264525" y="4524375"/>
          <p14:tracePt t="259081" x="8264525" y="4516438"/>
          <p14:tracePt t="259097" x="8264525" y="4506913"/>
          <p14:tracePt t="259114" x="8264525" y="4498975"/>
          <p14:tracePt t="259119" x="8264525" y="4491038"/>
          <p14:tracePt t="259129" x="8264525" y="4483100"/>
          <p14:tracePt t="259145" x="8264525" y="4465638"/>
          <p14:tracePt t="259150" x="8264525" y="4457700"/>
          <p14:tracePt t="259160" x="8264525" y="4448175"/>
          <p14:tracePt t="259164" x="8274050" y="4448175"/>
          <p14:tracePt t="259170" x="8274050" y="4440238"/>
          <p14:tracePt t="259178" x="8281988" y="4432300"/>
          <p14:tracePt t="259183" x="8281988" y="4424363"/>
          <p14:tracePt t="259187" x="8281988" y="4414838"/>
          <p14:tracePt t="259193" x="8281988" y="4406900"/>
          <p14:tracePt t="259199" x="8289925" y="4406900"/>
          <p14:tracePt t="259200" x="8289925" y="4398963"/>
          <p14:tracePt t="259207" x="8289925" y="4389438"/>
          <p14:tracePt t="259211" x="8289925" y="4381500"/>
          <p14:tracePt t="259314" x="8297863" y="4381500"/>
          <p14:tracePt t="259322" x="8297863" y="4389438"/>
          <p14:tracePt t="259328" x="8297863" y="4398963"/>
          <p14:tracePt t="259330" x="8307388" y="4398963"/>
          <p14:tracePt t="259332" x="8315325" y="4406900"/>
          <p14:tracePt t="259335" x="8315325" y="4414838"/>
          <p14:tracePt t="259337" x="8315325" y="4424363"/>
          <p14:tracePt t="259338" x="8323263" y="4424363"/>
          <p14:tracePt t="259339" x="8323263" y="4432300"/>
          <p14:tracePt t="259343" x="8332788" y="4440238"/>
          <p14:tracePt t="259345" x="8332788" y="4448175"/>
          <p14:tracePt t="259348" x="8340725" y="4457700"/>
          <p14:tracePt t="259349" x="8340725" y="4465638"/>
          <p14:tracePt t="259349" x="8348663" y="4465638"/>
          <p14:tracePt t="259352" x="8348663" y="4473575"/>
          <p14:tracePt t="259354" x="8348663" y="4483100"/>
          <p14:tracePt t="259354" x="8356600" y="4483100"/>
          <p14:tracePt t="259356" x="8356600" y="4491038"/>
          <p14:tracePt t="259356" x="8356600" y="4498975"/>
          <p14:tracePt t="259358" x="8366125" y="4506913"/>
          <p14:tracePt t="259361" x="8374063" y="4532313"/>
          <p14:tracePt t="259362" x="8374063" y="4541838"/>
          <p14:tracePt t="259365" x="8382000" y="4549775"/>
          <p14:tracePt t="259366" x="8382000" y="4565650"/>
          <p14:tracePt t="259367" x="8391525" y="4583113"/>
          <p14:tracePt t="259370" x="8399463" y="4591050"/>
          <p14:tracePt t="259371" x="8399463" y="4600575"/>
          <p14:tracePt t="259373" x="8399463" y="4608513"/>
          <p14:tracePt t="259374" x="8399463" y="4616450"/>
          <p14:tracePt t="259375" x="8407400" y="4624388"/>
          <p14:tracePt t="259377" x="8407400" y="4633913"/>
          <p14:tracePt t="259380" x="8415338" y="4649788"/>
          <p14:tracePt t="259380" x="8415338" y="4659313"/>
          <p14:tracePt t="259382" x="8424863" y="4667250"/>
          <p14:tracePt t="259385" x="8424863" y="4675188"/>
          <p14:tracePt t="259386" x="8424863" y="4684713"/>
          <p14:tracePt t="259387" x="8424863" y="4692650"/>
          <p14:tracePt t="259390" x="8424863" y="4700588"/>
          <p14:tracePt t="259393" x="8432800" y="4708525"/>
          <p14:tracePt t="259396" x="8432800" y="4725988"/>
          <p14:tracePt t="259398" x="8432800" y="4733925"/>
          <p14:tracePt t="259401" x="8432800" y="4743450"/>
          <p14:tracePt t="259404" x="8432800" y="4751388"/>
          <p14:tracePt t="259405" x="8432800" y="4759325"/>
          <p14:tracePt t="259407" x="8432800" y="4767263"/>
          <p14:tracePt t="259410" x="8432800" y="4776788"/>
          <p14:tracePt t="259413" x="8432800" y="4784725"/>
          <p14:tracePt t="259414" x="8432800" y="4792663"/>
          <p14:tracePt t="259417" x="8432800" y="4802188"/>
          <p14:tracePt t="259419" x="8432800" y="4810125"/>
          <p14:tracePt t="259421" x="8432800" y="4818063"/>
          <p14:tracePt t="259422" x="8432800" y="4826000"/>
          <p14:tracePt t="259425" x="8432800" y="4835525"/>
          <p14:tracePt t="259427" x="8432800" y="4843463"/>
          <p14:tracePt t="259429" x="8432800" y="4851400"/>
          <p14:tracePt t="259431" x="8432800" y="4860925"/>
          <p14:tracePt t="259433" x="8432800" y="4868863"/>
          <p14:tracePt t="259435" x="8432800" y="4876800"/>
          <p14:tracePt t="259437" x="8432800" y="4884738"/>
          <p14:tracePt t="259441" x="8432800" y="4894263"/>
          <p14:tracePt t="259441" x="8432800" y="4902200"/>
          <p14:tracePt t="259444" x="8432800" y="4910138"/>
          <p14:tracePt t="259445" x="8432800" y="4919663"/>
          <p14:tracePt t="259448" x="8432800" y="4927600"/>
          <p14:tracePt t="259448" x="8432800" y="4935538"/>
          <p14:tracePt t="259449" x="8432800" y="4943475"/>
          <p14:tracePt t="259451" x="8432800" y="4953000"/>
          <p14:tracePt t="259452" x="8432800" y="4960938"/>
          <p14:tracePt t="259454" x="8432800" y="4968875"/>
          <p14:tracePt t="259456" x="8432800" y="4978400"/>
          <p14:tracePt t="259459" x="8432800" y="4986338"/>
          <p14:tracePt t="259460" x="8432800" y="4994275"/>
          <p14:tracePt t="259462" x="8432800" y="5002213"/>
          <p14:tracePt t="259466" x="8432800" y="5011738"/>
          <p14:tracePt t="259467" x="8432800" y="5019675"/>
          <p14:tracePt t="259467" x="8432800" y="5027613"/>
          <p14:tracePt t="259469" x="8432800" y="5037138"/>
          <p14:tracePt t="259472" x="8432800" y="5045075"/>
          <p14:tracePt t="259477" x="8432800" y="5053013"/>
          <p14:tracePt t="259479" x="8432800" y="5060950"/>
          <p14:tracePt t="259484" x="8432800" y="5070475"/>
          <p14:tracePt t="259495" x="8432800" y="5078413"/>
          <p14:tracePt t="259582" x="8440738" y="5078413"/>
          <p14:tracePt t="259584" x="8450263" y="5078413"/>
          <p14:tracePt t="259589" x="8458200" y="5078413"/>
          <p14:tracePt t="259592" x="8466138" y="5078413"/>
          <p14:tracePt t="259596" x="8483600" y="5078413"/>
          <p14:tracePt t="259600" x="8491538" y="5078413"/>
          <p14:tracePt t="259600" x="8499475" y="5078413"/>
          <p14:tracePt t="259603" x="8509000" y="5078413"/>
          <p14:tracePt t="259604" x="8516938" y="5078413"/>
          <p14:tracePt t="259606" x="8524875" y="5078413"/>
          <p14:tracePt t="259606" x="8532813" y="5078413"/>
          <p14:tracePt t="259609" x="8542338" y="5078413"/>
          <p14:tracePt t="259611" x="8550275" y="5078413"/>
          <p14:tracePt t="259612" x="8558213" y="5078413"/>
          <p14:tracePt t="259614" x="8567738" y="5078413"/>
          <p14:tracePt t="259614" x="8575675" y="5078413"/>
          <p14:tracePt t="259616" x="8591550" y="5078413"/>
          <p14:tracePt t="259618" x="8601075" y="5078413"/>
          <p14:tracePt t="259619" x="8609013" y="5078413"/>
          <p14:tracePt t="259622" x="8616950" y="5078413"/>
          <p14:tracePt t="259624" x="8626475" y="5078413"/>
          <p14:tracePt t="259625" x="8634413" y="5078413"/>
          <p14:tracePt t="259627" x="8659813" y="5078413"/>
          <p14:tracePt t="259631" x="8675688" y="5078413"/>
          <p14:tracePt t="259633" x="8685213" y="5078413"/>
          <p14:tracePt t="259634" x="8693150" y="5078413"/>
          <p14:tracePt t="259635" x="8701088" y="5078413"/>
          <p14:tracePt t="259636" x="8709025" y="5078413"/>
          <p14:tracePt t="259636" x="8718550" y="5078413"/>
          <p14:tracePt t="259637" x="8726488" y="5078413"/>
          <p14:tracePt t="259638" x="8734425" y="5078413"/>
          <p14:tracePt t="259641" x="8743950" y="5078413"/>
          <p14:tracePt t="259642" x="8751888" y="5078413"/>
          <p14:tracePt t="259645" x="8777288" y="5070475"/>
          <p14:tracePt t="259646" x="8785225" y="5070475"/>
          <p14:tracePt t="259647" x="8793163" y="5070475"/>
          <p14:tracePt t="259649" x="8810625" y="5070475"/>
          <p14:tracePt t="259649" x="8818563" y="5070475"/>
          <p14:tracePt t="259650" x="8826500" y="5070475"/>
          <p14:tracePt t="259652" x="8836025" y="5070475"/>
          <p14:tracePt t="259654" x="8843963" y="5070475"/>
          <p14:tracePt t="259655" x="8851900" y="5060950"/>
          <p14:tracePt t="259655" x="8861425" y="5060950"/>
          <p14:tracePt t="259657" x="8869363" y="5060950"/>
          <p14:tracePt t="259657" x="8877300" y="5060950"/>
          <p14:tracePt t="259661" x="8910638" y="5060950"/>
          <p14:tracePt t="259662" x="8920163" y="5060950"/>
          <p14:tracePt t="259663" x="8928100" y="5060950"/>
          <p14:tracePt t="259664" x="8936038" y="5060950"/>
          <p14:tracePt t="259665" x="8943975" y="5060950"/>
          <p14:tracePt t="259666" x="8953500" y="5060950"/>
          <p14:tracePt t="259668" x="8969375" y="5060950"/>
          <p14:tracePt t="259669" x="8978900" y="5060950"/>
          <p14:tracePt t="259669" x="8994775" y="5060950"/>
          <p14:tracePt t="259671" x="9002713" y="5060950"/>
          <p14:tracePt t="259672" x="9012238" y="5060950"/>
          <p14:tracePt t="259673" x="9020175" y="5060950"/>
          <p14:tracePt t="259674" x="9037638" y="5060950"/>
          <p14:tracePt t="259675" x="9045575" y="5060950"/>
          <p14:tracePt t="259677" x="9061450" y="5060950"/>
          <p14:tracePt t="259678" x="9070975" y="5060950"/>
          <p14:tracePt t="259679" x="9078913" y="5060950"/>
          <p14:tracePt t="259680" x="9096375" y="5060950"/>
          <p14:tracePt t="259681" x="9104313" y="5060950"/>
          <p14:tracePt t="259681" x="9112250" y="5060950"/>
          <p14:tracePt t="259683" x="9120188" y="5060950"/>
          <p14:tracePt t="259686" x="9137650" y="5060950"/>
          <p14:tracePt t="259687" x="9145588" y="5060950"/>
          <p14:tracePt t="259687" x="9163050" y="5060950"/>
          <p14:tracePt t="259688" x="9170988" y="5060950"/>
          <p14:tracePt t="259689" x="9178925" y="5060950"/>
          <p14:tracePt t="259690" x="9196388" y="5060950"/>
          <p14:tracePt t="259691" x="9204325" y="5060950"/>
          <p14:tracePt t="259695" x="9237663" y="5060950"/>
          <p14:tracePt t="259696" x="9247188" y="5060950"/>
          <p14:tracePt t="259697" x="9255125" y="5060950"/>
          <p14:tracePt t="259697" x="9272588" y="5060950"/>
          <p14:tracePt t="259698" x="9280525" y="5060950"/>
          <p14:tracePt t="259700" x="9288463" y="5060950"/>
          <p14:tracePt t="259700" x="9296400" y="5060950"/>
          <p14:tracePt t="259703" x="9331325" y="5060950"/>
          <p14:tracePt t="259704" x="9339263" y="5060950"/>
          <p14:tracePt t="259704" x="9347200" y="5060950"/>
          <p14:tracePt t="259705" x="9364663" y="5060950"/>
          <p14:tracePt t="259706" x="9372600" y="5060950"/>
          <p14:tracePt t="259707" x="9380538" y="5060950"/>
          <p14:tracePt t="259708" x="9390063" y="5060950"/>
          <p14:tracePt t="259710" x="9413875" y="5060950"/>
          <p14:tracePt t="259711" x="9423400" y="5060950"/>
          <p14:tracePt t="259712" x="9439275" y="5060950"/>
          <p14:tracePt t="259714" x="9456738" y="5060950"/>
          <p14:tracePt t="259715" x="9464675" y="5060950"/>
          <p14:tracePt t="259716" x="9472613" y="5060950"/>
          <p14:tracePt t="259716" x="9490075" y="5060950"/>
          <p14:tracePt t="259717" x="9498013" y="5060950"/>
          <p14:tracePt t="259719" x="9507538" y="5060950"/>
          <p14:tracePt t="259720" x="9515475" y="5060950"/>
          <p14:tracePt t="259720" x="9531350" y="5060950"/>
          <p14:tracePt t="259721" x="9540875" y="5060950"/>
          <p14:tracePt t="259722" x="9548813" y="5060950"/>
          <p14:tracePt t="259723" x="9566275" y="5060950"/>
          <p14:tracePt t="259724" x="9574213" y="5060950"/>
          <p14:tracePt t="259727" x="9590088" y="5060950"/>
          <p14:tracePt t="259727" x="9607550" y="5060950"/>
          <p14:tracePt t="259728" x="9615488" y="5060950"/>
          <p14:tracePt t="259730" x="9625013" y="5060950"/>
          <p14:tracePt t="259731" x="9640888" y="5060950"/>
          <p14:tracePt t="259732" x="9658350" y="5060950"/>
          <p14:tracePt t="259734" x="9666288" y="5060950"/>
          <p14:tracePt t="259735" x="9674225" y="5060950"/>
          <p14:tracePt t="259736" x="9691688" y="5060950"/>
          <p14:tracePt t="259737" x="9699625" y="5060950"/>
          <p14:tracePt t="259739" x="9707563" y="5060950"/>
          <p14:tracePt t="259739" x="9717088" y="5060950"/>
          <p14:tracePt t="259740" x="9732963" y="5070475"/>
          <p14:tracePt t="259744" x="9750425" y="5070475"/>
          <p14:tracePt t="259745" x="9758363" y="5070475"/>
          <p14:tracePt t="259747" x="9775825" y="5070475"/>
          <p14:tracePt t="259748" x="9783763" y="5070475"/>
          <p14:tracePt t="259749" x="9791700" y="5070475"/>
          <p14:tracePt t="259750" x="9801225" y="5070475"/>
          <p14:tracePt t="259751" x="9809163" y="5070475"/>
          <p14:tracePt t="259752" x="9817100" y="5070475"/>
          <p14:tracePt t="259754" x="9825038" y="5070475"/>
          <p14:tracePt t="259754" x="9834563" y="5070475"/>
          <p14:tracePt t="259756" x="9842500" y="5070475"/>
          <p14:tracePt t="259757" x="9850438" y="5070475"/>
          <p14:tracePt t="259759" x="9859963" y="5070475"/>
          <p14:tracePt t="259761" x="9867900" y="5070475"/>
          <p14:tracePt t="259764" x="9883775" y="5070475"/>
          <p14:tracePt t="259765" x="9893300" y="5070475"/>
          <p14:tracePt t="259767" x="9901238" y="5070475"/>
          <p14:tracePt t="259768" x="9909175" y="5070475"/>
          <p14:tracePt t="259770" x="9918700" y="5070475"/>
          <p14:tracePt t="259774" x="9926638" y="5070475"/>
          <p14:tracePt t="259777" x="9942513" y="5070475"/>
          <p14:tracePt t="259778" x="9952038" y="5070475"/>
          <p14:tracePt t="259780" x="9959975" y="5070475"/>
          <p14:tracePt t="259784" x="9967913" y="5070475"/>
          <p14:tracePt t="259784" x="9977438" y="5070475"/>
          <p14:tracePt t="259786" x="9985375" y="5070475"/>
          <p14:tracePt t="259789" x="9993313" y="5070475"/>
          <p14:tracePt t="259791" x="10001250" y="5070475"/>
          <p14:tracePt t="259795" x="10010775" y="5070475"/>
          <p14:tracePt t="259796" x="10018713" y="5070475"/>
          <p14:tracePt t="259798" x="10026650" y="5070475"/>
          <p14:tracePt t="259800" x="10036175" y="5070475"/>
          <p14:tracePt t="259802" x="10044113" y="5070475"/>
          <p14:tracePt t="259804" x="10052050" y="5070475"/>
          <p14:tracePt t="259805" x="10059988" y="5070475"/>
          <p14:tracePt t="259807" x="10069513" y="5070475"/>
          <p14:tracePt t="259810" x="10085388" y="5070475"/>
          <p14:tracePt t="259813" x="10094913" y="5070475"/>
          <p14:tracePt t="259814" x="10102850" y="5070475"/>
          <p14:tracePt t="259816" x="10110788" y="5070475"/>
          <p14:tracePt t="259817" x="10118725" y="5070475"/>
          <p14:tracePt t="259819" x="10128250" y="5070475"/>
          <p14:tracePt t="259819" x="10136188" y="5070475"/>
          <p14:tracePt t="259821" x="10144125" y="5070475"/>
          <p14:tracePt t="259823" x="10153650" y="5070475"/>
          <p14:tracePt t="259827" x="10169525" y="5070475"/>
          <p14:tracePt t="259827" x="10177463" y="5070475"/>
          <p14:tracePt t="259829" x="10186988" y="5070475"/>
          <p14:tracePt t="259829" x="10194925" y="5070475"/>
          <p14:tracePt t="259831" x="10202863" y="5070475"/>
          <p14:tracePt t="259833" x="10212388" y="5070475"/>
          <p14:tracePt t="259835" x="10220325" y="5070475"/>
          <p14:tracePt t="259836" x="10228263" y="5070475"/>
          <p14:tracePt t="259838" x="10236200" y="5070475"/>
          <p14:tracePt t="259839" x="10245725" y="5070475"/>
          <p14:tracePt t="259840" x="10253663" y="5070475"/>
          <p14:tracePt t="259843" x="10261600" y="5070475"/>
          <p14:tracePt t="259844" x="10271125" y="5070475"/>
          <p14:tracePt t="259846" x="10279063" y="5070475"/>
          <p14:tracePt t="259848" x="10287000" y="5060950"/>
          <p14:tracePt t="259848" x="10294938" y="5060950"/>
          <p14:tracePt t="259850" x="10304463" y="5060950"/>
          <p14:tracePt t="259851" x="10312400" y="5060950"/>
          <p14:tracePt t="259854" x="10320338" y="5060950"/>
          <p14:tracePt t="259856" x="10329863" y="5060950"/>
          <p14:tracePt t="259858" x="10329863" y="5053013"/>
          <p14:tracePt t="259861" x="10345738" y="5053013"/>
          <p14:tracePt t="259862" x="10353675" y="5053013"/>
          <p14:tracePt t="259864" x="10363200" y="5053013"/>
          <p14:tracePt t="259865" x="10371138" y="5053013"/>
          <p14:tracePt t="259867" x="10379075" y="5053013"/>
          <p14:tracePt t="259868" x="10388600" y="5053013"/>
          <p14:tracePt t="259870" x="10396538" y="5053013"/>
          <p14:tracePt t="259873" x="10412413" y="5053013"/>
          <p14:tracePt t="259874" x="10421938" y="5053013"/>
          <p14:tracePt t="259878" x="10437813" y="5053013"/>
          <p14:tracePt t="259879" x="10455275" y="5053013"/>
          <p14:tracePt t="259880" x="10463213" y="5053013"/>
          <p14:tracePt t="259881" x="10471150" y="5053013"/>
          <p14:tracePt t="259882" x="10480675" y="5053013"/>
          <p14:tracePt t="259883" x="10488613" y="5053013"/>
          <p14:tracePt t="259884" x="10506075" y="5053013"/>
          <p14:tracePt t="259885" x="10514013" y="5053013"/>
          <p14:tracePt t="259886" x="10521950" y="5053013"/>
          <p14:tracePt t="259887" x="10529888" y="5053013"/>
          <p14:tracePt t="259888" x="10539413" y="5053013"/>
          <p14:tracePt t="259889" x="10547350" y="5053013"/>
          <p14:tracePt t="259891" x="10564813" y="5053013"/>
          <p14:tracePt t="259894" x="10580688" y="5053013"/>
          <p14:tracePt t="259895" x="10606088" y="5053013"/>
          <p14:tracePt t="259897" x="10614025" y="5060950"/>
          <p14:tracePt t="259898" x="10623550" y="5060950"/>
          <p14:tracePt t="259898" x="10631488" y="5060950"/>
          <p14:tracePt t="259900" x="10639425" y="5060950"/>
          <p14:tracePt t="259900" x="10656888" y="5060950"/>
          <p14:tracePt t="259901" x="10664825" y="5060950"/>
          <p14:tracePt t="259903" x="10672763" y="5060950"/>
          <p14:tracePt t="259904" x="10682288" y="5060950"/>
          <p14:tracePt t="259905" x="10690225" y="5060950"/>
          <p14:tracePt t="259905" x="10698163" y="5060950"/>
          <p14:tracePt t="259906" x="10706100" y="5060950"/>
          <p14:tracePt t="259908" x="10723563" y="5060950"/>
          <p14:tracePt t="259909" x="10731500" y="5060950"/>
          <p14:tracePt t="259911" x="10756900" y="5060950"/>
          <p14:tracePt t="259911" x="10764838" y="5060950"/>
          <p14:tracePt t="259913" x="10774363" y="5060950"/>
          <p14:tracePt t="259915" x="10782300" y="5060950"/>
          <p14:tracePt t="259915" x="10790238" y="5060950"/>
          <p14:tracePt t="259916" x="10799763" y="5060950"/>
          <p14:tracePt t="259917" x="10807700" y="5060950"/>
          <p14:tracePt t="259918" x="10815638" y="5060950"/>
          <p14:tracePt t="259919" x="10823575" y="5060950"/>
          <p14:tracePt t="259920" x="10833100" y="5060950"/>
          <p14:tracePt t="259921" x="10841038" y="5060950"/>
          <p14:tracePt t="259922" x="10848975" y="5060950"/>
          <p14:tracePt t="259923" x="10858500" y="5060950"/>
          <p14:tracePt t="259925" x="10866438" y="5060950"/>
          <p14:tracePt t="259926" x="10882313" y="5060950"/>
          <p14:tracePt t="259928" x="10899775" y="5060950"/>
          <p14:tracePt t="259929" x="10907713" y="5060950"/>
          <p14:tracePt t="259931" x="10925175" y="5060950"/>
          <p14:tracePt t="259934" x="10933113" y="5060950"/>
          <p14:tracePt t="259935" x="10941050" y="5060950"/>
          <p14:tracePt t="259936" x="10950575" y="5060950"/>
          <p14:tracePt t="259937" x="10958513" y="5060950"/>
          <p14:tracePt t="259939" x="10966450" y="5060950"/>
          <p14:tracePt t="259940" x="10975975" y="5060950"/>
          <p14:tracePt t="259941" x="10983913" y="5060950"/>
          <p14:tracePt t="259943" x="10991850" y="5060950"/>
          <p14:tracePt t="259944" x="10999788" y="5060950"/>
          <p14:tracePt t="259946" x="11009313" y="5060950"/>
          <p14:tracePt t="259948" x="11017250" y="5060950"/>
          <p14:tracePt t="259949" x="11025188" y="5060950"/>
          <p14:tracePt t="259950" x="11034713" y="5060950"/>
          <p14:tracePt t="259952" x="11042650" y="5060950"/>
          <p14:tracePt t="259955" x="11050588" y="5060950"/>
          <p14:tracePt t="259957" x="11058525" y="5060950"/>
          <p14:tracePt t="259959" x="11068050" y="5060950"/>
          <p14:tracePt t="259961" x="11075988" y="5060950"/>
          <p14:tracePt t="259962" x="11083925" y="5060950"/>
          <p14:tracePt t="259966" x="11093450" y="5060950"/>
          <p14:tracePt t="259966" x="11101388" y="5060950"/>
          <p14:tracePt t="259970" x="11109325" y="5060950"/>
          <p14:tracePt t="259975" x="11117263" y="5060950"/>
          <p14:tracePt t="259979" x="11126788" y="5060950"/>
          <p14:tracePt t="259982" x="11134725" y="5060950"/>
          <p14:tracePt t="260041" x="11142663" y="5060950"/>
          <p14:tracePt t="260055" x="11142663" y="5053013"/>
          <p14:tracePt t="260066" x="11152188" y="5053013"/>
          <p14:tracePt t="260122" x="11160125" y="5045075"/>
          <p14:tracePt t="260131" x="11168063" y="5045075"/>
          <p14:tracePt t="260132" x="11168063" y="5037138"/>
          <p14:tracePt t="260139" x="11168063" y="5027613"/>
          <p14:tracePt t="260146" x="11168063" y="5019675"/>
          <p14:tracePt t="260150" x="11168063" y="5011738"/>
          <p14:tracePt t="260152" x="11176000" y="5011738"/>
          <p14:tracePt t="260156" x="11176000" y="5002213"/>
          <p14:tracePt t="260160" x="11176000" y="4994275"/>
          <p14:tracePt t="260165" x="11176000" y="4986338"/>
          <p14:tracePt t="260169" x="11176000" y="4978400"/>
          <p14:tracePt t="260172" x="11176000" y="4968875"/>
          <p14:tracePt t="260173" x="11185525" y="4968875"/>
          <p14:tracePt t="260178" x="11185525" y="4960938"/>
          <p14:tracePt t="260179" x="11185525" y="4953000"/>
          <p14:tracePt t="260183" x="11193463" y="4953000"/>
          <p14:tracePt t="260185" x="11193463" y="4943475"/>
          <p14:tracePt t="260187" x="11193463" y="4935538"/>
          <p14:tracePt t="260189" x="11201400" y="4935538"/>
          <p14:tracePt t="260191" x="11201400" y="4927600"/>
          <p14:tracePt t="260195" x="11201400" y="4919663"/>
          <p14:tracePt t="260199" x="11201400" y="4910138"/>
          <p14:tracePt t="260202" x="11210925" y="4902200"/>
          <p14:tracePt t="260207" x="11210925" y="4894263"/>
          <p14:tracePt t="260213" x="11210925" y="4884738"/>
          <p14:tracePt t="260217" x="11210925" y="4876800"/>
          <p14:tracePt t="260219" x="11210925" y="4868863"/>
          <p14:tracePt t="260224" x="11210925" y="4860925"/>
          <p14:tracePt t="260228" x="11210925" y="4851400"/>
          <p14:tracePt t="260231" x="11210925" y="4843463"/>
          <p14:tracePt t="260233" x="11210925" y="4835525"/>
          <p14:tracePt t="260237" x="11210925" y="4826000"/>
          <p14:tracePt t="260240" x="11210925" y="4818063"/>
          <p14:tracePt t="260242" x="11210925" y="4810125"/>
          <p14:tracePt t="260244" x="11210925" y="4802188"/>
          <p14:tracePt t="260247" x="11210925" y="4792663"/>
          <p14:tracePt t="260250" x="11210925" y="4784725"/>
          <p14:tracePt t="260253" x="11210925" y="4767263"/>
          <p14:tracePt t="260255" x="11210925" y="4759325"/>
          <p14:tracePt t="260256" x="11201400" y="4759325"/>
          <p14:tracePt t="260258" x="11201400" y="4751388"/>
          <p14:tracePt t="260261" x="11201400" y="4743450"/>
          <p14:tracePt t="260263" x="11201400" y="4733925"/>
          <p14:tracePt t="260266" x="11193463" y="4725988"/>
          <p14:tracePt t="260269" x="11193463" y="4718050"/>
          <p14:tracePt t="260273" x="11193463" y="4708525"/>
          <p14:tracePt t="260277" x="11193463" y="4692650"/>
          <p14:tracePt t="260281" x="11193463" y="4684713"/>
          <p14:tracePt t="260285" x="11193463" y="4675188"/>
          <p14:tracePt t="260288" x="11193463" y="4667250"/>
          <p14:tracePt t="260290" x="11193463" y="4659313"/>
          <p14:tracePt t="260294" x="11193463" y="4649788"/>
          <p14:tracePt t="260300" x="11193463" y="4641850"/>
          <p14:tracePt t="260303" x="11193463" y="4633913"/>
          <p14:tracePt t="260306" x="11193463" y="4624388"/>
          <p14:tracePt t="260311" x="11193463" y="4616450"/>
          <p14:tracePt t="260316" x="11193463" y="4608513"/>
          <p14:tracePt t="260321" x="11193463" y="4600575"/>
          <p14:tracePt t="260325" x="11193463" y="4591050"/>
          <p14:tracePt t="260332" x="11193463" y="4583113"/>
          <p14:tracePt t="260339" x="11193463" y="4575175"/>
          <p14:tracePt t="260347" x="11193463" y="4565650"/>
          <p14:tracePt t="260350" x="11193463" y="4557713"/>
          <p14:tracePt t="260356" x="11193463" y="4549775"/>
          <p14:tracePt t="260361" x="11193463" y="4541838"/>
          <p14:tracePt t="260367" x="11193463" y="4532313"/>
          <p14:tracePt t="260369" x="11193463" y="4524375"/>
          <p14:tracePt t="260374" x="11193463" y="4516438"/>
          <p14:tracePt t="260379" x="11193463" y="4506913"/>
          <p14:tracePt t="260383" x="11193463" y="4498975"/>
          <p14:tracePt t="260386" x="11193463" y="4491038"/>
          <p14:tracePt t="260392" x="11193463" y="4483100"/>
          <p14:tracePt t="260398" x="11193463" y="4473575"/>
          <p14:tracePt t="260405" x="11193463" y="4465638"/>
          <p14:tracePt t="260409" x="11193463" y="4457700"/>
          <p14:tracePt t="260415" x="11193463" y="4448175"/>
          <p14:tracePt t="260421" x="11193463" y="4440238"/>
          <p14:tracePt t="260427" x="11193463" y="4432300"/>
          <p14:tracePt t="260432" x="11193463" y="4424363"/>
          <p14:tracePt t="260434" x="11193463" y="4414838"/>
          <p14:tracePt t="260439" x="11193463" y="4406900"/>
          <p14:tracePt t="260446" x="11193463" y="4398963"/>
          <p14:tracePt t="260451" x="11193463" y="4389438"/>
          <p14:tracePt t="260453" x="11193463" y="4381500"/>
          <p14:tracePt t="260457" x="11185525" y="4381500"/>
          <p14:tracePt t="260460" x="11185525" y="4373563"/>
          <p14:tracePt t="260467" x="11185525" y="4365625"/>
          <p14:tracePt t="260477" x="11185525" y="4356100"/>
          <p14:tracePt t="260480" x="11176000" y="4348163"/>
          <p14:tracePt t="260487" x="11176000" y="4340225"/>
          <p14:tracePt t="260499" x="11168063" y="4330700"/>
          <p14:tracePt t="260506" x="11160125" y="4330700"/>
          <p14:tracePt t="260509" x="11160125" y="4322763"/>
          <p14:tracePt t="260516" x="11160125" y="4314825"/>
          <p14:tracePt t="260521" x="11152188" y="4314825"/>
          <p14:tracePt t="260527" x="11152188" y="4306888"/>
          <p14:tracePt t="260538" x="11142663" y="4306888"/>
          <p14:tracePt t="260544" x="11142663" y="4297363"/>
          <p14:tracePt t="260551" x="11134725" y="4297363"/>
          <p14:tracePt t="260557" x="11126788" y="4297363"/>
          <p14:tracePt t="260561" x="11126788" y="4289425"/>
          <p14:tracePt t="260566" x="11117263" y="4289425"/>
          <p14:tracePt t="260571" x="11117263" y="4281488"/>
          <p14:tracePt t="260573" x="11109325" y="4281488"/>
          <p14:tracePt t="260579" x="11101388" y="4281488"/>
          <p14:tracePt t="260581" x="11093450" y="4281488"/>
          <p14:tracePt t="260587" x="11083925" y="4281488"/>
          <p14:tracePt t="260591" x="11075988" y="4281488"/>
          <p14:tracePt t="260596" x="11068050" y="4271963"/>
          <p14:tracePt t="260597" x="11058525" y="4271963"/>
          <p14:tracePt t="260602" x="11050588" y="4271963"/>
          <p14:tracePt t="260605" x="11042650" y="4271963"/>
          <p14:tracePt t="260609" x="11034713" y="4271963"/>
          <p14:tracePt t="260611" x="11025188" y="4271963"/>
          <p14:tracePt t="260614" x="11017250" y="4271963"/>
          <p14:tracePt t="260619" x="11009313" y="4271963"/>
          <p14:tracePt t="260620" x="10999788" y="4271963"/>
          <p14:tracePt t="260623" x="10991850" y="4271963"/>
          <p14:tracePt t="260627" x="10983913" y="4271963"/>
          <p14:tracePt t="260630" x="10975975" y="4271963"/>
          <p14:tracePt t="260633" x="10966450" y="4271963"/>
          <p14:tracePt t="260636" x="10958513" y="4271963"/>
          <p14:tracePt t="260638" x="10950575" y="4271963"/>
          <p14:tracePt t="260641" x="10941050" y="4271963"/>
          <p14:tracePt t="260645" x="10933113" y="4271963"/>
          <p14:tracePt t="260647" x="10925175" y="4271963"/>
          <p14:tracePt t="260649" x="10917238" y="4271963"/>
          <p14:tracePt t="260651" x="10907713" y="4271963"/>
          <p14:tracePt t="260653" x="10899775" y="4271963"/>
          <p14:tracePt t="260656" x="10891838" y="4271963"/>
          <p14:tracePt t="260658" x="10882313" y="4271963"/>
          <p14:tracePt t="260661" x="10874375" y="4271963"/>
          <p14:tracePt t="260664" x="10866438" y="4271963"/>
          <p14:tracePt t="260665" x="10858500" y="4271963"/>
          <p14:tracePt t="260667" x="10848975" y="4271963"/>
          <p14:tracePt t="260669" x="10841038" y="4271963"/>
          <p14:tracePt t="260671" x="10833100" y="4271963"/>
          <p14:tracePt t="260673" x="10823575" y="4271963"/>
          <p14:tracePt t="260675" x="10815638" y="4271963"/>
          <p14:tracePt t="260677" x="10807700" y="4271963"/>
          <p14:tracePt t="260679" x="10799763" y="4271963"/>
          <p14:tracePt t="260680" x="10782300" y="4271963"/>
          <p14:tracePt t="260682" x="10782300" y="4281488"/>
          <p14:tracePt t="260683" x="10774363" y="4281488"/>
          <p14:tracePt t="260685" x="10756900" y="4281488"/>
          <p14:tracePt t="260687" x="10756900" y="4289425"/>
          <p14:tracePt t="260687" x="10748963" y="4289425"/>
          <p14:tracePt t="260689" x="10741025" y="4289425"/>
          <p14:tracePt t="260690" x="10731500" y="4289425"/>
          <p14:tracePt t="260692" x="10723563" y="4289425"/>
          <p14:tracePt t="260694" x="10715625" y="4289425"/>
          <p14:tracePt t="260695" x="10698163" y="4289425"/>
          <p14:tracePt t="260698" x="10690225" y="4297363"/>
          <p14:tracePt t="260699" x="10682288" y="4297363"/>
          <p14:tracePt t="260700" x="10672763" y="4297363"/>
          <p14:tracePt t="260700" x="10664825" y="4297363"/>
          <p14:tracePt t="260702" x="10647363" y="4297363"/>
          <p14:tracePt t="260703" x="10639425" y="4297363"/>
          <p14:tracePt t="260704" x="10631488" y="4306888"/>
          <p14:tracePt t="260706" x="10623550" y="4306888"/>
          <p14:tracePt t="260707" x="10614025" y="4306888"/>
          <p14:tracePt t="260708" x="10606088" y="4306888"/>
          <p14:tracePt t="260710" x="10588625" y="4306888"/>
          <p14:tracePt t="260711" x="10588625" y="4314825"/>
          <p14:tracePt t="260712" x="10580688" y="4314825"/>
          <p14:tracePt t="260714" x="10564813" y="4314825"/>
          <p14:tracePt t="260715" x="10555288" y="4314825"/>
          <p14:tracePt t="260716" x="10539413" y="4314825"/>
          <p14:tracePt t="260717" x="10529888" y="4314825"/>
          <p14:tracePt t="260719" x="10521950" y="4314825"/>
          <p14:tracePt t="260720" x="10514013" y="4314825"/>
          <p14:tracePt t="260721" x="10506075" y="4314825"/>
          <p14:tracePt t="260723" x="10496550" y="4314825"/>
          <p14:tracePt t="260724" x="10480675" y="4322763"/>
          <p14:tracePt t="260727" x="10455275" y="4322763"/>
          <p14:tracePt t="260728" x="10437813" y="4322763"/>
          <p14:tracePt t="260730" x="10429875" y="4322763"/>
          <p14:tracePt t="260730" x="10421938" y="4330700"/>
          <p14:tracePt t="260731" x="10412413" y="4330700"/>
          <p14:tracePt t="260732" x="10396538" y="4330700"/>
          <p14:tracePt t="260734" x="10388600" y="4330700"/>
          <p14:tracePt t="260735" x="10379075" y="4330700"/>
          <p14:tracePt t="260736" x="10371138" y="4330700"/>
          <p14:tracePt t="260737" x="10363200" y="4330700"/>
          <p14:tracePt t="260739" x="10353675" y="4330700"/>
          <p14:tracePt t="260739" x="10337800" y="4330700"/>
          <p14:tracePt t="260741" x="10329863" y="4330700"/>
          <p14:tracePt t="260742" x="10320338" y="4330700"/>
          <p14:tracePt t="260744" x="10294938" y="4330700"/>
          <p14:tracePt t="260745" x="10287000" y="4330700"/>
          <p14:tracePt t="260746" x="10279063" y="4330700"/>
          <p14:tracePt t="260746" x="10261600" y="4330700"/>
          <p14:tracePt t="260749" x="10245725" y="4330700"/>
          <p14:tracePt t="260749" x="10228263" y="4330700"/>
          <p14:tracePt t="260751" x="10220325" y="4330700"/>
          <p14:tracePt t="260752" x="10212388" y="4330700"/>
          <p14:tracePt t="260754" x="10202863" y="4330700"/>
          <p14:tracePt t="260755" x="10186988" y="4330700"/>
          <p14:tracePt t="260756" x="10177463" y="4330700"/>
          <p14:tracePt t="260757" x="10169525" y="4330700"/>
          <p14:tracePt t="260761" x="10128250" y="4330700"/>
          <p14:tracePt t="260763" x="10110788" y="4330700"/>
          <p14:tracePt t="260764" x="10102850" y="4330700"/>
          <p14:tracePt t="260766" x="10085388" y="4330700"/>
          <p14:tracePt t="260767" x="10077450" y="4330700"/>
          <p14:tracePt t="260768" x="10069513" y="4330700"/>
          <p14:tracePt t="260770" x="10059988" y="4330700"/>
          <p14:tracePt t="260770" x="10052050" y="4330700"/>
          <p14:tracePt t="260771" x="10044113" y="4330700"/>
          <p14:tracePt t="260772" x="10026650" y="4330700"/>
          <p14:tracePt t="260773" x="10018713" y="4330700"/>
          <p14:tracePt t="260777" x="10001250" y="4330700"/>
          <p14:tracePt t="260778" x="9993313" y="4330700"/>
          <p14:tracePt t="260778" x="9985375" y="4330700"/>
          <p14:tracePt t="260780" x="9977438" y="4330700"/>
          <p14:tracePt t="260781" x="9959975" y="4330700"/>
          <p14:tracePt t="260783" x="9952038" y="4330700"/>
          <p14:tracePt t="260783" x="9942513" y="4330700"/>
          <p14:tracePt t="260784" x="9934575" y="4330700"/>
          <p14:tracePt t="260786" x="9918700" y="4340225"/>
          <p14:tracePt t="260789" x="9909175" y="4340225"/>
          <p14:tracePt t="260790" x="9901238" y="4340225"/>
          <p14:tracePt t="260791" x="9893300" y="4340225"/>
          <p14:tracePt t="260794" x="9875838" y="4340225"/>
          <p14:tracePt t="260795" x="9867900" y="4340225"/>
          <p14:tracePt t="260797" x="9850438" y="4340225"/>
          <p14:tracePt t="260798" x="9842500" y="4340225"/>
          <p14:tracePt t="260800" x="9834563" y="4340225"/>
          <p14:tracePt t="260802" x="9817100" y="4340225"/>
          <p14:tracePt t="260803" x="9809163" y="4340225"/>
          <p14:tracePt t="260805" x="9801225" y="4340225"/>
          <p14:tracePt t="260806" x="9791700" y="4340225"/>
          <p14:tracePt t="260807" x="9783763" y="4340225"/>
          <p14:tracePt t="260808" x="9775825" y="4340225"/>
          <p14:tracePt t="260811" x="9766300" y="4348163"/>
          <p14:tracePt t="260811" x="9758363" y="4348163"/>
          <p14:tracePt t="260813" x="9750425" y="4348163"/>
          <p14:tracePt t="260814" x="9742488" y="4348163"/>
          <p14:tracePt t="260815" x="9732963" y="4348163"/>
          <p14:tracePt t="260816" x="9717088" y="4348163"/>
          <p14:tracePt t="260820" x="9707563" y="4348163"/>
          <p14:tracePt t="260821" x="9691688" y="4348163"/>
          <p14:tracePt t="260823" x="9674225" y="4348163"/>
          <p14:tracePt t="260825" x="9666288" y="4348163"/>
          <p14:tracePt t="260827" x="9648825" y="4348163"/>
          <p14:tracePt t="260829" x="9640888" y="4348163"/>
          <p14:tracePt t="260830" x="9625013" y="4348163"/>
          <p14:tracePt t="260831" x="9625013" y="4356100"/>
          <p14:tracePt t="260832" x="9615488" y="4356100"/>
          <p14:tracePt t="260833" x="9607550" y="4356100"/>
          <p14:tracePt t="260834" x="9599613" y="4356100"/>
          <p14:tracePt t="260835" x="9590088" y="4356100"/>
          <p14:tracePt t="260836" x="9582150" y="4356100"/>
          <p14:tracePt t="260837" x="9574213" y="4356100"/>
          <p14:tracePt t="260838" x="9566275" y="4356100"/>
          <p14:tracePt t="260838" x="9548813" y="4356100"/>
          <p14:tracePt t="260840" x="9540875" y="4356100"/>
          <p14:tracePt t="260840" x="9531350" y="4356100"/>
          <p14:tracePt t="260842" x="9515475" y="4356100"/>
          <p14:tracePt t="260845" x="9498013" y="4356100"/>
          <p14:tracePt t="260846" x="9482138" y="4356100"/>
          <p14:tracePt t="260847" x="9472613" y="4356100"/>
          <p14:tracePt t="260848" x="9456738" y="4356100"/>
          <p14:tracePt t="260849" x="9448800" y="4356100"/>
          <p14:tracePt t="260850" x="9439275" y="4356100"/>
          <p14:tracePt t="260851" x="9431338" y="4356100"/>
          <p14:tracePt t="260852" x="9413875" y="4365625"/>
          <p14:tracePt t="260853" x="9405938" y="4365625"/>
          <p14:tracePt t="260855" x="9398000" y="4365625"/>
          <p14:tracePt t="260856" x="9380538" y="4365625"/>
          <p14:tracePt t="260857" x="9372600" y="4365625"/>
          <p14:tracePt t="260857" x="9364663" y="4365625"/>
          <p14:tracePt t="260860" x="9339263" y="4365625"/>
          <p14:tracePt t="260861" x="9331325" y="4365625"/>
          <p14:tracePt t="260862" x="9313863" y="4365625"/>
          <p14:tracePt t="260863" x="9305925" y="4365625"/>
          <p14:tracePt t="260864" x="9288463" y="4365625"/>
          <p14:tracePt t="260865" x="9280525" y="4365625"/>
          <p14:tracePt t="260866" x="9272588" y="4365625"/>
          <p14:tracePt t="260867" x="9255125" y="4365625"/>
          <p14:tracePt t="260868" x="9237663" y="4365625"/>
          <p14:tracePt t="260869" x="9229725" y="4365625"/>
          <p14:tracePt t="260870" x="9213850" y="4365625"/>
          <p14:tracePt t="260871" x="9204325" y="4365625"/>
          <p14:tracePt t="260872" x="9188450" y="4365625"/>
          <p14:tracePt t="260873" x="9170988" y="4373563"/>
          <p14:tracePt t="260874" x="9163050" y="4373563"/>
          <p14:tracePt t="260877" x="9129713" y="4373563"/>
          <p14:tracePt t="260878" x="9120188" y="4373563"/>
          <p14:tracePt t="260879" x="9112250" y="4373563"/>
          <p14:tracePt t="260879" x="9096375" y="4373563"/>
          <p14:tracePt t="260880" x="9078913" y="4373563"/>
          <p14:tracePt t="260881" x="9070975" y="4373563"/>
          <p14:tracePt t="260882" x="9061450" y="4373563"/>
          <p14:tracePt t="260884" x="9045575" y="4373563"/>
          <p14:tracePt t="260885" x="9028113" y="4373563"/>
          <p14:tracePt t="260885" x="9020175" y="4373563"/>
          <p14:tracePt t="260886" x="9002713" y="4373563"/>
          <p14:tracePt t="260887" x="8994775" y="4373563"/>
          <p14:tracePt t="260888" x="8978900" y="4373563"/>
          <p14:tracePt t="260889" x="8969375" y="4373563"/>
          <p14:tracePt t="260890" x="8961438" y="4381500"/>
          <p14:tracePt t="260891" x="8953500" y="4381500"/>
          <p14:tracePt t="260894" x="8928100" y="4381500"/>
          <p14:tracePt t="260896" x="8902700" y="4381500"/>
          <p14:tracePt t="260897" x="8894763" y="4381500"/>
          <p14:tracePt t="260897" x="8885238" y="4381500"/>
          <p14:tracePt t="260898" x="8869363" y="4389438"/>
          <p14:tracePt t="260900" x="8851900" y="4389438"/>
          <p14:tracePt t="260902" x="8843963" y="4389438"/>
          <p14:tracePt t="260904" x="8836025" y="4389438"/>
          <p14:tracePt t="260904" x="8826500" y="4389438"/>
          <p14:tracePt t="260905" x="8818563" y="4389438"/>
          <p14:tracePt t="260906" x="8802688" y="4389438"/>
          <p14:tracePt t="260908" x="8793163" y="4389438"/>
          <p14:tracePt t="260910" x="8767763" y="4389438"/>
          <p14:tracePt t="260912" x="8759825" y="4389438"/>
          <p14:tracePt t="260914" x="8751888" y="4389438"/>
          <p14:tracePt t="260915" x="8734425" y="4389438"/>
          <p14:tracePt t="260917" x="8726488" y="4389438"/>
          <p14:tracePt t="260918" x="8718550" y="4389438"/>
          <p14:tracePt t="260919" x="8709025" y="4389438"/>
          <p14:tracePt t="260921" x="8701088" y="4398963"/>
          <p14:tracePt t="260924" x="8693150" y="4398963"/>
          <p14:tracePt t="260925" x="8685213" y="4398963"/>
          <p14:tracePt t="260927" x="8667750" y="4398963"/>
          <p14:tracePt t="260929" x="8659813" y="4398963"/>
          <p14:tracePt t="260931" x="8650288" y="4398963"/>
          <p14:tracePt t="260932" x="8642350" y="4398963"/>
          <p14:tracePt t="260934" x="8634413" y="4398963"/>
          <p14:tracePt t="260936" x="8626475" y="4398963"/>
          <p14:tracePt t="260937" x="8616950" y="4398963"/>
          <p14:tracePt t="260939" x="8609013" y="4398963"/>
          <p14:tracePt t="260941" x="8601075" y="4398963"/>
          <p14:tracePt t="260944" x="8591550" y="4398963"/>
          <p14:tracePt t="260946" x="8583613" y="4398963"/>
          <p14:tracePt t="260948" x="8575675" y="4398963"/>
          <p14:tracePt t="260951" x="8567738" y="4398963"/>
          <p14:tracePt t="260955" x="8558213" y="4398963"/>
          <p14:tracePt t="260961" x="8550275" y="4398963"/>
          <p14:tracePt t="260964" x="8542338" y="4398963"/>
          <p14:tracePt t="260972" x="8532813" y="4398963"/>
          <p14:tracePt t="260977" x="8524875" y="4398963"/>
          <p14:tracePt t="260984" x="8516938" y="4398963"/>
          <p14:tracePt t="260986" x="8509000" y="4398963"/>
          <p14:tracePt t="260990" x="8499475" y="4398963"/>
          <p14:tracePt t="260995" x="8491538" y="4398963"/>
          <p14:tracePt t="260999" x="8483600" y="4398963"/>
          <p14:tracePt t="261001" x="8474075" y="4398963"/>
          <p14:tracePt t="261007" x="8466138" y="4398963"/>
          <p14:tracePt t="261015" x="8458200" y="4398963"/>
          <p14:tracePt t="261057" x="8450263" y="4398963"/>
          <p14:tracePt t="261063" x="8450263" y="4389438"/>
          <p14:tracePt t="261064" x="8440738" y="4389438"/>
          <p14:tracePt t="261074" x="8432800" y="4389438"/>
          <p14:tracePt t="261080" x="8424863" y="4389438"/>
          <p14:tracePt t="261085" x="8424863" y="4381500"/>
          <p14:tracePt t="261087" x="8415338" y="4381500"/>
          <p14:tracePt t="261090" x="8407400" y="4381500"/>
          <p14:tracePt t="261094" x="8399463" y="4381500"/>
          <p14:tracePt t="261097" x="8391525" y="4381500"/>
          <p14:tracePt t="261103" x="8382000" y="4381500"/>
          <p14:tracePt t="261104" x="8374063" y="4381500"/>
          <p14:tracePt t="261109" x="8366125" y="4381500"/>
          <p14:tracePt t="261113" x="8356600" y="4381500"/>
          <p14:tracePt t="261122" x="8348663" y="4381500"/>
          <p14:tracePt t="261132" x="8340725" y="4381500"/>
          <p14:tracePt t="261183" x="8340725" y="4389438"/>
          <p14:tracePt t="261192" x="8340725" y="4398963"/>
          <p14:tracePt t="261194" x="8340725" y="4406900"/>
          <p14:tracePt t="261200" x="8340725" y="4414838"/>
          <p14:tracePt t="261204" x="8340725" y="4424363"/>
          <p14:tracePt t="261209" x="8340725" y="4432300"/>
          <p14:tracePt t="261211" x="8340725" y="4440238"/>
          <p14:tracePt t="261216" x="8340725" y="4448175"/>
          <p14:tracePt t="261218" x="8340725" y="4457700"/>
          <p14:tracePt t="261221" x="8340725" y="4465638"/>
          <p14:tracePt t="261222" x="8340725" y="4473575"/>
          <p14:tracePt t="261224" x="8340725" y="4483100"/>
          <p14:tracePt t="261227" x="8340725" y="4491038"/>
          <p14:tracePt t="261229" x="8340725" y="4498975"/>
          <p14:tracePt t="261230" x="8340725" y="4506913"/>
          <p14:tracePt t="261231" x="8340725" y="4516438"/>
          <p14:tracePt t="261234" x="8340725" y="4524375"/>
          <p14:tracePt t="261235" x="8340725" y="4532313"/>
          <p14:tracePt t="261236" x="8340725" y="4541838"/>
          <p14:tracePt t="261238" x="8340725" y="4549775"/>
          <p14:tracePt t="261239" x="8340725" y="4557713"/>
          <p14:tracePt t="261241" x="8340725" y="4575175"/>
          <p14:tracePt t="261245" x="8340725" y="4583113"/>
          <p14:tracePt t="261246" x="8340725" y="4591050"/>
          <p14:tracePt t="261247" x="8340725" y="4600575"/>
          <p14:tracePt t="261248" x="8340725" y="4608513"/>
          <p14:tracePt t="261249" x="8340725" y="4616450"/>
          <p14:tracePt t="261251" x="8340725" y="4624388"/>
          <p14:tracePt t="261251" x="8340725" y="4633913"/>
          <p14:tracePt t="261254" x="8340725" y="4649788"/>
          <p14:tracePt t="261256" x="8340725" y="4659313"/>
          <p14:tracePt t="261258" x="8340725" y="4675188"/>
          <p14:tracePt t="261261" x="8340725" y="4700588"/>
          <p14:tracePt t="261262" x="8340725" y="4708525"/>
          <p14:tracePt t="261263" x="8340725" y="4718050"/>
          <p14:tracePt t="261264" x="8340725" y="4725988"/>
          <p14:tracePt t="261266" x="8340725" y="4733925"/>
          <p14:tracePt t="261268" x="8340725" y="4751388"/>
          <p14:tracePt t="261269" x="8340725" y="4759325"/>
          <p14:tracePt t="261269" x="8340725" y="4767263"/>
          <p14:tracePt t="261270" x="8340725" y="4784725"/>
          <p14:tracePt t="261271" x="8340725" y="4792663"/>
          <p14:tracePt t="261273" x="8340725" y="4802188"/>
          <p14:tracePt t="261274" x="8340725" y="4810125"/>
          <p14:tracePt t="261278" x="8340725" y="4826000"/>
          <p14:tracePt t="261278" x="8340725" y="4835525"/>
          <p14:tracePt t="261280" x="8340725" y="4843463"/>
          <p14:tracePt t="261281" x="8340725" y="4851400"/>
          <p14:tracePt t="261282" x="8340725" y="4860925"/>
          <p14:tracePt t="261283" x="8340725" y="4868863"/>
          <p14:tracePt t="261284" x="8340725" y="4876800"/>
          <p14:tracePt t="261286" x="8340725" y="4884738"/>
          <p14:tracePt t="261288" x="8340725" y="4902200"/>
          <p14:tracePt t="261291" x="8340725" y="4910138"/>
          <p14:tracePt t="261294" x="8340725" y="4919663"/>
          <p14:tracePt t="261295" x="8340725" y="4927600"/>
          <p14:tracePt t="261297" x="8340725" y="4935538"/>
          <p14:tracePt t="261298" x="8340725" y="4943475"/>
          <p14:tracePt t="261300" x="8340725" y="4953000"/>
          <p14:tracePt t="261304" x="8340725" y="4960938"/>
          <p14:tracePt t="261305" x="8340725" y="4968875"/>
          <p14:tracePt t="261307" x="8340725" y="4978400"/>
          <p14:tracePt t="261311" x="8340725" y="4986338"/>
          <p14:tracePt t="261315" x="8340725" y="4994275"/>
          <p14:tracePt t="261316" x="8340725" y="5002213"/>
          <p14:tracePt t="261320" x="8340725" y="5011738"/>
          <p14:tracePt t="261327" x="8340725" y="5019675"/>
          <p14:tracePt t="261333" x="8340725" y="5027613"/>
          <p14:tracePt t="261338" x="8340725" y="5037138"/>
          <p14:tracePt t="261427" x="8340725" y="5045075"/>
          <p14:tracePt t="261445" x="8340725" y="5053013"/>
          <p14:tracePt t="261448" x="8332788" y="5053013"/>
          <p14:tracePt t="261455" x="8323263" y="5053013"/>
          <p14:tracePt t="261458" x="8315325" y="5060950"/>
          <p14:tracePt t="261461" x="8307388" y="5060950"/>
          <p14:tracePt t="261461" x="8297863" y="5060950"/>
          <p14:tracePt t="261463" x="8297863" y="5070475"/>
          <p14:tracePt t="261464" x="8289925" y="5070475"/>
          <p14:tracePt t="261465" x="8274050" y="5070475"/>
          <p14:tracePt t="261468" x="8264525" y="5070475"/>
          <p14:tracePt t="261470" x="8256588" y="5070475"/>
          <p14:tracePt t="261471" x="8239125" y="5070475"/>
          <p14:tracePt t="261473" x="8231188" y="5070475"/>
          <p14:tracePt t="261474" x="8223250" y="5070475"/>
          <p14:tracePt t="261476" x="8205788" y="5070475"/>
          <p14:tracePt t="261477" x="8189913" y="5070475"/>
          <p14:tracePt t="261479" x="8180388" y="5070475"/>
          <p14:tracePt t="261480" x="8164513" y="5070475"/>
          <p14:tracePt t="261482" x="8139113" y="5070475"/>
          <p14:tracePt t="261483" x="8131175" y="5070475"/>
          <p14:tracePt t="261484" x="8113713" y="5070475"/>
          <p14:tracePt t="261485" x="8097838" y="5070475"/>
          <p14:tracePt t="261486" x="8080375" y="5070475"/>
          <p14:tracePt t="261486" x="8062913" y="5070475"/>
          <p14:tracePt t="261487" x="8054975" y="5070475"/>
          <p14:tracePt t="261488" x="8039100" y="5070475"/>
          <p14:tracePt t="261489" x="8013700" y="5070475"/>
          <p14:tracePt t="261490" x="7996238" y="5070475"/>
          <p14:tracePt t="261491" x="7980363" y="5070475"/>
          <p14:tracePt t="261494" x="7945438" y="5070475"/>
          <p14:tracePt t="261495" x="7912100" y="5070475"/>
          <p14:tracePt t="261496" x="7878763" y="5070475"/>
          <p14:tracePt t="261497" x="7862888" y="5070475"/>
          <p14:tracePt t="261498" x="7845425" y="5070475"/>
          <p14:tracePt t="261499" x="7827963" y="5070475"/>
          <p14:tracePt t="261500" x="7804150" y="5070475"/>
          <p14:tracePt t="261501" x="7778750" y="5060950"/>
          <p14:tracePt t="261502" x="7753350" y="5060950"/>
          <p14:tracePt t="261503" x="7727950" y="5060950"/>
          <p14:tracePt t="261504" x="7710488" y="5053013"/>
          <p14:tracePt t="261505" x="7686675" y="5053013"/>
          <p14:tracePt t="261506" x="7669213" y="5053013"/>
          <p14:tracePt t="261508" x="7643813" y="5045075"/>
          <p14:tracePt t="261510" x="7618413" y="5045075"/>
          <p14:tracePt t="261512" x="7569200" y="5045075"/>
          <p14:tracePt t="261513" x="7543800" y="5045075"/>
          <p14:tracePt t="261514" x="7518400" y="5045075"/>
          <p14:tracePt t="261515" x="7500938" y="5037138"/>
          <p14:tracePt t="261516" x="7475538" y="5037138"/>
          <p14:tracePt t="261516" x="7451725" y="5027613"/>
          <p14:tracePt t="261518" x="7426325" y="5027613"/>
          <p14:tracePt t="261519" x="7400925" y="5027613"/>
          <p14:tracePt t="261520" x="7383463" y="5019675"/>
          <p14:tracePt t="261520" x="7358063" y="5019675"/>
          <p14:tracePt t="261521" x="7334250" y="5019675"/>
          <p14:tracePt t="261522" x="7316788" y="5019675"/>
          <p14:tracePt t="261524" x="7291388" y="5019675"/>
          <p14:tracePt t="261524" x="7265988" y="5019675"/>
          <p14:tracePt t="261527" x="7224713" y="5011738"/>
          <p14:tracePt t="261529" x="7181850" y="5011738"/>
          <p14:tracePt t="261530" x="7148513" y="5002213"/>
          <p14:tracePt t="261531" x="7123113" y="5002213"/>
          <p14:tracePt t="261532" x="7107238" y="5002213"/>
          <p14:tracePt t="261533" x="7081838" y="5002213"/>
          <p14:tracePt t="261534" x="7056438" y="4994275"/>
          <p14:tracePt t="261535" x="7040563" y="4994275"/>
          <p14:tracePt t="261535" x="7023100" y="4994275"/>
          <p14:tracePt t="261536" x="6997700" y="4994275"/>
          <p14:tracePt t="261537" x="6981825" y="4994275"/>
          <p14:tracePt t="261538" x="6964363" y="4994275"/>
          <p14:tracePt t="261539" x="6938963" y="4994275"/>
          <p14:tracePt t="261540" x="6913563" y="4994275"/>
          <p14:tracePt t="261541" x="6897688" y="4994275"/>
          <p14:tracePt t="261544" x="6854825" y="4986338"/>
          <p14:tracePt t="261545" x="6829425" y="4986338"/>
          <p14:tracePt t="261546" x="6788150" y="4978400"/>
          <p14:tracePt t="261547" x="6770688" y="4978400"/>
          <p14:tracePt t="261548" x="6754813" y="4978400"/>
          <p14:tracePt t="261549" x="6737350" y="4968875"/>
          <p14:tracePt t="261550" x="6711950" y="4968875"/>
          <p14:tracePt t="261551" x="6688138" y="4968875"/>
          <p14:tracePt t="261552" x="6662738" y="4968875"/>
          <p14:tracePt t="261553" x="6645275" y="4968875"/>
          <p14:tracePt t="261554" x="6629400" y="4960938"/>
          <p14:tracePt t="261555" x="6604000" y="4960938"/>
          <p14:tracePt t="261556" x="6586538" y="4953000"/>
          <p14:tracePt t="261557" x="6570663" y="4953000"/>
          <p14:tracePt t="261560" x="6553200" y="4943475"/>
          <p14:tracePt t="261562" x="6486525" y="4935538"/>
          <p14:tracePt t="261564" x="6461125" y="4935538"/>
          <p14:tracePt t="261564" x="6443663" y="4927600"/>
          <p14:tracePt t="261565" x="6427788" y="4919663"/>
          <p14:tracePt t="261566" x="6410325" y="4919663"/>
          <p14:tracePt t="261567" x="6394450" y="4919663"/>
          <p14:tracePt t="261568" x="6376988" y="4910138"/>
          <p14:tracePt t="261569" x="6351588" y="4902200"/>
          <p14:tracePt t="261570" x="6343650" y="4902200"/>
          <p14:tracePt t="261571" x="6318250" y="4894263"/>
          <p14:tracePt t="261572" x="6292850" y="4894263"/>
          <p14:tracePt t="261573" x="6284913" y="4884738"/>
          <p14:tracePt t="261575" x="6267450" y="4876800"/>
          <p14:tracePt t="261578" x="6226175" y="4868863"/>
          <p14:tracePt t="261580" x="6192838" y="4851400"/>
          <p14:tracePt t="261580" x="6175375" y="4851400"/>
          <p14:tracePt t="261581" x="6159500" y="4851400"/>
          <p14:tracePt t="261582" x="6149975" y="4843463"/>
          <p14:tracePt t="261583" x="6134100" y="4835525"/>
          <p14:tracePt t="261585" x="6124575" y="4835525"/>
          <p14:tracePt t="261586" x="6116638" y="4835525"/>
          <p14:tracePt t="261587" x="6100763" y="4826000"/>
          <p14:tracePt t="261588" x="6091238" y="4826000"/>
          <p14:tracePt t="261589" x="6083300" y="4818063"/>
          <p14:tracePt t="261590" x="6067425" y="4818063"/>
          <p14:tracePt t="261591" x="6057900" y="4818063"/>
          <p14:tracePt t="261593" x="6042025" y="4802188"/>
          <p14:tracePt t="261597" x="6016625" y="4792663"/>
          <p14:tracePt t="261598" x="5999163" y="4784725"/>
          <p14:tracePt t="261600" x="5991225" y="4776788"/>
          <p14:tracePt t="261601" x="5983288" y="4776788"/>
          <p14:tracePt t="261602" x="5983288" y="4767263"/>
          <p14:tracePt t="261603" x="5973763" y="4767263"/>
          <p14:tracePt t="261605" x="5957888" y="4759325"/>
          <p14:tracePt t="261607" x="5957888" y="4751388"/>
          <p14:tracePt t="261608" x="5949950" y="4751388"/>
          <p14:tracePt t="261610" x="5940425" y="4743450"/>
          <p14:tracePt t="261612" x="5932488" y="4733925"/>
          <p14:tracePt t="261614" x="5932488" y="4725988"/>
          <p14:tracePt t="261616" x="5924550" y="4718050"/>
          <p14:tracePt t="261619" x="5924550" y="4708525"/>
          <p14:tracePt t="261620" x="5924550" y="4700588"/>
          <p14:tracePt t="261622" x="5915025" y="4700588"/>
          <p14:tracePt t="261622" x="5915025" y="4692650"/>
          <p14:tracePt t="261623" x="5915025" y="4684713"/>
          <p14:tracePt t="261626" x="5915025" y="4675188"/>
          <p14:tracePt t="261629" x="5915025" y="4667250"/>
          <p14:tracePt t="261630" x="5915025" y="4659313"/>
          <p14:tracePt t="261631" x="5915025" y="4649788"/>
          <p14:tracePt t="261633" x="5915025" y="4641850"/>
          <p14:tracePt t="261635" x="5915025" y="4633913"/>
          <p14:tracePt t="261637" x="5915025" y="4624388"/>
          <p14:tracePt t="261639" x="5915025" y="4616450"/>
          <p14:tracePt t="261641" x="5915025" y="4608513"/>
          <p14:tracePt t="261644" x="5915025" y="4600575"/>
          <p14:tracePt t="261645" x="5924550" y="4591050"/>
          <p14:tracePt t="261646" x="5924550" y="4583113"/>
          <p14:tracePt t="261648" x="5924550" y="4575175"/>
          <p14:tracePt t="261649" x="5932488" y="4575175"/>
          <p14:tracePt t="261651" x="5932488" y="4565650"/>
          <p14:tracePt t="261653" x="5940425" y="4557713"/>
          <p14:tracePt t="261655" x="5940425" y="4549775"/>
          <p14:tracePt t="261656" x="5940425" y="4541838"/>
          <p14:tracePt t="261658" x="5949950" y="4532313"/>
          <p14:tracePt t="261661" x="5949950" y="4524375"/>
          <p14:tracePt t="261661" x="5949950" y="4516438"/>
          <p14:tracePt t="261663" x="5949950" y="4506913"/>
          <p14:tracePt t="261665" x="5949950" y="4498975"/>
          <p14:tracePt t="261666" x="5957888" y="4498975"/>
          <p14:tracePt t="261668" x="5957888" y="4491038"/>
          <p14:tracePt t="261669" x="5957888" y="4483100"/>
          <p14:tracePt t="261671" x="5957888" y="4473575"/>
          <p14:tracePt t="261674" x="5957888" y="4465638"/>
          <p14:tracePt t="261678" x="5957888" y="4457700"/>
          <p14:tracePt t="261680" x="5957888" y="4448175"/>
          <p14:tracePt t="261681" x="5957888" y="4440238"/>
          <p14:tracePt t="261685" x="5957888" y="4432300"/>
          <p14:tracePt t="261687" x="5957888" y="4424363"/>
          <p14:tracePt t="261689" x="5957888" y="4414838"/>
          <p14:tracePt t="261690" x="5957888" y="4406900"/>
          <p14:tracePt t="261694" x="5957888" y="4398963"/>
          <p14:tracePt t="261696" x="5957888" y="4389438"/>
          <p14:tracePt t="261697" x="5949950" y="4389438"/>
          <p14:tracePt t="261698" x="5949950" y="4381500"/>
          <p14:tracePt t="261699" x="5949950" y="4373563"/>
          <p14:tracePt t="261701" x="5932488" y="4365625"/>
          <p14:tracePt t="261703" x="5932488" y="4356100"/>
          <p14:tracePt t="261704" x="5924550" y="4356100"/>
          <p14:tracePt t="261705" x="5924550" y="4348163"/>
          <p14:tracePt t="261706" x="5915025" y="4340225"/>
          <p14:tracePt t="261710" x="5907088" y="4330700"/>
          <p14:tracePt t="261711" x="5899150" y="4330700"/>
          <p14:tracePt t="261712" x="5891213" y="4314825"/>
          <p14:tracePt t="261714" x="5873750" y="4306888"/>
          <p14:tracePt t="261716" x="5865813" y="4297363"/>
          <p14:tracePt t="261718" x="5848350" y="4289425"/>
          <p14:tracePt t="261719" x="5848350" y="4281488"/>
          <p14:tracePt t="261720" x="5832475" y="4271963"/>
          <p14:tracePt t="261721" x="5832475" y="4264025"/>
          <p14:tracePt t="261722" x="5815013" y="4264025"/>
          <p14:tracePt t="261723" x="5807075" y="4256088"/>
          <p14:tracePt t="261724" x="5797550" y="4248150"/>
          <p14:tracePt t="261727" x="5789613" y="4248150"/>
          <p14:tracePt t="261730" x="5773738" y="4230688"/>
          <p14:tracePt t="261731" x="5764213" y="4222750"/>
          <p14:tracePt t="261731" x="5756275" y="4222750"/>
          <p14:tracePt t="261732" x="5748338" y="4213225"/>
          <p14:tracePt t="261734" x="5738813" y="4213225"/>
          <p14:tracePt t="261735" x="5730875" y="4205288"/>
          <p14:tracePt t="261736" x="5722938" y="4197350"/>
          <p14:tracePt t="261738" x="5715000" y="4197350"/>
          <p14:tracePt t="261739" x="5715000" y="4189413"/>
          <p14:tracePt t="261740" x="5697538" y="4189413"/>
          <p14:tracePt t="261744" x="5689600" y="4179888"/>
          <p14:tracePt t="261746" x="5680075" y="4171950"/>
          <p14:tracePt t="261748" x="5680075" y="4164013"/>
          <p14:tracePt t="261749" x="5672138" y="4164013"/>
          <p14:tracePt t="261753" x="5664200" y="4164013"/>
          <p14:tracePt t="261755" x="5664200" y="4154488"/>
          <p14:tracePt t="261759" x="5656263" y="4146550"/>
          <p14:tracePt t="261764" x="5656263" y="4138613"/>
          <p14:tracePt t="261767" x="5646738" y="4130675"/>
          <p14:tracePt t="261775" x="5646738" y="4121150"/>
          <p14:tracePt t="261778" x="5638800" y="4121150"/>
          <p14:tracePt t="261782" x="5630863" y="4121150"/>
          <p14:tracePt t="261786" x="5630863" y="4113213"/>
          <p14:tracePt t="261790" x="5621338" y="4113213"/>
          <p14:tracePt t="261800" x="5613400" y="4105275"/>
          <p14:tracePt t="261814" x="5613400" y="4095750"/>
          <p14:tracePt t="261817" x="5605463" y="4095750"/>
          <p14:tracePt t="261863" x="5613400" y="4095750"/>
          <p14:tracePt t="261865" x="5613400" y="4105275"/>
          <p14:tracePt t="261918" x="5613400" y="4095750"/>
          <p14:tracePt t="261922" x="5605463" y="4095750"/>
          <p14:tracePt t="261925" x="5605463" y="4087813"/>
          <p14:tracePt t="261929" x="5597525" y="4087813"/>
          <p14:tracePt t="261933" x="5597525" y="4079875"/>
          <p14:tracePt t="261940" x="5597525" y="4071938"/>
          <p14:tracePt t="261944" x="5588000" y="4071938"/>
          <p14:tracePt t="261945" x="5588000" y="4062413"/>
          <p14:tracePt t="261954" x="5588000" y="4054475"/>
          <p14:tracePt t="261955" x="5580063" y="4054475"/>
          <p14:tracePt t="261962" x="5580063" y="4046538"/>
          <p14:tracePt t="261964" x="5572125" y="4046538"/>
          <p14:tracePt t="261969" x="5562600" y="4046538"/>
          <p14:tracePt t="261971" x="5562600" y="4037013"/>
          <p14:tracePt t="261977" x="5562600" y="4029075"/>
          <p14:tracePt t="261981" x="5554663" y="4029075"/>
          <p14:tracePt t="261989" x="5554663" y="4021138"/>
          <p14:tracePt t="261992" x="5546725" y="4021138"/>
          <p14:tracePt t="262000" x="5538788" y="4021138"/>
          <p14:tracePt t="262002" x="5538788" y="4011613"/>
          <p14:tracePt t="262003" x="5529263" y="4011613"/>
          <p14:tracePt t="262008" x="5521325" y="4011613"/>
          <p14:tracePt t="262011" x="5521325" y="4003675"/>
          <p14:tracePt t="262014" x="5513388" y="4003675"/>
          <p14:tracePt t="262018" x="5503863" y="4003675"/>
          <p14:tracePt t="262021" x="5495925" y="4003675"/>
          <p14:tracePt t="262023" x="5495925" y="3995738"/>
          <p14:tracePt t="262027" x="5487988" y="3995738"/>
          <p14:tracePt t="262028" x="5487988" y="3987800"/>
          <p14:tracePt t="262030" x="5480050" y="3987800"/>
          <p14:tracePt t="262036" x="5470525" y="3987800"/>
          <p14:tracePt t="262038" x="5470525" y="3978275"/>
          <p14:tracePt t="262044" x="5462588" y="3978275"/>
          <p14:tracePt t="262046" x="5454650" y="3978275"/>
          <p14:tracePt t="262049" x="5454650" y="3970338"/>
          <p14:tracePt t="262056" x="5445125" y="3970338"/>
          <p14:tracePt t="262159" x="5454650" y="3970338"/>
          <p14:tracePt t="262163" x="5462588" y="3970338"/>
          <p14:tracePt t="262170" x="5470525" y="3978275"/>
          <p14:tracePt t="262174" x="5480050" y="3978275"/>
          <p14:tracePt t="262178" x="5487988" y="3978275"/>
          <p14:tracePt t="262183" x="5503863" y="3978275"/>
          <p14:tracePt t="262186" x="5513388" y="3978275"/>
          <p14:tracePt t="262188" x="5513388" y="3987800"/>
          <p14:tracePt t="262188" x="5521325" y="3987800"/>
          <p14:tracePt t="262191" x="5529263" y="3987800"/>
          <p14:tracePt t="262194" x="5538788" y="3987800"/>
          <p14:tracePt t="262196" x="5546725" y="3995738"/>
          <p14:tracePt t="262198" x="5554663" y="3995738"/>
          <p14:tracePt t="262201" x="5562600" y="3995738"/>
          <p14:tracePt t="262201" x="5572125" y="3995738"/>
          <p14:tracePt t="262204" x="5580063" y="3995738"/>
          <p14:tracePt t="262206" x="5588000" y="3995738"/>
          <p14:tracePt t="262210" x="5597525" y="3995738"/>
          <p14:tracePt t="262211" x="5605463" y="3995738"/>
          <p14:tracePt t="262212" x="5613400" y="3995738"/>
          <p14:tracePt t="262215" x="5621338" y="3995738"/>
          <p14:tracePt t="262218" x="5630863" y="3995738"/>
          <p14:tracePt t="262219" x="5638800" y="3995738"/>
          <p14:tracePt t="262222" x="5646738" y="3995738"/>
          <p14:tracePt t="262226" x="5656263" y="3995738"/>
          <p14:tracePt t="262229" x="5664200" y="3995738"/>
          <p14:tracePt t="262230" x="5672138" y="3995738"/>
          <p14:tracePt t="262234" x="5680075" y="3995738"/>
          <p14:tracePt t="262238" x="5689600" y="3995738"/>
          <p14:tracePt t="262240" x="5697538" y="3995738"/>
          <p14:tracePt t="262244" x="5705475" y="3995738"/>
          <p14:tracePt t="262247" x="5715000" y="3995738"/>
          <p14:tracePt t="262254" x="5722938" y="3995738"/>
          <p14:tracePt t="262274" x="5722938" y="3987800"/>
          <p14:tracePt t="262286" x="5722938" y="3978275"/>
          <p14:tracePt t="262297" x="5722938" y="3970338"/>
          <p14:tracePt t="262307" x="5722938" y="3962400"/>
          <p14:tracePt t="262313" x="5722938" y="3952875"/>
          <p14:tracePt t="262322" x="5722938" y="3944938"/>
          <p14:tracePt t="262331" x="5722938" y="3937000"/>
          <p14:tracePt t="262342" x="5722938" y="3929063"/>
          <p14:tracePt t="262347" x="5722938" y="3919538"/>
          <p14:tracePt t="262356" x="5722938" y="3911600"/>
          <p14:tracePt t="262357" x="5715000" y="3911600"/>
          <p14:tracePt t="262365" x="5715000" y="3903663"/>
          <p14:tracePt t="262369" x="5705475" y="3903663"/>
          <p14:tracePt t="262372" x="5705475" y="3894138"/>
          <p14:tracePt t="262374" x="5697538" y="3894138"/>
          <p14:tracePt t="262377" x="5697538" y="3886200"/>
          <p14:tracePt t="262380" x="5689600" y="3886200"/>
          <p14:tracePt t="262384" x="5689600" y="3878263"/>
          <p14:tracePt t="262385" x="5680075" y="3878263"/>
          <p14:tracePt t="262389" x="5672138" y="3878263"/>
          <p14:tracePt t="262392" x="5672138" y="3870325"/>
          <p14:tracePt t="262394" x="5664200" y="3870325"/>
          <p14:tracePt t="262398" x="5656263" y="3860800"/>
          <p14:tracePt t="262401" x="5646738" y="3852863"/>
          <p14:tracePt t="262405" x="5638800" y="3852863"/>
          <p14:tracePt t="262407" x="5630863" y="3852863"/>
          <p14:tracePt t="262408" x="5630863" y="3844925"/>
          <p14:tracePt t="262411" x="5621338" y="3844925"/>
          <p14:tracePt t="262417" x="5613400" y="3844925"/>
          <p14:tracePt t="262419" x="5613400" y="3835400"/>
          <p14:tracePt t="262421" x="5605463" y="3835400"/>
          <p14:tracePt t="262425" x="5597525" y="3835400"/>
          <p14:tracePt t="262430" x="5588000" y="3827463"/>
          <p14:tracePt t="262437" x="5580063" y="3819525"/>
          <p14:tracePt t="262444" x="5572125" y="3819525"/>
          <p14:tracePt t="262447" x="5562600" y="3819525"/>
          <p14:tracePt t="262448" x="5562600" y="3811588"/>
          <p14:tracePt t="262453" x="5554663" y="3811588"/>
          <p14:tracePt t="262456" x="5546725" y="3811588"/>
          <p14:tracePt t="262458" x="5546725" y="3802063"/>
          <p14:tracePt t="262462" x="5538788" y="3802063"/>
          <p14:tracePt t="262464" x="5529263" y="3802063"/>
          <p14:tracePt t="262468" x="5521325" y="3802063"/>
          <p14:tracePt t="262470" x="5521325" y="3794125"/>
          <p14:tracePt t="262472" x="5513388" y="3794125"/>
          <p14:tracePt t="262477" x="5503863" y="3794125"/>
          <p14:tracePt t="262478" x="5495925" y="3786188"/>
          <p14:tracePt t="262480" x="5487988" y="3786188"/>
          <p14:tracePt t="262484" x="5480050" y="3786188"/>
          <p14:tracePt t="262489" x="5470525" y="3786188"/>
          <p14:tracePt t="262494" x="5462588" y="3786188"/>
          <p14:tracePt t="262495" x="5454650" y="3786188"/>
          <p14:tracePt t="262499" x="5445125" y="3786188"/>
          <p14:tracePt t="262501" x="5445125" y="3776663"/>
          <p14:tracePt t="262503" x="5437188" y="3776663"/>
          <p14:tracePt t="262508" x="5429250" y="3776663"/>
          <p14:tracePt t="262511" x="5421313" y="3776663"/>
          <p14:tracePt t="262516" x="5411788" y="3776663"/>
          <p14:tracePt t="262521" x="5403850" y="3776663"/>
          <p14:tracePt t="262528" x="5395913" y="3776663"/>
          <p14:tracePt t="262529" x="5386388" y="3776663"/>
          <p14:tracePt t="262536" x="5378450" y="3776663"/>
          <p14:tracePt t="262541" x="5370513" y="3776663"/>
          <p14:tracePt t="262546" x="5362575" y="3776663"/>
          <p14:tracePt t="262550" x="5353050" y="3776663"/>
          <p14:tracePt t="262556" x="5345113" y="3776663"/>
          <p14:tracePt t="262561" x="5337175" y="3776663"/>
          <p14:tracePt t="262567" x="5327650" y="3776663"/>
          <p14:tracePt t="262570" x="5319713" y="3776663"/>
          <p14:tracePt t="262574" x="5311775" y="3776663"/>
          <p14:tracePt t="262578" x="5303838" y="3776663"/>
          <p14:tracePt t="262584" x="5294313" y="3776663"/>
          <p14:tracePt t="262585" x="5286375" y="3776663"/>
          <p14:tracePt t="262589" x="5278438" y="3776663"/>
          <p14:tracePt t="262595" x="5268913" y="3776663"/>
          <p14:tracePt t="262600" x="5260975" y="3776663"/>
          <p14:tracePt t="262603" x="5253038" y="3776663"/>
          <p14:tracePt t="262610" x="5245100" y="3776663"/>
          <p14:tracePt t="262618" x="5235575" y="3776663"/>
          <p14:tracePt t="262620" x="5235575" y="3786188"/>
          <p14:tracePt t="262625" x="5227638" y="3786188"/>
          <p14:tracePt t="262627" x="5227638" y="3794125"/>
          <p14:tracePt t="262629" x="5219700" y="3794125"/>
          <p14:tracePt t="262634" x="5210175" y="3794125"/>
          <p14:tracePt t="262640" x="5202238" y="3794125"/>
          <p14:tracePt t="262646" x="5194300" y="3794125"/>
          <p14:tracePt t="262651" x="5186363" y="3794125"/>
          <p14:tracePt t="262654" x="5176838" y="3794125"/>
          <p14:tracePt t="262658" x="5168900" y="3802063"/>
          <p14:tracePt t="262664" x="5160963" y="3802063"/>
          <p14:tracePt t="262671" x="5151438" y="3802063"/>
          <p14:tracePt t="262672" x="5143500" y="3802063"/>
          <p14:tracePt t="262678" x="5135563" y="3802063"/>
          <p14:tracePt t="262684" x="5127625" y="3811588"/>
          <p14:tracePt t="262694" x="5118100" y="3811588"/>
          <p14:tracePt t="262698" x="5110163" y="3811588"/>
          <p14:tracePt t="262700" x="5110163" y="3819525"/>
          <p14:tracePt t="262707" x="5110163" y="3827463"/>
          <p14:tracePt t="262715" x="5110163" y="3835400"/>
          <p14:tracePt t="262726" x="5110163" y="3844925"/>
          <p14:tracePt t="262736" x="5110163" y="3852863"/>
          <p14:tracePt t="262744" x="5110163" y="3860800"/>
          <p14:tracePt t="262761" x="5110163" y="3870325"/>
          <p14:tracePt t="262767" x="5118100" y="3870325"/>
          <p14:tracePt t="262783" x="5118100" y="3878263"/>
          <p14:tracePt t="262788" x="5127625" y="3878263"/>
          <p14:tracePt t="262795" x="5127625" y="3886200"/>
          <p14:tracePt t="262800" x="5135563" y="3886200"/>
          <p14:tracePt t="262801" x="5135563" y="3894138"/>
          <p14:tracePt t="262809" x="5143500" y="3894138"/>
          <p14:tracePt t="262811" x="5143500" y="3903663"/>
          <p14:tracePt t="262813" x="5151438" y="3903663"/>
          <p14:tracePt t="262820" x="5160963" y="3903663"/>
          <p14:tracePt t="262822" x="5160963" y="3911600"/>
          <p14:tracePt t="262827" x="5168900" y="3911600"/>
          <p14:tracePt t="262831" x="5168900" y="3919538"/>
          <p14:tracePt t="262833" x="5176838" y="3919538"/>
          <p14:tracePt t="262834" x="5176838" y="3929063"/>
          <p14:tracePt t="262836" x="5186363" y="3929063"/>
          <p14:tracePt t="262846" x="5194300" y="3937000"/>
          <p14:tracePt t="262847" x="5202238" y="3937000"/>
          <p14:tracePt t="262854" x="5210175" y="3937000"/>
          <p14:tracePt t="262857" x="5210175" y="3944938"/>
          <p14:tracePt t="262859" x="5219700" y="3944938"/>
          <p14:tracePt t="262862" x="5227638" y="3944938"/>
          <p14:tracePt t="262867" x="5235575" y="3944938"/>
          <p14:tracePt t="262873" x="5245100" y="3944938"/>
          <p14:tracePt t="262875" x="5245100" y="3952875"/>
          <p14:tracePt t="262878" x="5253038" y="3952875"/>
          <p14:tracePt t="262879" x="5260975" y="3952875"/>
          <p14:tracePt t="262886" x="5268913" y="3952875"/>
          <p14:tracePt t="262887" x="5268913" y="3962400"/>
          <p14:tracePt t="262889" x="5278438" y="3962400"/>
          <p14:tracePt t="262896" x="5286375" y="3962400"/>
          <p14:tracePt t="262898" x="5294313" y="3962400"/>
          <p14:tracePt t="262902" x="5303838" y="3962400"/>
          <p14:tracePt t="262905" x="5311775" y="3962400"/>
          <p14:tracePt t="262909" x="5319713" y="3962400"/>
          <p14:tracePt t="262911" x="5327650" y="3962400"/>
          <p14:tracePt t="262915" x="5337175" y="3962400"/>
          <p14:tracePt t="262917" x="5345113" y="3962400"/>
          <p14:tracePt t="262923" x="5362575" y="3962400"/>
          <p14:tracePt t="262927" x="5370513" y="3962400"/>
          <p14:tracePt t="262930" x="5378450" y="3962400"/>
          <p14:tracePt t="262932" x="5386388" y="3962400"/>
          <p14:tracePt t="262934" x="5395913" y="3962400"/>
          <p14:tracePt t="262937" x="5403850" y="3970338"/>
          <p14:tracePt t="262941" x="5411788" y="3970338"/>
          <p14:tracePt t="262944" x="5421313" y="3970338"/>
          <p14:tracePt t="262945" x="5429250" y="3970338"/>
          <p14:tracePt t="262946" x="5437188" y="3970338"/>
          <p14:tracePt t="262949" x="5445125" y="3970338"/>
          <p14:tracePt t="262951" x="5454650" y="3970338"/>
          <p14:tracePt t="262953" x="5462588" y="3970338"/>
          <p14:tracePt t="262956" x="5470525" y="3970338"/>
          <p14:tracePt t="262958" x="5480050" y="3970338"/>
          <p14:tracePt t="262962" x="5487988" y="3970338"/>
          <p14:tracePt t="262965" x="5495925" y="3970338"/>
          <p14:tracePt t="262967" x="5503863" y="3970338"/>
          <p14:tracePt t="262973" x="5513388" y="3970338"/>
          <p14:tracePt t="262977" x="5521325" y="3970338"/>
          <p14:tracePt t="262983" x="5529263" y="3970338"/>
          <p14:tracePt t="262986" x="5538788" y="3962400"/>
          <p14:tracePt t="262994" x="5546725" y="3962400"/>
          <p14:tracePt t="262997" x="5546725" y="3952875"/>
          <p14:tracePt t="263002" x="5554663" y="3952875"/>
          <p14:tracePt t="263013" x="5562600" y="3952875"/>
          <p14:tracePt t="263020" x="5562600" y="3944938"/>
          <p14:tracePt t="263021" x="5572125" y="3944938"/>
          <p14:tracePt t="263044" x="5572125" y="3937000"/>
          <p14:tracePt t="263052" x="5580063" y="3937000"/>
          <p14:tracePt t="263072" x="5588000" y="3937000"/>
          <p14:tracePt t="263088" x="5588000" y="3929063"/>
          <p14:tracePt t="263099" x="5588000" y="3919538"/>
          <p14:tracePt t="263101" x="5597525" y="3919538"/>
          <p14:tracePt t="263113" x="5597525" y="3911600"/>
          <p14:tracePt t="263114" x="5605463" y="3911600"/>
          <p14:tracePt t="263125" x="5605463" y="3903663"/>
          <p14:tracePt t="263137" x="5605463" y="3894138"/>
          <p14:tracePt t="263144" x="5605463" y="3886200"/>
          <p14:tracePt t="263161" x="5605463" y="3878263"/>
          <p14:tracePt t="263164" x="5597525" y="3870325"/>
          <p14:tracePt t="263171" x="5597525" y="3860800"/>
          <p14:tracePt t="263175" x="5597525" y="3852863"/>
          <p14:tracePt t="263180" x="5588000" y="3852863"/>
          <p14:tracePt t="263183" x="5588000" y="3844925"/>
          <p14:tracePt t="263192" x="5580063" y="3844925"/>
          <p14:tracePt t="263195" x="5580063" y="3835400"/>
          <p14:tracePt t="263206" x="5572125" y="3835400"/>
          <p14:tracePt t="263212" x="5562600" y="3827463"/>
          <p14:tracePt t="263222" x="5554663" y="3827463"/>
          <p14:tracePt t="263223" x="5554663" y="3819525"/>
          <p14:tracePt t="263231" x="5546725" y="3819525"/>
          <p14:tracePt t="263238" x="5538788" y="3819525"/>
          <p14:tracePt t="263242" x="5529263" y="3819525"/>
          <p14:tracePt t="263246" x="5521325" y="3811588"/>
          <p14:tracePt t="263251" x="5513388" y="3811588"/>
          <p14:tracePt t="263256" x="5503863" y="3811588"/>
          <p14:tracePt t="263257" x="5495925" y="3811588"/>
          <p14:tracePt t="263260" x="5487988" y="3811588"/>
          <p14:tracePt t="263265" x="5480050" y="3811588"/>
          <p14:tracePt t="263266" x="5480050" y="3802063"/>
          <p14:tracePt t="263267" x="5470525" y="3802063"/>
          <p14:tracePt t="263271" x="5462588" y="3802063"/>
          <p14:tracePt t="263273" x="5454650" y="3802063"/>
          <p14:tracePt t="263277" x="5445125" y="3802063"/>
          <p14:tracePt t="263280" x="5437188" y="3802063"/>
          <p14:tracePt t="263284" x="5429250" y="3802063"/>
          <p14:tracePt t="263287" x="5421313" y="3802063"/>
          <p14:tracePt t="263294" x="5411788" y="3802063"/>
          <p14:tracePt t="263297" x="5403850" y="3802063"/>
          <p14:tracePt t="263304" x="5395913" y="3802063"/>
          <p14:tracePt t="263307" x="5386388" y="3802063"/>
          <p14:tracePt t="263312" x="5378450" y="3802063"/>
          <p14:tracePt t="263317" x="5370513" y="3802063"/>
          <p14:tracePt t="263322" x="5362575" y="3802063"/>
          <p14:tracePt t="263326" x="5353050" y="3802063"/>
          <p14:tracePt t="263329" x="5345113" y="3802063"/>
          <p14:tracePt t="263334" x="5337175" y="3802063"/>
          <p14:tracePt t="263339" x="5327650" y="3802063"/>
          <p14:tracePt t="263341" x="5319713" y="3802063"/>
          <p14:tracePt t="263346" x="5311775" y="3802063"/>
          <p14:tracePt t="263349" x="5303838" y="3802063"/>
          <p14:tracePt t="263355" x="5294313" y="3802063"/>
          <p14:tracePt t="263357" x="5286375" y="3802063"/>
          <p14:tracePt t="263363" x="5278438" y="3802063"/>
          <p14:tracePt t="263366" x="5268913" y="3802063"/>
          <p14:tracePt t="263371" x="5260975" y="3802063"/>
          <p14:tracePt t="263373" x="5253038" y="3802063"/>
          <p14:tracePt t="263378" x="5245100" y="3802063"/>
          <p14:tracePt t="263383" x="5235575" y="3802063"/>
          <p14:tracePt t="263389" x="5227638" y="3802063"/>
          <p14:tracePt t="263394" x="5219700" y="3802063"/>
          <p14:tracePt t="263399" x="5219700" y="3811588"/>
          <p14:tracePt t="263401" x="5210175" y="3811588"/>
          <p14:tracePt t="263409" x="5202238" y="3819525"/>
          <p14:tracePt t="263414" x="5202238" y="3827463"/>
          <p14:tracePt t="263417" x="5194300" y="3827463"/>
          <p14:tracePt t="263422" x="5194300" y="3835400"/>
          <p14:tracePt t="263425" x="5186363" y="3835400"/>
          <p14:tracePt t="263429" x="5176838" y="3835400"/>
          <p14:tracePt t="263433" x="5176838" y="3844925"/>
          <p14:tracePt t="263436" x="5168900" y="3844925"/>
          <p14:tracePt t="263441" x="5160963" y="3852863"/>
          <p14:tracePt t="263447" x="5151438" y="3860800"/>
          <p14:tracePt t="263449" x="5143500" y="3860800"/>
          <p14:tracePt t="263455" x="5135563" y="3860800"/>
          <p14:tracePt t="263459" x="5127625" y="3870325"/>
          <p14:tracePt t="263467" x="5118100" y="3870325"/>
          <p14:tracePt t="263469" x="5118100" y="3878263"/>
          <p14:tracePt t="263471" x="5110163" y="3878263"/>
          <p14:tracePt t="263482" x="5110163" y="3886200"/>
          <p14:tracePt t="263485" x="5102225" y="3886200"/>
          <p14:tracePt t="263489" x="5102225" y="3894138"/>
          <p14:tracePt t="263504" x="5102225" y="3903663"/>
          <p14:tracePt t="263513" x="5102225" y="3911600"/>
          <p14:tracePt t="263521" x="5102225" y="3919538"/>
          <p14:tracePt t="263525" x="5110163" y="3919538"/>
          <p14:tracePt t="263527" x="5110163" y="3929063"/>
          <p14:tracePt t="263529" x="5118100" y="3929063"/>
          <p14:tracePt t="263534" x="5118100" y="3937000"/>
          <p14:tracePt t="263537" x="5127625" y="3937000"/>
          <p14:tracePt t="263545" x="5135563" y="3944938"/>
          <p14:tracePt t="263553" x="5143500" y="3944938"/>
          <p14:tracePt t="263554" x="5143500" y="3952875"/>
          <p14:tracePt t="263556" x="5151438" y="3952875"/>
          <p14:tracePt t="263560" x="5151438" y="3962400"/>
          <p14:tracePt t="263564" x="5160963" y="3962400"/>
          <p14:tracePt t="263570" x="5168900" y="3962400"/>
          <p14:tracePt t="263573" x="5168900" y="3970338"/>
          <p14:tracePt t="263578" x="5186363" y="3970338"/>
          <p14:tracePt t="263584" x="5194300" y="3978275"/>
          <p14:tracePt t="263589" x="5202238" y="3978275"/>
          <p14:tracePt t="263592" x="5210175" y="3978275"/>
          <p14:tracePt t="263596" x="5219700" y="3987800"/>
          <p14:tracePt t="263597" x="5227638" y="3987800"/>
          <p14:tracePt t="263601" x="5235575" y="3987800"/>
          <p14:tracePt t="263604" x="5235575" y="3995738"/>
          <p14:tracePt t="263605" x="5245100" y="3995738"/>
          <p14:tracePt t="263607" x="5253038" y="3995738"/>
          <p14:tracePt t="263610" x="5260975" y="3995738"/>
          <p14:tracePt t="263613" x="5268913" y="3995738"/>
          <p14:tracePt t="263617" x="5278438" y="3995738"/>
          <p14:tracePt t="263620" x="5286375" y="3995738"/>
          <p14:tracePt t="263623" x="5294313" y="3995738"/>
          <p14:tracePt t="263626" x="5303838" y="3995738"/>
          <p14:tracePt t="263629" x="5311775" y="3995738"/>
          <p14:tracePt t="263633" x="5319713" y="3995738"/>
          <p14:tracePt t="263635" x="5327650" y="3995738"/>
          <p14:tracePt t="263642" x="5337175" y="3995738"/>
          <p14:tracePt t="263647" x="5345113" y="3995738"/>
          <p14:tracePt t="263653" x="5353050" y="3995738"/>
          <p14:tracePt t="263655" x="5362575" y="3995738"/>
          <p14:tracePt t="263661" x="5370513" y="3995738"/>
          <p14:tracePt t="263663" x="5378450" y="3995738"/>
          <p14:tracePt t="263666" x="5386388" y="3995738"/>
          <p14:tracePt t="263669" x="5395913" y="3995738"/>
          <p14:tracePt t="263673" x="5403850" y="3995738"/>
          <p14:tracePt t="263676" x="5411788" y="3995738"/>
          <p14:tracePt t="263680" x="5421313" y="3995738"/>
          <p14:tracePt t="263681" x="5429250" y="3995738"/>
          <p14:tracePt t="263685" x="5437188" y="3995738"/>
          <p14:tracePt t="263689" x="5445125" y="3995738"/>
          <p14:tracePt t="263695" x="5462588" y="3995738"/>
          <p14:tracePt t="263699" x="5470525" y="3995738"/>
          <p14:tracePt t="263705" x="5480050" y="3995738"/>
          <p14:tracePt t="263710" x="5487988" y="3995738"/>
          <p14:tracePt t="263714" x="5495925" y="3995738"/>
          <p14:tracePt t="263717" x="5503863" y="3995738"/>
          <p14:tracePt t="263721" x="5513388" y="3995738"/>
          <p14:tracePt t="263723" x="5513388" y="3987800"/>
          <p14:tracePt t="263727" x="5521325" y="3987800"/>
          <p14:tracePt t="263732" x="5529263" y="3987800"/>
          <p14:tracePt t="263734" x="5538788" y="3987800"/>
          <p14:tracePt t="263739" x="5546725" y="3987800"/>
          <p14:tracePt t="263741" x="5546725" y="3978275"/>
          <p14:tracePt t="263744" x="5554663" y="3978275"/>
          <p14:tracePt t="263748" x="5562600" y="3978275"/>
          <p14:tracePt t="263751" x="5572125" y="3978275"/>
          <p14:tracePt t="263753" x="5572125" y="3970338"/>
          <p14:tracePt t="263755" x="5580063" y="3970338"/>
          <p14:tracePt t="263759" x="5588000" y="3970338"/>
          <p14:tracePt t="263762" x="5588000" y="3962400"/>
          <p14:tracePt t="263764" x="5597525" y="3962400"/>
          <p14:tracePt t="263767" x="5605463" y="3962400"/>
          <p14:tracePt t="263767" x="5605463" y="3952875"/>
          <p14:tracePt t="263772" x="5613400" y="3952875"/>
          <p14:tracePt t="263777" x="5621338" y="3952875"/>
          <p14:tracePt t="263778" x="5621338" y="3944938"/>
          <p14:tracePt t="263782" x="5630863" y="3944938"/>
          <p14:tracePt t="263784" x="5638800" y="3944938"/>
          <p14:tracePt t="263789" x="5638800" y="3937000"/>
          <p14:tracePt t="263792" x="5646738" y="3937000"/>
          <p14:tracePt t="263799" x="5656263" y="3929063"/>
          <p14:tracePt t="263804" x="5656263" y="3919538"/>
          <p14:tracePt t="263810" x="5664200" y="3919538"/>
          <p14:tracePt t="263814" x="5664200" y="3911600"/>
          <p14:tracePt t="263816" x="5672138" y="3911600"/>
          <p14:tracePt t="263823" x="5672138" y="3903663"/>
          <p14:tracePt t="263831" x="5672138" y="3894138"/>
          <p14:tracePt t="263835" x="5680075" y="3886200"/>
          <p14:tracePt t="263844" x="5680075" y="3878263"/>
          <p14:tracePt t="263851" x="5680075" y="3870325"/>
          <p14:tracePt t="263860" x="5680075" y="3860800"/>
          <p14:tracePt t="263863" x="5680075" y="3852863"/>
          <p14:tracePt t="263871" x="5680075" y="3844925"/>
          <p14:tracePt t="263876" x="5672138" y="3844925"/>
          <p14:tracePt t="263879" x="5672138" y="3835400"/>
          <p14:tracePt t="263880" x="5664200" y="3835400"/>
          <p14:tracePt t="263886" x="5664200" y="3827463"/>
          <p14:tracePt t="263888" x="5656263" y="3827463"/>
          <p14:tracePt t="263889" x="5656263" y="3819525"/>
          <p14:tracePt t="263894" x="5646738" y="3819525"/>
          <p14:tracePt t="263896" x="5646738" y="3811588"/>
          <p14:tracePt t="263898" x="5638800" y="3811588"/>
          <p14:tracePt t="263901" x="5630863" y="3811588"/>
          <p14:tracePt t="263903" x="5630863" y="3802063"/>
          <p14:tracePt t="263906" x="5621338" y="3802063"/>
          <p14:tracePt t="263908" x="5621338" y="3794125"/>
          <p14:tracePt t="263912" x="5613400" y="3794125"/>
          <p14:tracePt t="263914" x="5613400" y="3786188"/>
          <p14:tracePt t="263916" x="5605463" y="3786188"/>
          <p14:tracePt t="263918" x="5597525" y="3786188"/>
          <p14:tracePt t="263920" x="5588000" y="3776663"/>
          <p14:tracePt t="263926" x="5580063" y="3776663"/>
          <p14:tracePt t="263930" x="5572125" y="3768725"/>
          <p14:tracePt t="263931" x="5562600" y="3768725"/>
          <p14:tracePt t="263935" x="5554663" y="3768725"/>
          <p14:tracePt t="263936" x="5546725" y="3768725"/>
          <p14:tracePt t="263938" x="5546725" y="3760788"/>
          <p14:tracePt t="263940" x="5538788" y="3760788"/>
          <p14:tracePt t="263941" x="5529263" y="3760788"/>
          <p14:tracePt t="263945" x="5521325" y="3760788"/>
          <p14:tracePt t="263947" x="5513388" y="3752850"/>
          <p14:tracePt t="263952" x="5503863" y="3752850"/>
          <p14:tracePt t="263953" x="5495925" y="3752850"/>
          <p14:tracePt t="263954" x="5487988" y="3743325"/>
          <p14:tracePt t="263958" x="5480050" y="3743325"/>
          <p14:tracePt t="263963" x="5470525" y="3743325"/>
          <p14:tracePt t="263966" x="5462588" y="3743325"/>
          <p14:tracePt t="263969" x="5454650" y="3743325"/>
          <p14:tracePt t="263973" x="5445125" y="3743325"/>
          <p14:tracePt t="263976" x="5437188" y="3743325"/>
          <p14:tracePt t="263978" x="5437188" y="3735388"/>
          <p14:tracePt t="263981" x="5429250" y="3735388"/>
          <p14:tracePt t="263983" x="5421313" y="3735388"/>
          <p14:tracePt t="263988" x="5411788" y="3735388"/>
          <p14:tracePt t="263995" x="5403850" y="3735388"/>
          <p14:tracePt t="263999" x="5395913" y="3735388"/>
          <p14:tracePt t="264002" x="5386388" y="3735388"/>
          <p14:tracePt t="264009" x="5378450" y="3735388"/>
          <p14:tracePt t="264016" x="5370513" y="3735388"/>
          <p14:tracePt t="264023" x="5362575" y="3735388"/>
          <p14:tracePt t="264026" x="5353050" y="3735388"/>
          <p14:tracePt t="264028" x="5353050" y="3743325"/>
          <p14:tracePt t="264030" x="5345113" y="3743325"/>
          <p14:tracePt t="264034" x="5345113" y="3752850"/>
          <p14:tracePt t="264038" x="5337175" y="3752850"/>
          <p14:tracePt t="264042" x="5327650" y="3752850"/>
          <p14:tracePt t="264045" x="5319713" y="3760788"/>
          <p14:tracePt t="264047" x="5311775" y="3760788"/>
          <p14:tracePt t="264050" x="5303838" y="3768725"/>
          <p14:tracePt t="264055" x="5294313" y="3768725"/>
          <p14:tracePt t="264056" x="5286375" y="3768725"/>
          <p14:tracePt t="264058" x="5286375" y="3776663"/>
          <p14:tracePt t="264060" x="5278438" y="3776663"/>
          <p14:tracePt t="264064" x="5268913" y="3786188"/>
          <p14:tracePt t="264068" x="5260975" y="3786188"/>
          <p14:tracePt t="264069" x="5253038" y="3794125"/>
          <p14:tracePt t="264070" x="5245100" y="3794125"/>
          <p14:tracePt t="264076" x="5235575" y="3802063"/>
          <p14:tracePt t="264080" x="5227638" y="3802063"/>
          <p14:tracePt t="264081" x="5219700" y="3811588"/>
          <p14:tracePt t="264086" x="5210175" y="3811588"/>
          <p14:tracePt t="264089" x="5210175" y="3819525"/>
          <p14:tracePt t="264091" x="5202238" y="3819525"/>
          <p14:tracePt t="264095" x="5202238" y="3827463"/>
          <p14:tracePt t="264097" x="5194300" y="3827463"/>
          <p14:tracePt t="264103" x="5194300" y="3835400"/>
          <p14:tracePt t="264104" x="5186363" y="3835400"/>
          <p14:tracePt t="264108" x="5176838" y="3835400"/>
          <p14:tracePt t="264111" x="5176838" y="3844925"/>
          <p14:tracePt t="264116" x="5168900" y="3844925"/>
          <p14:tracePt t="264124" x="5168900" y="3852863"/>
          <p14:tracePt t="264132" x="5160963" y="3852863"/>
          <p14:tracePt t="264137" x="5160963" y="3860800"/>
          <p14:tracePt t="264157" x="5160963" y="3870325"/>
          <p14:tracePt t="264167" x="5160963" y="3878263"/>
          <p14:tracePt t="264173" x="5160963" y="3886200"/>
          <p14:tracePt t="264175" x="5160963" y="3894138"/>
          <p14:tracePt t="264182" x="5160963" y="3903663"/>
          <p14:tracePt t="264187" x="5160963" y="3911600"/>
          <p14:tracePt t="264194" x="5160963" y="3919538"/>
          <p14:tracePt t="264196" x="5160963" y="3929063"/>
          <p14:tracePt t="264201" x="5160963" y="3937000"/>
          <p14:tracePt t="264206" x="5160963" y="3944938"/>
          <p14:tracePt t="264212" x="5160963" y="3952875"/>
          <p14:tracePt t="264215" x="5160963" y="3962400"/>
          <p14:tracePt t="264221" x="5160963" y="3970338"/>
          <p14:tracePt t="264228" x="5168900" y="3970338"/>
          <p14:tracePt t="264231" x="5168900" y="3978275"/>
          <p14:tracePt t="264244" x="5176838" y="3978275"/>
          <p14:tracePt t="264253" x="5186363" y="3978275"/>
          <p14:tracePt t="264258" x="5186363" y="3987800"/>
          <p14:tracePt t="264264" x="5194300" y="3987800"/>
          <p14:tracePt t="264270" x="5202238" y="3987800"/>
          <p14:tracePt t="264276" x="5210175" y="3987800"/>
          <p14:tracePt t="264280" x="5219700" y="3987800"/>
          <p14:tracePt t="264283" x="5227638" y="3987800"/>
          <p14:tracePt t="264287" x="5235575" y="3987800"/>
          <p14:tracePt t="264290" x="5245100" y="3987800"/>
          <p14:tracePt t="264294" x="5253038" y="3987800"/>
          <p14:tracePt t="264296" x="5260975" y="3987800"/>
          <p14:tracePt t="264299" x="5268913" y="3987800"/>
          <p14:tracePt t="264302" x="5278438" y="3987800"/>
          <p14:tracePt t="264304" x="5286375" y="3987800"/>
          <p14:tracePt t="264306" x="5294313" y="3987800"/>
          <p14:tracePt t="264309" x="5303838" y="3987800"/>
          <p14:tracePt t="264313" x="5311775" y="3987800"/>
          <p14:tracePt t="264315" x="5319713" y="3978275"/>
          <p14:tracePt t="264316" x="5327650" y="3978275"/>
          <p14:tracePt t="264320" x="5337175" y="3978275"/>
          <p14:tracePt t="264323" x="5345113" y="3978275"/>
          <p14:tracePt t="264325" x="5345113" y="3970338"/>
          <p14:tracePt t="264328" x="5362575" y="3970338"/>
          <p14:tracePt t="264330" x="5370513" y="3970338"/>
          <p14:tracePt t="264331" x="5370513" y="3962400"/>
          <p14:tracePt t="264333" x="5378450" y="3962400"/>
          <p14:tracePt t="264335" x="5378450" y="3952875"/>
          <p14:tracePt t="264336" x="5386388" y="3952875"/>
          <p14:tracePt t="264337" x="5395913" y="3952875"/>
          <p14:tracePt t="264341" x="5403850" y="3952875"/>
          <p14:tracePt t="264344" x="5403850" y="3944938"/>
          <p14:tracePt t="264345" x="5411788" y="3944938"/>
          <p14:tracePt t="264348" x="5421313" y="3944938"/>
          <p14:tracePt t="264349" x="5429250" y="3937000"/>
          <p14:tracePt t="264356" x="5437188" y="3937000"/>
          <p14:tracePt t="264357" x="5437188" y="3929063"/>
          <p14:tracePt t="264357" x="5445125" y="3929063"/>
          <p14:tracePt t="264361" x="5445125" y="3919538"/>
          <p14:tracePt t="264362" x="5454650" y="3919538"/>
          <p14:tracePt t="264364" x="5462588" y="3919538"/>
          <p14:tracePt t="264368" x="5462588" y="3911600"/>
          <p14:tracePt t="264370" x="5470525" y="3911600"/>
          <p14:tracePt t="264378" x="5480050" y="3903663"/>
          <p14:tracePt t="264390" x="5480050" y="3894138"/>
          <p14:tracePt t="264402" x="5480050" y="3886200"/>
          <p14:tracePt t="264414" x="5487988" y="3886200"/>
          <p14:tracePt t="264421" x="5487988" y="3878263"/>
          <p14:tracePt t="264439" x="5487988" y="3870325"/>
          <p14:tracePt t="264512" x="5487988" y="3860800"/>
          <p14:tracePt t="264523" x="5487988" y="3852863"/>
          <p14:tracePt t="264534" x="5487988" y="3844925"/>
          <p14:tracePt t="264535" x="5495925" y="3844925"/>
          <p14:tracePt t="264544" x="5495925" y="3835400"/>
          <p14:tracePt t="264549" x="5503863" y="3827463"/>
          <p14:tracePt t="264552" x="5503863" y="3819525"/>
          <p14:tracePt t="264557" x="5503863" y="3811588"/>
          <p14:tracePt t="264562" x="5513388" y="3811588"/>
          <p14:tracePt t="264565" x="5513388" y="3802063"/>
          <p14:tracePt t="264572" x="5513388" y="3794125"/>
          <p14:tracePt t="264577" x="5521325" y="3794125"/>
          <p14:tracePt t="264578" x="5521325" y="3786188"/>
          <p14:tracePt t="264586" x="5521325" y="3776663"/>
          <p14:tracePt t="264594" x="5521325" y="3768725"/>
          <p14:tracePt t="264598" x="5529263" y="3768725"/>
          <p14:tracePt t="264600" x="5529263" y="3760788"/>
          <p14:tracePt t="264607" x="5529263" y="3752850"/>
          <p14:tracePt t="264611" x="5529263" y="3743325"/>
          <p14:tracePt t="264616" x="5529263" y="3735388"/>
          <p14:tracePt t="264621" x="5529263" y="3727450"/>
          <p14:tracePt t="264625" x="5521325" y="3717925"/>
          <p14:tracePt t="264628" x="5521325" y="3709988"/>
          <p14:tracePt t="264631" x="5513388" y="3702050"/>
          <p14:tracePt t="264637" x="5513388" y="3694113"/>
          <p14:tracePt t="264637" x="5503863" y="3694113"/>
          <p14:tracePt t="264640" x="5495925" y="3694113"/>
          <p14:tracePt t="264641" x="5495925" y="3684588"/>
          <p14:tracePt t="264644" x="5495925" y="3676650"/>
          <p14:tracePt t="264648" x="5487988" y="3676650"/>
          <p14:tracePt t="264649" x="5487988" y="3668713"/>
          <p14:tracePt t="264655" x="5480050" y="3659188"/>
          <p14:tracePt t="264662" x="5470525" y="3651250"/>
          <p14:tracePt t="264669" x="5470525" y="3643313"/>
          <p14:tracePt t="264670" x="5462588" y="3643313"/>
          <p14:tracePt t="264673" x="5454650" y="3643313"/>
          <p14:tracePt t="264678" x="5445125" y="3635375"/>
          <p14:tracePt t="264682" x="5437188" y="3635375"/>
          <p14:tracePt t="264686" x="5429250" y="3635375"/>
          <p14:tracePt t="264687" x="5421313" y="3625850"/>
          <p14:tracePt t="264689" x="5411788" y="3625850"/>
          <p14:tracePt t="264694" x="5403850" y="3625850"/>
          <p14:tracePt t="264696" x="5395913" y="3617913"/>
          <p14:tracePt t="264697" x="5386388" y="3617913"/>
          <p14:tracePt t="264699" x="5378450" y="3609975"/>
          <p14:tracePt t="264702" x="5370513" y="3609975"/>
          <p14:tracePt t="264703" x="5362575" y="3609975"/>
          <p14:tracePt t="264704" x="5353050" y="3609975"/>
          <p14:tracePt t="264706" x="5345113" y="3600450"/>
          <p14:tracePt t="264710" x="5337175" y="3600450"/>
          <p14:tracePt t="264711" x="5327650" y="3600450"/>
          <p14:tracePt t="264713" x="5319713" y="3600450"/>
          <p14:tracePt t="264715" x="5311775" y="3600450"/>
          <p14:tracePt t="264716" x="5303838" y="3592513"/>
          <p14:tracePt t="264719" x="5294313" y="3592513"/>
          <p14:tracePt t="264719" x="5286375" y="3592513"/>
          <p14:tracePt t="264723" x="5278438" y="3592513"/>
          <p14:tracePt t="264724" x="5268913" y="3592513"/>
          <p14:tracePt t="264727" x="5260975" y="3592513"/>
          <p14:tracePt t="264728" x="5253038" y="3592513"/>
          <p14:tracePt t="264729" x="5253038" y="3584575"/>
          <p14:tracePt t="264731" x="5245100" y="3584575"/>
          <p14:tracePt t="264733" x="5235575" y="3584575"/>
          <p14:tracePt t="264735" x="5227638" y="3576638"/>
          <p14:tracePt t="264737" x="5219700" y="3576638"/>
          <p14:tracePt t="264739" x="5210175" y="3576638"/>
          <p14:tracePt t="264744" x="5202238" y="3576638"/>
          <p14:tracePt t="264745" x="5194300" y="3576638"/>
          <p14:tracePt t="264747" x="5186363" y="3567113"/>
          <p14:tracePt t="264751" x="5176838" y="3567113"/>
          <p14:tracePt t="264753" x="5168900" y="3567113"/>
          <p14:tracePt t="264758" x="5160963" y="3567113"/>
          <p14:tracePt t="264763" x="5151438" y="3567113"/>
          <p14:tracePt t="264764" x="5143500" y="3567113"/>
          <p14:tracePt t="264766" x="5143500" y="3559175"/>
          <p14:tracePt t="264769" x="5135563" y="3559175"/>
          <p14:tracePt t="264776" x="5127625" y="3559175"/>
          <p14:tracePt t="264782" x="5118100" y="3559175"/>
          <p14:tracePt t="264785" x="5110163" y="3559175"/>
          <p14:tracePt t="264790" x="5102225" y="3559175"/>
          <p14:tracePt t="264796" x="5102225" y="3551238"/>
          <p14:tracePt t="264799" x="5092700" y="3551238"/>
          <p14:tracePt t="264807" x="5084763" y="3551238"/>
          <p14:tracePt t="264812" x="5076825" y="3551238"/>
          <p14:tracePt t="264817" x="5076825" y="3541713"/>
          <p14:tracePt t="264819" x="5068888" y="3541713"/>
          <p14:tracePt t="264828" x="5059363" y="3541713"/>
          <p14:tracePt t="264837" x="5051425" y="3541713"/>
          <p14:tracePt t="264844" x="5043488" y="3541713"/>
          <p14:tracePt t="264860" x="5033963" y="3541713"/>
          <p14:tracePt t="264877" x="5026025" y="3541713"/>
          <p14:tracePt t="264892" x="5018088" y="3541713"/>
          <p14:tracePt t="264897" x="5010150" y="3533775"/>
          <p14:tracePt t="264911" x="5000625" y="3533775"/>
          <p14:tracePt t="264930" x="4992688" y="3533775"/>
          <p14:tracePt t="267257" x="5000625" y="3541713"/>
          <p14:tracePt t="267263" x="5010150" y="3559175"/>
          <p14:tracePt t="267267" x="5026025" y="3584575"/>
          <p14:tracePt t="267271" x="5033963" y="3600450"/>
          <p14:tracePt t="267274" x="5051425" y="3617913"/>
          <p14:tracePt t="267276" x="5051425" y="3625850"/>
          <p14:tracePt t="267277" x="5059363" y="3635375"/>
          <p14:tracePt t="267279" x="5059363" y="3643313"/>
          <p14:tracePt t="267280" x="5068888" y="3651250"/>
          <p14:tracePt t="267283" x="5076825" y="3651250"/>
          <p14:tracePt t="267285" x="5084763" y="3659188"/>
          <p14:tracePt t="267287" x="5084763" y="3668713"/>
          <p14:tracePt t="267288" x="5092700" y="3676650"/>
          <p14:tracePt t="267290" x="5102225" y="3684588"/>
          <p14:tracePt t="267293" x="5102225" y="3694113"/>
          <p14:tracePt t="267296" x="5118100" y="3702050"/>
          <p14:tracePt t="267299" x="5118100" y="3709988"/>
          <p14:tracePt t="267301" x="5127625" y="3717925"/>
          <p14:tracePt t="267304" x="5127625" y="3727450"/>
          <p14:tracePt t="267306" x="5135563" y="3727450"/>
          <p14:tracePt t="267307" x="5135563" y="3735388"/>
          <p14:tracePt t="267311" x="5143500" y="3743325"/>
          <p14:tracePt t="267313" x="5143500" y="3752850"/>
          <p14:tracePt t="267315" x="5151438" y="3752850"/>
          <p14:tracePt t="267316" x="5151438" y="3760788"/>
          <p14:tracePt t="267317" x="5160963" y="3760788"/>
          <p14:tracePt t="267319" x="5160963" y="3768725"/>
          <p14:tracePt t="267323" x="5168900" y="3776663"/>
          <p14:tracePt t="267324" x="5168900" y="3786188"/>
          <p14:tracePt t="267327" x="5176838" y="3794125"/>
          <p14:tracePt t="267329" x="5186363" y="3802063"/>
          <p14:tracePt t="267331" x="5194300" y="3811588"/>
          <p14:tracePt t="267334" x="5194300" y="3819525"/>
          <p14:tracePt t="267335" x="5202238" y="3827463"/>
          <p14:tracePt t="267337" x="5210175" y="3835400"/>
          <p14:tracePt t="267339" x="5219700" y="3844925"/>
          <p14:tracePt t="267340" x="5219700" y="3852863"/>
          <p14:tracePt t="267342" x="5227638" y="3860800"/>
          <p14:tracePt t="267344" x="5235575" y="3870325"/>
          <p14:tracePt t="267348" x="5253038" y="3886200"/>
          <p14:tracePt t="267349" x="5260975" y="3894138"/>
          <p14:tracePt t="267350" x="5260975" y="3903663"/>
          <p14:tracePt t="267351" x="5278438" y="3911600"/>
          <p14:tracePt t="267353" x="5286375" y="3929063"/>
          <p14:tracePt t="267355" x="5294313" y="3929063"/>
          <p14:tracePt t="267356" x="5294313" y="3937000"/>
          <p14:tracePt t="267357" x="5311775" y="3944938"/>
          <p14:tracePt t="267358" x="5319713" y="3952875"/>
          <p14:tracePt t="267361" x="5337175" y="3970338"/>
          <p14:tracePt t="267365" x="5362575" y="3995738"/>
          <p14:tracePt t="267367" x="5370513" y="4003675"/>
          <p14:tracePt t="267368" x="5378450" y="4003675"/>
          <p14:tracePt t="267368" x="5386388" y="4011613"/>
          <p14:tracePt t="267369" x="5395913" y="4021138"/>
          <p14:tracePt t="267371" x="5411788" y="4029075"/>
          <p14:tracePt t="267373" x="5421313" y="4037013"/>
          <p14:tracePt t="267376" x="5437188" y="4046538"/>
          <p14:tracePt t="267378" x="5445125" y="4054475"/>
          <p14:tracePt t="267381" x="5462588" y="4071938"/>
          <p14:tracePt t="267382" x="5470525" y="4079875"/>
          <p14:tracePt t="267384" x="5480050" y="4087813"/>
          <p14:tracePt t="267385" x="5487988" y="4087813"/>
          <p14:tracePt t="267387" x="5495925" y="4095750"/>
          <p14:tracePt t="267388" x="5503863" y="4095750"/>
          <p14:tracePt t="267388" x="5503863" y="4105275"/>
          <p14:tracePt t="267389" x="5513388" y="4105275"/>
          <p14:tracePt t="267390" x="5521325" y="4113213"/>
          <p14:tracePt t="267392" x="5529263" y="4121150"/>
          <p14:tracePt t="267395" x="5538788" y="4130675"/>
          <p14:tracePt t="267397" x="5546725" y="4138613"/>
          <p14:tracePt t="267397" x="5554663" y="4138613"/>
          <p14:tracePt t="267398" x="5554663" y="4146550"/>
          <p14:tracePt t="267399" x="5572125" y="4146550"/>
          <p14:tracePt t="267400" x="5572125" y="4154488"/>
          <p14:tracePt t="267401" x="5580063" y="4164013"/>
          <p14:tracePt t="267402" x="5588000" y="4164013"/>
          <p14:tracePt t="267403" x="5588000" y="4171950"/>
          <p14:tracePt t="267404" x="5605463" y="4171950"/>
          <p14:tracePt t="267406" x="5605463" y="4179888"/>
          <p14:tracePt t="267407" x="5621338" y="4189413"/>
          <p14:tracePt t="267409" x="5630863" y="4197350"/>
          <p14:tracePt t="267414" x="5680075" y="4230688"/>
          <p14:tracePt t="267417" x="5722938" y="4256088"/>
          <p14:tracePt t="267418" x="5738813" y="4256088"/>
          <p14:tracePt t="267418" x="5756275" y="4264025"/>
          <p14:tracePt t="267419" x="5764213" y="4281488"/>
          <p14:tracePt t="267420" x="5789613" y="4281488"/>
          <p14:tracePt t="267421" x="5797550" y="4297363"/>
          <p14:tracePt t="267422" x="5807075" y="4297363"/>
          <p14:tracePt t="267423" x="5832475" y="4314825"/>
          <p14:tracePt t="267424" x="5856288" y="4322763"/>
          <p14:tracePt t="267425" x="5873750" y="4330700"/>
          <p14:tracePt t="267427" x="5891213" y="4348163"/>
          <p14:tracePt t="267428" x="5932488" y="4365625"/>
          <p14:tracePt t="267430" x="5949950" y="4373563"/>
          <p14:tracePt t="267430" x="5973763" y="4381500"/>
          <p14:tracePt t="267432" x="5991225" y="4398963"/>
          <p14:tracePt t="267433" x="6032500" y="4414838"/>
          <p14:tracePt t="267434" x="6057900" y="4424363"/>
          <p14:tracePt t="267436" x="6108700" y="4457700"/>
          <p14:tracePt t="267438" x="6142038" y="4465638"/>
          <p14:tracePt t="267438" x="6159500" y="4473575"/>
          <p14:tracePt t="267439" x="6183313" y="4491038"/>
          <p14:tracePt t="267440" x="6208713" y="4498975"/>
          <p14:tracePt t="267441" x="6226175" y="4506913"/>
          <p14:tracePt t="267442" x="6259513" y="4524375"/>
          <p14:tracePt t="267445" x="6300788" y="4541838"/>
          <p14:tracePt t="267446" x="6326188" y="4557713"/>
          <p14:tracePt t="267449" x="6427788" y="4600575"/>
          <p14:tracePt t="267450" x="6453188" y="4608513"/>
          <p14:tracePt t="267451" x="6477000" y="4616450"/>
          <p14:tracePt t="267453" x="6502400" y="4624388"/>
          <p14:tracePt t="267454" x="6519863" y="4641850"/>
          <p14:tracePt t="267454" x="6545263" y="4641850"/>
          <p14:tracePt t="267455" x="6561138" y="4649788"/>
          <p14:tracePt t="267456" x="6586538" y="4667250"/>
          <p14:tracePt t="267457" x="6604000" y="4675188"/>
          <p14:tracePt t="267458" x="6629400" y="4675188"/>
          <p14:tracePt t="267460" x="6678613" y="4700588"/>
          <p14:tracePt t="267462" x="6696075" y="4700588"/>
          <p14:tracePt t="267464" x="6746875" y="4725988"/>
          <p14:tracePt t="267465" x="6762750" y="4725988"/>
          <p14:tracePt t="267466" x="6780213" y="4733925"/>
          <p14:tracePt t="267466" x="6796088" y="4743450"/>
          <p14:tracePt t="267468" x="6813550" y="4751388"/>
          <p14:tracePt t="267468" x="6838950" y="4751388"/>
          <p14:tracePt t="267469" x="6846888" y="4759325"/>
          <p14:tracePt t="267470" x="6864350" y="4767263"/>
          <p14:tracePt t="267471" x="6888163" y="4776788"/>
          <p14:tracePt t="267472" x="6905625" y="4776788"/>
          <p14:tracePt t="267473" x="6923088" y="4776788"/>
          <p14:tracePt t="267474" x="6938963" y="4784725"/>
          <p14:tracePt t="267475" x="6956425" y="4792663"/>
          <p14:tracePt t="267477" x="6989763" y="4792663"/>
          <p14:tracePt t="267481" x="7031038" y="4810125"/>
          <p14:tracePt t="267482" x="7073900" y="4818063"/>
          <p14:tracePt t="267484" x="7089775" y="4818063"/>
          <p14:tracePt t="267485" x="7099300" y="4818063"/>
          <p14:tracePt t="267486" x="7115175" y="4826000"/>
          <p14:tracePt t="267487" x="7132638" y="4826000"/>
          <p14:tracePt t="267487" x="7148513" y="4835525"/>
          <p14:tracePt t="267489" x="7165975" y="4835525"/>
          <p14:tracePt t="267489" x="7173913" y="4835525"/>
          <p14:tracePt t="267490" x="7191375" y="4835525"/>
          <p14:tracePt t="267491" x="7207250" y="4835525"/>
          <p14:tracePt t="267492" x="7216775" y="4835525"/>
          <p14:tracePt t="267495" x="7240588" y="4835525"/>
          <p14:tracePt t="267497" x="7283450" y="4843463"/>
          <p14:tracePt t="267498" x="7291388" y="4843463"/>
          <p14:tracePt t="267499" x="7316788" y="4843463"/>
          <p14:tracePt t="267500" x="7324725" y="4843463"/>
          <p14:tracePt t="267501" x="7334250" y="4843463"/>
          <p14:tracePt t="267502" x="7342188" y="4843463"/>
          <p14:tracePt t="267503" x="7358063" y="4843463"/>
          <p14:tracePt t="267504" x="7367588" y="4843463"/>
          <p14:tracePt t="267505" x="7383463" y="4843463"/>
          <p14:tracePt t="267507" x="7392988" y="4843463"/>
          <p14:tracePt t="267508" x="7408863" y="4843463"/>
          <p14:tracePt t="267513" x="7459663" y="4843463"/>
          <p14:tracePt t="267514" x="7467600" y="4843463"/>
          <p14:tracePt t="267515" x="7485063" y="4843463"/>
          <p14:tracePt t="267517" x="7500938" y="4843463"/>
          <p14:tracePt t="267517" x="7510463" y="4843463"/>
          <p14:tracePt t="267519" x="7518400" y="4843463"/>
          <p14:tracePt t="267519" x="7534275" y="4843463"/>
          <p14:tracePt t="267520" x="7543800" y="4843463"/>
          <p14:tracePt t="267521" x="7551738" y="4843463"/>
          <p14:tracePt t="267522" x="7569200" y="4843463"/>
          <p14:tracePt t="267524" x="7577138" y="4843463"/>
          <p14:tracePt t="267525" x="7593013" y="4843463"/>
          <p14:tracePt t="267528" x="7602538" y="4835525"/>
          <p14:tracePt t="267528" x="7618413" y="4835525"/>
          <p14:tracePt t="267530" x="7627938" y="4835525"/>
          <p14:tracePt t="267530" x="7635875" y="4835525"/>
          <p14:tracePt t="267531" x="7643813" y="4835525"/>
          <p14:tracePt t="267532" x="7651750" y="4835525"/>
          <p14:tracePt t="267533" x="7661275" y="4835525"/>
          <p14:tracePt t="267534" x="7669213" y="4835525"/>
          <p14:tracePt t="267535" x="7677150" y="4835525"/>
          <p14:tracePt t="267536" x="7686675" y="4826000"/>
          <p14:tracePt t="267537" x="7694613" y="4826000"/>
          <p14:tracePt t="267539" x="7710488" y="4826000"/>
          <p14:tracePt t="267540" x="7710488" y="4818063"/>
          <p14:tracePt t="267541" x="7720013" y="4818063"/>
          <p14:tracePt t="267544" x="7735888" y="4818063"/>
          <p14:tracePt t="267546" x="7745413" y="4818063"/>
          <p14:tracePt t="267547" x="7753350" y="4818063"/>
          <p14:tracePt t="267548" x="7761288" y="4810125"/>
          <p14:tracePt t="267549" x="7769225" y="4810125"/>
          <p14:tracePt t="267551" x="7778750" y="4810125"/>
          <p14:tracePt t="267554" x="7786688" y="4810125"/>
          <p14:tracePt t="267555" x="7794625" y="4810125"/>
          <p14:tracePt t="267556" x="7804150" y="4802188"/>
          <p14:tracePt t="267561" x="7812088" y="4802188"/>
          <p14:tracePt t="267563" x="7820025" y="4802188"/>
          <p14:tracePt t="267564" x="7827963" y="4792663"/>
          <p14:tracePt t="267567" x="7837488" y="4784725"/>
          <p14:tracePt t="267576" x="7845425" y="4784725"/>
          <p14:tracePt t="267579" x="7845425" y="4776788"/>
          <p14:tracePt t="267587" x="7853363" y="4776788"/>
          <p14:tracePt t="267593" x="7862888" y="4776788"/>
          <p14:tracePt t="267597" x="7862888" y="4767263"/>
          <p14:tracePt t="267599" x="7870825" y="4767263"/>
          <p14:tracePt t="267604" x="7878763" y="4767263"/>
          <p14:tracePt t="267611" x="7886700" y="4767263"/>
          <p14:tracePt t="267614" x="7896225" y="4759325"/>
          <p14:tracePt t="267621" x="7904163" y="4759325"/>
          <p14:tracePt t="267625" x="7904163" y="4751388"/>
          <p14:tracePt t="267631" x="7912100" y="4751388"/>
          <p14:tracePt t="267643" x="7912100" y="4743450"/>
          <p14:tracePt t="267645" x="7921625" y="4743450"/>
          <p14:tracePt t="267651" x="7929563" y="4743450"/>
          <p14:tracePt t="267657" x="7937500" y="4743450"/>
          <p14:tracePt t="267662" x="7937500" y="4733925"/>
          <p14:tracePt t="267666" x="7945438" y="4733925"/>
          <p14:tracePt t="267673" x="7954963" y="4733925"/>
          <p14:tracePt t="267682" x="7962900" y="4733925"/>
          <p14:tracePt t="267686" x="7970838" y="4733925"/>
          <p14:tracePt t="267692" x="7980363" y="4733925"/>
          <p14:tracePt t="267696" x="7988300" y="4733925"/>
          <p14:tracePt t="267698" x="7996238" y="4733925"/>
          <p14:tracePt t="267703" x="8013700" y="4733925"/>
          <p14:tracePt t="267706" x="8021638" y="4733925"/>
          <p14:tracePt t="267707" x="8029575" y="4733925"/>
          <p14:tracePt t="267709" x="8039100" y="4733925"/>
          <p14:tracePt t="267711" x="8054975" y="4733925"/>
          <p14:tracePt t="267714" x="8062913" y="4733925"/>
          <p14:tracePt t="267716" x="8072438" y="4743450"/>
          <p14:tracePt t="267717" x="8080375" y="4743450"/>
          <p14:tracePt t="267718" x="8088313" y="4743450"/>
          <p14:tracePt t="267720" x="8105775" y="4751388"/>
          <p14:tracePt t="267721" x="8105775" y="4759325"/>
          <p14:tracePt t="267723" x="8121650" y="4759325"/>
          <p14:tracePt t="267725" x="8131175" y="4759325"/>
          <p14:tracePt t="267725" x="8139113" y="4759325"/>
          <p14:tracePt t="267728" x="8156575" y="4767263"/>
          <p14:tracePt t="267729" x="8172450" y="4767263"/>
          <p14:tracePt t="267732" x="8189913" y="4767263"/>
          <p14:tracePt t="267733" x="8189913" y="4776788"/>
          <p14:tracePt t="267734" x="8197850" y="4776788"/>
          <p14:tracePt t="267735" x="8205788" y="4784725"/>
          <p14:tracePt t="267736" x="8215313" y="4784725"/>
          <p14:tracePt t="267736" x="8223250" y="4784725"/>
          <p14:tracePt t="267737" x="8231188" y="4784725"/>
          <p14:tracePt t="267738" x="8239125" y="4784725"/>
          <p14:tracePt t="267739" x="8248650" y="4784725"/>
          <p14:tracePt t="267741" x="8248650" y="4792663"/>
          <p14:tracePt t="267741" x="8256588" y="4792663"/>
          <p14:tracePt t="267742" x="8264525" y="4792663"/>
          <p14:tracePt t="267745" x="8281988" y="4792663"/>
          <p14:tracePt t="267746" x="8289925" y="4792663"/>
          <p14:tracePt t="267747" x="8297863" y="4792663"/>
          <p14:tracePt t="267749" x="8315325" y="4802188"/>
          <p14:tracePt t="267752" x="8332788" y="4810125"/>
          <p14:tracePt t="267754" x="8340725" y="4810125"/>
          <p14:tracePt t="267755" x="8348663" y="4810125"/>
          <p14:tracePt t="267756" x="8356600" y="4810125"/>
          <p14:tracePt t="267758" x="8366125" y="4810125"/>
          <p14:tracePt t="267761" x="8382000" y="4810125"/>
          <p14:tracePt t="267763" x="8391525" y="4810125"/>
          <p14:tracePt t="267765" x="8399463" y="4810125"/>
          <p14:tracePt t="267767" x="8407400" y="4818063"/>
          <p14:tracePt t="267769" x="8415338" y="4818063"/>
          <p14:tracePt t="267773" x="8424863" y="4818063"/>
          <p14:tracePt t="267776" x="8432800" y="4818063"/>
          <p14:tracePt t="267778" x="8440738" y="4818063"/>
          <p14:tracePt t="267781" x="8450263" y="4818063"/>
          <p14:tracePt t="267789" x="8458200" y="4818063"/>
          <p14:tracePt t="267830" x="8458200" y="4826000"/>
          <p14:tracePt t="267837" x="8466138" y="4835525"/>
          <p14:tracePt t="267839" x="8466138" y="4843463"/>
          <p14:tracePt t="267843" x="8466138" y="4851400"/>
          <p14:tracePt t="267845" x="8466138" y="4860925"/>
          <p14:tracePt t="267849" x="8466138" y="4868863"/>
          <p14:tracePt t="267850" x="8466138" y="4876800"/>
          <p14:tracePt t="267853" x="8466138" y="4884738"/>
          <p14:tracePt t="267856" x="8466138" y="4894263"/>
          <p14:tracePt t="267857" x="8466138" y="4902200"/>
          <p14:tracePt t="267858" x="8466138" y="4910138"/>
          <p14:tracePt t="267862" x="8466138" y="4919663"/>
          <p14:tracePt t="267864" x="8466138" y="4927600"/>
          <p14:tracePt t="267865" x="8466138" y="4935538"/>
          <p14:tracePt t="267868" x="8466138" y="4943475"/>
          <p14:tracePt t="267869" x="8466138" y="4953000"/>
          <p14:tracePt t="267871" x="8466138" y="4960938"/>
          <p14:tracePt t="267873" x="8466138" y="4968875"/>
          <p14:tracePt t="267875" x="8458200" y="4978400"/>
          <p14:tracePt t="267878" x="8458200" y="4986338"/>
          <p14:tracePt t="267879" x="8458200" y="4994275"/>
          <p14:tracePt t="267880" x="8450263" y="5002213"/>
          <p14:tracePt t="267883" x="8450263" y="5011738"/>
          <p14:tracePt t="267884" x="8440738" y="5019675"/>
          <p14:tracePt t="267885" x="8432800" y="5027613"/>
          <p14:tracePt t="267887" x="8432800" y="5037138"/>
          <p14:tracePt t="267889" x="8424863" y="5037138"/>
          <p14:tracePt t="267890" x="8424863" y="5045075"/>
          <p14:tracePt t="267891" x="8424863" y="5053013"/>
          <p14:tracePt t="267891" x="8415338" y="5060950"/>
          <p14:tracePt t="267896" x="8407400" y="5078413"/>
          <p14:tracePt t="267897" x="8399463" y="5086350"/>
          <p14:tracePt t="267899" x="8391525" y="5095875"/>
          <p14:tracePt t="267901" x="8391525" y="5103813"/>
          <p14:tracePt t="267903" x="8382000" y="5111750"/>
          <p14:tracePt t="267904" x="8382000" y="5119688"/>
          <p14:tracePt t="267906" x="8374063" y="5119688"/>
          <p14:tracePt t="267906" x="8366125" y="5129213"/>
          <p14:tracePt t="267911" x="8356600" y="5145088"/>
          <p14:tracePt t="267913" x="8348663" y="5154613"/>
          <p14:tracePt t="267916" x="8348663" y="5162550"/>
          <p14:tracePt t="267917" x="8340725" y="5162550"/>
          <p14:tracePt t="267919" x="8332788" y="5170488"/>
          <p14:tracePt t="267919" x="8332788" y="5178425"/>
          <p14:tracePt t="267921" x="8323263" y="5187950"/>
          <p14:tracePt t="267924" x="8315325" y="5195888"/>
          <p14:tracePt t="267927" x="8315325" y="5203825"/>
          <p14:tracePt t="267930" x="8297863" y="5213350"/>
          <p14:tracePt t="267933" x="8297863" y="5221288"/>
          <p14:tracePt t="267935" x="8289925" y="5221288"/>
          <p14:tracePt t="267936" x="8289925" y="5229225"/>
          <p14:tracePt t="267939" x="8281988" y="5229225"/>
          <p14:tracePt t="267941" x="8281988" y="5237163"/>
          <p14:tracePt t="267944" x="8274050" y="5237163"/>
          <p14:tracePt t="267948" x="8264525" y="5246688"/>
          <p14:tracePt t="267949" x="8264525" y="5254625"/>
          <p14:tracePt t="267952" x="8256588" y="5254625"/>
          <p14:tracePt t="267957" x="8256588" y="5262563"/>
          <p14:tracePt t="267959" x="8248650" y="5262563"/>
          <p14:tracePt t="267967" x="8239125" y="5262563"/>
          <p14:tracePt t="267974" x="8231188" y="5262563"/>
          <p14:tracePt t="268000" x="8223250" y="5262563"/>
          <p14:tracePt t="268008" x="8215313" y="5262563"/>
          <p14:tracePt t="268014" x="8205788" y="5262563"/>
          <p14:tracePt t="268016" x="8197850" y="5262563"/>
          <p14:tracePt t="268020" x="8197850" y="5254625"/>
          <p14:tracePt t="268021" x="8189913" y="5246688"/>
          <p14:tracePt t="268027" x="8180388" y="5237163"/>
          <p14:tracePt t="268029" x="8180388" y="5229225"/>
          <p14:tracePt t="268030" x="8172450" y="5229225"/>
          <p14:tracePt t="268034" x="8172450" y="5221288"/>
          <p14:tracePt t="268037" x="8156575" y="5203825"/>
          <p14:tracePt t="268040" x="8147050" y="5195888"/>
          <p14:tracePt t="268045" x="8147050" y="5187950"/>
          <p14:tracePt t="268048" x="8139113" y="5178425"/>
          <p14:tracePt t="268050" x="8131175" y="5170488"/>
          <p14:tracePt t="268052" x="8121650" y="5162550"/>
          <p14:tracePt t="268056" x="8121650" y="5154613"/>
          <p14:tracePt t="268058" x="8113713" y="5154613"/>
          <p14:tracePt t="268059" x="8113713" y="5145088"/>
          <p14:tracePt t="268061" x="8105775" y="5137150"/>
          <p14:tracePt t="268064" x="8097838" y="5129213"/>
          <p14:tracePt t="268067" x="8088313" y="5119688"/>
          <p14:tracePt t="268070" x="8080375" y="5111750"/>
          <p14:tracePt t="268071" x="8080375" y="5103813"/>
          <p14:tracePt t="268073" x="8072438" y="5103813"/>
          <p14:tracePt t="268077" x="8072438" y="5095875"/>
          <p14:tracePt t="268079" x="8062913" y="5095875"/>
          <p14:tracePt t="268084" x="8062913" y="5086350"/>
          <p14:tracePt t="268085" x="8054975" y="5086350"/>
          <p14:tracePt t="268110" x="8062913" y="5078413"/>
          <p14:tracePt t="268115" x="8072438" y="5078413"/>
          <p14:tracePt t="268117" x="8072438" y="5070475"/>
          <p14:tracePt t="268118" x="8080375" y="5070475"/>
          <p14:tracePt t="268121" x="8088313" y="5070475"/>
          <p14:tracePt t="268124" x="8097838" y="5070475"/>
          <p14:tracePt t="268128" x="8105775" y="5070475"/>
          <p14:tracePt t="268129" x="8113713" y="5070475"/>
          <p14:tracePt t="268134" x="8121650" y="5070475"/>
          <p14:tracePt t="268136" x="8131175" y="5060950"/>
          <p14:tracePt t="268145" x="8156575" y="5053013"/>
          <p14:tracePt t="268147" x="8164513" y="5053013"/>
          <p14:tracePt t="268151" x="8172450" y="5053013"/>
          <p14:tracePt t="268152" x="8172450" y="5045075"/>
          <p14:tracePt t="268154" x="8180388" y="5045075"/>
          <p14:tracePt t="268157" x="8189913" y="5037138"/>
          <p14:tracePt t="268161" x="8197850" y="5037138"/>
          <p14:tracePt t="268163" x="8205788" y="5037138"/>
          <p14:tracePt t="268166" x="8205788" y="5027613"/>
          <p14:tracePt t="268167" x="8215313" y="5027613"/>
          <p14:tracePt t="268175" x="8223250" y="5027613"/>
          <p14:tracePt t="268179" x="8223250" y="5019675"/>
          <p14:tracePt t="268185" x="8231188" y="5019675"/>
          <p14:tracePt t="268207" x="8239125" y="5019675"/>
          <p14:tracePt t="268283" x="8239125" y="5011738"/>
          <p14:tracePt t="268287" x="8248650" y="5011738"/>
          <p14:tracePt t="268360" x="8248650" y="5019675"/>
          <p14:tracePt t="268364" x="8248650" y="5027613"/>
          <p14:tracePt t="268370" x="8256588" y="5053013"/>
          <p14:tracePt t="268373" x="8256588" y="5060950"/>
          <p14:tracePt t="268376" x="8256588" y="5070475"/>
          <p14:tracePt t="268379" x="8256588" y="5078413"/>
          <p14:tracePt t="268382" x="8256588" y="5086350"/>
          <p14:tracePt t="268385" x="8256588" y="5095875"/>
          <p14:tracePt t="268387" x="8256588" y="5111750"/>
          <p14:tracePt t="268390" x="8264525" y="5111750"/>
          <p14:tracePt t="268392" x="8264525" y="5119688"/>
          <p14:tracePt t="268397" x="8264525" y="5137150"/>
          <p14:tracePt t="268399" x="8264525" y="5145088"/>
          <p14:tracePt t="268401" x="8274050" y="5145088"/>
          <p14:tracePt t="268403" x="8274050" y="5154613"/>
          <p14:tracePt t="268407" x="8274050" y="5162550"/>
          <p14:tracePt t="268412" x="8274050" y="5170488"/>
          <p14:tracePt t="268414" x="8274050" y="5187950"/>
          <p14:tracePt t="268416" x="8274050" y="5195888"/>
          <p14:tracePt t="268421" x="8274050" y="5203825"/>
          <p14:tracePt t="268422" x="8281988" y="5203825"/>
          <p14:tracePt t="268424" x="8281988" y="5213350"/>
          <p14:tracePt t="268425" x="8281988" y="5221288"/>
          <p14:tracePt t="268429" x="8281988" y="5229225"/>
          <p14:tracePt t="268433" x="8281988" y="5237163"/>
          <p14:tracePt t="268435" x="8281988" y="5246688"/>
          <p14:tracePt t="268436" x="8281988" y="5254625"/>
          <p14:tracePt t="268439" x="8281988" y="5262563"/>
          <p14:tracePt t="268443" x="8281988" y="5272088"/>
          <p14:tracePt t="268446" x="8281988" y="5280025"/>
          <p14:tracePt t="268448" x="8281988" y="5287963"/>
          <p14:tracePt t="268450" x="8281988" y="5295900"/>
          <p14:tracePt t="268452" x="8281988" y="5305425"/>
          <p14:tracePt t="268457" x="8281988" y="5313363"/>
          <p14:tracePt t="268458" x="8281988" y="5321300"/>
          <p14:tracePt t="268461" x="8281988" y="5330825"/>
          <p14:tracePt t="268464" x="8281988" y="5338763"/>
          <p14:tracePt t="268465" x="8281988" y="5346700"/>
          <p14:tracePt t="268467" x="8281988" y="5356225"/>
          <p14:tracePt t="268469" x="8281988" y="5364163"/>
          <p14:tracePt t="268473" x="8281988" y="5372100"/>
          <p14:tracePt t="268475" x="8281988" y="5380038"/>
          <p14:tracePt t="268476" x="8281988" y="5389563"/>
          <p14:tracePt t="268479" x="8281988" y="5397500"/>
          <p14:tracePt t="268480" x="8281988" y="5405438"/>
          <p14:tracePt t="268483" x="8281988" y="5414963"/>
          <p14:tracePt t="268485" x="8281988" y="5422900"/>
          <p14:tracePt t="268486" x="8281988" y="5430838"/>
          <p14:tracePt t="268489" x="8281988" y="5438775"/>
          <p14:tracePt t="268491" x="8281988" y="5448300"/>
          <p14:tracePt t="268494" x="8281988" y="5456238"/>
          <p14:tracePt t="268496" x="8281988" y="5464175"/>
          <p14:tracePt t="268498" x="8281988" y="5473700"/>
          <p14:tracePt t="268501" x="8281988" y="5481638"/>
          <p14:tracePt t="268503" x="8281988" y="5489575"/>
          <p14:tracePt t="268505" x="8281988" y="5497513"/>
          <p14:tracePt t="268507" x="8281988" y="5507038"/>
          <p14:tracePt t="268511" x="8281988" y="5514975"/>
          <p14:tracePt t="268513" x="8281988" y="5522913"/>
          <p14:tracePt t="268514" x="8281988" y="5532438"/>
          <p14:tracePt t="268517" x="8281988" y="5540375"/>
          <p14:tracePt t="268521" x="8281988" y="5548313"/>
          <p14:tracePt t="268526" x="8281988" y="5556250"/>
          <p14:tracePt t="268528" x="8281988" y="5565775"/>
          <p14:tracePt t="268532" x="8281988" y="5573713"/>
          <p14:tracePt t="268536" x="8281988" y="5581650"/>
          <p14:tracePt t="268543" x="8281988" y="5591175"/>
          <p14:tracePt t="268547" x="8281988" y="5599113"/>
          <p14:tracePt t="268557" x="8281988" y="5607050"/>
          <p14:tracePt t="268616" x="8281988" y="5614988"/>
          <p14:tracePt t="268620" x="8289925" y="5614988"/>
          <p14:tracePt t="268623" x="8297863" y="5614988"/>
          <p14:tracePt t="268624" x="8307388" y="5614988"/>
          <p14:tracePt t="268627" x="8315325" y="5624513"/>
          <p14:tracePt t="268629" x="8323263" y="5624513"/>
          <p14:tracePt t="268633" x="8332788" y="5624513"/>
          <p14:tracePt t="268634" x="8340725" y="5624513"/>
          <p14:tracePt t="268635" x="8340725" y="5632450"/>
          <p14:tracePt t="268635" x="8348663" y="5632450"/>
          <p14:tracePt t="268638" x="8356600" y="5632450"/>
          <p14:tracePt t="268640" x="8366125" y="5632450"/>
          <p14:tracePt t="268643" x="8374063" y="5632450"/>
          <p14:tracePt t="268647" x="8391525" y="5632450"/>
          <p14:tracePt t="268648" x="8399463" y="5632450"/>
          <p14:tracePt t="268650" x="8407400" y="5632450"/>
          <p14:tracePt t="268654" x="8415338" y="5632450"/>
          <p14:tracePt t="268657" x="8424863" y="5632450"/>
          <p14:tracePt t="268658" x="8432800" y="5632450"/>
          <p14:tracePt t="268658" x="8440738" y="5632450"/>
          <p14:tracePt t="268661" x="8450263" y="5632450"/>
          <p14:tracePt t="268664" x="8458200" y="5632450"/>
          <p14:tracePt t="268666" x="8466138" y="5632450"/>
          <p14:tracePt t="268669" x="8474075" y="5632450"/>
          <p14:tracePt t="268670" x="8483600" y="5624513"/>
          <p14:tracePt t="268674" x="8491538" y="5624513"/>
          <p14:tracePt t="268676" x="8499475" y="5624513"/>
          <p14:tracePt t="268678" x="8509000" y="5624513"/>
          <p14:tracePt t="268680" x="8516938" y="5624513"/>
          <p14:tracePt t="268682" x="8524875" y="5624513"/>
          <p14:tracePt t="268684" x="8532813" y="5624513"/>
          <p14:tracePt t="268688" x="8550275" y="5624513"/>
          <p14:tracePt t="268689" x="8558213" y="5624513"/>
          <p14:tracePt t="268691" x="8575675" y="5624513"/>
          <p14:tracePt t="268694" x="8583613" y="5624513"/>
          <p14:tracePt t="268695" x="8601075" y="5624513"/>
          <p14:tracePt t="268696" x="8609013" y="5624513"/>
          <p14:tracePt t="268697" x="8626475" y="5624513"/>
          <p14:tracePt t="268699" x="8634413" y="5624513"/>
          <p14:tracePt t="268700" x="8642350" y="5624513"/>
          <p14:tracePt t="268701" x="8659813" y="5624513"/>
          <p14:tracePt t="268702" x="8667750" y="5624513"/>
          <p14:tracePt t="268703" x="8675688" y="5624513"/>
          <p14:tracePt t="268704" x="8685213" y="5624513"/>
          <p14:tracePt t="268705" x="8701088" y="5624513"/>
          <p14:tracePt t="268706" x="8709025" y="5632450"/>
          <p14:tracePt t="268707" x="8718550" y="5632450"/>
          <p14:tracePt t="268708" x="8734425" y="5640388"/>
          <p14:tracePt t="268711" x="8751888" y="5640388"/>
          <p14:tracePt t="268712" x="8777288" y="5640388"/>
          <p14:tracePt t="268713" x="8785225" y="5640388"/>
          <p14:tracePt t="268713" x="8793163" y="5649913"/>
          <p14:tracePt t="268715" x="8810625" y="5649913"/>
          <p14:tracePt t="268715" x="8826500" y="5649913"/>
          <p14:tracePt t="268717" x="8843963" y="5657850"/>
          <p14:tracePt t="268718" x="8861425" y="5657850"/>
          <p14:tracePt t="268719" x="8885238" y="5657850"/>
          <p14:tracePt t="268720" x="8894763" y="5657850"/>
          <p14:tracePt t="268721" x="8910638" y="5657850"/>
          <p14:tracePt t="268723" x="8920163" y="5657850"/>
          <p14:tracePt t="268725" x="8936038" y="5657850"/>
          <p14:tracePt t="268725" x="8953500" y="5657850"/>
          <p14:tracePt t="268728" x="8978900" y="5665788"/>
          <p14:tracePt t="268729" x="8986838" y="5665788"/>
          <p14:tracePt t="268730" x="9012238" y="5673725"/>
          <p14:tracePt t="268730" x="9020175" y="5673725"/>
          <p14:tracePt t="268732" x="9045575" y="5673725"/>
          <p14:tracePt t="268733" x="9070975" y="5673725"/>
          <p14:tracePt t="268734" x="9078913" y="5673725"/>
          <p14:tracePt t="268735" x="9096375" y="5673725"/>
          <p14:tracePt t="268736" x="9104313" y="5673725"/>
          <p14:tracePt t="268737" x="9120188" y="5673725"/>
          <p14:tracePt t="268738" x="9137650" y="5673725"/>
          <p14:tracePt t="268739" x="9145588" y="5673725"/>
          <p14:tracePt t="268740" x="9163050" y="5673725"/>
          <p14:tracePt t="268741" x="9170988" y="5683250"/>
          <p14:tracePt t="268743" x="9196388" y="5683250"/>
          <p14:tracePt t="268745" x="9237663" y="5683250"/>
          <p14:tracePt t="268747" x="9247188" y="5683250"/>
          <p14:tracePt t="268748" x="9263063" y="5691188"/>
          <p14:tracePt t="268749" x="9272588" y="5691188"/>
          <p14:tracePt t="268750" x="9288463" y="5691188"/>
          <p14:tracePt t="268751" x="9296400" y="5691188"/>
          <p14:tracePt t="268751" x="9313863" y="5691188"/>
          <p14:tracePt t="268753" x="9331325" y="5691188"/>
          <p14:tracePt t="268754" x="9339263" y="5691188"/>
          <p14:tracePt t="268755" x="9347200" y="5691188"/>
          <p14:tracePt t="268756" x="9364663" y="5691188"/>
          <p14:tracePt t="268756" x="9372600" y="5699125"/>
          <p14:tracePt t="268757" x="9380538" y="5699125"/>
          <p14:tracePt t="268758" x="9405938" y="5699125"/>
          <p14:tracePt t="268760" x="9423400" y="5699125"/>
          <p14:tracePt t="268762" x="9431338" y="5699125"/>
          <p14:tracePt t="268763" x="9448800" y="5699125"/>
          <p14:tracePt t="268765" x="9464675" y="5699125"/>
          <p14:tracePt t="268766" x="9490075" y="5699125"/>
          <p14:tracePt t="268767" x="9498013" y="5699125"/>
          <p14:tracePt t="268769" x="9507538" y="5699125"/>
          <p14:tracePt t="268770" x="9523413" y="5699125"/>
          <p14:tracePt t="268770" x="9531350" y="5699125"/>
          <p14:tracePt t="268771" x="9540875" y="5699125"/>
          <p14:tracePt t="268772" x="9556750" y="5708650"/>
          <p14:tracePt t="268773" x="9566275" y="5708650"/>
          <p14:tracePt t="268775" x="9574213" y="5708650"/>
          <p14:tracePt t="268778" x="9590088" y="5708650"/>
          <p14:tracePt t="268778" x="9599613" y="5708650"/>
          <p14:tracePt t="268780" x="9607550" y="5708650"/>
          <p14:tracePt t="268781" x="9625013" y="5708650"/>
          <p14:tracePt t="268784" x="9632950" y="5708650"/>
          <p14:tracePt t="268785" x="9640888" y="5708650"/>
          <p14:tracePt t="268785" x="9648825" y="5708650"/>
          <p14:tracePt t="268786" x="9658350" y="5716588"/>
          <p14:tracePt t="268788" x="9666288" y="5716588"/>
          <p14:tracePt t="268789" x="9674225" y="5716588"/>
          <p14:tracePt t="268790" x="9683750" y="5716588"/>
          <p14:tracePt t="268791" x="9691688" y="5716588"/>
          <p14:tracePt t="268795" x="9717088" y="5724525"/>
          <p14:tracePt t="268796" x="9732963" y="5724525"/>
          <p14:tracePt t="268799" x="9742488" y="5724525"/>
          <p14:tracePt t="268800" x="9750425" y="5724525"/>
          <p14:tracePt t="268800" x="9766300" y="5724525"/>
          <p14:tracePt t="268802" x="9775825" y="5724525"/>
          <p14:tracePt t="268803" x="9791700" y="5732463"/>
          <p14:tracePt t="268804" x="9801225" y="5732463"/>
          <p14:tracePt t="268806" x="9809163" y="5732463"/>
          <p14:tracePt t="268806" x="9825038" y="5741988"/>
          <p14:tracePt t="268808" x="9834563" y="5741988"/>
          <p14:tracePt t="268808" x="9842500" y="5741988"/>
          <p14:tracePt t="268811" x="9867900" y="5741988"/>
          <p14:tracePt t="268811" x="9875838" y="5741988"/>
          <p14:tracePt t="268812" x="9883775" y="5741988"/>
          <p14:tracePt t="268814" x="9901238" y="5749925"/>
          <p14:tracePt t="268815" x="9918700" y="5749925"/>
          <p14:tracePt t="268815" x="9926638" y="5749925"/>
          <p14:tracePt t="268816" x="9934575" y="5749925"/>
          <p14:tracePt t="268817" x="9952038" y="5757863"/>
          <p14:tracePt t="268818" x="9967913" y="5757863"/>
          <p14:tracePt t="268819" x="9977438" y="5757863"/>
          <p14:tracePt t="268820" x="9993313" y="5757863"/>
          <p14:tracePt t="268821" x="10010775" y="5757863"/>
          <p14:tracePt t="268822" x="10018713" y="5757863"/>
          <p14:tracePt t="268823" x="10036175" y="5757863"/>
          <p14:tracePt t="268824" x="10044113" y="5757863"/>
          <p14:tracePt t="268826" x="10069513" y="5757863"/>
          <p14:tracePt t="268829" x="10102850" y="5757863"/>
          <p14:tracePt t="268830" x="10110788" y="5757863"/>
          <p14:tracePt t="268831" x="10136188" y="5767388"/>
          <p14:tracePt t="268831" x="10144125" y="5767388"/>
          <p14:tracePt t="268833" x="10161588" y="5767388"/>
          <p14:tracePt t="268834" x="10169525" y="5767388"/>
          <p14:tracePt t="268834" x="10186988" y="5767388"/>
          <p14:tracePt t="268836" x="10202863" y="5767388"/>
          <p14:tracePt t="268836" x="10212388" y="5767388"/>
          <p14:tracePt t="268837" x="10220325" y="5767388"/>
          <p14:tracePt t="268838" x="10236200" y="5767388"/>
          <p14:tracePt t="268839" x="10253663" y="5767388"/>
          <p14:tracePt t="268840" x="10261600" y="5767388"/>
          <p14:tracePt t="268841" x="10271125" y="5767388"/>
          <p14:tracePt t="268842" x="10287000" y="5767388"/>
          <p14:tracePt t="268845" x="10312400" y="5767388"/>
          <p14:tracePt t="268846" x="10320338" y="5767388"/>
          <p14:tracePt t="268847" x="10337800" y="5767388"/>
          <p14:tracePt t="268848" x="10345738" y="5767388"/>
          <p14:tracePt t="268849" x="10363200" y="5767388"/>
          <p14:tracePt t="268850" x="10388600" y="5767388"/>
          <p14:tracePt t="268852" x="10396538" y="5767388"/>
          <p14:tracePt t="268853" x="10404475" y="5767388"/>
          <p14:tracePt t="268854" x="10412413" y="5767388"/>
          <p14:tracePt t="268854" x="10429875" y="5767388"/>
          <p14:tracePt t="268855" x="10437813" y="5767388"/>
          <p14:tracePt t="268856" x="10447338" y="5767388"/>
          <p14:tracePt t="268857" x="10463213" y="5767388"/>
          <p14:tracePt t="268859" x="10471150" y="5767388"/>
          <p14:tracePt t="268861" x="10496550" y="5767388"/>
          <p14:tracePt t="268862" x="10506075" y="5767388"/>
          <p14:tracePt t="268863" x="10514013" y="5767388"/>
          <p14:tracePt t="268863" x="10521950" y="5767388"/>
          <p14:tracePt t="268865" x="10539413" y="5757863"/>
          <p14:tracePt t="268866" x="10555288" y="5757863"/>
          <p14:tracePt t="268867" x="10564813" y="5749925"/>
          <p14:tracePt t="268868" x="10572750" y="5749925"/>
          <p14:tracePt t="268869" x="10580688" y="5749925"/>
          <p14:tracePt t="268870" x="10598150" y="5749925"/>
          <p14:tracePt t="268872" x="10606088" y="5749925"/>
          <p14:tracePt t="268873" x="10623550" y="5749925"/>
          <p14:tracePt t="268875" x="10623550" y="5741988"/>
          <p14:tracePt t="268875" x="10639425" y="5741988"/>
          <p14:tracePt t="268877" x="10647363" y="5741988"/>
          <p14:tracePt t="268879" x="10664825" y="5741988"/>
          <p14:tracePt t="268881" x="10672763" y="5741988"/>
          <p14:tracePt t="268882" x="10682288" y="5732463"/>
          <p14:tracePt t="268883" x="10690225" y="5732463"/>
          <p14:tracePt t="268884" x="10698163" y="5724525"/>
          <p14:tracePt t="268887" x="10706100" y="5724525"/>
          <p14:tracePt t="268887" x="10715625" y="5724525"/>
          <p14:tracePt t="268888" x="10723563" y="5724525"/>
          <p14:tracePt t="268891" x="10731500" y="5716588"/>
          <p14:tracePt t="268894" x="10741025" y="5716588"/>
          <p14:tracePt t="268895" x="10748963" y="5716588"/>
          <p14:tracePt t="268897" x="10756900" y="5716588"/>
          <p14:tracePt t="268898" x="10756900" y="5708650"/>
          <p14:tracePt t="268900" x="10764838" y="5708650"/>
          <p14:tracePt t="268904" x="10774363" y="5708650"/>
          <p14:tracePt t="268905" x="10782300" y="5708650"/>
          <p14:tracePt t="268906" x="10782300" y="5699125"/>
          <p14:tracePt t="268908" x="10790238" y="5699125"/>
          <p14:tracePt t="268913" x="10799763" y="5699125"/>
          <p14:tracePt t="268915" x="10799763" y="5691188"/>
          <p14:tracePt t="268916" x="10807700" y="5691188"/>
          <p14:tracePt t="268918" x="10815638" y="5691188"/>
          <p14:tracePt t="268923" x="10823575" y="5691188"/>
          <p14:tracePt t="268928" x="10833100" y="5691188"/>
          <p14:tracePt t="268934" x="10841038" y="5691188"/>
          <p14:tracePt t="268936" x="10848975" y="5691188"/>
          <p14:tracePt t="268943" x="10858500" y="5691188"/>
          <p14:tracePt t="268953" x="10866438" y="5691188"/>
          <p14:tracePt t="268963" x="10874375" y="5691188"/>
          <p14:tracePt t="268970" x="10882313" y="5691188"/>
          <p14:tracePt t="268984" x="10891838" y="5691188"/>
          <p14:tracePt t="269017" x="10899775" y="5691188"/>
          <p14:tracePt t="269024" x="10907713" y="5691188"/>
          <p14:tracePt t="269026" x="10917238" y="5691188"/>
          <p14:tracePt t="269028" x="10925175" y="5691188"/>
          <p14:tracePt t="269032" x="10933113" y="5691188"/>
          <p14:tracePt t="269038" x="10958513" y="5691188"/>
          <p14:tracePt t="269039" x="10966450" y="5691188"/>
          <p14:tracePt t="269041" x="10975975" y="5691188"/>
          <p14:tracePt t="269045" x="10991850" y="5691188"/>
          <p14:tracePt t="269047" x="10999788" y="5691188"/>
          <p14:tracePt t="269048" x="11017250" y="5691188"/>
          <p14:tracePt t="269050" x="11025188" y="5691188"/>
          <p14:tracePt t="269051" x="11034713" y="5691188"/>
          <p14:tracePt t="269053" x="11050588" y="5691188"/>
          <p14:tracePt t="269054" x="11050588" y="5699125"/>
          <p14:tracePt t="269055" x="11058525" y="5699125"/>
          <p14:tracePt t="269056" x="11068050" y="5699125"/>
          <p14:tracePt t="269058" x="11075988" y="5699125"/>
          <p14:tracePt t="269059" x="11083925" y="5699125"/>
          <p14:tracePt t="269061" x="11101388" y="5699125"/>
          <p14:tracePt t="269063" x="11109325" y="5708650"/>
          <p14:tracePt t="269064" x="11117263" y="5708650"/>
          <p14:tracePt t="269065" x="11126788" y="5708650"/>
          <p14:tracePt t="269067" x="11134725" y="5708650"/>
          <p14:tracePt t="269067" x="11142663" y="5708650"/>
          <p14:tracePt t="269070" x="11168063" y="5708650"/>
          <p14:tracePt t="269072" x="11176000" y="5708650"/>
          <p14:tracePt t="269073" x="11193463" y="5716588"/>
          <p14:tracePt t="269076" x="11210925" y="5716588"/>
          <p14:tracePt t="269079" x="11218863" y="5724525"/>
          <p14:tracePt t="269080" x="11234738" y="5724525"/>
          <p14:tracePt t="269081" x="11244263" y="5724525"/>
          <p14:tracePt t="269083" x="11252200" y="5724525"/>
          <p14:tracePt t="269086" x="11277600" y="5724525"/>
          <p14:tracePt t="269088" x="11285538" y="5724525"/>
          <p14:tracePt t="269090" x="11293475" y="5724525"/>
          <p14:tracePt t="269093" x="11303000" y="5724525"/>
          <p14:tracePt t="269095" x="11310938" y="5724525"/>
          <p14:tracePt t="269097" x="11318875" y="5724525"/>
          <p14:tracePt t="269098" x="11328400" y="5724525"/>
          <p14:tracePt t="269099" x="11336338" y="5724525"/>
          <p14:tracePt t="269103" x="11344275" y="5724525"/>
          <p14:tracePt t="269104" x="11352213" y="5724525"/>
          <p14:tracePt t="269106" x="11361738" y="5724525"/>
          <p14:tracePt t="269111" x="11369675" y="5724525"/>
          <p14:tracePt t="269115" x="11377613" y="5724525"/>
          <p14:tracePt t="269118" x="11387138" y="5724525"/>
          <p14:tracePt t="269121" x="11395075" y="5724525"/>
          <p14:tracePt t="269125" x="11403013" y="5724525"/>
          <p14:tracePt t="269129" x="11410950" y="5716588"/>
          <p14:tracePt t="269135" x="11420475" y="5716588"/>
          <p14:tracePt t="269139" x="11428413" y="5716588"/>
          <p14:tracePt t="269151" x="11436350" y="5708650"/>
          <p14:tracePt t="269186" x="11445875" y="5708650"/>
          <p14:tracePt t="269218" x="11453813" y="5699125"/>
          <p14:tracePt t="269226" x="11461750" y="5699125"/>
          <p14:tracePt t="269228" x="11461750" y="5691188"/>
          <p14:tracePt t="269231" x="11461750" y="5683250"/>
          <p14:tracePt t="269237" x="11461750" y="5673725"/>
          <p14:tracePt t="269240" x="11469688" y="5673725"/>
          <p14:tracePt t="269243" x="11469688" y="5665788"/>
          <p14:tracePt t="269248" x="11469688" y="5657850"/>
          <p14:tracePt t="269251" x="11479213" y="5649913"/>
          <p14:tracePt t="269255" x="11479213" y="5640388"/>
          <p14:tracePt t="269258" x="11487150" y="5632450"/>
          <p14:tracePt t="269264" x="11495088" y="5624513"/>
          <p14:tracePt t="269266" x="11504613" y="5614988"/>
          <p14:tracePt t="269268" x="11504613" y="5607050"/>
          <p14:tracePt t="269271" x="11504613" y="5599113"/>
          <p14:tracePt t="269273" x="11512550" y="5599113"/>
          <p14:tracePt t="269275" x="11512550" y="5591175"/>
          <p14:tracePt t="269278" x="11520488" y="5581650"/>
          <p14:tracePt t="269280" x="11520488" y="5573713"/>
          <p14:tracePt t="269283" x="11528425" y="5565775"/>
          <p14:tracePt t="269284" x="11537950" y="5565775"/>
          <p14:tracePt t="269286" x="11537950" y="5556250"/>
          <p14:tracePt t="269289" x="11537950" y="5548313"/>
          <p14:tracePt t="269290" x="11545888" y="5540375"/>
          <p14:tracePt t="269294" x="11545888" y="5532438"/>
          <p14:tracePt t="269297" x="11553825" y="5522913"/>
          <p14:tracePt t="269301" x="11553825" y="5514975"/>
          <p14:tracePt t="269303" x="11553825" y="5507038"/>
          <p14:tracePt t="269306" x="11553825" y="5497513"/>
          <p14:tracePt t="269307" x="11563350" y="5497513"/>
          <p14:tracePt t="269309" x="11563350" y="5489575"/>
          <p14:tracePt t="269312" x="11571288" y="5481638"/>
          <p14:tracePt t="269314" x="11571288" y="5473700"/>
          <p14:tracePt t="269317" x="11571288" y="5464175"/>
          <p14:tracePt t="269320" x="11571288" y="5456238"/>
          <p14:tracePt t="269323" x="11571288" y="5448300"/>
          <p14:tracePt t="269324" x="11571288" y="5438775"/>
          <p14:tracePt t="269328" x="11571288" y="5430838"/>
          <p14:tracePt t="269329" x="11571288" y="5422900"/>
          <p14:tracePt t="269331" x="11571288" y="5414963"/>
          <p14:tracePt t="269333" x="11571288" y="5405438"/>
          <p14:tracePt t="269336" x="11571288" y="5397500"/>
          <p14:tracePt t="269339" x="11571288" y="5389563"/>
          <p14:tracePt t="269341" x="11571288" y="5380038"/>
          <p14:tracePt t="269342" x="11571288" y="5372100"/>
          <p14:tracePt t="269345" x="11571288" y="5364163"/>
          <p14:tracePt t="269347" x="11571288" y="5356225"/>
          <p14:tracePt t="269348" x="11571288" y="5346700"/>
          <p14:tracePt t="269351" x="11571288" y="5338763"/>
          <p14:tracePt t="269352" x="11571288" y="5330825"/>
          <p14:tracePt t="269354" x="11571288" y="5321300"/>
          <p14:tracePt t="269357" x="11571288" y="5313363"/>
          <p14:tracePt t="269361" x="11563350" y="5295900"/>
          <p14:tracePt t="269363" x="11563350" y="5287963"/>
          <p14:tracePt t="269365" x="11563350" y="5280025"/>
          <p14:tracePt t="269366" x="11563350" y="5272088"/>
          <p14:tracePt t="269368" x="11553825" y="5262563"/>
          <p14:tracePt t="269371" x="11553825" y="5254625"/>
          <p14:tracePt t="269373" x="11553825" y="5246688"/>
          <p14:tracePt t="269375" x="11545888" y="5237163"/>
          <p14:tracePt t="269378" x="11545888" y="5229225"/>
          <p14:tracePt t="269379" x="11545888" y="5221288"/>
          <p14:tracePt t="269381" x="11545888" y="5213350"/>
          <p14:tracePt t="269383" x="11537950" y="5213350"/>
          <p14:tracePt t="269386" x="11537950" y="5195888"/>
          <p14:tracePt t="269389" x="11537950" y="5187950"/>
          <p14:tracePt t="269391" x="11528425" y="5187950"/>
          <p14:tracePt t="269394" x="11528425" y="5178425"/>
          <p14:tracePt t="269399" x="11528425" y="5170488"/>
          <p14:tracePt t="269402" x="11528425" y="5162550"/>
          <p14:tracePt t="269411" x="11528425" y="5154613"/>
          <p14:tracePt t="269420" x="11528425" y="5145088"/>
          <p14:tracePt t="269422" x="11520488" y="5145088"/>
          <p14:tracePt t="269429" x="11520488" y="5137150"/>
          <p14:tracePt t="269434" x="11520488" y="5129213"/>
          <p14:tracePt t="269443" x="11520488" y="5119688"/>
          <p14:tracePt t="269447" x="11512550" y="5119688"/>
          <p14:tracePt t="269453" x="11512550" y="5111750"/>
          <p14:tracePt t="269459" x="11512550" y="5103813"/>
          <p14:tracePt t="269466" x="11512550" y="5095875"/>
          <p14:tracePt t="269469" x="11512550" y="5086350"/>
          <p14:tracePt t="269470" x="11504613" y="5086350"/>
          <p14:tracePt t="269475" x="11504613" y="5078413"/>
          <p14:tracePt t="269476" x="11495088" y="5078413"/>
          <p14:tracePt t="269480" x="11495088" y="5070475"/>
          <p14:tracePt t="269485" x="11495088" y="5060950"/>
          <p14:tracePt t="269488" x="11487150" y="5053013"/>
          <p14:tracePt t="269493" x="11487150" y="5045075"/>
          <p14:tracePt t="269497" x="11487150" y="5037138"/>
          <p14:tracePt t="269499" x="11479213" y="5037138"/>
          <p14:tracePt t="269503" x="11479213" y="5027613"/>
          <p14:tracePt t="269505" x="11479213" y="5019675"/>
          <p14:tracePt t="269509" x="11469688" y="5019675"/>
          <p14:tracePt t="269511" x="11469688" y="5011738"/>
          <p14:tracePt t="269517" x="11469688" y="5002213"/>
          <p14:tracePt t="269520" x="11461750" y="5002213"/>
          <p14:tracePt t="269526" x="11461750" y="4994275"/>
          <p14:tracePt t="269529" x="11453813" y="4994275"/>
          <p14:tracePt t="269533" x="11453813" y="4986338"/>
          <p14:tracePt t="269742" x="11445875" y="4986338"/>
          <p14:tracePt t="269748" x="11436350" y="4986338"/>
          <p14:tracePt t="269752" x="11428413" y="4986338"/>
          <p14:tracePt t="269754" x="11420475" y="4986338"/>
          <p14:tracePt t="269757" x="11410950" y="4986338"/>
          <p14:tracePt t="269761" x="11403013" y="4986338"/>
          <p14:tracePt t="269763" x="11395075" y="4986338"/>
          <p14:tracePt t="269764" x="11387138" y="4986338"/>
          <p14:tracePt t="269768" x="11377613" y="4986338"/>
          <p14:tracePt t="269769" x="11377613" y="4994275"/>
          <p14:tracePt t="269770" x="11369675" y="4994275"/>
          <p14:tracePt t="269774" x="11361738" y="4994275"/>
          <p14:tracePt t="269775" x="11352213" y="4994275"/>
          <p14:tracePt t="269778" x="11344275" y="4994275"/>
          <p14:tracePt t="269780" x="11336338" y="4994275"/>
          <p14:tracePt t="269781" x="11328400" y="4994275"/>
          <p14:tracePt t="269783" x="11318875" y="4994275"/>
          <p14:tracePt t="269785" x="11310938" y="4994275"/>
          <p14:tracePt t="269787" x="11303000" y="4994275"/>
          <p14:tracePt t="269790" x="11293475" y="4994275"/>
          <p14:tracePt t="269791" x="11285538" y="4994275"/>
          <p14:tracePt t="269794" x="11277600" y="4994275"/>
          <p14:tracePt t="269797" x="11269663" y="5002213"/>
          <p14:tracePt t="269798" x="11260138" y="5002213"/>
          <p14:tracePt t="269800" x="11252200" y="5002213"/>
          <p14:tracePt t="269801" x="11244263" y="5002213"/>
          <p14:tracePt t="269805" x="11234738" y="5002213"/>
          <p14:tracePt t="269806" x="11226800" y="5002213"/>
          <p14:tracePt t="269807" x="11218863" y="5002213"/>
          <p14:tracePt t="269811" x="11210925" y="5002213"/>
          <p14:tracePt t="269812" x="11201400" y="5002213"/>
          <p14:tracePt t="269813" x="11193463" y="5002213"/>
          <p14:tracePt t="269815" x="11185525" y="5002213"/>
          <p14:tracePt t="269817" x="11176000" y="5002213"/>
          <p14:tracePt t="269819" x="11168063" y="5002213"/>
          <p14:tracePt t="269819" x="11160125" y="5011738"/>
          <p14:tracePt t="269821" x="11152188" y="5011738"/>
          <p14:tracePt t="269823" x="11142663" y="5011738"/>
          <p14:tracePt t="269826" x="11134725" y="5011738"/>
          <p14:tracePt t="269828" x="11117263" y="5011738"/>
          <p14:tracePt t="269829" x="11109325" y="5011738"/>
          <p14:tracePt t="269830" x="11101388" y="5011738"/>
          <p14:tracePt t="269832" x="11093450" y="5011738"/>
          <p14:tracePt t="269834" x="11083925" y="5011738"/>
          <p14:tracePt t="269835" x="11075988" y="5011738"/>
          <p14:tracePt t="269837" x="11068050" y="5019675"/>
          <p14:tracePt t="269838" x="11058525" y="5019675"/>
          <p14:tracePt t="269840" x="11050588" y="5019675"/>
          <p14:tracePt t="269842" x="11042650" y="5019675"/>
          <p14:tracePt t="269845" x="11017250" y="5019675"/>
          <p14:tracePt t="269846" x="11017250" y="5027613"/>
          <p14:tracePt t="269846" x="11009313" y="5027613"/>
          <p14:tracePt t="269848" x="10999788" y="5027613"/>
          <p14:tracePt t="269850" x="10991850" y="5027613"/>
          <p14:tracePt t="269852" x="10983913" y="5027613"/>
          <p14:tracePt t="269853" x="10975975" y="5027613"/>
          <p14:tracePt t="269855" x="10958513" y="5027613"/>
          <p14:tracePt t="269857" x="10950575" y="5027613"/>
          <p14:tracePt t="269859" x="10933113" y="5027613"/>
          <p14:tracePt t="269862" x="10925175" y="5027613"/>
          <p14:tracePt t="269864" x="10917238" y="5027613"/>
          <p14:tracePt t="269865" x="10907713" y="5027613"/>
          <p14:tracePt t="269866" x="10899775" y="5037138"/>
          <p14:tracePt t="269868" x="10891838" y="5037138"/>
          <p14:tracePt t="269869" x="10882313" y="5037138"/>
          <p14:tracePt t="269870" x="10874375" y="5037138"/>
          <p14:tracePt t="269872" x="10866438" y="5037138"/>
          <p14:tracePt t="269874" x="10858500" y="5037138"/>
          <p14:tracePt t="269876" x="10848975" y="5037138"/>
          <p14:tracePt t="269879" x="10823575" y="5037138"/>
          <p14:tracePt t="269881" x="10815638" y="5037138"/>
          <p14:tracePt t="269883" x="10799763" y="5045075"/>
          <p14:tracePt t="269885" x="10790238" y="5045075"/>
          <p14:tracePt t="269888" x="10774363" y="5045075"/>
          <p14:tracePt t="269889" x="10764838" y="5045075"/>
          <p14:tracePt t="269890" x="10756900" y="5045075"/>
          <p14:tracePt t="269892" x="10748963" y="5045075"/>
          <p14:tracePt t="269895" x="10741025" y="5045075"/>
          <p14:tracePt t="269896" x="10731500" y="5045075"/>
          <p14:tracePt t="269897" x="10715625" y="5045075"/>
          <p14:tracePt t="269898" x="10706100" y="5045075"/>
          <p14:tracePt t="269901" x="10690225" y="5045075"/>
          <p14:tracePt t="269903" x="10682288" y="5045075"/>
          <p14:tracePt t="269905" x="10672763" y="5045075"/>
          <p14:tracePt t="269907" x="10664825" y="5045075"/>
          <p14:tracePt t="269908" x="10656888" y="5045075"/>
          <p14:tracePt t="269909" x="10647363" y="5045075"/>
          <p14:tracePt t="269911" x="10639425" y="5045075"/>
          <p14:tracePt t="269912" x="10631488" y="5045075"/>
          <p14:tracePt t="269914" x="10623550" y="5045075"/>
          <p14:tracePt t="269916" x="10606088" y="5045075"/>
          <p14:tracePt t="269918" x="10598150" y="5045075"/>
          <p14:tracePt t="269919" x="10588625" y="5045075"/>
          <p14:tracePt t="269920" x="10580688" y="5045075"/>
          <p14:tracePt t="269922" x="10572750" y="5045075"/>
          <p14:tracePt t="269924" x="10564813" y="5045075"/>
          <p14:tracePt t="269926" x="10555288" y="5045075"/>
          <p14:tracePt t="269928" x="10547350" y="5037138"/>
          <p14:tracePt t="269929" x="10539413" y="5037138"/>
          <p14:tracePt t="269931" x="10529888" y="5037138"/>
          <p14:tracePt t="269933" x="10521950" y="5037138"/>
          <p14:tracePt t="269934" x="10514013" y="5037138"/>
          <p14:tracePt t="269936" x="10506075" y="5037138"/>
          <p14:tracePt t="269938" x="10496550" y="5037138"/>
          <p14:tracePt t="269940" x="10488613" y="5037138"/>
          <p14:tracePt t="269941" x="10480675" y="5037138"/>
          <p14:tracePt t="269945" x="10471150" y="5037138"/>
          <p14:tracePt t="269946" x="10463213" y="5037138"/>
          <p14:tracePt t="269947" x="10455275" y="5037138"/>
          <p14:tracePt t="269949" x="10447338" y="5037138"/>
          <p14:tracePt t="269951" x="10437813" y="5037138"/>
          <p14:tracePt t="269955" x="10429875" y="5037138"/>
          <p14:tracePt t="269955" x="10421938" y="5037138"/>
          <p14:tracePt t="269958" x="10412413" y="5037138"/>
          <p14:tracePt t="269961" x="10404475" y="5037138"/>
          <p14:tracePt t="269964" x="10396538" y="5037138"/>
          <p14:tracePt t="269967" x="10388600" y="5037138"/>
          <p14:tracePt t="269967" x="10379075" y="5037138"/>
          <p14:tracePt t="269970" x="10371138" y="5037138"/>
          <p14:tracePt t="269973" x="10363200" y="5037138"/>
          <p14:tracePt t="269978" x="10353675" y="5037138"/>
          <p14:tracePt t="269978" x="10345738" y="5037138"/>
          <p14:tracePt t="269981" x="10337800" y="5037138"/>
          <p14:tracePt t="269984" x="10329863" y="5037138"/>
          <p14:tracePt t="269987" x="10320338" y="5037138"/>
          <p14:tracePt t="269988" x="10312400" y="5037138"/>
          <p14:tracePt t="269992" x="10304463" y="5037138"/>
          <p14:tracePt t="269995" x="10294938" y="5037138"/>
          <p14:tracePt t="269997" x="10287000" y="5037138"/>
          <p14:tracePt t="269998" x="10279063" y="5037138"/>
          <p14:tracePt t="270000" x="10271125" y="5037138"/>
          <p14:tracePt t="270004" x="10261600" y="5037138"/>
          <p14:tracePt t="270005" x="10253663" y="5037138"/>
          <p14:tracePt t="270006" x="10245725" y="5037138"/>
          <p14:tracePt t="270009" x="10236200" y="5037138"/>
          <p14:tracePt t="270012" x="10228263" y="5037138"/>
          <p14:tracePt t="270014" x="10220325" y="5037138"/>
          <p14:tracePt t="270015" x="10212388" y="5037138"/>
          <p14:tracePt t="270017" x="10202863" y="5037138"/>
          <p14:tracePt t="270020" x="10186988" y="5037138"/>
          <p14:tracePt t="270022" x="10177463" y="5037138"/>
          <p14:tracePt t="270024" x="10169525" y="5037138"/>
          <p14:tracePt t="270027" x="10153650" y="5037138"/>
          <p14:tracePt t="270031" x="10128250" y="5037138"/>
          <p14:tracePt t="270032" x="10118725" y="5037138"/>
          <p14:tracePt t="270034" x="10110788" y="5037138"/>
          <p14:tracePt t="270037" x="10094913" y="5037138"/>
          <p14:tracePt t="270038" x="10085388" y="5037138"/>
          <p14:tracePt t="270039" x="10077450" y="5037138"/>
          <p14:tracePt t="270039" x="10069513" y="5037138"/>
          <p14:tracePt t="270041" x="10059988" y="5037138"/>
          <p14:tracePt t="270041" x="10052050" y="5037138"/>
          <p14:tracePt t="270045" x="10036175" y="5037138"/>
          <p14:tracePt t="270046" x="10026650" y="5037138"/>
          <p14:tracePt t="270047" x="10018713" y="5037138"/>
          <p14:tracePt t="270049" x="10001250" y="5037138"/>
          <p14:tracePt t="270050" x="9993313" y="5037138"/>
          <p14:tracePt t="270051" x="9985375" y="5037138"/>
          <p14:tracePt t="270052" x="9977438" y="5037138"/>
          <p14:tracePt t="270054" x="9967913" y="5037138"/>
          <p14:tracePt t="270054" x="9959975" y="5037138"/>
          <p14:tracePt t="270055" x="9952038" y="5037138"/>
          <p14:tracePt t="270056" x="9942513" y="5037138"/>
          <p14:tracePt t="270061" x="9926638" y="5037138"/>
          <p14:tracePt t="270063" x="9901238" y="5037138"/>
          <p14:tracePt t="270064" x="9893300" y="5037138"/>
          <p14:tracePt t="270065" x="9883775" y="5037138"/>
          <p14:tracePt t="270066" x="9875838" y="5037138"/>
          <p14:tracePt t="270067" x="9867900" y="5037138"/>
          <p14:tracePt t="270068" x="9850438" y="5037138"/>
          <p14:tracePt t="270070" x="9842500" y="5037138"/>
          <p14:tracePt t="270072" x="9825038" y="5037138"/>
          <p14:tracePt t="270074" x="9809163" y="5037138"/>
          <p14:tracePt t="270078" x="9791700" y="5037138"/>
          <p14:tracePt t="270078" x="9783763" y="5037138"/>
          <p14:tracePt t="270079" x="9775825" y="5037138"/>
          <p14:tracePt t="270080" x="9766300" y="5037138"/>
          <p14:tracePt t="270082" x="9750425" y="5037138"/>
          <p14:tracePt t="270084" x="9742488" y="5037138"/>
          <p14:tracePt t="270085" x="9732963" y="5037138"/>
          <p14:tracePt t="270087" x="9725025" y="5037138"/>
          <p14:tracePt t="270088" x="9717088" y="5037138"/>
          <p14:tracePt t="270089" x="9707563" y="5037138"/>
          <p14:tracePt t="270090" x="9699625" y="5037138"/>
          <p14:tracePt t="270094" x="9683750" y="5037138"/>
          <p14:tracePt t="270096" x="9674225" y="5037138"/>
          <p14:tracePt t="270097" x="9666288" y="5037138"/>
          <p14:tracePt t="270097" x="9658350" y="5037138"/>
          <p14:tracePt t="270100" x="9648825" y="5037138"/>
          <p14:tracePt t="270101" x="9640888" y="5037138"/>
          <p14:tracePt t="270103" x="9632950" y="5037138"/>
          <p14:tracePt t="270104" x="9625013" y="5037138"/>
          <p14:tracePt t="270106" x="9615488" y="5037138"/>
          <p14:tracePt t="270108" x="9607550" y="5037138"/>
          <p14:tracePt t="270109" x="9599613" y="5037138"/>
          <p14:tracePt t="270113" x="9590088" y="5037138"/>
          <p14:tracePt t="270115" x="9582150" y="5037138"/>
          <p14:tracePt t="270117" x="9574213" y="5037138"/>
          <p14:tracePt t="270120" x="9566275" y="5037138"/>
          <p14:tracePt t="270121" x="9556750" y="5037138"/>
          <p14:tracePt t="270126" x="9548813" y="5037138"/>
          <p14:tracePt t="270129" x="9540875" y="5037138"/>
          <p14:tracePt t="270147" x="9490075" y="5037138"/>
          <p14:tracePt t="270148" x="9482138" y="5037138"/>
          <p14:tracePt t="270151" x="9472613" y="5037138"/>
          <p14:tracePt t="270154" x="9464675" y="5037138"/>
          <p14:tracePt t="270156" x="9456738" y="5037138"/>
          <p14:tracePt t="270157" x="9448800" y="5037138"/>
          <p14:tracePt t="270161" x="9439275" y="5037138"/>
          <p14:tracePt t="270164" x="9431338" y="5037138"/>
          <p14:tracePt t="270165" x="9423400" y="5037138"/>
          <p14:tracePt t="270167" x="9413875" y="5037138"/>
          <p14:tracePt t="270170" x="9405938" y="5037138"/>
          <p14:tracePt t="270172" x="9398000" y="5037138"/>
          <p14:tracePt t="270174" x="9390063" y="5037138"/>
          <p14:tracePt t="270179" x="9380538" y="5037138"/>
          <p14:tracePt t="270180" x="9372600" y="5037138"/>
          <p14:tracePt t="270183" x="9364663" y="5037138"/>
          <p14:tracePt t="270184" x="9355138" y="5037138"/>
          <p14:tracePt t="270185" x="9347200" y="5037138"/>
          <p14:tracePt t="270188" x="9339263" y="5037138"/>
          <p14:tracePt t="270191" x="9331325" y="5037138"/>
          <p14:tracePt t="270195" x="9313863" y="5037138"/>
          <p14:tracePt t="270196" x="9305925" y="5037138"/>
          <p14:tracePt t="270199" x="9296400" y="5037138"/>
          <p14:tracePt t="270201" x="9288463" y="5037138"/>
          <p14:tracePt t="270203" x="9280525" y="5037138"/>
          <p14:tracePt t="270205" x="9272588" y="5037138"/>
          <p14:tracePt t="270207" x="9263063" y="5037138"/>
          <p14:tracePt t="270211" x="9255125" y="5037138"/>
          <p14:tracePt t="270212" x="9247188" y="5037138"/>
          <p14:tracePt t="270214" x="9237663" y="5037138"/>
          <p14:tracePt t="270216" x="9237663" y="5045075"/>
          <p14:tracePt t="270216" x="9229725" y="5045075"/>
          <p14:tracePt t="270219" x="9221788" y="5045075"/>
          <p14:tracePt t="270220" x="9213850" y="5045075"/>
          <p14:tracePt t="270224" x="9204325" y="5045075"/>
          <p14:tracePt t="270228" x="9196388" y="5045075"/>
          <p14:tracePt t="270229" x="9188450" y="5045075"/>
          <p14:tracePt t="270231" x="9178925" y="5045075"/>
          <p14:tracePt t="270233" x="9170988" y="5045075"/>
          <p14:tracePt t="270236" x="9163050" y="5045075"/>
          <p14:tracePt t="270240" x="9155113" y="5045075"/>
          <p14:tracePt t="270241" x="9145588" y="5045075"/>
          <p14:tracePt t="270245" x="9137650" y="5045075"/>
          <p14:tracePt t="270246" x="9129713" y="5045075"/>
          <p14:tracePt t="270249" x="9120188" y="5045075"/>
          <p14:tracePt t="270250" x="9112250" y="5045075"/>
          <p14:tracePt t="270254" x="9104313" y="5045075"/>
          <p14:tracePt t="270258" x="9096375" y="5045075"/>
          <p14:tracePt t="270263" x="9086850" y="5045075"/>
          <p14:tracePt t="270265" x="9078913" y="5045075"/>
          <p14:tracePt t="270268" x="9070975" y="5045075"/>
          <p14:tracePt t="270271" x="9061450" y="5045075"/>
          <p14:tracePt t="270275" x="9053513" y="5045075"/>
          <p14:tracePt t="270278" x="9045575" y="5045075"/>
          <p14:tracePt t="270281" x="9037638" y="5045075"/>
          <p14:tracePt t="270286" x="9028113" y="5045075"/>
          <p14:tracePt t="270293" x="9020175" y="5045075"/>
          <p14:tracePt t="270302" x="9012238" y="5045075"/>
          <p14:tracePt t="270308" x="9002713" y="5045075"/>
          <p14:tracePt t="270319" x="8994775" y="5045075"/>
          <p14:tracePt t="270332" x="8986838" y="5045075"/>
          <p14:tracePt t="270356" x="8978900" y="5045075"/>
          <p14:tracePt t="270362" x="8969375" y="5045075"/>
          <p14:tracePt t="270370" x="8961438" y="5045075"/>
          <p14:tracePt t="270378" x="8953500" y="5045075"/>
          <p14:tracePt t="270383" x="8943975" y="5045075"/>
          <p14:tracePt t="270387" x="8936038" y="5045075"/>
          <p14:tracePt t="270393" x="8928100" y="5045075"/>
          <p14:tracePt t="270403" x="8920163" y="5045075"/>
          <p14:tracePt t="270567" x="8910638" y="5045075"/>
          <p14:tracePt t="270573" x="8902700" y="5045075"/>
          <p14:tracePt t="270577" x="8894763" y="5045075"/>
          <p14:tracePt t="270580" x="8885238" y="5045075"/>
          <p14:tracePt t="270583" x="8877300" y="5045075"/>
          <p14:tracePt t="270585" x="8869363" y="5045075"/>
          <p14:tracePt t="270589" x="8861425" y="5045075"/>
          <p14:tracePt t="270591" x="8851900" y="5045075"/>
          <p14:tracePt t="270595" x="8836025" y="5045075"/>
          <p14:tracePt t="270601" x="8818563" y="5045075"/>
          <p14:tracePt t="270603" x="8810625" y="5045075"/>
          <p14:tracePt t="270607" x="8785225" y="5045075"/>
          <p14:tracePt t="270612" x="8767763" y="5045075"/>
          <p14:tracePt t="270619" x="8734425" y="5045075"/>
          <p14:tracePt t="270621" x="8709025" y="5045075"/>
          <p14:tracePt t="270623" x="8701088" y="5045075"/>
          <p14:tracePt t="270626" x="8685213" y="5045075"/>
          <p14:tracePt t="270629" x="8667750" y="5045075"/>
          <p14:tracePt t="270632" x="8642350" y="5045075"/>
          <p14:tracePt t="270634" x="8626475" y="5045075"/>
          <p14:tracePt t="270635" x="8616950" y="5045075"/>
          <p14:tracePt t="270636" x="8609013" y="5045075"/>
          <p14:tracePt t="270638" x="8601075" y="5037138"/>
          <p14:tracePt t="270638" x="8583613" y="5037138"/>
          <p14:tracePt t="270643" x="8567738" y="5037138"/>
          <p14:tracePt t="270647" x="8532813" y="5037138"/>
          <p14:tracePt t="270648" x="8524875" y="5037138"/>
          <p14:tracePt t="270650" x="8509000" y="5037138"/>
          <p14:tracePt t="270651" x="8499475" y="5037138"/>
          <p14:tracePt t="270652" x="8491538" y="5037138"/>
          <p14:tracePt t="270654" x="8483600" y="5037138"/>
          <p14:tracePt t="270655" x="8474075" y="5037138"/>
          <p14:tracePt t="270656" x="8458200" y="5037138"/>
          <p14:tracePt t="270658" x="8450263" y="5037138"/>
          <p14:tracePt t="270661" x="8432800" y="5037138"/>
          <p14:tracePt t="270664" x="8415338" y="5037138"/>
          <p14:tracePt t="270666" x="8407400" y="5037138"/>
          <p14:tracePt t="270667" x="8391525" y="5037138"/>
          <p14:tracePt t="270669" x="8382000" y="5037138"/>
          <p14:tracePt t="270671" x="8366125" y="5037138"/>
          <p14:tracePt t="270673" x="8356600" y="5037138"/>
          <p14:tracePt t="270675" x="8348663" y="5037138"/>
          <p14:tracePt t="270676" x="8340725" y="5027613"/>
          <p14:tracePt t="270678" x="8323263" y="5027613"/>
          <p14:tracePt t="270682" x="8307388" y="5027613"/>
          <p14:tracePt t="270684" x="8297863" y="5027613"/>
          <p14:tracePt t="270687" x="8281988" y="5027613"/>
          <p14:tracePt t="270691" x="8274050" y="5027613"/>
          <p14:tracePt t="270694" x="8264525" y="5027613"/>
          <p14:tracePt t="270698" x="8248650" y="5027613"/>
          <p14:tracePt t="270700" x="8239125" y="5027613"/>
          <p14:tracePt t="270703" x="8231188" y="5027613"/>
          <p14:tracePt t="270708" x="8215313" y="5027613"/>
          <p14:tracePt t="270712" x="8205788" y="5027613"/>
          <p14:tracePt t="270713" x="8197850" y="5027613"/>
          <p14:tracePt t="270717" x="8180388" y="5027613"/>
          <p14:tracePt t="270719" x="8180388" y="5019675"/>
          <p14:tracePt t="270721" x="8172450" y="5019675"/>
          <p14:tracePt t="270725" x="8164513" y="5019675"/>
          <p14:tracePt t="270729" x="8156575" y="5019675"/>
          <p14:tracePt t="270730" x="8147050" y="5011738"/>
          <p14:tracePt t="270734" x="8139113" y="5011738"/>
          <p14:tracePt t="270738" x="8131175" y="5011738"/>
          <p14:tracePt t="270746" x="8113713" y="5011738"/>
          <p14:tracePt t="270753" x="8105775" y="5011738"/>
          <p14:tracePt t="270762" x="8097838" y="5011738"/>
          <p14:tracePt t="270767" x="8088313" y="5011738"/>
          <p14:tracePt t="270771" x="8080375" y="5011738"/>
          <p14:tracePt t="270777" x="8072438" y="5011738"/>
          <p14:tracePt t="270782" x="8062913" y="5011738"/>
          <p14:tracePt t="270786" x="8054975" y="5011738"/>
          <p14:tracePt t="270789" x="8047038" y="5011738"/>
          <p14:tracePt t="270791" x="8039100" y="5011738"/>
          <p14:tracePt t="270793" x="8039100" y="5002213"/>
          <p14:tracePt t="270796" x="8029575" y="5002213"/>
          <p14:tracePt t="270798" x="8021638" y="5002213"/>
          <p14:tracePt t="270801" x="8013700" y="5002213"/>
          <p14:tracePt t="270802" x="8004175" y="5002213"/>
          <p14:tracePt t="270804" x="7996238" y="5002213"/>
          <p14:tracePt t="270806" x="7988300" y="5002213"/>
          <p14:tracePt t="270808" x="7970838" y="5002213"/>
          <p14:tracePt t="270811" x="7962900" y="5002213"/>
          <p14:tracePt t="270813" x="7954963" y="5002213"/>
          <p14:tracePt t="270814" x="7945438" y="5002213"/>
          <p14:tracePt t="270815" x="7937500" y="5002213"/>
          <p14:tracePt t="270818" x="7921625" y="5002213"/>
          <p14:tracePt t="270819" x="7912100" y="5002213"/>
          <p14:tracePt t="270820" x="7904163" y="5002213"/>
          <p14:tracePt t="270821" x="7896225" y="5002213"/>
          <p14:tracePt t="270823" x="7878763" y="5002213"/>
          <p14:tracePt t="270825" x="7870825" y="5002213"/>
          <p14:tracePt t="270826" x="7853363" y="5002213"/>
          <p14:tracePt t="270828" x="7837488" y="5002213"/>
          <p14:tracePt t="270829" x="7820025" y="5002213"/>
          <p14:tracePt t="270830" x="7812088" y="5002213"/>
          <p14:tracePt t="270832" x="7804150" y="5002213"/>
          <p14:tracePt t="270833" x="7794625" y="5002213"/>
          <p14:tracePt t="270835" x="7769225" y="5002213"/>
          <p14:tracePt t="270836" x="7761288" y="5002213"/>
          <p14:tracePt t="270836" x="7745413" y="5002213"/>
          <p14:tracePt t="270837" x="7735888" y="5002213"/>
          <p14:tracePt t="270839" x="7727950" y="5002213"/>
          <p14:tracePt t="270840" x="7720013" y="5002213"/>
          <p14:tracePt t="270841" x="7702550" y="5002213"/>
          <p14:tracePt t="270843" x="7686675" y="5002213"/>
          <p14:tracePt t="270845" x="7651750" y="5002213"/>
          <p14:tracePt t="270847" x="7643813" y="5002213"/>
          <p14:tracePt t="270849" x="7627938" y="5002213"/>
          <p14:tracePt t="270850" x="7618413" y="5002213"/>
          <p14:tracePt t="270852" x="7602538" y="5002213"/>
          <p14:tracePt t="270853" x="7593013" y="5002213"/>
          <p14:tracePt t="270854" x="7585075" y="5002213"/>
          <p14:tracePt t="270855" x="7559675" y="5002213"/>
          <p14:tracePt t="270858" x="7543800" y="5002213"/>
          <p14:tracePt t="270859" x="7534275" y="5002213"/>
          <p14:tracePt t="270863" x="7493000" y="5011738"/>
          <p14:tracePt t="270865" x="7467600" y="5011738"/>
          <p14:tracePt t="270866" x="7459663" y="5011738"/>
          <p14:tracePt t="270868" x="7451725" y="5011738"/>
          <p14:tracePt t="270870" x="7434263" y="5011738"/>
          <p14:tracePt t="270872" x="7416800" y="5019675"/>
          <p14:tracePt t="270873" x="7400925" y="5019675"/>
          <p14:tracePt t="270875" x="7383463" y="5027613"/>
          <p14:tracePt t="270878" x="7358063" y="5027613"/>
          <p14:tracePt t="270880" x="7342188" y="5027613"/>
          <p14:tracePt t="270881" x="7334250" y="5027613"/>
          <p14:tracePt t="270881" x="7324725" y="5027613"/>
          <p14:tracePt t="270883" x="7316788" y="5027613"/>
          <p14:tracePt t="270884" x="7299325" y="5027613"/>
          <p14:tracePt t="270886" x="7283450" y="5027613"/>
          <p14:tracePt t="270888" x="7275513" y="5027613"/>
          <p14:tracePt t="270890" x="7258050" y="5027613"/>
          <p14:tracePt t="270891" x="7250113" y="5027613"/>
          <p14:tracePt t="270892" x="7250113" y="5037138"/>
          <p14:tracePt t="270893" x="7232650" y="5037138"/>
          <p14:tracePt t="270896" x="7216775" y="5037138"/>
          <p14:tracePt t="270897" x="7199313" y="5037138"/>
          <p14:tracePt t="270900" x="7191375" y="5037138"/>
          <p14:tracePt t="270900" x="7181850" y="5037138"/>
          <p14:tracePt t="270902" x="7173913" y="5037138"/>
          <p14:tracePt t="270904" x="7158038" y="5045075"/>
          <p14:tracePt t="270907" x="7148513" y="5045075"/>
          <p14:tracePt t="270909" x="7140575" y="5045075"/>
          <p14:tracePt t="270912" x="7132638" y="5045075"/>
          <p14:tracePt t="270913" x="7123113" y="5045075"/>
          <p14:tracePt t="270919" x="7115175" y="5045075"/>
          <p14:tracePt t="270926" x="7115175" y="5053013"/>
          <p14:tracePt t="270943" x="7107238" y="5053013"/>
          <p14:tracePt t="270955" x="7107238" y="5060950"/>
          <p14:tracePt t="270992" x="7107238" y="5070475"/>
          <p14:tracePt t="272868" x="7099300" y="5070475"/>
          <p14:tracePt t="272871" x="7089775" y="5070475"/>
          <p14:tracePt t="272875" x="7081838" y="5060950"/>
          <p14:tracePt t="272879" x="7056438" y="5053013"/>
          <p14:tracePt t="272880" x="7040563" y="5045075"/>
          <p14:tracePt t="272881" x="7031038" y="5045075"/>
          <p14:tracePt t="272883" x="7015163" y="5037138"/>
          <p14:tracePt t="272885" x="6997700" y="5027613"/>
          <p14:tracePt t="272886" x="6981825" y="5019675"/>
          <p14:tracePt t="272888" x="6964363" y="5011738"/>
          <p14:tracePt t="272889" x="6946900" y="5002213"/>
          <p14:tracePt t="272890" x="6931025" y="4994275"/>
          <p14:tracePt t="272891" x="6923088" y="4986338"/>
          <p14:tracePt t="272892" x="6897688" y="4978400"/>
          <p14:tracePt t="272893" x="6888163" y="4968875"/>
          <p14:tracePt t="272895" x="6854825" y="4953000"/>
          <p14:tracePt t="272899" x="6788150" y="4910138"/>
          <p14:tracePt t="272900" x="6780213" y="4902200"/>
          <p14:tracePt t="272901" x="6762750" y="4894263"/>
          <p14:tracePt t="272903" x="6737350" y="4876800"/>
          <p14:tracePt t="272904" x="6721475" y="4868863"/>
          <p14:tracePt t="272905" x="6704013" y="4860925"/>
          <p14:tracePt t="272906" x="6696075" y="4851400"/>
          <p14:tracePt t="272907" x="6670675" y="4843463"/>
          <p14:tracePt t="272908" x="6662738" y="4835525"/>
          <p14:tracePt t="272909" x="6645275" y="4826000"/>
          <p14:tracePt t="272912" x="6594475" y="4792663"/>
          <p14:tracePt t="272913" x="6578600" y="4784725"/>
          <p14:tracePt t="272916" x="6511925" y="4743450"/>
          <p14:tracePt t="272918" x="6502400" y="4743450"/>
          <p14:tracePt t="272919" x="6461125" y="4718050"/>
          <p14:tracePt t="272920" x="6443663" y="4708525"/>
          <p14:tracePt t="272921" x="6427788" y="4700588"/>
          <p14:tracePt t="272922" x="6418263" y="4692650"/>
          <p14:tracePt t="272923" x="6394450" y="4684713"/>
          <p14:tracePt t="272925" x="6376988" y="4675188"/>
          <p14:tracePt t="272928" x="6351588" y="4667250"/>
          <p14:tracePt t="272930" x="6318250" y="4649788"/>
          <p14:tracePt t="272932" x="6292850" y="4633913"/>
          <p14:tracePt t="272932" x="6267450" y="4633913"/>
          <p14:tracePt t="272934" x="6259513" y="4624388"/>
          <p14:tracePt t="272934" x="6242050" y="4616450"/>
          <p14:tracePt t="272935" x="6226175" y="4608513"/>
          <p14:tracePt t="272936" x="6200775" y="4608513"/>
          <p14:tracePt t="272937" x="6183313" y="4600575"/>
          <p14:tracePt t="272938" x="6167438" y="4591050"/>
          <p14:tracePt t="272939" x="6159500" y="4583113"/>
          <p14:tracePt t="272940" x="6134100" y="4583113"/>
          <p14:tracePt t="272941" x="6124575" y="4575175"/>
          <p14:tracePt t="272942" x="6100763" y="4565650"/>
          <p14:tracePt t="272945" x="6067425" y="4557713"/>
          <p14:tracePt t="272948" x="5999163" y="4541838"/>
          <p14:tracePt t="272949" x="5973763" y="4532313"/>
          <p14:tracePt t="272950" x="5965825" y="4524375"/>
          <p14:tracePt t="272951" x="5940425" y="4516438"/>
          <p14:tracePt t="272952" x="5932488" y="4516438"/>
          <p14:tracePt t="272953" x="5907088" y="4506913"/>
          <p14:tracePt t="272954" x="5891213" y="4506913"/>
          <p14:tracePt t="272957" x="5881688" y="4498975"/>
          <p14:tracePt t="272957" x="5856288" y="4498975"/>
          <p14:tracePt t="272958" x="5840413" y="4491038"/>
          <p14:tracePt t="272960" x="5822950" y="4491038"/>
          <p14:tracePt t="272962" x="5797550" y="4473575"/>
          <p14:tracePt t="272964" x="5764213" y="4473575"/>
          <p14:tracePt t="272965" x="5730875" y="4465638"/>
          <p14:tracePt t="272966" x="5715000" y="4457700"/>
          <p14:tracePt t="272967" x="5697538" y="4457700"/>
          <p14:tracePt t="272968" x="5680075" y="4448175"/>
          <p14:tracePt t="272970" x="5656263" y="4440238"/>
          <p14:tracePt t="272971" x="5646738" y="4440238"/>
          <p14:tracePt t="272972" x="5630863" y="4432300"/>
          <p14:tracePt t="272973" x="5613400" y="4432300"/>
          <p14:tracePt t="272974" x="5605463" y="4432300"/>
          <p14:tracePt t="272975" x="5588000" y="4424363"/>
          <p14:tracePt t="272977" x="5572125" y="4414838"/>
          <p14:tracePt t="272979" x="5538788" y="4414838"/>
          <p14:tracePt t="272981" x="5529263" y="4406900"/>
          <p14:tracePt t="272982" x="5521325" y="4406900"/>
          <p14:tracePt t="272984" x="5503863" y="4398963"/>
          <p14:tracePt t="272985" x="5495925" y="4398963"/>
          <p14:tracePt t="272986" x="5487988" y="4398963"/>
          <p14:tracePt t="272986" x="5470525" y="4398963"/>
          <p14:tracePt t="272988" x="5462588" y="4389438"/>
          <p14:tracePt t="272989" x="5454650" y="4389438"/>
          <p14:tracePt t="272989" x="5437188" y="4381500"/>
          <p14:tracePt t="272990" x="5429250" y="4381500"/>
          <p14:tracePt t="272991" x="5421313" y="4381500"/>
          <p14:tracePt t="272992" x="5411788" y="4381500"/>
          <p14:tracePt t="272995" x="5386388" y="4373563"/>
          <p14:tracePt t="272997" x="5378450" y="4365625"/>
          <p14:tracePt t="272999" x="5362575" y="4365625"/>
          <p14:tracePt t="272999" x="5353050" y="4365625"/>
          <p14:tracePt t="273000" x="5345113" y="4365625"/>
          <p14:tracePt t="273001" x="5337175" y="4356100"/>
          <p14:tracePt t="273002" x="5327650" y="4356100"/>
          <p14:tracePt t="273003" x="5319713" y="4348163"/>
          <p14:tracePt t="273005" x="5303838" y="4348163"/>
          <p14:tracePt t="273007" x="5294313" y="4348163"/>
          <p14:tracePt t="273008" x="5286375" y="4348163"/>
          <p14:tracePt t="273009" x="5278438" y="4348163"/>
          <p14:tracePt t="273012" x="5260975" y="4340225"/>
          <p14:tracePt t="273015" x="5245100" y="4340225"/>
          <p14:tracePt t="273016" x="5235575" y="4340225"/>
          <p14:tracePt t="273017" x="5227638" y="4330700"/>
          <p14:tracePt t="273019" x="5210175" y="4330700"/>
          <p14:tracePt t="273022" x="5202238" y="4330700"/>
          <p14:tracePt t="273024" x="5194300" y="4322763"/>
          <p14:tracePt t="273026" x="5186363" y="4322763"/>
          <p14:tracePt t="273028" x="5168900" y="4314825"/>
          <p14:tracePt t="273031" x="5160963" y="4314825"/>
          <p14:tracePt t="273032" x="5151438" y="4314825"/>
          <p14:tracePt t="273034" x="5143500" y="4314825"/>
          <p14:tracePt t="273038" x="5135563" y="4314825"/>
          <p14:tracePt t="273040" x="5135563" y="4306888"/>
          <p14:tracePt t="273163" x="5135563" y="4297363"/>
          <p14:tracePt t="273167" x="5135563" y="4289425"/>
          <p14:tracePt t="273172" x="5135563" y="4281488"/>
          <p14:tracePt t="273179" x="5143500" y="4271963"/>
          <p14:tracePt t="273180" x="5151438" y="4271963"/>
          <p14:tracePt t="273180" x="5151438" y="4264025"/>
          <p14:tracePt t="273185" x="5160963" y="4256088"/>
          <p14:tracePt t="273188" x="5160963" y="4248150"/>
          <p14:tracePt t="273192" x="5168900" y="4248150"/>
          <p14:tracePt t="273195" x="5168900" y="4238625"/>
          <p14:tracePt t="273201" x="5176838" y="4230688"/>
          <p14:tracePt t="273206" x="5186363" y="4230688"/>
          <p14:tracePt t="273208" x="5186363" y="4222750"/>
          <p14:tracePt t="273212" x="5186363" y="4213225"/>
          <p14:tracePt t="273217" x="5194300" y="4205288"/>
          <p14:tracePt t="273225" x="5194300" y="4197350"/>
          <p14:tracePt t="273228" x="5202238" y="4197350"/>
          <p14:tracePt t="273308" x="5210175" y="4205288"/>
          <p14:tracePt t="273311" x="5210175" y="4213225"/>
          <p14:tracePt t="273313" x="5210175" y="4222750"/>
          <p14:tracePt t="273317" x="5219700" y="4230688"/>
          <p14:tracePt t="273321" x="5219700" y="4238625"/>
          <p14:tracePt t="273324" x="5219700" y="4248150"/>
          <p14:tracePt t="273326" x="5219700" y="4256088"/>
          <p14:tracePt t="273328" x="5227638" y="4264025"/>
          <p14:tracePt t="273331" x="5227638" y="4271963"/>
          <p14:tracePt t="273336" x="5227638" y="4281488"/>
          <p14:tracePt t="273338" x="5227638" y="4289425"/>
          <p14:tracePt t="273341" x="5227638" y="4297363"/>
          <p14:tracePt t="273344" x="5227638" y="4306888"/>
          <p14:tracePt t="273345" x="5235575" y="4306888"/>
          <p14:tracePt t="273346" x="5235575" y="4314825"/>
          <p14:tracePt t="273350" x="5235575" y="4322763"/>
          <p14:tracePt t="273353" x="5235575" y="4330700"/>
          <p14:tracePt t="273357" x="5235575" y="4340225"/>
          <p14:tracePt t="273361" x="5235575" y="4348163"/>
          <p14:tracePt t="273364" x="5235575" y="4356100"/>
          <p14:tracePt t="273365" x="5235575" y="4365625"/>
          <p14:tracePt t="273368" x="5235575" y="4373563"/>
          <p14:tracePt t="273373" x="5235575" y="4381500"/>
          <p14:tracePt t="273376" x="5235575" y="4389438"/>
          <p14:tracePt t="273378" x="5235575" y="4398963"/>
          <p14:tracePt t="273381" x="5235575" y="4406900"/>
          <p14:tracePt t="273384" x="5235575" y="4414838"/>
          <p14:tracePt t="273389" x="5235575" y="4424363"/>
          <p14:tracePt t="273391" x="5235575" y="4432300"/>
          <p14:tracePt t="273399" x="5235575" y="4440238"/>
          <p14:tracePt t="273434" x="5235575" y="4448175"/>
          <p14:tracePt t="273521" x="5245100" y="4448175"/>
          <p14:tracePt t="273533" x="5245100" y="4440238"/>
          <p14:tracePt t="273535" x="5253038" y="4440238"/>
          <p14:tracePt t="273592" x="5253038" y="4448175"/>
          <p14:tracePt t="273597" x="5253038" y="4457700"/>
          <p14:tracePt t="273599" x="5260975" y="4465638"/>
          <p14:tracePt t="273602" x="5260975" y="4473575"/>
          <p14:tracePt t="273606" x="5260975" y="4483100"/>
          <p14:tracePt t="273610" x="5260975" y="4498975"/>
          <p14:tracePt t="273616" x="5260975" y="4506913"/>
          <p14:tracePt t="273618" x="5260975" y="4516438"/>
          <p14:tracePt t="273622" x="5268913" y="4524375"/>
          <p14:tracePt t="273626" x="5268913" y="4532313"/>
          <p14:tracePt t="273630" x="5268913" y="4541838"/>
          <p14:tracePt t="273632" x="5268913" y="4549775"/>
          <p14:tracePt t="273637" x="5268913" y="4557713"/>
          <p14:tracePt t="273642" x="5268913" y="4565650"/>
          <p14:tracePt t="273645" x="5268913" y="4575175"/>
          <p14:tracePt t="273650" x="5268913" y="4583113"/>
          <p14:tracePt t="273655" x="5268913" y="4591050"/>
          <p14:tracePt t="273664" x="5268913" y="4600575"/>
          <p14:tracePt t="273670" x="5268913" y="4608513"/>
          <p14:tracePt t="273718" x="5268913" y="4600575"/>
          <p14:tracePt t="273724" x="5268913" y="4591050"/>
          <p14:tracePt t="273728" x="5278438" y="4591050"/>
          <p14:tracePt t="273729" x="5278438" y="4583113"/>
          <p14:tracePt t="273733" x="5286375" y="4575175"/>
          <p14:tracePt t="273734" x="5294313" y="4565650"/>
          <p14:tracePt t="273736" x="5294313" y="4557713"/>
          <p14:tracePt t="273737" x="5303838" y="4557713"/>
          <p14:tracePt t="273739" x="5303838" y="4549775"/>
          <p14:tracePt t="273740" x="5311775" y="4549775"/>
          <p14:tracePt t="273743" x="5311775" y="4541838"/>
          <p14:tracePt t="273745" x="5319713" y="4532313"/>
          <p14:tracePt t="273747" x="5327650" y="4532313"/>
          <p14:tracePt t="273842" x="5327650" y="4524375"/>
          <p14:tracePt t="273844" x="5337175" y="4524375"/>
          <p14:tracePt t="273848" x="5345113" y="4524375"/>
          <p14:tracePt t="273852" x="5353050" y="4524375"/>
          <p14:tracePt t="273853" x="5362575" y="4524375"/>
          <p14:tracePt t="273856" x="5370513" y="4524375"/>
          <p14:tracePt t="273858" x="5378450" y="4524375"/>
          <p14:tracePt t="273859" x="5386388" y="4524375"/>
          <p14:tracePt t="273862" x="5403850" y="4524375"/>
          <p14:tracePt t="273863" x="5411788" y="4524375"/>
          <p14:tracePt t="273865" x="5421313" y="4524375"/>
          <p14:tracePt t="273866" x="5429250" y="4532313"/>
          <p14:tracePt t="273867" x="5437188" y="4532313"/>
          <p14:tracePt t="273868" x="5462588" y="4532313"/>
          <p14:tracePt t="273870" x="5470525" y="4541838"/>
          <p14:tracePt t="273871" x="5487988" y="4549775"/>
          <p14:tracePt t="273872" x="5495925" y="4549775"/>
          <p14:tracePt t="273874" x="5503863" y="4549775"/>
          <p14:tracePt t="273875" x="5521325" y="4557713"/>
          <p14:tracePt t="273877" x="5538788" y="4565650"/>
          <p14:tracePt t="273879" x="5580063" y="4583113"/>
          <p14:tracePt t="273881" x="5613400" y="4591050"/>
          <p14:tracePt t="273882" x="5638800" y="4608513"/>
          <p14:tracePt t="273883" x="5672138" y="4616450"/>
          <p14:tracePt t="273885" x="5697538" y="4633913"/>
          <p14:tracePt t="273886" x="5715000" y="4641850"/>
          <p14:tracePt t="273887" x="5730875" y="4641850"/>
          <p14:tracePt t="273888" x="5756275" y="4659313"/>
          <p14:tracePt t="273889" x="5773738" y="4667250"/>
          <p14:tracePt t="273890" x="5797550" y="4675188"/>
          <p14:tracePt t="273891" x="5815013" y="4692650"/>
          <p14:tracePt t="273892" x="5832475" y="4692650"/>
          <p14:tracePt t="273893" x="5856288" y="4708525"/>
          <p14:tracePt t="273895" x="5899150" y="4725988"/>
          <p14:tracePt t="273896" x="5924550" y="4743450"/>
          <p14:tracePt t="273897" x="5973763" y="4767263"/>
          <p14:tracePt t="273899" x="5991225" y="4776788"/>
          <p14:tracePt t="273900" x="6016625" y="4784725"/>
          <p14:tracePt t="273901" x="6032500" y="4802188"/>
          <p14:tracePt t="273901" x="6057900" y="4810125"/>
          <p14:tracePt t="273903" x="6091238" y="4826000"/>
          <p14:tracePt t="273904" x="6108700" y="4835525"/>
          <p14:tracePt t="273904" x="6124575" y="4843463"/>
          <p14:tracePt t="273906" x="6183313" y="4868863"/>
          <p14:tracePt t="273908" x="6200775" y="4884738"/>
          <p14:tracePt t="273909" x="6242050" y="4910138"/>
          <p14:tracePt t="273911" x="6292850" y="4935538"/>
          <p14:tracePt t="273914" x="6310313" y="4943475"/>
          <p14:tracePt t="273915" x="6326188" y="4953000"/>
          <p14:tracePt t="273917" x="6394450" y="4986338"/>
          <p14:tracePt t="273919" x="6418263" y="5002213"/>
          <p14:tracePt t="273919" x="6435725" y="5011738"/>
          <p14:tracePt t="273920" x="6453188" y="5027613"/>
          <p14:tracePt t="273921" x="6477000" y="5027613"/>
          <p14:tracePt t="273922" x="6502400" y="5045075"/>
          <p14:tracePt t="273924" x="6527800" y="5060950"/>
          <p14:tracePt t="273924" x="6545263" y="5060950"/>
          <p14:tracePt t="273925" x="6578600" y="5078413"/>
          <p14:tracePt t="273926" x="6604000" y="5095875"/>
          <p14:tracePt t="273929" x="6637338" y="5111750"/>
          <p14:tracePt t="273933" x="6737350" y="5154613"/>
          <p14:tracePt t="273934" x="6754813" y="5170488"/>
          <p14:tracePt t="273935" x="6780213" y="5187950"/>
          <p14:tracePt t="273936" x="6805613" y="5187950"/>
          <p14:tracePt t="273937" x="6829425" y="5203825"/>
          <p14:tracePt t="273937" x="6854825" y="5213350"/>
          <p14:tracePt t="273938" x="6872288" y="5221288"/>
          <p14:tracePt t="273939" x="6897688" y="5237163"/>
          <p14:tracePt t="273940" x="6923088" y="5237163"/>
          <p14:tracePt t="273941" x="6946900" y="5254625"/>
          <p14:tracePt t="273942" x="6972300" y="5262563"/>
          <p14:tracePt t="273945" x="7023100" y="5287963"/>
          <p14:tracePt t="273946" x="7048500" y="5295900"/>
          <p14:tracePt t="273948" x="7107238" y="5313363"/>
          <p14:tracePt t="273949" x="7158038" y="5338763"/>
          <p14:tracePt t="273950" x="7181850" y="5346700"/>
          <p14:tracePt t="273951" x="7216775" y="5356225"/>
          <p14:tracePt t="273952" x="7232650" y="5372100"/>
          <p14:tracePt t="273953" x="7258050" y="5372100"/>
          <p14:tracePt t="273954" x="7283450" y="5389563"/>
          <p14:tracePt t="273955" x="7308850" y="5397500"/>
          <p14:tracePt t="273956" x="7350125" y="5414963"/>
          <p14:tracePt t="273957" x="7367588" y="5414963"/>
          <p14:tracePt t="273958" x="7392988" y="5430838"/>
          <p14:tracePt t="273959" x="7416800" y="5438775"/>
          <p14:tracePt t="273962" x="7475538" y="5456238"/>
          <p14:tracePt t="273963" x="7493000" y="5464175"/>
          <p14:tracePt t="273965" x="7543800" y="5473700"/>
          <p14:tracePt t="273966" x="7569200" y="5481638"/>
          <p14:tracePt t="273967" x="7593013" y="5489575"/>
          <p14:tracePt t="273967" x="7618413" y="5497513"/>
          <p14:tracePt t="273969" x="7651750" y="5507038"/>
          <p14:tracePt t="273970" x="7669213" y="5514975"/>
          <p14:tracePt t="273970" x="7694613" y="5522913"/>
          <p14:tracePt t="273971" x="7710488" y="5522913"/>
          <p14:tracePt t="273972" x="7735888" y="5532438"/>
          <p14:tracePt t="273973" x="7753350" y="5540375"/>
          <p14:tracePt t="273975" x="7778750" y="5548313"/>
          <p14:tracePt t="273976" x="7804150" y="5548313"/>
          <p14:tracePt t="273978" x="7853363" y="5565775"/>
          <p14:tracePt t="273980" x="7886700" y="5573713"/>
          <p14:tracePt t="273981" x="7929563" y="5581650"/>
          <p14:tracePt t="273982" x="7945438" y="5581650"/>
          <p14:tracePt t="273984" x="7970838" y="5591175"/>
          <p14:tracePt t="273984" x="7988300" y="5599113"/>
          <p14:tracePt t="273985" x="8013700" y="5599113"/>
          <p14:tracePt t="273986" x="8029575" y="5607050"/>
          <p14:tracePt t="273987" x="8054975" y="5607050"/>
          <p14:tracePt t="273988" x="8072438" y="5614988"/>
          <p14:tracePt t="273989" x="8088313" y="5624513"/>
          <p14:tracePt t="273990" x="8113713" y="5624513"/>
          <p14:tracePt t="273991" x="8131175" y="5624513"/>
          <p14:tracePt t="273992" x="8147050" y="5632450"/>
          <p14:tracePt t="273995" x="8189913" y="5640388"/>
          <p14:tracePt t="273996" x="8205788" y="5640388"/>
          <p14:tracePt t="273998" x="8256588" y="5649913"/>
          <p14:tracePt t="273998" x="8274050" y="5649913"/>
          <p14:tracePt t="273999" x="8289925" y="5657850"/>
          <p14:tracePt t="274000" x="8307388" y="5657850"/>
          <p14:tracePt t="274001" x="8323263" y="5665788"/>
          <p14:tracePt t="274002" x="8340725" y="5665788"/>
          <p14:tracePt t="274003" x="8366125" y="5665788"/>
          <p14:tracePt t="274006" x="8382000" y="5673725"/>
          <p14:tracePt t="274006" x="8399463" y="5673725"/>
          <p14:tracePt t="274007" x="8415338" y="5673725"/>
          <p14:tracePt t="274008" x="8432800" y="5683250"/>
          <p14:tracePt t="274010" x="8450263" y="5683250"/>
          <p14:tracePt t="274012" x="8491538" y="5691188"/>
          <p14:tracePt t="274015" x="8542338" y="5699125"/>
          <p14:tracePt t="274016" x="8575675" y="5699125"/>
          <p14:tracePt t="274018" x="8591550" y="5699125"/>
          <p14:tracePt t="274019" x="8609013" y="5699125"/>
          <p14:tracePt t="274020" x="8616950" y="5708650"/>
          <p14:tracePt t="274021" x="8642350" y="5708650"/>
          <p14:tracePt t="274022" x="8659813" y="5708650"/>
          <p14:tracePt t="274023" x="8685213" y="5716588"/>
          <p14:tracePt t="274025" x="8701088" y="5716588"/>
          <p14:tracePt t="274028" x="8743950" y="5716588"/>
          <p14:tracePt t="274030" x="8767763" y="5716588"/>
          <p14:tracePt t="274031" x="8785225" y="5716588"/>
          <p14:tracePt t="274032" x="8793163" y="5716588"/>
          <p14:tracePt t="274034" x="8802688" y="5716588"/>
          <p14:tracePt t="274035" x="8810625" y="5716588"/>
          <p14:tracePt t="274037" x="8851900" y="5724525"/>
          <p14:tracePt t="274038" x="8861425" y="5724525"/>
          <p14:tracePt t="274040" x="8877300" y="5724525"/>
          <p14:tracePt t="274041" x="8885238" y="5724525"/>
          <p14:tracePt t="274041" x="8894763" y="5724525"/>
          <p14:tracePt t="274045" x="8920163" y="5724525"/>
          <p14:tracePt t="274048" x="8936038" y="5724525"/>
          <p14:tracePt t="274049" x="8943975" y="5724525"/>
          <p14:tracePt t="274050" x="8953500" y="5724525"/>
          <p14:tracePt t="274051" x="8961438" y="5724525"/>
          <p14:tracePt t="274052" x="8969375" y="5724525"/>
          <p14:tracePt t="274054" x="8978900" y="5724525"/>
          <p14:tracePt t="274056" x="8986838" y="5724525"/>
          <p14:tracePt t="274057" x="8994775" y="5724525"/>
          <p14:tracePt t="274061" x="9002713" y="5724525"/>
          <p14:tracePt t="274062" x="9012238" y="5724525"/>
          <p14:tracePt t="274064" x="9020175" y="5724525"/>
          <p14:tracePt t="274068" x="9028113" y="5724525"/>
          <p14:tracePt t="274075" x="9037638" y="5724525"/>
          <p14:tracePt t="274081" x="9045575" y="5724525"/>
          <p14:tracePt t="274110" x="9053513" y="5724525"/>
          <p14:tracePt t="274117" x="9061450" y="5724525"/>
          <p14:tracePt t="274120" x="9070975" y="5724525"/>
          <p14:tracePt t="274123" x="9078913" y="5732463"/>
          <p14:tracePt t="274128" x="9086850" y="5732463"/>
          <p14:tracePt t="274130" x="9086850" y="5741988"/>
          <p14:tracePt t="274131" x="9096375" y="5741988"/>
          <p14:tracePt t="274135" x="9112250" y="5749925"/>
          <p14:tracePt t="274139" x="9120188" y="5749925"/>
          <p14:tracePt t="274143" x="9120188" y="5757863"/>
          <p14:tracePt t="274146" x="9137650" y="5757863"/>
          <p14:tracePt t="274147" x="9137650" y="5767388"/>
          <p14:tracePt t="274163" x="9188450" y="5775325"/>
          <p14:tracePt t="274165" x="9196388" y="5775325"/>
          <p14:tracePt t="274168" x="9204325" y="5775325"/>
          <p14:tracePt t="274173" x="9213850" y="5775325"/>
          <p14:tracePt t="274178" x="9221788" y="5775325"/>
          <p14:tracePt t="274192" x="9229725" y="5775325"/>
          <p14:tracePt t="274206" x="9237663" y="5775325"/>
          <p14:tracePt t="274214" x="9247188" y="5775325"/>
          <p14:tracePt t="274218" x="9255125" y="5775325"/>
          <p14:tracePt t="274222" x="9263063" y="5775325"/>
          <p14:tracePt t="274228" x="9272588" y="5775325"/>
          <p14:tracePt t="274231" x="9280525" y="5775325"/>
          <p14:tracePt t="274232" x="9288463" y="5775325"/>
          <p14:tracePt t="274236" x="9296400" y="5775325"/>
          <p14:tracePt t="274239" x="9305925" y="5775325"/>
          <p14:tracePt t="274242" x="9313863" y="5775325"/>
          <p14:tracePt t="274245" x="9321800" y="5775325"/>
          <p14:tracePt t="274246" x="9331325" y="5775325"/>
          <p14:tracePt t="274248" x="9339263" y="5775325"/>
          <p14:tracePt t="274251" x="9347200" y="5775325"/>
          <p14:tracePt t="274254" x="9355138" y="5775325"/>
          <p14:tracePt t="274256" x="9364663" y="5775325"/>
          <p14:tracePt t="274260" x="9372600" y="5775325"/>
          <p14:tracePt t="274263" x="9380538" y="5775325"/>
          <p14:tracePt t="274264" x="9390063" y="5775325"/>
          <p14:tracePt t="274265" x="9398000" y="5775325"/>
          <p14:tracePt t="274267" x="9405938" y="5775325"/>
          <p14:tracePt t="274270" x="9413875" y="5775325"/>
          <p14:tracePt t="274271" x="9423400" y="5775325"/>
          <p14:tracePt t="274273" x="9431338" y="5775325"/>
          <p14:tracePt t="274275" x="9439275" y="5775325"/>
          <p14:tracePt t="274279" x="9448800" y="5775325"/>
          <p14:tracePt t="274280" x="9464675" y="5775325"/>
          <p14:tracePt t="274281" x="9472613" y="5767388"/>
          <p14:tracePt t="274284" x="9482138" y="5767388"/>
          <p14:tracePt t="274285" x="9490075" y="5767388"/>
          <p14:tracePt t="274286" x="9498013" y="5767388"/>
          <p14:tracePt t="274288" x="9507538" y="5757863"/>
          <p14:tracePt t="274290" x="9515475" y="5757863"/>
          <p14:tracePt t="274290" x="9523413" y="5757863"/>
          <p14:tracePt t="274292" x="9531350" y="5757863"/>
          <p14:tracePt t="274295" x="9540875" y="5757863"/>
          <p14:tracePt t="274296" x="9548813" y="5757863"/>
          <p14:tracePt t="274298" x="9556750" y="5757863"/>
          <p14:tracePt t="274299" x="9566275" y="5749925"/>
          <p14:tracePt t="274300" x="9574213" y="5749925"/>
          <p14:tracePt t="274301" x="9582150" y="5749925"/>
          <p14:tracePt t="274303" x="9590088" y="5749925"/>
          <p14:tracePt t="274305" x="9599613" y="5749925"/>
          <p14:tracePt t="274306" x="9607550" y="5749925"/>
          <p14:tracePt t="274308" x="9615488" y="5749925"/>
          <p14:tracePt t="274311" x="9625013" y="5741988"/>
          <p14:tracePt t="274312" x="9632950" y="5741988"/>
          <p14:tracePt t="274313" x="9640888" y="5741988"/>
          <p14:tracePt t="274316" x="9658350" y="5741988"/>
          <p14:tracePt t="274317" x="9666288" y="5741988"/>
          <p14:tracePt t="274318" x="9674225" y="5741988"/>
          <p14:tracePt t="274320" x="9683750" y="5741988"/>
          <p14:tracePt t="274322" x="9691688" y="5741988"/>
          <p14:tracePt t="274325" x="9707563" y="5732463"/>
          <p14:tracePt t="274326" x="9717088" y="5732463"/>
          <p14:tracePt t="274329" x="9732963" y="5732463"/>
          <p14:tracePt t="274330" x="9750425" y="5724525"/>
          <p14:tracePt t="274332" x="9758363" y="5724525"/>
          <p14:tracePt t="274334" x="9766300" y="5724525"/>
          <p14:tracePt t="274336" x="9775825" y="5724525"/>
          <p14:tracePt t="274336" x="9783763" y="5724525"/>
          <p14:tracePt t="274337" x="9791700" y="5724525"/>
          <p14:tracePt t="274340" x="9809163" y="5724525"/>
          <p14:tracePt t="274342" x="9817100" y="5724525"/>
          <p14:tracePt t="274345" x="9834563" y="5716588"/>
          <p14:tracePt t="274346" x="9842500" y="5716588"/>
          <p14:tracePt t="274348" x="9859963" y="5716588"/>
          <p14:tracePt t="274350" x="9867900" y="5716588"/>
          <p14:tracePt t="274354" x="9875838" y="5716588"/>
          <p14:tracePt t="274355" x="9883775" y="5716588"/>
          <p14:tracePt t="274356" x="9893300" y="5708650"/>
          <p14:tracePt t="274357" x="9901238" y="5708650"/>
          <p14:tracePt t="274360" x="9909175" y="5708650"/>
          <p14:tracePt t="274363" x="9926638" y="5699125"/>
          <p14:tracePt t="274364" x="9934575" y="5699125"/>
          <p14:tracePt t="274367" x="9942513" y="5699125"/>
          <p14:tracePt t="274369" x="9952038" y="5699125"/>
          <p14:tracePt t="274372" x="9959975" y="5699125"/>
          <p14:tracePt t="274372" x="9959975" y="5691188"/>
          <p14:tracePt t="274374" x="9967913" y="5691188"/>
          <p14:tracePt t="274375" x="9977438" y="5691188"/>
          <p14:tracePt t="274381" x="9993313" y="5683250"/>
          <p14:tracePt t="274386" x="10001250" y="5683250"/>
          <p14:tracePt t="274387" x="10001250" y="5673725"/>
          <p14:tracePt t="274389" x="10010775" y="5673725"/>
          <p14:tracePt t="274391" x="10010775" y="5665788"/>
          <p14:tracePt t="274393" x="10018713" y="5665788"/>
          <p14:tracePt t="274401" x="10026650" y="5657850"/>
          <p14:tracePt t="274409" x="10026650" y="5649913"/>
          <p14:tracePt t="274411" x="10036175" y="5649913"/>
          <p14:tracePt t="274416" x="10036175" y="5640388"/>
          <p14:tracePt t="274419" x="10044113" y="5632450"/>
          <p14:tracePt t="274423" x="10052050" y="5632450"/>
          <p14:tracePt t="274428" x="10052050" y="5624513"/>
          <p14:tracePt t="274433" x="10059988" y="5624513"/>
          <p14:tracePt t="274435" x="10059988" y="5614988"/>
          <p14:tracePt t="274445" x="10069513" y="5607050"/>
          <p14:tracePt t="274450" x="10069513" y="5599113"/>
          <p14:tracePt t="274461" x="10069513" y="5591175"/>
          <p14:tracePt t="274470" x="10069513" y="5581650"/>
          <p14:tracePt t="274479" x="10069513" y="5573713"/>
          <p14:tracePt t="274483" x="10069513" y="5565775"/>
          <p14:tracePt t="274490" x="10069513" y="5556250"/>
          <p14:tracePt t="274497" x="10069513" y="5548313"/>
          <p14:tracePt t="274500" x="10059988" y="5548313"/>
          <p14:tracePt t="274502" x="10052050" y="5540375"/>
          <p14:tracePt t="274505" x="10044113" y="5540375"/>
          <p14:tracePt t="274506" x="10044113" y="5532438"/>
          <p14:tracePt t="274507" x="10036175" y="5532438"/>
          <p14:tracePt t="274510" x="10026650" y="5532438"/>
          <p14:tracePt t="274512" x="10018713" y="5522913"/>
          <p14:tracePt t="274513" x="10010775" y="5522913"/>
          <p14:tracePt t="274515" x="10001250" y="5514975"/>
          <p14:tracePt t="274517" x="9993313" y="5514975"/>
          <p14:tracePt t="274519" x="9985375" y="5507038"/>
          <p14:tracePt t="274520" x="9977438" y="5507038"/>
          <p14:tracePt t="274521" x="9967913" y="5507038"/>
          <p14:tracePt t="274523" x="9967913" y="5497513"/>
          <p14:tracePt t="274523" x="9959975" y="5497513"/>
          <p14:tracePt t="274524" x="9952038" y="5497513"/>
          <p14:tracePt t="274528" x="9934575" y="5489575"/>
          <p14:tracePt t="274529" x="9926638" y="5489575"/>
          <p14:tracePt t="274529" x="9918700" y="5489575"/>
          <p14:tracePt t="274532" x="9909175" y="5489575"/>
          <p14:tracePt t="274533" x="9901238" y="5481638"/>
          <p14:tracePt t="274534" x="9893300" y="5473700"/>
          <p14:tracePt t="274536" x="9883775" y="5473700"/>
          <p14:tracePt t="274536" x="9875838" y="5473700"/>
          <p14:tracePt t="274537" x="9867900" y="5473700"/>
          <p14:tracePt t="274539" x="9850438" y="5464175"/>
          <p14:tracePt t="274541" x="9842500" y="5464175"/>
          <p14:tracePt t="274545" x="9825038" y="5456238"/>
          <p14:tracePt t="274547" x="9817100" y="5456238"/>
          <p14:tracePt t="274548" x="9801225" y="5448300"/>
          <p14:tracePt t="274550" x="9791700" y="5448300"/>
          <p14:tracePt t="274550" x="9783763" y="5448300"/>
          <p14:tracePt t="274551" x="9775825" y="5448300"/>
          <p14:tracePt t="274552" x="9766300" y="5448300"/>
          <p14:tracePt t="274554" x="9758363" y="5438775"/>
          <p14:tracePt t="274555" x="9750425" y="5438775"/>
          <p14:tracePt t="274556" x="9742488" y="5438775"/>
          <p14:tracePt t="274557" x="9732963" y="5430838"/>
          <p14:tracePt t="274558" x="9717088" y="5430838"/>
          <p14:tracePt t="274561" x="9707563" y="5422900"/>
          <p14:tracePt t="274563" x="9691688" y="5422900"/>
          <p14:tracePt t="274564" x="9674225" y="5422900"/>
          <p14:tracePt t="274565" x="9666288" y="5414963"/>
          <p14:tracePt t="274566" x="9658350" y="5414963"/>
          <p14:tracePt t="274566" x="9648825" y="5405438"/>
          <p14:tracePt t="274567" x="9640888" y="5405438"/>
          <p14:tracePt t="274569" x="9632950" y="5405438"/>
          <p14:tracePt t="274570" x="9625013" y="5397500"/>
          <p14:tracePt t="274571" x="9615488" y="5397500"/>
          <p14:tracePt t="274572" x="9607550" y="5389563"/>
          <p14:tracePt t="274574" x="9590088" y="5389563"/>
          <p14:tracePt t="274574" x="9582150" y="5389563"/>
          <p14:tracePt t="274575" x="9574213" y="5389563"/>
          <p14:tracePt t="274576" x="9556750" y="5380038"/>
          <p14:tracePt t="274579" x="9540875" y="5372100"/>
          <p14:tracePt t="274581" x="9515475" y="5372100"/>
          <p14:tracePt t="274581" x="9507538" y="5364163"/>
          <p14:tracePt t="274583" x="9490075" y="5364163"/>
          <p14:tracePt t="274583" x="9482138" y="5356225"/>
          <p14:tracePt t="274585" x="9472613" y="5356225"/>
          <p14:tracePt t="274585" x="9456738" y="5356225"/>
          <p14:tracePt t="274586" x="9448800" y="5356225"/>
          <p14:tracePt t="274587" x="9439275" y="5346700"/>
          <p14:tracePt t="274588" x="9423400" y="5346700"/>
          <p14:tracePt t="274589" x="9413875" y="5338763"/>
          <p14:tracePt t="274590" x="9405938" y="5338763"/>
          <p14:tracePt t="274591" x="9390063" y="5338763"/>
          <p14:tracePt t="274592" x="9380538" y="5338763"/>
          <p14:tracePt t="274595" x="9355138" y="5330825"/>
          <p14:tracePt t="274598" x="9331325" y="5321300"/>
          <p14:tracePt t="274598" x="9313863" y="5321300"/>
          <p14:tracePt t="274599" x="9305925" y="5321300"/>
          <p14:tracePt t="274600" x="9296400" y="5321300"/>
          <p14:tracePt t="274602" x="9280525" y="5313363"/>
          <p14:tracePt t="274604" x="9263063" y="5313363"/>
          <p14:tracePt t="274605" x="9255125" y="5305425"/>
          <p14:tracePt t="274606" x="9247188" y="5305425"/>
          <p14:tracePt t="274607" x="9237663" y="5305425"/>
          <p14:tracePt t="274609" x="9221788" y="5305425"/>
          <p14:tracePt t="274612" x="9204325" y="5305425"/>
          <p14:tracePt t="274614" x="9188450" y="5295900"/>
          <p14:tracePt t="274615" x="9170988" y="5295900"/>
          <p14:tracePt t="274617" x="9163050" y="5295900"/>
          <p14:tracePt t="274619" x="9145588" y="5287963"/>
          <p14:tracePt t="274622" x="9137650" y="5287963"/>
          <p14:tracePt t="274624" x="9129713" y="5287963"/>
          <p14:tracePt t="274625" x="9120188" y="5287963"/>
          <p14:tracePt t="274625" x="9112250" y="5287963"/>
          <p14:tracePt t="274630" x="9104313" y="5287963"/>
          <p14:tracePt t="274631" x="9096375" y="5280025"/>
          <p14:tracePt t="274632" x="9086850" y="5280025"/>
          <p14:tracePt t="274633" x="9078913" y="5280025"/>
          <p14:tracePt t="274634" x="9070975" y="5280025"/>
          <p14:tracePt t="274635" x="9061450" y="5272088"/>
          <p14:tracePt t="274637" x="9053513" y="5272088"/>
          <p14:tracePt t="274640" x="9045575" y="5272088"/>
          <p14:tracePt t="274642" x="9037638" y="5272088"/>
          <p14:tracePt t="274645" x="9028113" y="5272088"/>
          <p14:tracePt t="274647" x="9020175" y="5272088"/>
          <p14:tracePt t="274649" x="9020175" y="5262563"/>
          <p14:tracePt t="274650" x="9012238" y="5262563"/>
          <p14:tracePt t="274654" x="9002713" y="5262563"/>
          <p14:tracePt t="274657" x="8994775" y="5262563"/>
          <p14:tracePt t="274662" x="8986838" y="5262563"/>
          <p14:tracePt t="274664" x="8986838" y="5254625"/>
          <p14:tracePt t="274667" x="8978900" y="5254625"/>
          <p14:tracePt t="274683" x="8978900" y="5246688"/>
          <p14:tracePt t="274690" x="8969375" y="5246688"/>
          <p14:tracePt t="274788" x="8969375" y="5237163"/>
          <p14:tracePt t="274798" x="8969375" y="5229225"/>
          <p14:tracePt t="274821" x="8969375" y="5221288"/>
          <p14:tracePt t="274954" x="8978900" y="5221288"/>
          <p14:tracePt t="274962" x="8986838" y="5221288"/>
          <p14:tracePt t="274964" x="8994775" y="5221288"/>
          <p14:tracePt t="274969" x="9002713" y="5221288"/>
          <p14:tracePt t="274975" x="9012238" y="5221288"/>
          <p14:tracePt t="274980" x="9020175" y="5221288"/>
          <p14:tracePt t="274986" x="9028113" y="5221288"/>
          <p14:tracePt t="274987" x="9037638" y="5221288"/>
          <p14:tracePt t="274993" x="9045575" y="5221288"/>
          <p14:tracePt t="274999" x="9053513" y="5221288"/>
          <p14:tracePt t="275004" x="9061450" y="5221288"/>
          <p14:tracePt t="275005" x="9070975" y="5221288"/>
          <p14:tracePt t="275011" x="9078913" y="5221288"/>
          <p14:tracePt t="275016" x="9086850" y="5221288"/>
          <p14:tracePt t="275021" x="9096375" y="5221288"/>
          <p14:tracePt t="275023" x="9104313" y="5221288"/>
          <p14:tracePt t="275027" x="9112250" y="5221288"/>
          <p14:tracePt t="275031" x="9120188" y="5221288"/>
          <p14:tracePt t="275034" x="9129713" y="5221288"/>
          <p14:tracePt t="275036" x="9137650" y="5221288"/>
          <p14:tracePt t="275041" x="9145588" y="5221288"/>
          <p14:tracePt t="275045" x="9155113" y="5221288"/>
          <p14:tracePt t="275048" x="9163050" y="5221288"/>
          <p14:tracePt t="275049" x="9170988" y="5221288"/>
          <p14:tracePt t="275054" x="9178925" y="5221288"/>
          <p14:tracePt t="275058" x="9188450" y="5221288"/>
          <p14:tracePt t="275062" x="9196388" y="5221288"/>
          <p14:tracePt t="275064" x="9204325" y="5221288"/>
          <p14:tracePt t="275068" x="9213850" y="5221288"/>
          <p14:tracePt t="275073" x="9221788" y="5221288"/>
          <p14:tracePt t="275078" x="9229725" y="5221288"/>
          <p14:tracePt t="275081" x="9237663" y="5221288"/>
          <p14:tracePt t="275087" x="9247188" y="5221288"/>
          <p14:tracePt t="275100" x="9255125" y="5221288"/>
          <p14:tracePt t="275145" x="9255125" y="5213350"/>
          <p14:tracePt t="275153" x="9255125" y="5203825"/>
          <p14:tracePt t="275157" x="9255125" y="5195888"/>
          <p14:tracePt t="275162" x="9263063" y="5195888"/>
          <p14:tracePt t="275167" x="9263063" y="5187950"/>
          <p14:tracePt t="275180" x="9272588" y="5187950"/>
          <p14:tracePt t="275181" x="9272588" y="5178425"/>
          <p14:tracePt t="275203" x="9272588" y="5170488"/>
          <p14:tracePt t="275210" x="9272588" y="5162550"/>
          <p14:tracePt t="275222" x="9272588" y="5154613"/>
          <p14:tracePt t="275230" x="9272588" y="5145088"/>
          <p14:tracePt t="275237" x="9272588" y="5137150"/>
          <p14:tracePt t="275242" x="9272588" y="5129213"/>
          <p14:tracePt t="275250" x="9272588" y="5119688"/>
          <p14:tracePt t="275260" x="9272588" y="5111750"/>
          <p14:tracePt t="275263" x="9263063" y="5111750"/>
          <p14:tracePt t="275270" x="9263063" y="5103813"/>
          <p14:tracePt t="275275" x="9263063" y="5095875"/>
          <p14:tracePt t="275285" x="9263063" y="5086350"/>
          <p14:tracePt t="275287" x="9255125" y="5086350"/>
          <p14:tracePt t="275296" x="9255125" y="5078413"/>
          <p14:tracePt t="275302" x="9247188" y="5078413"/>
          <p14:tracePt t="275305" x="9247188" y="5070475"/>
          <p14:tracePt t="275310" x="9247188" y="5060950"/>
          <p14:tracePt t="275313" x="9237663" y="5060950"/>
          <p14:tracePt t="275315" x="9229725" y="5060950"/>
          <p14:tracePt t="275318" x="9229725" y="5053013"/>
          <p14:tracePt t="275324" x="9221788" y="5053013"/>
          <p14:tracePt t="275327" x="9221788" y="5045075"/>
          <p14:tracePt t="275333" x="9213850" y="5045075"/>
          <p14:tracePt t="275337" x="9213850" y="5037138"/>
          <p14:tracePt t="275345" x="9204325" y="5037138"/>
          <p14:tracePt t="275346" x="9204325" y="5027613"/>
          <p14:tracePt t="275349" x="9196388" y="5027613"/>
          <p14:tracePt t="275360" x="9188450" y="5027613"/>
          <p14:tracePt t="275368" x="9188450" y="5019675"/>
          <p14:tracePt t="275369" x="9178925" y="5019675"/>
          <p14:tracePt t="275377" x="9170988" y="5019675"/>
          <p14:tracePt t="275381" x="9163050" y="5019675"/>
          <p14:tracePt t="275387" x="9155113" y="5019675"/>
          <p14:tracePt t="275390" x="9155113" y="5011738"/>
          <p14:tracePt t="275393" x="9145588" y="5011738"/>
          <p14:tracePt t="275399" x="9137650" y="5011738"/>
          <p14:tracePt t="275403" x="9129713" y="5011738"/>
          <p14:tracePt t="275408" x="9120188" y="5011738"/>
          <p14:tracePt t="275413" x="9112250" y="5011738"/>
          <p14:tracePt t="275417" x="9104313" y="5011738"/>
          <p14:tracePt t="275419" x="9096375" y="5011738"/>
          <p14:tracePt t="275422" x="9086850" y="5011738"/>
          <p14:tracePt t="275425" x="9078913" y="5011738"/>
          <p14:tracePt t="275430" x="9070975" y="5002213"/>
          <p14:tracePt t="275432" x="9061450" y="5002213"/>
          <p14:tracePt t="275435" x="9053513" y="5002213"/>
          <p14:tracePt t="275439" x="9045575" y="5002213"/>
          <p14:tracePt t="275442" x="9037638" y="5002213"/>
          <p14:tracePt t="275445" x="9028113" y="5002213"/>
          <p14:tracePt t="275449" x="9020175" y="5002213"/>
          <p14:tracePt t="275453" x="9012238" y="5002213"/>
          <p14:tracePt t="275458" x="9002713" y="5002213"/>
          <p14:tracePt t="275465" x="8994775" y="5002213"/>
          <p14:tracePt t="275469" x="8986838" y="5002213"/>
          <p14:tracePt t="275478" x="8978900" y="5002213"/>
          <p14:tracePt t="275488" x="8969375" y="5002213"/>
          <p14:tracePt t="275501" x="8961438" y="5002213"/>
          <p14:tracePt t="275508" x="8953500" y="5002213"/>
          <p14:tracePt t="275538" x="8953500" y="5011738"/>
          <p14:tracePt t="275546" x="8943975" y="5019675"/>
          <p14:tracePt t="275554" x="8943975" y="5027613"/>
          <p14:tracePt t="275557" x="8943975" y="5037138"/>
          <p14:tracePt t="275563" x="8936038" y="5045075"/>
          <p14:tracePt t="275567" x="8936038" y="5053013"/>
          <p14:tracePt t="275572" x="8928100" y="5060950"/>
          <p14:tracePt t="275574" x="8928100" y="5070475"/>
          <p14:tracePt t="275579" x="8928100" y="5078413"/>
          <p14:tracePt t="275584" x="8920163" y="5086350"/>
          <p14:tracePt t="275589" x="8920163" y="5095875"/>
          <p14:tracePt t="275591" x="8920163" y="5103813"/>
          <p14:tracePt t="275598" x="8920163" y="5111750"/>
          <p14:tracePt t="275604" x="8920163" y="5119688"/>
          <p14:tracePt t="275611" x="8920163" y="5129213"/>
          <p14:tracePt t="275614" x="8920163" y="5137150"/>
          <p14:tracePt t="275622" x="8920163" y="5145088"/>
          <p14:tracePt t="275625" x="8928100" y="5145088"/>
          <p14:tracePt t="275629" x="8928100" y="5154613"/>
          <p14:tracePt t="275632" x="8936038" y="5154613"/>
          <p14:tracePt t="275637" x="8943975" y="5162550"/>
          <p14:tracePt t="275639" x="8943975" y="5170488"/>
          <p14:tracePt t="275640" x="8953500" y="5170488"/>
          <p14:tracePt t="275642" x="8961438" y="5170488"/>
          <p14:tracePt t="275646" x="8969375" y="5178425"/>
          <p14:tracePt t="275649" x="8978900" y="5178425"/>
          <p14:tracePt t="275653" x="8986838" y="5178425"/>
          <p14:tracePt t="275654" x="8994775" y="5187950"/>
          <p14:tracePt t="275656" x="9002713" y="5187950"/>
          <p14:tracePt t="275658" x="9012238" y="5187950"/>
          <p14:tracePt t="275663" x="9020175" y="5195888"/>
          <p14:tracePt t="275664" x="9028113" y="5195888"/>
          <p14:tracePt t="275666" x="9037638" y="5203825"/>
          <p14:tracePt t="275669" x="9045575" y="5203825"/>
          <p14:tracePt t="275670" x="9053513" y="5203825"/>
          <p14:tracePt t="275673" x="9061450" y="5203825"/>
          <p14:tracePt t="275676" x="9070975" y="5213350"/>
          <p14:tracePt t="275679" x="9078913" y="5213350"/>
          <p14:tracePt t="275680" x="9086850" y="5213350"/>
          <p14:tracePt t="275682" x="9096375" y="5213350"/>
          <p14:tracePt t="275684" x="9104313" y="5213350"/>
          <p14:tracePt t="275687" x="9112250" y="5213350"/>
          <p14:tracePt t="275691" x="9120188" y="5213350"/>
          <p14:tracePt t="275691" x="9120188" y="5221288"/>
          <p14:tracePt t="275695" x="9137650" y="5221288"/>
          <p14:tracePt t="275697" x="9145588" y="5221288"/>
          <p14:tracePt t="275700" x="9155113" y="5221288"/>
          <p14:tracePt t="275701" x="9163050" y="5221288"/>
          <p14:tracePt t="275704" x="9170988" y="5221288"/>
          <p14:tracePt t="275706" x="9178925" y="5221288"/>
          <p14:tracePt t="275709" x="9188450" y="5221288"/>
          <p14:tracePt t="275711" x="9196388" y="5221288"/>
          <p14:tracePt t="275712" x="9204325" y="5221288"/>
          <p14:tracePt t="275714" x="9213850" y="5221288"/>
          <p14:tracePt t="275718" x="9221788" y="5221288"/>
          <p14:tracePt t="275719" x="9229725" y="5221288"/>
          <p14:tracePt t="275720" x="9237663" y="5221288"/>
          <p14:tracePt t="275723" x="9247188" y="5221288"/>
          <p14:tracePt t="275725" x="9255125" y="5221288"/>
          <p14:tracePt t="275728" x="9263063" y="5221288"/>
          <p14:tracePt t="275730" x="9272588" y="5221288"/>
          <p14:tracePt t="275734" x="9280525" y="5221288"/>
          <p14:tracePt t="275738" x="9288463" y="5221288"/>
          <p14:tracePt t="275741" x="9296400" y="5221288"/>
          <p14:tracePt t="275745" x="9305925" y="5221288"/>
          <p14:tracePt t="275747" x="9313863" y="5221288"/>
          <p14:tracePt t="275751" x="9321800" y="5221288"/>
          <p14:tracePt t="275757" x="9331325" y="5213350"/>
          <p14:tracePt t="275768" x="9339263" y="5213350"/>
          <p14:tracePt t="275771" x="9339263" y="5203825"/>
          <p14:tracePt t="275773" x="9347200" y="5203825"/>
          <p14:tracePt t="275777" x="9347200" y="5195888"/>
          <p14:tracePt t="275788" x="9347200" y="5187950"/>
          <p14:tracePt t="275797" x="9347200" y="5178425"/>
          <p14:tracePt t="275804" x="9347200" y="5170488"/>
          <p14:tracePt t="275807" x="9347200" y="5162550"/>
          <p14:tracePt t="275814" x="9355138" y="5162550"/>
          <p14:tracePt t="275815" x="9355138" y="5154613"/>
          <p14:tracePt t="275822" x="9355138" y="5145088"/>
          <p14:tracePt t="275828" x="9355138" y="5137150"/>
          <p14:tracePt t="275834" x="9355138" y="5129213"/>
          <p14:tracePt t="275842" x="9355138" y="5119688"/>
          <p14:tracePt t="275851" x="9355138" y="5111750"/>
          <p14:tracePt t="275860" x="9355138" y="5103813"/>
          <p14:tracePt t="275866" x="9355138" y="5095875"/>
          <p14:tracePt t="275875" x="9355138" y="5086350"/>
          <p14:tracePt t="275877" x="9347200" y="5086350"/>
          <p14:tracePt t="275881" x="9339263" y="5086350"/>
          <p14:tracePt t="275884" x="9339263" y="5078413"/>
          <p14:tracePt t="275887" x="9331325" y="5078413"/>
          <p14:tracePt t="275893" x="9321800" y="5070475"/>
          <p14:tracePt t="275898" x="9321800" y="5060950"/>
          <p14:tracePt t="275899" x="9313863" y="5060950"/>
          <p14:tracePt t="275901" x="9305925" y="5060950"/>
          <p14:tracePt t="275907" x="9296400" y="5060950"/>
          <p14:tracePt t="275908" x="9296400" y="5053013"/>
          <p14:tracePt t="275911" x="9288463" y="5053013"/>
          <p14:tracePt t="275915" x="9280525" y="5053013"/>
          <p14:tracePt t="275919" x="9280525" y="5045075"/>
          <p14:tracePt t="275920" x="9272588" y="5045075"/>
          <p14:tracePt t="275921" x="9263063" y="5045075"/>
          <p14:tracePt t="275926" x="9255125" y="5045075"/>
          <p14:tracePt t="275929" x="9255125" y="5037138"/>
          <p14:tracePt t="275931" x="9247188" y="5037138"/>
          <p14:tracePt t="275934" x="9237663" y="5037138"/>
          <p14:tracePt t="275936" x="9229725" y="5027613"/>
          <p14:tracePt t="275939" x="9221788" y="5027613"/>
          <p14:tracePt t="275945" x="9213850" y="5027613"/>
          <p14:tracePt t="275947" x="9213850" y="5019675"/>
          <p14:tracePt t="275947" x="9204325" y="5019675"/>
          <p14:tracePt t="275949" x="9196388" y="5019675"/>
          <p14:tracePt t="275952" x="9188450" y="5019675"/>
          <p14:tracePt t="275957" x="9178925" y="5019675"/>
          <p14:tracePt t="275958" x="9178925" y="5011738"/>
          <p14:tracePt t="275961" x="9170988" y="5011738"/>
          <p14:tracePt t="275963" x="9163050" y="5011738"/>
          <p14:tracePt t="275968" x="9155113" y="5011738"/>
          <p14:tracePt t="275974" x="9145588" y="5011738"/>
          <p14:tracePt t="275975" x="9145588" y="5002213"/>
          <p14:tracePt t="275981" x="9137650" y="5002213"/>
          <p14:tracePt t="275985" x="9129713" y="5002213"/>
          <p14:tracePt t="275999" x="9120188" y="5002213"/>
          <p14:tracePt t="276012" x="9112250" y="5002213"/>
          <p14:tracePt t="276020" x="9104313" y="5002213"/>
          <p14:tracePt t="276023" x="9096375" y="5002213"/>
          <p14:tracePt t="276029" x="9086850" y="5002213"/>
          <p14:tracePt t="276033" x="9078913" y="5002213"/>
          <p14:tracePt t="276037" x="9070975" y="5002213"/>
          <p14:tracePt t="276039" x="9061450" y="5011738"/>
          <p14:tracePt t="276043" x="9053513" y="5011738"/>
          <p14:tracePt t="276047" x="9045575" y="5011738"/>
          <p14:tracePt t="276050" x="9037638" y="5011738"/>
          <p14:tracePt t="276052" x="9028113" y="5011738"/>
          <p14:tracePt t="276053" x="9028113" y="5019675"/>
          <p14:tracePt t="276055" x="9020175" y="5019675"/>
          <p14:tracePt t="276060" x="9012238" y="5019675"/>
          <p14:tracePt t="276064" x="9002713" y="5019675"/>
          <p14:tracePt t="276068" x="8994775" y="5019675"/>
          <p14:tracePt t="276070" x="8986838" y="5027613"/>
          <p14:tracePt t="276075" x="8978900" y="5037138"/>
          <p14:tracePt t="276081" x="8969375" y="5037138"/>
          <p14:tracePt t="276086" x="8961438" y="5045075"/>
          <p14:tracePt t="276091" x="8953500" y="5045075"/>
          <p14:tracePt t="276102" x="8943975" y="5045075"/>
          <p14:tracePt t="276104" x="8943975" y="5053013"/>
          <p14:tracePt t="276151" x="8943975" y="5060950"/>
          <p14:tracePt t="276169" x="8943975" y="5070475"/>
          <p14:tracePt t="276178" x="8936038" y="5070475"/>
          <p14:tracePt t="276187" x="8936038" y="5078413"/>
          <p14:tracePt t="276202" x="8936038" y="5086350"/>
          <p14:tracePt t="276205" x="8928100" y="5086350"/>
          <p14:tracePt t="276214" x="8928100" y="5095875"/>
          <p14:tracePt t="276221" x="8928100" y="5103813"/>
          <p14:tracePt t="276349" x="8928100" y="5111750"/>
          <p14:tracePt t="276370" x="8928100" y="5119688"/>
          <p14:tracePt t="276386" x="8928100" y="5129213"/>
          <p14:tracePt t="276395" x="8928100" y="5137150"/>
          <p14:tracePt t="276412" x="8936038" y="5137150"/>
          <p14:tracePt t="276417" x="8936038" y="5145088"/>
          <p14:tracePt t="278909" x="8936038" y="5154613"/>
          <p14:tracePt t="278915" x="8936038" y="5162550"/>
          <p14:tracePt t="278916" x="8936038" y="5170488"/>
          <p14:tracePt t="278920" x="8936038" y="5178425"/>
          <p14:tracePt t="278921" x="8936038" y="5187950"/>
          <p14:tracePt t="278925" x="8936038" y="5195888"/>
          <p14:tracePt t="278927" x="8936038" y="5203825"/>
          <p14:tracePt t="278930" x="8936038" y="5213350"/>
          <p14:tracePt t="278932" x="8936038" y="5221288"/>
          <p14:tracePt t="278936" x="8936038" y="5229225"/>
          <p14:tracePt t="278938" x="8936038" y="5237163"/>
          <p14:tracePt t="278942" x="8936038" y="5246688"/>
          <p14:tracePt t="278945" x="8936038" y="5254625"/>
          <p14:tracePt t="278949" x="8936038" y="5262563"/>
          <p14:tracePt t="278953" x="8936038" y="5272088"/>
          <p14:tracePt t="278954" x="8936038" y="5280025"/>
          <p14:tracePt t="278958" x="8936038" y="5287963"/>
          <p14:tracePt t="278963" x="8936038" y="5295900"/>
          <p14:tracePt t="278967" x="8936038" y="5305425"/>
          <p14:tracePt t="278969" x="8936038" y="5313363"/>
          <p14:tracePt t="278973" x="8936038" y="5321300"/>
          <p14:tracePt t="278979" x="8936038" y="5330825"/>
          <p14:tracePt t="278983" x="8936038" y="5338763"/>
          <p14:tracePt t="278986" x="8936038" y="5346700"/>
          <p14:tracePt t="278988" x="8928100" y="5346700"/>
          <p14:tracePt t="278992" x="8928100" y="5356225"/>
          <p14:tracePt t="278998" x="8928100" y="5364163"/>
          <p14:tracePt t="279003" x="8920163" y="5372100"/>
          <p14:tracePt t="279006" x="8920163" y="5380038"/>
          <p14:tracePt t="279012" x="8920163" y="5389563"/>
          <p14:tracePt t="279018" x="8920163" y="5397500"/>
          <p14:tracePt t="279024" x="8920163" y="5405438"/>
          <p14:tracePt t="279027" x="8920163" y="5414963"/>
          <p14:tracePt t="279030" x="8910638" y="5414963"/>
          <p14:tracePt t="279034" x="8910638" y="5422900"/>
          <p14:tracePt t="279038" x="8910638" y="5430838"/>
          <p14:tracePt t="279046" x="8910638" y="5438775"/>
          <p14:tracePt t="279047" x="8902700" y="5448300"/>
          <p14:tracePt t="279053" x="8902700" y="5456238"/>
          <p14:tracePt t="279060" x="8902700" y="5464175"/>
          <p14:tracePt t="279065" x="8894763" y="5464175"/>
          <p14:tracePt t="279068" x="8894763" y="5473700"/>
          <p14:tracePt t="279073" x="8885238" y="5481638"/>
          <p14:tracePt t="279088" x="8885238" y="5489575"/>
          <p14:tracePt t="279113" x="8877300" y="5489575"/>
          <p14:tracePt t="279124" x="8877300" y="5497513"/>
          <p14:tracePt t="279145" x="8869363" y="5497513"/>
          <p14:tracePt t="279148" x="8861425" y="5497513"/>
          <p14:tracePt t="279152" x="8851900" y="5497513"/>
          <p14:tracePt t="279157" x="8843963" y="5497513"/>
          <p14:tracePt t="279165" x="8836025" y="5497513"/>
          <p14:tracePt t="279170" x="8826500" y="5497513"/>
          <p14:tracePt t="279173" x="8818563" y="5497513"/>
          <p14:tracePt t="279178" x="8810625" y="5497513"/>
          <p14:tracePt t="279185" x="8802688" y="5497513"/>
          <p14:tracePt t="279190" x="8793163" y="5497513"/>
          <p14:tracePt t="279193" x="8785225" y="5497513"/>
          <p14:tracePt t="279196" x="8777288" y="5497513"/>
          <p14:tracePt t="279201" x="8767763" y="5497513"/>
          <p14:tracePt t="279205" x="8759825" y="5497513"/>
          <p14:tracePt t="279211" x="8751888" y="5497513"/>
          <p14:tracePt t="279213" x="8743950" y="5497513"/>
          <p14:tracePt t="279217" x="8734425" y="5497513"/>
          <p14:tracePt t="279220" x="8734425" y="5489575"/>
          <p14:tracePt t="279222" x="8726488" y="5489575"/>
          <p14:tracePt t="279229" x="8718550" y="5489575"/>
          <p14:tracePt t="279231" x="8709025" y="5489575"/>
          <p14:tracePt t="279238" x="8701088" y="5489575"/>
          <p14:tracePt t="279245" x="8693150" y="5489575"/>
          <p14:tracePt t="279248" x="8693150" y="5481638"/>
          <p14:tracePt t="279253" x="8685213" y="5481638"/>
          <p14:tracePt t="279256" x="8675688" y="5481638"/>
          <p14:tracePt t="279259" x="8675688" y="5473700"/>
          <p14:tracePt t="279264" x="8667750" y="5473700"/>
          <p14:tracePt t="279273" x="8659813" y="5473700"/>
          <p14:tracePt t="279280" x="8659813" y="5464175"/>
          <p14:tracePt t="279288" x="8650288" y="5464175"/>
          <p14:tracePt t="279579" x="8642350" y="5464175"/>
          <p14:tracePt t="279604" x="8642350" y="5473700"/>
          <p14:tracePt t="279674" x="8642350" y="5481638"/>
          <p14:tracePt t="280085" x="8634413" y="5481638"/>
          <p14:tracePt t="280110" x="8626475" y="5481638"/>
          <p14:tracePt t="280127" x="8616950" y="5481638"/>
          <p14:tracePt t="280128" x="8616950" y="5473700"/>
          <p14:tracePt t="280135" x="8609013" y="5473700"/>
          <p14:tracePt t="280146" x="8609013" y="5464175"/>
          <p14:tracePt t="280149" x="8601075" y="5456238"/>
          <p14:tracePt t="280154" x="8601075" y="5448300"/>
          <p14:tracePt t="280157" x="8601075" y="5438775"/>
          <p14:tracePt t="280162" x="8601075" y="5430838"/>
          <p14:tracePt t="280167" x="8591550" y="5430838"/>
          <p14:tracePt t="280168" x="8591550" y="5422900"/>
          <p14:tracePt t="280172" x="8591550" y="5414963"/>
          <p14:tracePt t="280174" x="8591550" y="5405438"/>
          <p14:tracePt t="280178" x="8591550" y="5397500"/>
          <p14:tracePt t="280180" x="8583613" y="5397500"/>
          <p14:tracePt t="280182" x="8583613" y="5389563"/>
          <p14:tracePt t="280186" x="8575675" y="5380038"/>
          <p14:tracePt t="280187" x="8575675" y="5372100"/>
          <p14:tracePt t="280190" x="8575675" y="5364163"/>
          <p14:tracePt t="280197" x="8567738" y="5356225"/>
          <p14:tracePt t="280198" x="8567738" y="5346700"/>
          <p14:tracePt t="280199" x="8567738" y="5338763"/>
          <p14:tracePt t="280204" x="8558213" y="5330825"/>
          <p14:tracePt t="280207" x="8558213" y="5321300"/>
          <p14:tracePt t="280212" x="8550275" y="5313363"/>
          <p14:tracePt t="280214" x="8550275" y="5305425"/>
          <p14:tracePt t="280215" x="8542338" y="5305425"/>
          <p14:tracePt t="280218" x="8542338" y="5295900"/>
          <p14:tracePt t="280223" x="8532813" y="5287963"/>
          <p14:tracePt t="280231" x="8532813" y="5280025"/>
          <p14:tracePt t="280236" x="8532813" y="5272088"/>
          <p14:tracePt t="280244" x="8524875" y="5272088"/>
          <p14:tracePt t="280247" x="8524875" y="5262563"/>
          <p14:tracePt t="280257" x="8524875" y="5254625"/>
          <p14:tracePt t="280268" x="8524875" y="5246688"/>
          <p14:tracePt t="280275" x="8516938" y="5246688"/>
          <p14:tracePt t="280356" x="8524875" y="5246688"/>
          <p14:tracePt t="280364" x="8542338" y="5246688"/>
          <p14:tracePt t="280367" x="8550275" y="5246688"/>
          <p14:tracePt t="280370" x="8558213" y="5246688"/>
          <p14:tracePt t="280373" x="8567738" y="5246688"/>
          <p14:tracePt t="280378" x="8591550" y="5246688"/>
          <p14:tracePt t="280380" x="8601075" y="5246688"/>
          <p14:tracePt t="280382" x="8616950" y="5246688"/>
          <p14:tracePt t="280383" x="8626475" y="5246688"/>
          <p14:tracePt t="280386" x="8634413" y="5246688"/>
          <p14:tracePt t="280386" x="8642350" y="5246688"/>
          <p14:tracePt t="280388" x="8650288" y="5246688"/>
          <p14:tracePt t="280389" x="8659813" y="5246688"/>
          <p14:tracePt t="280390" x="8667750" y="5237163"/>
          <p14:tracePt t="280391" x="8675688" y="5237163"/>
          <p14:tracePt t="280393" x="8685213" y="5237163"/>
          <p14:tracePt t="280395" x="8701088" y="5237163"/>
          <p14:tracePt t="280397" x="8709025" y="5237163"/>
          <p14:tracePt t="280399" x="8718550" y="5237163"/>
          <p14:tracePt t="280400" x="8726488" y="5237163"/>
          <p14:tracePt t="280400" x="8734425" y="5237163"/>
          <p14:tracePt t="280401" x="8743950" y="5237163"/>
          <p14:tracePt t="280404" x="8751888" y="5237163"/>
          <p14:tracePt t="280405" x="8759825" y="5237163"/>
          <p14:tracePt t="280406" x="8777288" y="5229225"/>
          <p14:tracePt t="280408" x="8785225" y="5229225"/>
          <p14:tracePt t="280409" x="8802688" y="5229225"/>
          <p14:tracePt t="280411" x="8810625" y="5229225"/>
          <p14:tracePt t="280413" x="8826500" y="5229225"/>
          <p14:tracePt t="280414" x="8836025" y="5229225"/>
          <p14:tracePt t="280415" x="8843963" y="5229225"/>
          <p14:tracePt t="280416" x="8861425" y="5229225"/>
          <p14:tracePt t="280418" x="8869363" y="5229225"/>
          <p14:tracePt t="280419" x="8877300" y="5229225"/>
          <p14:tracePt t="280419" x="8885238" y="5229225"/>
          <p14:tracePt t="280421" x="8902700" y="5229225"/>
          <p14:tracePt t="280421" x="8910638" y="5229225"/>
          <p14:tracePt t="280423" x="8920163" y="5229225"/>
          <p14:tracePt t="280425" x="8928100" y="5229225"/>
          <p14:tracePt t="280425" x="8936038" y="5229225"/>
          <p14:tracePt t="280427" x="8943975" y="5229225"/>
          <p14:tracePt t="280430" x="8978900" y="5229225"/>
          <p14:tracePt t="280431" x="8986838" y="5229225"/>
          <p14:tracePt t="280431" x="9002713" y="5229225"/>
          <p14:tracePt t="280433" x="9012238" y="5229225"/>
          <p14:tracePt t="280434" x="9020175" y="5229225"/>
          <p14:tracePt t="280435" x="9037638" y="5229225"/>
          <p14:tracePt t="280436" x="9045575" y="5229225"/>
          <p14:tracePt t="280437" x="9061450" y="5229225"/>
          <p14:tracePt t="280438" x="9070975" y="5229225"/>
          <p14:tracePt t="280439" x="9078913" y="5229225"/>
          <p14:tracePt t="280440" x="9086850" y="5229225"/>
          <p14:tracePt t="280441" x="9104313" y="5229225"/>
          <p14:tracePt t="280442" x="9112250" y="5229225"/>
          <p14:tracePt t="280444" x="9120188" y="5229225"/>
          <p14:tracePt t="280446" x="9137650" y="5229225"/>
          <p14:tracePt t="280447" x="9163050" y="5229225"/>
          <p14:tracePt t="280449" x="9170988" y="5229225"/>
          <p14:tracePt t="280449" x="9178925" y="5229225"/>
          <p14:tracePt t="280451" x="9188450" y="5229225"/>
          <p14:tracePt t="280453" x="9204325" y="5229225"/>
          <p14:tracePt t="280454" x="9213850" y="5229225"/>
          <p14:tracePt t="280454" x="9221788" y="5229225"/>
          <p14:tracePt t="280456" x="9229725" y="5229225"/>
          <p14:tracePt t="280458" x="9247188" y="5229225"/>
          <p14:tracePt t="280459" x="9255125" y="5229225"/>
          <p14:tracePt t="280463" x="9272588" y="5229225"/>
          <p14:tracePt t="280465" x="9280525" y="5229225"/>
          <p14:tracePt t="280465" x="9288463" y="5229225"/>
          <p14:tracePt t="280467" x="9296400" y="5229225"/>
          <p14:tracePt t="280469" x="9305925" y="5229225"/>
          <p14:tracePt t="280470" x="9313863" y="5229225"/>
          <p14:tracePt t="280472" x="9321800" y="5229225"/>
          <p14:tracePt t="280476" x="9331325" y="5229225"/>
          <p14:tracePt t="280478" x="9339263" y="5229225"/>
          <p14:tracePt t="280479" x="9347200" y="5229225"/>
          <p14:tracePt t="280484" x="9355138" y="5229225"/>
          <p14:tracePt t="280488" x="9364663" y="5229225"/>
          <p14:tracePt t="280493" x="9364663" y="5221288"/>
          <p14:tracePt t="280496" x="9372600" y="5221288"/>
          <p14:tracePt t="280510" x="9380538" y="5221288"/>
          <p14:tracePt t="280541" x="9390063" y="5221288"/>
          <p14:tracePt t="280553" x="9398000" y="5221288"/>
          <p14:tracePt t="280564" x="9405938" y="5221288"/>
          <p14:tracePt t="280636" x="9398000" y="5221288"/>
          <p14:tracePt t="280642" x="9390063" y="5221288"/>
          <p14:tracePt t="280645" x="9380538" y="5221288"/>
          <p14:tracePt t="280650" x="9372600" y="5221288"/>
          <p14:tracePt t="280652" x="9364663" y="5221288"/>
          <p14:tracePt t="280655" x="9355138" y="5221288"/>
          <p14:tracePt t="280657" x="9347200" y="5221288"/>
          <p14:tracePt t="280659" x="9339263" y="5221288"/>
          <p14:tracePt t="280662" x="9331325" y="5229225"/>
          <p14:tracePt t="280664" x="9321800" y="5229225"/>
          <p14:tracePt t="280665" x="9313863" y="5229225"/>
          <p14:tracePt t="280666" x="9305925" y="5229225"/>
          <p14:tracePt t="280667" x="9305925" y="5237163"/>
          <p14:tracePt t="280668" x="9288463" y="5246688"/>
          <p14:tracePt t="280670" x="9280525" y="5246688"/>
          <p14:tracePt t="280672" x="9272588" y="5246688"/>
          <p14:tracePt t="280673" x="9272588" y="5254625"/>
          <p14:tracePt t="280673" x="9255125" y="5254625"/>
          <p14:tracePt t="280676" x="9247188" y="5254625"/>
          <p14:tracePt t="280679" x="9213850" y="5272088"/>
          <p14:tracePt t="280681" x="9196388" y="5272088"/>
          <p14:tracePt t="280682" x="9188450" y="5280025"/>
          <p14:tracePt t="280684" x="9178925" y="5280025"/>
          <p14:tracePt t="280685" x="9163050" y="5287963"/>
          <p14:tracePt t="280686" x="9155113" y="5287963"/>
          <p14:tracePt t="280687" x="9145588" y="5287963"/>
          <p14:tracePt t="280688" x="9137650" y="5287963"/>
          <p14:tracePt t="280689" x="9129713" y="5295900"/>
          <p14:tracePt t="280690" x="9120188" y="5295900"/>
          <p14:tracePt t="280691" x="9104313" y="5305425"/>
          <p14:tracePt t="280692" x="9096375" y="5305425"/>
          <p14:tracePt t="280694" x="9086850" y="5305425"/>
          <p14:tracePt t="280696" x="9070975" y="5313363"/>
          <p14:tracePt t="280699" x="9028113" y="5321300"/>
          <p14:tracePt t="280699" x="9020175" y="5321300"/>
          <p14:tracePt t="280701" x="9002713" y="5321300"/>
          <p14:tracePt t="280701" x="8994775" y="5330825"/>
          <p14:tracePt t="280702" x="8986838" y="5338763"/>
          <p14:tracePt t="280703" x="8969375" y="5338763"/>
          <p14:tracePt t="280704" x="8953500" y="5346700"/>
          <p14:tracePt t="280705" x="8943975" y="5346700"/>
          <p14:tracePt t="280706" x="8936038" y="5346700"/>
          <p14:tracePt t="280707" x="8928100" y="5356225"/>
          <p14:tracePt t="280708" x="8920163" y="5356225"/>
          <p14:tracePt t="280709" x="8902700" y="5356225"/>
          <p14:tracePt t="280712" x="8877300" y="5364163"/>
          <p14:tracePt t="280714" x="8869363" y="5372100"/>
          <p14:tracePt t="280715" x="8843963" y="5372100"/>
          <p14:tracePt t="280717" x="8836025" y="5380038"/>
          <p14:tracePt t="280717" x="8818563" y="5389563"/>
          <p14:tracePt t="280718" x="8810625" y="5397500"/>
          <p14:tracePt t="280719" x="8793163" y="5397500"/>
          <p14:tracePt t="280720" x="8785225" y="5397500"/>
          <p14:tracePt t="280721" x="8785225" y="5405438"/>
          <p14:tracePt t="280722" x="8767763" y="5405438"/>
          <p14:tracePt t="280724" x="8759825" y="5405438"/>
          <p14:tracePt t="280724" x="8751888" y="5414963"/>
          <p14:tracePt t="280725" x="8743950" y="5422900"/>
          <p14:tracePt t="280727" x="8734425" y="5422900"/>
          <p14:tracePt t="280729" x="8718550" y="5430838"/>
          <p14:tracePt t="280731" x="8709025" y="5438775"/>
          <p14:tracePt t="280733" x="8693150" y="5448300"/>
          <p14:tracePt t="280734" x="8685213" y="5448300"/>
          <p14:tracePt t="280735" x="8675688" y="5456238"/>
          <p14:tracePt t="280736" x="8667750" y="5464175"/>
          <p14:tracePt t="280736" x="8659813" y="5464175"/>
          <p14:tracePt t="280738" x="8650288" y="5473700"/>
          <p14:tracePt t="280739" x="8642350" y="5473700"/>
          <p14:tracePt t="280741" x="8634413" y="5481638"/>
          <p14:tracePt t="280744" x="8616950" y="5481638"/>
          <p14:tracePt t="280747" x="8609013" y="5497513"/>
          <p14:tracePt t="280749" x="8601075" y="5507038"/>
          <p14:tracePt t="280749" x="8591550" y="5507038"/>
          <p14:tracePt t="280750" x="8583613" y="5507038"/>
          <p14:tracePt t="280751" x="8583613" y="5514975"/>
          <p14:tracePt t="280752" x="8575675" y="5514975"/>
          <p14:tracePt t="280754" x="8567738" y="5522913"/>
          <p14:tracePt t="280756" x="8567738" y="5532438"/>
          <p14:tracePt t="280757" x="8558213" y="5532438"/>
          <p14:tracePt t="280759" x="8550275" y="5540375"/>
          <p14:tracePt t="280764" x="8542338" y="5548313"/>
          <p14:tracePt t="280766" x="8542338" y="5556250"/>
          <p14:tracePt t="280767" x="8532813" y="5556250"/>
          <p14:tracePt t="280769" x="8532813" y="5565775"/>
          <p14:tracePt t="280772" x="8532813" y="5573713"/>
          <p14:tracePt t="280775" x="8524875" y="5581650"/>
          <p14:tracePt t="280781" x="8524875" y="5591175"/>
          <p14:tracePt t="280782" x="8524875" y="5599113"/>
          <p14:tracePt t="280789" x="8524875" y="5607050"/>
          <p14:tracePt t="280796" x="8524875" y="5614988"/>
          <p14:tracePt t="280809" x="8524875" y="5624513"/>
          <p14:tracePt t="280827" x="8532813" y="5624513"/>
          <p14:tracePt t="280829" x="8532813" y="5632450"/>
          <p14:tracePt t="280838" x="8542338" y="5632450"/>
          <p14:tracePt t="280845" x="8550275" y="5632450"/>
          <p14:tracePt t="280848" x="8558213" y="5632450"/>
          <p14:tracePt t="280850" x="8567738" y="5632450"/>
          <p14:tracePt t="280854" x="8575675" y="5632450"/>
          <p14:tracePt t="280856" x="8583613" y="5632450"/>
          <p14:tracePt t="280858" x="8591550" y="5632450"/>
          <p14:tracePt t="280862" x="8601075" y="5632450"/>
          <p14:tracePt t="280864" x="8609013" y="5632450"/>
          <p14:tracePt t="280866" x="8616950" y="5632450"/>
          <p14:tracePt t="280870" x="8626475" y="5632450"/>
          <p14:tracePt t="280870" x="8634413" y="5632450"/>
          <p14:tracePt t="280874" x="8642350" y="5632450"/>
          <p14:tracePt t="280875" x="8650288" y="5632450"/>
          <p14:tracePt t="280877" x="8659813" y="5632450"/>
          <p14:tracePt t="280879" x="8667750" y="5632450"/>
          <p14:tracePt t="280881" x="8675688" y="5632450"/>
          <p14:tracePt t="280883" x="8685213" y="5632450"/>
          <p14:tracePt t="280885" x="8693150" y="5632450"/>
          <p14:tracePt t="280887" x="8701088" y="5632450"/>
          <p14:tracePt t="280888" x="8709025" y="5632450"/>
          <p14:tracePt t="280890" x="8718550" y="5632450"/>
          <p14:tracePt t="280891" x="8726488" y="5632450"/>
          <p14:tracePt t="280896" x="8734425" y="5624513"/>
          <p14:tracePt t="280899" x="8751888" y="5624513"/>
          <p14:tracePt t="280900" x="8759825" y="5624513"/>
          <p14:tracePt t="280902" x="8767763" y="5624513"/>
          <p14:tracePt t="280904" x="8767763" y="5614988"/>
          <p14:tracePt t="280905" x="8777288" y="5614988"/>
          <p14:tracePt t="280907" x="8785225" y="5614988"/>
          <p14:tracePt t="280909" x="8793163" y="5614988"/>
          <p14:tracePt t="280912" x="8802688" y="5607050"/>
          <p14:tracePt t="280915" x="8810625" y="5607050"/>
          <p14:tracePt t="280918" x="8818563" y="5607050"/>
          <p14:tracePt t="280919" x="8818563" y="5599113"/>
          <p14:tracePt t="280921" x="8826500" y="5599113"/>
          <p14:tracePt t="280924" x="8836025" y="5591175"/>
          <p14:tracePt t="280930" x="8843963" y="5591175"/>
          <p14:tracePt t="280931" x="8843963" y="5581650"/>
          <p14:tracePt t="280936" x="8851900" y="5581650"/>
          <p14:tracePt t="280940" x="8851900" y="5573713"/>
          <p14:tracePt t="280944" x="8861425" y="5573713"/>
          <p14:tracePt t="280948" x="8869363" y="5565775"/>
          <p14:tracePt t="280952" x="8869363" y="5556250"/>
          <p14:tracePt t="280960" x="8869363" y="5548313"/>
          <p14:tracePt t="280963" x="8877300" y="5548313"/>
          <p14:tracePt t="280967" x="8877300" y="5540375"/>
          <p14:tracePt t="280973" x="8877300" y="5532438"/>
          <p14:tracePt t="280976" x="8885238" y="5522913"/>
          <p14:tracePt t="280981" x="8885238" y="5514975"/>
          <p14:tracePt t="280986" x="8885238" y="5507038"/>
          <p14:tracePt t="280990" x="8885238" y="5497513"/>
          <p14:tracePt t="280992" x="8894763" y="5489575"/>
          <p14:tracePt t="280996" x="8894763" y="5481638"/>
          <p14:tracePt t="280999" x="8894763" y="5473700"/>
          <p14:tracePt t="281005" x="8894763" y="5464175"/>
          <p14:tracePt t="281007" x="8894763" y="5456238"/>
          <p14:tracePt t="281012" x="8894763" y="5448300"/>
          <p14:tracePt t="281019" x="8894763" y="5438775"/>
          <p14:tracePt t="281023" x="8894763" y="5430838"/>
          <p14:tracePt t="281025" x="8894763" y="5422900"/>
          <p14:tracePt t="281030" x="8894763" y="5414963"/>
          <p14:tracePt t="281037" x="8894763" y="5405438"/>
          <p14:tracePt t="281046" x="8894763" y="5397500"/>
          <p14:tracePt t="281054" x="8894763" y="5389563"/>
          <p14:tracePt t="281059" x="8894763" y="5380038"/>
          <p14:tracePt t="281063" x="8885238" y="5380038"/>
          <p14:tracePt t="281070" x="8877300" y="5372100"/>
          <p14:tracePt t="281075" x="8869363" y="5372100"/>
          <p14:tracePt t="281079" x="8869363" y="5364163"/>
          <p14:tracePt t="281080" x="8861425" y="5364163"/>
          <p14:tracePt t="281085" x="8851900" y="5364163"/>
          <p14:tracePt t="281093" x="8851900" y="5356225"/>
          <p14:tracePt t="281095" x="8843963" y="5356225"/>
          <p14:tracePt t="281103" x="8843963" y="5346700"/>
          <p14:tracePt t="281104" x="8836025" y="5346700"/>
          <p14:tracePt t="281110" x="8826500" y="5346700"/>
          <p14:tracePt t="281123" x="8818563" y="5346700"/>
          <p14:tracePt t="281135" x="8810625" y="5346700"/>
          <p14:tracePt t="281136" x="8810625" y="5338763"/>
          <p14:tracePt t="281146" x="8802688" y="5338763"/>
          <p14:tracePt t="281149" x="8793163" y="5338763"/>
          <p14:tracePt t="281157" x="8785225" y="5338763"/>
          <p14:tracePt t="281166" x="8777288" y="5338763"/>
          <p14:tracePt t="281176" x="8767763" y="5338763"/>
          <p14:tracePt t="281181" x="8759825" y="5338763"/>
          <p14:tracePt t="281192" x="8751888" y="5338763"/>
          <p14:tracePt t="281205" x="8743950" y="5338763"/>
          <p14:tracePt t="281218" x="8734425" y="5338763"/>
          <p14:tracePt t="281233" x="8726488" y="5338763"/>
          <p14:tracePt t="281245" x="8718550" y="5338763"/>
          <p14:tracePt t="281254" x="8718550" y="5346700"/>
          <p14:tracePt t="281262" x="8718550" y="5356225"/>
          <p14:tracePt t="281265" x="8709025" y="5356225"/>
          <p14:tracePt t="281277" x="8709025" y="5364163"/>
          <p14:tracePt t="281283" x="8701088" y="5364163"/>
          <p14:tracePt t="281290" x="8701088" y="5372100"/>
          <p14:tracePt t="281302" x="8701088" y="5380038"/>
          <p14:tracePt t="281310" x="8701088" y="5389563"/>
          <p14:tracePt t="281328" x="8701088" y="5397500"/>
          <p14:tracePt t="281338" x="8701088" y="5405438"/>
          <p14:tracePt t="281345" x="8701088" y="5414963"/>
          <p14:tracePt t="281350" x="8701088" y="5422900"/>
          <p14:tracePt t="281353" x="8701088" y="5430838"/>
          <p14:tracePt t="281358" x="8701088" y="5438775"/>
          <p14:tracePt t="281362" x="8709025" y="5448300"/>
          <p14:tracePt t="281364" x="8709025" y="5456238"/>
          <p14:tracePt t="281367" x="8718550" y="5464175"/>
          <p14:tracePt t="281369" x="8726488" y="5464175"/>
          <p14:tracePt t="281371" x="8726488" y="5473700"/>
          <p14:tracePt t="281375" x="8734425" y="5481638"/>
          <p14:tracePt t="281379" x="8743950" y="5489575"/>
          <p14:tracePt t="281381" x="8743950" y="5497513"/>
          <p14:tracePt t="281382" x="8751888" y="5497513"/>
          <p14:tracePt t="281386" x="8751888" y="5507038"/>
          <p14:tracePt t="281387" x="8759825" y="5507038"/>
          <p14:tracePt t="281389" x="8767763" y="5514975"/>
          <p14:tracePt t="281394" x="8777288" y="5514975"/>
          <p14:tracePt t="281396" x="8777288" y="5522913"/>
          <p14:tracePt t="281399" x="8785225" y="5532438"/>
          <p14:tracePt t="281401" x="8793163" y="5532438"/>
          <p14:tracePt t="281404" x="8802688" y="5532438"/>
          <p14:tracePt t="281407" x="8810625" y="5540375"/>
          <p14:tracePt t="281413" x="8818563" y="5540375"/>
          <p14:tracePt t="281415" x="8826500" y="5540375"/>
          <p14:tracePt t="281416" x="8836025" y="5540375"/>
          <p14:tracePt t="281419" x="8843963" y="5540375"/>
          <p14:tracePt t="281422" x="8851900" y="5548313"/>
          <p14:tracePt t="281425" x="8861425" y="5548313"/>
          <p14:tracePt t="281429" x="8869363" y="5548313"/>
          <p14:tracePt t="281430" x="8877300" y="5548313"/>
          <p14:tracePt t="281432" x="8885238" y="5548313"/>
          <p14:tracePt t="281436" x="8894763" y="5548313"/>
          <p14:tracePt t="281436" x="8902700" y="5548313"/>
          <p14:tracePt t="281440" x="8910638" y="5548313"/>
          <p14:tracePt t="281442" x="8920163" y="5548313"/>
          <p14:tracePt t="281444" x="8928100" y="5556250"/>
          <p14:tracePt t="281449" x="8943975" y="5556250"/>
          <p14:tracePt t="281450" x="8953500" y="5556250"/>
          <p14:tracePt t="281451" x="8961438" y="5565775"/>
          <p14:tracePt t="281453" x="8969375" y="5565775"/>
          <p14:tracePt t="281455" x="8978900" y="5565775"/>
          <p14:tracePt t="281456" x="8986838" y="5565775"/>
          <p14:tracePt t="281457" x="8994775" y="5565775"/>
          <p14:tracePt t="281459" x="9002713" y="5565775"/>
          <p14:tracePt t="281462" x="9020175" y="5565775"/>
          <p14:tracePt t="281464" x="9028113" y="5565775"/>
          <p14:tracePt t="281465" x="9037638" y="5565775"/>
          <p14:tracePt t="281467" x="9053513" y="5565775"/>
          <p14:tracePt t="281470" x="9061450" y="5565775"/>
          <p14:tracePt t="281472" x="9070975" y="5565775"/>
          <p14:tracePt t="281473" x="9078913" y="5565775"/>
          <p14:tracePt t="281474" x="9086850" y="5565775"/>
          <p14:tracePt t="281476" x="9096375" y="5565775"/>
          <p14:tracePt t="281480" x="9112250" y="5565775"/>
          <p14:tracePt t="281481" x="9129713" y="5565775"/>
          <p14:tracePt t="281482" x="9129713" y="5573713"/>
          <p14:tracePt t="281483" x="9137650" y="5573713"/>
          <p14:tracePt t="281486" x="9145588" y="5573713"/>
          <p14:tracePt t="281487" x="9155113" y="5573713"/>
          <p14:tracePt t="281489" x="9163050" y="5573713"/>
          <p14:tracePt t="281490" x="9170988" y="5573713"/>
          <p14:tracePt t="281491" x="9178925" y="5573713"/>
          <p14:tracePt t="281493" x="9196388" y="5573713"/>
          <p14:tracePt t="281497" x="9204325" y="5573713"/>
          <p14:tracePt t="281498" x="9221788" y="5573713"/>
          <p14:tracePt t="281500" x="9229725" y="5573713"/>
          <p14:tracePt t="281503" x="9247188" y="5573713"/>
          <p14:tracePt t="281506" x="9255125" y="5573713"/>
          <p14:tracePt t="281507" x="9263063" y="5573713"/>
          <p14:tracePt t="281509" x="9272588" y="5573713"/>
          <p14:tracePt t="281512" x="9288463" y="5573713"/>
          <p14:tracePt t="281514" x="9296400" y="5573713"/>
          <p14:tracePt t="281516" x="9305925" y="5573713"/>
          <p14:tracePt t="281517" x="9313863" y="5573713"/>
          <p14:tracePt t="281519" x="9321800" y="5573713"/>
          <p14:tracePt t="281521" x="9331325" y="5573713"/>
          <p14:tracePt t="281522" x="9339263" y="5573713"/>
          <p14:tracePt t="281524" x="9347200" y="5573713"/>
          <p14:tracePt t="281526" x="9355138" y="5573713"/>
          <p14:tracePt t="281529" x="9364663" y="5573713"/>
          <p14:tracePt t="281530" x="9372600" y="5573713"/>
          <p14:tracePt t="281532" x="9380538" y="5573713"/>
          <p14:tracePt t="281536" x="9390063" y="5573713"/>
          <p14:tracePt t="281537" x="9398000" y="5573713"/>
          <p14:tracePt t="281538" x="9405938" y="5573713"/>
          <p14:tracePt t="281542" x="9413875" y="5573713"/>
          <p14:tracePt t="281546" x="9423400" y="5573713"/>
          <p14:tracePt t="281547" x="9431338" y="5573713"/>
          <p14:tracePt t="281548" x="9439275" y="5573713"/>
          <p14:tracePt t="281551" x="9448800" y="5573713"/>
          <p14:tracePt t="281555" x="9456738" y="5573713"/>
          <p14:tracePt t="281560" x="9464675" y="5573713"/>
          <p14:tracePt t="281563" x="9472613" y="5565775"/>
          <p14:tracePt t="281566" x="9482138" y="5565775"/>
          <p14:tracePt t="281571" x="9490075" y="5565775"/>
          <p14:tracePt t="281576" x="9498013" y="5565775"/>
          <p14:tracePt t="281580" x="9498013" y="5556250"/>
          <p14:tracePt t="281581" x="9507538" y="5556250"/>
          <p14:tracePt t="281584" x="9515475" y="5556250"/>
          <p14:tracePt t="281589" x="9523413" y="5556250"/>
          <p14:tracePt t="281594" x="9531350" y="5556250"/>
          <p14:tracePt t="281600" x="9540875" y="5556250"/>
          <p14:tracePt t="281603" x="9548813" y="5556250"/>
          <p14:tracePt t="281607" x="9556750" y="5556250"/>
          <p14:tracePt t="281612" x="9566275" y="5556250"/>
          <p14:tracePt t="281620" x="9574213" y="5556250"/>
          <p14:tracePt t="281625" x="9582150" y="5556250"/>
          <p14:tracePt t="281627" x="9582150" y="5548313"/>
          <p14:tracePt t="281634" x="9590088" y="5548313"/>
          <p14:tracePt t="281644" x="9599613" y="5548313"/>
          <p14:tracePt t="281654" x="9607550" y="5548313"/>
          <p14:tracePt t="281656" x="9607550" y="5540375"/>
          <p14:tracePt t="281658" x="9615488" y="5540375"/>
          <p14:tracePt t="281669" x="9625013" y="5540375"/>
          <p14:tracePt t="281682" x="9632950" y="5540375"/>
          <p14:tracePt t="281683" x="9632950" y="5532438"/>
          <p14:tracePt t="281690" x="9640888" y="5522913"/>
          <p14:tracePt t="281692" x="9648825" y="5522913"/>
          <p14:tracePt t="281697" x="9658350" y="5522913"/>
          <p14:tracePt t="281701" x="9666288" y="5514975"/>
          <p14:tracePt t="281706" x="9674225" y="5514975"/>
          <p14:tracePt t="281707" x="9683750" y="5514975"/>
          <p14:tracePt t="281713" x="9691688" y="5514975"/>
          <p14:tracePt t="281716" x="9699625" y="5507038"/>
          <p14:tracePt t="281719" x="9707563" y="5507038"/>
          <p14:tracePt t="281722" x="9717088" y="5507038"/>
          <p14:tracePt t="281725" x="9717088" y="5497513"/>
          <p14:tracePt t="281727" x="9725025" y="5497513"/>
          <p14:tracePt t="281731" x="9732963" y="5497513"/>
          <p14:tracePt t="281736" x="9742488" y="5497513"/>
          <p14:tracePt t="281738" x="9742488" y="5489575"/>
          <p14:tracePt t="281741" x="9750425" y="5489575"/>
          <p14:tracePt t="281744" x="9750425" y="5481638"/>
          <p14:tracePt t="281750" x="9758363" y="5481638"/>
          <p14:tracePt t="281760" x="9758363" y="5473700"/>
          <p14:tracePt t="281792" x="9766300" y="5473700"/>
          <p14:tracePt t="281802" x="9766300" y="5464175"/>
          <p14:tracePt t="281821" x="9766300" y="5456238"/>
          <p14:tracePt t="281827" x="9766300" y="5448300"/>
          <p14:tracePt t="281837" x="9766300" y="5438775"/>
          <p14:tracePt t="281847" x="9766300" y="5430838"/>
          <p14:tracePt t="281854" x="9766300" y="5422900"/>
          <p14:tracePt t="281858" x="9766300" y="5414963"/>
          <p14:tracePt t="281866" x="9766300" y="5405438"/>
          <p14:tracePt t="281873" x="9766300" y="5397500"/>
          <p14:tracePt t="281882" x="9766300" y="5389563"/>
          <p14:tracePt t="281885" x="9766300" y="5380038"/>
          <p14:tracePt t="281888" x="9758363" y="5380038"/>
          <p14:tracePt t="281894" x="9758363" y="5372100"/>
          <p14:tracePt t="281900" x="9750425" y="5372100"/>
          <p14:tracePt t="281904" x="9750425" y="5364163"/>
          <p14:tracePt t="281907" x="9742488" y="5364163"/>
          <p14:tracePt t="281927" x="9742488" y="5356225"/>
          <p14:tracePt t="281931" x="9732963" y="5356225"/>
          <p14:tracePt t="281937" x="9732963" y="5346700"/>
          <p14:tracePt t="281961" x="9725025" y="5346700"/>
          <p14:tracePt t="281963" x="9725025" y="5338763"/>
          <p14:tracePt t="281974" x="9717088" y="5330825"/>
          <p14:tracePt t="281980" x="9707563" y="5330825"/>
          <p14:tracePt t="281986" x="9707563" y="5321300"/>
          <p14:tracePt t="281989" x="9699625" y="5321300"/>
          <p14:tracePt t="281992" x="9699625" y="5313363"/>
          <p14:tracePt t="281998" x="9691688" y="5313363"/>
          <p14:tracePt t="282003" x="9691688" y="5305425"/>
          <p14:tracePt t="282012" x="9683750" y="5305425"/>
          <p14:tracePt t="282076" x="9674225" y="5305425"/>
          <p14:tracePt t="282079" x="9674225" y="5295900"/>
          <p14:tracePt t="282104" x="9666288" y="5295900"/>
          <p14:tracePt t="282105" x="9666288" y="5287963"/>
          <p14:tracePt t="282115" x="9666288" y="5280025"/>
          <p14:tracePt t="282120" x="9658350" y="5280025"/>
          <p14:tracePt t="282220" x="9658350" y="5272088"/>
          <p14:tracePt t="282225" x="9648825" y="5272088"/>
          <p14:tracePt t="282233" x="9640888" y="5272088"/>
          <p14:tracePt t="282311" x="9632950" y="5272088"/>
          <p14:tracePt t="282320" x="9625013" y="5262563"/>
          <p14:tracePt t="282327" x="9615488" y="5262563"/>
          <p14:tracePt t="282329" x="9607550" y="5262563"/>
          <p14:tracePt t="282347" x="9582150" y="5262563"/>
          <p14:tracePt t="282350" x="9574213" y="5262563"/>
          <p14:tracePt t="282355" x="9566275" y="5262563"/>
          <p14:tracePt t="282365" x="9556750" y="5262563"/>
          <p14:tracePt t="282367" x="9548813" y="5262563"/>
          <p14:tracePt t="282371" x="9540875" y="5262563"/>
          <p14:tracePt t="282380" x="9531350" y="5262563"/>
          <p14:tracePt t="282384" x="9523413" y="5262563"/>
          <p14:tracePt t="282391" x="9515475" y="5262563"/>
          <p14:tracePt t="282394" x="9507538" y="5262563"/>
          <p14:tracePt t="282401" x="9498013" y="5262563"/>
          <p14:tracePt t="282407" x="9490075" y="5262563"/>
          <p14:tracePt t="282413" x="9482138" y="5254625"/>
          <p14:tracePt t="282420" x="9472613" y="5254625"/>
          <p14:tracePt t="282422" x="9464675" y="5254625"/>
          <p14:tracePt t="282429" x="9456738" y="5254625"/>
          <p14:tracePt t="282434" x="9448800" y="5254625"/>
          <p14:tracePt t="282439" x="9439275" y="5254625"/>
          <p14:tracePt t="282442" x="9431338" y="5254625"/>
          <p14:tracePt t="282446" x="9423400" y="5254625"/>
          <p14:tracePt t="282450" x="9413875" y="5254625"/>
          <p14:tracePt t="282453" x="9405938" y="5254625"/>
          <p14:tracePt t="282455" x="9398000" y="5254625"/>
          <p14:tracePt t="282459" x="9390063" y="5254625"/>
          <p14:tracePt t="282462" x="9380538" y="5254625"/>
          <p14:tracePt t="282463" x="9372600" y="5254625"/>
          <p14:tracePt t="282465" x="9364663" y="5254625"/>
          <p14:tracePt t="282468" x="9355138" y="5254625"/>
          <p14:tracePt t="282470" x="9347200" y="5254625"/>
          <p14:tracePt t="282473" x="9339263" y="5254625"/>
          <p14:tracePt t="282474" x="9331325" y="5254625"/>
          <p14:tracePt t="282476" x="9321800" y="5254625"/>
          <p14:tracePt t="282479" x="9313863" y="5254625"/>
          <p14:tracePt t="282480" x="9296400" y="5254625"/>
          <p14:tracePt t="282484" x="9288463" y="5246688"/>
          <p14:tracePt t="282485" x="9280525" y="5246688"/>
          <p14:tracePt t="282488" x="9272588" y="5246688"/>
          <p14:tracePt t="282489" x="9263063" y="5246688"/>
          <p14:tracePt t="282490" x="9255125" y="5246688"/>
          <p14:tracePt t="282492" x="9247188" y="5246688"/>
          <p14:tracePt t="282496" x="9229725" y="5246688"/>
          <p14:tracePt t="282498" x="9221788" y="5237163"/>
          <p14:tracePt t="282500" x="9213850" y="5237163"/>
          <p14:tracePt t="282502" x="9204325" y="5237163"/>
          <p14:tracePt t="282504" x="9196388" y="5237163"/>
          <p14:tracePt t="282507" x="9188450" y="5237163"/>
          <p14:tracePt t="282508" x="9178925" y="5237163"/>
          <p14:tracePt t="282511" x="9170988" y="5237163"/>
          <p14:tracePt t="282513" x="9163050" y="5237163"/>
          <p14:tracePt t="282515" x="9155113" y="5237163"/>
          <p14:tracePt t="282518" x="9145588" y="5237163"/>
          <p14:tracePt t="282520" x="9137650" y="5237163"/>
          <p14:tracePt t="282521" x="9129713" y="5237163"/>
          <p14:tracePt t="282524" x="9120188" y="5229225"/>
          <p14:tracePt t="282530" x="9096375" y="5229225"/>
          <p14:tracePt t="282534" x="9086850" y="5229225"/>
          <p14:tracePt t="282537" x="9078913" y="5229225"/>
          <p14:tracePt t="282539" x="9070975" y="5229225"/>
          <p14:tracePt t="282541" x="9061450" y="5229225"/>
          <p14:tracePt t="282542" x="9053513" y="5229225"/>
          <p14:tracePt t="282546" x="9045575" y="5229225"/>
          <p14:tracePt t="282548" x="9037638" y="5229225"/>
          <p14:tracePt t="282549" x="9028113" y="5229225"/>
          <p14:tracePt t="282550" x="9020175" y="5229225"/>
          <p14:tracePt t="282552" x="9012238" y="5229225"/>
          <p14:tracePt t="282554" x="9002713" y="5229225"/>
          <p14:tracePt t="282557" x="8986838" y="5229225"/>
          <p14:tracePt t="282559" x="8978900" y="5229225"/>
          <p14:tracePt t="282562" x="8961438" y="5229225"/>
          <p14:tracePt t="282565" x="8943975" y="5229225"/>
          <p14:tracePt t="282568" x="8936038" y="5229225"/>
          <p14:tracePt t="282569" x="8928100" y="5229225"/>
          <p14:tracePt t="282570" x="8920163" y="5229225"/>
          <p14:tracePt t="282571" x="8910638" y="5229225"/>
          <p14:tracePt t="282574" x="8902700" y="5229225"/>
          <p14:tracePt t="282575" x="8894763" y="5229225"/>
          <p14:tracePt t="282578" x="8877300" y="5229225"/>
          <p14:tracePt t="282579" x="8869363" y="5229225"/>
          <p14:tracePt t="282581" x="8851900" y="5229225"/>
          <p14:tracePt t="282584" x="8843963" y="5229225"/>
          <p14:tracePt t="282586" x="8836025" y="5229225"/>
          <p14:tracePt t="282587" x="8818563" y="5229225"/>
          <p14:tracePt t="282590" x="8810625" y="5229225"/>
          <p14:tracePt t="282594" x="8793163" y="5229225"/>
          <p14:tracePt t="282597" x="8785225" y="5229225"/>
          <p14:tracePt t="282598" x="8777288" y="5229225"/>
          <p14:tracePt t="282598" x="8767763" y="5229225"/>
          <p14:tracePt t="282600" x="8759825" y="5229225"/>
          <p14:tracePt t="282603" x="8751888" y="5229225"/>
          <p14:tracePt t="282604" x="8743950" y="5229225"/>
          <p14:tracePt t="282607" x="8734425" y="5229225"/>
          <p14:tracePt t="282608" x="8726488" y="5229225"/>
          <p14:tracePt t="282610" x="8718550" y="5229225"/>
          <p14:tracePt t="282612" x="8709025" y="5229225"/>
          <p14:tracePt t="282614" x="8701088" y="5229225"/>
          <p14:tracePt t="282615" x="8693150" y="5229225"/>
          <p14:tracePt t="282617" x="8685213" y="5229225"/>
          <p14:tracePt t="282620" x="8675688" y="5229225"/>
          <p14:tracePt t="282621" x="8667750" y="5229225"/>
          <p14:tracePt t="282623" x="8659813" y="5229225"/>
          <p14:tracePt t="282626" x="8650288" y="5229225"/>
          <p14:tracePt t="282629" x="8642350" y="5229225"/>
          <p14:tracePt t="282633" x="8634413" y="5229225"/>
          <p14:tracePt t="282634" x="8626475" y="5229225"/>
          <p14:tracePt t="282637" x="8616950" y="5229225"/>
          <p14:tracePt t="282640" x="8609013" y="5229225"/>
          <p14:tracePt t="282645" x="8601075" y="5229225"/>
          <p14:tracePt t="282649" x="8591550" y="5229225"/>
          <p14:tracePt t="282660" x="8583613" y="5229225"/>
          <p14:tracePt t="282698" x="8575675" y="5229225"/>
          <p14:tracePt t="282729" x="8567738" y="5229225"/>
          <p14:tracePt t="282741" x="8558213" y="5229225"/>
          <p14:tracePt t="282746" x="8550275" y="5229225"/>
          <p14:tracePt t="282754" x="8542338" y="5229225"/>
          <p14:tracePt t="282761" x="8532813" y="5229225"/>
          <p14:tracePt t="282771" x="8524875" y="5229225"/>
          <p14:tracePt t="282777" x="8516938" y="5229225"/>
          <p14:tracePt t="282820" x="8516938" y="5237163"/>
          <p14:tracePt t="282824" x="8516938" y="5246688"/>
          <p14:tracePt t="282833" x="8516938" y="5254625"/>
          <p14:tracePt t="282837" x="8516938" y="5262563"/>
          <p14:tracePt t="282842" x="8516938" y="5272088"/>
          <p14:tracePt t="282848" x="8516938" y="5287963"/>
          <p14:tracePt t="282852" x="8516938" y="5295900"/>
          <p14:tracePt t="282855" x="8509000" y="5305425"/>
          <p14:tracePt t="282858" x="8509000" y="5313363"/>
          <p14:tracePt t="282862" x="8509000" y="5321300"/>
          <p14:tracePt t="282868" x="8509000" y="5346700"/>
          <p14:tracePt t="282872" x="8509000" y="5364163"/>
          <p14:tracePt t="282875" x="8509000" y="5372100"/>
          <p14:tracePt t="282877" x="8509000" y="5389563"/>
          <p14:tracePt t="282881" x="8509000" y="5397500"/>
          <p14:tracePt t="282883" x="8509000" y="5405438"/>
          <p14:tracePt t="282885" x="8509000" y="5414963"/>
          <p14:tracePt t="282887" x="8509000" y="5422900"/>
          <p14:tracePt t="282889" x="8509000" y="5430838"/>
          <p14:tracePt t="282891" x="8509000" y="5438775"/>
          <p14:tracePt t="282894" x="8509000" y="5448300"/>
          <p14:tracePt t="282897" x="8509000" y="5456238"/>
          <p14:tracePt t="282898" x="8509000" y="5464175"/>
          <p14:tracePt t="282901" x="8509000" y="5473700"/>
          <p14:tracePt t="282904" x="8509000" y="5481638"/>
          <p14:tracePt t="282906" x="8509000" y="5489575"/>
          <p14:tracePt t="282910" x="8509000" y="5497513"/>
          <p14:tracePt t="282915" x="8509000" y="5507038"/>
          <p14:tracePt t="282921" x="8509000" y="5514975"/>
          <p14:tracePt t="282930" x="8509000" y="5522913"/>
          <p14:tracePt t="282937" x="8509000" y="5532438"/>
          <p14:tracePt t="282970" x="8516938" y="5540375"/>
          <p14:tracePt t="282974" x="8524875" y="5540375"/>
          <p14:tracePt t="282981" x="8532813" y="5540375"/>
          <p14:tracePt t="282985" x="8542338" y="5540375"/>
          <p14:tracePt t="282989" x="8550275" y="5540375"/>
          <p14:tracePt t="282992" x="8558213" y="5540375"/>
          <p14:tracePt t="282994" x="8567738" y="5540375"/>
          <p14:tracePt t="282998" x="8575675" y="5540375"/>
          <p14:tracePt t="282999" x="8583613" y="5540375"/>
          <p14:tracePt t="283001" x="8591550" y="5540375"/>
          <p14:tracePt t="283003" x="8601075" y="5540375"/>
          <p14:tracePt t="283004" x="8609013" y="5540375"/>
          <p14:tracePt t="283005" x="8626475" y="5540375"/>
          <p14:tracePt t="283007" x="8634413" y="5540375"/>
          <p14:tracePt t="283008" x="8642350" y="5540375"/>
          <p14:tracePt t="283009" x="8659813" y="5540375"/>
          <p14:tracePt t="283011" x="8667750" y="5540375"/>
          <p14:tracePt t="283014" x="8685213" y="5540375"/>
          <p14:tracePt t="283017" x="8709025" y="5540375"/>
          <p14:tracePt t="283018" x="8718550" y="5540375"/>
          <p14:tracePt t="283021" x="8743950" y="5532438"/>
          <p14:tracePt t="283022" x="8767763" y="5532438"/>
          <p14:tracePt t="283024" x="8793163" y="5532438"/>
          <p14:tracePt t="283026" x="8802688" y="5532438"/>
          <p14:tracePt t="283028" x="8810625" y="5532438"/>
          <p14:tracePt t="283030" x="8836025" y="5522913"/>
          <p14:tracePt t="283032" x="8851900" y="5522913"/>
          <p14:tracePt t="283033" x="8869363" y="5522913"/>
          <p14:tracePt t="283035" x="8885238" y="5514975"/>
          <p14:tracePt t="283036" x="8910638" y="5514975"/>
          <p14:tracePt t="283037" x="8920163" y="5514975"/>
          <p14:tracePt t="283041" x="8943975" y="5514975"/>
          <p14:tracePt t="283043" x="8961438" y="5514975"/>
          <p14:tracePt t="283044" x="8969375" y="5514975"/>
          <p14:tracePt t="283046" x="8994775" y="5514975"/>
          <p14:tracePt t="283051" x="9028113" y="5514975"/>
          <p14:tracePt t="283052" x="9045575" y="5514975"/>
          <p14:tracePt t="283053" x="9053513" y="5514975"/>
          <p14:tracePt t="283054" x="9061450" y="5514975"/>
          <p14:tracePt t="283055" x="9078913" y="5514975"/>
          <p14:tracePt t="283057" x="9086850" y="5514975"/>
          <p14:tracePt t="283059" x="9104313" y="5514975"/>
          <p14:tracePt t="283061" x="9112250" y="5514975"/>
          <p14:tracePt t="283063" x="9137650" y="5514975"/>
          <p14:tracePt t="283065" x="9155113" y="5514975"/>
          <p14:tracePt t="283066" x="9163050" y="5514975"/>
          <p14:tracePt t="283067" x="9170988" y="5514975"/>
          <p14:tracePt t="283068" x="9178925" y="5514975"/>
          <p14:tracePt t="283069" x="9188450" y="5514975"/>
          <p14:tracePt t="283071" x="9196388" y="5514975"/>
          <p14:tracePt t="283072" x="9204325" y="5514975"/>
          <p14:tracePt t="283074" x="9221788" y="5514975"/>
          <p14:tracePt t="283075" x="9229725" y="5514975"/>
          <p14:tracePt t="283077" x="9237663" y="5514975"/>
          <p14:tracePt t="283079" x="9255125" y="5514975"/>
          <p14:tracePt t="283081" x="9263063" y="5522913"/>
          <p14:tracePt t="283082" x="9272588" y="5522913"/>
          <p14:tracePt t="283084" x="9288463" y="5522913"/>
          <p14:tracePt t="283086" x="9296400" y="5532438"/>
          <p14:tracePt t="283087" x="9305925" y="5532438"/>
          <p14:tracePt t="283088" x="9313863" y="5532438"/>
          <p14:tracePt t="283088" x="9321800" y="5532438"/>
          <p14:tracePt t="283091" x="9331325" y="5532438"/>
          <p14:tracePt t="283093" x="9339263" y="5540375"/>
          <p14:tracePt t="283094" x="9347200" y="5540375"/>
          <p14:tracePt t="283096" x="9355138" y="5540375"/>
          <p14:tracePt t="283097" x="9364663" y="5540375"/>
          <p14:tracePt t="283099" x="9372600" y="5540375"/>
          <p14:tracePt t="283099" x="9380538" y="5548313"/>
          <p14:tracePt t="283103" x="9390063" y="5548313"/>
          <p14:tracePt t="283104" x="9398000" y="5548313"/>
          <p14:tracePt t="283106" x="9405938" y="5548313"/>
          <p14:tracePt t="283108" x="9413875" y="5548313"/>
          <p14:tracePt t="283111" x="9423400" y="5548313"/>
          <p14:tracePt t="283113" x="9423400" y="5556250"/>
          <p14:tracePt t="283114" x="9431338" y="5556250"/>
          <p14:tracePt t="283117" x="9439275" y="5556250"/>
          <p14:tracePt t="283119" x="9448800" y="5556250"/>
          <p14:tracePt t="283124" x="9456738" y="5556250"/>
          <p14:tracePt t="283125" x="9456738" y="5565775"/>
          <p14:tracePt t="283129" x="9464675" y="5565775"/>
          <p14:tracePt t="283134" x="9472613" y="5565775"/>
          <p14:tracePt t="283135" x="9482138" y="5565775"/>
          <p14:tracePt t="283139" x="9490075" y="5565775"/>
          <p14:tracePt t="283145" x="9498013" y="5565775"/>
          <p14:tracePt t="283148" x="9507538" y="5565775"/>
          <p14:tracePt t="283152" x="9515475" y="5565775"/>
          <p14:tracePt t="283154" x="9515475" y="5573713"/>
          <p14:tracePt t="283155" x="9523413" y="5573713"/>
          <p14:tracePt t="283161" x="9531350" y="5573713"/>
          <p14:tracePt t="283164" x="9540875" y="5573713"/>
          <p14:tracePt t="283166" x="9548813" y="5581650"/>
          <p14:tracePt t="283168" x="9556750" y="5581650"/>
          <p14:tracePt t="283172" x="9566275" y="5591175"/>
          <p14:tracePt t="283175" x="9574213" y="5591175"/>
          <p14:tracePt t="283177" x="9582150" y="5599113"/>
          <p14:tracePt t="283180" x="9590088" y="5599113"/>
          <p14:tracePt t="283184" x="9599613" y="5599113"/>
          <p14:tracePt t="283186" x="9599613" y="5607050"/>
          <p14:tracePt t="283189" x="9607550" y="5607050"/>
          <p14:tracePt t="283191" x="9615488" y="5607050"/>
          <p14:tracePt t="283283" x="9625013" y="5607050"/>
          <p14:tracePt t="283293" x="9625013" y="5599113"/>
          <p14:tracePt t="283297" x="9625013" y="5591175"/>
          <p14:tracePt t="283299" x="9625013" y="5581650"/>
          <p14:tracePt t="283302" x="9625013" y="5573713"/>
          <p14:tracePt t="283305" x="9625013" y="5565775"/>
          <p14:tracePt t="283306" x="9625013" y="5556250"/>
          <p14:tracePt t="283313" x="9625013" y="5540375"/>
          <p14:tracePt t="283317" x="9625013" y="5532438"/>
          <p14:tracePt t="283318" x="9625013" y="5522913"/>
          <p14:tracePt t="283321" x="9625013" y="5514975"/>
          <p14:tracePt t="283324" x="9625013" y="5507038"/>
          <p14:tracePt t="283328" x="9625013" y="5497513"/>
          <p14:tracePt t="283331" x="9625013" y="5481638"/>
          <p14:tracePt t="283333" x="9625013" y="5473700"/>
          <p14:tracePt t="283337" x="9625013" y="5464175"/>
          <p14:tracePt t="283338" x="9615488" y="5464175"/>
          <p14:tracePt t="283338" x="9615488" y="5456238"/>
          <p14:tracePt t="283340" x="9615488" y="5448300"/>
          <p14:tracePt t="283343" x="9607550" y="5438775"/>
          <p14:tracePt t="283346" x="9607550" y="5430838"/>
          <p14:tracePt t="283349" x="9607550" y="5422900"/>
          <p14:tracePt t="283350" x="9599613" y="5414963"/>
          <p14:tracePt t="283355" x="9599613" y="5405438"/>
          <p14:tracePt t="283359" x="9599613" y="5397500"/>
          <p14:tracePt t="283365" x="9590088" y="5397500"/>
          <p14:tracePt t="283365" x="9590088" y="5389563"/>
          <p14:tracePt t="283370" x="9590088" y="5380038"/>
          <p14:tracePt t="283379" x="9590088" y="5372100"/>
          <p14:tracePt t="283385" x="9582150" y="5372100"/>
          <p14:tracePt t="283386" x="9582150" y="5364163"/>
          <p14:tracePt t="283394" x="9574213" y="5364163"/>
          <p14:tracePt t="283398" x="9574213" y="5356225"/>
          <p14:tracePt t="283404" x="9574213" y="5346700"/>
          <p14:tracePt t="283450" x="9574213" y="5338763"/>
          <p14:tracePt t="283463" x="9566275" y="5338763"/>
          <p14:tracePt t="283477" x="9566275" y="5330825"/>
          <p14:tracePt t="283644" x="9566275" y="5321300"/>
          <p14:tracePt t="283647" x="9556750" y="5321300"/>
          <p14:tracePt t="283649" x="9556750" y="5313363"/>
          <p14:tracePt t="283657" x="9556750" y="5305425"/>
          <p14:tracePt t="283660" x="9548813" y="5305425"/>
          <p14:tracePt t="283666" x="9540875" y="5305425"/>
          <p14:tracePt t="283669" x="9540875" y="5295900"/>
          <p14:tracePt t="283686" x="9531350" y="5287963"/>
          <p14:tracePt t="283696" x="9531350" y="5280025"/>
          <p14:tracePt t="283705" x="9523413" y="5280025"/>
          <p14:tracePt t="283712" x="9515475" y="5272088"/>
          <p14:tracePt t="283719" x="9507538" y="5272088"/>
          <p14:tracePt t="283724" x="9498013" y="5272088"/>
          <p14:tracePt t="283727" x="9498013" y="5262563"/>
          <p14:tracePt t="283732" x="9490075" y="5262563"/>
          <p14:tracePt t="283737" x="9482138" y="5262563"/>
          <p14:tracePt t="283741" x="9472613" y="5254625"/>
          <p14:tracePt t="283745" x="9464675" y="5254625"/>
          <p14:tracePt t="283752" x="9456738" y="5246688"/>
          <p14:tracePt t="283757" x="9448800" y="5246688"/>
          <p14:tracePt t="283759" x="9439275" y="5246688"/>
          <p14:tracePt t="283764" x="9431338" y="5246688"/>
          <p14:tracePt t="283771" x="9423400" y="5237163"/>
          <p14:tracePt t="283776" x="9413875" y="5237163"/>
          <p14:tracePt t="283781" x="9405938" y="5237163"/>
          <p14:tracePt t="283787" x="9398000" y="5237163"/>
          <p14:tracePt t="283799" x="9390063" y="5237163"/>
          <p14:tracePt t="283814" x="9380538" y="5237163"/>
          <p14:tracePt t="283820" x="9372600" y="5237163"/>
          <p14:tracePt t="283832" x="9364663" y="5237163"/>
          <p14:tracePt t="283835" x="9355138" y="5237163"/>
          <p14:tracePt t="283840" x="9347200" y="5237163"/>
          <p14:tracePt t="283846" x="9331325" y="5237163"/>
          <p14:tracePt t="283850" x="9321800" y="5237163"/>
          <p14:tracePt t="283854" x="9313863" y="5237163"/>
          <p14:tracePt t="283857" x="9296400" y="5237163"/>
          <p14:tracePt t="283860" x="9288463" y="5237163"/>
          <p14:tracePt t="283865" x="9263063" y="5237163"/>
          <p14:tracePt t="283868" x="9255125" y="5237163"/>
          <p14:tracePt t="283869" x="9237663" y="5237163"/>
          <p14:tracePt t="283870" x="9229725" y="5237163"/>
          <p14:tracePt t="283872" x="9221788" y="5237163"/>
          <p14:tracePt t="283874" x="9213850" y="5237163"/>
          <p14:tracePt t="283876" x="9196388" y="5237163"/>
          <p14:tracePt t="283879" x="9178925" y="5237163"/>
          <p14:tracePt t="283881" x="9163050" y="5237163"/>
          <p14:tracePt t="283883" x="9155113" y="5246688"/>
          <p14:tracePt t="283885" x="9145588" y="5246688"/>
          <p14:tracePt t="283886" x="9137650" y="5246688"/>
          <p14:tracePt t="283887" x="9129713" y="5246688"/>
          <p14:tracePt t="283887" x="9120188" y="5246688"/>
          <p14:tracePt t="283890" x="9104313" y="5246688"/>
          <p14:tracePt t="283892" x="9086850" y="5246688"/>
          <p14:tracePt t="283894" x="9078913" y="5246688"/>
          <p14:tracePt t="283898" x="9045575" y="5246688"/>
          <p14:tracePt t="283900" x="9037638" y="5254625"/>
          <p14:tracePt t="283902" x="9028113" y="5254625"/>
          <p14:tracePt t="283903" x="9020175" y="5254625"/>
          <p14:tracePt t="283904" x="9012238" y="5254625"/>
          <p14:tracePt t="283905" x="9002713" y="5254625"/>
          <p14:tracePt t="283906" x="8994775" y="5254625"/>
          <p14:tracePt t="283908" x="8978900" y="5254625"/>
          <p14:tracePt t="283909" x="8969375" y="5254625"/>
          <p14:tracePt t="283910" x="8961438" y="5254625"/>
          <p14:tracePt t="283913" x="8943975" y="5254625"/>
          <p14:tracePt t="283916" x="8920163" y="5254625"/>
          <p14:tracePt t="283918" x="8910638" y="5254625"/>
          <p14:tracePt t="283919" x="8894763" y="5254625"/>
          <p14:tracePt t="283921" x="8885238" y="5254625"/>
          <p14:tracePt t="283923" x="8869363" y="5254625"/>
          <p14:tracePt t="283925" x="8861425" y="5254625"/>
          <p14:tracePt t="283926" x="8843963" y="5254625"/>
          <p14:tracePt t="283930" x="8836025" y="5254625"/>
          <p14:tracePt t="283931" x="8826500" y="5254625"/>
          <p14:tracePt t="283932" x="8818563" y="5254625"/>
          <p14:tracePt t="283934" x="8810625" y="5254625"/>
          <p14:tracePt t="283936" x="8793163" y="5254625"/>
          <p14:tracePt t="283937" x="8785225" y="5254625"/>
          <p14:tracePt t="283939" x="8777288" y="5254625"/>
          <p14:tracePt t="283941" x="8767763" y="5254625"/>
          <p14:tracePt t="283942" x="8759825" y="5254625"/>
          <p14:tracePt t="283944" x="8751888" y="5254625"/>
          <p14:tracePt t="283947" x="8743950" y="5254625"/>
          <p14:tracePt t="283947" x="8734425" y="5254625"/>
          <p14:tracePt t="283949" x="8726488" y="5254625"/>
          <p14:tracePt t="283951" x="8718550" y="5254625"/>
          <p14:tracePt t="283954" x="8709025" y="5254625"/>
          <p14:tracePt t="283955" x="8701088" y="5254625"/>
          <p14:tracePt t="283956" x="8693150" y="5254625"/>
          <p14:tracePt t="283958" x="8685213" y="5254625"/>
          <p14:tracePt t="283962" x="8675688" y="5254625"/>
          <p14:tracePt t="283964" x="8667750" y="5254625"/>
          <p14:tracePt t="283965" x="8659813" y="5254625"/>
          <p14:tracePt t="283967" x="8650288" y="5254625"/>
          <p14:tracePt t="283970" x="8642350" y="5254625"/>
          <p14:tracePt t="283973" x="8634413" y="5254625"/>
          <p14:tracePt t="283975" x="8626475" y="5254625"/>
          <p14:tracePt t="283979" x="8616950" y="5254625"/>
          <p14:tracePt t="283982" x="8609013" y="5254625"/>
          <p14:tracePt t="283985" x="8601075" y="5254625"/>
          <p14:tracePt t="283985" x="8591550" y="5254625"/>
          <p14:tracePt t="283988" x="8583613" y="5254625"/>
          <p14:tracePt t="283991" x="8575675" y="5254625"/>
          <p14:tracePt t="283995" x="8567738" y="5254625"/>
          <p14:tracePt t="283998" x="8558213" y="5254625"/>
          <p14:tracePt t="284001" x="8550275" y="5254625"/>
          <p14:tracePt t="284003" x="8542338" y="5254625"/>
          <p14:tracePt t="284005" x="8532813" y="5254625"/>
          <p14:tracePt t="284007" x="8524875" y="5254625"/>
          <p14:tracePt t="284012" x="8516938" y="5254625"/>
          <p14:tracePt t="284014" x="8509000" y="5254625"/>
          <p14:tracePt t="284018" x="8499475" y="5254625"/>
          <p14:tracePt t="284019" x="8491538" y="5254625"/>
          <p14:tracePt t="284023" x="8483600" y="5254625"/>
          <p14:tracePt t="284026" x="8483600" y="5262563"/>
          <p14:tracePt t="284027" x="8474075" y="5262563"/>
          <p14:tracePt t="284032" x="8466138" y="5262563"/>
          <p14:tracePt t="284035" x="8458200" y="5262563"/>
          <p14:tracePt t="284041" x="8450263" y="5262563"/>
          <p14:tracePt t="284051" x="8450263" y="5272088"/>
          <p14:tracePt t="284154" x="8440738" y="5272088"/>
          <p14:tracePt t="284159" x="8440738" y="5280025"/>
          <p14:tracePt t="284176" x="8440738" y="5287963"/>
          <p14:tracePt t="284186" x="8432800" y="5287963"/>
          <p14:tracePt t="284201" x="8424863" y="5295900"/>
          <p14:tracePt t="284218" x="8424863" y="5305425"/>
          <p14:tracePt t="284227" x="8415338" y="5305425"/>
          <p14:tracePt t="284245" x="8407400" y="5305425"/>
          <p14:tracePt t="284253" x="8407400" y="5313363"/>
          <p14:tracePt t="284261" x="8399463" y="5313363"/>
          <p14:tracePt t="284282" x="8391525" y="5313363"/>
          <p14:tracePt t="284307" x="8382000" y="5313363"/>
          <p14:tracePt t="284309" x="8382000" y="5321300"/>
          <p14:tracePt t="284331" x="8374063" y="5321300"/>
          <p14:tracePt t="284343" x="8374063" y="5330825"/>
          <p14:tracePt t="284354" x="8366125" y="5330825"/>
          <p14:tracePt t="284611" x="8366125" y="5338763"/>
          <p14:tracePt t="284622" x="8356600" y="5338763"/>
          <p14:tracePt t="284628" x="8348663" y="5338763"/>
          <p14:tracePt t="284633" x="8348663" y="5346700"/>
          <p14:tracePt t="284638" x="8340725" y="5346700"/>
          <p14:tracePt t="284647" x="8340725" y="5356225"/>
          <p14:tracePt t="284649" x="8332788" y="5356225"/>
          <p14:tracePt t="284660" x="8323263" y="5356225"/>
          <p14:tracePt t="284662" x="8323263" y="5364163"/>
          <p14:tracePt t="284666" x="8315325" y="5364163"/>
          <p14:tracePt t="284672" x="8315325" y="5372100"/>
          <p14:tracePt t="284683" x="8307388" y="5372100"/>
          <p14:tracePt t="285490" x="8307388" y="5380038"/>
          <p14:tracePt t="285503" x="8307388" y="5389563"/>
          <p14:tracePt t="285508" x="8307388" y="5397500"/>
          <p14:tracePt t="285514" x="8307388" y="5405438"/>
          <p14:tracePt t="285516" x="8307388" y="5414963"/>
          <p14:tracePt t="285519" x="8315325" y="5422900"/>
          <p14:tracePt t="285522" x="8323263" y="5422900"/>
          <p14:tracePt t="285524" x="8323263" y="5430838"/>
          <p14:tracePt t="285530" x="8332788" y="5438775"/>
          <p14:tracePt t="285532" x="8332788" y="5448300"/>
          <p14:tracePt t="285536" x="8340725" y="5448300"/>
          <p14:tracePt t="285537" x="8340725" y="5456238"/>
          <p14:tracePt t="285542" x="8348663" y="5456238"/>
          <p14:tracePt t="285544" x="8356600" y="5464175"/>
          <p14:tracePt t="285551" x="8366125" y="5473700"/>
          <p14:tracePt t="285553" x="8374063" y="5481638"/>
          <p14:tracePt t="285555" x="8382000" y="5481638"/>
          <p14:tracePt t="285559" x="8399463" y="5489575"/>
          <p14:tracePt t="285563" x="8407400" y="5489575"/>
          <p14:tracePt t="285565" x="8415338" y="5489575"/>
          <p14:tracePt t="285568" x="8424863" y="5497513"/>
          <p14:tracePt t="285570" x="8440738" y="5497513"/>
          <p14:tracePt t="285573" x="8450263" y="5497513"/>
          <p14:tracePt t="285574" x="8458200" y="5507038"/>
          <p14:tracePt t="285576" x="8466138" y="5507038"/>
          <p14:tracePt t="285579" x="8474075" y="5507038"/>
          <p14:tracePt t="285580" x="8483600" y="5507038"/>
          <p14:tracePt t="285581" x="8491538" y="5507038"/>
          <p14:tracePt t="285582" x="8499475" y="5507038"/>
          <p14:tracePt t="285584" x="8509000" y="5507038"/>
          <p14:tracePt t="285586" x="8516938" y="5507038"/>
          <p14:tracePt t="285588" x="8532813" y="5507038"/>
          <p14:tracePt t="285591" x="8542338" y="5507038"/>
          <p14:tracePt t="285594" x="8558213" y="5507038"/>
          <p14:tracePt t="285597" x="8567738" y="5507038"/>
          <p14:tracePt t="285597" x="8575675" y="5507038"/>
          <p14:tracePt t="285599" x="8583613" y="5507038"/>
          <p14:tracePt t="285601" x="8591550" y="5507038"/>
          <p14:tracePt t="285602" x="8601075" y="5507038"/>
          <p14:tracePt t="285604" x="8609013" y="5497513"/>
          <p14:tracePt t="285605" x="8616950" y="5497513"/>
          <p14:tracePt t="285606" x="8626475" y="5497513"/>
          <p14:tracePt t="285608" x="8634413" y="5489575"/>
          <p14:tracePt t="285609" x="8642350" y="5489575"/>
          <p14:tracePt t="285610" x="8650288" y="5489575"/>
          <p14:tracePt t="285612" x="8667750" y="5481638"/>
          <p14:tracePt t="285614" x="8675688" y="5473700"/>
          <p14:tracePt t="285615" x="8693150" y="5473700"/>
          <p14:tracePt t="285617" x="8701088" y="5464175"/>
          <p14:tracePt t="285619" x="8709025" y="5464175"/>
          <p14:tracePt t="285619" x="8718550" y="5456238"/>
          <p14:tracePt t="285620" x="8726488" y="5456238"/>
          <p14:tracePt t="285621" x="8734425" y="5448300"/>
          <p14:tracePt t="285622" x="8743950" y="5448300"/>
          <p14:tracePt t="285623" x="8751888" y="5438775"/>
          <p14:tracePt t="285626" x="8759825" y="5438775"/>
          <p14:tracePt t="285626" x="8767763" y="5438775"/>
          <p14:tracePt t="285629" x="8785225" y="5430838"/>
          <p14:tracePt t="285631" x="8802688" y="5422900"/>
          <p14:tracePt t="285632" x="8810625" y="5422900"/>
          <p14:tracePt t="285634" x="8826500" y="5414963"/>
          <p14:tracePt t="285635" x="8836025" y="5405438"/>
          <p14:tracePt t="285636" x="8851900" y="5397500"/>
          <p14:tracePt t="285638" x="8861425" y="5397500"/>
          <p14:tracePt t="285640" x="8869363" y="5389563"/>
          <p14:tracePt t="285640" x="8877300" y="5389563"/>
          <p14:tracePt t="285642" x="8885238" y="5380038"/>
          <p14:tracePt t="285644" x="8894763" y="5380038"/>
          <p14:tracePt t="285646" x="8902700" y="5372100"/>
          <p14:tracePt t="285647" x="8910638" y="5372100"/>
          <p14:tracePt t="285649" x="8920163" y="5364163"/>
          <p14:tracePt t="285650" x="8928100" y="5364163"/>
          <p14:tracePt t="285651" x="8928100" y="5356225"/>
          <p14:tracePt t="285652" x="8936038" y="5356225"/>
          <p14:tracePt t="285654" x="8943975" y="5356225"/>
          <p14:tracePt t="285655" x="8943975" y="5346700"/>
          <p14:tracePt t="285657" x="8953500" y="5346700"/>
          <p14:tracePt t="285659" x="8961438" y="5338763"/>
          <p14:tracePt t="285662" x="8969375" y="5330825"/>
          <p14:tracePt t="285664" x="8969375" y="5321300"/>
          <p14:tracePt t="285666" x="8978900" y="5321300"/>
          <p14:tracePt t="285669" x="8978900" y="5313363"/>
          <p14:tracePt t="285670" x="8986838" y="5313363"/>
          <p14:tracePt t="285673" x="8986838" y="5305425"/>
          <p14:tracePt t="285678" x="8986838" y="5295900"/>
          <p14:tracePt t="285681" x="8994775" y="5287963"/>
          <p14:tracePt t="285683" x="8994775" y="5280025"/>
          <p14:tracePt t="285688" x="8994775" y="5272088"/>
          <p14:tracePt t="285693" x="8994775" y="5262563"/>
          <p14:tracePt t="285696" x="8994775" y="5254625"/>
          <p14:tracePt t="285701" x="8994775" y="5246688"/>
          <p14:tracePt t="285705" x="8994775" y="5237163"/>
          <p14:tracePt t="285711" x="8994775" y="5229225"/>
          <p14:tracePt t="285713" x="8994775" y="5221288"/>
          <p14:tracePt t="285715" x="8986838" y="5221288"/>
          <p14:tracePt t="285717" x="8986838" y="5213350"/>
          <p14:tracePt t="285723" x="8978900" y="5213350"/>
          <p14:tracePt t="285724" x="8978900" y="5203825"/>
          <p14:tracePt t="285726" x="8969375" y="5203825"/>
          <p14:tracePt t="285729" x="8969375" y="5195888"/>
          <p14:tracePt t="285731" x="8961438" y="5195888"/>
          <p14:tracePt t="285734" x="8961438" y="5187950"/>
          <p14:tracePt t="285738" x="8953500" y="5187950"/>
          <p14:tracePt t="285740" x="8953500" y="5178425"/>
          <p14:tracePt t="285746" x="8943975" y="5178425"/>
          <p14:tracePt t="285747" x="8936038" y="5178425"/>
          <p14:tracePt t="285749" x="8936038" y="5170488"/>
          <p14:tracePt t="285752" x="8928100" y="5170488"/>
          <p14:tracePt t="285758" x="8920163" y="5170488"/>
          <p14:tracePt t="285759" x="8920163" y="5162550"/>
          <p14:tracePt t="285763" x="8910638" y="5162550"/>
          <p14:tracePt t="285764" x="8902700" y="5162550"/>
          <p14:tracePt t="285766" x="8902700" y="5154613"/>
          <p14:tracePt t="285768" x="8894763" y="5154613"/>
          <p14:tracePt t="285774" x="8885238" y="5154613"/>
          <p14:tracePt t="285779" x="8877300" y="5154613"/>
          <p14:tracePt t="285786" x="8869363" y="5154613"/>
          <p14:tracePt t="285790" x="8861425" y="5154613"/>
          <p14:tracePt t="285796" x="8861425" y="5162550"/>
          <p14:tracePt t="285802" x="8851900" y="5170488"/>
          <p14:tracePt t="285805" x="8851900" y="5178425"/>
          <p14:tracePt t="285808" x="8851900" y="5187950"/>
          <p14:tracePt t="285809" x="8851900" y="5195888"/>
          <p14:tracePt t="285812" x="8843963" y="5203825"/>
          <p14:tracePt t="285814" x="8843963" y="5213350"/>
          <p14:tracePt t="285815" x="8843963" y="5221288"/>
          <p14:tracePt t="285817" x="8843963" y="5229225"/>
          <p14:tracePt t="285819" x="8843963" y="5237163"/>
          <p14:tracePt t="285820" x="8843963" y="5246688"/>
          <p14:tracePt t="285822" x="8843963" y="5254625"/>
          <p14:tracePt t="285823" x="8843963" y="5262563"/>
          <p14:tracePt t="285826" x="8843963" y="5272088"/>
          <p14:tracePt t="285829" x="8843963" y="5280025"/>
          <p14:tracePt t="285830" x="8851900" y="5280025"/>
          <p14:tracePt t="285831" x="8851900" y="5287963"/>
          <p14:tracePt t="285831" x="8851900" y="5295900"/>
          <p14:tracePt t="285832" x="8861425" y="5295900"/>
          <p14:tracePt t="285834" x="8869363" y="5305425"/>
          <p14:tracePt t="285836" x="8869363" y="5313363"/>
          <p14:tracePt t="285837" x="8877300" y="5313363"/>
          <p14:tracePt t="285837" x="8877300" y="5321300"/>
          <p14:tracePt t="285838" x="8885238" y="5330825"/>
          <p14:tracePt t="285840" x="8902700" y="5330825"/>
          <p14:tracePt t="285841" x="8902700" y="5338763"/>
          <p14:tracePt t="285843" x="8910638" y="5338763"/>
          <p14:tracePt t="285844" x="8910638" y="5346700"/>
          <p14:tracePt t="285846" x="8928100" y="5356225"/>
          <p14:tracePt t="285848" x="8936038" y="5364163"/>
          <p14:tracePt t="285849" x="8953500" y="5364163"/>
          <p14:tracePt t="285851" x="8961438" y="5364163"/>
          <p14:tracePt t="285852" x="8961438" y="5372100"/>
          <p14:tracePt t="285853" x="8978900" y="5380038"/>
          <p14:tracePt t="285854" x="8986838" y="5380038"/>
          <p14:tracePt t="285855" x="9002713" y="5389563"/>
          <p14:tracePt t="285857" x="9020175" y="5389563"/>
          <p14:tracePt t="285858" x="9028113" y="5389563"/>
          <p14:tracePt t="285859" x="9037638" y="5389563"/>
          <p14:tracePt t="285860" x="9053513" y="5397500"/>
          <p14:tracePt t="285862" x="9061450" y="5397500"/>
          <p14:tracePt t="285866" x="9096375" y="5405438"/>
          <p14:tracePt t="285868" x="9112250" y="5405438"/>
          <p14:tracePt t="285869" x="9120188" y="5405438"/>
          <p14:tracePt t="285870" x="9129713" y="5405438"/>
          <p14:tracePt t="285871" x="9137650" y="5405438"/>
          <p14:tracePt t="285873" x="9155113" y="5405438"/>
          <p14:tracePt t="285874" x="9170988" y="5405438"/>
          <p14:tracePt t="285876" x="9178925" y="5405438"/>
          <p14:tracePt t="285877" x="9188450" y="5405438"/>
          <p14:tracePt t="285879" x="9213850" y="5405438"/>
          <p14:tracePt t="285881" x="9221788" y="5405438"/>
          <p14:tracePt t="285882" x="9247188" y="5405438"/>
          <p14:tracePt t="285884" x="9255125" y="5405438"/>
          <p14:tracePt t="285886" x="9272588" y="5405438"/>
          <p14:tracePt t="285887" x="9288463" y="5397500"/>
          <p14:tracePt t="285888" x="9296400" y="5397500"/>
          <p14:tracePt t="285890" x="9313863" y="5397500"/>
          <p14:tracePt t="285891" x="9321800" y="5389563"/>
          <p14:tracePt t="285896" x="9339263" y="5389563"/>
          <p14:tracePt t="285897" x="9355138" y="5380038"/>
          <p14:tracePt t="285898" x="9355138" y="5372100"/>
          <p14:tracePt t="285899" x="9364663" y="5372100"/>
          <p14:tracePt t="285901" x="9372600" y="5372100"/>
          <p14:tracePt t="285902" x="9372600" y="5364163"/>
          <p14:tracePt t="285904" x="9380538" y="5364163"/>
          <p14:tracePt t="285905" x="9390063" y="5364163"/>
          <p14:tracePt t="285906" x="9398000" y="5356225"/>
          <p14:tracePt t="285909" x="9405938" y="5356225"/>
          <p14:tracePt t="285911" x="9405938" y="5346700"/>
          <p14:tracePt t="285913" x="9423400" y="5338763"/>
          <p14:tracePt t="285916" x="9423400" y="5330825"/>
          <p14:tracePt t="285919" x="9431338" y="5330825"/>
          <p14:tracePt t="285920" x="9431338" y="5321300"/>
          <p14:tracePt t="285924" x="9431338" y="5313363"/>
          <p14:tracePt t="285925" x="9439275" y="5305425"/>
          <p14:tracePt t="285930" x="9439275" y="5295900"/>
          <p14:tracePt t="285933" x="9439275" y="5287963"/>
          <p14:tracePt t="285939" x="9439275" y="5280025"/>
          <p14:tracePt t="285940" x="9439275" y="5272088"/>
          <p14:tracePt t="285944" x="9439275" y="5262563"/>
          <p14:tracePt t="285948" x="9439275" y="5254625"/>
          <p14:tracePt t="285951" x="9439275" y="5246688"/>
          <p14:tracePt t="285953" x="9439275" y="5237163"/>
          <p14:tracePt t="285955" x="9439275" y="5229225"/>
          <p14:tracePt t="285959" x="9439275" y="5221288"/>
          <p14:tracePt t="285962" x="9439275" y="5213350"/>
          <p14:tracePt t="285963" x="9431338" y="5203825"/>
          <p14:tracePt t="285966" x="9431338" y="5195888"/>
          <p14:tracePt t="285969" x="9431338" y="5187950"/>
          <p14:tracePt t="285970" x="9423400" y="5187950"/>
          <p14:tracePt t="285973" x="9423400" y="5178425"/>
          <p14:tracePt t="285974" x="9423400" y="5170488"/>
          <p14:tracePt t="285974" x="9413875" y="5170488"/>
          <p14:tracePt t="285976" x="9413875" y="5162550"/>
          <p14:tracePt t="285979" x="9413875" y="5154613"/>
          <p14:tracePt t="285980" x="9405938" y="5154613"/>
          <p14:tracePt t="285982" x="9405938" y="5137150"/>
          <p14:tracePt t="285985" x="9405938" y="5129213"/>
          <p14:tracePt t="285986" x="9398000" y="5129213"/>
          <p14:tracePt t="285987" x="9398000" y="5119688"/>
          <p14:tracePt t="285989" x="9398000" y="5111750"/>
          <p14:tracePt t="285991" x="9390063" y="5111750"/>
          <p14:tracePt t="285992" x="9380538" y="5103813"/>
          <p14:tracePt t="285993" x="9380538" y="5095875"/>
          <p14:tracePt t="285996" x="9380538" y="5086350"/>
          <p14:tracePt t="285997" x="9372600" y="5086350"/>
          <p14:tracePt t="285998" x="9372600" y="5078413"/>
          <p14:tracePt t="286000" x="9364663" y="5070475"/>
          <p14:tracePt t="286001" x="9364663" y="5060950"/>
          <p14:tracePt t="286003" x="9355138" y="5060950"/>
          <p14:tracePt t="286005" x="9347200" y="5053013"/>
          <p14:tracePt t="286007" x="9339263" y="5045075"/>
          <p14:tracePt t="286010" x="9331325" y="5037138"/>
          <p14:tracePt t="286016" x="9313863" y="5019675"/>
          <p14:tracePt t="286017" x="9305925" y="5019675"/>
          <p14:tracePt t="286019" x="9296400" y="5011738"/>
          <p14:tracePt t="286022" x="9288463" y="5011738"/>
          <p14:tracePt t="286024" x="9280525" y="5002213"/>
          <p14:tracePt t="286025" x="9272588" y="4994275"/>
          <p14:tracePt t="286027" x="9255125" y="4994275"/>
          <p14:tracePt t="286030" x="9247188" y="4986338"/>
          <p14:tracePt t="286031" x="9237663" y="4986338"/>
          <p14:tracePt t="286033" x="9221788" y="4978400"/>
          <p14:tracePt t="286036" x="9213850" y="4978400"/>
          <p14:tracePt t="286038" x="9196388" y="4968875"/>
          <p14:tracePt t="286040" x="9188450" y="4968875"/>
          <p14:tracePt t="286041" x="9178925" y="4968875"/>
          <p14:tracePt t="286042" x="9170988" y="4960938"/>
          <p14:tracePt t="286044" x="9163050" y="4960938"/>
          <p14:tracePt t="286046" x="9155113" y="4960938"/>
          <p14:tracePt t="286048" x="9145588" y="4960938"/>
          <p14:tracePt t="286048" x="9137650" y="4953000"/>
          <p14:tracePt t="286049" x="9129713" y="4953000"/>
          <p14:tracePt t="286050" x="9120188" y="4953000"/>
          <p14:tracePt t="286051" x="9112250" y="4943475"/>
          <p14:tracePt t="286054" x="9104313" y="4943475"/>
          <p14:tracePt t="286055" x="9096375" y="4943475"/>
          <p14:tracePt t="286056" x="9086850" y="4943475"/>
          <p14:tracePt t="286058" x="9078913" y="4943475"/>
          <p14:tracePt t="286060" x="9070975" y="4943475"/>
          <p14:tracePt t="286061" x="9061450" y="4943475"/>
          <p14:tracePt t="286063" x="9053513" y="4943475"/>
          <p14:tracePt t="286065" x="9037638" y="4943475"/>
          <p14:tracePt t="286067" x="9028113" y="4943475"/>
          <p14:tracePt t="286069" x="9020175" y="4943475"/>
          <p14:tracePt t="286071" x="9012238" y="4943475"/>
          <p14:tracePt t="286073" x="9002713" y="4943475"/>
          <p14:tracePt t="286075" x="8994775" y="4943475"/>
          <p14:tracePt t="286076" x="8986838" y="4943475"/>
          <p14:tracePt t="286079" x="8978900" y="4943475"/>
          <p14:tracePt t="286081" x="8969375" y="4943475"/>
          <p14:tracePt t="286083" x="8961438" y="4943475"/>
          <p14:tracePt t="286084" x="8953500" y="4943475"/>
          <p14:tracePt t="286085" x="8943975" y="4943475"/>
          <p14:tracePt t="286088" x="8936038" y="4943475"/>
          <p14:tracePt t="286091" x="8928100" y="4943475"/>
          <p14:tracePt t="286092" x="8920163" y="4943475"/>
          <p14:tracePt t="286096" x="8910638" y="4943475"/>
          <p14:tracePt t="286098" x="8902700" y="4943475"/>
          <p14:tracePt t="286100" x="8894763" y="4943475"/>
          <p14:tracePt t="286101" x="8885238" y="4943475"/>
          <p14:tracePt t="286106" x="8877300" y="4943475"/>
          <p14:tracePt t="286108" x="8869363" y="4943475"/>
          <p14:tracePt t="286112" x="8861425" y="4943475"/>
          <p14:tracePt t="286113" x="8851900" y="4943475"/>
          <p14:tracePt t="286115" x="8843963" y="4943475"/>
          <p14:tracePt t="286118" x="8836025" y="4943475"/>
          <p14:tracePt t="286120" x="8836025" y="4953000"/>
          <p14:tracePt t="286122" x="8826500" y="4953000"/>
          <p14:tracePt t="286124" x="8818563" y="4953000"/>
          <p14:tracePt t="286129" x="8810625" y="4953000"/>
          <p14:tracePt t="286131" x="8802688" y="4953000"/>
          <p14:tracePt t="286131" x="8802688" y="4960938"/>
          <p14:tracePt t="286134" x="8793163" y="4960938"/>
          <p14:tracePt t="286138" x="8785225" y="4960938"/>
          <p14:tracePt t="286139" x="8777288" y="4960938"/>
          <p14:tracePt t="286143" x="8777288" y="4968875"/>
          <p14:tracePt t="286146" x="8767763" y="4968875"/>
          <p14:tracePt t="286164" x="8734425" y="4994275"/>
          <p14:tracePt t="286167" x="8726488" y="5002213"/>
          <p14:tracePt t="286170" x="8726488" y="5011738"/>
          <p14:tracePt t="286174" x="8718550" y="5019675"/>
          <p14:tracePt t="286176" x="8709025" y="5027613"/>
          <p14:tracePt t="286179" x="8709025" y="5037138"/>
          <p14:tracePt t="286181" x="8709025" y="5045075"/>
          <p14:tracePt t="286183" x="8701088" y="5045075"/>
          <p14:tracePt t="286185" x="8701088" y="5053013"/>
          <p14:tracePt t="286187" x="8701088" y="5060950"/>
          <p14:tracePt t="286188" x="8701088" y="5070475"/>
          <p14:tracePt t="286189" x="8693150" y="5070475"/>
          <p14:tracePt t="286191" x="8693150" y="5078413"/>
          <p14:tracePt t="286194" x="8693150" y="5086350"/>
          <p14:tracePt t="286197" x="8675688" y="5103813"/>
          <p14:tracePt t="286200" x="8675688" y="5111750"/>
          <p14:tracePt t="286204" x="8675688" y="5119688"/>
          <p14:tracePt t="286205" x="8667750" y="5119688"/>
          <p14:tracePt t="286206" x="8667750" y="5129213"/>
          <p14:tracePt t="286207" x="8667750" y="5137150"/>
          <p14:tracePt t="286209" x="8659813" y="5145088"/>
          <p14:tracePt t="286213" x="8659813" y="5154613"/>
          <p14:tracePt t="286215" x="8650288" y="5162550"/>
          <p14:tracePt t="286216" x="8650288" y="5170488"/>
          <p14:tracePt t="286217" x="8642350" y="5170488"/>
          <p14:tracePt t="286219" x="8642350" y="5178425"/>
          <p14:tracePt t="286222" x="8642350" y="5187950"/>
          <p14:tracePt t="286224" x="8634413" y="5187950"/>
          <p14:tracePt t="286226" x="8634413" y="5195888"/>
          <p14:tracePt t="286227" x="8634413" y="5203825"/>
          <p14:tracePt t="286230" x="8626475" y="5213350"/>
          <p14:tracePt t="286233" x="8626475" y="5221288"/>
          <p14:tracePt t="286236" x="8616950" y="5229225"/>
          <p14:tracePt t="286237" x="8616950" y="5237163"/>
          <p14:tracePt t="286238" x="8609013" y="5246688"/>
          <p14:tracePt t="286241" x="8609013" y="5254625"/>
          <p14:tracePt t="286244" x="8609013" y="5262563"/>
          <p14:tracePt t="286246" x="8609013" y="5272088"/>
          <p14:tracePt t="286247" x="8601075" y="5280025"/>
          <p14:tracePt t="286250" x="8601075" y="5287963"/>
          <p14:tracePt t="286254" x="8601075" y="5295900"/>
          <p14:tracePt t="286255" x="8591550" y="5305425"/>
          <p14:tracePt t="286256" x="8591550" y="5313363"/>
          <p14:tracePt t="286258" x="8591550" y="5321300"/>
          <p14:tracePt t="286261" x="8583613" y="5330825"/>
          <p14:tracePt t="286264" x="8583613" y="5338763"/>
          <p14:tracePt t="286265" x="8575675" y="5346700"/>
          <p14:tracePt t="286267" x="8575675" y="5356225"/>
          <p14:tracePt t="286270" x="8575675" y="5364163"/>
          <p14:tracePt t="286272" x="8567738" y="5364163"/>
          <p14:tracePt t="286273" x="8567738" y="5372100"/>
          <p14:tracePt t="286274" x="8567738" y="5380038"/>
          <p14:tracePt t="286276" x="8567738" y="5389563"/>
          <p14:tracePt t="286279" x="8558213" y="5397500"/>
          <p14:tracePt t="286281" x="8558213" y="5405438"/>
          <p14:tracePt t="286283" x="8558213" y="5414963"/>
          <p14:tracePt t="286284" x="8550275" y="5422900"/>
          <p14:tracePt t="286287" x="8550275" y="5430838"/>
          <p14:tracePt t="286288" x="8542338" y="5430838"/>
          <p14:tracePt t="286289" x="8542338" y="5438775"/>
          <p14:tracePt t="286290" x="8542338" y="5448300"/>
          <p14:tracePt t="286292" x="8542338" y="5456238"/>
          <p14:tracePt t="286295" x="8542338" y="5464175"/>
          <p14:tracePt t="286297" x="8542338" y="5473700"/>
          <p14:tracePt t="286298" x="8542338" y="5481638"/>
          <p14:tracePt t="286300" x="8542338" y="5489575"/>
          <p14:tracePt t="286303" x="8542338" y="5497513"/>
          <p14:tracePt t="286305" x="8542338" y="5507038"/>
          <p14:tracePt t="286306" x="8542338" y="5514975"/>
          <p14:tracePt t="286308" x="8542338" y="5522913"/>
          <p14:tracePt t="286312" x="8542338" y="5532438"/>
          <p14:tracePt t="286315" x="8542338" y="5540375"/>
          <p14:tracePt t="286316" x="8542338" y="5548313"/>
          <p14:tracePt t="286319" x="8542338" y="5556250"/>
          <p14:tracePt t="286324" x="8542338" y="5565775"/>
          <p14:tracePt t="286329" x="8542338" y="5573713"/>
          <p14:tracePt t="286331" x="8542338" y="5581650"/>
          <p14:tracePt t="286398" x="8550275" y="5581650"/>
          <p14:tracePt t="286405" x="8558213" y="5581650"/>
          <p14:tracePt t="286410" x="8567738" y="5581650"/>
          <p14:tracePt t="286413" x="8575675" y="5581650"/>
          <p14:tracePt t="286415" x="8583613" y="5581650"/>
          <p14:tracePt t="286418" x="8591550" y="5581650"/>
          <p14:tracePt t="286420" x="8601075" y="5581650"/>
          <p14:tracePt t="286423" x="8609013" y="5581650"/>
          <p14:tracePt t="286424" x="8616950" y="5581650"/>
          <p14:tracePt t="286425" x="8626475" y="5581650"/>
          <p14:tracePt t="286429" x="8642350" y="5581650"/>
          <p14:tracePt t="286431" x="8659813" y="5581650"/>
          <p14:tracePt t="286432" x="8675688" y="5581650"/>
          <p14:tracePt t="286434" x="8685213" y="5581650"/>
          <p14:tracePt t="286435" x="8693150" y="5581650"/>
          <p14:tracePt t="286435" x="8709025" y="5581650"/>
          <p14:tracePt t="286438" x="8718550" y="5581650"/>
          <p14:tracePt t="286439" x="8734425" y="5581650"/>
          <p14:tracePt t="286441" x="8743950" y="5591175"/>
          <p14:tracePt t="286442" x="8759825" y="5591175"/>
          <p14:tracePt t="286443" x="8767763" y="5591175"/>
          <p14:tracePt t="286446" x="8793163" y="5591175"/>
          <p14:tracePt t="286447" x="8810625" y="5591175"/>
          <p14:tracePt t="286448" x="8818563" y="5591175"/>
          <p14:tracePt t="286449" x="8826500" y="5591175"/>
          <p14:tracePt t="286449" x="8843963" y="5591175"/>
          <p14:tracePt t="286450" x="8851900" y="5591175"/>
          <p14:tracePt t="286451" x="8861425" y="5591175"/>
          <p14:tracePt t="286452" x="8869363" y="5591175"/>
          <p14:tracePt t="286454" x="8885238" y="5599113"/>
          <p14:tracePt t="286454" x="8894763" y="5599113"/>
          <p14:tracePt t="286455" x="8910638" y="5599113"/>
          <p14:tracePt t="286457" x="8928100" y="5599113"/>
          <p14:tracePt t="286457" x="8936038" y="5599113"/>
          <p14:tracePt t="286459" x="8953500" y="5599113"/>
          <p14:tracePt t="286459" x="8961438" y="5599113"/>
          <p14:tracePt t="286460" x="8969375" y="5599113"/>
          <p14:tracePt t="286463" x="9002713" y="5599113"/>
          <p14:tracePt t="286464" x="9028113" y="5607050"/>
          <p14:tracePt t="286465" x="9037638" y="5607050"/>
          <p14:tracePt t="286466" x="9045575" y="5607050"/>
          <p14:tracePt t="286467" x="9061450" y="5607050"/>
          <p14:tracePt t="286468" x="9078913" y="5607050"/>
          <p14:tracePt t="286469" x="9086850" y="5607050"/>
          <p14:tracePt t="286470" x="9096375" y="5607050"/>
          <p14:tracePt t="286471" x="9112250" y="5607050"/>
          <p14:tracePt t="286472" x="9120188" y="5607050"/>
          <p14:tracePt t="286474" x="9137650" y="5607050"/>
          <p14:tracePt t="286474" x="9155113" y="5607050"/>
          <p14:tracePt t="286475" x="9163050" y="5607050"/>
          <p14:tracePt t="286477" x="9170988" y="5607050"/>
          <p14:tracePt t="286479" x="9204325" y="5607050"/>
          <p14:tracePt t="286480" x="9221788" y="5607050"/>
          <p14:tracePt t="286480" x="9229725" y="5607050"/>
          <p14:tracePt t="286482" x="9247188" y="5607050"/>
          <p14:tracePt t="286482" x="9255125" y="5607050"/>
          <p14:tracePt t="286483" x="9272588" y="5607050"/>
          <p14:tracePt t="286485" x="9280525" y="5607050"/>
          <p14:tracePt t="286486" x="9296400" y="5607050"/>
          <p14:tracePt t="286486" x="9305925" y="5607050"/>
          <p14:tracePt t="286487" x="9313863" y="5607050"/>
          <p14:tracePt t="286489" x="9331325" y="5607050"/>
          <p14:tracePt t="286489" x="9347200" y="5607050"/>
          <p14:tracePt t="286490" x="9355138" y="5607050"/>
          <p14:tracePt t="286491" x="9364663" y="5607050"/>
          <p14:tracePt t="286492" x="9372600" y="5607050"/>
          <p14:tracePt t="286494" x="9390063" y="5607050"/>
          <p14:tracePt t="286496" x="9405938" y="5607050"/>
          <p14:tracePt t="286497" x="9423400" y="5599113"/>
          <p14:tracePt t="286498" x="9439275" y="5599113"/>
          <p14:tracePt t="286499" x="9448800" y="5599113"/>
          <p14:tracePt t="286500" x="9456738" y="5599113"/>
          <p14:tracePt t="286501" x="9464675" y="5599113"/>
          <p14:tracePt t="286502" x="9482138" y="5599113"/>
          <p14:tracePt t="286505" x="9490075" y="5599113"/>
          <p14:tracePt t="286506" x="9498013" y="5599113"/>
          <p14:tracePt t="286507" x="9507538" y="5599113"/>
          <p14:tracePt t="286508" x="9515475" y="5599113"/>
          <p14:tracePt t="286509" x="9523413" y="5599113"/>
          <p14:tracePt t="286510" x="9523413" y="5591175"/>
          <p14:tracePt t="286513" x="9531350" y="5591175"/>
          <p14:tracePt t="286514" x="9540875" y="5591175"/>
          <p14:tracePt t="286515" x="9548813" y="5591175"/>
          <p14:tracePt t="286518" x="9556750" y="5591175"/>
          <p14:tracePt t="286521" x="9566275" y="5591175"/>
          <p14:tracePt t="286523" x="9574213" y="5581650"/>
          <p14:tracePt t="286559" x="9582150" y="5581650"/>
          <p14:tracePt t="286583" x="9590088" y="5581650"/>
          <p14:tracePt t="286591" x="9599613" y="5581650"/>
          <p14:tracePt t="286596" x="9607550" y="5581650"/>
          <p14:tracePt t="286597" x="9607550" y="5591175"/>
          <p14:tracePt t="286602" x="9615488" y="5591175"/>
          <p14:tracePt t="286611" x="9625013" y="5591175"/>
          <p14:tracePt t="286629" x="9632950" y="5591175"/>
          <p14:tracePt t="286666" x="9640888" y="5591175"/>
          <p14:tracePt t="286693" x="9648825" y="5591175"/>
          <p14:tracePt t="286694" x="9648825" y="5581650"/>
          <p14:tracePt t="286698" x="9648825" y="5573713"/>
          <p14:tracePt t="286701" x="9648825" y="5565775"/>
          <p14:tracePt t="286703" x="9658350" y="5565775"/>
          <p14:tracePt t="286706" x="9658350" y="5556250"/>
          <p14:tracePt t="286709" x="9658350" y="5548313"/>
          <p14:tracePt t="286712" x="9658350" y="5540375"/>
          <p14:tracePt t="286713" x="9666288" y="5540375"/>
          <p14:tracePt t="286715" x="9666288" y="5532438"/>
          <p14:tracePt t="286717" x="9674225" y="5532438"/>
          <p14:tracePt t="286719" x="9674225" y="5522913"/>
          <p14:tracePt t="286724" x="9674225" y="5514975"/>
          <p14:tracePt t="286729" x="9674225" y="5507038"/>
          <p14:tracePt t="286730" x="9674225" y="5497513"/>
          <p14:tracePt t="286734" x="9674225" y="5489575"/>
          <p14:tracePt t="286737" x="9674225" y="5481638"/>
          <p14:tracePt t="286742" x="9674225" y="5473700"/>
          <p14:tracePt t="286743" x="9674225" y="5464175"/>
          <p14:tracePt t="286747" x="9674225" y="5456238"/>
          <p14:tracePt t="286751" x="9674225" y="5448300"/>
          <p14:tracePt t="286754" x="9674225" y="5438775"/>
          <p14:tracePt t="286755" x="9674225" y="5430838"/>
          <p14:tracePt t="286758" x="9674225" y="5422900"/>
          <p14:tracePt t="286761" x="9674225" y="5414963"/>
          <p14:tracePt t="286764" x="9674225" y="5405438"/>
          <p14:tracePt t="286765" x="9674225" y="5397500"/>
          <p14:tracePt t="286767" x="9666288" y="5397500"/>
          <p14:tracePt t="286768" x="9666288" y="5389563"/>
          <p14:tracePt t="286771" x="9666288" y="5380038"/>
          <p14:tracePt t="286776" x="9666288" y="5372100"/>
          <p14:tracePt t="286779" x="9666288" y="5364163"/>
          <p14:tracePt t="286784" x="9666288" y="5356225"/>
          <p14:tracePt t="286790" x="9666288" y="5346700"/>
          <p14:tracePt t="286796" x="9666288" y="5338763"/>
          <p14:tracePt t="286797" x="9666288" y="5330825"/>
          <p14:tracePt t="286804" x="9666288" y="5321300"/>
          <p14:tracePt t="286809" x="9658350" y="5321300"/>
          <p14:tracePt t="286811" x="9658350" y="5313363"/>
          <p14:tracePt t="286816" x="9658350" y="5305425"/>
          <p14:tracePt t="286818" x="9658350" y="5295900"/>
          <p14:tracePt t="286823" x="9658350" y="5287963"/>
          <p14:tracePt t="286826" x="9648825" y="5287963"/>
          <p14:tracePt t="286827" x="9648825" y="5280025"/>
          <p14:tracePt t="286833" x="9640888" y="5272088"/>
          <p14:tracePt t="286836" x="9640888" y="5262563"/>
          <p14:tracePt t="286837" x="9632950" y="5262563"/>
          <p14:tracePt t="286840" x="9632950" y="5254625"/>
          <p14:tracePt t="286846" x="9625013" y="5246688"/>
          <p14:tracePt t="286851" x="9625013" y="5237163"/>
          <p14:tracePt t="286853" x="9615488" y="5237163"/>
          <p14:tracePt t="286856" x="9615488" y="5229225"/>
          <p14:tracePt t="286859" x="9615488" y="5221288"/>
          <p14:tracePt t="286865" x="9615488" y="5213350"/>
          <p14:tracePt t="286866" x="9607550" y="5213350"/>
          <p14:tracePt t="286869" x="9607550" y="5203825"/>
          <p14:tracePt t="286873" x="9599613" y="5203825"/>
          <p14:tracePt t="286875" x="9599613" y="5195888"/>
          <p14:tracePt t="286877" x="9599613" y="5187950"/>
          <p14:tracePt t="286882" x="9599613" y="5178425"/>
          <p14:tracePt t="286886" x="9599613" y="5170488"/>
          <p14:tracePt t="286888" x="9590088" y="5170488"/>
          <p14:tracePt t="286889" x="9590088" y="5162550"/>
          <p14:tracePt t="286891" x="9590088" y="5154613"/>
          <p14:tracePt t="286897" x="9582150" y="5145088"/>
          <p14:tracePt t="286901" x="9582150" y="5137150"/>
          <p14:tracePt t="286905" x="9574213" y="5137150"/>
          <p14:tracePt t="286909" x="9566275" y="5129213"/>
          <p14:tracePt t="286912" x="9566275" y="5119688"/>
          <p14:tracePt t="286915" x="9556750" y="5119688"/>
          <p14:tracePt t="286916" x="9556750" y="5111750"/>
          <p14:tracePt t="286921" x="9548813" y="5111750"/>
          <p14:tracePt t="286925" x="9548813" y="5103813"/>
          <p14:tracePt t="286926" x="9540875" y="5103813"/>
          <p14:tracePt t="286931" x="9531350" y="5103813"/>
          <p14:tracePt t="286953" x="9523413" y="5103813"/>
          <p14:tracePt t="286957" x="9523413" y="5095875"/>
          <p14:tracePt t="286966" x="9515475" y="5095875"/>
          <p14:tracePt t="286967" x="9515475" y="5086350"/>
          <p14:tracePt t="286974" x="9507538" y="5086350"/>
          <p14:tracePt t="286981" x="9498013" y="5086350"/>
          <p14:tracePt t="286982" x="9498013" y="5078413"/>
          <p14:tracePt t="286987" x="9490075" y="5078413"/>
          <p14:tracePt t="286992" x="9482138" y="5070475"/>
          <p14:tracePt t="287000" x="9472613" y="5070475"/>
          <p14:tracePt t="287003" x="9472613" y="5060950"/>
          <p14:tracePt t="287007" x="9464675" y="5060950"/>
          <p14:tracePt t="287010" x="9456738" y="5060950"/>
          <p14:tracePt t="287011" x="9456738" y="5053013"/>
          <p14:tracePt t="287018" x="9448800" y="5053013"/>
          <p14:tracePt t="287024" x="9439275" y="5053013"/>
          <p14:tracePt t="287028" x="9431338" y="5045075"/>
          <p14:tracePt t="287032" x="9423400" y="5045075"/>
          <p14:tracePt t="287035" x="9413875" y="5045075"/>
          <p14:tracePt t="287039" x="9405938" y="5045075"/>
          <p14:tracePt t="287041" x="9398000" y="5045075"/>
          <p14:tracePt t="287043" x="9390063" y="5037138"/>
          <p14:tracePt t="287047" x="9380538" y="5037138"/>
          <p14:tracePt t="287049" x="9372600" y="5037138"/>
          <p14:tracePt t="287051" x="9364663" y="5037138"/>
          <p14:tracePt t="287054" x="9347200" y="5027613"/>
          <p14:tracePt t="287057" x="9339263" y="5027613"/>
          <p14:tracePt t="287059" x="9321800" y="5019675"/>
          <p14:tracePt t="287062" x="9313863" y="5019675"/>
          <p14:tracePt t="287064" x="9296400" y="5019675"/>
          <p14:tracePt t="287066" x="9288463" y="5019675"/>
          <p14:tracePt t="287066" x="9280525" y="5019675"/>
          <p14:tracePt t="287068" x="9280525" y="5011738"/>
          <p14:tracePt t="287069" x="9263063" y="5011738"/>
          <p14:tracePt t="287072" x="9247188" y="5011738"/>
          <p14:tracePt t="287073" x="9237663" y="5011738"/>
          <p14:tracePt t="287074" x="9221788" y="5002213"/>
          <p14:tracePt t="287076" x="9213850" y="5002213"/>
          <p14:tracePt t="287079" x="9196388" y="5002213"/>
          <p14:tracePt t="287080" x="9196388" y="4994275"/>
          <p14:tracePt t="287081" x="9188450" y="4994275"/>
          <p14:tracePt t="287082" x="9170988" y="4994275"/>
          <p14:tracePt t="287083" x="9163050" y="4994275"/>
          <p14:tracePt t="287085" x="9155113" y="4994275"/>
          <p14:tracePt t="287085" x="9145588" y="4994275"/>
          <p14:tracePt t="287086" x="9129713" y="4986338"/>
          <p14:tracePt t="287087" x="9120188" y="4986338"/>
          <p14:tracePt t="287089" x="9112250" y="4986338"/>
          <p14:tracePt t="287090" x="9104313" y="4986338"/>
          <p14:tracePt t="287091" x="9086850" y="4986338"/>
          <p14:tracePt t="287094" x="9078913" y="4978400"/>
          <p14:tracePt t="287097" x="9053513" y="4968875"/>
          <p14:tracePt t="287099" x="9037638" y="4968875"/>
          <p14:tracePt t="287099" x="9028113" y="4968875"/>
          <p14:tracePt t="287100" x="9020175" y="4968875"/>
          <p14:tracePt t="287102" x="9012238" y="4968875"/>
          <p14:tracePt t="287103" x="9002713" y="4968875"/>
          <p14:tracePt t="287104" x="8994775" y="4960938"/>
          <p14:tracePt t="287105" x="8986838" y="4960938"/>
          <p14:tracePt t="287105" x="8978900" y="4960938"/>
          <p14:tracePt t="287107" x="8969375" y="4960938"/>
          <p14:tracePt t="287108" x="8961438" y="4960938"/>
          <p14:tracePt t="287109" x="8953500" y="4960938"/>
          <p14:tracePt t="287110" x="8943975" y="4960938"/>
          <p14:tracePt t="287112" x="8936038" y="4960938"/>
          <p14:tracePt t="287113" x="8928100" y="4953000"/>
          <p14:tracePt t="287114" x="8920163" y="4953000"/>
          <p14:tracePt t="287116" x="8910638" y="4953000"/>
          <p14:tracePt t="287117" x="8902700" y="4943475"/>
          <p14:tracePt t="287118" x="8894763" y="4943475"/>
          <p14:tracePt t="287120" x="8885238" y="4943475"/>
          <p14:tracePt t="287121" x="8877300" y="4943475"/>
          <p14:tracePt t="287123" x="8869363" y="4943475"/>
          <p14:tracePt t="287125" x="8861425" y="4943475"/>
          <p14:tracePt t="287129" x="8851900" y="4943475"/>
          <p14:tracePt t="287130" x="8843963" y="4943475"/>
          <p14:tracePt t="287131" x="8836025" y="4943475"/>
          <p14:tracePt t="287134" x="8826500" y="4943475"/>
          <p14:tracePt t="287147" x="8785225" y="4943475"/>
          <p14:tracePt t="287150" x="8777288" y="4943475"/>
          <p14:tracePt t="287153" x="8767763" y="4943475"/>
          <p14:tracePt t="287157" x="8759825" y="4943475"/>
          <p14:tracePt t="287162" x="8751888" y="4943475"/>
          <p14:tracePt t="287164" x="8743950" y="4943475"/>
          <p14:tracePt t="287166" x="8734425" y="4943475"/>
          <p14:tracePt t="287170" x="8726488" y="4943475"/>
          <p14:tracePt t="287173" x="8718550" y="4943475"/>
          <p14:tracePt t="287179" x="8701088" y="4943475"/>
          <p14:tracePt t="287182" x="8693150" y="4943475"/>
          <p14:tracePt t="287186" x="8685213" y="4943475"/>
          <p14:tracePt t="287189" x="8675688" y="4943475"/>
          <p14:tracePt t="287190" x="8667750" y="4943475"/>
          <p14:tracePt t="287197" x="8659813" y="4943475"/>
          <p14:tracePt t="287199" x="8650288" y="4943475"/>
          <p14:tracePt t="287203" x="8642350" y="4943475"/>
          <p14:tracePt t="287206" x="8634413" y="4943475"/>
          <p14:tracePt t="287208" x="8634413" y="4935538"/>
          <p14:tracePt t="287212" x="8626475" y="4935538"/>
          <p14:tracePt t="287221" x="8616950" y="4935538"/>
          <p14:tracePt t="287261" x="8609013" y="4935538"/>
          <p14:tracePt t="287299" x="8601075" y="4935538"/>
          <p14:tracePt t="287308" x="8591550" y="4935538"/>
          <p14:tracePt t="287314" x="8583613" y="4935538"/>
          <p14:tracePt t="287320" x="8575675" y="4935538"/>
          <p14:tracePt t="287324" x="8575675" y="4943475"/>
          <p14:tracePt t="287325" x="8567738" y="4943475"/>
          <p14:tracePt t="287326" x="8558213" y="4953000"/>
          <p14:tracePt t="287331" x="8550275" y="4953000"/>
          <p14:tracePt t="287334" x="8550275" y="4960938"/>
          <p14:tracePt t="287335" x="8542338" y="4960938"/>
          <p14:tracePt t="287339" x="8532813" y="4968875"/>
          <p14:tracePt t="287342" x="8524875" y="4968875"/>
          <p14:tracePt t="287344" x="8524875" y="4978400"/>
          <p14:tracePt t="287348" x="8516938" y="4986338"/>
          <p14:tracePt t="287349" x="8516938" y="4994275"/>
          <p14:tracePt t="287351" x="8509000" y="5002213"/>
          <p14:tracePt t="287354" x="8509000" y="5011738"/>
          <p14:tracePt t="287357" x="8509000" y="5019675"/>
          <p14:tracePt t="287358" x="8499475" y="5027613"/>
          <p14:tracePt t="287362" x="8499475" y="5037138"/>
          <p14:tracePt t="287364" x="8491538" y="5037138"/>
          <p14:tracePt t="287365" x="8491538" y="5045075"/>
          <p14:tracePt t="287366" x="8491538" y="5053013"/>
          <p14:tracePt t="287368" x="8491538" y="5060950"/>
          <p14:tracePt t="287370" x="8491538" y="5070475"/>
          <p14:tracePt t="287372" x="8491538" y="5078413"/>
          <p14:tracePt t="287374" x="8491538" y="5086350"/>
          <p14:tracePt t="287375" x="8483600" y="5095875"/>
          <p14:tracePt t="287380" x="8483600" y="5103813"/>
          <p14:tracePt t="287381" x="8483600" y="5119688"/>
          <p14:tracePt t="287383" x="8483600" y="5129213"/>
          <p14:tracePt t="287386" x="8483600" y="5137150"/>
          <p14:tracePt t="287388" x="8483600" y="5145088"/>
          <p14:tracePt t="287389" x="8483600" y="5154613"/>
          <p14:tracePt t="287393" x="8483600" y="5162550"/>
          <p14:tracePt t="287396" x="8483600" y="5170488"/>
          <p14:tracePt t="287399" x="8483600" y="5187950"/>
          <p14:tracePt t="287401" x="8483600" y="5195888"/>
          <p14:tracePt t="287404" x="8483600" y="5203825"/>
          <p14:tracePt t="287407" x="8483600" y="5213350"/>
          <p14:tracePt t="287409" x="8483600" y="5221288"/>
          <p14:tracePt t="287410" x="8483600" y="5229225"/>
          <p14:tracePt t="287413" x="8483600" y="5237163"/>
          <p14:tracePt t="287416" x="8483600" y="5246688"/>
          <p14:tracePt t="287418" x="8483600" y="5254625"/>
          <p14:tracePt t="287420" x="8483600" y="5262563"/>
          <p14:tracePt t="287422" x="8483600" y="5272088"/>
          <p14:tracePt t="287424" x="8483600" y="5280025"/>
          <p14:tracePt t="287427" x="8483600" y="5287963"/>
          <p14:tracePt t="287430" x="8483600" y="5295900"/>
          <p14:tracePt t="287431" x="8483600" y="5305425"/>
          <p14:tracePt t="287434" x="8483600" y="5313363"/>
          <p14:tracePt t="287435" x="8483600" y="5321300"/>
          <p14:tracePt t="287438" x="8483600" y="5330825"/>
          <p14:tracePt t="287439" x="8483600" y="5338763"/>
          <p14:tracePt t="287441" x="8483600" y="5346700"/>
          <p14:tracePt t="287446" x="8483600" y="5364163"/>
          <p14:tracePt t="287447" x="8483600" y="5372100"/>
          <p14:tracePt t="287450" x="8483600" y="5380038"/>
          <p14:tracePt t="287453" x="8483600" y="5389563"/>
          <p14:tracePt t="287455" x="8483600" y="5397500"/>
          <p14:tracePt t="287456" x="8491538" y="5405438"/>
          <p14:tracePt t="287461" x="8491538" y="5414963"/>
          <p14:tracePt t="287465" x="8491538" y="5422900"/>
          <p14:tracePt t="287466" x="8491538" y="5430838"/>
          <p14:tracePt t="287469" x="8491538" y="5438775"/>
          <p14:tracePt t="287474" x="8491538" y="5448300"/>
          <p14:tracePt t="287479" x="8491538" y="5456238"/>
          <p14:tracePt t="287482" x="8491538" y="5464175"/>
          <p14:tracePt t="287488" x="8491538" y="5473700"/>
          <p14:tracePt t="287502" x="8491538" y="5481638"/>
          <p14:tracePt t="287594" x="8499475" y="5481638"/>
          <p14:tracePt t="287599" x="8509000" y="5481638"/>
          <p14:tracePt t="287603" x="8516938" y="5481638"/>
          <p14:tracePt t="287604" x="8524875" y="5481638"/>
          <p14:tracePt t="287607" x="8532813" y="5481638"/>
          <p14:tracePt t="287608" x="8542338" y="5481638"/>
          <p14:tracePt t="287610" x="8550275" y="5481638"/>
          <p14:tracePt t="287613" x="8567738" y="5481638"/>
          <p14:tracePt t="287614" x="8575675" y="5481638"/>
          <p14:tracePt t="287616" x="8583613" y="5481638"/>
          <p14:tracePt t="287617" x="8591550" y="5481638"/>
          <p14:tracePt t="287618" x="8601075" y="5481638"/>
          <p14:tracePt t="287620" x="8609013" y="5481638"/>
          <p14:tracePt t="287621" x="8616950" y="5481638"/>
          <p14:tracePt t="287621" x="8616950" y="5489575"/>
          <p14:tracePt t="287623" x="8634413" y="5489575"/>
          <p14:tracePt t="287624" x="8642350" y="5489575"/>
          <p14:tracePt t="287626" x="8659813" y="5489575"/>
          <p14:tracePt t="287627" x="8667750" y="5489575"/>
          <p14:tracePt t="287628" x="8667750" y="5497513"/>
          <p14:tracePt t="287629" x="8701088" y="5497513"/>
          <p14:tracePt t="287630" x="8709025" y="5497513"/>
          <p14:tracePt t="287632" x="8726488" y="5497513"/>
          <p14:tracePt t="287634" x="8734425" y="5497513"/>
          <p14:tracePt t="287634" x="8743950" y="5497513"/>
          <p14:tracePt t="287635" x="8759825" y="5497513"/>
          <p14:tracePt t="287636" x="8767763" y="5497513"/>
          <p14:tracePt t="287637" x="8777288" y="5497513"/>
          <p14:tracePt t="287638" x="8785225" y="5497513"/>
          <p14:tracePt t="287639" x="8802688" y="5497513"/>
          <p14:tracePt t="287640" x="8810625" y="5497513"/>
          <p14:tracePt t="287641" x="8818563" y="5507038"/>
          <p14:tracePt t="287642" x="8836025" y="5507038"/>
          <p14:tracePt t="287644" x="8843963" y="5507038"/>
          <p14:tracePt t="287646" x="8861425" y="5507038"/>
          <p14:tracePt t="287647" x="8877300" y="5507038"/>
          <p14:tracePt t="287648" x="8894763" y="5514975"/>
          <p14:tracePt t="287650" x="8920163" y="5514975"/>
          <p14:tracePt t="287651" x="8928100" y="5514975"/>
          <p14:tracePt t="287652" x="8936038" y="5514975"/>
          <p14:tracePt t="287653" x="8953500" y="5514975"/>
          <p14:tracePt t="287654" x="8961438" y="5514975"/>
          <p14:tracePt t="287655" x="8969375" y="5514975"/>
          <p14:tracePt t="287656" x="8986838" y="5514975"/>
          <p14:tracePt t="287657" x="8994775" y="5514975"/>
          <p14:tracePt t="287658" x="9002713" y="5514975"/>
          <p14:tracePt t="287659" x="9020175" y="5514975"/>
          <p14:tracePt t="287660" x="9028113" y="5514975"/>
          <p14:tracePt t="287663" x="9045575" y="5514975"/>
          <p14:tracePt t="287664" x="9061450" y="5514975"/>
          <p14:tracePt t="287665" x="9078913" y="5514975"/>
          <p14:tracePt t="287667" x="9096375" y="5522913"/>
          <p14:tracePt t="287667" x="9104313" y="5522913"/>
          <p14:tracePt t="287668" x="9112250" y="5522913"/>
          <p14:tracePt t="287669" x="9120188" y="5522913"/>
          <p14:tracePt t="287671" x="9129713" y="5522913"/>
          <p14:tracePt t="287672" x="9137650" y="5522913"/>
          <p14:tracePt t="287673" x="9145588" y="5522913"/>
          <p14:tracePt t="287674" x="9163050" y="5522913"/>
          <p14:tracePt t="287675" x="9178925" y="5532438"/>
          <p14:tracePt t="287676" x="9196388" y="5532438"/>
          <p14:tracePt t="287679" x="9221788" y="5532438"/>
          <p14:tracePt t="287681" x="9237663" y="5532438"/>
          <p14:tracePt t="287683" x="9255125" y="5532438"/>
          <p14:tracePt t="287684" x="9263063" y="5532438"/>
          <p14:tracePt t="287685" x="9280525" y="5532438"/>
          <p14:tracePt t="287687" x="9288463" y="5532438"/>
          <p14:tracePt t="287688" x="9296400" y="5532438"/>
          <p14:tracePt t="287690" x="9305925" y="5532438"/>
          <p14:tracePt t="287691" x="9313863" y="5532438"/>
          <p14:tracePt t="287691" x="9321800" y="5532438"/>
          <p14:tracePt t="287693" x="9331325" y="5532438"/>
          <p14:tracePt t="287696" x="9347200" y="5532438"/>
          <p14:tracePt t="287697" x="9372600" y="5532438"/>
          <p14:tracePt t="287700" x="9380538" y="5532438"/>
          <p14:tracePt t="287702" x="9390063" y="5532438"/>
          <p14:tracePt t="287704" x="9398000" y="5532438"/>
          <p14:tracePt t="287705" x="9405938" y="5532438"/>
          <p14:tracePt t="287706" x="9413875" y="5532438"/>
          <p14:tracePt t="287709" x="9423400" y="5532438"/>
          <p14:tracePt t="287712" x="9431338" y="5532438"/>
          <p14:tracePt t="287714" x="9439275" y="5532438"/>
          <p14:tracePt t="287716" x="9448800" y="5532438"/>
          <p14:tracePt t="287724" x="9456738" y="5532438"/>
          <p14:tracePt t="287786" x="9464675" y="5532438"/>
          <p14:tracePt t="287791" x="9472613" y="5532438"/>
          <p14:tracePt t="287801" x="9482138" y="5532438"/>
          <p14:tracePt t="287813" x="9490075" y="5532438"/>
          <p14:tracePt t="287820" x="9498013" y="5532438"/>
          <p14:tracePt t="287824" x="9507538" y="5532438"/>
          <p14:tracePt t="287832" x="9515475" y="5532438"/>
          <p14:tracePt t="287841" x="9523413" y="5532438"/>
          <p14:tracePt t="287850" x="9531350" y="5532438"/>
          <p14:tracePt t="287854" x="9540875" y="5532438"/>
          <p14:tracePt t="287862" x="9548813" y="5532438"/>
          <p14:tracePt t="287871" x="9556750" y="5532438"/>
          <p14:tracePt t="287872" x="9556750" y="5522913"/>
          <p14:tracePt t="287876" x="9566275" y="5522913"/>
          <p14:tracePt t="287879" x="9566275" y="5514975"/>
          <p14:tracePt t="287881" x="9574213" y="5514975"/>
          <p14:tracePt t="287886" x="9582150" y="5514975"/>
          <p14:tracePt t="287887" x="9582150" y="5507038"/>
          <p14:tracePt t="287891" x="9590088" y="5507038"/>
          <p14:tracePt t="287895" x="9590088" y="5497513"/>
          <p14:tracePt t="287899" x="9599613" y="5497513"/>
          <p14:tracePt t="287900" x="9599613" y="5489575"/>
          <p14:tracePt t="287901" x="9607550" y="5489575"/>
          <p14:tracePt t="287903" x="9607550" y="5481638"/>
          <p14:tracePt t="287907" x="9607550" y="5473700"/>
          <p14:tracePt t="287909" x="9615488" y="5473700"/>
          <p14:tracePt t="287912" x="9615488" y="5464175"/>
          <p14:tracePt t="287917" x="9615488" y="5448300"/>
          <p14:tracePt t="287921" x="9625013" y="5438775"/>
          <p14:tracePt t="287926" x="9625013" y="5430838"/>
          <p14:tracePt t="287929" x="9625013" y="5422900"/>
          <p14:tracePt t="287931" x="9625013" y="5414963"/>
          <p14:tracePt t="287935" x="9625013" y="5405438"/>
          <p14:tracePt t="287938" x="9625013" y="5397500"/>
          <p14:tracePt t="287940" x="9625013" y="5389563"/>
          <p14:tracePt t="287942" x="9625013" y="5380038"/>
          <p14:tracePt t="287946" x="9625013" y="5372100"/>
          <p14:tracePt t="287950" x="9625013" y="5364163"/>
          <p14:tracePt t="287951" x="9632950" y="5364163"/>
          <p14:tracePt t="287953" x="9632950" y="5356225"/>
          <p14:tracePt t="287955" x="9632950" y="5346700"/>
          <p14:tracePt t="287958" x="9632950" y="5338763"/>
          <p14:tracePt t="287962" x="9632950" y="5330825"/>
          <p14:tracePt t="287965" x="9632950" y="5321300"/>
          <p14:tracePt t="287966" x="9632950" y="5313363"/>
          <p14:tracePt t="287969" x="9632950" y="5305425"/>
          <p14:tracePt t="287973" x="9632950" y="5295900"/>
          <p14:tracePt t="287975" x="9632950" y="5287963"/>
          <p14:tracePt t="287977" x="9632950" y="5280025"/>
          <p14:tracePt t="287981" x="9632950" y="5272088"/>
          <p14:tracePt t="287984" x="9632950" y="5262563"/>
          <p14:tracePt t="287986" x="9632950" y="5254625"/>
          <p14:tracePt t="287989" x="9632950" y="5246688"/>
          <p14:tracePt t="287991" x="9632950" y="5237163"/>
          <p14:tracePt t="287993" x="9625013" y="5237163"/>
          <p14:tracePt t="287996" x="9625013" y="5229225"/>
          <p14:tracePt t="287999" x="9625013" y="5221288"/>
          <p14:tracePt t="288001" x="9615488" y="5221288"/>
          <p14:tracePt t="288002" x="9615488" y="5213350"/>
          <p14:tracePt t="288005" x="9615488" y="5203825"/>
          <p14:tracePt t="288007" x="9607550" y="5195888"/>
          <p14:tracePt t="288011" x="9599613" y="5195888"/>
          <p14:tracePt t="288014" x="9599613" y="5187950"/>
          <p14:tracePt t="288016" x="9599613" y="5178425"/>
          <p14:tracePt t="288018" x="9590088" y="5170488"/>
          <p14:tracePt t="288022" x="9590088" y="5162550"/>
          <p14:tracePt t="288024" x="9582150" y="5162550"/>
          <p14:tracePt t="288027" x="9582150" y="5154613"/>
          <p14:tracePt t="288034" x="9574213" y="5145088"/>
          <p14:tracePt t="288042" x="9574213" y="5137150"/>
          <p14:tracePt t="288092" x="9574213" y="5129213"/>
          <p14:tracePt t="288221" x="9582150" y="5129213"/>
          <p14:tracePt t="288223" x="9590088" y="5129213"/>
          <p14:tracePt t="288227" x="9599613" y="5129213"/>
          <p14:tracePt t="288229" x="9607550" y="5129213"/>
          <p14:tracePt t="288231" x="9615488" y="5129213"/>
          <p14:tracePt t="288233" x="9625013" y="5129213"/>
          <p14:tracePt t="288235" x="9632950" y="5137150"/>
          <p14:tracePt t="288236" x="9640888" y="5137150"/>
          <p14:tracePt t="288237" x="9648825" y="5137150"/>
          <p14:tracePt t="288238" x="9648825" y="5145088"/>
          <p14:tracePt t="288240" x="9658350" y="5145088"/>
          <p14:tracePt t="288243" x="9666288" y="5145088"/>
          <p14:tracePt t="288246" x="9683750" y="5145088"/>
          <p14:tracePt t="288247" x="9691688" y="5145088"/>
          <p14:tracePt t="288249" x="9699625" y="5154613"/>
          <p14:tracePt t="288251" x="9707563" y="5154613"/>
          <p14:tracePt t="288252" x="9717088" y="5154613"/>
          <p14:tracePt t="288255" x="9725025" y="5154613"/>
          <p14:tracePt t="288257" x="9742488" y="5162550"/>
          <p14:tracePt t="288260" x="9750425" y="5162550"/>
          <p14:tracePt t="288262" x="9758363" y="5162550"/>
          <p14:tracePt t="288265" x="9766300" y="5162550"/>
          <p14:tracePt t="288267" x="9775825" y="5162550"/>
          <p14:tracePt t="288270" x="9783763" y="5162550"/>
          <p14:tracePt t="288272" x="9791700" y="5162550"/>
          <p14:tracePt t="288276" x="9801225" y="5162550"/>
          <p14:tracePt t="288279" x="9809163" y="5170488"/>
          <p14:tracePt t="288281" x="9817100" y="5170488"/>
          <p14:tracePt t="288285" x="9825038" y="5170488"/>
          <p14:tracePt t="288296" x="9834563" y="5170488"/>
          <p14:tracePt t="288352" x="9834563" y="5162550"/>
          <p14:tracePt t="288358" x="9834563" y="5154613"/>
          <p14:tracePt t="288366" x="9834563" y="5145088"/>
          <p14:tracePt t="288369" x="9834563" y="5137150"/>
          <p14:tracePt t="288373" x="9834563" y="5129213"/>
          <p14:tracePt t="288379" x="9834563" y="5119688"/>
          <p14:tracePt t="288384" x="9834563" y="5111750"/>
          <p14:tracePt t="288389" x="9834563" y="5103813"/>
          <p14:tracePt t="288391" x="9834563" y="5095875"/>
          <p14:tracePt t="288397" x="9834563" y="5086350"/>
          <p14:tracePt t="288401" x="9834563" y="5078413"/>
          <p14:tracePt t="288406" x="9834563" y="5070475"/>
          <p14:tracePt t="288409" x="9834563" y="5060950"/>
          <p14:tracePt t="288413" x="9825038" y="5060950"/>
          <p14:tracePt t="288417" x="9825038" y="5053013"/>
          <p14:tracePt t="288439" x="9825038" y="5045075"/>
          <p14:tracePt t="288464" x="9825038" y="5037138"/>
          <p14:tracePt t="288489" x="9825038" y="5027613"/>
          <p14:tracePt t="288495" x="9834563" y="5027613"/>
          <p14:tracePt t="288500" x="9842500" y="5027613"/>
          <p14:tracePt t="288510" x="9850438" y="5027613"/>
          <p14:tracePt t="288515" x="9850438" y="5019675"/>
          <p14:tracePt t="288527" x="9859963" y="5019675"/>
          <p14:tracePt t="288581" x="9867900" y="5019675"/>
          <p14:tracePt t="288584" x="9875838" y="5019675"/>
          <p14:tracePt t="288589" x="9883775" y="5019675"/>
          <p14:tracePt t="288593" x="9893300" y="5019675"/>
          <p14:tracePt t="288598" x="9901238" y="5019675"/>
          <p14:tracePt t="288602" x="9918700" y="5019675"/>
          <p14:tracePt t="288605" x="9926638" y="5019675"/>
          <p14:tracePt t="288608" x="9934575" y="5019675"/>
          <p14:tracePt t="288615" x="9952038" y="5019675"/>
          <p14:tracePt t="288618" x="9959975" y="5019675"/>
          <p14:tracePt t="288622" x="9967913" y="5019675"/>
          <p14:tracePt t="288628" x="9977438" y="5019675"/>
          <p14:tracePt t="288632" x="9985375" y="5019675"/>
          <p14:tracePt t="288637" x="9993313" y="5019675"/>
          <p14:tracePt t="288767" x="9993313" y="5027613"/>
          <p14:tracePt t="288778" x="9985375" y="5027613"/>
          <p14:tracePt t="288787" x="9977438" y="5037138"/>
          <p14:tracePt t="288798" x="9967913" y="5045075"/>
          <p14:tracePt t="288804" x="9967913" y="5053013"/>
          <p14:tracePt t="288808" x="9959975" y="5060950"/>
          <p14:tracePt t="288810" x="9959975" y="5070475"/>
          <p14:tracePt t="288818" x="9959975" y="5103813"/>
          <p14:tracePt t="288824" x="9959975" y="5119688"/>
          <p14:tracePt t="288829" x="9959975" y="5145088"/>
          <p14:tracePt t="288833" x="9959975" y="5178425"/>
          <p14:tracePt t="288835" x="9959975" y="5195888"/>
          <p14:tracePt t="288837" x="9959975" y="5203825"/>
          <p14:tracePt t="288839" x="9959975" y="5221288"/>
          <p14:tracePt t="288843" x="9959975" y="5246688"/>
          <p14:tracePt t="288846" x="9959975" y="5262563"/>
          <p14:tracePt t="288848" x="9959975" y="5272088"/>
          <p14:tracePt t="288849" x="9959975" y="5280025"/>
          <p14:tracePt t="288850" x="9959975" y="5287963"/>
          <p14:tracePt t="288851" x="9959975" y="5295900"/>
          <p14:tracePt t="288851" x="9959975" y="5305425"/>
          <p14:tracePt t="288855" x="9959975" y="5313363"/>
          <p14:tracePt t="288856" x="9959975" y="5321300"/>
          <p14:tracePt t="288857" x="9959975" y="5330825"/>
          <p14:tracePt t="288859" x="9959975" y="5338763"/>
          <p14:tracePt t="288860" x="9959975" y="5346700"/>
          <p14:tracePt t="288863" x="9959975" y="5356225"/>
          <p14:tracePt t="288864" x="9959975" y="5364163"/>
          <p14:tracePt t="288866" x="9959975" y="5372100"/>
          <p14:tracePt t="288868" x="9959975" y="5380038"/>
          <p14:tracePt t="288869" x="9959975" y="5389563"/>
          <p14:tracePt t="288872" x="9959975" y="5397500"/>
          <p14:tracePt t="288874" x="9959975" y="5405438"/>
          <p14:tracePt t="288878" x="9959975" y="5414963"/>
          <p14:tracePt t="288880" x="9959975" y="5422900"/>
          <p14:tracePt t="288883" x="9967913" y="5422900"/>
          <p14:tracePt t="288884" x="9967913" y="5430838"/>
          <p14:tracePt t="288887" x="9967913" y="5438775"/>
          <p14:tracePt t="288896" x="9967913" y="5448300"/>
          <p14:tracePt t="288899" x="9967913" y="5456238"/>
          <p14:tracePt t="288903" x="9977438" y="5456238"/>
          <p14:tracePt t="288909" x="9977438" y="5464175"/>
          <p14:tracePt t="289009" x="9985375" y="5464175"/>
          <p14:tracePt t="289019" x="9993313" y="5464175"/>
          <p14:tracePt t="289025" x="10001250" y="5456238"/>
          <p14:tracePt t="289031" x="10018713" y="5448300"/>
          <p14:tracePt t="289039" x="10059988" y="5448300"/>
          <p14:tracePt t="289043" x="10094913" y="5448300"/>
          <p14:tracePt t="289047" x="10110788" y="5448300"/>
          <p14:tracePt t="289053" x="10153650" y="5448300"/>
          <p14:tracePt t="289056" x="10194925" y="5448300"/>
          <p14:tracePt t="289058" x="10212388" y="5448300"/>
          <p14:tracePt t="289060" x="10236200" y="5448300"/>
          <p14:tracePt t="289062" x="10253663" y="5448300"/>
          <p14:tracePt t="289064" x="10279063" y="5448300"/>
          <p14:tracePt t="289066" x="10294938" y="5448300"/>
          <p14:tracePt t="289068" x="10320338" y="5448300"/>
          <p14:tracePt t="289069" x="10345738" y="5448300"/>
          <p14:tracePt t="289072" x="10353675" y="5448300"/>
          <p14:tracePt t="289074" x="10379075" y="5448300"/>
          <p14:tracePt t="289076" x="10396538" y="5456238"/>
          <p14:tracePt t="289077" x="10404475" y="5456238"/>
          <p14:tracePt t="289079" x="10429875" y="5464175"/>
          <p14:tracePt t="289080" x="10437813" y="5464175"/>
          <p14:tracePt t="289082" x="10463213" y="5464175"/>
          <p14:tracePt t="289083" x="10488613" y="5464175"/>
          <p14:tracePt t="289085" x="10496550" y="5464175"/>
          <p14:tracePt t="289086" x="10506075" y="5464175"/>
          <p14:tracePt t="289086" x="10521950" y="5473700"/>
          <p14:tracePt t="289088" x="10529888" y="5473700"/>
          <p14:tracePt t="289088" x="10539413" y="5473700"/>
          <p14:tracePt t="289090" x="10547350" y="5473700"/>
          <p14:tracePt t="289091" x="10555288" y="5481638"/>
          <p14:tracePt t="289092" x="10572750" y="5481638"/>
          <p14:tracePt t="289093" x="10588625" y="5481638"/>
          <p14:tracePt t="289096" x="10606088" y="5481638"/>
          <p14:tracePt t="289097" x="10623550" y="5481638"/>
          <p14:tracePt t="289098" x="10631488" y="5481638"/>
          <p14:tracePt t="289099" x="10639425" y="5481638"/>
          <p14:tracePt t="289100" x="10656888" y="5481638"/>
          <p14:tracePt t="289102" x="10656888" y="5489575"/>
          <p14:tracePt t="289103" x="10664825" y="5489575"/>
          <p14:tracePt t="289103" x="10682288" y="5489575"/>
          <p14:tracePt t="289105" x="10690225" y="5489575"/>
          <p14:tracePt t="289105" x="10698163" y="5489575"/>
          <p14:tracePt t="289106" x="10706100" y="5497513"/>
          <p14:tracePt t="289107" x="10723563" y="5497513"/>
          <p14:tracePt t="289108" x="10731500" y="5497513"/>
          <p14:tracePt t="289109" x="10741025" y="5497513"/>
          <p14:tracePt t="289111" x="10756900" y="5497513"/>
          <p14:tracePt t="289115" x="10799763" y="5497513"/>
          <p14:tracePt t="289118" x="10833100" y="5507038"/>
          <p14:tracePt t="289119" x="10841038" y="5507038"/>
          <p14:tracePt t="289120" x="10848975" y="5514975"/>
          <p14:tracePt t="289121" x="10866438" y="5514975"/>
          <p14:tracePt t="289121" x="10874375" y="5514975"/>
          <p14:tracePt t="289124" x="10882313" y="5514975"/>
          <p14:tracePt t="289125" x="10899775" y="5514975"/>
          <p14:tracePt t="289125" x="10907713" y="5514975"/>
          <p14:tracePt t="289126" x="10917238" y="5514975"/>
          <p14:tracePt t="289127" x="10933113" y="5522913"/>
          <p14:tracePt t="289129" x="10950575" y="5522913"/>
          <p14:tracePt t="289130" x="10975975" y="5522913"/>
          <p14:tracePt t="289132" x="10999788" y="5532438"/>
          <p14:tracePt t="289134" x="11009313" y="5532438"/>
          <p14:tracePt t="289134" x="11017250" y="5532438"/>
          <p14:tracePt t="289135" x="11034713" y="5532438"/>
          <p14:tracePt t="289136" x="11050588" y="5532438"/>
          <p14:tracePt t="289137" x="11068050" y="5540375"/>
          <p14:tracePt t="289138" x="11083925" y="5540375"/>
          <p14:tracePt t="289140" x="11093450" y="5540375"/>
          <p14:tracePt t="289141" x="11109325" y="5540375"/>
          <p14:tracePt t="289142" x="11126788" y="5548313"/>
          <p14:tracePt t="289143" x="11152188" y="5548313"/>
          <p14:tracePt t="289144" x="11168063" y="5548313"/>
          <p14:tracePt t="289146" x="11210925" y="5556250"/>
          <p14:tracePt t="289164" x="11563350" y="5591175"/>
          <p14:tracePt t="289165" x="11579225" y="5591175"/>
          <p14:tracePt t="289166" x="11596688" y="5599113"/>
          <p14:tracePt t="289167" x="11612563" y="5599113"/>
          <p14:tracePt t="289168" x="11637963" y="5599113"/>
          <p14:tracePt t="289168" x="11663363" y="5599113"/>
          <p14:tracePt t="289170" x="11688763" y="5599113"/>
          <p14:tracePt t="289171" x="11704638" y="5599113"/>
          <p14:tracePt t="289171" x="11722100" y="5599113"/>
          <p14:tracePt t="289173" x="11747500" y="5607050"/>
          <p14:tracePt t="289174" x="11763375" y="5607050"/>
          <p14:tracePt t="289174" x="11780838" y="5607050"/>
          <p14:tracePt t="289176" x="11798300" y="5607050"/>
          <p14:tracePt t="289176" x="11822113" y="5607050"/>
          <p14:tracePt t="289177" x="11847513" y="5607050"/>
          <p14:tracePt t="289179" x="11872913" y="5614988"/>
          <p14:tracePt t="289181" x="11890375" y="5614988"/>
          <p14:tracePt t="289181" x="11915775" y="5614988"/>
          <p14:tracePt t="289182" x="11931650" y="5614988"/>
          <p14:tracePt t="289183" x="11949113" y="5614988"/>
          <p14:tracePt t="289184" x="11974513" y="5614988"/>
          <p14:tracePt t="289185" x="11982450" y="5614988"/>
          <p14:tracePt t="289186" x="11998325" y="5614988"/>
          <p14:tracePt t="289188" x="12007850" y="5614988"/>
          <p14:tracePt t="289189" x="12023725" y="5614988"/>
          <p14:tracePt t="289190" x="12049125" y="5614988"/>
          <p14:tracePt t="289191" x="12057063" y="5614988"/>
          <p14:tracePt t="289192" x="12066588" y="5614988"/>
          <p14:tracePt t="289193" x="12074525" y="5614988"/>
          <p14:tracePt t="289196" x="12115800" y="5614988"/>
          <p14:tracePt t="289197" x="12125325" y="5614988"/>
          <p14:tracePt t="289198" x="12133263" y="5614988"/>
          <p14:tracePt t="289199" x="12141200" y="5614988"/>
          <p14:tracePt t="289199" x="12158663" y="5614988"/>
          <p14:tracePt t="289201" x="12166600" y="5614988"/>
          <p14:tracePt t="289201" x="12174538" y="5614988"/>
          <p14:tracePt t="289322" x="12174538" y="5556250"/>
          <p14:tracePt t="289324" x="12166600" y="5548313"/>
          <p14:tracePt t="289329" x="12158663" y="5548313"/>
          <p14:tracePt t="289331" x="12158663" y="5540375"/>
          <p14:tracePt t="289335" x="12150725" y="5540375"/>
          <p14:tracePt t="289338" x="12150725" y="5532438"/>
          <p14:tracePt t="289339" x="12141200" y="5532438"/>
          <p14:tracePt t="289341" x="12133263" y="5522913"/>
          <p14:tracePt t="289346" x="12125325" y="5522913"/>
          <p14:tracePt t="289347" x="12125325" y="5514975"/>
          <p14:tracePt t="289349" x="12115800" y="5514975"/>
          <p14:tracePt t="289349" x="12115800" y="5507038"/>
          <p14:tracePt t="289351" x="12107863" y="5507038"/>
          <p14:tracePt t="289352" x="12099925" y="5497513"/>
          <p14:tracePt t="289354" x="12099925" y="5489575"/>
          <p14:tracePt t="289355" x="12091988" y="5489575"/>
          <p14:tracePt t="289357" x="12082463" y="5481638"/>
          <p14:tracePt t="289359" x="12074525" y="5481638"/>
          <p14:tracePt t="289360" x="12066588" y="5473700"/>
          <p14:tracePt t="289363" x="12057063" y="5464175"/>
          <p14:tracePt t="289364" x="12049125" y="5456238"/>
          <p14:tracePt t="289366" x="12041188" y="5456238"/>
          <p14:tracePt t="289367" x="12033250" y="5448300"/>
          <p14:tracePt t="289369" x="12023725" y="5438775"/>
          <p14:tracePt t="289370" x="12015788" y="5430838"/>
          <p14:tracePt t="289371" x="12007850" y="5430838"/>
          <p14:tracePt t="289374" x="11998325" y="5422900"/>
          <p14:tracePt t="289375" x="11982450" y="5414963"/>
          <p14:tracePt t="289378" x="11974513" y="5405438"/>
          <p14:tracePt t="289380" x="11957050" y="5397500"/>
          <p14:tracePt t="289383" x="11931650" y="5380038"/>
          <p14:tracePt t="289384" x="11915775" y="5364163"/>
          <p14:tracePt t="289386" x="11906250" y="5356225"/>
          <p14:tracePt t="289387" x="11898313" y="5356225"/>
          <p14:tracePt t="289387" x="11890375" y="5346700"/>
          <p14:tracePt t="289389" x="11880850" y="5338763"/>
          <p14:tracePt t="289390" x="11864975" y="5338763"/>
          <p14:tracePt t="289391" x="11864975" y="5330825"/>
          <p14:tracePt t="289391" x="11847513" y="5321300"/>
          <p14:tracePt t="289394" x="11839575" y="5313363"/>
          <p14:tracePt t="289396" x="11831638" y="5313363"/>
          <p14:tracePt t="289397" x="11814175" y="5295900"/>
          <p14:tracePt t="289399" x="11798300" y="5287963"/>
          <p14:tracePt t="289402" x="11788775" y="5280025"/>
          <p14:tracePt t="289404" x="11780838" y="5280025"/>
          <p14:tracePt t="289405" x="11780838" y="5272088"/>
          <p14:tracePt t="289407" x="11772900" y="5262563"/>
          <p14:tracePt t="289409" x="11763375" y="5262563"/>
          <p14:tracePt t="289412" x="11763375" y="5254625"/>
          <p14:tracePt t="289415" x="11755438" y="5254625"/>
          <p14:tracePt t="289419" x="11755438" y="5246688"/>
          <p14:tracePt t="289425" x="11747500" y="5237163"/>
          <p14:tracePt t="289430" x="11747500" y="5229225"/>
          <p14:tracePt t="289436" x="11747500" y="5221288"/>
          <p14:tracePt t="289441" x="11739563" y="5213350"/>
          <p14:tracePt t="289446" x="11730038" y="5203825"/>
          <p14:tracePt t="289448" x="11730038" y="5195888"/>
          <p14:tracePt t="289451" x="11730038" y="5187950"/>
          <p14:tracePt t="289454" x="11722100" y="5187950"/>
          <p14:tracePt t="289454" x="11722100" y="5178425"/>
          <p14:tracePt t="289457" x="11722100" y="5170488"/>
          <p14:tracePt t="289460" x="11722100" y="5162550"/>
          <p14:tracePt t="289464" x="11714163" y="5154613"/>
          <p14:tracePt t="289468" x="11714163" y="5145088"/>
          <p14:tracePt t="289471" x="11714163" y="5137150"/>
          <p14:tracePt t="289474" x="11704638" y="5129213"/>
          <p14:tracePt t="289478" x="11696700" y="5119688"/>
          <p14:tracePt t="289481" x="11696700" y="5111750"/>
          <p14:tracePt t="289484" x="11696700" y="5103813"/>
          <p14:tracePt t="289487" x="11688763" y="5095875"/>
          <p14:tracePt t="289491" x="11688763" y="5086350"/>
          <p14:tracePt t="289496" x="11680825" y="5086350"/>
          <p14:tracePt t="289497" x="11680825" y="5078413"/>
          <p14:tracePt t="289503" x="11671300" y="5070475"/>
          <p14:tracePt t="289505" x="11671300" y="5060950"/>
          <p14:tracePt t="289506" x="11663363" y="5060950"/>
          <p14:tracePt t="292844" x="11655425" y="5060950"/>
          <p14:tracePt t="292846" x="11655425" y="5070475"/>
          <p14:tracePt t="292848" x="11655425" y="5078413"/>
          <p14:tracePt t="292852" x="11645900" y="5103813"/>
          <p14:tracePt t="292855" x="11637963" y="5137150"/>
          <p14:tracePt t="292856" x="11637963" y="5145088"/>
          <p14:tracePt t="292858" x="11630025" y="5162550"/>
          <p14:tracePt t="292860" x="11630025" y="5195888"/>
          <p14:tracePt t="292861" x="11630025" y="5203825"/>
          <p14:tracePt t="292863" x="11630025" y="5237163"/>
          <p14:tracePt t="292865" x="11630025" y="5287963"/>
          <p14:tracePt t="292867" x="11630025" y="5305425"/>
          <p14:tracePt t="292868" x="11630025" y="5321300"/>
          <p14:tracePt t="292870" x="11630025" y="5356225"/>
          <p14:tracePt t="292872" x="11630025" y="5397500"/>
          <p14:tracePt t="292873" x="11630025" y="5422900"/>
          <p14:tracePt t="292875" x="11630025" y="5456238"/>
          <p14:tracePt t="292877" x="11630025" y="5507038"/>
          <p14:tracePt t="292879" x="11630025" y="5532438"/>
          <p14:tracePt t="292881" x="11630025" y="5591175"/>
          <p14:tracePt t="292882" x="11630025" y="5607050"/>
          <p14:tracePt t="292884" x="11630025" y="5657850"/>
          <p14:tracePt t="292886" x="11630025" y="5699125"/>
          <p14:tracePt t="292888" x="11630025" y="5741988"/>
          <p14:tracePt t="292889" x="11622088" y="5767388"/>
          <p14:tracePt t="292891" x="11622088" y="5808663"/>
          <p14:tracePt t="292893" x="11622088" y="5842000"/>
          <p14:tracePt t="292894" x="11612563" y="5859463"/>
          <p14:tracePt t="292895" x="11612563" y="5875338"/>
          <p14:tracePt t="292897" x="11604625" y="5926138"/>
          <p14:tracePt t="292898" x="11596688" y="5943600"/>
          <p14:tracePt t="292898" x="11596688" y="5959475"/>
          <p14:tracePt t="292900" x="11587163" y="5976938"/>
          <p14:tracePt t="292901" x="11579225" y="5992813"/>
          <p14:tracePt t="292901" x="11579225" y="6010275"/>
          <p14:tracePt t="292903" x="11571288" y="6043613"/>
          <p14:tracePt t="292905" x="11563350" y="6061075"/>
          <p14:tracePt t="292906" x="11545888" y="6102350"/>
          <p14:tracePt t="292907" x="11537950" y="6119813"/>
          <p14:tracePt t="292908" x="11537950" y="6127750"/>
          <p14:tracePt t="292910" x="11520488" y="6153150"/>
          <p14:tracePt t="292912" x="11512550" y="6178550"/>
          <p14:tracePt t="292913" x="11487150" y="6227763"/>
          <p14:tracePt t="292917" x="11461750" y="6278563"/>
          <p14:tracePt t="292918" x="11445875" y="6296025"/>
          <p14:tracePt t="292919" x="11436350" y="6321425"/>
          <p14:tracePt t="292921" x="11420475" y="6329363"/>
          <p14:tracePt t="292921" x="11410950" y="6345238"/>
          <p14:tracePt t="292923" x="11395075" y="6362700"/>
          <p14:tracePt t="292924" x="11387138" y="6380163"/>
          <p14:tracePt t="292925" x="11369675" y="6388100"/>
          <p14:tracePt t="292926" x="11352213" y="6403975"/>
          <p14:tracePt t="292927" x="11344275" y="6421438"/>
          <p14:tracePt t="292928" x="11318875" y="6438900"/>
          <p14:tracePt t="292930" x="11293475" y="6462713"/>
          <p14:tracePt t="292931" x="11260138" y="6488113"/>
          <p14:tracePt t="292932" x="11244263" y="6505575"/>
          <p14:tracePt t="292934" x="11226800" y="6513513"/>
          <p14:tracePt t="292934" x="11210925" y="6530975"/>
          <p14:tracePt t="292936" x="11201400" y="6538913"/>
          <p14:tracePt t="292937" x="11176000" y="6556375"/>
          <p14:tracePt t="292938" x="11168063" y="6564313"/>
          <p14:tracePt t="292939" x="11134725" y="6589713"/>
          <p14:tracePt t="292940" x="11126788" y="6597650"/>
          <p14:tracePt t="292942" x="11109325" y="6605588"/>
          <p14:tracePt t="292943" x="11075988" y="6623050"/>
          <p14:tracePt t="292947" x="11034713" y="6656388"/>
          <p14:tracePt t="292951" x="10983913" y="6681788"/>
          <p14:tracePt t="292952" x="10966450" y="6681788"/>
          <p14:tracePt t="292953" x="10950575" y="6699250"/>
          <p14:tracePt t="292954" x="10933113" y="6699250"/>
          <p14:tracePt t="292956" x="10917238" y="6707188"/>
          <p14:tracePt t="292957" x="10907713" y="6715125"/>
          <p14:tracePt t="292958" x="10891838" y="6715125"/>
          <p14:tracePt t="292963" x="10874375" y="6723063"/>
          <p14:tracePt t="292966" x="10848975" y="6723063"/>
          <p14:tracePt t="292967" x="10841038" y="6723063"/>
          <p14:tracePt t="292968" x="10833100" y="6732588"/>
          <p14:tracePt t="292969" x="10823575" y="6732588"/>
          <p14:tracePt t="292970" x="10815638" y="6732588"/>
          <p14:tracePt t="292971" x="10815638" y="6740525"/>
          <p14:tracePt t="292972" x="10807700" y="6740525"/>
          <p14:tracePt t="292974" x="10799763" y="6740525"/>
          <p14:tracePt t="292975" x="10790238" y="6740525"/>
          <p14:tracePt t="292977" x="10782300" y="6740525"/>
          <p14:tracePt t="292980" x="10774363" y="6740525"/>
          <p14:tracePt t="292982" x="10756900" y="6740525"/>
          <p14:tracePt t="292983" x="10748963" y="6740525"/>
          <p14:tracePt t="292984" x="10748963" y="6748463"/>
          <p14:tracePt t="292985" x="10741025" y="6748463"/>
          <p14:tracePt t="292986" x="10731500" y="6748463"/>
          <p14:tracePt t="292986" x="10723563" y="6748463"/>
          <p14:tracePt t="292988" x="10715625" y="6748463"/>
          <p14:tracePt t="292988" x="10706100" y="6748463"/>
          <p14:tracePt t="292991" x="10698163" y="6748463"/>
          <p14:tracePt t="292992" x="10690225" y="6748463"/>
          <p14:tracePt t="292993" x="10682288" y="6748463"/>
          <p14:tracePt t="292995" x="10656888" y="6748463"/>
          <p14:tracePt t="292997" x="10631488" y="6748463"/>
          <p14:tracePt t="292999" x="10623550" y="6748463"/>
          <p14:tracePt t="293001" x="10606088" y="6748463"/>
          <p14:tracePt t="293001" x="10598150" y="6748463"/>
          <p14:tracePt t="293003" x="10588625" y="6748463"/>
          <p14:tracePt t="293004" x="10564813" y="6740525"/>
          <p14:tracePt t="293005" x="10555288" y="6740525"/>
          <p14:tracePt t="293007" x="10547350" y="6740525"/>
          <p14:tracePt t="293008" x="10529888" y="6740525"/>
          <p14:tracePt t="293008" x="10521950" y="6740525"/>
          <p14:tracePt t="293010" x="10514013" y="6740525"/>
          <p14:tracePt t="293010" x="10488613" y="6732588"/>
          <p14:tracePt t="293013" x="10471150" y="6723063"/>
          <p14:tracePt t="293015" x="10437813" y="6723063"/>
          <p14:tracePt t="293016" x="10421938" y="6723063"/>
          <p14:tracePt t="293019" x="10371138" y="6707188"/>
          <p14:tracePt t="293020" x="10363200" y="6707188"/>
          <p14:tracePt t="293021" x="10345738" y="6707188"/>
          <p14:tracePt t="293022" x="10337800" y="6699250"/>
          <p14:tracePt t="293023" x="10312400" y="6699250"/>
          <p14:tracePt t="293024" x="10304463" y="6689725"/>
          <p14:tracePt t="293024" x="10294938" y="6689725"/>
          <p14:tracePt t="293026" x="10271125" y="6681788"/>
          <p14:tracePt t="293027" x="10253663" y="6681788"/>
          <p14:tracePt t="293028" x="10236200" y="6673850"/>
          <p14:tracePt t="293029" x="10212388" y="6664325"/>
          <p14:tracePt t="293030" x="10186988" y="6664325"/>
          <p14:tracePt t="293033" x="10153650" y="6656388"/>
          <p14:tracePt t="293035" x="10102850" y="6640513"/>
          <p14:tracePt t="293037" x="10085388" y="6640513"/>
          <p14:tracePt t="293038" x="10052050" y="6623050"/>
          <p14:tracePt t="293040" x="10036175" y="6615113"/>
          <p14:tracePt t="293041" x="10010775" y="6615113"/>
          <p14:tracePt t="293041" x="9993313" y="6605588"/>
          <p14:tracePt t="293043" x="9977438" y="6597650"/>
          <p14:tracePt t="293044" x="9959975" y="6597650"/>
          <p14:tracePt t="293046" x="9926638" y="6581775"/>
          <p14:tracePt t="293049" x="9875838" y="6564313"/>
          <p14:tracePt t="293050" x="9850438" y="6556375"/>
          <p14:tracePt t="293051" x="9834563" y="6546850"/>
          <p14:tracePt t="293052" x="9817100" y="6546850"/>
          <p14:tracePt t="293053" x="9801225" y="6538913"/>
          <p14:tracePt t="293054" x="9783763" y="6530975"/>
          <p14:tracePt t="293055" x="9766300" y="6530975"/>
          <p14:tracePt t="293056" x="9750425" y="6521450"/>
          <p14:tracePt t="293057" x="9732963" y="6513513"/>
          <p14:tracePt t="293058" x="9717088" y="6505575"/>
          <p14:tracePt t="293059" x="9699625" y="6505575"/>
          <p14:tracePt t="293060" x="9666288" y="6488113"/>
          <p14:tracePt t="293063" x="9632950" y="6480175"/>
          <p14:tracePt t="293064" x="9615488" y="6472238"/>
          <p14:tracePt t="293066" x="9548813" y="6454775"/>
          <p14:tracePt t="293067" x="9531350" y="6438900"/>
          <p14:tracePt t="293068" x="9515475" y="6429375"/>
          <p14:tracePt t="293069" x="9498013" y="6429375"/>
          <p14:tracePt t="293070" x="9472613" y="6421438"/>
          <p14:tracePt t="293071" x="9456738" y="6413500"/>
          <p14:tracePt t="293072" x="9439275" y="6413500"/>
          <p14:tracePt t="293073" x="9413875" y="6396038"/>
          <p14:tracePt t="293074" x="9398000" y="6388100"/>
          <p14:tracePt t="293076" x="9372600" y="6380163"/>
          <p14:tracePt t="293077" x="9347200" y="6380163"/>
          <p14:tracePt t="293080" x="9313863" y="6362700"/>
          <p14:tracePt t="293084" x="9247188" y="6337300"/>
          <p14:tracePt t="293086" x="9213850" y="6329363"/>
          <p14:tracePt t="293087" x="9188450" y="6321425"/>
          <p14:tracePt t="293087" x="9178925" y="6311900"/>
          <p14:tracePt t="293089" x="9163050" y="6311900"/>
          <p14:tracePt t="293089" x="9155113" y="6311900"/>
          <p14:tracePt t="293092" x="9120188" y="6303963"/>
          <p14:tracePt t="293093" x="9112250" y="6296025"/>
          <p14:tracePt t="293094" x="9096375" y="6296025"/>
          <p14:tracePt t="293096" x="9061450" y="6286500"/>
          <p14:tracePt t="293098" x="9045575" y="6278563"/>
          <p14:tracePt t="293099" x="9028113" y="6278563"/>
          <p14:tracePt t="293100" x="9020175" y="6278563"/>
          <p14:tracePt t="293101" x="9020175" y="6270625"/>
          <p14:tracePt t="293102" x="9012238" y="6270625"/>
          <p14:tracePt t="293103" x="9002713" y="6262688"/>
          <p14:tracePt t="293104" x="8994775" y="6262688"/>
          <p14:tracePt t="293106" x="8978900" y="6262688"/>
          <p14:tracePt t="293107" x="8978900" y="6253163"/>
          <p14:tracePt t="293108" x="8969375" y="6253163"/>
          <p14:tracePt t="293110" x="8961438" y="6253163"/>
          <p14:tracePt t="293112" x="8953500" y="6245225"/>
          <p14:tracePt t="293115" x="8943975" y="6245225"/>
          <p14:tracePt t="293117" x="8936038" y="6245225"/>
          <p14:tracePt t="293119" x="8936038" y="6227763"/>
          <p14:tracePt t="293120" x="8928100" y="6227763"/>
          <p14:tracePt t="293124" x="8928100" y="6219825"/>
          <p14:tracePt t="293125" x="8920163" y="6219825"/>
          <p14:tracePt t="293126" x="8910638" y="6219825"/>
          <p14:tracePt t="293128" x="8910638" y="6211888"/>
          <p14:tracePt t="293131" x="8902700" y="6203950"/>
          <p14:tracePt t="293134" x="8902700" y="6194425"/>
          <p14:tracePt t="293135" x="8894763" y="6186488"/>
          <p14:tracePt t="293138" x="8885238" y="6178550"/>
          <p14:tracePt t="293139" x="8877300" y="6169025"/>
          <p14:tracePt t="293143" x="8877300" y="6161088"/>
          <p14:tracePt t="293143" x="8877300" y="6153150"/>
          <p14:tracePt t="293146" x="8869363" y="6153150"/>
          <p14:tracePt t="293147" x="8869363" y="6145213"/>
          <p14:tracePt t="293150" x="8869363" y="6135688"/>
          <p14:tracePt t="293156" x="8869363" y="6127750"/>
          <p14:tracePt t="293165" x="8869363" y="6119813"/>
          <p14:tracePt t="293176" x="8877300" y="6119813"/>
          <p14:tracePt t="293177" x="8885238" y="6119813"/>
          <p14:tracePt t="293180" x="8894763" y="6110288"/>
          <p14:tracePt t="293182" x="8902700" y="6110288"/>
          <p14:tracePt t="293185" x="8910638" y="6110288"/>
          <p14:tracePt t="293186" x="8920163" y="6110288"/>
          <p14:tracePt t="293187" x="8928100" y="6110288"/>
          <p14:tracePt t="293188" x="8928100" y="6102350"/>
          <p14:tracePt t="293189" x="8936038" y="6102350"/>
          <p14:tracePt t="293190" x="8943975" y="6102350"/>
          <p14:tracePt t="293191" x="8953500" y="6102350"/>
          <p14:tracePt t="293194" x="8961438" y="6102350"/>
          <p14:tracePt t="293196" x="8978900" y="6102350"/>
          <p14:tracePt t="293197" x="8986838" y="6102350"/>
          <p14:tracePt t="293198" x="8994775" y="6102350"/>
          <p14:tracePt t="293200" x="9012238" y="6102350"/>
          <p14:tracePt t="293202" x="9020175" y="6102350"/>
          <p14:tracePt t="293204" x="9028113" y="6102350"/>
          <p14:tracePt t="293205" x="9045575" y="6102350"/>
          <p14:tracePt t="293206" x="9053513" y="6102350"/>
          <p14:tracePt t="293207" x="9061450" y="6102350"/>
          <p14:tracePt t="293208" x="9070975" y="6102350"/>
          <p14:tracePt t="293209" x="9078913" y="6102350"/>
          <p14:tracePt t="293210" x="9086850" y="6102350"/>
          <p14:tracePt t="293213" x="9096375" y="6102350"/>
          <p14:tracePt t="293215" x="9112250" y="6102350"/>
          <p14:tracePt t="293216" x="9120188" y="6102350"/>
          <p14:tracePt t="293217" x="9129713" y="6102350"/>
          <p14:tracePt t="293218" x="9137650" y="6102350"/>
          <p14:tracePt t="293219" x="9145588" y="6102350"/>
          <p14:tracePt t="293221" x="9155113" y="6102350"/>
          <p14:tracePt t="293223" x="9163050" y="6102350"/>
          <p14:tracePt t="293224" x="9170988" y="6102350"/>
          <p14:tracePt t="293225" x="9178925" y="6102350"/>
          <p14:tracePt t="293226" x="9188450" y="6102350"/>
          <p14:tracePt t="293227" x="9196388" y="6102350"/>
          <p14:tracePt t="293229" x="9204325" y="6102350"/>
          <p14:tracePt t="293230" x="9213850" y="6102350"/>
          <p14:tracePt t="293232" x="9221788" y="6102350"/>
          <p14:tracePt t="293233" x="9229725" y="6102350"/>
          <p14:tracePt t="293233" x="9237663" y="6102350"/>
          <p14:tracePt t="293236" x="9247188" y="6102350"/>
          <p14:tracePt t="293237" x="9255125" y="6102350"/>
          <p14:tracePt t="293238" x="9263063" y="6094413"/>
          <p14:tracePt t="293240" x="9280525" y="6094413"/>
          <p14:tracePt t="293243" x="9288463" y="6094413"/>
          <p14:tracePt t="293244" x="9296400" y="6094413"/>
          <p14:tracePt t="293246" x="9321800" y="6094413"/>
          <p14:tracePt t="293249" x="9339263" y="6094413"/>
          <p14:tracePt t="293250" x="9347200" y="6094413"/>
          <p14:tracePt t="293251" x="9355138" y="6094413"/>
          <p14:tracePt t="293252" x="9364663" y="6094413"/>
          <p14:tracePt t="293253" x="9372600" y="6094413"/>
          <p14:tracePt t="293255" x="9380538" y="6094413"/>
          <p14:tracePt t="293255" x="9390063" y="6094413"/>
          <p14:tracePt t="293256" x="9398000" y="6094413"/>
          <p14:tracePt t="293257" x="9405938" y="6094413"/>
          <p14:tracePt t="293258" x="9423400" y="6094413"/>
          <p14:tracePt t="293260" x="9439275" y="6094413"/>
          <p14:tracePt t="293263" x="9456738" y="6094413"/>
          <p14:tracePt t="293280" x="9615488" y="6119813"/>
          <p14:tracePt t="293281" x="9625013" y="6119813"/>
          <p14:tracePt t="293282" x="9632950" y="6119813"/>
          <p14:tracePt t="293283" x="9648825" y="6127750"/>
          <p14:tracePt t="293285" x="9658350" y="6127750"/>
          <p14:tracePt t="293286" x="9666288" y="6127750"/>
          <p14:tracePt t="293287" x="9674225" y="6127750"/>
          <p14:tracePt t="293287" x="9683750" y="6127750"/>
          <p14:tracePt t="293289" x="9691688" y="6127750"/>
          <p14:tracePt t="293290" x="9699625" y="6127750"/>
          <p14:tracePt t="293291" x="9707563" y="6127750"/>
          <p14:tracePt t="293293" x="9717088" y="6127750"/>
          <p14:tracePt t="293296" x="9732963" y="6127750"/>
          <p14:tracePt t="293298" x="9742488" y="6127750"/>
          <p14:tracePt t="293298" x="9750425" y="6127750"/>
          <p14:tracePt t="293300" x="9766300" y="6127750"/>
          <p14:tracePt t="293303" x="9775825" y="6127750"/>
          <p14:tracePt t="293305" x="9783763" y="6127750"/>
          <p14:tracePt t="293306" x="9783763" y="6119813"/>
          <p14:tracePt t="293307" x="9801225" y="6119813"/>
          <p14:tracePt t="293310" x="9809163" y="6119813"/>
          <p14:tracePt t="293313" x="9817100" y="6110288"/>
          <p14:tracePt t="293314" x="9825038" y="6110288"/>
          <p14:tracePt t="293316" x="9834563" y="6102350"/>
          <p14:tracePt t="293318" x="9842500" y="6102350"/>
          <p14:tracePt t="293320" x="9850438" y="6094413"/>
          <p14:tracePt t="293321" x="9850438" y="6086475"/>
          <p14:tracePt t="293322" x="9859963" y="6086475"/>
          <p14:tracePt t="293324" x="9867900" y="6086475"/>
          <p14:tracePt t="293325" x="9867900" y="6076950"/>
          <p14:tracePt t="293327" x="9875838" y="6076950"/>
          <p14:tracePt t="293329" x="9883775" y="6069013"/>
          <p14:tracePt t="293331" x="9893300" y="6061075"/>
          <p14:tracePt t="293332" x="9901238" y="6051550"/>
          <p14:tracePt t="293333" x="9909175" y="6051550"/>
          <p14:tracePt t="293335" x="9909175" y="6043613"/>
          <p14:tracePt t="293335" x="9918700" y="6043613"/>
          <p14:tracePt t="293337" x="9926638" y="6035675"/>
          <p14:tracePt t="293339" x="9934575" y="6027738"/>
          <p14:tracePt t="293340" x="9934575" y="6018213"/>
          <p14:tracePt t="293341" x="9942513" y="6018213"/>
          <p14:tracePt t="293343" x="9942513" y="6010275"/>
          <p14:tracePt t="293345" x="9952038" y="6010275"/>
          <p14:tracePt t="293346" x="9959975" y="6002338"/>
          <p14:tracePt t="293348" x="9967913" y="5984875"/>
          <p14:tracePt t="293350" x="9967913" y="5976938"/>
          <p14:tracePt t="293351" x="9977438" y="5969000"/>
          <p14:tracePt t="293352" x="9977438" y="5959475"/>
          <p14:tracePt t="293354" x="9985375" y="5959475"/>
          <p14:tracePt t="293355" x="9985375" y="5951538"/>
          <p14:tracePt t="293356" x="9993313" y="5951538"/>
          <p14:tracePt t="293357" x="9993313" y="5943600"/>
          <p14:tracePt t="293359" x="10001250" y="5934075"/>
          <p14:tracePt t="293360" x="10001250" y="5926138"/>
          <p14:tracePt t="293363" x="10010775" y="5908675"/>
          <p14:tracePt t="293364" x="10010775" y="5900738"/>
          <p14:tracePt t="293366" x="10018713" y="5892800"/>
          <p14:tracePt t="293367" x="10018713" y="5875338"/>
          <p14:tracePt t="293368" x="10026650" y="5867400"/>
          <p14:tracePt t="293369" x="10026650" y="5859463"/>
          <p14:tracePt t="293370" x="10036175" y="5849938"/>
          <p14:tracePt t="293372" x="10036175" y="5834063"/>
          <p14:tracePt t="293373" x="10036175" y="5826125"/>
          <p14:tracePt t="293375" x="10044113" y="5816600"/>
          <p14:tracePt t="293376" x="10044113" y="5808663"/>
          <p14:tracePt t="293379" x="10044113" y="5791200"/>
          <p14:tracePt t="293381" x="10052050" y="5767388"/>
          <p14:tracePt t="293382" x="10059988" y="5767388"/>
          <p14:tracePt t="293383" x="10059988" y="5757863"/>
          <p14:tracePt t="293384" x="10059988" y="5749925"/>
          <p14:tracePt t="293386" x="10069513" y="5741988"/>
          <p14:tracePt t="293387" x="10069513" y="5732463"/>
          <p14:tracePt t="293389" x="10069513" y="5724525"/>
          <p14:tracePt t="293390" x="10077450" y="5716588"/>
          <p14:tracePt t="293391" x="10077450" y="5708650"/>
          <p14:tracePt t="293393" x="10085388" y="5699125"/>
          <p14:tracePt t="293395" x="10094913" y="5691188"/>
          <p14:tracePt t="293398" x="10094913" y="5683250"/>
          <p14:tracePt t="293398" x="10102850" y="5673725"/>
          <p14:tracePt t="293401" x="10110788" y="5665788"/>
          <p14:tracePt t="293403" x="10110788" y="5657850"/>
          <p14:tracePt t="293404" x="10118725" y="5657850"/>
          <p14:tracePt t="293405" x="10118725" y="5649913"/>
          <p14:tracePt t="293406" x="10128250" y="5640388"/>
          <p14:tracePt t="293409" x="10128250" y="5632450"/>
          <p14:tracePt t="293410" x="10136188" y="5624513"/>
          <p14:tracePt t="293413" x="10136188" y="5614988"/>
          <p14:tracePt t="293415" x="10144125" y="5614988"/>
          <p14:tracePt t="293416" x="10144125" y="5607050"/>
          <p14:tracePt t="293417" x="10144125" y="5599113"/>
          <p14:tracePt t="293418" x="10153650" y="5591175"/>
          <p14:tracePt t="293421" x="10153650" y="5581650"/>
          <p14:tracePt t="293423" x="10161588" y="5581650"/>
          <p14:tracePt t="293423" x="10161588" y="5573713"/>
          <p14:tracePt t="293427" x="10161588" y="5565775"/>
          <p14:tracePt t="293428" x="10161588" y="5556250"/>
          <p14:tracePt t="293430" x="10161588" y="5548313"/>
          <p14:tracePt t="293432" x="10161588" y="5540375"/>
          <p14:tracePt t="293435" x="10169525" y="5532438"/>
          <p14:tracePt t="293437" x="10169525" y="5522913"/>
          <p14:tracePt t="293439" x="10169525" y="5514975"/>
          <p14:tracePt t="293442" x="10169525" y="5507038"/>
          <p14:tracePt t="293444" x="10169525" y="5497513"/>
          <p14:tracePt t="293447" x="10169525" y="5489575"/>
          <p14:tracePt t="293448" x="10169525" y="5481638"/>
          <p14:tracePt t="293451" x="10169525" y="5473700"/>
          <p14:tracePt t="293453" x="10169525" y="5464175"/>
          <p14:tracePt t="293456" x="10169525" y="5456238"/>
          <p14:tracePt t="293458" x="10169525" y="5448300"/>
          <p14:tracePt t="293459" x="10161588" y="5448300"/>
          <p14:tracePt t="293460" x="10161588" y="5438775"/>
          <p14:tracePt t="293463" x="10153650" y="5438775"/>
          <p14:tracePt t="293464" x="10153650" y="5430838"/>
          <p14:tracePt t="293465" x="10153650" y="5422900"/>
          <p14:tracePt t="293467" x="10144125" y="5414963"/>
          <p14:tracePt t="293470" x="10144125" y="5405438"/>
          <p14:tracePt t="293471" x="10136188" y="5405438"/>
          <p14:tracePt t="293473" x="10136188" y="5397500"/>
          <p14:tracePt t="293475" x="10136188" y="5389563"/>
          <p14:tracePt t="293476" x="10128250" y="5389563"/>
          <p14:tracePt t="293477" x="10128250" y="5380038"/>
          <p14:tracePt t="293480" x="10110788" y="5372100"/>
          <p14:tracePt t="293483" x="10102850" y="5364163"/>
          <p14:tracePt t="293484" x="10102850" y="5356225"/>
          <p14:tracePt t="293486" x="10094913" y="5356225"/>
          <p14:tracePt t="293487" x="10094913" y="5346700"/>
          <p14:tracePt t="293489" x="10085388" y="5346700"/>
          <p14:tracePt t="293490" x="10077450" y="5346700"/>
          <p14:tracePt t="293491" x="10077450" y="5338763"/>
          <p14:tracePt t="293492" x="10069513" y="5338763"/>
          <p14:tracePt t="293496" x="10059988" y="5330825"/>
          <p14:tracePt t="293498" x="10044113" y="5321300"/>
          <p14:tracePt t="293501" x="10036175" y="5313363"/>
          <p14:tracePt t="293503" x="10026650" y="5313363"/>
          <p14:tracePt t="293505" x="10018713" y="5305425"/>
          <p14:tracePt t="293506" x="10010775" y="5305425"/>
          <p14:tracePt t="293509" x="10001250" y="5305425"/>
          <p14:tracePt t="293511" x="10001250" y="5295900"/>
          <p14:tracePt t="293513" x="9993313" y="5295900"/>
          <p14:tracePt t="293516" x="9977438" y="5295900"/>
          <p14:tracePt t="293517" x="9977438" y="5287963"/>
          <p14:tracePt t="293518" x="9967913" y="5287963"/>
          <p14:tracePt t="293519" x="9967913" y="5280025"/>
          <p14:tracePt t="293520" x="9959975" y="5280025"/>
          <p14:tracePt t="293523" x="9952038" y="5280025"/>
          <p14:tracePt t="293525" x="9942513" y="5280025"/>
          <p14:tracePt t="293526" x="9942513" y="5272088"/>
          <p14:tracePt t="293529" x="9934575" y="5272088"/>
          <p14:tracePt t="293531" x="9926638" y="5272088"/>
          <p14:tracePt t="293534" x="9918700" y="5262563"/>
          <p14:tracePt t="293536" x="9909175" y="5262563"/>
          <p14:tracePt t="293538" x="9901238" y="5262563"/>
          <p14:tracePt t="293541" x="9893300" y="5254625"/>
          <p14:tracePt t="293543" x="9883775" y="5246688"/>
          <p14:tracePt t="293548" x="9875838" y="5246688"/>
          <p14:tracePt t="293549" x="9867900" y="5237163"/>
          <p14:tracePt t="293551" x="9859963" y="5237163"/>
          <p14:tracePt t="293554" x="9850438" y="5229225"/>
          <p14:tracePt t="293556" x="9842500" y="5229225"/>
          <p14:tracePt t="293557" x="9834563" y="5229225"/>
          <p14:tracePt t="293559" x="9834563" y="5221288"/>
          <p14:tracePt t="293560" x="9825038" y="5221288"/>
          <p14:tracePt t="293563" x="9825038" y="5213350"/>
          <p14:tracePt t="293564" x="9817100" y="5213350"/>
          <p14:tracePt t="293565" x="9809163" y="5203825"/>
          <p14:tracePt t="293566" x="9801225" y="5203825"/>
          <p14:tracePt t="293568" x="9791700" y="5203825"/>
          <p14:tracePt t="293571" x="9783763" y="5195888"/>
          <p14:tracePt t="293573" x="9775825" y="5195888"/>
          <p14:tracePt t="293575" x="9766300" y="5195888"/>
          <p14:tracePt t="293575" x="9758363" y="5187950"/>
          <p14:tracePt t="293577" x="9758363" y="5178425"/>
          <p14:tracePt t="293580" x="9742488" y="5178425"/>
          <p14:tracePt t="293581" x="9732963" y="5170488"/>
          <p14:tracePt t="293582" x="9725025" y="5170488"/>
          <p14:tracePt t="293585" x="9717088" y="5170488"/>
          <p14:tracePt t="293587" x="9707563" y="5162550"/>
          <p14:tracePt t="293588" x="9699625" y="5162550"/>
          <p14:tracePt t="293589" x="9691688" y="5162550"/>
          <p14:tracePt t="293591" x="9683750" y="5154613"/>
          <p14:tracePt t="293592" x="9674225" y="5154613"/>
          <p14:tracePt t="293594" x="9674225" y="5145088"/>
          <p14:tracePt t="293595" x="9658350" y="5145088"/>
          <p14:tracePt t="293599" x="9648825" y="5145088"/>
          <p14:tracePt t="293599" x="9640888" y="5137150"/>
          <p14:tracePt t="293601" x="9632950" y="5137150"/>
          <p14:tracePt t="293602" x="9625013" y="5137150"/>
          <p14:tracePt t="293604" x="9615488" y="5137150"/>
          <p14:tracePt t="293605" x="9615488" y="5129213"/>
          <p14:tracePt t="293607" x="9607550" y="5129213"/>
          <p14:tracePt t="293609" x="9599613" y="5129213"/>
          <p14:tracePt t="293610" x="9590088" y="5129213"/>
          <p14:tracePt t="293615" x="9582150" y="5119688"/>
          <p14:tracePt t="293617" x="9574213" y="5119688"/>
          <p14:tracePt t="293621" x="9574213" y="5111750"/>
          <p14:tracePt t="293623" x="9566275" y="5111750"/>
          <p14:tracePt t="293629" x="9556750" y="5111750"/>
          <p14:tracePt t="293633" x="9548813" y="5111750"/>
          <p14:tracePt t="293635" x="9548813" y="5103813"/>
          <p14:tracePt t="293638" x="9540875" y="5103813"/>
          <p14:tracePt t="293644" x="9531350" y="5103813"/>
          <p14:tracePt t="293648" x="9523413" y="5095875"/>
          <p14:tracePt t="293649" x="9515475" y="5095875"/>
          <p14:tracePt t="293654" x="9507538" y="5095875"/>
          <p14:tracePt t="293657" x="9507538" y="5086350"/>
          <p14:tracePt t="293657" x="9498013" y="5086350"/>
          <p14:tracePt t="293660" x="9490075" y="5078413"/>
          <p14:tracePt t="293663" x="9482138" y="5078413"/>
          <p14:tracePt t="293664" x="9472613" y="5078413"/>
          <p14:tracePt t="293668" x="9464675" y="5078413"/>
          <p14:tracePt t="293670" x="9464675" y="5070475"/>
          <p14:tracePt t="293672" x="9456738" y="5070475"/>
          <p14:tracePt t="293673" x="9448800" y="5070475"/>
          <p14:tracePt t="293675" x="9439275" y="5070475"/>
          <p14:tracePt t="293676" x="9439275" y="5060950"/>
          <p14:tracePt t="293679" x="9431338" y="5060950"/>
          <p14:tracePt t="293681" x="9423400" y="5060950"/>
          <p14:tracePt t="293684" x="9413875" y="5060950"/>
          <p14:tracePt t="293685" x="9413875" y="5053013"/>
          <p14:tracePt t="293687" x="9405938" y="5053013"/>
          <p14:tracePt t="293688" x="9398000" y="5045075"/>
          <p14:tracePt t="293692" x="9390063" y="5045075"/>
          <p14:tracePt t="293693" x="9380538" y="5045075"/>
          <p14:tracePt t="293697" x="9372600" y="5037138"/>
          <p14:tracePt t="293698" x="9364663" y="5037138"/>
          <p14:tracePt t="293700" x="9355138" y="5037138"/>
          <p14:tracePt t="293703" x="9347200" y="5037138"/>
          <p14:tracePt t="293704" x="9347200" y="5027613"/>
          <p14:tracePt t="293705" x="9339263" y="5019675"/>
          <p14:tracePt t="293707" x="9331325" y="5019675"/>
          <p14:tracePt t="293708" x="9321800" y="5019675"/>
          <p14:tracePt t="293710" x="9313863" y="5019675"/>
          <p14:tracePt t="293716" x="9296400" y="5011738"/>
          <p14:tracePt t="293716" x="9288463" y="5011738"/>
          <p14:tracePt t="293719" x="9280525" y="5011738"/>
          <p14:tracePt t="293721" x="9280525" y="5002213"/>
          <p14:tracePt t="293721" x="9272588" y="5002213"/>
          <p14:tracePt t="293723" x="9263063" y="5002213"/>
          <p14:tracePt t="293725" x="9255125" y="5002213"/>
          <p14:tracePt t="293727" x="9247188" y="4994275"/>
          <p14:tracePt t="293729" x="9237663" y="4994275"/>
          <p14:tracePt t="293731" x="9229725" y="4986338"/>
          <p14:tracePt t="293733" x="9221788" y="4986338"/>
          <p14:tracePt t="293734" x="9213850" y="4986338"/>
          <p14:tracePt t="293737" x="9204325" y="4986338"/>
          <p14:tracePt t="293737" x="9196388" y="4978400"/>
          <p14:tracePt t="293738" x="9188450" y="4978400"/>
          <p14:tracePt t="293741" x="9178925" y="4978400"/>
          <p14:tracePt t="293743" x="9170988" y="4978400"/>
          <p14:tracePt t="293745" x="9163050" y="4968875"/>
          <p14:tracePt t="293748" x="9137650" y="4960938"/>
          <p14:tracePt t="293749" x="9129713" y="4960938"/>
          <p14:tracePt t="293750" x="9120188" y="4960938"/>
          <p14:tracePt t="293751" x="9112250" y="4960938"/>
          <p14:tracePt t="293753" x="9104313" y="4960938"/>
          <p14:tracePt t="293755" x="9096375" y="4953000"/>
          <p14:tracePt t="293755" x="9086850" y="4953000"/>
          <p14:tracePt t="293758" x="9070975" y="4953000"/>
          <p14:tracePt t="293760" x="9061450" y="4953000"/>
          <p14:tracePt t="293763" x="9045575" y="4943475"/>
          <p14:tracePt t="293765" x="9020175" y="4935538"/>
          <p14:tracePt t="293767" x="9012238" y="4935538"/>
          <p14:tracePt t="293768" x="9002713" y="4935538"/>
          <p14:tracePt t="293768" x="8986838" y="4935538"/>
          <p14:tracePt t="293770" x="8978900" y="4935538"/>
          <p14:tracePt t="293771" x="8969375" y="4927600"/>
          <p14:tracePt t="293773" x="8961438" y="4927600"/>
          <p14:tracePt t="293774" x="8943975" y="4927600"/>
          <p14:tracePt t="293776" x="8943975" y="4919663"/>
          <p14:tracePt t="293776" x="8928100" y="4919663"/>
          <p14:tracePt t="293778" x="8920163" y="4919663"/>
          <p14:tracePt t="293780" x="8894763" y="4919663"/>
          <p14:tracePt t="293781" x="8885238" y="4919663"/>
          <p14:tracePt t="293782" x="8877300" y="4919663"/>
          <p14:tracePt t="293783" x="8869363" y="4919663"/>
          <p14:tracePt t="293783" x="8851900" y="4910138"/>
          <p14:tracePt t="293785" x="8843963" y="4910138"/>
          <p14:tracePt t="293785" x="8836025" y="4910138"/>
          <p14:tracePt t="293787" x="8818563" y="4910138"/>
          <p14:tracePt t="293788" x="8810625" y="4902200"/>
          <p14:tracePt t="293790" x="8802688" y="4902200"/>
          <p14:tracePt t="293790" x="8785225" y="4902200"/>
          <p14:tracePt t="293792" x="8777288" y="4902200"/>
          <p14:tracePt t="293792" x="8767763" y="4902200"/>
          <p14:tracePt t="293794" x="8759825" y="4902200"/>
          <p14:tracePt t="293794" x="8751888" y="4902200"/>
          <p14:tracePt t="293797" x="8726488" y="4902200"/>
          <p14:tracePt t="293798" x="8718550" y="4902200"/>
          <p14:tracePt t="293799" x="8709025" y="4902200"/>
          <p14:tracePt t="293800" x="8701088" y="4894263"/>
          <p14:tracePt t="293800" x="8693150" y="4894263"/>
          <p14:tracePt t="293802" x="8685213" y="4894263"/>
          <p14:tracePt t="293802" x="8675688" y="4894263"/>
          <p14:tracePt t="293804" x="8659813" y="4894263"/>
          <p14:tracePt t="293805" x="8650288" y="4894263"/>
          <p14:tracePt t="293806" x="8642350" y="4894263"/>
          <p14:tracePt t="293808" x="8626475" y="4894263"/>
          <p14:tracePt t="293808" x="8616950" y="4894263"/>
          <p14:tracePt t="293813" x="8591550" y="4894263"/>
          <p14:tracePt t="293815" x="8583613" y="4894263"/>
          <p14:tracePt t="293816" x="8575675" y="4894263"/>
          <p14:tracePt t="293816" x="8567738" y="4894263"/>
          <p14:tracePt t="293818" x="8550275" y="4894263"/>
          <p14:tracePt t="293820" x="8542338" y="4894263"/>
          <p14:tracePt t="293821" x="8532813" y="4894263"/>
          <p14:tracePt t="293822" x="8524875" y="4894263"/>
          <p14:tracePt t="293823" x="8516938" y="4894263"/>
          <p14:tracePt t="293825" x="8509000" y="4894263"/>
          <p14:tracePt t="293826" x="8499475" y="4894263"/>
          <p14:tracePt t="293829" x="8491538" y="4894263"/>
          <p14:tracePt t="293830" x="8483600" y="4894263"/>
          <p14:tracePt t="293831" x="8474075" y="4894263"/>
          <p14:tracePt t="293833" x="8466138" y="4894263"/>
          <p14:tracePt t="293835" x="8458200" y="4894263"/>
          <p14:tracePt t="293837" x="8450263" y="4894263"/>
          <p14:tracePt t="293840" x="8440738" y="4894263"/>
          <p14:tracePt t="293841" x="8432800" y="4894263"/>
          <p14:tracePt t="293844" x="8424863" y="4894263"/>
          <p14:tracePt t="293846" x="8415338" y="4902200"/>
          <p14:tracePt t="293849" x="8407400" y="4902200"/>
          <p14:tracePt t="293849" x="8399463" y="4902200"/>
          <p14:tracePt t="293853" x="8391525" y="4902200"/>
          <p14:tracePt t="293854" x="8382000" y="4902200"/>
          <p14:tracePt t="293856" x="8382000" y="4910138"/>
          <p14:tracePt t="293858" x="8374063" y="4910138"/>
          <p14:tracePt t="293859" x="8366125" y="4910138"/>
          <p14:tracePt t="293863" x="8356600" y="4910138"/>
          <p14:tracePt t="293864" x="8356600" y="4919663"/>
          <p14:tracePt t="293867" x="8348663" y="4919663"/>
          <p14:tracePt t="293869" x="8348663" y="4927600"/>
          <p14:tracePt t="293870" x="8340725" y="4927600"/>
          <p14:tracePt t="293873" x="8332788" y="4927600"/>
          <p14:tracePt t="293874" x="8332788" y="4935538"/>
          <p14:tracePt t="293880" x="8323263" y="4943475"/>
          <p14:tracePt t="293884" x="8315325" y="4953000"/>
          <p14:tracePt t="293885" x="8315325" y="4960938"/>
          <p14:tracePt t="293889" x="8315325" y="4968875"/>
          <p14:tracePt t="293892" x="8315325" y="4978400"/>
          <p14:tracePt t="293896" x="8307388" y="4994275"/>
          <p14:tracePt t="293899" x="8307388" y="5002213"/>
          <p14:tracePt t="293903" x="8297863" y="5011738"/>
          <p14:tracePt t="293905" x="8297863" y="5019675"/>
          <p14:tracePt t="293906" x="8297863" y="5027613"/>
          <p14:tracePt t="293908" x="8297863" y="5037138"/>
          <p14:tracePt t="293914" x="8297863" y="5045075"/>
          <p14:tracePt t="293915" x="8289925" y="5053013"/>
          <p14:tracePt t="293916" x="8289925" y="5060950"/>
          <p14:tracePt t="293919" x="8289925" y="5070475"/>
          <p14:tracePt t="293922" x="8289925" y="5078413"/>
          <p14:tracePt t="293924" x="8289925" y="5086350"/>
          <p14:tracePt t="293926" x="8289925" y="5095875"/>
          <p14:tracePt t="293929" x="8289925" y="5103813"/>
          <p14:tracePt t="293931" x="8281988" y="5103813"/>
          <p14:tracePt t="293932" x="8281988" y="5111750"/>
          <p14:tracePt t="293934" x="8281988" y="5119688"/>
          <p14:tracePt t="293936" x="8281988" y="5129213"/>
          <p14:tracePt t="293939" x="8281988" y="5137150"/>
          <p14:tracePt t="293943" x="8281988" y="5145088"/>
          <p14:tracePt t="293946" x="8281988" y="5154613"/>
          <p14:tracePt t="293948" x="8281988" y="5162550"/>
          <p14:tracePt t="293950" x="8281988" y="5170488"/>
          <p14:tracePt t="293953" x="8281988" y="5178425"/>
          <p14:tracePt t="293956" x="8274050" y="5187950"/>
          <p14:tracePt t="293960" x="8274050" y="5195888"/>
          <p14:tracePt t="293963" x="8274050" y="5203825"/>
          <p14:tracePt t="293965" x="8274050" y="5213350"/>
          <p14:tracePt t="293968" x="8264525" y="5221288"/>
          <p14:tracePt t="293974" x="8264525" y="5229225"/>
          <p14:tracePt t="293976" x="8264525" y="5237163"/>
          <p14:tracePt t="293981" x="8264525" y="5246688"/>
          <p14:tracePt t="293984" x="8264525" y="5254625"/>
          <p14:tracePt t="293988" x="8264525" y="5262563"/>
          <p14:tracePt t="293990" x="8264525" y="5272088"/>
          <p14:tracePt t="293992" x="8264525" y="5280025"/>
          <p14:tracePt t="293996" x="8264525" y="5287963"/>
          <p14:tracePt t="293998" x="8264525" y="5295900"/>
          <p14:tracePt t="293999" x="8264525" y="5305425"/>
          <p14:tracePt t="294001" x="8264525" y="5313363"/>
          <p14:tracePt t="294005" x="8264525" y="5321300"/>
          <p14:tracePt t="294007" x="8264525" y="5330825"/>
          <p14:tracePt t="294007" x="8264525" y="5338763"/>
          <p14:tracePt t="294009" x="8264525" y="5346700"/>
          <p14:tracePt t="294013" x="8264525" y="5356225"/>
          <p14:tracePt t="294015" x="8264525" y="5364163"/>
          <p14:tracePt t="294016" x="8264525" y="5372100"/>
          <p14:tracePt t="294018" x="8264525" y="5380038"/>
          <p14:tracePt t="294020" x="8264525" y="5389563"/>
          <p14:tracePt t="294022" x="8264525" y="5397500"/>
          <p14:tracePt t="294023" x="8264525" y="5405438"/>
          <p14:tracePt t="294026" x="8264525" y="5414963"/>
          <p14:tracePt t="294027" x="8264525" y="5422900"/>
          <p14:tracePt t="294030" x="8264525" y="5430838"/>
          <p14:tracePt t="294031" x="8264525" y="5438775"/>
          <p14:tracePt t="294033" x="8264525" y="5448300"/>
          <p14:tracePt t="294035" x="8264525" y="5456238"/>
          <p14:tracePt t="294038" x="8264525" y="5464175"/>
          <p14:tracePt t="294041" x="8264525" y="5473700"/>
          <p14:tracePt t="294042" x="8264525" y="5481638"/>
          <p14:tracePt t="294045" x="8264525" y="5489575"/>
          <p14:tracePt t="294049" x="8264525" y="5497513"/>
          <p14:tracePt t="294050" x="8256588" y="5497513"/>
          <p14:tracePt t="294054" x="8256588" y="5507038"/>
          <p14:tracePt t="294056" x="8256588" y="5514975"/>
          <p14:tracePt t="294064" x="8248650" y="5514975"/>
          <p14:tracePt t="294065" x="8248650" y="5522913"/>
          <p14:tracePt t="294363" x="8239125" y="5522913"/>
          <p14:tracePt t="294369" x="8231188" y="5522913"/>
          <p14:tracePt t="294371" x="8231188" y="5532438"/>
          <p14:tracePt t="294374" x="8223250" y="5532438"/>
          <p14:tracePt t="294379" x="8215313" y="5540375"/>
          <p14:tracePt t="294381" x="8215313" y="5548313"/>
          <p14:tracePt t="294383" x="8205788" y="5548313"/>
          <p14:tracePt t="294385" x="8197850" y="5548313"/>
          <p14:tracePt t="294387" x="8189913" y="5556250"/>
          <p14:tracePt t="294389" x="8180388" y="5556250"/>
          <p14:tracePt t="294391" x="8180388" y="5565775"/>
          <p14:tracePt t="294391" x="8172450" y="5565775"/>
          <p14:tracePt t="294394" x="8164513" y="5573713"/>
          <p14:tracePt t="294395" x="8156575" y="5573713"/>
          <p14:tracePt t="294398" x="8147050" y="5581650"/>
          <p14:tracePt t="294400" x="8139113" y="5591175"/>
          <p14:tracePt t="294401" x="8131175" y="5591175"/>
          <p14:tracePt t="294402" x="8121650" y="5591175"/>
          <p14:tracePt t="294403" x="8121650" y="5599113"/>
          <p14:tracePt t="294404" x="8113713" y="5599113"/>
          <p14:tracePt t="294405" x="8105775" y="5599113"/>
          <p14:tracePt t="294407" x="8097838" y="5607050"/>
          <p14:tracePt t="294409" x="8088313" y="5614988"/>
          <p14:tracePt t="294410" x="8080375" y="5614988"/>
          <p14:tracePt t="294413" x="8062913" y="5624513"/>
          <p14:tracePt t="294416" x="8047038" y="5624513"/>
          <p14:tracePt t="294417" x="8047038" y="5632450"/>
          <p14:tracePt t="294417" x="8039100" y="5632450"/>
          <p14:tracePt t="294418" x="8039100" y="5640388"/>
          <p14:tracePt t="294419" x="8021638" y="5640388"/>
          <p14:tracePt t="294422" x="8013700" y="5649913"/>
          <p14:tracePt t="294424" x="8004175" y="5649913"/>
          <p14:tracePt t="294428" x="7988300" y="5657850"/>
          <p14:tracePt t="294430" x="7980363" y="5665788"/>
          <p14:tracePt t="294432" x="7962900" y="5673725"/>
          <p14:tracePt t="294434" x="7954963" y="5673725"/>
          <p14:tracePt t="294434" x="7945438" y="5673725"/>
          <p14:tracePt t="294435" x="7945438" y="5683250"/>
          <p14:tracePt t="294438" x="7929563" y="5683250"/>
          <p14:tracePt t="294439" x="7929563" y="5691188"/>
          <p14:tracePt t="294440" x="7921625" y="5691188"/>
          <p14:tracePt t="294441" x="7921625" y="5699125"/>
          <p14:tracePt t="294443" x="7912100" y="5699125"/>
          <p14:tracePt t="294444" x="7896225" y="5699125"/>
          <p14:tracePt t="294447" x="7896225" y="5708650"/>
          <p14:tracePt t="294449" x="7886700" y="5708650"/>
          <p14:tracePt t="294449" x="7878763" y="5708650"/>
          <p14:tracePt t="294450" x="7870825" y="5716588"/>
          <p14:tracePt t="294452" x="7862888" y="5716588"/>
          <p14:tracePt t="294455" x="7853363" y="5716588"/>
          <p14:tracePt t="294456" x="7853363" y="5724525"/>
          <p14:tracePt t="294457" x="7845425" y="5724525"/>
          <p14:tracePt t="294457" x="7837488" y="5724525"/>
          <p14:tracePt t="294459" x="7827963" y="5724525"/>
          <p14:tracePt t="294460" x="7827963" y="5732463"/>
          <p14:tracePt t="294463" x="7820025" y="5732463"/>
          <p14:tracePt t="294465" x="7804150" y="5741988"/>
          <p14:tracePt t="294466" x="7794625" y="5741988"/>
          <p14:tracePt t="294469" x="7786688" y="5741988"/>
          <p14:tracePt t="294471" x="7778750" y="5749925"/>
          <p14:tracePt t="294473" x="7769225" y="5749925"/>
          <p14:tracePt t="294474" x="7761288" y="5749925"/>
          <p14:tracePt t="294477" x="7753350" y="5749925"/>
          <p14:tracePt t="294480" x="7745413" y="5749925"/>
          <p14:tracePt t="294482" x="7735888" y="5757863"/>
          <p14:tracePt t="294485" x="7727950" y="5757863"/>
          <p14:tracePt t="294486" x="7720013" y="5757863"/>
          <p14:tracePt t="294489" x="7710488" y="5757863"/>
          <p14:tracePt t="294494" x="7702550" y="5757863"/>
          <p14:tracePt t="294497" x="7694613" y="5757863"/>
          <p14:tracePt t="294498" x="7686675" y="5757863"/>
          <p14:tracePt t="294502" x="7677150" y="5757863"/>
          <p14:tracePt t="294505" x="7669213" y="5757863"/>
          <p14:tracePt t="294506" x="7661275" y="5757863"/>
          <p14:tracePt t="294508" x="7651750" y="5757863"/>
          <p14:tracePt t="294510" x="7643813" y="5757863"/>
          <p14:tracePt t="294514" x="7635875" y="5757863"/>
          <p14:tracePt t="294515" x="7627938" y="5757863"/>
          <p14:tracePt t="294517" x="7618413" y="5757863"/>
          <p14:tracePt t="294519" x="7610475" y="5757863"/>
          <p14:tracePt t="294521" x="7602538" y="5757863"/>
          <p14:tracePt t="294522" x="7593013" y="5757863"/>
          <p14:tracePt t="294524" x="7585075" y="5757863"/>
          <p14:tracePt t="294527" x="7577138" y="5757863"/>
          <p14:tracePt t="294529" x="7569200" y="5757863"/>
          <p14:tracePt t="294531" x="7559675" y="5757863"/>
          <p14:tracePt t="294533" x="7551738" y="5757863"/>
          <p14:tracePt t="294534" x="7543800" y="5757863"/>
          <p14:tracePt t="294535" x="7534275" y="5757863"/>
          <p14:tracePt t="294536" x="7526338" y="5757863"/>
          <p14:tracePt t="294538" x="7518400" y="5757863"/>
          <p14:tracePt t="294539" x="7510463" y="5757863"/>
          <p14:tracePt t="294541" x="7493000" y="5757863"/>
          <p14:tracePt t="294545" x="7475538" y="5757863"/>
          <p14:tracePt t="294547" x="7467600" y="5757863"/>
          <p14:tracePt t="294549" x="7459663" y="5757863"/>
          <p14:tracePt t="294550" x="7442200" y="5757863"/>
          <p14:tracePt t="294551" x="7434263" y="5757863"/>
          <p14:tracePt t="294553" x="7426325" y="5757863"/>
          <p14:tracePt t="294555" x="7416800" y="5757863"/>
          <p14:tracePt t="294555" x="7408863" y="5757863"/>
          <p14:tracePt t="294557" x="7400925" y="5757863"/>
          <p14:tracePt t="294558" x="7392988" y="5757863"/>
          <p14:tracePt t="294559" x="7383463" y="5757863"/>
          <p14:tracePt t="294561" x="7375525" y="5757863"/>
          <p14:tracePt t="294563" x="7367588" y="5757863"/>
          <p14:tracePt t="294565" x="7358063" y="5757863"/>
          <p14:tracePt t="294566" x="7350125" y="5749925"/>
          <p14:tracePt t="294568" x="7342188" y="5749925"/>
          <p14:tracePt t="294569" x="7334250" y="5749925"/>
          <p14:tracePt t="294571" x="7324725" y="5749925"/>
          <p14:tracePt t="294574" x="7316788" y="5749925"/>
          <p14:tracePt t="294575" x="7308850" y="5749925"/>
          <p14:tracePt t="294577" x="7299325" y="5749925"/>
          <p14:tracePt t="294582" x="7291388" y="5749925"/>
          <p14:tracePt t="294584" x="7283450" y="5749925"/>
          <p14:tracePt t="294587" x="7275513" y="5749925"/>
          <p14:tracePt t="294592" x="7265988" y="5749925"/>
          <p14:tracePt t="294596" x="7258050" y="5749925"/>
          <p14:tracePt t="294602" x="7250113" y="5749925"/>
          <p14:tracePt t="294604" x="7240588" y="5749925"/>
          <p14:tracePt t="294609" x="7232650" y="5749925"/>
          <p14:tracePt t="294615" x="7224713" y="5749925"/>
          <p14:tracePt t="294620" x="7216775" y="5749925"/>
          <p14:tracePt t="294622" x="7207250" y="5749925"/>
          <p14:tracePt t="294628" x="7199313" y="5749925"/>
          <p14:tracePt t="294633" x="7191375" y="5749925"/>
          <p14:tracePt t="294638" x="7181850" y="5749925"/>
          <p14:tracePt t="294641" x="7173913" y="5749925"/>
          <p14:tracePt t="294644" x="7165975" y="5749925"/>
          <p14:tracePt t="294647" x="7158038" y="5749925"/>
          <p14:tracePt t="294650" x="7148513" y="5749925"/>
          <p14:tracePt t="294653" x="7132638" y="5749925"/>
          <p14:tracePt t="294657" x="7123113" y="5749925"/>
          <p14:tracePt t="294659" x="7115175" y="5749925"/>
          <p14:tracePt t="294661" x="7107238" y="5749925"/>
          <p14:tracePt t="294664" x="7099300" y="5749925"/>
          <p14:tracePt t="294665" x="7089775" y="5749925"/>
          <p14:tracePt t="294667" x="7081838" y="5749925"/>
          <p14:tracePt t="294670" x="7073900" y="5749925"/>
          <p14:tracePt t="294671" x="7064375" y="5749925"/>
          <p14:tracePt t="294673" x="7056438" y="5749925"/>
          <p14:tracePt t="294677" x="7048500" y="5749925"/>
          <p14:tracePt t="294681" x="7040563" y="5749925"/>
          <p14:tracePt t="294683" x="7031038" y="5749925"/>
          <p14:tracePt t="294687" x="7023100" y="5749925"/>
          <p14:tracePt t="294693" x="7015163" y="5749925"/>
          <p14:tracePt t="294698" x="7005638" y="5749925"/>
          <p14:tracePt t="294700" x="6997700" y="5749925"/>
          <p14:tracePt t="294704" x="6989763" y="5749925"/>
          <p14:tracePt t="294711" x="6981825" y="5749925"/>
          <p14:tracePt t="294716" x="6972300" y="5749925"/>
          <p14:tracePt t="294719" x="6964363" y="5749925"/>
          <p14:tracePt t="294728" x="6956425" y="5749925"/>
          <p14:tracePt t="294813" x="6956425" y="5757863"/>
          <p14:tracePt t="296786" x="6946900" y="5757863"/>
          <p14:tracePt t="296792" x="6938963" y="5757863"/>
          <p14:tracePt t="296793" x="6931025" y="5757863"/>
          <p14:tracePt t="296797" x="6923088" y="5757863"/>
          <p14:tracePt t="296799" x="6913563" y="5767388"/>
          <p14:tracePt t="296801" x="6905625" y="5775325"/>
          <p14:tracePt t="296803" x="6897688" y="5775325"/>
          <p14:tracePt t="296804" x="6888163" y="5775325"/>
          <p14:tracePt t="296805" x="6880225" y="5775325"/>
          <p14:tracePt t="296806" x="6872288" y="5783263"/>
          <p14:tracePt t="296807" x="6864350" y="5783263"/>
          <p14:tracePt t="296809" x="6854825" y="5783263"/>
          <p14:tracePt t="296810" x="6838950" y="5783263"/>
          <p14:tracePt t="296811" x="6829425" y="5791200"/>
          <p14:tracePt t="296816" x="6805613" y="5800725"/>
          <p14:tracePt t="296817" x="6796088" y="5800725"/>
          <p14:tracePt t="296818" x="6796088" y="5808663"/>
          <p14:tracePt t="296818" x="6788150" y="5808663"/>
          <p14:tracePt t="296821" x="6780213" y="5808663"/>
          <p14:tracePt t="296822" x="6780213" y="5816600"/>
          <p14:tracePt t="296826" x="6770688" y="5816600"/>
          <p14:tracePt t="296830" x="6762750" y="5816600"/>
          <p14:tracePt t="296834" x="6762750" y="5826125"/>
          <p14:tracePt t="296835" x="6754813" y="5826125"/>
          <p14:tracePt t="296837" x="6754813" y="5834063"/>
          <p14:tracePt t="296839" x="6746875" y="5834063"/>
          <p14:tracePt t="296843" x="6737350" y="5842000"/>
          <p14:tracePt t="296845" x="6729413" y="5842000"/>
          <p14:tracePt t="296847" x="6721475" y="5849938"/>
          <p14:tracePt t="296849" x="6711950" y="5859463"/>
          <p14:tracePt t="296851" x="6704013" y="5867400"/>
          <p14:tracePt t="296855" x="6696075" y="5875338"/>
          <p14:tracePt t="296856" x="6688138" y="5875338"/>
          <p14:tracePt t="296857" x="6678613" y="5875338"/>
          <p14:tracePt t="296857" x="6678613" y="5884863"/>
          <p14:tracePt t="296858" x="6670675" y="5884863"/>
          <p14:tracePt t="296859" x="6662738" y="5892800"/>
          <p14:tracePt t="296860" x="6653213" y="5892800"/>
          <p14:tracePt t="296861" x="6653213" y="5900738"/>
          <p14:tracePt t="296863" x="6637338" y="5908675"/>
          <p14:tracePt t="296865" x="6619875" y="5908675"/>
          <p14:tracePt t="296867" x="6611938" y="5918200"/>
          <p14:tracePt t="296867" x="6604000" y="5926138"/>
          <p14:tracePt t="296868" x="6594475" y="5926138"/>
          <p14:tracePt t="296869" x="6586538" y="5934075"/>
          <p14:tracePt t="296870" x="6578600" y="5934075"/>
          <p14:tracePt t="296871" x="6570663" y="5943600"/>
          <p14:tracePt t="296872" x="6553200" y="5951538"/>
          <p14:tracePt t="296873" x="6545263" y="5959475"/>
          <p14:tracePt t="296874" x="6535738" y="5959475"/>
          <p14:tracePt t="296875" x="6519863" y="5959475"/>
          <p14:tracePt t="296876" x="6511925" y="5969000"/>
          <p14:tracePt t="296877" x="6502400" y="5976938"/>
          <p14:tracePt t="296880" x="6461125" y="5984875"/>
          <p14:tracePt t="296883" x="6418263" y="6002338"/>
          <p14:tracePt t="296884" x="6410325" y="6010275"/>
          <p14:tracePt t="296885" x="6376988" y="6018213"/>
          <p14:tracePt t="296886" x="6351588" y="6018213"/>
          <p14:tracePt t="296887" x="6343650" y="6035675"/>
          <p14:tracePt t="296888" x="6326188" y="6035675"/>
          <p14:tracePt t="296889" x="6310313" y="6035675"/>
          <p14:tracePt t="296890" x="6284913" y="6051550"/>
          <p14:tracePt t="296891" x="6267450" y="6051550"/>
          <p14:tracePt t="296892" x="6251575" y="6061075"/>
          <p14:tracePt t="296893" x="6234113" y="6061075"/>
          <p14:tracePt t="296894" x="6218238" y="6069013"/>
          <p14:tracePt t="296896" x="6175375" y="6076950"/>
          <p14:tracePt t="296898" x="6159500" y="6086475"/>
          <p14:tracePt t="296899" x="6142038" y="6086475"/>
          <p14:tracePt t="296900" x="6124575" y="6094413"/>
          <p14:tracePt t="296900" x="6100763" y="6102350"/>
          <p14:tracePt t="296901" x="6075363" y="6102350"/>
          <p14:tracePt t="296902" x="6057900" y="6110288"/>
          <p14:tracePt t="296904" x="6032500" y="6110288"/>
          <p14:tracePt t="296905" x="6016625" y="6119813"/>
          <p14:tracePt t="296906" x="5999163" y="6127750"/>
          <p14:tracePt t="296907" x="5983288" y="6127750"/>
          <p14:tracePt t="296907" x="5965825" y="6127750"/>
          <p14:tracePt t="296909" x="5940425" y="6135688"/>
          <p14:tracePt t="296909" x="5932488" y="6135688"/>
          <p14:tracePt t="296910" x="5915025" y="6145213"/>
          <p14:tracePt t="296912" x="5899150" y="6153150"/>
          <p14:tracePt t="296914" x="5848350" y="6153150"/>
          <p14:tracePt t="296919" x="5773738" y="6178550"/>
          <p14:tracePt t="296920" x="5756275" y="6178550"/>
          <p14:tracePt t="296920" x="5748338" y="6178550"/>
          <p14:tracePt t="296921" x="5730875" y="6178550"/>
          <p14:tracePt t="296922" x="5715000" y="6178550"/>
          <p14:tracePt t="296923" x="5705475" y="6186488"/>
          <p14:tracePt t="296925" x="5697538" y="6186488"/>
          <p14:tracePt t="296926" x="5680075" y="6186488"/>
          <p14:tracePt t="296926" x="5664200" y="6194425"/>
          <p14:tracePt t="296927" x="5656263" y="6194425"/>
          <p14:tracePt t="296929" x="5638800" y="6194425"/>
          <p14:tracePt t="296932" x="5613400" y="6194425"/>
          <p14:tracePt t="296933" x="5597525" y="6194425"/>
          <p14:tracePt t="296934" x="5588000" y="6203950"/>
          <p14:tracePt t="296935" x="5580063" y="6203950"/>
          <p14:tracePt t="296936" x="5562600" y="6203950"/>
          <p14:tracePt t="296937" x="5554663" y="6203950"/>
          <p14:tracePt t="296938" x="5546725" y="6203950"/>
          <p14:tracePt t="296939" x="5538788" y="6203950"/>
          <p14:tracePt t="296940" x="5529263" y="6211888"/>
          <p14:tracePt t="296941" x="5521325" y="6211888"/>
          <p14:tracePt t="296942" x="5503863" y="6211888"/>
          <p14:tracePt t="296944" x="5495925" y="6211888"/>
          <p14:tracePt t="296946" x="5480050" y="6211888"/>
          <p14:tracePt t="296948" x="5470525" y="6211888"/>
          <p14:tracePt t="296949" x="5462588" y="6211888"/>
          <p14:tracePt t="296950" x="5445125" y="6211888"/>
          <p14:tracePt t="296953" x="5437188" y="6211888"/>
          <p14:tracePt t="296955" x="5429250" y="6211888"/>
          <p14:tracePt t="296956" x="5421313" y="6211888"/>
          <p14:tracePt t="296957" x="5411788" y="6211888"/>
          <p14:tracePt t="296959" x="5403850" y="6211888"/>
          <p14:tracePt t="296960" x="5395913" y="6211888"/>
          <p14:tracePt t="296962" x="5386388" y="6211888"/>
          <p14:tracePt t="296964" x="5370513" y="6211888"/>
          <p14:tracePt t="296966" x="5362575" y="6211888"/>
          <p14:tracePt t="296968" x="5353050" y="6211888"/>
          <p14:tracePt t="296969" x="5345113" y="6211888"/>
          <p14:tracePt t="296970" x="5337175" y="6211888"/>
          <p14:tracePt t="296973" x="5327650" y="6211888"/>
          <p14:tracePt t="296975" x="5319713" y="6211888"/>
          <p14:tracePt t="296977" x="5311775" y="6211888"/>
          <p14:tracePt t="296980" x="5303838" y="6211888"/>
          <p14:tracePt t="296980" x="5294313" y="6211888"/>
          <p14:tracePt t="296983" x="5286375" y="6211888"/>
          <p14:tracePt t="296985" x="5278438" y="6211888"/>
          <p14:tracePt t="296988" x="5268913" y="6211888"/>
          <p14:tracePt t="296990" x="5260975" y="6211888"/>
          <p14:tracePt t="296992" x="5253038" y="6211888"/>
          <p14:tracePt t="296996" x="5245100" y="6211888"/>
          <p14:tracePt t="296998" x="5235575" y="6211888"/>
          <p14:tracePt t="297000" x="5227638" y="6211888"/>
          <p14:tracePt t="297003" x="5219700" y="6203950"/>
          <p14:tracePt t="297006" x="5210175" y="6203950"/>
          <p14:tracePt t="297009" x="5210175" y="6194425"/>
          <p14:tracePt t="297010" x="5202238" y="6194425"/>
          <p14:tracePt t="297013" x="5194300" y="6194425"/>
          <p14:tracePt t="297016" x="5186363" y="6194425"/>
          <p14:tracePt t="297020" x="5176838" y="6194425"/>
          <p14:tracePt t="297022" x="5176838" y="6186488"/>
          <p14:tracePt t="297023" x="5168900" y="6186488"/>
          <p14:tracePt t="297025" x="5160963" y="6186488"/>
          <p14:tracePt t="297031" x="5151438" y="6186488"/>
          <p14:tracePt t="297033" x="5143500" y="6178550"/>
          <p14:tracePt t="297038" x="5135563" y="6178550"/>
          <p14:tracePt t="297039" x="5127625" y="6178550"/>
          <p14:tracePt t="297043" x="5118100" y="6169025"/>
          <p14:tracePt t="297047" x="5110163" y="6169025"/>
          <p14:tracePt t="297048" x="5110163" y="6161088"/>
          <p14:tracePt t="297050" x="5102225" y="6161088"/>
          <p14:tracePt t="297052" x="5092700" y="6161088"/>
          <p14:tracePt t="297057" x="5084763" y="6161088"/>
          <p14:tracePt t="297058" x="5084763" y="6153150"/>
          <p14:tracePt t="297060" x="5076825" y="6153150"/>
          <p14:tracePt t="297066" x="5068888" y="6153150"/>
          <p14:tracePt t="297118" x="5076825" y="6153150"/>
          <p14:tracePt t="297121" x="5084763" y="6153150"/>
          <p14:tracePt t="297125" x="5092700" y="6153150"/>
          <p14:tracePt t="297126" x="5102225" y="6153150"/>
          <p14:tracePt t="297128" x="5110163" y="6153150"/>
          <p14:tracePt t="297130" x="5118100" y="6153150"/>
          <p14:tracePt t="297133" x="5127625" y="6153150"/>
          <p14:tracePt t="297134" x="5135563" y="6153150"/>
          <p14:tracePt t="297135" x="5143500" y="6161088"/>
          <p14:tracePt t="297137" x="5151438" y="6161088"/>
          <p14:tracePt t="297138" x="5160963" y="6169025"/>
          <p14:tracePt t="297139" x="5168900" y="6169025"/>
          <p14:tracePt t="297140" x="5176838" y="6169025"/>
          <p14:tracePt t="297142" x="5186363" y="6178550"/>
          <p14:tracePt t="297149" x="5219700" y="6194425"/>
          <p14:tracePt t="297149" x="5227638" y="6203950"/>
          <p14:tracePt t="297150" x="5235575" y="6203950"/>
          <p14:tracePt t="297152" x="5245100" y="6211888"/>
          <p14:tracePt t="297153" x="5253038" y="6211888"/>
          <p14:tracePt t="297154" x="5260975" y="6211888"/>
          <p14:tracePt t="297155" x="5278438" y="6219825"/>
          <p14:tracePt t="297156" x="5286375" y="6227763"/>
          <p14:tracePt t="297157" x="5303838" y="6227763"/>
          <p14:tracePt t="297159" x="5303838" y="6237288"/>
          <p14:tracePt t="297159" x="5311775" y="6245225"/>
          <p14:tracePt t="297160" x="5319713" y="6245225"/>
          <p14:tracePt t="297161" x="5327650" y="6253163"/>
          <p14:tracePt t="297164" x="5353050" y="6262688"/>
          <p14:tracePt t="297165" x="5362575" y="6270625"/>
          <p14:tracePt t="297167" x="5386388" y="6278563"/>
          <p14:tracePt t="297169" x="5395913" y="6286500"/>
          <p14:tracePt t="297169" x="5411788" y="6296025"/>
          <p14:tracePt t="297170" x="5421313" y="6296025"/>
          <p14:tracePt t="297171" x="5437188" y="6303963"/>
          <p14:tracePt t="297173" x="5445125" y="6311900"/>
          <p14:tracePt t="297174" x="5454650" y="6311900"/>
          <p14:tracePt t="297174" x="5470525" y="6321425"/>
          <p14:tracePt t="297176" x="5480050" y="6329363"/>
          <p14:tracePt t="297176" x="5487988" y="6329363"/>
          <p14:tracePt t="297177" x="5503863" y="6337300"/>
          <p14:tracePt t="297180" x="5529263" y="6345238"/>
          <p14:tracePt t="297181" x="5538788" y="6345238"/>
          <p14:tracePt t="297182" x="5562600" y="6362700"/>
          <p14:tracePt t="297183" x="5572125" y="6362700"/>
          <p14:tracePt t="297184" x="5580063" y="6370638"/>
          <p14:tracePt t="297185" x="5597525" y="6370638"/>
          <p14:tracePt t="297186" x="5605463" y="6380163"/>
          <p14:tracePt t="297187" x="5613400" y="6388100"/>
          <p14:tracePt t="297188" x="5630863" y="6388100"/>
          <p14:tracePt t="297189" x="5638800" y="6388100"/>
          <p14:tracePt t="297190" x="5646738" y="6396038"/>
          <p14:tracePt t="297191" x="5664200" y="6396038"/>
          <p14:tracePt t="297192" x="5672138" y="6403975"/>
          <p14:tracePt t="297193" x="5680075" y="6403975"/>
          <p14:tracePt t="297194" x="5697538" y="6403975"/>
          <p14:tracePt t="297196" x="5715000" y="6413500"/>
          <p14:tracePt t="297199" x="5738813" y="6413500"/>
          <p14:tracePt t="297199" x="5748338" y="6413500"/>
          <p14:tracePt t="297200" x="5756275" y="6421438"/>
          <p14:tracePt t="297201" x="5773738" y="6421438"/>
          <p14:tracePt t="297202" x="5781675" y="6429375"/>
          <p14:tracePt t="297204" x="5789613" y="6429375"/>
          <p14:tracePt t="297204" x="5807075" y="6429375"/>
          <p14:tracePt t="297205" x="5815013" y="6438900"/>
          <p14:tracePt t="297207" x="5822950" y="6438900"/>
          <p14:tracePt t="297208" x="5840413" y="6438900"/>
          <p14:tracePt t="297210" x="5848350" y="6438900"/>
          <p14:tracePt t="297211" x="5865813" y="6438900"/>
          <p14:tracePt t="297213" x="5881688" y="6438900"/>
          <p14:tracePt t="297217" x="5907088" y="6438900"/>
          <p14:tracePt t="297218" x="5924550" y="6446838"/>
          <p14:tracePt t="297219" x="5940425" y="6446838"/>
          <p14:tracePt t="297220" x="5949950" y="6446838"/>
          <p14:tracePt t="297222" x="5965825" y="6446838"/>
          <p14:tracePt t="297223" x="5973763" y="6446838"/>
          <p14:tracePt t="297226" x="5991225" y="6446838"/>
          <p14:tracePt t="297230" x="6008688" y="6446838"/>
          <p14:tracePt t="297231" x="6016625" y="6446838"/>
          <p14:tracePt t="297232" x="6024563" y="6446838"/>
          <p14:tracePt t="297234" x="6042025" y="6446838"/>
          <p14:tracePt t="297235" x="6049963" y="6446838"/>
          <p14:tracePt t="297236" x="6057900" y="6446838"/>
          <p14:tracePt t="297238" x="6075363" y="6446838"/>
          <p14:tracePt t="297241" x="6083300" y="6446838"/>
          <p14:tracePt t="297244" x="6091238" y="6446838"/>
          <p14:tracePt t="297245" x="6100763" y="6446838"/>
          <p14:tracePt t="297248" x="6108700" y="6446838"/>
          <p14:tracePt t="297249" x="6116638" y="6446838"/>
          <p14:tracePt t="297250" x="6116638" y="6438900"/>
          <p14:tracePt t="297251" x="6134100" y="6438900"/>
          <p14:tracePt t="297255" x="6142038" y="6438900"/>
          <p14:tracePt t="297257" x="6149975" y="6438900"/>
          <p14:tracePt t="297258" x="6149975" y="6429375"/>
          <p14:tracePt t="297261" x="6159500" y="6429375"/>
          <p14:tracePt t="297262" x="6167438" y="6421438"/>
          <p14:tracePt t="297265" x="6175375" y="6421438"/>
          <p14:tracePt t="297267" x="6183313" y="6413500"/>
          <p14:tracePt t="297272" x="6192838" y="6413500"/>
          <p14:tracePt t="297275" x="6200775" y="6413500"/>
          <p14:tracePt t="297277" x="6200775" y="6403975"/>
          <p14:tracePt t="297281" x="6208713" y="6403975"/>
          <p14:tracePt t="297287" x="6218238" y="6396038"/>
          <p14:tracePt t="297295" x="6218238" y="6388100"/>
          <p14:tracePt t="297299" x="6226175" y="6388100"/>
          <p14:tracePt t="297329" x="6226175" y="6380163"/>
          <p14:tracePt t="297372" x="6234113" y="6380163"/>
          <p14:tracePt t="297382" x="6242050" y="6380163"/>
          <p14:tracePt t="297391" x="6242050" y="6370638"/>
          <p14:tracePt t="297395" x="6251575" y="6370638"/>
          <p14:tracePt t="297405" x="6259513" y="6370638"/>
          <p14:tracePt t="297408" x="6259513" y="6362700"/>
          <p14:tracePt t="297417" x="6267450" y="6362700"/>
          <p14:tracePt t="297418" x="6267450" y="6354763"/>
          <p14:tracePt t="297424" x="6276975" y="6354763"/>
          <p14:tracePt t="297775" x="6284913" y="6354763"/>
          <p14:tracePt t="297785" x="6292850" y="6354763"/>
          <p14:tracePt t="297791" x="6300788" y="6354763"/>
          <p14:tracePt t="297793" x="6310313" y="6354763"/>
          <p14:tracePt t="297798" x="6318250" y="6354763"/>
          <p14:tracePt t="297802" x="6326188" y="6354763"/>
          <p14:tracePt t="297805" x="6335713" y="6362700"/>
          <p14:tracePt t="297806" x="6343650" y="6362700"/>
          <p14:tracePt t="297811" x="6351588" y="6362700"/>
          <p14:tracePt t="297814" x="6359525" y="6362700"/>
          <p14:tracePt t="297816" x="6369050" y="6362700"/>
          <p14:tracePt t="297817" x="6376988" y="6362700"/>
          <p14:tracePt t="297820" x="6384925" y="6362700"/>
          <p14:tracePt t="297822" x="6394450" y="6362700"/>
          <p14:tracePt t="297824" x="6402388" y="6362700"/>
          <p14:tracePt t="297826" x="6410325" y="6362700"/>
          <p14:tracePt t="297830" x="6418263" y="6362700"/>
          <p14:tracePt t="297832" x="6427788" y="6362700"/>
          <p14:tracePt t="297834" x="6435725" y="6362700"/>
          <p14:tracePt t="297835" x="6443663" y="6362700"/>
          <p14:tracePt t="297837" x="6453188" y="6362700"/>
          <p14:tracePt t="297840" x="6461125" y="6362700"/>
          <p14:tracePt t="297844" x="6469063" y="6362700"/>
          <p14:tracePt t="297845" x="6477000" y="6362700"/>
          <p14:tracePt t="297848" x="6486525" y="6362700"/>
          <p14:tracePt t="297851" x="6494463" y="6362700"/>
          <p14:tracePt t="297854" x="6502400" y="6362700"/>
          <p14:tracePt t="297858" x="6519863" y="6354763"/>
          <p14:tracePt t="297862" x="6527800" y="6354763"/>
          <p14:tracePt t="297866" x="6535738" y="6354763"/>
          <p14:tracePt t="297867" x="6545263" y="6345238"/>
          <p14:tracePt t="297870" x="6553200" y="6345238"/>
          <p14:tracePt t="297874" x="6561138" y="6345238"/>
          <p14:tracePt t="297877" x="6570663" y="6337300"/>
          <p14:tracePt t="297881" x="6578600" y="6337300"/>
          <p14:tracePt t="297882" x="6586538" y="6329363"/>
          <p14:tracePt t="297886" x="6594475" y="6321425"/>
          <p14:tracePt t="297889" x="6604000" y="6321425"/>
          <p14:tracePt t="297893" x="6611938" y="6311900"/>
          <p14:tracePt t="297895" x="6619875" y="6311900"/>
          <p14:tracePt t="297898" x="6629400" y="6303963"/>
          <p14:tracePt t="297903" x="6637338" y="6303963"/>
          <p14:tracePt t="297904" x="6637338" y="6296025"/>
          <p14:tracePt t="297906" x="6645275" y="6296025"/>
          <p14:tracePt t="297909" x="6653213" y="6286500"/>
          <p14:tracePt t="297912" x="6653213" y="6278563"/>
          <p14:tracePt t="297914" x="6662738" y="6278563"/>
          <p14:tracePt t="297917" x="6662738" y="6270625"/>
          <p14:tracePt t="297918" x="6670675" y="6270625"/>
          <p14:tracePt t="297921" x="6670675" y="6262688"/>
          <p14:tracePt t="297925" x="6678613" y="6253163"/>
          <p14:tracePt t="297926" x="6688138" y="6245225"/>
          <p14:tracePt t="297930" x="6688138" y="6237288"/>
          <p14:tracePt t="297932" x="6696075" y="6237288"/>
          <p14:tracePt t="297933" x="6696075" y="6227763"/>
          <p14:tracePt t="297937" x="6696075" y="6219825"/>
          <p14:tracePt t="297938" x="6704013" y="6211888"/>
          <p14:tracePt t="297940" x="6704013" y="6203950"/>
          <p14:tracePt t="297944" x="6704013" y="6194425"/>
          <p14:tracePt t="297945" x="6711950" y="6194425"/>
          <p14:tracePt t="297947" x="6711950" y="6186488"/>
          <p14:tracePt t="297949" x="6711950" y="6178550"/>
          <p14:tracePt t="297949" x="6721475" y="6178550"/>
          <p14:tracePt t="297952" x="6721475" y="6169025"/>
          <p14:tracePt t="297955" x="6721475" y="6161088"/>
          <p14:tracePt t="297957" x="6721475" y="6153150"/>
          <p14:tracePt t="297959" x="6721475" y="6145213"/>
          <p14:tracePt t="297962" x="6729413" y="6145213"/>
          <p14:tracePt t="297965" x="6729413" y="6135688"/>
          <p14:tracePt t="297967" x="6729413" y="6127750"/>
          <p14:tracePt t="297971" x="6729413" y="6119813"/>
          <p14:tracePt t="297972" x="6729413" y="6110288"/>
          <p14:tracePt t="297976" x="6729413" y="6102350"/>
          <p14:tracePt t="297980" x="6729413" y="6094413"/>
          <p14:tracePt t="297983" x="6729413" y="6086475"/>
          <p14:tracePt t="297984" x="6729413" y="6076950"/>
          <p14:tracePt t="297988" x="6729413" y="6069013"/>
          <p14:tracePt t="297991" x="6729413" y="6061075"/>
          <p14:tracePt t="297997" x="6729413" y="6043613"/>
          <p14:tracePt t="298000" x="6729413" y="6035675"/>
          <p14:tracePt t="298004" x="6729413" y="6027738"/>
          <p14:tracePt t="298007" x="6729413" y="6018213"/>
          <p14:tracePt t="298009" x="6721475" y="6018213"/>
          <p14:tracePt t="298011" x="6721475" y="6010275"/>
          <p14:tracePt t="298012" x="6721475" y="6002338"/>
          <p14:tracePt t="298015" x="6711950" y="5992813"/>
          <p14:tracePt t="298018" x="6711950" y="5984875"/>
          <p14:tracePt t="298020" x="6704013" y="5984875"/>
          <p14:tracePt t="298021" x="6704013" y="5976938"/>
          <p14:tracePt t="298023" x="6704013" y="5969000"/>
          <p14:tracePt t="298025" x="6696075" y="5969000"/>
          <p14:tracePt t="298026" x="6696075" y="5959475"/>
          <p14:tracePt t="298028" x="6688138" y="5951538"/>
          <p14:tracePt t="298033" x="6678613" y="5934075"/>
          <p14:tracePt t="298035" x="6670675" y="5934075"/>
          <p14:tracePt t="298036" x="6670675" y="5926138"/>
          <p14:tracePt t="298039" x="6662738" y="5926138"/>
          <p14:tracePt t="298040" x="6662738" y="5918200"/>
          <p14:tracePt t="298042" x="6653213" y="5918200"/>
          <p14:tracePt t="298043" x="6653213" y="5908675"/>
          <p14:tracePt t="298044" x="6645275" y="5900738"/>
          <p14:tracePt t="298049" x="6637338" y="5892800"/>
          <p14:tracePt t="298051" x="6629400" y="5892800"/>
          <p14:tracePt t="298053" x="6629400" y="5884863"/>
          <p14:tracePt t="298055" x="6619875" y="5884863"/>
          <p14:tracePt t="298058" x="6611938" y="5875338"/>
          <p14:tracePt t="298062" x="6611938" y="5867400"/>
          <p14:tracePt t="298065" x="6604000" y="5867400"/>
          <p14:tracePt t="298069" x="6594475" y="5867400"/>
          <p14:tracePt t="298071" x="6594475" y="5859463"/>
          <p14:tracePt t="298077" x="6586538" y="5859463"/>
          <p14:tracePt t="298081" x="6578600" y="5859463"/>
          <p14:tracePt t="298087" x="6578600" y="5849938"/>
          <p14:tracePt t="298093" x="6570663" y="5849938"/>
          <p14:tracePt t="298103" x="6561138" y="5849938"/>
          <p14:tracePt t="298108" x="6561138" y="5842000"/>
          <p14:tracePt t="298109" x="6553200" y="5842000"/>
          <p14:tracePt t="298113" x="6545263" y="5842000"/>
          <p14:tracePt t="298116" x="6545263" y="5834063"/>
          <p14:tracePt t="298119" x="6535738" y="5834063"/>
          <p14:tracePt t="298125" x="6527800" y="5834063"/>
          <p14:tracePt t="298131" x="6519863" y="5834063"/>
          <p14:tracePt t="298133" x="6519863" y="5826125"/>
          <p14:tracePt t="298135" x="6511925" y="5826125"/>
          <p14:tracePt t="298141" x="6502400" y="5826125"/>
          <p14:tracePt t="298164" x="6477000" y="5816600"/>
          <p14:tracePt t="298167" x="6469063" y="5816600"/>
          <p14:tracePt t="298170" x="6469063" y="5808663"/>
          <p14:tracePt t="298172" x="6461125" y="5808663"/>
          <p14:tracePt t="298178" x="6461125" y="5800725"/>
          <p14:tracePt t="298180" x="6453188" y="5800725"/>
          <p14:tracePt t="298185" x="6443663" y="5800725"/>
          <p14:tracePt t="298186" x="6435725" y="5800725"/>
          <p14:tracePt t="298191" x="6427788" y="5800725"/>
          <p14:tracePt t="298195" x="6418263" y="5791200"/>
          <p14:tracePt t="298200" x="6410325" y="5791200"/>
          <p14:tracePt t="298202" x="6402388" y="5791200"/>
          <p14:tracePt t="298206" x="6394450" y="5791200"/>
          <p14:tracePt t="298211" x="6384925" y="5791200"/>
          <p14:tracePt t="298215" x="6376988" y="5791200"/>
          <p14:tracePt t="298216" x="6369050" y="5791200"/>
          <p14:tracePt t="298221" x="6359525" y="5783263"/>
          <p14:tracePt t="298227" x="6351588" y="5783263"/>
          <p14:tracePt t="298231" x="6343650" y="5783263"/>
          <p14:tracePt t="298234" x="6335713" y="5783263"/>
          <p14:tracePt t="298237" x="6326188" y="5783263"/>
          <p14:tracePt t="298242" x="6318250" y="5783263"/>
          <p14:tracePt t="298245" x="6310313" y="5783263"/>
          <p14:tracePt t="298247" x="6300788" y="5783263"/>
          <p14:tracePt t="298249" x="6292850" y="5783263"/>
          <p14:tracePt t="298252" x="6284913" y="5783263"/>
          <p14:tracePt t="298256" x="6276975" y="5783263"/>
          <p14:tracePt t="298258" x="6267450" y="5783263"/>
          <p14:tracePt t="298259" x="6259513" y="5783263"/>
          <p14:tracePt t="298263" x="6251575" y="5783263"/>
          <p14:tracePt t="298266" x="6242050" y="5783263"/>
          <p14:tracePt t="298268" x="6234113" y="5783263"/>
          <p14:tracePt t="298271" x="6226175" y="5783263"/>
          <p14:tracePt t="298273" x="6218238" y="5783263"/>
          <p14:tracePt t="298281" x="6208713" y="5783263"/>
          <p14:tracePt t="298283" x="6200775" y="5783263"/>
          <p14:tracePt t="298286" x="6192838" y="5783263"/>
          <p14:tracePt t="298291" x="6183313" y="5783263"/>
          <p14:tracePt t="298298" x="6175375" y="5783263"/>
          <p14:tracePt t="298305" x="6167438" y="5783263"/>
          <p14:tracePt t="298310" x="6159500" y="5783263"/>
          <p14:tracePt t="298318" x="6149975" y="5783263"/>
          <p14:tracePt t="298324" x="6142038" y="5783263"/>
          <p14:tracePt t="298331" x="6134100" y="5783263"/>
          <p14:tracePt t="298334" x="6124575" y="5783263"/>
          <p14:tracePt t="298340" x="6116638" y="5783263"/>
          <p14:tracePt t="298347" x="6108700" y="5783263"/>
          <p14:tracePt t="298352" x="6100763" y="5783263"/>
          <p14:tracePt t="298356" x="6091238" y="5783263"/>
          <p14:tracePt t="298363" x="6083300" y="5783263"/>
          <p14:tracePt t="298373" x="6075363" y="5783263"/>
          <p14:tracePt t="298442" x="6067425" y="5783263"/>
          <p14:tracePt t="298447" x="6057900" y="5783263"/>
          <p14:tracePt t="298453" x="6049963" y="5783263"/>
          <p14:tracePt t="298458" x="6042025" y="5783263"/>
          <p14:tracePt t="298463" x="6032500" y="5783263"/>
          <p14:tracePt t="298464" x="6024563" y="5783263"/>
          <p14:tracePt t="298470" x="6016625" y="5783263"/>
          <p14:tracePt t="298474" x="6008688" y="5783263"/>
          <p14:tracePt t="298480" x="5999163" y="5783263"/>
          <p14:tracePt t="298481" x="5991225" y="5783263"/>
          <p14:tracePt t="298486" x="5983288" y="5783263"/>
          <p14:tracePt t="298493" x="5973763" y="5783263"/>
          <p14:tracePt t="298501" x="5965825" y="5783263"/>
          <p14:tracePt t="298505" x="5965825" y="5775325"/>
          <p14:tracePt t="298510" x="5957888" y="5775325"/>
          <p14:tracePt t="298537" x="5949950" y="5775325"/>
          <p14:tracePt t="298548" x="5940425" y="5775325"/>
          <p14:tracePt t="298557" x="5932488" y="5775325"/>
          <p14:tracePt t="298566" x="5924550" y="5775325"/>
          <p14:tracePt t="298571" x="5915025" y="5775325"/>
          <p14:tracePt t="298594" x="5907088" y="5775325"/>
          <p14:tracePt t="298624" x="5907088" y="5783263"/>
          <p14:tracePt t="298639" x="5899150" y="5783263"/>
          <p14:tracePt t="298641" x="5899150" y="5791200"/>
          <p14:tracePt t="298657" x="5899150" y="5800725"/>
          <p14:tracePt t="298664" x="5891213" y="5800725"/>
          <p14:tracePt t="298667" x="5891213" y="5808663"/>
          <p14:tracePt t="298688" x="5891213" y="5816600"/>
          <p14:tracePt t="298690" x="5881688" y="5816600"/>
          <p14:tracePt t="298697" x="5881688" y="5826125"/>
          <p14:tracePt t="298702" x="5881688" y="5834063"/>
          <p14:tracePt t="298705" x="5881688" y="5842000"/>
          <p14:tracePt t="298710" x="5881688" y="5849938"/>
          <p14:tracePt t="298714" x="5881688" y="5859463"/>
          <p14:tracePt t="298718" x="5881688" y="5867400"/>
          <p14:tracePt t="298720" x="5881688" y="5875338"/>
          <p14:tracePt t="298725" x="5881688" y="5884863"/>
          <p14:tracePt t="298730" x="5881688" y="5892800"/>
          <p14:tracePt t="298734" x="5881688" y="5900738"/>
          <p14:tracePt t="298737" x="5881688" y="5908675"/>
          <p14:tracePt t="298742" x="5881688" y="5918200"/>
          <p14:tracePt t="298747" x="5881688" y="5926138"/>
          <p14:tracePt t="298751" x="5881688" y="5934075"/>
          <p14:tracePt t="298756" x="5881688" y="5943600"/>
          <p14:tracePt t="298758" x="5873750" y="5943600"/>
          <p14:tracePt t="298759" x="5873750" y="5951538"/>
          <p14:tracePt t="298764" x="5873750" y="5959475"/>
          <p14:tracePt t="298767" x="5873750" y="5969000"/>
          <p14:tracePt t="298770" x="5873750" y="5976938"/>
          <p14:tracePt t="298774" x="5873750" y="5984875"/>
          <p14:tracePt t="298776" x="5873750" y="5992813"/>
          <p14:tracePt t="298780" x="5873750" y="6002338"/>
          <p14:tracePt t="298782" x="5873750" y="6010275"/>
          <p14:tracePt t="298785" x="5873750" y="6018213"/>
          <p14:tracePt t="298788" x="5873750" y="6027738"/>
          <p14:tracePt t="298793" x="5865813" y="6035675"/>
          <p14:tracePt t="298794" x="5865813" y="6043613"/>
          <p14:tracePt t="298797" x="5865813" y="6051550"/>
          <p14:tracePt t="298798" x="5865813" y="6061075"/>
          <p14:tracePt t="298801" x="5865813" y="6069013"/>
          <p14:tracePt t="298805" x="5865813" y="6076950"/>
          <p14:tracePt t="298806" x="5865813" y="6086475"/>
          <p14:tracePt t="298808" x="5865813" y="6094413"/>
          <p14:tracePt t="298814" x="5865813" y="6102350"/>
          <p14:tracePt t="298816" x="5865813" y="6110288"/>
          <p14:tracePt t="298817" x="5865813" y="6119813"/>
          <p14:tracePt t="298821" x="5865813" y="6127750"/>
          <p14:tracePt t="298825" x="5865813" y="6135688"/>
          <p14:tracePt t="298830" x="5865813" y="6145213"/>
          <p14:tracePt t="298832" x="5865813" y="6153150"/>
          <p14:tracePt t="298837" x="5865813" y="6161088"/>
          <p14:tracePt t="298843" x="5865813" y="6169025"/>
          <p14:tracePt t="298847" x="5865813" y="6178550"/>
          <p14:tracePt t="298849" x="5865813" y="6186488"/>
          <p14:tracePt t="298855" x="5865813" y="6194425"/>
          <p14:tracePt t="298861" x="5865813" y="6203950"/>
          <p14:tracePt t="298867" x="5865813" y="6211888"/>
          <p14:tracePt t="298870" x="5873750" y="6219825"/>
          <p14:tracePt t="298879" x="5873750" y="6227763"/>
          <p14:tracePt t="298906" x="5881688" y="6227763"/>
          <p14:tracePt t="298919" x="5891213" y="6227763"/>
          <p14:tracePt t="298928" x="5899150" y="6227763"/>
          <p14:tracePt t="298935" x="5907088" y="6227763"/>
          <p14:tracePt t="298939" x="5915025" y="6227763"/>
          <p14:tracePt t="298942" x="5924550" y="6227763"/>
          <p14:tracePt t="298946" x="5932488" y="6219825"/>
          <p14:tracePt t="298950" x="5940425" y="6211888"/>
          <p14:tracePt t="298953" x="5949950" y="6211888"/>
          <p14:tracePt t="298955" x="5957888" y="6211888"/>
          <p14:tracePt t="298957" x="5965825" y="6203950"/>
          <p14:tracePt t="298960" x="5973763" y="6203950"/>
          <p14:tracePt t="298964" x="5983288" y="6203950"/>
          <p14:tracePt t="298966" x="5991225" y="6203950"/>
          <p14:tracePt t="298968" x="5999163" y="6203950"/>
          <p14:tracePt t="298969" x="6008688" y="6194425"/>
          <p14:tracePt t="298972" x="6016625" y="6194425"/>
          <p14:tracePt t="298973" x="6024563" y="6194425"/>
          <p14:tracePt t="298974" x="6032500" y="6194425"/>
          <p14:tracePt t="298976" x="6042025" y="6194425"/>
          <p14:tracePt t="298978" x="6049963" y="6194425"/>
          <p14:tracePt t="298980" x="6057900" y="6194425"/>
          <p14:tracePt t="298981" x="6057900" y="6186488"/>
          <p14:tracePt t="298982" x="6067425" y="6186488"/>
          <p14:tracePt t="298984" x="6075363" y="6186488"/>
          <p14:tracePt t="298986" x="6091238" y="6178550"/>
          <p14:tracePt t="298987" x="6100763" y="6178550"/>
          <p14:tracePt t="298988" x="6108700" y="6178550"/>
          <p14:tracePt t="298989" x="6116638" y="6178550"/>
          <p14:tracePt t="298990" x="6124575" y="6178550"/>
          <p14:tracePt t="298993" x="6142038" y="6169025"/>
          <p14:tracePt t="298997" x="6159500" y="6169025"/>
          <p14:tracePt t="298998" x="6167438" y="6169025"/>
          <p14:tracePt t="298999" x="6175375" y="6169025"/>
          <p14:tracePt t="299000" x="6183313" y="6161088"/>
          <p14:tracePt t="299002" x="6192838" y="6161088"/>
          <p14:tracePt t="299003" x="6200775" y="6161088"/>
          <p14:tracePt t="299005" x="6208713" y="6161088"/>
          <p14:tracePt t="299006" x="6226175" y="6153150"/>
          <p14:tracePt t="299009" x="6234113" y="6153150"/>
          <p14:tracePt t="299010" x="6242050" y="6145213"/>
          <p14:tracePt t="299014" x="6259513" y="6145213"/>
          <p14:tracePt t="299016" x="6267450" y="6145213"/>
          <p14:tracePt t="299020" x="6284913" y="6135688"/>
          <p14:tracePt t="299021" x="6292850" y="6135688"/>
          <p14:tracePt t="299024" x="6300788" y="6135688"/>
          <p14:tracePt t="299026" x="6310313" y="6127750"/>
          <p14:tracePt t="299027" x="6318250" y="6127750"/>
          <p14:tracePt t="299030" x="6326188" y="6127750"/>
          <p14:tracePt t="299032" x="6326188" y="6119813"/>
          <p14:tracePt t="299033" x="6335713" y="6119813"/>
          <p14:tracePt t="299036" x="6343650" y="6119813"/>
          <p14:tracePt t="299038" x="6351588" y="6119813"/>
          <p14:tracePt t="299041" x="6359525" y="6119813"/>
          <p14:tracePt t="299048" x="6369050" y="6119813"/>
          <p14:tracePt t="299050" x="6376988" y="6119813"/>
          <p14:tracePt t="299051" x="6384925" y="6119813"/>
          <p14:tracePt t="299056" x="6394450" y="6119813"/>
          <p14:tracePt t="299059" x="6402388" y="6119813"/>
          <p14:tracePt t="299064" x="6410325" y="6119813"/>
          <p14:tracePt t="299066" x="6418263" y="6119813"/>
          <p14:tracePt t="299070" x="6427788" y="6119813"/>
          <p14:tracePt t="299074" x="6435725" y="6119813"/>
          <p14:tracePt t="299078" x="6443663" y="6119813"/>
          <p14:tracePt t="299081" x="6453188" y="6119813"/>
          <p14:tracePt t="299083" x="6461125" y="6119813"/>
          <p14:tracePt t="299085" x="6469063" y="6119813"/>
          <p14:tracePt t="299090" x="6477000" y="6119813"/>
          <p14:tracePt t="299092" x="6486525" y="6119813"/>
          <p14:tracePt t="299094" x="6494463" y="6119813"/>
          <p14:tracePt t="299097" x="6502400" y="6119813"/>
          <p14:tracePt t="299101" x="6511925" y="6119813"/>
          <p14:tracePt t="299106" x="6519863" y="6119813"/>
          <p14:tracePt t="299109" x="6527800" y="6119813"/>
          <p14:tracePt t="299114" x="6535738" y="6119813"/>
          <p14:tracePt t="299120" x="6545263" y="6119813"/>
          <p14:tracePt t="299128" x="6553200" y="6119813"/>
          <p14:tracePt t="299147" x="6561138" y="6119813"/>
          <p14:tracePt t="299155" x="6570663" y="6119813"/>
          <p14:tracePt t="299246" x="6570663" y="6110288"/>
          <p14:tracePt t="299266" x="6570663" y="6102350"/>
          <p14:tracePt t="299271" x="6570663" y="6094413"/>
          <p14:tracePt t="299275" x="6570663" y="6086475"/>
          <p14:tracePt t="299280" x="6570663" y="6076950"/>
          <p14:tracePt t="299284" x="6578600" y="6076950"/>
          <p14:tracePt t="299285" x="6578600" y="6069013"/>
          <p14:tracePt t="299288" x="6578600" y="6061075"/>
          <p14:tracePt t="299290" x="6578600" y="6051550"/>
          <p14:tracePt t="299297" x="6578600" y="6043613"/>
          <p14:tracePt t="299300" x="6578600" y="6035675"/>
          <p14:tracePt t="299301" x="6586538" y="6035675"/>
          <p14:tracePt t="299304" x="6586538" y="6027738"/>
          <p14:tracePt t="299305" x="6586538" y="6018213"/>
          <p14:tracePt t="299311" x="6594475" y="6010275"/>
          <p14:tracePt t="299315" x="6594475" y="6002338"/>
          <p14:tracePt t="299319" x="6594475" y="5992813"/>
          <p14:tracePt t="299322" x="6594475" y="5984875"/>
          <p14:tracePt t="299325" x="6594475" y="5976938"/>
          <p14:tracePt t="299330" x="6594475" y="5969000"/>
          <p14:tracePt t="299334" x="6594475" y="5959475"/>
          <p14:tracePt t="299338" x="6594475" y="5951538"/>
          <p14:tracePt t="299340" x="6594475" y="5943600"/>
          <p14:tracePt t="299345" x="6594475" y="5934075"/>
          <p14:tracePt t="299350" x="6594475" y="5926138"/>
          <p14:tracePt t="299353" x="6594475" y="5918200"/>
          <p14:tracePt t="299354" x="6594475" y="5908675"/>
          <p14:tracePt t="299358" x="6594475" y="5900738"/>
          <p14:tracePt t="299361" x="6594475" y="5892800"/>
          <p14:tracePt t="299365" x="6594475" y="5884863"/>
          <p14:tracePt t="299366" x="6594475" y="5875338"/>
          <p14:tracePt t="299370" x="6594475" y="5867400"/>
          <p14:tracePt t="299373" x="6594475" y="5859463"/>
          <p14:tracePt t="299376" x="6594475" y="5849938"/>
          <p14:tracePt t="299377" x="6594475" y="5842000"/>
          <p14:tracePt t="299380" x="6594475" y="5834063"/>
          <p14:tracePt t="299383" x="6594475" y="5826125"/>
          <p14:tracePt t="299386" x="6594475" y="5816600"/>
          <p14:tracePt t="299388" x="6594475" y="5808663"/>
          <p14:tracePt t="299391" x="6594475" y="5800725"/>
          <p14:tracePt t="299395" x="6594475" y="5791200"/>
          <p14:tracePt t="299399" x="6594475" y="5783263"/>
          <p14:tracePt t="299400" x="6594475" y="5775325"/>
          <p14:tracePt t="299406" x="6594475" y="5767388"/>
          <p14:tracePt t="299414" x="6594475" y="5757863"/>
          <p14:tracePt t="299425" x="6594475" y="5749925"/>
          <p14:tracePt t="299579" x="6586538" y="5749925"/>
          <p14:tracePt t="299584" x="6578600" y="5749925"/>
          <p14:tracePt t="299590" x="6570663" y="5749925"/>
          <p14:tracePt t="299594" x="6561138" y="5749925"/>
          <p14:tracePt t="299601" x="6545263" y="5749925"/>
          <p14:tracePt t="299604" x="6535738" y="5741988"/>
          <p14:tracePt t="299607" x="6519863" y="5741988"/>
          <p14:tracePt t="299610" x="6511925" y="5741988"/>
          <p14:tracePt t="299613" x="6502400" y="5741988"/>
          <p14:tracePt t="299615" x="6494463" y="5741988"/>
          <p14:tracePt t="299617" x="6486525" y="5741988"/>
          <p14:tracePt t="299618" x="6477000" y="5741988"/>
          <p14:tracePt t="299620" x="6469063" y="5741988"/>
          <p14:tracePt t="299623" x="6461125" y="5741988"/>
          <p14:tracePt t="299625" x="6453188" y="5741988"/>
          <p14:tracePt t="299626" x="6443663" y="5741988"/>
          <p14:tracePt t="299629" x="6435725" y="5741988"/>
          <p14:tracePt t="299632" x="6427788" y="5741988"/>
          <p14:tracePt t="299634" x="6418263" y="5741988"/>
          <p14:tracePt t="299636" x="6402388" y="5741988"/>
          <p14:tracePt t="299638" x="6394450" y="5741988"/>
          <p14:tracePt t="299641" x="6384925" y="5741988"/>
          <p14:tracePt t="299643" x="6376988" y="5741988"/>
          <p14:tracePt t="299644" x="6369050" y="5741988"/>
          <p14:tracePt t="299647" x="6359525" y="5741988"/>
          <p14:tracePt t="299648" x="6351588" y="5741988"/>
          <p14:tracePt t="299649" x="6343650" y="5741988"/>
          <p14:tracePt t="299651" x="6343650" y="5732463"/>
          <p14:tracePt t="299652" x="6335713" y="5732463"/>
          <p14:tracePt t="299654" x="6326188" y="5732463"/>
          <p14:tracePt t="299655" x="6318250" y="5732463"/>
          <p14:tracePt t="299656" x="6310313" y="5732463"/>
          <p14:tracePt t="299658" x="6300788" y="5732463"/>
          <p14:tracePt t="299659" x="6292850" y="5732463"/>
          <p14:tracePt t="299661" x="6284913" y="5732463"/>
          <p14:tracePt t="299665" x="6267450" y="5732463"/>
          <p14:tracePt t="299666" x="6259513" y="5732463"/>
          <p14:tracePt t="299667" x="6251575" y="5732463"/>
          <p14:tracePt t="299670" x="6242050" y="5732463"/>
          <p14:tracePt t="299671" x="6234113" y="5732463"/>
          <p14:tracePt t="299672" x="6226175" y="5732463"/>
          <p14:tracePt t="299673" x="6218238" y="5732463"/>
          <p14:tracePt t="299675" x="6200775" y="5732463"/>
          <p14:tracePt t="299679" x="6192838" y="5732463"/>
          <p14:tracePt t="299682" x="6175375" y="5732463"/>
          <p14:tracePt t="299683" x="6167438" y="5732463"/>
          <p14:tracePt t="299684" x="6159500" y="5732463"/>
          <p14:tracePt t="299687" x="6149975" y="5732463"/>
          <p14:tracePt t="299688" x="6142038" y="5732463"/>
          <p14:tracePt t="299690" x="6134100" y="5732463"/>
          <p14:tracePt t="299693" x="6124575" y="5732463"/>
          <p14:tracePt t="299695" x="6116638" y="5732463"/>
          <p14:tracePt t="299697" x="6108700" y="5732463"/>
          <p14:tracePt t="299697" x="6100763" y="5732463"/>
          <p14:tracePt t="299700" x="6091238" y="5732463"/>
          <p14:tracePt t="299702" x="6083300" y="5732463"/>
          <p14:tracePt t="299705" x="6075363" y="5732463"/>
          <p14:tracePt t="299707" x="6067425" y="5732463"/>
          <p14:tracePt t="299710" x="6057900" y="5732463"/>
          <p14:tracePt t="299714" x="6049963" y="5732463"/>
          <p14:tracePt t="299717" x="6042025" y="5732463"/>
          <p14:tracePt t="299719" x="6032500" y="5732463"/>
          <p14:tracePt t="299724" x="6024563" y="5732463"/>
          <p14:tracePt t="299727" x="6016625" y="5732463"/>
          <p14:tracePt t="299731" x="6008688" y="5732463"/>
          <p14:tracePt t="299734" x="5999163" y="5732463"/>
          <p14:tracePt t="299739" x="5991225" y="5732463"/>
          <p14:tracePt t="299743" x="5983288" y="5732463"/>
          <p14:tracePt t="299753" x="5973763" y="5732463"/>
          <p14:tracePt t="299761" x="5965825" y="5732463"/>
          <p14:tracePt t="299790" x="5957888" y="5732463"/>
          <p14:tracePt t="299804" x="5949950" y="5732463"/>
          <p14:tracePt t="299814" x="5940425" y="5732463"/>
          <p14:tracePt t="299820" x="5932488" y="5732463"/>
          <p14:tracePt t="299834" x="5924550" y="5732463"/>
          <p14:tracePt t="299907" x="5915025" y="5732463"/>
          <p14:tracePt t="299984" x="5915025" y="5741988"/>
          <p14:tracePt t="299987" x="5915025" y="5749925"/>
          <p14:tracePt t="299992" x="5915025" y="5757863"/>
          <p14:tracePt t="299998" x="5915025" y="5767388"/>
          <p14:tracePt t="300000" x="5915025" y="5775325"/>
          <p14:tracePt t="300002" x="5915025" y="5783263"/>
          <p14:tracePt t="300005" x="5915025" y="5791200"/>
          <p14:tracePt t="300009" x="5915025" y="5800725"/>
          <p14:tracePt t="300014" x="5915025" y="5808663"/>
          <p14:tracePt t="300016" x="5915025" y="5816600"/>
          <p14:tracePt t="300020" x="5915025" y="5826125"/>
          <p14:tracePt t="300023" x="5915025" y="5834063"/>
          <p14:tracePt t="300027" x="5915025" y="5842000"/>
          <p14:tracePt t="300030" x="5915025" y="5849938"/>
          <p14:tracePt t="300033" x="5915025" y="5859463"/>
          <p14:tracePt t="300038" x="5915025" y="5867400"/>
          <p14:tracePt t="300043" x="5915025" y="5875338"/>
          <p14:tracePt t="300045" x="5915025" y="5884863"/>
          <p14:tracePt t="300049" x="5924550" y="5892800"/>
          <p14:tracePt t="300052" x="5924550" y="5900738"/>
          <p14:tracePt t="300057" x="5924550" y="5908675"/>
          <p14:tracePt t="300059" x="5924550" y="5918200"/>
          <p14:tracePt t="300062" x="5924550" y="5926138"/>
          <p14:tracePt t="300065" x="5924550" y="5934075"/>
          <p14:tracePt t="300068" x="5924550" y="5943600"/>
          <p14:tracePt t="300069" x="5924550" y="5951538"/>
          <p14:tracePt t="300071" x="5932488" y="5959475"/>
          <p14:tracePt t="300076" x="5932488" y="5969000"/>
          <p14:tracePt t="300079" x="5932488" y="5976938"/>
          <p14:tracePt t="300083" x="5940425" y="5984875"/>
          <p14:tracePt t="300083" x="5940425" y="5992813"/>
          <p14:tracePt t="300088" x="5940425" y="6002338"/>
          <p14:tracePt t="300094" x="5940425" y="6010275"/>
          <p14:tracePt t="300099" x="5940425" y="6018213"/>
          <p14:tracePt t="300100" x="5940425" y="6027738"/>
          <p14:tracePt t="300106" x="5940425" y="6035675"/>
          <p14:tracePt t="300112" x="5940425" y="6043613"/>
          <p14:tracePt t="300118" x="5940425" y="6051550"/>
          <p14:tracePt t="300121" x="5940425" y="6061075"/>
          <p14:tracePt t="300129" x="5940425" y="6069013"/>
          <p14:tracePt t="300138" x="5940425" y="6076950"/>
          <p14:tracePt t="300254" x="5949950" y="6076950"/>
          <p14:tracePt t="300265" x="5957888" y="6076950"/>
          <p14:tracePt t="300272" x="5965825" y="6076950"/>
          <p14:tracePt t="300275" x="5973763" y="6076950"/>
          <p14:tracePt t="300280" x="5983288" y="6076950"/>
          <p14:tracePt t="300284" x="5991225" y="6076950"/>
          <p14:tracePt t="300288" x="5999163" y="6076950"/>
          <p14:tracePt t="300289" x="6008688" y="6076950"/>
          <p14:tracePt t="300293" x="6016625" y="6076950"/>
          <p14:tracePt t="300294" x="6016625" y="6086475"/>
          <p14:tracePt t="300298" x="6032500" y="6086475"/>
          <p14:tracePt t="300299" x="6042025" y="6086475"/>
          <p14:tracePt t="300301" x="6049963" y="6086475"/>
          <p14:tracePt t="300304" x="6057900" y="6086475"/>
          <p14:tracePt t="300306" x="6067425" y="6086475"/>
          <p14:tracePt t="300309" x="6075363" y="6086475"/>
          <p14:tracePt t="300310" x="6083300" y="6086475"/>
          <p14:tracePt t="300312" x="6091238" y="6086475"/>
          <p14:tracePt t="300315" x="6100763" y="6086475"/>
          <p14:tracePt t="300316" x="6108700" y="6086475"/>
          <p14:tracePt t="300317" x="6116638" y="6086475"/>
          <p14:tracePt t="300319" x="6124575" y="6086475"/>
          <p14:tracePt t="300321" x="6134100" y="6086475"/>
          <p14:tracePt t="300324" x="6142038" y="6086475"/>
          <p14:tracePt t="300325" x="6149975" y="6076950"/>
          <p14:tracePt t="300326" x="6159500" y="6076950"/>
          <p14:tracePt t="300330" x="6167438" y="6076950"/>
          <p14:tracePt t="300332" x="6175375" y="6076950"/>
          <p14:tracePt t="300333" x="6183313" y="6076950"/>
          <p14:tracePt t="300335" x="6192838" y="6076950"/>
          <p14:tracePt t="300337" x="6192838" y="6069013"/>
          <p14:tracePt t="300338" x="6200775" y="6069013"/>
          <p14:tracePt t="300341" x="6208713" y="6069013"/>
          <p14:tracePt t="300342" x="6218238" y="6069013"/>
          <p14:tracePt t="300345" x="6226175" y="6069013"/>
          <p14:tracePt t="300348" x="6234113" y="6069013"/>
          <p14:tracePt t="300350" x="6242050" y="6069013"/>
          <p14:tracePt t="300353" x="6251575" y="6069013"/>
          <p14:tracePt t="300357" x="6259513" y="6069013"/>
          <p14:tracePt t="300360" x="6267450" y="6061075"/>
          <p14:tracePt t="300365" x="6284913" y="6061075"/>
          <p14:tracePt t="300369" x="6292850" y="6061075"/>
          <p14:tracePt t="300372" x="6300788" y="6061075"/>
          <p14:tracePt t="300376" x="6310313" y="6061075"/>
          <p14:tracePt t="300378" x="6318250" y="6061075"/>
          <p14:tracePt t="300382" x="6326188" y="6061075"/>
          <p14:tracePt t="300386" x="6335713" y="6061075"/>
          <p14:tracePt t="300390" x="6343650" y="6061075"/>
          <p14:tracePt t="300394" x="6351588" y="6061075"/>
          <p14:tracePt t="300397" x="6359525" y="6061075"/>
          <p14:tracePt t="300402" x="6369050" y="6061075"/>
          <p14:tracePt t="300408" x="6376988" y="6061075"/>
          <p14:tracePt t="300414" x="6384925" y="6061075"/>
          <p14:tracePt t="300415" x="6394450" y="6061075"/>
          <p14:tracePt t="300422" x="6402388" y="6061075"/>
          <p14:tracePt t="300429" x="6410325" y="6061075"/>
          <p14:tracePt t="300437" x="6418263" y="6061075"/>
          <p14:tracePt t="300443" x="6427788" y="6061075"/>
          <p14:tracePt t="300537" x="6435725" y="6061075"/>
          <p14:tracePt t="300586" x="6435725" y="6051550"/>
          <p14:tracePt t="300589" x="6443663" y="6051550"/>
          <p14:tracePt t="300594" x="6443663" y="6043613"/>
          <p14:tracePt t="300598" x="6453188" y="6035675"/>
          <p14:tracePt t="300603" x="6453188" y="6027738"/>
          <p14:tracePt t="300605" x="6461125" y="6018213"/>
          <p14:tracePt t="300610" x="6461125" y="6010275"/>
          <p14:tracePt t="300615" x="6469063" y="6002338"/>
          <p14:tracePt t="300619" x="6469063" y="5992813"/>
          <p14:tracePt t="300621" x="6477000" y="5992813"/>
          <p14:tracePt t="300622" x="6477000" y="5984875"/>
          <p14:tracePt t="300626" x="6477000" y="5976938"/>
          <p14:tracePt t="300627" x="6486525" y="5976938"/>
          <p14:tracePt t="300630" x="6494463" y="5969000"/>
          <p14:tracePt t="300635" x="6494463" y="5959475"/>
          <p14:tracePt t="300637" x="6502400" y="5959475"/>
          <p14:tracePt t="300638" x="6502400" y="5951538"/>
          <p14:tracePt t="300640" x="6502400" y="5943600"/>
          <p14:tracePt t="300641" x="6511925" y="5943600"/>
          <p14:tracePt t="300644" x="6511925" y="5934075"/>
          <p14:tracePt t="300648" x="6511925" y="5926138"/>
          <p14:tracePt t="300649" x="6519863" y="5926138"/>
          <p14:tracePt t="300651" x="6527800" y="5918200"/>
          <p14:tracePt t="300654" x="6527800" y="5908675"/>
          <p14:tracePt t="300658" x="6527800" y="5900738"/>
          <p14:tracePt t="300659" x="6535738" y="5900738"/>
          <p14:tracePt t="300661" x="6535738" y="5892800"/>
          <p14:tracePt t="300665" x="6535738" y="5884863"/>
          <p14:tracePt t="300667" x="6545263" y="5875338"/>
          <p14:tracePt t="300669" x="6545263" y="5867400"/>
          <p14:tracePt t="300674" x="6545263" y="5859463"/>
          <p14:tracePt t="300679" x="6545263" y="5842000"/>
          <p14:tracePt t="300683" x="6545263" y="5834063"/>
          <p14:tracePt t="300686" x="6553200" y="5834063"/>
          <p14:tracePt t="300689" x="6553200" y="5826125"/>
          <p14:tracePt t="300695" x="6553200" y="5816600"/>
          <p14:tracePt t="300699" x="6553200" y="5808663"/>
          <p14:tracePt t="300711" x="6553200" y="5800725"/>
          <p14:tracePt t="300747" x="6553200" y="5791200"/>
          <p14:tracePt t="300897" x="6545263" y="5791200"/>
          <p14:tracePt t="300904" x="6535738" y="5791200"/>
          <p14:tracePt t="300910" x="6527800" y="5791200"/>
          <p14:tracePt t="300913" x="6519863" y="5791200"/>
          <p14:tracePt t="300917" x="6511925" y="5791200"/>
          <p14:tracePt t="300920" x="6502400" y="5791200"/>
          <p14:tracePt t="300922" x="6494463" y="5791200"/>
          <p14:tracePt t="300925" x="6486525" y="5791200"/>
          <p14:tracePt t="300927" x="6477000" y="5791200"/>
          <p14:tracePt t="300931" x="6469063" y="5791200"/>
          <p14:tracePt t="300933" x="6461125" y="5791200"/>
          <p14:tracePt t="300935" x="6453188" y="5791200"/>
          <p14:tracePt t="300936" x="6443663" y="5791200"/>
          <p14:tracePt t="300938" x="6435725" y="5791200"/>
          <p14:tracePt t="300941" x="6427788" y="5791200"/>
          <p14:tracePt t="300942" x="6418263" y="5791200"/>
          <p14:tracePt t="300944" x="6410325" y="5791200"/>
          <p14:tracePt t="300947" x="6402388" y="5791200"/>
          <p14:tracePt t="300948" x="6394450" y="5791200"/>
          <p14:tracePt t="300949" x="6384925" y="5791200"/>
          <p14:tracePt t="300951" x="6376988" y="5791200"/>
          <p14:tracePt t="300954" x="6369050" y="5791200"/>
          <p14:tracePt t="300955" x="6369050" y="5783263"/>
          <p14:tracePt t="300956" x="6359525" y="5783263"/>
          <p14:tracePt t="300957" x="6351588" y="5783263"/>
          <p14:tracePt t="300959" x="6343650" y="5783263"/>
          <p14:tracePt t="300960" x="6335713" y="5783263"/>
          <p14:tracePt t="300964" x="6326188" y="5783263"/>
          <p14:tracePt t="300965" x="6318250" y="5783263"/>
          <p14:tracePt t="300967" x="6310313" y="5783263"/>
          <p14:tracePt t="300968" x="6300788" y="5783263"/>
          <p14:tracePt t="300970" x="6292850" y="5783263"/>
          <p14:tracePt t="300974" x="6284913" y="5775325"/>
          <p14:tracePt t="300975" x="6276975" y="5775325"/>
          <p14:tracePt t="300977" x="6267450" y="5775325"/>
          <p14:tracePt t="300980" x="6259513" y="5775325"/>
          <p14:tracePt t="300983" x="6251575" y="5775325"/>
          <p14:tracePt t="300985" x="6242050" y="5775325"/>
          <p14:tracePt t="300987" x="6234113" y="5775325"/>
          <p14:tracePt t="300991" x="6226175" y="5775325"/>
          <p14:tracePt t="300994" x="6218238" y="5775325"/>
          <p14:tracePt t="300997" x="6208713" y="5775325"/>
          <p14:tracePt t="300999" x="6200775" y="5775325"/>
          <p14:tracePt t="301003" x="6192838" y="5775325"/>
          <p14:tracePt t="301008" x="6183313" y="5775325"/>
          <p14:tracePt t="301011" x="6175375" y="5775325"/>
          <p14:tracePt t="301015" x="6167438" y="5775325"/>
          <p14:tracePt t="301021" x="6159500" y="5775325"/>
          <p14:tracePt t="301025" x="6149975" y="5775325"/>
          <p14:tracePt t="301030" x="6142038" y="5775325"/>
          <p14:tracePt t="301037" x="6134100" y="5775325"/>
          <p14:tracePt t="301047" x="6124575" y="5775325"/>
          <p14:tracePt t="301059" x="6116638" y="5775325"/>
          <p14:tracePt t="301065" x="6108700" y="5775325"/>
          <p14:tracePt t="301083" x="6100763" y="5775325"/>
          <p14:tracePt t="301096" x="6091238" y="5775325"/>
          <p14:tracePt t="301103" x="6083300" y="5775325"/>
          <p14:tracePt t="301109" x="6075363" y="5775325"/>
          <p14:tracePt t="301118" x="6067425" y="5775325"/>
          <p14:tracePt t="301124" x="6057900" y="5775325"/>
          <p14:tracePt t="301131" x="6049963" y="5775325"/>
          <p14:tracePt t="301137" x="6042025" y="5775325"/>
          <p14:tracePt t="301141" x="6032500" y="5775325"/>
          <p14:tracePt t="301144" x="6032500" y="5783263"/>
          <p14:tracePt t="301148" x="6024563" y="5783263"/>
          <p14:tracePt t="301154" x="6016625" y="5783263"/>
          <p14:tracePt t="301162" x="6008688" y="5783263"/>
          <p14:tracePt t="301165" x="5999163" y="5783263"/>
          <p14:tracePt t="301175" x="5991225" y="5783263"/>
          <p14:tracePt t="301186" x="5983288" y="5783263"/>
          <p14:tracePt t="301198" x="5973763" y="5783263"/>
          <p14:tracePt t="301205" x="5965825" y="5783263"/>
          <p14:tracePt t="301218" x="5957888" y="5783263"/>
          <p14:tracePt t="301229" x="5949950" y="5783263"/>
          <p14:tracePt t="301240" x="5940425" y="5783263"/>
          <p14:tracePt t="301252" x="5932488" y="5783263"/>
          <p14:tracePt t="308897" x="5932488" y="5775325"/>
          <p14:tracePt t="308905" x="5940425" y="5757863"/>
          <p14:tracePt t="308909" x="5949950" y="5732463"/>
          <p14:tracePt t="308914" x="5957888" y="5708650"/>
          <p14:tracePt t="308921" x="5973763" y="5657850"/>
          <p14:tracePt t="308924" x="5983288" y="5614988"/>
          <p14:tracePt t="308927" x="5983288" y="5599113"/>
          <p14:tracePt t="308933" x="5991225" y="5540375"/>
          <p14:tracePt t="308941" x="6008688" y="5448300"/>
          <p14:tracePt t="308944" x="6008688" y="5405438"/>
          <p14:tracePt t="308947" x="6016625" y="5389563"/>
          <p14:tracePt t="308949" x="6016625" y="5372100"/>
          <p14:tracePt t="308951" x="6024563" y="5346700"/>
          <p14:tracePt t="308953" x="6024563" y="5338763"/>
          <p14:tracePt t="308956" x="6032500" y="5305425"/>
          <p14:tracePt t="308957" x="6042025" y="5295900"/>
          <p14:tracePt t="308958" x="6049963" y="5287963"/>
          <p14:tracePt t="308960" x="6049963" y="5272088"/>
          <p14:tracePt t="308961" x="6049963" y="5262563"/>
          <p14:tracePt t="308962" x="6057900" y="5262563"/>
          <p14:tracePt t="308965" x="6067425" y="5229225"/>
          <p14:tracePt t="308966" x="6075363" y="5229225"/>
          <p14:tracePt t="308968" x="6083300" y="5213350"/>
          <p14:tracePt t="308969" x="6083300" y="5203825"/>
          <p14:tracePt t="308970" x="6083300" y="5195888"/>
          <p14:tracePt t="308972" x="6100763" y="5178425"/>
          <p14:tracePt t="308973" x="6100763" y="5170488"/>
          <p14:tracePt t="308975" x="6108700" y="5162550"/>
          <p14:tracePt t="308976" x="6108700" y="5145088"/>
          <p14:tracePt t="308977" x="6116638" y="5137150"/>
          <p14:tracePt t="308979" x="6124575" y="5129213"/>
          <p14:tracePt t="308981" x="6124575" y="5119688"/>
          <p14:tracePt t="308984" x="6134100" y="5103813"/>
          <p14:tracePt t="308985" x="6142038" y="5095875"/>
          <p14:tracePt t="308986" x="6149975" y="5086350"/>
          <p14:tracePt t="308986" x="6149975" y="5078413"/>
          <p14:tracePt t="308988" x="6159500" y="5060950"/>
          <p14:tracePt t="308990" x="6159500" y="5053013"/>
          <p14:tracePt t="308991" x="6167438" y="5053013"/>
          <p14:tracePt t="308993" x="6167438" y="5045075"/>
          <p14:tracePt t="308994" x="6167438" y="5037138"/>
          <p14:tracePt t="308995" x="6175375" y="5037138"/>
          <p14:tracePt t="308996" x="6183313" y="5027613"/>
          <p14:tracePt t="308998" x="6183313" y="5019675"/>
          <p14:tracePt t="309000" x="6192838" y="5002213"/>
          <p14:tracePt t="309002" x="6192838" y="4994275"/>
          <p14:tracePt t="309004" x="6200775" y="4994275"/>
          <p14:tracePt t="309004" x="6200775" y="4986338"/>
          <p14:tracePt t="309005" x="6200775" y="4978400"/>
          <p14:tracePt t="309006" x="6208713" y="4978400"/>
          <p14:tracePt t="309007" x="6208713" y="4968875"/>
          <p14:tracePt t="309008" x="6218238" y="4968875"/>
          <p14:tracePt t="309009" x="6218238" y="4960938"/>
          <p14:tracePt t="309013" x="6218238" y="4953000"/>
          <p14:tracePt t="309015" x="6226175" y="4935538"/>
          <p14:tracePt t="309020" x="6234113" y="4927600"/>
          <p14:tracePt t="309024" x="6234113" y="4910138"/>
          <p14:tracePt t="309026" x="6234113" y="4902200"/>
          <p14:tracePt t="309027" x="6242050" y="4902200"/>
          <p14:tracePt t="309030" x="6242050" y="4894263"/>
          <p14:tracePt t="309032" x="6251575" y="4884738"/>
          <p14:tracePt t="309035" x="6251575" y="4876800"/>
          <p14:tracePt t="309037" x="6251575" y="4868863"/>
          <p14:tracePt t="309039" x="6259513" y="4868863"/>
          <p14:tracePt t="309040" x="6259513" y="4860925"/>
          <p14:tracePt t="309045" x="6259513" y="4851400"/>
          <p14:tracePt t="309047" x="6267450" y="4851400"/>
          <p14:tracePt t="309049" x="6267450" y="4843463"/>
          <p14:tracePt t="309051" x="6267450" y="4835525"/>
          <p14:tracePt t="309057" x="6276975" y="4835525"/>
          <p14:tracePt t="309059" x="6276975" y="4826000"/>
          <p14:tracePt t="309062" x="6284913" y="4826000"/>
          <p14:tracePt t="309070" x="6284913" y="4818063"/>
          <p14:tracePt t="317241" x="6284913" y="4826000"/>
          <p14:tracePt t="317246" x="6284913" y="4843463"/>
          <p14:tracePt t="317251" x="6292850" y="4876800"/>
          <p14:tracePt t="317255" x="6300788" y="4902200"/>
          <p14:tracePt t="317260" x="6310313" y="4953000"/>
          <p14:tracePt t="317263" x="6326188" y="4978400"/>
          <p14:tracePt t="317266" x="6335713" y="5011738"/>
          <p14:tracePt t="317270" x="6343650" y="5053013"/>
          <p14:tracePt t="317272" x="6369050" y="5095875"/>
          <p14:tracePt t="317275" x="6384925" y="5137150"/>
          <p14:tracePt t="317277" x="6394450" y="5162550"/>
          <p14:tracePt t="317279" x="6402388" y="5187950"/>
          <p14:tracePt t="317282" x="6418263" y="5221288"/>
          <p14:tracePt t="317285" x="6443663" y="5262563"/>
          <p14:tracePt t="317287" x="6443663" y="5272088"/>
          <p14:tracePt t="317289" x="6453188" y="5295900"/>
          <p14:tracePt t="317291" x="6469063" y="5313363"/>
          <p14:tracePt t="317292" x="6469063" y="5330825"/>
          <p14:tracePt t="317293" x="6477000" y="5338763"/>
          <p14:tracePt t="317294" x="6486525" y="5346700"/>
          <p14:tracePt t="317295" x="6494463" y="5364163"/>
          <p14:tracePt t="317295" x="6494463" y="5372100"/>
          <p14:tracePt t="317297" x="6502400" y="5389563"/>
          <p14:tracePt t="317299" x="6519863" y="5397500"/>
          <p14:tracePt t="317300" x="6519863" y="5405438"/>
          <p14:tracePt t="317301" x="6519863" y="5414963"/>
          <p14:tracePt t="317302" x="6527800" y="5430838"/>
          <p14:tracePt t="317303" x="6535738" y="5430838"/>
          <p14:tracePt t="317304" x="6535738" y="5438775"/>
          <p14:tracePt t="317305" x="6545263" y="5448300"/>
          <p14:tracePt t="317307" x="6553200" y="5464175"/>
          <p14:tracePt t="317307" x="6561138" y="5473700"/>
          <p14:tracePt t="317309" x="6570663" y="5489575"/>
          <p14:tracePt t="317311" x="6578600" y="5497513"/>
          <p14:tracePt t="317313" x="6586538" y="5514975"/>
          <p14:tracePt t="317317" x="6604000" y="5540375"/>
          <p14:tracePt t="317319" x="6619875" y="5556250"/>
          <p14:tracePt t="317319" x="6629400" y="5565775"/>
          <p14:tracePt t="317321" x="6637338" y="5573713"/>
          <p14:tracePt t="317322" x="6637338" y="5591175"/>
          <p14:tracePt t="317322" x="6645275" y="5591175"/>
          <p14:tracePt t="317324" x="6653213" y="5607050"/>
          <p14:tracePt t="317324" x="6662738" y="5614988"/>
          <p14:tracePt t="317326" x="6678613" y="5624513"/>
          <p14:tracePt t="317326" x="6678613" y="5640388"/>
          <p14:tracePt t="317327" x="6696075" y="5649913"/>
          <p14:tracePt t="317328" x="6696075" y="5665788"/>
          <p14:tracePt t="317329" x="6711950" y="5673725"/>
          <p14:tracePt t="317331" x="6737350" y="5708650"/>
          <p14:tracePt t="317334" x="6754813" y="5732463"/>
          <p14:tracePt t="317335" x="6762750" y="5741988"/>
          <p14:tracePt t="317335" x="6780213" y="5749925"/>
          <p14:tracePt t="317337" x="6788150" y="5775325"/>
          <p14:tracePt t="317337" x="6805613" y="5783263"/>
          <p14:tracePt t="317339" x="6821488" y="5800725"/>
          <p14:tracePt t="317339" x="6829425" y="5816600"/>
          <p14:tracePt t="317341" x="6846888" y="5826125"/>
          <p14:tracePt t="317341" x="6864350" y="5842000"/>
          <p14:tracePt t="317343" x="6905625" y="5875338"/>
          <p14:tracePt t="317344" x="6923088" y="5900738"/>
          <p14:tracePt t="317345" x="6938963" y="5908675"/>
          <p14:tracePt t="317346" x="6956425" y="5934075"/>
          <p14:tracePt t="317348" x="6981825" y="5951538"/>
          <p14:tracePt t="317350" x="6997700" y="5959475"/>
          <p14:tracePt t="317352" x="7056438" y="6010275"/>
          <p14:tracePt t="317353" x="7073900" y="6027738"/>
          <p14:tracePt t="317354" x="7099300" y="6043613"/>
          <p14:tracePt t="317355" x="7123113" y="6069013"/>
          <p14:tracePt t="317355" x="7140575" y="6086475"/>
          <p14:tracePt t="317356" x="7173913" y="6110288"/>
          <p14:tracePt t="317357" x="7199313" y="6119813"/>
          <p14:tracePt t="317358" x="7224713" y="6145213"/>
          <p14:tracePt t="317359" x="7258050" y="6161088"/>
          <p14:tracePt t="317360" x="7283450" y="6178550"/>
          <p14:tracePt t="317362" x="7324725" y="6203950"/>
          <p14:tracePt t="317363" x="7350125" y="6219825"/>
          <p14:tracePt t="317365" x="7408863" y="6262688"/>
          <p14:tracePt t="317367" x="7467600" y="6296025"/>
          <p14:tracePt t="317371" x="7602538" y="6370638"/>
          <p14:tracePt t="317372" x="7627938" y="6388100"/>
          <p14:tracePt t="317373" x="7669213" y="6403975"/>
          <p14:tracePt t="317374" x="7735888" y="6438900"/>
          <p14:tracePt t="317376" x="7761288" y="6446838"/>
          <p14:tracePt t="317377" x="7827963" y="6480175"/>
          <p14:tracePt t="317378" x="7862888" y="6497638"/>
          <p14:tracePt t="317379" x="7886700" y="6505575"/>
          <p14:tracePt t="317382" x="7970838" y="6538913"/>
          <p14:tracePt t="317383" x="8004175" y="6546850"/>
          <p14:tracePt t="317385" x="8072438" y="6564313"/>
          <p14:tracePt t="317386" x="8105775" y="6581775"/>
          <p14:tracePt t="317387" x="8131175" y="6589713"/>
          <p14:tracePt t="317387" x="8172450" y="6605588"/>
          <p14:tracePt t="317388" x="8197850" y="6605588"/>
          <p14:tracePt t="317389" x="8223250" y="6615113"/>
          <p14:tracePt t="317390" x="8256588" y="6623050"/>
          <p14:tracePt t="317391" x="8281988" y="6630988"/>
          <p14:tracePt t="317392" x="8323263" y="6648450"/>
          <p14:tracePt t="317394" x="8348663" y="6648450"/>
          <p14:tracePt t="317395" x="8374063" y="6656388"/>
          <p14:tracePt t="317396" x="8407400" y="6664325"/>
          <p14:tracePt t="317398" x="8458200" y="6673850"/>
          <p14:tracePt t="317400" x="8509000" y="6681788"/>
          <p14:tracePt t="317402" x="8567738" y="6689725"/>
          <p14:tracePt t="317404" x="8616950" y="6699250"/>
          <p14:tracePt t="317404" x="8642350" y="6707188"/>
          <p14:tracePt t="317406" x="8667750" y="6707188"/>
          <p14:tracePt t="317406" x="8693150" y="6707188"/>
          <p14:tracePt t="317407" x="8718550" y="6707188"/>
          <p14:tracePt t="317408" x="8743950" y="6715125"/>
          <p14:tracePt t="317409" x="8759825" y="6723063"/>
          <p14:tracePt t="317410" x="8785225" y="6723063"/>
          <p14:tracePt t="317411" x="8818563" y="6732588"/>
          <p14:tracePt t="317412" x="8836025" y="6732588"/>
          <p14:tracePt t="317415" x="8885238" y="6740525"/>
          <p14:tracePt t="317416" x="8902700" y="6740525"/>
          <p14:tracePt t="317418" x="8953500" y="6740525"/>
          <p14:tracePt t="317419" x="8978900" y="6748463"/>
          <p14:tracePt t="317419" x="9002713" y="6748463"/>
          <p14:tracePt t="317420" x="9028113" y="6757988"/>
          <p14:tracePt t="317421" x="9053513" y="6757988"/>
          <p14:tracePt t="317422" x="9070975" y="6757988"/>
          <p14:tracePt t="317423" x="9096375" y="6765925"/>
          <p14:tracePt t="317424" x="9112250" y="6765925"/>
          <p14:tracePt t="317425" x="9137650" y="6765925"/>
          <p14:tracePt t="317427" x="9155113" y="6765925"/>
          <p14:tracePt t="317427" x="9178925" y="6765925"/>
          <p14:tracePt t="317428" x="9204325" y="6773863"/>
          <p14:tracePt t="317429" x="9221788" y="6773863"/>
          <p14:tracePt t="317431" x="9255125" y="6781800"/>
          <p14:tracePt t="317433" x="9305925" y="6781800"/>
          <p14:tracePt t="317434" x="9321800" y="6791325"/>
          <p14:tracePt t="317435" x="9347200" y="6791325"/>
          <p14:tracePt t="317435" x="9372600" y="6791325"/>
          <p14:tracePt t="317437" x="9390063" y="6791325"/>
          <p14:tracePt t="317437" x="9413875" y="6791325"/>
          <p14:tracePt t="317438" x="9431338" y="6799263"/>
          <p14:tracePt t="317439" x="9456738" y="6799263"/>
          <p14:tracePt t="317440" x="9482138" y="6799263"/>
          <p14:tracePt t="317441" x="9498013" y="6807200"/>
          <p14:tracePt t="317442" x="9531350" y="6807200"/>
          <p14:tracePt t="317443" x="9548813" y="6807200"/>
          <p14:tracePt t="317444" x="9574213" y="6816725"/>
          <p14:tracePt t="317445" x="9599613" y="6816725"/>
          <p14:tracePt t="317448" x="9648825" y="6816725"/>
          <p14:tracePt t="317449" x="9691688" y="6816725"/>
          <p14:tracePt t="317450" x="9717088" y="6816725"/>
          <p14:tracePt t="317452" x="9742488" y="6816725"/>
          <p14:tracePt t="317452" x="9750425" y="6824663"/>
          <p14:tracePt t="317454" x="9775825" y="6824663"/>
          <p14:tracePt t="317454" x="9809163" y="6824663"/>
          <p14:tracePt t="317455" x="9825038" y="6824663"/>
          <p14:tracePt t="317456" x="9842500" y="6824663"/>
          <p14:tracePt t="317457" x="9875838" y="6824663"/>
          <p14:tracePt t="317458" x="9901238" y="6824663"/>
          <p14:tracePt t="317459" x="9926638" y="6824663"/>
          <p14:tracePt t="317460" x="9942513" y="6824663"/>
          <p14:tracePt t="317461" x="9959975" y="6832600"/>
          <p14:tracePt t="317462" x="9985375" y="6832600"/>
          <p14:tracePt t="317465" x="10018713" y="6832600"/>
          <p14:tracePt t="317466" x="10059988" y="6832600"/>
          <p14:tracePt t="317467" x="10077450" y="6832600"/>
          <p14:tracePt t="317469" x="10094913" y="6832600"/>
          <p14:tracePt t="317470" x="10118725" y="6832600"/>
          <p14:tracePt t="317471" x="10144125" y="6832600"/>
          <p14:tracePt t="317473" x="10161588" y="6832600"/>
          <p14:tracePt t="317474" x="10177463" y="6832600"/>
          <p14:tracePt t="317475" x="10194925" y="6832600"/>
          <p14:tracePt t="317475" x="10212388" y="6832600"/>
          <p14:tracePt t="317477" x="10228263" y="6832600"/>
          <p14:tracePt t="317477" x="10253663" y="6832600"/>
          <p14:tracePt t="317478" x="10271125" y="6832600"/>
          <p14:tracePt t="317479" x="10294938" y="6832600"/>
          <p14:tracePt t="317481" x="10329863" y="6824663"/>
          <p14:tracePt t="317482" x="10345738" y="6824663"/>
          <p14:tracePt t="317484" x="10363200" y="6824663"/>
          <p14:tracePt t="317485" x="10379075" y="6824663"/>
          <p14:tracePt t="317485" x="10404475" y="6824663"/>
          <p14:tracePt t="317486" x="10421938" y="6824663"/>
          <p14:tracePt t="317487" x="10437813" y="6816725"/>
          <p14:tracePt t="317488" x="10455275" y="6816725"/>
          <p14:tracePt t="317489" x="10463213" y="6816725"/>
          <p14:tracePt t="317490" x="10488613" y="6807200"/>
          <p14:tracePt t="317491" x="10506075" y="6807200"/>
          <p14:tracePt t="317492" x="10514013" y="6807200"/>
          <p14:tracePt t="317494" x="10529888" y="6799263"/>
          <p14:tracePt t="317494" x="10547350" y="6799263"/>
          <p14:tracePt t="317496" x="10564813" y="6799263"/>
          <p14:tracePt t="317498" x="10588625" y="6799263"/>
          <p14:tracePt t="317499" x="10598150" y="6799263"/>
          <p14:tracePt t="317499" x="10623550" y="6791325"/>
          <p14:tracePt t="317500" x="10639425" y="6791325"/>
          <p14:tracePt t="317501" x="10647363" y="6781800"/>
          <p14:tracePt t="317502" x="10656888" y="6781800"/>
          <p14:tracePt t="317503" x="10672763" y="6781800"/>
          <p14:tracePt t="317504" x="10690225" y="6781800"/>
          <p14:tracePt t="317505" x="10698163" y="6781800"/>
          <p14:tracePt t="317506" x="10706100" y="6781800"/>
          <p14:tracePt t="317507" x="10723563" y="6781800"/>
          <p14:tracePt t="317508" x="10731500" y="6773863"/>
          <p14:tracePt t="317509" x="10741025" y="6773863"/>
          <p14:tracePt t="317510" x="10756900" y="6773863"/>
          <p14:tracePt t="317511" x="10764838" y="6765925"/>
          <p14:tracePt t="317512" x="10774363" y="6765925"/>
          <p14:tracePt t="317515" x="10790238" y="6765925"/>
          <p14:tracePt t="317516" x="10799763" y="6765925"/>
          <p14:tracePt t="317517" x="10815638" y="6765925"/>
          <p14:tracePt t="317519" x="10833100" y="6757988"/>
          <p14:tracePt t="317520" x="10841038" y="6757988"/>
          <p14:tracePt t="317521" x="10848975" y="6757988"/>
          <p14:tracePt t="317522" x="10858500" y="6757988"/>
          <p14:tracePt t="317523" x="10866438" y="6757988"/>
          <p14:tracePt t="317524" x="10874375" y="6748463"/>
          <p14:tracePt t="317525" x="10882313" y="6748463"/>
          <p14:tracePt t="317526" x="10891838" y="6748463"/>
          <p14:tracePt t="317527" x="10899775" y="6748463"/>
          <p14:tracePt t="317529" x="10907713" y="6748463"/>
          <p14:tracePt t="317531" x="10917238" y="6748463"/>
          <p14:tracePt t="317532" x="10933113" y="6748463"/>
          <p14:tracePt t="317535" x="10941050" y="6748463"/>
          <p14:tracePt t="317536" x="10958513" y="6748463"/>
          <p14:tracePt t="317539" x="10966450" y="6748463"/>
          <p14:tracePt t="317540" x="10975975" y="6748463"/>
          <p14:tracePt t="317544" x="10983913" y="6748463"/>
          <p14:tracePt t="317545" x="10991850" y="6748463"/>
          <p14:tracePt t="317546" x="10999788" y="6748463"/>
          <p14:tracePt t="317549" x="11009313" y="6740525"/>
          <p14:tracePt t="317551" x="11017250" y="6740525"/>
          <p14:tracePt t="317554" x="11025188" y="6740525"/>
          <p14:tracePt t="317556" x="11034713" y="6740525"/>
          <p14:tracePt t="317559" x="11042650" y="6740525"/>
          <p14:tracePt t="317562" x="11050588" y="6740525"/>
          <p14:tracePt t="317565" x="11058525" y="6740525"/>
          <p14:tracePt t="317568" x="11068050" y="6732588"/>
          <p14:tracePt t="317571" x="11075988" y="6732588"/>
          <p14:tracePt t="317577" x="11083925" y="6732588"/>
          <p14:tracePt t="317582" x="11093450" y="6723063"/>
          <p14:tracePt t="317586" x="11101388" y="6723063"/>
          <p14:tracePt t="317588" x="11101388" y="6715125"/>
          <p14:tracePt t="317594" x="11109325" y="6715125"/>
          <p14:tracePt t="317601" x="11117263" y="6715125"/>
          <p14:tracePt t="317603" x="11117263" y="6707188"/>
          <p14:tracePt t="317606" x="11126788" y="6707188"/>
          <p14:tracePt t="317611" x="11134725" y="6707188"/>
          <p14:tracePt t="317618" x="11142663" y="6707188"/>
          <p14:tracePt t="317624" x="11152188" y="6707188"/>
          <p14:tracePt t="317624" x="11152188" y="6699250"/>
          <p14:tracePt t="317628" x="11160125" y="6699250"/>
          <p14:tracePt t="317630" x="11168063" y="6699250"/>
          <p14:tracePt t="317635" x="11176000" y="6699250"/>
          <p14:tracePt t="317638" x="11185525" y="6699250"/>
          <p14:tracePt t="317643" x="11193463" y="6699250"/>
          <p14:tracePt t="317645" x="11201400" y="6699250"/>
          <p14:tracePt t="317648" x="11210925" y="6699250"/>
          <p14:tracePt t="317651" x="11218863" y="6699250"/>
          <p14:tracePt t="317654" x="11226800" y="6699250"/>
          <p14:tracePt t="317656" x="11234738" y="6699250"/>
          <p14:tracePt t="317658" x="11244263" y="6699250"/>
          <p14:tracePt t="317660" x="11252200" y="6699250"/>
          <p14:tracePt t="317663" x="11260138" y="6699250"/>
          <p14:tracePt t="317666" x="11277600" y="6699250"/>
          <p14:tracePt t="317670" x="11285538" y="6699250"/>
          <p14:tracePt t="317670" x="11293475" y="6699250"/>
          <p14:tracePt t="317673" x="11303000" y="6699250"/>
          <p14:tracePt t="317675" x="11310938" y="6699250"/>
          <p14:tracePt t="317676" x="11318875" y="6699250"/>
          <p14:tracePt t="317681" x="11336338" y="6699250"/>
          <p14:tracePt t="317684" x="11344275" y="6699250"/>
          <p14:tracePt t="317688" x="11352213" y="6699250"/>
          <p14:tracePt t="317689" x="11361738" y="6699250"/>
          <p14:tracePt t="317690" x="11369675" y="6699250"/>
          <p14:tracePt t="317694" x="11377613" y="6699250"/>
          <p14:tracePt t="317697" x="11387138" y="6699250"/>
          <p14:tracePt t="317699" x="11395075" y="6699250"/>
          <p14:tracePt t="317701" x="11403013" y="6699250"/>
          <p14:tracePt t="317703" x="11410950" y="6699250"/>
          <p14:tracePt t="317705" x="11420475" y="6699250"/>
          <p14:tracePt t="317707" x="11428413" y="6689725"/>
          <p14:tracePt t="317709" x="11436350" y="6689725"/>
          <p14:tracePt t="317710" x="11445875" y="6689725"/>
          <p14:tracePt t="317713" x="11453813" y="6689725"/>
          <p14:tracePt t="317716" x="11461750" y="6689725"/>
          <p14:tracePt t="317717" x="11479213" y="6689725"/>
          <p14:tracePt t="317719" x="11487150" y="6689725"/>
          <p14:tracePt t="317720" x="11495088" y="6689725"/>
          <p14:tracePt t="317722" x="11504613" y="6689725"/>
          <p14:tracePt t="317723" x="11512550" y="6689725"/>
          <p14:tracePt t="317724" x="11520488" y="6689725"/>
          <p14:tracePt t="317726" x="11528425" y="6689725"/>
          <p14:tracePt t="317726" x="11537950" y="6689725"/>
          <p14:tracePt t="317729" x="11545888" y="6689725"/>
          <p14:tracePt t="317733" x="11563350" y="6689725"/>
          <p14:tracePt t="317735" x="11571288" y="6689725"/>
          <p14:tracePt t="317737" x="11579225" y="6689725"/>
          <p14:tracePt t="317738" x="11587163" y="6689725"/>
          <p14:tracePt t="317740" x="11596688" y="6689725"/>
          <p14:tracePt t="317741" x="11604625" y="6689725"/>
          <p14:tracePt t="317743" x="11612563" y="6689725"/>
          <p14:tracePt t="317745" x="11622088" y="6689725"/>
          <p14:tracePt t="317746" x="11630025" y="6689725"/>
          <p14:tracePt t="317749" x="11637963" y="6689725"/>
          <p14:tracePt t="317751" x="11645900" y="6689725"/>
          <p14:tracePt t="317752" x="11655425" y="6689725"/>
          <p14:tracePt t="317756" x="11663363" y="6689725"/>
          <p14:tracePt t="317757" x="11671300" y="6689725"/>
          <p14:tracePt t="317759" x="11680825" y="6689725"/>
          <p14:tracePt t="317761" x="11688763" y="6689725"/>
          <p14:tracePt t="317765" x="11696700" y="6689725"/>
          <p14:tracePt t="317767" x="11704638" y="6689725"/>
          <p14:tracePt t="317769" x="11714163" y="6689725"/>
          <p14:tracePt t="317769" x="11722100" y="6689725"/>
          <p14:tracePt t="317773" x="11730038" y="6689725"/>
          <p14:tracePt t="317776" x="11739563" y="6689725"/>
          <p14:tracePt t="317777" x="11747500" y="6689725"/>
          <p14:tracePt t="317779" x="11755438" y="6689725"/>
          <p14:tracePt t="317781" x="11763375" y="6689725"/>
          <p14:tracePt t="317784" x="11772900" y="6689725"/>
          <p14:tracePt t="317785" x="11780838" y="6689725"/>
          <p14:tracePt t="317787" x="11788775" y="6699250"/>
          <p14:tracePt t="317788" x="11798300" y="6699250"/>
          <p14:tracePt t="317790" x="11806238" y="6699250"/>
          <p14:tracePt t="317792" x="11822113" y="6699250"/>
          <p14:tracePt t="317795" x="11831638" y="6699250"/>
          <p14:tracePt t="317798" x="11839575" y="6699250"/>
          <p14:tracePt t="317799" x="11847513" y="6699250"/>
          <p14:tracePt t="317800" x="11857038" y="6699250"/>
          <p14:tracePt t="317800" x="11864975" y="6699250"/>
          <p14:tracePt t="317803" x="11880850" y="6699250"/>
          <p14:tracePt t="317806" x="11890375" y="6699250"/>
          <p14:tracePt t="317806" x="11898313" y="6699250"/>
          <p14:tracePt t="317808" x="11906250" y="6699250"/>
          <p14:tracePt t="317808" x="11915775" y="6699250"/>
          <p14:tracePt t="317810" x="11931650" y="6699250"/>
          <p14:tracePt t="317815" x="11949113" y="6699250"/>
          <p14:tracePt t="317816" x="11957050" y="6707188"/>
          <p14:tracePt t="317817" x="11974513" y="6707188"/>
          <p14:tracePt t="317819" x="11982450" y="6707188"/>
          <p14:tracePt t="317820" x="11990388" y="6707188"/>
          <p14:tracePt t="317820" x="11998325" y="6707188"/>
          <p14:tracePt t="317822" x="12007850" y="6707188"/>
          <p14:tracePt t="317823" x="12015788" y="6707188"/>
          <p14:tracePt t="317824" x="12023725" y="6715125"/>
          <p14:tracePt t="317825" x="12033250" y="6715125"/>
          <p14:tracePt t="317826" x="12041188" y="6715125"/>
          <p14:tracePt t="317827" x="12049125" y="6715125"/>
          <p14:tracePt t="317828" x="12057063" y="6715125"/>
          <p14:tracePt t="317829" x="12074525" y="6715125"/>
          <p14:tracePt t="317831" x="12082463" y="6715125"/>
          <p14:tracePt t="317832" x="12091988" y="6715125"/>
          <p14:tracePt t="317834" x="12099925" y="6715125"/>
          <p14:tracePt t="317835" x="12115800" y="6715125"/>
          <p14:tracePt t="317837" x="12125325" y="6715125"/>
          <p14:tracePt t="317838" x="12141200" y="6715125"/>
          <p14:tracePt t="317839" x="12150725" y="6715125"/>
          <p14:tracePt t="317842" x="12166600" y="6715125"/>
          <p14:tracePt t="317844" x="12174538" y="6715125"/>
          <p14:tracePt t="317846" x="12184063" y="6715125"/>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53A0E5-BE6D-C222-A62B-3BFF5ACAE8E2}"/>
              </a:ext>
            </a:extLst>
          </p:cNvPr>
          <p:cNvSpPr>
            <a:spLocks noGrp="1"/>
          </p:cNvSpPr>
          <p:nvPr>
            <p:ph type="title"/>
          </p:nvPr>
        </p:nvSpPr>
        <p:spPr/>
        <p:txBody>
          <a:bodyPr/>
          <a:lstStyle/>
          <a:p>
            <a:r>
              <a:rPr lang="en-US"/>
              <a:t>Infomap Algorithm</a:t>
            </a:r>
          </a:p>
        </p:txBody>
      </p:sp>
      <p:sp>
        <p:nvSpPr>
          <p:cNvPr id="5" name="TextBox 4">
            <a:extLst>
              <a:ext uri="{FF2B5EF4-FFF2-40B4-BE49-F238E27FC236}">
                <a16:creationId xmlns:a16="http://schemas.microsoft.com/office/drawing/2014/main" id="{C23EB72B-0BFD-979E-3ED9-69AB61191DB2}"/>
              </a:ext>
            </a:extLst>
          </p:cNvPr>
          <p:cNvSpPr txBox="1"/>
          <p:nvPr/>
        </p:nvSpPr>
        <p:spPr>
          <a:xfrm>
            <a:off x="1935502" y="1722162"/>
            <a:ext cx="5443070" cy="3785652"/>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2000" b="1"/>
              <a:t>Infomap</a:t>
            </a:r>
            <a:r>
              <a:rPr lang="en-US" sz="2000"/>
              <a:t> algorithm uses </a:t>
            </a:r>
            <a:r>
              <a:rPr lang="en-US" sz="2000" b="1"/>
              <a:t>Map Equation </a:t>
            </a:r>
            <a:r>
              <a:rPr lang="en-US" sz="2000"/>
              <a:t>to find optimal graph partition</a:t>
            </a:r>
          </a:p>
          <a:p>
            <a:pPr marL="285750" indent="-285750">
              <a:spcBef>
                <a:spcPts val="600"/>
              </a:spcBef>
              <a:buFont typeface="Arial" panose="020B0604020202020204" pitchFamily="34" charset="0"/>
              <a:buChar char="•"/>
            </a:pPr>
            <a:r>
              <a:rPr lang="en-US" sz="2000"/>
              <a:t>The goal is to find such community configuration that will </a:t>
            </a:r>
            <a:r>
              <a:rPr lang="en-US" sz="2000" b="1"/>
              <a:t>minimize</a:t>
            </a:r>
            <a:r>
              <a:rPr lang="en-US" sz="2000"/>
              <a:t> Map Equation </a:t>
            </a:r>
          </a:p>
          <a:p>
            <a:pPr marL="971550" lvl="1" indent="-514350">
              <a:spcBef>
                <a:spcPts val="600"/>
              </a:spcBef>
              <a:buFont typeface="+mj-lt"/>
              <a:buAutoNum type="arabicPeriod"/>
            </a:pPr>
            <a:r>
              <a:rPr lang="en-US" sz="2000"/>
              <a:t>Start with each node in its own module</a:t>
            </a:r>
          </a:p>
          <a:p>
            <a:pPr marL="971550" lvl="1" indent="-514350">
              <a:spcBef>
                <a:spcPts val="600"/>
              </a:spcBef>
              <a:buFont typeface="+mj-lt"/>
              <a:buAutoNum type="arabicPeriod"/>
            </a:pPr>
            <a:r>
              <a:rPr lang="en-US" sz="2000"/>
              <a:t>Move node to its neighboring module if it decreases modularity</a:t>
            </a:r>
          </a:p>
          <a:p>
            <a:pPr marL="971550" lvl="1" indent="-514350">
              <a:spcBef>
                <a:spcPts val="600"/>
              </a:spcBef>
              <a:buFont typeface="+mj-lt"/>
              <a:buAutoNum type="arabicPeriod"/>
            </a:pPr>
            <a:r>
              <a:rPr lang="en-US" sz="2000"/>
              <a:t>Repeat until no further improvements can be made</a:t>
            </a:r>
          </a:p>
        </p:txBody>
      </p:sp>
      <p:grpSp>
        <p:nvGrpSpPr>
          <p:cNvPr id="6" name="Group 5">
            <a:extLst>
              <a:ext uri="{FF2B5EF4-FFF2-40B4-BE49-F238E27FC236}">
                <a16:creationId xmlns:a16="http://schemas.microsoft.com/office/drawing/2014/main" id="{09AB889A-32DA-34BA-5C10-3615C4ED2E8D}"/>
              </a:ext>
            </a:extLst>
          </p:cNvPr>
          <p:cNvGrpSpPr/>
          <p:nvPr/>
        </p:nvGrpSpPr>
        <p:grpSpPr>
          <a:xfrm>
            <a:off x="10149694" y="2228640"/>
            <a:ext cx="1628932" cy="3423129"/>
            <a:chOff x="30411460" y="20098298"/>
            <a:chExt cx="1879110" cy="3948867"/>
          </a:xfrm>
        </p:grpSpPr>
        <p:pic>
          <p:nvPicPr>
            <p:cNvPr id="7" name="Picture 6">
              <a:extLst>
                <a:ext uri="{FF2B5EF4-FFF2-40B4-BE49-F238E27FC236}">
                  <a16:creationId xmlns:a16="http://schemas.microsoft.com/office/drawing/2014/main" id="{AFA45651-2332-4C8E-EF6B-7C07F9EAE1F1}"/>
                </a:ext>
              </a:extLst>
            </p:cNvPr>
            <p:cNvPicPr>
              <a:picLocks noChangeAspect="1"/>
            </p:cNvPicPr>
            <p:nvPr/>
          </p:nvPicPr>
          <p:blipFill>
            <a:blip r:embed="rId4"/>
            <a:stretch>
              <a:fillRect/>
            </a:stretch>
          </p:blipFill>
          <p:spPr>
            <a:xfrm>
              <a:off x="30411460" y="20098298"/>
              <a:ext cx="1879110" cy="3141547"/>
            </a:xfrm>
            <a:prstGeom prst="rect">
              <a:avLst/>
            </a:prstGeom>
          </p:spPr>
        </p:pic>
        <p:sp>
          <p:nvSpPr>
            <p:cNvPr id="8" name="Rectangle: Rounded Corners 7">
              <a:extLst>
                <a:ext uri="{FF2B5EF4-FFF2-40B4-BE49-F238E27FC236}">
                  <a16:creationId xmlns:a16="http://schemas.microsoft.com/office/drawing/2014/main" id="{DA9A8483-A287-AC6B-6E2C-AE98D6F0B042}"/>
                </a:ext>
              </a:extLst>
            </p:cNvPr>
            <p:cNvSpPr/>
            <p:nvPr/>
          </p:nvSpPr>
          <p:spPr>
            <a:xfrm>
              <a:off x="30554387" y="23499478"/>
              <a:ext cx="1593256" cy="547687"/>
            </a:xfrm>
            <a:prstGeom prst="round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i="0" u="none" strike="noStrike">
                  <a:solidFill>
                    <a:srgbClr val="92D050"/>
                  </a:solidFill>
                  <a:effectLst/>
                  <a:latin typeface="Arial" panose="020B0604020202020204" pitchFamily="34" charset="0"/>
                </a:rPr>
                <a:t>2.32 bits</a:t>
              </a:r>
              <a:endParaRPr lang="en-US" sz="2000">
                <a:solidFill>
                  <a:srgbClr val="92D050"/>
                </a:solidFill>
              </a:endParaRPr>
            </a:p>
          </p:txBody>
        </p:sp>
      </p:grpSp>
      <p:sp>
        <p:nvSpPr>
          <p:cNvPr id="9" name="Arrow: Right 8">
            <a:extLst>
              <a:ext uri="{FF2B5EF4-FFF2-40B4-BE49-F238E27FC236}">
                <a16:creationId xmlns:a16="http://schemas.microsoft.com/office/drawing/2014/main" id="{31C6220F-E4C7-715C-BB13-9F371AC63C12}"/>
              </a:ext>
            </a:extLst>
          </p:cNvPr>
          <p:cNvSpPr/>
          <p:nvPr/>
        </p:nvSpPr>
        <p:spPr>
          <a:xfrm>
            <a:off x="9376215" y="3519044"/>
            <a:ext cx="684571" cy="399940"/>
          </a:xfrm>
          <a:prstGeom prst="rightArrow">
            <a:avLst>
              <a:gd name="adj1" fmla="val 40281"/>
              <a:gd name="adj2" fmla="val 54902"/>
            </a:avLst>
          </a:prstGeom>
          <a:solidFill>
            <a:srgbClr val="F8C93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E3641A27-20AE-8936-F508-97E01C7B12D9}"/>
              </a:ext>
            </a:extLst>
          </p:cNvPr>
          <p:cNvGrpSpPr/>
          <p:nvPr/>
        </p:nvGrpSpPr>
        <p:grpSpPr>
          <a:xfrm>
            <a:off x="7445675" y="2200184"/>
            <a:ext cx="1863437" cy="3451585"/>
            <a:chOff x="27548190" y="20065473"/>
            <a:chExt cx="2149631" cy="3981693"/>
          </a:xfrm>
        </p:grpSpPr>
        <p:pic>
          <p:nvPicPr>
            <p:cNvPr id="11" name="Picture 10">
              <a:extLst>
                <a:ext uri="{FF2B5EF4-FFF2-40B4-BE49-F238E27FC236}">
                  <a16:creationId xmlns:a16="http://schemas.microsoft.com/office/drawing/2014/main" id="{D881A02D-17DF-5240-DC32-4FD7248A44BB}"/>
                </a:ext>
              </a:extLst>
            </p:cNvPr>
            <p:cNvPicPr>
              <a:picLocks noChangeAspect="1"/>
            </p:cNvPicPr>
            <p:nvPr/>
          </p:nvPicPr>
          <p:blipFill>
            <a:blip r:embed="rId5"/>
            <a:stretch>
              <a:fillRect/>
            </a:stretch>
          </p:blipFill>
          <p:spPr>
            <a:xfrm>
              <a:off x="27548190" y="20065473"/>
              <a:ext cx="2149631" cy="3118276"/>
            </a:xfrm>
            <a:prstGeom prst="rect">
              <a:avLst/>
            </a:prstGeom>
          </p:spPr>
        </p:pic>
        <p:sp>
          <p:nvSpPr>
            <p:cNvPr id="12" name="Rectangle: Rounded Corners 11">
              <a:extLst>
                <a:ext uri="{FF2B5EF4-FFF2-40B4-BE49-F238E27FC236}">
                  <a16:creationId xmlns:a16="http://schemas.microsoft.com/office/drawing/2014/main" id="{DE1B1F87-CC06-3681-B0A8-E3FF6517CCDB}"/>
                </a:ext>
              </a:extLst>
            </p:cNvPr>
            <p:cNvSpPr/>
            <p:nvPr/>
          </p:nvSpPr>
          <p:spPr>
            <a:xfrm>
              <a:off x="27819944" y="23499479"/>
              <a:ext cx="1593256" cy="547687"/>
            </a:xfrm>
            <a:prstGeom prst="round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spcBef>
                  <a:spcPts val="0"/>
                </a:spcBef>
                <a:spcAft>
                  <a:spcPts val="0"/>
                </a:spcAft>
              </a:pPr>
              <a:r>
                <a:rPr lang="en-US" sz="2000" b="1" i="0" u="none" strike="noStrike">
                  <a:solidFill>
                    <a:srgbClr val="F8C93E"/>
                  </a:solidFill>
                  <a:effectLst/>
                  <a:latin typeface="Arial" panose="020B0604020202020204" pitchFamily="34" charset="0"/>
                </a:rPr>
                <a:t>2.89 bits</a:t>
              </a:r>
              <a:endParaRPr lang="en-US" sz="2800" b="0">
                <a:solidFill>
                  <a:srgbClr val="F8C93E"/>
                </a:solidFill>
                <a:effectLst/>
              </a:endParaRPr>
            </a:p>
          </p:txBody>
        </p:sp>
        <p:sp>
          <p:nvSpPr>
            <p:cNvPr id="13" name="Freeform: Shape 12">
              <a:extLst>
                <a:ext uri="{FF2B5EF4-FFF2-40B4-BE49-F238E27FC236}">
                  <a16:creationId xmlns:a16="http://schemas.microsoft.com/office/drawing/2014/main" id="{7E9E1E1A-08E0-3849-1E38-BE97569470DC}"/>
                </a:ext>
              </a:extLst>
            </p:cNvPr>
            <p:cNvSpPr/>
            <p:nvPr/>
          </p:nvSpPr>
          <p:spPr>
            <a:xfrm>
              <a:off x="28887420" y="20629631"/>
              <a:ext cx="385606" cy="495641"/>
            </a:xfrm>
            <a:custGeom>
              <a:avLst/>
              <a:gdLst>
                <a:gd name="connsiteX0" fmla="*/ 0 w 414257"/>
                <a:gd name="connsiteY0" fmla="*/ 571500 h 574219"/>
                <a:gd name="connsiteX1" fmla="*/ 388620 w 414257"/>
                <a:gd name="connsiteY1" fmla="*/ 487680 h 574219"/>
                <a:gd name="connsiteX2" fmla="*/ 381000 w 414257"/>
                <a:gd name="connsiteY2" fmla="*/ 0 h 574219"/>
                <a:gd name="connsiteX0" fmla="*/ 0 w 381000"/>
                <a:gd name="connsiteY0" fmla="*/ 571500 h 571731"/>
                <a:gd name="connsiteX1" fmla="*/ 274869 w 381000"/>
                <a:gd name="connsiteY1" fmla="*/ 381000 h 571731"/>
                <a:gd name="connsiteX2" fmla="*/ 381000 w 381000"/>
                <a:gd name="connsiteY2" fmla="*/ 0 h 571731"/>
                <a:gd name="connsiteX0" fmla="*/ 0 w 308088"/>
                <a:gd name="connsiteY0" fmla="*/ 495300 h 495531"/>
                <a:gd name="connsiteX1" fmla="*/ 274869 w 308088"/>
                <a:gd name="connsiteY1" fmla="*/ 304800 h 495531"/>
                <a:gd name="connsiteX2" fmla="*/ 294414 w 308088"/>
                <a:gd name="connsiteY2" fmla="*/ 0 h 495531"/>
                <a:gd name="connsiteX0" fmla="*/ 0 w 327959"/>
                <a:gd name="connsiteY0" fmla="*/ 495300 h 495531"/>
                <a:gd name="connsiteX1" fmla="*/ 274869 w 327959"/>
                <a:gd name="connsiteY1" fmla="*/ 304800 h 495531"/>
                <a:gd name="connsiteX2" fmla="*/ 294414 w 327959"/>
                <a:gd name="connsiteY2" fmla="*/ 0 h 495531"/>
                <a:gd name="connsiteX0" fmla="*/ 0 w 353620"/>
                <a:gd name="connsiteY0" fmla="*/ 495300 h 495692"/>
                <a:gd name="connsiteX1" fmla="*/ 320709 w 353620"/>
                <a:gd name="connsiteY1" fmla="*/ 348615 h 495692"/>
                <a:gd name="connsiteX2" fmla="*/ 294414 w 353620"/>
                <a:gd name="connsiteY2" fmla="*/ 0 h 495692"/>
                <a:gd name="connsiteX0" fmla="*/ 0 w 343660"/>
                <a:gd name="connsiteY0" fmla="*/ 495300 h 495641"/>
                <a:gd name="connsiteX1" fmla="*/ 305429 w 343660"/>
                <a:gd name="connsiteY1" fmla="*/ 339090 h 495641"/>
                <a:gd name="connsiteX2" fmla="*/ 294414 w 343660"/>
                <a:gd name="connsiteY2" fmla="*/ 0 h 495641"/>
              </a:gdLst>
              <a:ahLst/>
              <a:cxnLst>
                <a:cxn ang="0">
                  <a:pos x="connsiteX0" y="connsiteY0"/>
                </a:cxn>
                <a:cxn ang="0">
                  <a:pos x="connsiteX1" y="connsiteY1"/>
                </a:cxn>
                <a:cxn ang="0">
                  <a:pos x="connsiteX2" y="connsiteY2"/>
                </a:cxn>
              </a:cxnLst>
              <a:rect l="l" t="t" r="r" b="b"/>
              <a:pathLst>
                <a:path w="343660" h="495641">
                  <a:moveTo>
                    <a:pt x="0" y="495300"/>
                  </a:moveTo>
                  <a:cubicBezTo>
                    <a:pt x="162560" y="501015"/>
                    <a:pt x="241929" y="434340"/>
                    <a:pt x="305429" y="339090"/>
                  </a:cubicBezTo>
                  <a:cubicBezTo>
                    <a:pt x="368929" y="243840"/>
                    <a:pt x="344933" y="115570"/>
                    <a:pt x="294414" y="0"/>
                  </a:cubicBezTo>
                </a:path>
              </a:pathLst>
            </a:custGeom>
            <a:noFill/>
            <a:ln>
              <a:solidFill>
                <a:srgbClr val="081E3F"/>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905EBF3-81F3-BB28-AFC5-5096686A9940}"/>
                </a:ext>
              </a:extLst>
            </p:cNvPr>
            <p:cNvSpPr txBox="1"/>
            <p:nvPr/>
          </p:nvSpPr>
          <p:spPr>
            <a:xfrm>
              <a:off x="28942667" y="21088452"/>
              <a:ext cx="717119" cy="338554"/>
            </a:xfrm>
            <a:prstGeom prst="rect">
              <a:avLst/>
            </a:prstGeom>
            <a:noFill/>
          </p:spPr>
          <p:txBody>
            <a:bodyPr wrap="none" rtlCol="0">
              <a:spAutoFit/>
            </a:bodyPr>
            <a:lstStyle/>
            <a:p>
              <a:r>
                <a:rPr lang="en-US" sz="1600">
                  <a:solidFill>
                    <a:srgbClr val="081E3F"/>
                  </a:solidFill>
                </a:rPr>
                <a:t>merge</a:t>
              </a:r>
            </a:p>
          </p:txBody>
        </p:sp>
      </p:grpSp>
      <p:pic>
        <p:nvPicPr>
          <p:cNvPr id="68" name="Audio 67">
            <a:hlinkClick r:id="" action="ppaction://media"/>
            <a:extLst>
              <a:ext uri="{FF2B5EF4-FFF2-40B4-BE49-F238E27FC236}">
                <a16:creationId xmlns:a16="http://schemas.microsoft.com/office/drawing/2014/main" id="{50071345-E1AE-AC62-1950-530554F99C2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592665230"/>
      </p:ext>
    </p:extLst>
  </p:cSld>
  <p:clrMapOvr>
    <a:masterClrMapping/>
  </p:clrMapOvr>
  <mc:AlternateContent xmlns:mc="http://schemas.openxmlformats.org/markup-compatibility/2006">
    <mc:Choice xmlns:p14="http://schemas.microsoft.com/office/powerpoint/2010/main" Requires="p14">
      <p:transition spd="slow" p14:dur="2000" advTm="132740"/>
    </mc:Choice>
    <mc:Fallback>
      <p:transition spd="slow" advTm="1327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8"/>
                </p:tgtEl>
              </p:cMediaNode>
            </p:audio>
          </p:childTnLst>
        </p:cTn>
      </p:par>
    </p:tnLst>
  </p:timing>
  <p:extLst>
    <p:ext uri="{3A86A75C-4F4B-4683-9AE1-C65F6400EC91}">
      <p14:laserTraceLst xmlns:p14="http://schemas.microsoft.com/office/powerpoint/2010/main">
        <p14:tracePtLst>
          <p14:tracePt t="50496" x="3479800" y="6381750"/>
          <p14:tracePt t="54271" x="3306763" y="6799263"/>
          <p14:tracePt t="54272" x="3322638" y="6748463"/>
          <p14:tracePt t="54273" x="3340100" y="6715125"/>
          <p14:tracePt t="54274" x="3348038" y="6689725"/>
          <p14:tracePt t="54275" x="3348038" y="6664325"/>
          <p14:tracePt t="54277" x="3355975" y="6640513"/>
          <p14:tracePt t="54278" x="3365500" y="6615113"/>
          <p14:tracePt t="54279" x="3381375" y="6556375"/>
          <p14:tracePt t="54280" x="3389313" y="6521450"/>
          <p14:tracePt t="54281" x="3398838" y="6505575"/>
          <p14:tracePt t="54282" x="3406775" y="6462713"/>
          <p14:tracePt t="54283" x="3414713" y="6438900"/>
          <p14:tracePt t="54284" x="3414713" y="6403975"/>
          <p14:tracePt t="54285" x="3424238" y="6380163"/>
          <p14:tracePt t="54287" x="3432175" y="6354763"/>
          <p14:tracePt t="54288" x="3432175" y="6329363"/>
          <p14:tracePt t="54289" x="3440113" y="6303963"/>
          <p14:tracePt t="54290" x="3440113" y="6278563"/>
          <p14:tracePt t="54290" x="3448050" y="6253163"/>
          <p14:tracePt t="54291" x="3448050" y="6219825"/>
          <p14:tracePt t="54292" x="3457575" y="6186488"/>
          <p14:tracePt t="54293" x="3465513" y="6169025"/>
          <p14:tracePt t="54294" x="3473450" y="6127750"/>
          <p14:tracePt t="54296" x="3473450" y="6110288"/>
          <p14:tracePt t="54297" x="3473450" y="6086475"/>
          <p14:tracePt t="54298" x="3482975" y="6018213"/>
          <p14:tracePt t="54299" x="3490913" y="5992813"/>
          <p14:tracePt t="54301" x="3490913" y="5959475"/>
          <p14:tracePt t="54304" x="3498850" y="5908675"/>
          <p14:tracePt t="54306" x="3498850" y="5867400"/>
          <p14:tracePt t="54308" x="3506788" y="5816600"/>
          <p14:tracePt t="54309" x="3516313" y="5791200"/>
          <p14:tracePt t="54309" x="3516313" y="5767388"/>
          <p14:tracePt t="54310" x="3516313" y="5741988"/>
          <p14:tracePt t="54312" x="3524250" y="5691188"/>
          <p14:tracePt t="54314" x="3532188" y="5673725"/>
          <p14:tracePt t="54317" x="3532188" y="5573713"/>
          <p14:tracePt t="54320" x="3532188" y="5532438"/>
          <p14:tracePt t="54322" x="3549650" y="5448300"/>
          <p14:tracePt t="54324" x="3549650" y="5430838"/>
          <p14:tracePt t="54325" x="3557588" y="5380038"/>
          <p14:tracePt t="54327" x="3557588" y="5356225"/>
          <p14:tracePt t="54329" x="3557588" y="5305425"/>
          <p14:tracePt t="54330" x="3557588" y="5262563"/>
          <p14:tracePt t="54332" x="3557588" y="5229225"/>
          <p14:tracePt t="54333" x="3557588" y="5178425"/>
          <p14:tracePt t="54334" x="3557588" y="5154613"/>
          <p14:tracePt t="54336" x="3557588" y="5111750"/>
          <p14:tracePt t="54337" x="3557588" y="5086350"/>
          <p14:tracePt t="54338" x="3557588" y="5060950"/>
          <p14:tracePt t="54339" x="3557588" y="5037138"/>
          <p14:tracePt t="54340" x="3557588" y="5011738"/>
          <p14:tracePt t="54343" x="3557588" y="4960938"/>
          <p14:tracePt t="54344" x="3557588" y="4935538"/>
          <p14:tracePt t="54344" x="3557588" y="4910138"/>
          <p14:tracePt t="54346" x="3549650" y="4884738"/>
          <p14:tracePt t="54347" x="3541713" y="4835525"/>
          <p14:tracePt t="54349" x="3541713" y="4810125"/>
          <p14:tracePt t="54350" x="3524250" y="4784725"/>
          <p14:tracePt t="54351" x="3524250" y="4751388"/>
          <p14:tracePt t="54351" x="3516313" y="4733925"/>
          <p14:tracePt t="54352" x="3506788" y="4700588"/>
          <p14:tracePt t="54354" x="3490913" y="4649788"/>
          <p14:tracePt t="54357" x="3473450" y="4608513"/>
          <p14:tracePt t="54358" x="3448050" y="4557713"/>
          <p14:tracePt t="54359" x="3448050" y="4532313"/>
          <p14:tracePt t="54361" x="3432175" y="4506913"/>
          <p14:tracePt t="54363" x="3398838" y="4448175"/>
          <p14:tracePt t="54365" x="3398838" y="4424363"/>
          <p14:tracePt t="54366" x="3381375" y="4389438"/>
          <p14:tracePt t="54367" x="3355975" y="4356100"/>
          <p14:tracePt t="54369" x="3340100" y="4340225"/>
          <p14:tracePt t="54369" x="3330575" y="4322763"/>
          <p14:tracePt t="54370" x="3322638" y="4297363"/>
          <p14:tracePt t="54371" x="3314700" y="4281488"/>
          <p14:tracePt t="54372" x="3297238" y="4264025"/>
          <p14:tracePt t="54373" x="3289300" y="4248150"/>
          <p14:tracePt t="54374" x="3271838" y="4222750"/>
          <p14:tracePt t="54375" x="3263900" y="4213225"/>
          <p14:tracePt t="54376" x="3255963" y="4197350"/>
          <p14:tracePt t="54377" x="3238500" y="4171950"/>
          <p14:tracePt t="54380" x="3213100" y="4146550"/>
          <p14:tracePt t="54383" x="3171825" y="4095750"/>
          <p14:tracePt t="54383" x="3163888" y="4079875"/>
          <p14:tracePt t="54384" x="3154363" y="4071938"/>
          <p14:tracePt t="54385" x="3138488" y="4054475"/>
          <p14:tracePt t="54386" x="3130550" y="4037013"/>
          <p14:tracePt t="54388" x="3113088" y="4021138"/>
          <p14:tracePt t="54389" x="3105150" y="4011613"/>
          <p14:tracePt t="54390" x="3079750" y="3995738"/>
          <p14:tracePt t="54391" x="3071813" y="3987800"/>
          <p14:tracePt t="54392" x="3062288" y="3970338"/>
          <p14:tracePt t="54393" x="3046413" y="3962400"/>
          <p14:tracePt t="54396" x="3021013" y="3937000"/>
          <p14:tracePt t="54397" x="2995613" y="3911600"/>
          <p14:tracePt t="54400" x="2954338" y="3878263"/>
          <p14:tracePt t="54401" x="2944813" y="3860800"/>
          <p14:tracePt t="54402" x="2936875" y="3852863"/>
          <p14:tracePt t="54403" x="2919413" y="3844925"/>
          <p14:tracePt t="54404" x="2903538" y="3835400"/>
          <p14:tracePt t="54405" x="2895600" y="3819525"/>
          <p14:tracePt t="54406" x="2878138" y="3811588"/>
          <p14:tracePt t="54407" x="2870200" y="3802063"/>
          <p14:tracePt t="54408" x="2852738" y="3794125"/>
          <p14:tracePt t="54409" x="2844800" y="3776663"/>
          <p14:tracePt t="54410" x="2827338" y="3776663"/>
          <p14:tracePt t="54412" x="2811463" y="3760788"/>
          <p14:tracePt t="54413" x="2794000" y="3743325"/>
          <p14:tracePt t="54416" x="2768600" y="3727450"/>
          <p14:tracePt t="54417" x="2743200" y="3709988"/>
          <p14:tracePt t="54418" x="2727325" y="3702050"/>
          <p14:tracePt t="54419" x="2719388" y="3694113"/>
          <p14:tracePt t="54420" x="2709863" y="3684588"/>
          <p14:tracePt t="54421" x="2693988" y="3676650"/>
          <p14:tracePt t="54422" x="2684463" y="3668713"/>
          <p14:tracePt t="54423" x="2676525" y="3659188"/>
          <p14:tracePt t="54424" x="2660650" y="3651250"/>
          <p14:tracePt t="54425" x="2651125" y="3643313"/>
          <p14:tracePt t="54426" x="2635250" y="3643313"/>
          <p14:tracePt t="54428" x="2625725" y="3635375"/>
          <p14:tracePt t="54430" x="2592388" y="3617913"/>
          <p14:tracePt t="54433" x="2584450" y="3609975"/>
          <p14:tracePt t="54434" x="2566988" y="3600450"/>
          <p14:tracePt t="54434" x="2559050" y="3600450"/>
          <p14:tracePt t="54435" x="2551113" y="3592513"/>
          <p14:tracePt t="54436" x="2543175" y="3592513"/>
          <p14:tracePt t="54437" x="2533650" y="3592513"/>
          <p14:tracePt t="54439" x="2525713" y="3584575"/>
          <p14:tracePt t="54440" x="2508250" y="3576638"/>
          <p14:tracePt t="54442" x="2500313" y="3576638"/>
          <p14:tracePt t="54447" x="2466975" y="3567113"/>
          <p14:tracePt t="54450" x="2449513" y="3559175"/>
          <p14:tracePt t="54451" x="2441575" y="3559175"/>
          <p14:tracePt t="54452" x="2433638" y="3559175"/>
          <p14:tracePt t="54454" x="2425700" y="3559175"/>
          <p14:tracePt t="54456" x="2416175" y="3559175"/>
          <p14:tracePt t="54459" x="2408238" y="3559175"/>
          <p14:tracePt t="54460" x="2400300" y="3559175"/>
          <p14:tracePt t="54462" x="2400300" y="3551238"/>
          <p14:tracePt t="54464" x="2390775" y="3551238"/>
          <p14:tracePt t="54468" x="2382838" y="3551238"/>
          <p14:tracePt t="54556" x="2382838" y="3541713"/>
          <p14:tracePt t="54562" x="2374900" y="3541713"/>
          <p14:tracePt t="54569" x="2366963" y="3533775"/>
          <p14:tracePt t="54575" x="2366963" y="3525838"/>
          <p14:tracePt t="54576" x="2357438" y="3525838"/>
          <p14:tracePt t="54580" x="2357438" y="3517900"/>
          <p14:tracePt t="54582" x="2349500" y="3508375"/>
          <p14:tracePt t="54587" x="2349500" y="3500438"/>
          <p14:tracePt t="54589" x="2341563" y="3500438"/>
          <p14:tracePt t="54594" x="2341563" y="3492500"/>
          <p14:tracePt t="54597" x="2332038" y="3492500"/>
          <p14:tracePt t="54603" x="2324100" y="3482975"/>
          <p14:tracePt t="54610" x="2324100" y="3475038"/>
          <p14:tracePt t="54618" x="2316163" y="3475038"/>
          <p14:tracePt t="54624" x="2316163" y="3467100"/>
          <p14:tracePt t="54628" x="2308225" y="3467100"/>
          <p14:tracePt t="54633" x="2308225" y="3459163"/>
          <p14:tracePt t="54634" x="2298700" y="3459163"/>
          <p14:tracePt t="54638" x="2290763" y="3459163"/>
          <p14:tracePt t="54642" x="2290763" y="3449638"/>
          <p14:tracePt t="54644" x="2282825" y="3449638"/>
          <p14:tracePt t="54647" x="2282825" y="3441700"/>
          <p14:tracePt t="54648" x="2273300" y="3441700"/>
          <p14:tracePt t="54654" x="2265363" y="3433763"/>
          <p14:tracePt t="54656" x="2257425" y="3433763"/>
          <p14:tracePt t="54660" x="2249488" y="3424238"/>
          <p14:tracePt t="54664" x="2239963" y="3424238"/>
          <p14:tracePt t="54668" x="2232025" y="3416300"/>
          <p14:tracePt t="54670" x="2224088" y="3416300"/>
          <p14:tracePt t="54674" x="2224088" y="3408363"/>
          <p14:tracePt t="54676" x="2214563" y="3408363"/>
          <p14:tracePt t="54682" x="2206625" y="3408363"/>
          <p14:tracePt t="54747" x="2198688" y="3408363"/>
          <p14:tracePt t="54787" x="2190750" y="3408363"/>
          <p14:tracePt t="54809" x="2190750" y="3416300"/>
          <p14:tracePt t="54815" x="2181225" y="3416300"/>
          <p14:tracePt t="54829" x="2181225" y="3424238"/>
          <p14:tracePt t="54838" x="2181225" y="3433763"/>
          <p14:tracePt t="54842" x="2181225" y="3441700"/>
          <p14:tracePt t="54845" x="2181225" y="3449638"/>
          <p14:tracePt t="54849" x="2181225" y="3459163"/>
          <p14:tracePt t="54854" x="2181225" y="3467100"/>
          <p14:tracePt t="54858" x="2181225" y="3475038"/>
          <p14:tracePt t="54859" x="2181225" y="3482975"/>
          <p14:tracePt t="54863" x="2181225" y="3492500"/>
          <p14:tracePt t="54868" x="2181225" y="3500438"/>
          <p14:tracePt t="54870" x="2173288" y="3508375"/>
          <p14:tracePt t="54872" x="2173288" y="3517900"/>
          <p14:tracePt t="54876" x="2173288" y="3525838"/>
          <p14:tracePt t="54879" x="2173288" y="3533775"/>
          <p14:tracePt t="54882" x="2173288" y="3541713"/>
          <p14:tracePt t="54882" x="2173288" y="3551238"/>
          <p14:tracePt t="54885" x="2173288" y="3559175"/>
          <p14:tracePt t="54889" x="2173288" y="3567113"/>
          <p14:tracePt t="54891" x="2173288" y="3576638"/>
          <p14:tracePt t="54892" x="2173288" y="3584575"/>
          <p14:tracePt t="54897" x="2173288" y="3592513"/>
          <p14:tracePt t="54898" x="2173288" y="3600450"/>
          <p14:tracePt t="54900" x="2173288" y="3609975"/>
          <p14:tracePt t="54902" x="2173288" y="3617913"/>
          <p14:tracePt t="54903" x="2173288" y="3625850"/>
          <p14:tracePt t="54906" x="2173288" y="3635375"/>
          <p14:tracePt t="54909" x="2173288" y="3643313"/>
          <p14:tracePt t="54910" x="2173288" y="3651250"/>
          <p14:tracePt t="54913" x="2173288" y="3659188"/>
          <p14:tracePt t="54914" x="2173288" y="3668713"/>
          <p14:tracePt t="54916" x="2173288" y="3676650"/>
          <p14:tracePt t="54917" x="2181225" y="3676650"/>
          <p14:tracePt t="54919" x="2181225" y="3694113"/>
          <p14:tracePt t="54921" x="2181225" y="3702050"/>
          <p14:tracePt t="54922" x="2190750" y="3702050"/>
          <p14:tracePt t="54923" x="2190750" y="3709988"/>
          <p14:tracePt t="54924" x="2190750" y="3717925"/>
          <p14:tracePt t="54926" x="2198688" y="3727450"/>
          <p14:tracePt t="54929" x="2198688" y="3735388"/>
          <p14:tracePt t="54930" x="2206625" y="3743325"/>
          <p14:tracePt t="54930" x="2206625" y="3752850"/>
          <p14:tracePt t="54932" x="2206625" y="3760788"/>
          <p14:tracePt t="54934" x="2214563" y="3768725"/>
          <p14:tracePt t="54937" x="2214563" y="3786188"/>
          <p14:tracePt t="54938" x="2224088" y="3786188"/>
          <p14:tracePt t="54938" x="2232025" y="3794125"/>
          <p14:tracePt t="54940" x="2232025" y="3811588"/>
          <p14:tracePt t="54941" x="2239963" y="3811588"/>
          <p14:tracePt t="54942" x="2239963" y="3819525"/>
          <p14:tracePt t="54944" x="2249488" y="3827463"/>
          <p14:tracePt t="54947" x="2249488" y="3835400"/>
          <p14:tracePt t="54949" x="2265363" y="3852863"/>
          <p14:tracePt t="54949" x="2265363" y="3860800"/>
          <p14:tracePt t="54950" x="2273300" y="3860800"/>
          <p14:tracePt t="54951" x="2273300" y="3870325"/>
          <p14:tracePt t="54953" x="2282825" y="3878263"/>
          <p14:tracePt t="54954" x="2290763" y="3886200"/>
          <p14:tracePt t="54956" x="2290763" y="3894138"/>
          <p14:tracePt t="54958" x="2298700" y="3894138"/>
          <p14:tracePt t="54959" x="2298700" y="3903663"/>
          <p14:tracePt t="54960" x="2308225" y="3903663"/>
          <p14:tracePt t="54960" x="2308225" y="3911600"/>
          <p14:tracePt t="54963" x="2324100" y="3929063"/>
          <p14:tracePt t="54966" x="2324100" y="3937000"/>
          <p14:tracePt t="54968" x="2332038" y="3944938"/>
          <p14:tracePt t="54969" x="2341563" y="3952875"/>
          <p14:tracePt t="54972" x="2349500" y="3952875"/>
          <p14:tracePt t="54972" x="2357438" y="3962400"/>
          <p14:tracePt t="54975" x="2366963" y="3970338"/>
          <p14:tracePt t="54979" x="2374900" y="3978275"/>
          <p14:tracePt t="54982" x="2390775" y="3987800"/>
          <p14:tracePt t="54986" x="2400300" y="3995738"/>
          <p14:tracePt t="54987" x="2408238" y="3995738"/>
          <p14:tracePt t="54990" x="2416175" y="4003675"/>
          <p14:tracePt t="54992" x="2425700" y="4003675"/>
          <p14:tracePt t="54996" x="2433638" y="4011613"/>
          <p14:tracePt t="54997" x="2441575" y="4021138"/>
          <p14:tracePt t="55000" x="2449513" y="4021138"/>
          <p14:tracePt t="55001" x="2459038" y="4029075"/>
          <p14:tracePt t="55003" x="2466975" y="4029075"/>
          <p14:tracePt t="55004" x="2466975" y="4037013"/>
          <p14:tracePt t="55005" x="2474913" y="4037013"/>
          <p14:tracePt t="55007" x="2484438" y="4037013"/>
          <p14:tracePt t="55008" x="2492375" y="4046538"/>
          <p14:tracePt t="55013" x="2500313" y="4054475"/>
          <p14:tracePt t="55014" x="2508250" y="4062413"/>
          <p14:tracePt t="55016" x="2517775" y="4062413"/>
          <p14:tracePt t="55016" x="2525713" y="4062413"/>
          <p14:tracePt t="55018" x="2533650" y="4071938"/>
          <p14:tracePt t="55020" x="2543175" y="4071938"/>
          <p14:tracePt t="55022" x="2551113" y="4079875"/>
          <p14:tracePt t="55023" x="2559050" y="4079875"/>
          <p14:tracePt t="55024" x="2559050" y="4087813"/>
          <p14:tracePt t="55025" x="2566988" y="4087813"/>
          <p14:tracePt t="55027" x="2576513" y="4087813"/>
          <p14:tracePt t="55030" x="2584450" y="4095750"/>
          <p14:tracePt t="55031" x="2592388" y="4095750"/>
          <p14:tracePt t="55032" x="2601913" y="4095750"/>
          <p14:tracePt t="55034" x="2609850" y="4105275"/>
          <p14:tracePt t="55037" x="2617788" y="4105275"/>
          <p14:tracePt t="55038" x="2625725" y="4105275"/>
          <p14:tracePt t="55040" x="2635250" y="4105275"/>
          <p14:tracePt t="55042" x="2643188" y="4113213"/>
          <p14:tracePt t="55044" x="2651125" y="4113213"/>
          <p14:tracePt t="55047" x="2660650" y="4113213"/>
          <p14:tracePt t="55048" x="2668588" y="4121150"/>
          <p14:tracePt t="55051" x="2676525" y="4121150"/>
          <p14:tracePt t="55054" x="2684463" y="4121150"/>
          <p14:tracePt t="55055" x="2693988" y="4121150"/>
          <p14:tracePt t="55059" x="2701925" y="4121150"/>
          <p14:tracePt t="55063" x="2709863" y="4121150"/>
          <p14:tracePt t="55068" x="2719388" y="4121150"/>
          <p14:tracePt t="55069" x="2727325" y="4121150"/>
          <p14:tracePt t="55076" x="2735263" y="4121150"/>
          <p14:tracePt t="55084" x="2743200" y="4121150"/>
          <p14:tracePt t="55096" x="2752725" y="4121150"/>
          <p14:tracePt t="55104" x="2760663" y="4121150"/>
          <p14:tracePt t="55109" x="2768600" y="4121150"/>
          <p14:tracePt t="55118" x="2778125" y="4121150"/>
          <p14:tracePt t="55132" x="2786063" y="4121150"/>
          <p14:tracePt t="55151" x="2794000" y="4121150"/>
          <p14:tracePt t="55160" x="2801938" y="4121150"/>
          <p14:tracePt t="55172" x="2811463" y="4121150"/>
          <p14:tracePt t="55180" x="2819400" y="4121150"/>
          <p14:tracePt t="55187" x="2827338" y="4121150"/>
          <p14:tracePt t="55190" x="2836863" y="4121150"/>
          <p14:tracePt t="55198" x="2844800" y="4121150"/>
          <p14:tracePt t="55206" x="2852738" y="4121150"/>
          <p14:tracePt t="55212" x="2860675" y="4121150"/>
          <p14:tracePt t="55215" x="2870200" y="4121150"/>
          <p14:tracePt t="55220" x="2878138" y="4121150"/>
          <p14:tracePt t="55227" x="2886075" y="4121150"/>
          <p14:tracePt t="55232" x="2895600" y="4121150"/>
          <p14:tracePt t="55234" x="2903538" y="4121150"/>
          <p14:tracePt t="55242" x="2911475" y="4121150"/>
          <p14:tracePt t="55250" x="2919413" y="4121150"/>
          <p14:tracePt t="55255" x="2919413" y="4113213"/>
          <p14:tracePt t="55264" x="2928938" y="4113213"/>
          <p14:tracePt t="55274" x="2936875" y="4113213"/>
          <p14:tracePt t="55333" x="2944813" y="4113213"/>
          <p14:tracePt t="55344" x="2954338" y="4113213"/>
          <p14:tracePt t="55355" x="2962275" y="4113213"/>
          <p14:tracePt t="55365" x="2970213" y="4113213"/>
          <p14:tracePt t="55465" x="2970213" y="4105275"/>
          <p14:tracePt t="55495" x="2978150" y="4105275"/>
          <p14:tracePt t="55659" x="2987675" y="4105275"/>
          <p14:tracePt t="55688" x="2995613" y="4105275"/>
          <p14:tracePt t="55695" x="3003550" y="4105275"/>
          <p14:tracePt t="55706" x="3013075" y="4105275"/>
          <p14:tracePt t="55716" x="3021013" y="4105275"/>
          <p14:tracePt t="55723" x="3028950" y="4105275"/>
          <p14:tracePt t="55731" x="3036888" y="4105275"/>
          <p14:tracePt t="55733" x="3046413" y="4105275"/>
          <p14:tracePt t="55741" x="3054350" y="4105275"/>
          <p14:tracePt t="55748" x="3062288" y="4105275"/>
          <p14:tracePt t="55756" x="3071813" y="4105275"/>
          <p14:tracePt t="55759" x="3079750" y="4105275"/>
          <p14:tracePt t="55764" x="3087688" y="4105275"/>
          <p14:tracePt t="55770" x="3095625" y="4105275"/>
          <p14:tracePt t="55775" x="3105150" y="4105275"/>
          <p14:tracePt t="55777" x="3113088" y="4105275"/>
          <p14:tracePt t="55782" x="3121025" y="4105275"/>
          <p14:tracePt t="55786" x="3130550" y="4105275"/>
          <p14:tracePt t="55790" x="3138488" y="4105275"/>
          <p14:tracePt t="55794" x="3146425" y="4105275"/>
          <p14:tracePt t="55797" x="3154363" y="4105275"/>
          <p14:tracePt t="55800" x="3163888" y="4105275"/>
          <p14:tracePt t="55804" x="3171825" y="4105275"/>
          <p14:tracePt t="55807" x="3179763" y="4105275"/>
          <p14:tracePt t="55811" x="3189288" y="4105275"/>
          <p14:tracePt t="55814" x="3197225" y="4105275"/>
          <p14:tracePt t="55819" x="3205163" y="4105275"/>
          <p14:tracePt t="55821" x="3213100" y="4105275"/>
          <p14:tracePt t="55825" x="3222625" y="4105275"/>
          <p14:tracePt t="55830" x="3230563" y="4105275"/>
          <p14:tracePt t="55838" x="3238500" y="4105275"/>
          <p14:tracePt t="55840" x="3248025" y="4105275"/>
          <p14:tracePt t="55846" x="3255963" y="4105275"/>
          <p14:tracePt t="55853" x="3263900" y="4105275"/>
          <p14:tracePt t="55859" x="3271838" y="4105275"/>
          <p14:tracePt t="55864" x="3281363" y="4105275"/>
          <p14:tracePt t="55866" x="3289300" y="4105275"/>
          <p14:tracePt t="55871" x="3297238" y="4105275"/>
          <p14:tracePt t="55876" x="3306763" y="4105275"/>
          <p14:tracePt t="55881" x="3314700" y="4105275"/>
          <p14:tracePt t="55883" x="3322638" y="4105275"/>
          <p14:tracePt t="55886" x="3330575" y="4105275"/>
          <p14:tracePt t="55891" x="3340100" y="4105275"/>
          <p14:tracePt t="55896" x="3348038" y="4105275"/>
          <p14:tracePt t="55898" x="3355975" y="4105275"/>
          <p14:tracePt t="55902" x="3365500" y="4105275"/>
          <p14:tracePt t="55904" x="3373438" y="4105275"/>
          <p14:tracePt t="55909" x="3381375" y="4105275"/>
          <p14:tracePt t="55910" x="3389313" y="4105275"/>
          <p14:tracePt t="55914" x="3398838" y="4105275"/>
          <p14:tracePt t="55917" x="3406775" y="4105275"/>
          <p14:tracePt t="55921" x="3414713" y="4105275"/>
          <p14:tracePt t="55923" x="3424238" y="4105275"/>
          <p14:tracePt t="55926" x="3432175" y="4105275"/>
          <p14:tracePt t="55929" x="3440113" y="4105275"/>
          <p14:tracePt t="55933" x="3448050" y="4105275"/>
          <p14:tracePt t="55934" x="3457575" y="4105275"/>
          <p14:tracePt t="55938" x="3465513" y="4105275"/>
          <p14:tracePt t="55941" x="3473450" y="4105275"/>
          <p14:tracePt t="55947" x="3490913" y="4105275"/>
          <p14:tracePt t="55951" x="3498850" y="4105275"/>
          <p14:tracePt t="55954" x="3506788" y="4105275"/>
          <p14:tracePt t="55959" x="3516313" y="4105275"/>
          <p14:tracePt t="55960" x="3524250" y="4105275"/>
          <p14:tracePt t="55965" x="3532188" y="4105275"/>
          <p14:tracePt t="55968" x="3541713" y="4105275"/>
          <p14:tracePt t="55972" x="3549650" y="4105275"/>
          <p14:tracePt t="55974" x="3557588" y="4105275"/>
          <p14:tracePt t="55976" x="3565525" y="4105275"/>
          <p14:tracePt t="55980" x="3575050" y="4105275"/>
          <p14:tracePt t="55981" x="3582988" y="4105275"/>
          <p14:tracePt t="55984" x="3590925" y="4105275"/>
          <p14:tracePt t="55986" x="3600450" y="4105275"/>
          <p14:tracePt t="55991" x="3608388" y="4105275"/>
          <p14:tracePt t="55992" x="3616325" y="4105275"/>
          <p14:tracePt t="55994" x="3624263" y="4105275"/>
          <p14:tracePt t="55997" x="3633788" y="4105275"/>
          <p14:tracePt t="55999" x="3641725" y="4105275"/>
          <p14:tracePt t="56000" x="3649663" y="4105275"/>
          <p14:tracePt t="56004" x="3659188" y="4105275"/>
          <p14:tracePt t="56006" x="3667125" y="4105275"/>
          <p14:tracePt t="56006" x="3675063" y="4105275"/>
          <p14:tracePt t="56008" x="3683000" y="4105275"/>
          <p14:tracePt t="56013" x="3700463" y="4105275"/>
          <p14:tracePt t="56016" x="3708400" y="4105275"/>
          <p14:tracePt t="56017" x="3717925" y="4105275"/>
          <p14:tracePt t="56019" x="3725863" y="4105275"/>
          <p14:tracePt t="56022" x="3733800" y="4105275"/>
          <p14:tracePt t="56025" x="3741738" y="4105275"/>
          <p14:tracePt t="56027" x="3751263" y="4105275"/>
          <p14:tracePt t="56031" x="3767138" y="4105275"/>
          <p14:tracePt t="56034" x="3776663" y="4105275"/>
          <p14:tracePt t="56037" x="3784600" y="4105275"/>
          <p14:tracePt t="56039" x="3792538" y="4105275"/>
          <p14:tracePt t="56041" x="3800475" y="4105275"/>
          <p14:tracePt t="56042" x="3800475" y="4113213"/>
          <p14:tracePt t="56043" x="3810000" y="4113213"/>
          <p14:tracePt t="56046" x="3817938" y="4113213"/>
          <p14:tracePt t="56049" x="3825875" y="4113213"/>
          <p14:tracePt t="56051" x="3835400" y="4113213"/>
          <p14:tracePt t="56053" x="3843338" y="4113213"/>
          <p14:tracePt t="56057" x="3851275" y="4113213"/>
          <p14:tracePt t="56058" x="3859213" y="4113213"/>
          <p14:tracePt t="56063" x="3876675" y="4113213"/>
          <p14:tracePt t="56066" x="3884613" y="4113213"/>
          <p14:tracePt t="56067" x="3894138" y="4113213"/>
          <p14:tracePt t="56070" x="3902075" y="4113213"/>
          <p14:tracePt t="56072" x="3910013" y="4113213"/>
          <p14:tracePt t="56073" x="3917950" y="4113213"/>
          <p14:tracePt t="56076" x="3927475" y="4113213"/>
          <p14:tracePt t="56079" x="3935413" y="4113213"/>
          <p14:tracePt t="56081" x="3943350" y="4113213"/>
          <p14:tracePt t="56082" x="3952875" y="4113213"/>
          <p14:tracePt t="56085" x="3960813" y="4113213"/>
          <p14:tracePt t="56087" x="3968750" y="4113213"/>
          <p14:tracePt t="56089" x="3976688" y="4113213"/>
          <p14:tracePt t="56091" x="3986213" y="4113213"/>
          <p14:tracePt t="56094" x="3994150" y="4113213"/>
          <p14:tracePt t="56097" x="4002088" y="4113213"/>
          <p14:tracePt t="56098" x="4011613" y="4113213"/>
          <p14:tracePt t="56101" x="4019550" y="4113213"/>
          <p14:tracePt t="56102" x="4027488" y="4113213"/>
          <p14:tracePt t="56106" x="4035425" y="4113213"/>
          <p14:tracePt t="56107" x="4044950" y="4113213"/>
          <p14:tracePt t="56109" x="4052888" y="4113213"/>
          <p14:tracePt t="56113" x="4060825" y="4113213"/>
          <p14:tracePt t="56114" x="4070350" y="4113213"/>
          <p14:tracePt t="56117" x="4078288" y="4113213"/>
          <p14:tracePt t="56118" x="4086225" y="4113213"/>
          <p14:tracePt t="56121" x="4094163" y="4113213"/>
          <p14:tracePt t="56125" x="4103688" y="4113213"/>
          <p14:tracePt t="56126" x="4111625" y="4113213"/>
          <p14:tracePt t="56129" x="4119563" y="4113213"/>
          <p14:tracePt t="56130" x="4129088" y="4113213"/>
          <p14:tracePt t="56133" x="4137025" y="4113213"/>
          <p14:tracePt t="56136" x="4144963" y="4113213"/>
          <p14:tracePt t="56137" x="4152900" y="4113213"/>
          <p14:tracePt t="56140" x="4162425" y="4113213"/>
          <p14:tracePt t="56144" x="4170363" y="4113213"/>
          <p14:tracePt t="56147" x="4178300" y="4113213"/>
          <p14:tracePt t="56148" x="4187825" y="4113213"/>
          <p14:tracePt t="56152" x="4195763" y="4113213"/>
          <p14:tracePt t="56154" x="4203700" y="4113213"/>
          <p14:tracePt t="56156" x="4211638" y="4113213"/>
          <p14:tracePt t="56158" x="4221163" y="4113213"/>
          <p14:tracePt t="56163" x="4229100" y="4113213"/>
          <p14:tracePt t="56164" x="4237038" y="4113213"/>
          <p14:tracePt t="56166" x="4246563" y="4113213"/>
          <p14:tracePt t="56168" x="4254500" y="4113213"/>
          <p14:tracePt t="56170" x="4262438" y="4113213"/>
          <p14:tracePt t="56173" x="4270375" y="4113213"/>
          <p14:tracePt t="56176" x="4279900" y="4113213"/>
          <p14:tracePt t="56178" x="4287838" y="4113213"/>
          <p14:tracePt t="56181" x="4295775" y="4113213"/>
          <p14:tracePt t="56182" x="4305300" y="4113213"/>
          <p14:tracePt t="56185" x="4313238" y="4113213"/>
          <p14:tracePt t="56187" x="4321175" y="4113213"/>
          <p14:tracePt t="56190" x="4329113" y="4113213"/>
          <p14:tracePt t="56192" x="4338638" y="4113213"/>
          <p14:tracePt t="56194" x="4346575" y="4113213"/>
          <p14:tracePt t="56197" x="4354513" y="4113213"/>
          <p14:tracePt t="56199" x="4364038" y="4113213"/>
          <p14:tracePt t="56202" x="4371975" y="4113213"/>
          <p14:tracePt t="56205" x="4379913" y="4113213"/>
          <p14:tracePt t="56208" x="4387850" y="4113213"/>
          <p14:tracePt t="56210" x="4397375" y="4113213"/>
          <p14:tracePt t="56212" x="4405313" y="4113213"/>
          <p14:tracePt t="56214" x="4413250" y="4113213"/>
          <p14:tracePt t="56216" x="4422775" y="4113213"/>
          <p14:tracePt t="56218" x="4430713" y="4113213"/>
          <p14:tracePt t="56223" x="4438650" y="4113213"/>
          <p14:tracePt t="56225" x="4446588" y="4113213"/>
          <p14:tracePt t="56226" x="4456113" y="4113213"/>
          <p14:tracePt t="56228" x="4464050" y="4113213"/>
          <p14:tracePt t="56231" x="4471988" y="4113213"/>
          <p14:tracePt t="56232" x="4481513" y="4113213"/>
          <p14:tracePt t="56236" x="4489450" y="4113213"/>
          <p14:tracePt t="56237" x="4497388" y="4113213"/>
          <p14:tracePt t="56239" x="4505325" y="4113213"/>
          <p14:tracePt t="56241" x="4514850" y="4113213"/>
          <p14:tracePt t="56243" x="4522788" y="4113213"/>
          <p14:tracePt t="56245" x="4530725" y="4113213"/>
          <p14:tracePt t="56247" x="4540250" y="4113213"/>
          <p14:tracePt t="56249" x="4548188" y="4113213"/>
          <p14:tracePt t="56250" x="4556125" y="4113213"/>
          <p14:tracePt t="56252" x="4564063" y="4113213"/>
          <p14:tracePt t="56254" x="4573588" y="4113213"/>
          <p14:tracePt t="56256" x="4581525" y="4113213"/>
          <p14:tracePt t="56258" x="4589463" y="4113213"/>
          <p14:tracePt t="56259" x="4598988" y="4113213"/>
          <p14:tracePt t="56263" x="4606925" y="4113213"/>
          <p14:tracePt t="56263" x="4614863" y="4113213"/>
          <p14:tracePt t="56266" x="4622800" y="4113213"/>
          <p14:tracePt t="56268" x="4632325" y="4113213"/>
          <p14:tracePt t="56269" x="4640263" y="4113213"/>
          <p14:tracePt t="56271" x="4648200" y="4113213"/>
          <p14:tracePt t="56273" x="4657725" y="4113213"/>
          <p14:tracePt t="56275" x="4665663" y="4113213"/>
          <p14:tracePt t="56277" x="4673600" y="4113213"/>
          <p14:tracePt t="56279" x="4681538" y="4113213"/>
          <p14:tracePt t="56282" x="4691063" y="4113213"/>
          <p14:tracePt t="56284" x="4699000" y="4113213"/>
          <p14:tracePt t="56285" x="4706938" y="4113213"/>
          <p14:tracePt t="56286" x="4716463" y="4113213"/>
          <p14:tracePt t="56288" x="4724400" y="4113213"/>
          <p14:tracePt t="56290" x="4732338" y="4113213"/>
          <p14:tracePt t="56291" x="4740275" y="4113213"/>
          <p14:tracePt t="56294" x="4749800" y="4113213"/>
          <p14:tracePt t="56297" x="4757738" y="4113213"/>
          <p14:tracePt t="56299" x="4765675" y="4113213"/>
          <p14:tracePt t="56300" x="4775200" y="4113213"/>
          <p14:tracePt t="56301" x="4783138" y="4113213"/>
          <p14:tracePt t="56303" x="4791075" y="4113213"/>
          <p14:tracePt t="56307" x="4799013" y="4113213"/>
          <p14:tracePt t="56308" x="4808538" y="4113213"/>
          <p14:tracePt t="56309" x="4816475" y="4113213"/>
          <p14:tracePt t="56313" x="4824413" y="4113213"/>
          <p14:tracePt t="56314" x="4841875" y="4113213"/>
          <p14:tracePt t="56316" x="4849813" y="4113213"/>
          <p14:tracePt t="56318" x="4857750" y="4113213"/>
          <p14:tracePt t="56322" x="4867275" y="4113213"/>
          <p14:tracePt t="56324" x="4875213" y="4113213"/>
          <p14:tracePt t="56325" x="4883150" y="4113213"/>
          <p14:tracePt t="56326" x="4892675" y="4113213"/>
          <p14:tracePt t="56329" x="4900613" y="4113213"/>
          <p14:tracePt t="56331" x="4908550" y="4113213"/>
          <p14:tracePt t="56333" x="4916488" y="4113213"/>
          <p14:tracePt t="56334" x="4926013" y="4113213"/>
          <p14:tracePt t="56338" x="4933950" y="4113213"/>
          <p14:tracePt t="56339" x="4941888" y="4113213"/>
          <p14:tracePt t="56341" x="4951413" y="4113213"/>
          <p14:tracePt t="56342" x="4959350" y="4113213"/>
          <p14:tracePt t="56345" x="4967288" y="4113213"/>
          <p14:tracePt t="56350" x="4984750" y="4105275"/>
          <p14:tracePt t="56352" x="4992688" y="4105275"/>
          <p14:tracePt t="56353" x="5000625" y="4105275"/>
          <p14:tracePt t="56355" x="5010150" y="4105275"/>
          <p14:tracePt t="56357" x="5018088" y="4105275"/>
          <p14:tracePt t="56358" x="5026025" y="4105275"/>
          <p14:tracePt t="56363" x="5033963" y="4105275"/>
          <p14:tracePt t="56364" x="5043488" y="4105275"/>
          <p14:tracePt t="56365" x="5051425" y="4105275"/>
          <p14:tracePt t="56367" x="5059363" y="4105275"/>
          <p14:tracePt t="56369" x="5068888" y="4105275"/>
          <p14:tracePt t="56371" x="5076825" y="4105275"/>
          <p14:tracePt t="56372" x="5084763" y="4105275"/>
          <p14:tracePt t="56375" x="5092700" y="4105275"/>
          <p14:tracePt t="56377" x="5102225" y="4105275"/>
          <p14:tracePt t="56379" x="5110163" y="4105275"/>
          <p14:tracePt t="56380" x="5118100" y="4105275"/>
          <p14:tracePt t="56383" x="5127625" y="4105275"/>
          <p14:tracePt t="56385" x="5135563" y="4105275"/>
          <p14:tracePt t="56387" x="5143500" y="4105275"/>
          <p14:tracePt t="56389" x="5151438" y="4105275"/>
          <p14:tracePt t="56390" x="5160963" y="4105275"/>
          <p14:tracePt t="56392" x="5168900" y="4105275"/>
          <p14:tracePt t="56396" x="5176838" y="4105275"/>
          <p14:tracePt t="56397" x="5194300" y="4105275"/>
          <p14:tracePt t="56400" x="5202238" y="4105275"/>
          <p14:tracePt t="56402" x="5210175" y="4105275"/>
          <p14:tracePt t="56403" x="5219700" y="4105275"/>
          <p14:tracePt t="56404" x="5227638" y="4105275"/>
          <p14:tracePt t="56405" x="5227638" y="4095750"/>
          <p14:tracePt t="56408" x="5235575" y="4095750"/>
          <p14:tracePt t="56409" x="5245100" y="4095750"/>
          <p14:tracePt t="56410" x="5253038" y="4095750"/>
          <p14:tracePt t="56412" x="5260975" y="4095750"/>
          <p14:tracePt t="56413" x="5268913" y="4095750"/>
          <p14:tracePt t="56414" x="5278438" y="4095750"/>
          <p14:tracePt t="56416" x="5286375" y="4095750"/>
          <p14:tracePt t="56418" x="5294313" y="4095750"/>
          <p14:tracePt t="56420" x="5311775" y="4095750"/>
          <p14:tracePt t="56422" x="5319713" y="4095750"/>
          <p14:tracePt t="56425" x="5327650" y="4095750"/>
          <p14:tracePt t="56426" x="5337175" y="4095750"/>
          <p14:tracePt t="56428" x="5345113" y="4095750"/>
          <p14:tracePt t="56430" x="5362575" y="4087813"/>
          <p14:tracePt t="56432" x="5370513" y="4087813"/>
          <p14:tracePt t="56434" x="5386388" y="4087813"/>
          <p14:tracePt t="56438" x="5395913" y="4087813"/>
          <p14:tracePt t="56440" x="5411788" y="4079875"/>
          <p14:tracePt t="56440" x="5421313" y="4079875"/>
          <p14:tracePt t="56442" x="5429250" y="4079875"/>
          <p14:tracePt t="56443" x="5437188" y="4079875"/>
          <p14:tracePt t="56446" x="5445125" y="4079875"/>
          <p14:tracePt t="56447" x="5454650" y="4079875"/>
          <p14:tracePt t="56448" x="5462588" y="4079875"/>
          <p14:tracePt t="56449" x="5470525" y="4079875"/>
          <p14:tracePt t="56451" x="5480050" y="4071938"/>
          <p14:tracePt t="56452" x="5487988" y="4071938"/>
          <p14:tracePt t="56454" x="5495925" y="4071938"/>
          <p14:tracePt t="56454" x="5503863" y="4071938"/>
          <p14:tracePt t="56456" x="5513388" y="4071938"/>
          <p14:tracePt t="56458" x="5521325" y="4071938"/>
          <p14:tracePt t="56459" x="5529263" y="4071938"/>
          <p14:tracePt t="56459" x="5538788" y="4071938"/>
          <p14:tracePt t="56460" x="5546725" y="4071938"/>
          <p14:tracePt t="56463" x="5554663" y="4071938"/>
          <p14:tracePt t="56463" x="5562600" y="4071938"/>
          <p14:tracePt t="56465" x="5572125" y="4071938"/>
          <p14:tracePt t="56466" x="5588000" y="4071938"/>
          <p14:tracePt t="56470" x="5597525" y="4071938"/>
          <p14:tracePt t="56470" x="5613400" y="4071938"/>
          <p14:tracePt t="56474" x="5621338" y="4071938"/>
          <p14:tracePt t="56475" x="5630863" y="4071938"/>
          <p14:tracePt t="56475" x="5638800" y="4071938"/>
          <p14:tracePt t="56476" x="5646738" y="4062413"/>
          <p14:tracePt t="56477" x="5656263" y="4062413"/>
          <p14:tracePt t="56480" x="5664200" y="4062413"/>
          <p14:tracePt t="56481" x="5672138" y="4062413"/>
          <p14:tracePt t="56482" x="5689600" y="4062413"/>
          <p14:tracePt t="56486" x="5705475" y="4062413"/>
          <p14:tracePt t="56488" x="5715000" y="4062413"/>
          <p14:tracePt t="56489" x="5722938" y="4062413"/>
          <p14:tracePt t="56490" x="5738813" y="4062413"/>
          <p14:tracePt t="56491" x="5748338" y="4062413"/>
          <p14:tracePt t="56494" x="5756275" y="4062413"/>
          <p14:tracePt t="56497" x="5773738" y="4054475"/>
          <p14:tracePt t="56499" x="5789613" y="4054475"/>
          <p14:tracePt t="56499" x="5797550" y="4054475"/>
          <p14:tracePt t="56502" x="5815013" y="4054475"/>
          <p14:tracePt t="56506" x="5822950" y="4046538"/>
          <p14:tracePt t="56507" x="5832475" y="4046538"/>
          <p14:tracePt t="56508" x="5848350" y="4046538"/>
          <p14:tracePt t="56510" x="5856288" y="4046538"/>
          <p14:tracePt t="56512" x="5873750" y="4046538"/>
          <p14:tracePt t="56514" x="5881688" y="4046538"/>
          <p14:tracePt t="56516" x="5891213" y="4046538"/>
          <p14:tracePt t="56517" x="5899150" y="4046538"/>
          <p14:tracePt t="56518" x="5907088" y="4037013"/>
          <p14:tracePt t="56520" x="5924550" y="4037013"/>
          <p14:tracePt t="56523" x="5932488" y="4037013"/>
          <p14:tracePt t="56524" x="5940425" y="4037013"/>
          <p14:tracePt t="56525" x="5949950" y="4037013"/>
          <p14:tracePt t="56529" x="5965825" y="4037013"/>
          <p14:tracePt t="56530" x="5973763" y="4037013"/>
          <p14:tracePt t="56532" x="5983288" y="4037013"/>
          <p14:tracePt t="56533" x="5983288" y="4029075"/>
          <p14:tracePt t="56534" x="5991225" y="4029075"/>
          <p14:tracePt t="56535" x="5999163" y="4029075"/>
          <p14:tracePt t="56537" x="6008688" y="4029075"/>
          <p14:tracePt t="56538" x="6016625" y="4029075"/>
          <p14:tracePt t="56539" x="6024563" y="4029075"/>
          <p14:tracePt t="56540" x="6024563" y="4021138"/>
          <p14:tracePt t="56542" x="6032500" y="4021138"/>
          <p14:tracePt t="56543" x="6042025" y="4021138"/>
          <p14:tracePt t="56544" x="6049963" y="4021138"/>
          <p14:tracePt t="56547" x="6057900" y="4021138"/>
          <p14:tracePt t="56548" x="6075363" y="4021138"/>
          <p14:tracePt t="56550" x="6083300" y="4021138"/>
          <p14:tracePt t="56551" x="6091238" y="4021138"/>
          <p14:tracePt t="56553" x="6100763" y="4021138"/>
          <p14:tracePt t="56554" x="6108700" y="4021138"/>
          <p14:tracePt t="56556" x="6116638" y="4021138"/>
          <p14:tracePt t="56557" x="6124575" y="4021138"/>
          <p14:tracePt t="56558" x="6134100" y="4011613"/>
          <p14:tracePt t="56561" x="6149975" y="4011613"/>
          <p14:tracePt t="56564" x="6159500" y="4011613"/>
          <p14:tracePt t="56565" x="6175375" y="4011613"/>
          <p14:tracePt t="56566" x="6183313" y="4011613"/>
          <p14:tracePt t="56569" x="6192838" y="4011613"/>
          <p14:tracePt t="56570" x="6200775" y="4011613"/>
          <p14:tracePt t="56571" x="6208713" y="4011613"/>
          <p14:tracePt t="56572" x="6218238" y="4011613"/>
          <p14:tracePt t="56573" x="6226175" y="4011613"/>
          <p14:tracePt t="56575" x="6234113" y="4011613"/>
          <p14:tracePt t="56576" x="6251575" y="4011613"/>
          <p14:tracePt t="56579" x="6259513" y="4003675"/>
          <p14:tracePt t="56581" x="6267450" y="4003675"/>
          <p14:tracePt t="56582" x="6276975" y="4003675"/>
          <p14:tracePt t="56582" x="6292850" y="4003675"/>
          <p14:tracePt t="56583" x="6300788" y="4003675"/>
          <p14:tracePt t="56586" x="6318250" y="4003675"/>
          <p14:tracePt t="56587" x="6326188" y="4003675"/>
          <p14:tracePt t="56588" x="6335713" y="3995738"/>
          <p14:tracePt t="56590" x="6343650" y="3995738"/>
          <p14:tracePt t="56591" x="6351588" y="3995738"/>
          <p14:tracePt t="56592" x="6359525" y="3995738"/>
          <p14:tracePt t="56594" x="6369050" y="3995738"/>
          <p14:tracePt t="56595" x="6376988" y="3995738"/>
          <p14:tracePt t="56597" x="6394450" y="3995738"/>
          <p14:tracePt t="56614" x="6519863" y="3987800"/>
          <p14:tracePt t="56615" x="6527800" y="3987800"/>
          <p14:tracePt t="56617" x="6545263" y="3987800"/>
          <p14:tracePt t="56618" x="6553200" y="3987800"/>
          <p14:tracePt t="56619" x="6561138" y="3987800"/>
          <p14:tracePt t="56621" x="6570663" y="3987800"/>
          <p14:tracePt t="56623" x="6586538" y="3987800"/>
          <p14:tracePt t="56625" x="6594475" y="3978275"/>
          <p14:tracePt t="56627" x="6611938" y="3978275"/>
          <p14:tracePt t="56630" x="6619875" y="3978275"/>
          <p14:tracePt t="56631" x="6629400" y="3978275"/>
          <p14:tracePt t="56631" x="6637338" y="3978275"/>
          <p14:tracePt t="56633" x="6645275" y="3978275"/>
          <p14:tracePt t="56635" x="6662738" y="3978275"/>
          <p14:tracePt t="56637" x="6670675" y="3978275"/>
          <p14:tracePt t="56638" x="6678613" y="3978275"/>
          <p14:tracePt t="56639" x="6678613" y="3970338"/>
          <p14:tracePt t="56640" x="6688138" y="3970338"/>
          <p14:tracePt t="56641" x="6696075" y="3970338"/>
          <p14:tracePt t="56642" x="6704013" y="3970338"/>
          <p14:tracePt t="56644" x="6711950" y="3970338"/>
          <p14:tracePt t="56646" x="6721475" y="3970338"/>
          <p14:tracePt t="56647" x="6729413" y="3970338"/>
          <p14:tracePt t="56649" x="6746875" y="3970338"/>
          <p14:tracePt t="56652" x="6754813" y="3970338"/>
          <p14:tracePt t="56654" x="6762750" y="3962400"/>
          <p14:tracePt t="56656" x="6770688" y="3962400"/>
          <p14:tracePt t="56657" x="6780213" y="3962400"/>
          <p14:tracePt t="56659" x="6788150" y="3962400"/>
          <p14:tracePt t="56663" x="6796088" y="3962400"/>
          <p14:tracePt t="56665" x="6805613" y="3962400"/>
          <p14:tracePt t="56666" x="6805613" y="3952875"/>
          <p14:tracePt t="56668" x="6813550" y="3952875"/>
          <p14:tracePt t="56669" x="6821488" y="3952875"/>
          <p14:tracePt t="56672" x="6829425" y="3952875"/>
          <p14:tracePt t="56676" x="6838950" y="3952875"/>
          <p14:tracePt t="56679" x="6838950" y="3944938"/>
          <p14:tracePt t="56680" x="6846888" y="3944938"/>
          <p14:tracePt t="56682" x="6854825" y="3944938"/>
          <p14:tracePt t="56687" x="6854825" y="3937000"/>
          <p14:tracePt t="56688" x="6864350" y="3937000"/>
          <p14:tracePt t="56692" x="6872288" y="3937000"/>
          <p14:tracePt t="56698" x="6880225" y="3929063"/>
          <p14:tracePt t="56702" x="6888163" y="3929063"/>
          <p14:tracePt t="56712" x="6897688" y="3929063"/>
          <p14:tracePt t="56716" x="6897688" y="3919538"/>
          <p14:tracePt t="56732" x="6905625" y="3919538"/>
          <p14:tracePt t="56738" x="6905625" y="3911600"/>
          <p14:tracePt t="56747" x="6905625" y="3903663"/>
          <p14:tracePt t="56751" x="6913563" y="3903663"/>
          <p14:tracePt t="56756" x="6923088" y="3903663"/>
          <p14:tracePt t="56761" x="6923088" y="3894138"/>
          <p14:tracePt t="56765" x="6931025" y="3894138"/>
          <p14:tracePt t="56771" x="6931025" y="3886200"/>
          <p14:tracePt t="56776" x="6938963" y="3886200"/>
          <p14:tracePt t="56781" x="6938963" y="3878263"/>
          <p14:tracePt t="56785" x="6938963" y="3870325"/>
          <p14:tracePt t="56790" x="6946900" y="3870325"/>
          <p14:tracePt t="56791" x="6946900" y="3860800"/>
          <p14:tracePt t="56796" x="6956425" y="3860800"/>
          <p14:tracePt t="56799" x="6956425" y="3852863"/>
          <p14:tracePt t="56805" x="6956425" y="3844925"/>
          <p14:tracePt t="56807" x="6956425" y="3835400"/>
          <p14:tracePt t="56809" x="6964363" y="3835400"/>
          <p14:tracePt t="56814" x="6964363" y="3827463"/>
          <p14:tracePt t="56821" x="6964363" y="3819525"/>
          <p14:tracePt t="56833" x="6964363" y="3811588"/>
          <p14:tracePt t="56838" x="6964363" y="3802063"/>
          <p14:tracePt t="56847" x="6964363" y="3794125"/>
          <p14:tracePt t="56856" x="6964363" y="3786188"/>
          <p14:tracePt t="56863" x="6964363" y="3776663"/>
          <p14:tracePt t="56871" x="6964363" y="3768725"/>
          <p14:tracePt t="56874" x="6964363" y="3760788"/>
          <p14:tracePt t="56880" x="6956425" y="3760788"/>
          <p14:tracePt t="56883" x="6956425" y="3752850"/>
          <p14:tracePt t="56894" x="6956425" y="3743325"/>
          <p14:tracePt t="56896" x="6946900" y="3743325"/>
          <p14:tracePt t="56903" x="6946900" y="3735388"/>
          <p14:tracePt t="56908" x="6946900" y="3727450"/>
          <p14:tracePt t="56915" x="6938963" y="3727450"/>
          <p14:tracePt t="56916" x="6938963" y="3717925"/>
          <p14:tracePt t="56925" x="6938963" y="3709988"/>
          <p14:tracePt t="56930" x="6931025" y="3709988"/>
          <p14:tracePt t="56932" x="6931025" y="3702050"/>
          <p14:tracePt t="56936" x="6931025" y="3694113"/>
          <p14:tracePt t="56941" x="6923088" y="3694113"/>
          <p14:tracePt t="56946" x="6923088" y="3684588"/>
          <p14:tracePt t="56949" x="6913563" y="3684588"/>
          <p14:tracePt t="56952" x="6913563" y="3676650"/>
          <p14:tracePt t="56959" x="6905625" y="3676650"/>
          <p14:tracePt t="56963" x="6905625" y="3668713"/>
          <p14:tracePt t="56967" x="6905625" y="3659188"/>
          <p14:tracePt t="56972" x="6897688" y="3659188"/>
          <p14:tracePt t="56979" x="6897688" y="3651250"/>
          <p14:tracePt t="56983" x="6888163" y="3651250"/>
          <p14:tracePt t="56987" x="6880225" y="3651250"/>
          <p14:tracePt t="56989" x="6880225" y="3643313"/>
          <p14:tracePt t="56996" x="6872288" y="3643313"/>
          <p14:tracePt t="56998" x="6872288" y="3635375"/>
          <p14:tracePt t="57003" x="6864350" y="3635375"/>
          <p14:tracePt t="57005" x="6864350" y="3625850"/>
          <p14:tracePt t="57011" x="6854825" y="3625850"/>
          <p14:tracePt t="57015" x="6846888" y="3617913"/>
          <p14:tracePt t="57022" x="6838950" y="3617913"/>
          <p14:tracePt t="57025" x="6838950" y="3609975"/>
          <p14:tracePt t="57029" x="6829425" y="3609975"/>
          <p14:tracePt t="57034" x="6829425" y="3600450"/>
          <p14:tracePt t="57039" x="6821488" y="3600450"/>
          <p14:tracePt t="57040" x="6821488" y="3592513"/>
          <p14:tracePt t="57042" x="6813550" y="3592513"/>
          <p14:tracePt t="57050" x="6805613" y="3592513"/>
          <p14:tracePt t="57052" x="6805613" y="3584575"/>
          <p14:tracePt t="57056" x="6796088" y="3584575"/>
          <p14:tracePt t="57062" x="6788150" y="3584575"/>
          <p14:tracePt t="57064" x="6788150" y="3576638"/>
          <p14:tracePt t="57068" x="6780213" y="3576638"/>
          <p14:tracePt t="57070" x="6770688" y="3576638"/>
          <p14:tracePt t="57075" x="6762750" y="3567113"/>
          <p14:tracePt t="57080" x="6754813" y="3567113"/>
          <p14:tracePt t="57082" x="6754813" y="3559175"/>
          <p14:tracePt t="57084" x="6746875" y="3559175"/>
          <p14:tracePt t="57087" x="6737350" y="3559175"/>
          <p14:tracePt t="57091" x="6729413" y="3559175"/>
          <p14:tracePt t="57094" x="6729413" y="3551238"/>
          <p14:tracePt t="57097" x="6721475" y="3551238"/>
          <p14:tracePt t="57101" x="6711950" y="3551238"/>
          <p14:tracePt t="57103" x="6704013" y="3551238"/>
          <p14:tracePt t="57108" x="6704013" y="3541713"/>
          <p14:tracePt t="57108" x="6696075" y="3541713"/>
          <p14:tracePt t="57114" x="6688138" y="3541713"/>
          <p14:tracePt t="57119" x="6678613" y="3533775"/>
          <p14:tracePt t="57121" x="6670675" y="3533775"/>
          <p14:tracePt t="57124" x="6670675" y="3525838"/>
          <p14:tracePt t="57125" x="6662738" y="3525838"/>
          <p14:tracePt t="57132" x="6653213" y="3525838"/>
          <p14:tracePt t="57136" x="6645275" y="3525838"/>
          <p14:tracePt t="57139" x="6645275" y="3517900"/>
          <p14:tracePt t="57139" x="6637338" y="3517900"/>
          <p14:tracePt t="57143" x="6629400" y="3517900"/>
          <p14:tracePt t="57150" x="6619875" y="3517900"/>
          <p14:tracePt t="57152" x="6619875" y="3508375"/>
          <p14:tracePt t="57154" x="6611938" y="3508375"/>
          <p14:tracePt t="57156" x="6604000" y="3508375"/>
          <p14:tracePt t="57160" x="6594475" y="3508375"/>
          <p14:tracePt t="57164" x="6586538" y="3508375"/>
          <p14:tracePt t="57166" x="6586538" y="3500438"/>
          <p14:tracePt t="57167" x="6578600" y="3500438"/>
          <p14:tracePt t="57169" x="6570663" y="3500438"/>
          <p14:tracePt t="57172" x="6561138" y="3500438"/>
          <p14:tracePt t="57176" x="6553200" y="3500438"/>
          <p14:tracePt t="57180" x="6535738" y="3492500"/>
          <p14:tracePt t="57182" x="6527800" y="3492500"/>
          <p14:tracePt t="57185" x="6519863" y="3492500"/>
          <p14:tracePt t="57188" x="6519863" y="3482975"/>
          <p14:tracePt t="57189" x="6511925" y="3482975"/>
          <p14:tracePt t="57190" x="6502400" y="3482975"/>
          <p14:tracePt t="57191" x="6494463" y="3482975"/>
          <p14:tracePt t="57194" x="6486525" y="3482975"/>
          <p14:tracePt t="57197" x="6477000" y="3482975"/>
          <p14:tracePt t="57200" x="6469063" y="3482975"/>
          <p14:tracePt t="57200" x="6461125" y="3475038"/>
          <p14:tracePt t="57202" x="6453188" y="3475038"/>
          <p14:tracePt t="57204" x="6443663" y="3475038"/>
          <p14:tracePt t="57207" x="6435725" y="3475038"/>
          <p14:tracePt t="57209" x="6427788" y="3475038"/>
          <p14:tracePt t="57210" x="6418263" y="3475038"/>
          <p14:tracePt t="57214" x="6410325" y="3475038"/>
          <p14:tracePt t="57214" x="6402388" y="3475038"/>
          <p14:tracePt t="57216" x="6394450" y="3467100"/>
          <p14:tracePt t="57218" x="6384925" y="3467100"/>
          <p14:tracePt t="57220" x="6376988" y="3467100"/>
          <p14:tracePt t="57222" x="6369050" y="3467100"/>
          <p14:tracePt t="57224" x="6359525" y="3467100"/>
          <p14:tracePt t="57225" x="6351588" y="3467100"/>
          <p14:tracePt t="57228" x="6343650" y="3467100"/>
          <p14:tracePt t="57231" x="6326188" y="3467100"/>
          <p14:tracePt t="57233" x="6318250" y="3467100"/>
          <p14:tracePt t="57235" x="6310313" y="3459163"/>
          <p14:tracePt t="57235" x="6300788" y="3459163"/>
          <p14:tracePt t="57237" x="6292850" y="3459163"/>
          <p14:tracePt t="57239" x="6284913" y="3459163"/>
          <p14:tracePt t="57241" x="6276975" y="3459163"/>
          <p14:tracePt t="57242" x="6267450" y="3459163"/>
          <p14:tracePt t="57243" x="6259513" y="3459163"/>
          <p14:tracePt t="57244" x="6259513" y="3449638"/>
          <p14:tracePt t="57247" x="6242050" y="3449638"/>
          <p14:tracePt t="57248" x="6234113" y="3449638"/>
          <p14:tracePt t="57249" x="6218238" y="3449638"/>
          <p14:tracePt t="57252" x="6208713" y="3449638"/>
          <p14:tracePt t="57254" x="6192838" y="3449638"/>
          <p14:tracePt t="57256" x="6183313" y="3449638"/>
          <p14:tracePt t="57258" x="6175375" y="3449638"/>
          <p14:tracePt t="57259" x="6167438" y="3449638"/>
          <p14:tracePt t="57259" x="6149975" y="3449638"/>
          <p14:tracePt t="57262" x="6142038" y="3449638"/>
          <p14:tracePt t="57263" x="6134100" y="3449638"/>
          <p14:tracePt t="57265" x="6116638" y="3449638"/>
          <p14:tracePt t="57267" x="6108700" y="3449638"/>
          <p14:tracePt t="57269" x="6091238" y="3449638"/>
          <p14:tracePt t="57271" x="6083300" y="3449638"/>
          <p14:tracePt t="57273" x="6075363" y="3449638"/>
          <p14:tracePt t="57275" x="6067425" y="3449638"/>
          <p14:tracePt t="57276" x="6057900" y="3441700"/>
          <p14:tracePt t="57277" x="6042025" y="3441700"/>
          <p14:tracePt t="57280" x="6032500" y="3441700"/>
          <p14:tracePt t="57282" x="6024563" y="3441700"/>
          <p14:tracePt t="57283" x="6016625" y="3441700"/>
          <p14:tracePt t="57283" x="6008688" y="3441700"/>
          <p14:tracePt t="57285" x="5991225" y="3441700"/>
          <p14:tracePt t="57287" x="5983288" y="3441700"/>
          <p14:tracePt t="57288" x="5973763" y="3441700"/>
          <p14:tracePt t="57289" x="5965825" y="3441700"/>
          <p14:tracePt t="57291" x="5957888" y="3441700"/>
          <p14:tracePt t="57293" x="5949950" y="3433763"/>
          <p14:tracePt t="57294" x="5940425" y="3433763"/>
          <p14:tracePt t="57297" x="5924550" y="3433763"/>
          <p14:tracePt t="57297" x="5915025" y="3433763"/>
          <p14:tracePt t="57299" x="5907088" y="3433763"/>
          <p14:tracePt t="57300" x="5899150" y="3433763"/>
          <p14:tracePt t="57302" x="5881688" y="3433763"/>
          <p14:tracePt t="57304" x="5873750" y="3433763"/>
          <p14:tracePt t="57305" x="5865813" y="3433763"/>
          <p14:tracePt t="57306" x="5856288" y="3433763"/>
          <p14:tracePt t="57307" x="5848350" y="3433763"/>
          <p14:tracePt t="57309" x="5840413" y="3433763"/>
          <p14:tracePt t="57312" x="5822950" y="3433763"/>
          <p14:tracePt t="57313" x="5807075" y="3433763"/>
          <p14:tracePt t="57314" x="5797550" y="3424238"/>
          <p14:tracePt t="57318" x="5781675" y="3424238"/>
          <p14:tracePt t="57319" x="5773738" y="3424238"/>
          <p14:tracePt t="57320" x="5764213" y="3424238"/>
          <p14:tracePt t="57323" x="5738813" y="3424238"/>
          <p14:tracePt t="57324" x="5730875" y="3424238"/>
          <p14:tracePt t="57327" x="5715000" y="3424238"/>
          <p14:tracePt t="57328" x="5705475" y="3424238"/>
          <p14:tracePt t="57331" x="5680075" y="3424238"/>
          <p14:tracePt t="57332" x="5672138" y="3424238"/>
          <p14:tracePt t="57333" x="5656263" y="3424238"/>
          <p14:tracePt t="57336" x="5646738" y="3424238"/>
          <p14:tracePt t="57337" x="5630863" y="3416300"/>
          <p14:tracePt t="57338" x="5621338" y="3416300"/>
          <p14:tracePt t="57341" x="5597525" y="3416300"/>
          <p14:tracePt t="57341" x="5588000" y="3416300"/>
          <p14:tracePt t="57345" x="5572125" y="3408363"/>
          <p14:tracePt t="57348" x="5546725" y="3408363"/>
          <p14:tracePt t="57350" x="5529263" y="3408363"/>
          <p14:tracePt t="57351" x="5521325" y="3408363"/>
          <p14:tracePt t="57353" x="5503863" y="3408363"/>
          <p14:tracePt t="57355" x="5495925" y="3408363"/>
          <p14:tracePt t="57357" x="5470525" y="3408363"/>
          <p14:tracePt t="57360" x="5437188" y="3408363"/>
          <p14:tracePt t="57364" x="5421313" y="3398838"/>
          <p14:tracePt t="57365" x="5403850" y="3398838"/>
          <p14:tracePt t="57367" x="5395913" y="3398838"/>
          <p14:tracePt t="57368" x="5386388" y="3398838"/>
          <p14:tracePt t="57369" x="5370513" y="3398838"/>
          <p14:tracePt t="57371" x="5362575" y="3398838"/>
          <p14:tracePt t="57371" x="5345113" y="3398838"/>
          <p14:tracePt t="57372" x="5345113" y="3390900"/>
          <p14:tracePt t="57373" x="5337175" y="3390900"/>
          <p14:tracePt t="57375" x="5319713" y="3390900"/>
          <p14:tracePt t="57376" x="5311775" y="3390900"/>
          <p14:tracePt t="57377" x="5303838" y="3390900"/>
          <p14:tracePt t="57379" x="5286375" y="3390900"/>
          <p14:tracePt t="57381" x="5278438" y="3390900"/>
          <p14:tracePt t="57383" x="5260975" y="3390900"/>
          <p14:tracePt t="57384" x="5253038" y="3390900"/>
          <p14:tracePt t="57384" x="5245100" y="3390900"/>
          <p14:tracePt t="57385" x="5235575" y="3390900"/>
          <p14:tracePt t="57388" x="5219700" y="3390900"/>
          <p14:tracePt t="57390" x="5210175" y="3390900"/>
          <p14:tracePt t="57391" x="5202238" y="3390900"/>
          <p14:tracePt t="57392" x="5194300" y="3390900"/>
          <p14:tracePt t="57393" x="5176838" y="3382963"/>
          <p14:tracePt t="57396" x="5168900" y="3382963"/>
          <p14:tracePt t="57397" x="5160963" y="3382963"/>
          <p14:tracePt t="57398" x="5143500" y="3382963"/>
          <p14:tracePt t="57399" x="5135563" y="3382963"/>
          <p14:tracePt t="57402" x="5118100" y="3382963"/>
          <p14:tracePt t="57403" x="5118100" y="3375025"/>
          <p14:tracePt t="57405" x="5110163" y="3375025"/>
          <p14:tracePt t="57406" x="5102225" y="3375025"/>
          <p14:tracePt t="57407" x="5092700" y="3375025"/>
          <p14:tracePt t="57407" x="5084763" y="3375025"/>
          <p14:tracePt t="57409" x="5076825" y="3375025"/>
          <p14:tracePt t="57409" x="5068888" y="3375025"/>
          <p14:tracePt t="57410" x="5059363" y="3375025"/>
          <p14:tracePt t="57413" x="5043488" y="3375025"/>
          <p14:tracePt t="57415" x="5033963" y="3375025"/>
          <p14:tracePt t="57416" x="5026025" y="3375025"/>
          <p14:tracePt t="57417" x="5018088" y="3375025"/>
          <p14:tracePt t="57418" x="5010150" y="3375025"/>
          <p14:tracePt t="57419" x="5000625" y="3375025"/>
          <p14:tracePt t="57422" x="4992688" y="3375025"/>
          <p14:tracePt t="57423" x="4984750" y="3375025"/>
          <p14:tracePt t="57424" x="4975225" y="3375025"/>
          <p14:tracePt t="57426" x="4967288" y="3375025"/>
          <p14:tracePt t="57429" x="4951413" y="3375025"/>
          <p14:tracePt t="57430" x="4941888" y="3375025"/>
          <p14:tracePt t="57432" x="4933950" y="3375025"/>
          <p14:tracePt t="57433" x="4926013" y="3375025"/>
          <p14:tracePt t="57435" x="4916488" y="3375025"/>
          <p14:tracePt t="57437" x="4900613" y="3365500"/>
          <p14:tracePt t="57440" x="4892675" y="3365500"/>
          <p14:tracePt t="57442" x="4883150" y="3365500"/>
          <p14:tracePt t="57443" x="4875213" y="3365500"/>
          <p14:tracePt t="57444" x="4867275" y="3365500"/>
          <p14:tracePt t="57447" x="4849813" y="3365500"/>
          <p14:tracePt t="57462" x="4775200" y="3357563"/>
          <p14:tracePt t="57465" x="4765675" y="3357563"/>
          <p14:tracePt t="57466" x="4749800" y="3357563"/>
          <p14:tracePt t="57467" x="4740275" y="3357563"/>
          <p14:tracePt t="57469" x="4732338" y="3357563"/>
          <p14:tracePt t="57470" x="4724400" y="3357563"/>
          <p14:tracePt t="57472" x="4716463" y="3357563"/>
          <p14:tracePt t="57474" x="4706938" y="3357563"/>
          <p14:tracePt t="57475" x="4699000" y="3357563"/>
          <p14:tracePt t="57477" x="4691063" y="3357563"/>
          <p14:tracePt t="57479" x="4681538" y="3357563"/>
          <p14:tracePt t="57481" x="4673600" y="3349625"/>
          <p14:tracePt t="57482" x="4665663" y="3349625"/>
          <p14:tracePt t="57483" x="4657725" y="3349625"/>
          <p14:tracePt t="57486" x="4648200" y="3349625"/>
          <p14:tracePt t="57488" x="4640263" y="3349625"/>
          <p14:tracePt t="57489" x="4632325" y="3349625"/>
          <p14:tracePt t="57490" x="4632325" y="3340100"/>
          <p14:tracePt t="57491" x="4622800" y="3340100"/>
          <p14:tracePt t="57493" x="4614863" y="3340100"/>
          <p14:tracePt t="57494" x="4606925" y="3340100"/>
          <p14:tracePt t="57497" x="4598988" y="3340100"/>
          <p14:tracePt t="57498" x="4589463" y="3340100"/>
          <p14:tracePt t="57500" x="4581525" y="3340100"/>
          <p14:tracePt t="57501" x="4573588" y="3340100"/>
          <p14:tracePt t="57503" x="4564063" y="3340100"/>
          <p14:tracePt t="57505" x="4556125" y="3340100"/>
          <p14:tracePt t="57508" x="4548188" y="3340100"/>
          <p14:tracePt t="57509" x="4540250" y="3340100"/>
          <p14:tracePt t="57511" x="4530725" y="3340100"/>
          <p14:tracePt t="57513" x="4522788" y="3340100"/>
          <p14:tracePt t="57514" x="4522788" y="3332163"/>
          <p14:tracePt t="57516" x="4514850" y="3332163"/>
          <p14:tracePt t="57516" x="4505325" y="3332163"/>
          <p14:tracePt t="57518" x="4497388" y="3332163"/>
          <p14:tracePt t="57521" x="4489450" y="3332163"/>
          <p14:tracePt t="57523" x="4481513" y="3332163"/>
          <p14:tracePt t="57524" x="4471988" y="3332163"/>
          <p14:tracePt t="57526" x="4464050" y="3332163"/>
          <p14:tracePt t="57529" x="4456113" y="3332163"/>
          <p14:tracePt t="57532" x="4446588" y="3332163"/>
          <p14:tracePt t="57533" x="4438650" y="3332163"/>
          <p14:tracePt t="57536" x="4430713" y="3332163"/>
          <p14:tracePt t="57538" x="4422775" y="3332163"/>
          <p14:tracePt t="57540" x="4413250" y="3332163"/>
          <p14:tracePt t="57543" x="4405313" y="3332163"/>
          <p14:tracePt t="57544" x="4397375" y="3332163"/>
          <p14:tracePt t="57547" x="4387850" y="3332163"/>
          <p14:tracePt t="57549" x="4379913" y="3332163"/>
          <p14:tracePt t="57552" x="4371975" y="3332163"/>
          <p14:tracePt t="57553" x="4364038" y="3332163"/>
          <p14:tracePt t="57557" x="4354513" y="3332163"/>
          <p14:tracePt t="57558" x="4346575" y="3332163"/>
          <p14:tracePt t="57562" x="4338638" y="3332163"/>
          <p14:tracePt t="57564" x="4329113" y="3332163"/>
          <p14:tracePt t="57565" x="4321175" y="3332163"/>
          <p14:tracePt t="57566" x="4313238" y="3332163"/>
          <p14:tracePt t="57569" x="4305300" y="3332163"/>
          <p14:tracePt t="57570" x="4295775" y="3332163"/>
          <p14:tracePt t="57572" x="4287838" y="3332163"/>
          <p14:tracePt t="57574" x="4279900" y="3332163"/>
          <p14:tracePt t="57577" x="4270375" y="3332163"/>
          <p14:tracePt t="57577" x="4262438" y="3332163"/>
          <p14:tracePt t="57580" x="4254500" y="3332163"/>
          <p14:tracePt t="57581" x="4246563" y="3332163"/>
          <p14:tracePt t="57583" x="4237038" y="3332163"/>
          <p14:tracePt t="57584" x="4229100" y="3332163"/>
          <p14:tracePt t="57586" x="4221163" y="3332163"/>
          <p14:tracePt t="57588" x="4211638" y="3332163"/>
          <p14:tracePt t="57590" x="4203700" y="3332163"/>
          <p14:tracePt t="57591" x="4195763" y="3332163"/>
          <p14:tracePt t="57593" x="4187825" y="3332163"/>
          <p14:tracePt t="57596" x="4178300" y="3332163"/>
          <p14:tracePt t="57597" x="4162425" y="3332163"/>
          <p14:tracePt t="57600" x="4152900" y="3332163"/>
          <p14:tracePt t="57601" x="4144963" y="3332163"/>
          <p14:tracePt t="57602" x="4137025" y="3332163"/>
          <p14:tracePt t="57603" x="4129088" y="3332163"/>
          <p14:tracePt t="57606" x="4119563" y="3332163"/>
          <p14:tracePt t="57607" x="4111625" y="3332163"/>
          <p14:tracePt t="57609" x="4103688" y="3332163"/>
          <p14:tracePt t="57611" x="4094163" y="3332163"/>
          <p14:tracePt t="57614" x="4078288" y="3332163"/>
          <p14:tracePt t="57617" x="4070350" y="3332163"/>
          <p14:tracePt t="57617" x="4052888" y="3332163"/>
          <p14:tracePt t="57620" x="4044950" y="3332163"/>
          <p14:tracePt t="57622" x="4035425" y="3332163"/>
          <p14:tracePt t="57623" x="4027488" y="3332163"/>
          <p14:tracePt t="57625" x="4019550" y="3332163"/>
          <p14:tracePt t="57627" x="4011613" y="3332163"/>
          <p14:tracePt t="57629" x="3994150" y="3332163"/>
          <p14:tracePt t="57631" x="3986213" y="3332163"/>
          <p14:tracePt t="57633" x="3968750" y="3332163"/>
          <p14:tracePt t="57636" x="3960813" y="3332163"/>
          <p14:tracePt t="57638" x="3952875" y="3332163"/>
          <p14:tracePt t="57639" x="3943350" y="3332163"/>
          <p14:tracePt t="57640" x="3935413" y="3332163"/>
          <p14:tracePt t="57643" x="3927475" y="3332163"/>
          <p14:tracePt t="57644" x="3917950" y="3332163"/>
          <p14:tracePt t="57646" x="3910013" y="3332163"/>
          <p14:tracePt t="57648" x="3902075" y="3332163"/>
          <p14:tracePt t="57650" x="3894138" y="3332163"/>
          <p14:tracePt t="57652" x="3884613" y="3332163"/>
          <p14:tracePt t="57653" x="3876675" y="3332163"/>
          <p14:tracePt t="57655" x="3868738" y="3332163"/>
          <p14:tracePt t="57658" x="3859213" y="3332163"/>
          <p14:tracePt t="57659" x="3859213" y="3340100"/>
          <p14:tracePt t="57660" x="3851275" y="3340100"/>
          <p14:tracePt t="57661" x="3843338" y="3340100"/>
          <p14:tracePt t="57663" x="3835400" y="3340100"/>
          <p14:tracePt t="57666" x="3825875" y="3340100"/>
          <p14:tracePt t="57668" x="3817938" y="3340100"/>
          <p14:tracePt t="57669" x="3810000" y="3340100"/>
          <p14:tracePt t="57671" x="3800475" y="3349625"/>
          <p14:tracePt t="57674" x="3792538" y="3349625"/>
          <p14:tracePt t="57676" x="3784600" y="3349625"/>
          <p14:tracePt t="57678" x="3776663" y="3349625"/>
          <p14:tracePt t="57679" x="3767138" y="3349625"/>
          <p14:tracePt t="57682" x="3759200" y="3349625"/>
          <p14:tracePt t="57683" x="3751263" y="3349625"/>
          <p14:tracePt t="57684" x="3741738" y="3349625"/>
          <p14:tracePt t="57685" x="3733800" y="3349625"/>
          <p14:tracePt t="57688" x="3725863" y="3349625"/>
          <p14:tracePt t="57689" x="3717925" y="3349625"/>
          <p14:tracePt t="57691" x="3708400" y="3349625"/>
          <p14:tracePt t="57693" x="3700463" y="3349625"/>
          <p14:tracePt t="57694" x="3692525" y="3349625"/>
          <p14:tracePt t="57697" x="3683000" y="3349625"/>
          <p14:tracePt t="57698" x="3675063" y="3349625"/>
          <p14:tracePt t="57699" x="3667125" y="3357563"/>
          <p14:tracePt t="57702" x="3659188" y="3357563"/>
          <p14:tracePt t="57703" x="3649663" y="3357563"/>
          <p14:tracePt t="57706" x="3641725" y="3357563"/>
          <p14:tracePt t="57707" x="3633788" y="3357563"/>
          <p14:tracePt t="57709" x="3624263" y="3357563"/>
          <p14:tracePt t="57710" x="3616325" y="3357563"/>
          <p14:tracePt t="57713" x="3608388" y="3357563"/>
          <p14:tracePt t="57715" x="3600450" y="3357563"/>
          <p14:tracePt t="57717" x="3590925" y="3357563"/>
          <p14:tracePt t="57718" x="3582988" y="3357563"/>
          <p14:tracePt t="57721" x="3575050" y="3357563"/>
          <p14:tracePt t="57724" x="3565525" y="3357563"/>
          <p14:tracePt t="57726" x="3557588" y="3357563"/>
          <p14:tracePt t="57729" x="3549650" y="3357563"/>
          <p14:tracePt t="57730" x="3541713" y="3365500"/>
          <p14:tracePt t="57733" x="3532188" y="3365500"/>
          <p14:tracePt t="57736" x="3524250" y="3365500"/>
          <p14:tracePt t="57738" x="3516313" y="3365500"/>
          <p14:tracePt t="57740" x="3506788" y="3365500"/>
          <p14:tracePt t="57743" x="3498850" y="3365500"/>
          <p14:tracePt t="57747" x="3490913" y="3365500"/>
          <p14:tracePt t="57747" x="3482975" y="3365500"/>
          <p14:tracePt t="57750" x="3473450" y="3365500"/>
          <p14:tracePt t="57753" x="3465513" y="3365500"/>
          <p14:tracePt t="57755" x="3457575" y="3365500"/>
          <p14:tracePt t="57758" x="3448050" y="3365500"/>
          <p14:tracePt t="57760" x="3440113" y="3375025"/>
          <p14:tracePt t="57763" x="3432175" y="3375025"/>
          <p14:tracePt t="57765" x="3424238" y="3375025"/>
          <p14:tracePt t="57767" x="3414713" y="3375025"/>
          <p14:tracePt t="57770" x="3406775" y="3382963"/>
          <p14:tracePt t="57773" x="3398838" y="3382963"/>
          <p14:tracePt t="57777" x="3389313" y="3382963"/>
          <p14:tracePt t="57780" x="3381375" y="3382963"/>
          <p14:tracePt t="57782" x="3373438" y="3382963"/>
          <p14:tracePt t="57786" x="3365500" y="3382963"/>
          <p14:tracePt t="57789" x="3355975" y="3382963"/>
          <p14:tracePt t="57793" x="3348038" y="3382963"/>
          <p14:tracePt t="57796" x="3340100" y="3390900"/>
          <p14:tracePt t="57798" x="3330575" y="3390900"/>
          <p14:tracePt t="57802" x="3322638" y="3390900"/>
          <p14:tracePt t="57804" x="3314700" y="3390900"/>
          <p14:tracePt t="57806" x="3306763" y="3390900"/>
          <p14:tracePt t="57809" x="3297238" y="3390900"/>
          <p14:tracePt t="57813" x="3289300" y="3390900"/>
          <p14:tracePt t="57814" x="3281363" y="3398838"/>
          <p14:tracePt t="57816" x="3271838" y="3398838"/>
          <p14:tracePt t="57819" x="3263900" y="3398838"/>
          <p14:tracePt t="57822" x="3255963" y="3398838"/>
          <p14:tracePt t="57825" x="3248025" y="3398838"/>
          <p14:tracePt t="57826" x="3238500" y="3398838"/>
          <p14:tracePt t="57828" x="3238500" y="3408363"/>
          <p14:tracePt t="57830" x="3230563" y="3408363"/>
          <p14:tracePt t="57832" x="3222625" y="3408363"/>
          <p14:tracePt t="57833" x="3213100" y="3408363"/>
          <p14:tracePt t="57834" x="3205163" y="3416300"/>
          <p14:tracePt t="57837" x="3197225" y="3416300"/>
          <p14:tracePt t="57839" x="3189288" y="3416300"/>
          <p14:tracePt t="57841" x="3179763" y="3416300"/>
          <p14:tracePt t="57842" x="3171825" y="3416300"/>
          <p14:tracePt t="57844" x="3163888" y="3424238"/>
          <p14:tracePt t="57847" x="3154363" y="3424238"/>
          <p14:tracePt t="57848" x="3146425" y="3424238"/>
          <p14:tracePt t="57849" x="3138488" y="3424238"/>
          <p14:tracePt t="57851" x="3130550" y="3424238"/>
          <p14:tracePt t="57853" x="3121025" y="3424238"/>
          <p14:tracePt t="57855" x="3113088" y="3433763"/>
          <p14:tracePt t="57856" x="3105150" y="3433763"/>
          <p14:tracePt t="57858" x="3095625" y="3433763"/>
          <p14:tracePt t="57860" x="3087688" y="3433763"/>
          <p14:tracePt t="57861" x="3079750" y="3433763"/>
          <p14:tracePt t="57864" x="3071813" y="3441700"/>
          <p14:tracePt t="57865" x="3062288" y="3441700"/>
          <p14:tracePt t="57867" x="3054350" y="3441700"/>
          <p14:tracePt t="57868" x="3054350" y="3449638"/>
          <p14:tracePt t="57869" x="3046413" y="3449638"/>
          <p14:tracePt t="57870" x="3036888" y="3449638"/>
          <p14:tracePt t="57872" x="3028950" y="3449638"/>
          <p14:tracePt t="57874" x="3021013" y="3449638"/>
          <p14:tracePt t="57877" x="3013075" y="3459163"/>
          <p14:tracePt t="57879" x="3003550" y="3459163"/>
          <p14:tracePt t="57880" x="2995613" y="3459163"/>
          <p14:tracePt t="57883" x="2987675" y="3459163"/>
          <p14:tracePt t="57886" x="2978150" y="3459163"/>
          <p14:tracePt t="57887" x="2970213" y="3467100"/>
          <p14:tracePt t="57891" x="2962275" y="3467100"/>
          <p14:tracePt t="57895" x="2954338" y="3467100"/>
          <p14:tracePt t="57897" x="2944813" y="3475038"/>
          <p14:tracePt t="57899" x="2936875" y="3475038"/>
          <p14:tracePt t="57900" x="2936875" y="3482975"/>
          <p14:tracePt t="57902" x="2928938" y="3482975"/>
          <p14:tracePt t="57905" x="2919413" y="3482975"/>
          <p14:tracePt t="57907" x="2919413" y="3492500"/>
          <p14:tracePt t="57908" x="2911475" y="3492500"/>
          <p14:tracePt t="57910" x="2903538" y="3492500"/>
          <p14:tracePt t="57913" x="2895600" y="3492500"/>
          <p14:tracePt t="57914" x="2895600" y="3500438"/>
          <p14:tracePt t="57916" x="2886075" y="3500438"/>
          <p14:tracePt t="57919" x="2878138" y="3500438"/>
          <p14:tracePt t="57921" x="2870200" y="3508375"/>
          <p14:tracePt t="57923" x="2860675" y="3508375"/>
          <p14:tracePt t="57924" x="2860675" y="3517900"/>
          <p14:tracePt t="57926" x="2852738" y="3517900"/>
          <p14:tracePt t="57929" x="2844800" y="3525838"/>
          <p14:tracePt t="57932" x="2836863" y="3525838"/>
          <p14:tracePt t="57934" x="2827338" y="3525838"/>
          <p14:tracePt t="57935" x="2827338" y="3533775"/>
          <p14:tracePt t="57937" x="2819400" y="3533775"/>
          <p14:tracePt t="57941" x="2811463" y="3541713"/>
          <p14:tracePt t="57942" x="2811463" y="3551238"/>
          <p14:tracePt t="57943" x="2801938" y="3551238"/>
          <p14:tracePt t="57944" x="2794000" y="3551238"/>
          <p14:tracePt t="57947" x="2794000" y="3559175"/>
          <p14:tracePt t="57948" x="2786063" y="3559175"/>
          <p14:tracePt t="57951" x="2778125" y="3567113"/>
          <p14:tracePt t="57954" x="2768600" y="3576638"/>
          <p14:tracePt t="57956" x="2760663" y="3576638"/>
          <p14:tracePt t="57958" x="2760663" y="3584575"/>
          <p14:tracePt t="57960" x="2752725" y="3584575"/>
          <p14:tracePt t="57963" x="2752725" y="3592513"/>
          <p14:tracePt t="57964" x="2743200" y="3592513"/>
          <p14:tracePt t="57965" x="2743200" y="3600450"/>
          <p14:tracePt t="57967" x="2735263" y="3600450"/>
          <p14:tracePt t="57969" x="2735263" y="3609975"/>
          <p14:tracePt t="57970" x="2727325" y="3609975"/>
          <p14:tracePt t="57973" x="2727325" y="3617913"/>
          <p14:tracePt t="57975" x="2719388" y="3617913"/>
          <p14:tracePt t="57976" x="2719388" y="3625850"/>
          <p14:tracePt t="57980" x="2709863" y="3625850"/>
          <p14:tracePt t="57983" x="2709863" y="3635375"/>
          <p14:tracePt t="57984" x="2701925" y="3635375"/>
          <p14:tracePt t="57986" x="2701925" y="3643313"/>
          <p14:tracePt t="57987" x="2693988" y="3643313"/>
          <p14:tracePt t="57990" x="2693988" y="3651250"/>
          <p14:tracePt t="57991" x="2684463" y="3659188"/>
          <p14:tracePt t="57996" x="2684463" y="3668713"/>
          <p14:tracePt t="57998" x="2676525" y="3676650"/>
          <p14:tracePt t="58002" x="2676525" y="3684588"/>
          <p14:tracePt t="58004" x="2676525" y="3694113"/>
          <p14:tracePt t="58007" x="2676525" y="3702050"/>
          <p14:tracePt t="58012" x="2676525" y="3709988"/>
          <p14:tracePt t="58015" x="2676525" y="3717925"/>
          <p14:tracePt t="58016" x="2676525" y="3727450"/>
          <p14:tracePt t="58018" x="2668588" y="3727450"/>
          <p14:tracePt t="58019" x="2668588" y="3735388"/>
          <p14:tracePt t="58022" x="2668588" y="3743325"/>
          <p14:tracePt t="58026" x="2668588" y="3752850"/>
          <p14:tracePt t="58027" x="2668588" y="3760788"/>
          <p14:tracePt t="58030" x="2668588" y="3768725"/>
          <p14:tracePt t="58033" x="2668588" y="3776663"/>
          <p14:tracePt t="58035" x="2668588" y="3786188"/>
          <p14:tracePt t="58037" x="2668588" y="3794125"/>
          <p14:tracePt t="58039" x="2676525" y="3794125"/>
          <p14:tracePt t="58040" x="2676525" y="3802063"/>
          <p14:tracePt t="58043" x="2676525" y="3811588"/>
          <p14:tracePt t="58046" x="2684463" y="3811588"/>
          <p14:tracePt t="58048" x="2684463" y="3819525"/>
          <p14:tracePt t="58050" x="2684463" y="3827463"/>
          <p14:tracePt t="58052" x="2684463" y="3835400"/>
          <p14:tracePt t="58054" x="2693988" y="3835400"/>
          <p14:tracePt t="58056" x="2693988" y="3844925"/>
          <p14:tracePt t="58056" x="2701925" y="3844925"/>
          <p14:tracePt t="58059" x="2701925" y="3852863"/>
          <p14:tracePt t="58062" x="2709863" y="3852863"/>
          <p14:tracePt t="58064" x="2709863" y="3860800"/>
          <p14:tracePt t="58065" x="2709863" y="3870325"/>
          <p14:tracePt t="58067" x="2719388" y="3870325"/>
          <p14:tracePt t="58068" x="2719388" y="3878263"/>
          <p14:tracePt t="58070" x="2727325" y="3878263"/>
          <p14:tracePt t="58071" x="2735263" y="3886200"/>
          <p14:tracePt t="58075" x="2743200" y="3886200"/>
          <p14:tracePt t="58076" x="2743200" y="3894138"/>
          <p14:tracePt t="58077" x="2752725" y="3903663"/>
          <p14:tracePt t="58080" x="2760663" y="3903663"/>
          <p14:tracePt t="58082" x="2768600" y="3911600"/>
          <p14:tracePt t="58083" x="2778125" y="3911600"/>
          <p14:tracePt t="58084" x="2778125" y="3919538"/>
          <p14:tracePt t="58086" x="2786063" y="3919538"/>
          <p14:tracePt t="58088" x="2794000" y="3929063"/>
          <p14:tracePt t="58089" x="2801938" y="3929063"/>
          <p14:tracePt t="58091" x="2811463" y="3937000"/>
          <p14:tracePt t="58093" x="2819400" y="3937000"/>
          <p14:tracePt t="58094" x="2827338" y="3944938"/>
          <p14:tracePt t="58096" x="2836863" y="3944938"/>
          <p14:tracePt t="58098" x="2852738" y="3952875"/>
          <p14:tracePt t="58099" x="2860675" y="3952875"/>
          <p14:tracePt t="58100" x="2870200" y="3952875"/>
          <p14:tracePt t="58101" x="2870200" y="3962400"/>
          <p14:tracePt t="58102" x="2878138" y="3962400"/>
          <p14:tracePt t="58103" x="2886075" y="3962400"/>
          <p14:tracePt t="58104" x="2895600" y="3970338"/>
          <p14:tracePt t="58107" x="2903538" y="3970338"/>
          <p14:tracePt t="58108" x="2911475" y="3970338"/>
          <p14:tracePt t="58109" x="2919413" y="3970338"/>
          <p14:tracePt t="58110" x="2928938" y="3978275"/>
          <p14:tracePt t="58113" x="2944813" y="3978275"/>
          <p14:tracePt t="58115" x="2962275" y="3987800"/>
          <p14:tracePt t="58115" x="2970213" y="3987800"/>
          <p14:tracePt t="58118" x="2978150" y="3987800"/>
          <p14:tracePt t="58120" x="2987675" y="3995738"/>
          <p14:tracePt t="58120" x="2995613" y="3995738"/>
          <p14:tracePt t="58121" x="3013075" y="3995738"/>
          <p14:tracePt t="58122" x="3021013" y="3995738"/>
          <p14:tracePt t="58123" x="3028950" y="3995738"/>
          <p14:tracePt t="58124" x="3036888" y="3995738"/>
          <p14:tracePt t="58125" x="3046413" y="3995738"/>
          <p14:tracePt t="58126" x="3054350" y="4003675"/>
          <p14:tracePt t="58130" x="3071813" y="4003675"/>
          <p14:tracePt t="58130" x="3079750" y="4003675"/>
          <p14:tracePt t="58132" x="3087688" y="4003675"/>
          <p14:tracePt t="58133" x="3095625" y="4003675"/>
          <p14:tracePt t="58135" x="3113088" y="4011613"/>
          <p14:tracePt t="58137" x="3121025" y="4011613"/>
          <p14:tracePt t="58138" x="3130550" y="4011613"/>
          <p14:tracePt t="58138" x="3138488" y="4011613"/>
          <p14:tracePt t="58139" x="3146425" y="4011613"/>
          <p14:tracePt t="58140" x="3154363" y="4021138"/>
          <p14:tracePt t="58143" x="3163888" y="4021138"/>
          <p14:tracePt t="58144" x="3171825" y="4021138"/>
          <p14:tracePt t="58146" x="3189288" y="4021138"/>
          <p14:tracePt t="58148" x="3205163" y="4021138"/>
          <p14:tracePt t="58150" x="3213100" y="4021138"/>
          <p14:tracePt t="58151" x="3222625" y="4021138"/>
          <p14:tracePt t="58153" x="3222625" y="4029075"/>
          <p14:tracePt t="58154" x="3230563" y="4029075"/>
          <p14:tracePt t="58155" x="3238500" y="4029075"/>
          <p14:tracePt t="58156" x="3248025" y="4029075"/>
          <p14:tracePt t="58158" x="3255963" y="4029075"/>
          <p14:tracePt t="58159" x="3263900" y="4029075"/>
          <p14:tracePt t="58161" x="3271838" y="4029075"/>
          <p14:tracePt t="58163" x="3281363" y="4029075"/>
          <p14:tracePt t="58165" x="3289300" y="4029075"/>
          <p14:tracePt t="58166" x="3297238" y="4029075"/>
          <p14:tracePt t="58167" x="3306763" y="4037013"/>
          <p14:tracePt t="58170" x="3314700" y="4037013"/>
          <p14:tracePt t="58171" x="3322638" y="4037013"/>
          <p14:tracePt t="58173" x="3330575" y="4037013"/>
          <p14:tracePt t="58175" x="3340100" y="4037013"/>
          <p14:tracePt t="58177" x="3340100" y="4046538"/>
          <p14:tracePt t="58180" x="3355975" y="4046538"/>
          <p14:tracePt t="58182" x="3365500" y="4046538"/>
          <p14:tracePt t="58184" x="3373438" y="4046538"/>
          <p14:tracePt t="58187" x="3381375" y="4046538"/>
          <p14:tracePt t="58188" x="3389313" y="4046538"/>
          <p14:tracePt t="58191" x="3398838" y="4046538"/>
          <p14:tracePt t="58196" x="3406775" y="4046538"/>
          <p14:tracePt t="58199" x="3414713" y="4046538"/>
          <p14:tracePt t="58201" x="3424238" y="4046538"/>
          <p14:tracePt t="58206" x="3432175" y="4046538"/>
          <p14:tracePt t="58219" x="3440113" y="4046538"/>
          <p14:tracePt t="58356" x="3440113" y="4054475"/>
          <p14:tracePt t="58375" x="3448050" y="4054475"/>
          <p14:tracePt t="58380" x="3457575" y="4062413"/>
          <p14:tracePt t="58382" x="3465513" y="4062413"/>
          <p14:tracePt t="58385" x="3473450" y="4062413"/>
          <p14:tracePt t="58387" x="3482975" y="4062413"/>
          <p14:tracePt t="58389" x="3482975" y="4071938"/>
          <p14:tracePt t="58392" x="3498850" y="4071938"/>
          <p14:tracePt t="58392" x="3498850" y="4079875"/>
          <p14:tracePt t="58394" x="3506788" y="4079875"/>
          <p14:tracePt t="58395" x="3516313" y="4079875"/>
          <p14:tracePt t="58398" x="3541713" y="4079875"/>
          <p14:tracePt t="58400" x="3549650" y="4079875"/>
          <p14:tracePt t="58401" x="3565525" y="4087813"/>
          <p14:tracePt t="58401" x="3575050" y="4087813"/>
          <p14:tracePt t="58403" x="3582988" y="4087813"/>
          <p14:tracePt t="58404" x="3590925" y="4087813"/>
          <p14:tracePt t="58406" x="3608388" y="4095750"/>
          <p14:tracePt t="58408" x="3624263" y="4095750"/>
          <p14:tracePt t="58408" x="3633788" y="4095750"/>
          <p14:tracePt t="58409" x="3649663" y="4095750"/>
          <p14:tracePt t="58410" x="3659188" y="4095750"/>
          <p14:tracePt t="58412" x="3675063" y="4095750"/>
          <p14:tracePt t="58414" x="3700463" y="4095750"/>
          <p14:tracePt t="58415" x="3717925" y="4105275"/>
          <p14:tracePt t="58416" x="3751263" y="4105275"/>
          <p14:tracePt t="58418" x="3776663" y="4113213"/>
          <p14:tracePt t="58419" x="3792538" y="4113213"/>
          <p14:tracePt t="58421" x="3810000" y="4113213"/>
          <p14:tracePt t="58422" x="3843338" y="4113213"/>
          <p14:tracePt t="58423" x="3859213" y="4113213"/>
          <p14:tracePt t="58424" x="3876675" y="4113213"/>
          <p14:tracePt t="58425" x="3894138" y="4113213"/>
          <p14:tracePt t="58426" x="3917950" y="4113213"/>
          <p14:tracePt t="58427" x="3943350" y="4121150"/>
          <p14:tracePt t="58430" x="3986213" y="4121150"/>
          <p14:tracePt t="58431" x="4027488" y="4121150"/>
          <p14:tracePt t="58432" x="4044950" y="4130675"/>
          <p14:tracePt t="58433" x="4070350" y="4130675"/>
          <p14:tracePt t="58434" x="4094163" y="4130675"/>
          <p14:tracePt t="58436" x="4111625" y="4130675"/>
          <p14:tracePt t="58437" x="4162425" y="4138613"/>
          <p14:tracePt t="58438" x="4195763" y="4138613"/>
          <p14:tracePt t="58440" x="4221163" y="4138613"/>
          <p14:tracePt t="58440" x="4246563" y="4138613"/>
          <p14:tracePt t="58441" x="4262438" y="4138613"/>
          <p14:tracePt t="58447" x="4397375" y="4138613"/>
          <p14:tracePt t="58448" x="4456113" y="4146550"/>
          <p14:tracePt t="58451" x="4556125" y="4146550"/>
          <p14:tracePt t="58453" x="4581525" y="4154488"/>
          <p14:tracePt t="58453" x="4606925" y="4154488"/>
          <p14:tracePt t="58455" x="4665663" y="4154488"/>
          <p14:tracePt t="58456" x="4691063" y="4154488"/>
          <p14:tracePt t="58457" x="4724400" y="4154488"/>
          <p14:tracePt t="58458" x="4749800" y="4154488"/>
          <p14:tracePt t="58459" x="4783138" y="4164013"/>
          <p14:tracePt t="58460" x="4808538" y="4164013"/>
          <p14:tracePt t="58461" x="4833938" y="4164013"/>
          <p14:tracePt t="58463" x="4900613" y="4164013"/>
          <p14:tracePt t="58464" x="4933950" y="4164013"/>
          <p14:tracePt t="58465" x="4959350" y="4164013"/>
          <p14:tracePt t="58466" x="4992688" y="4164013"/>
          <p14:tracePt t="58468" x="5043488" y="4164013"/>
          <p14:tracePt t="58469" x="5076825" y="4164013"/>
          <p14:tracePt t="58470" x="5102225" y="4164013"/>
          <p14:tracePt t="58471" x="5135563" y="4164013"/>
          <p14:tracePt t="58472" x="5160963" y="4164013"/>
          <p14:tracePt t="58473" x="5202238" y="4164013"/>
          <p14:tracePt t="58474" x="5227638" y="4164013"/>
          <p14:tracePt t="58475" x="5260975" y="4164013"/>
          <p14:tracePt t="58476" x="5286375" y="4164013"/>
          <p14:tracePt t="58477" x="5311775" y="4164013"/>
          <p14:tracePt t="58480" x="5370513" y="4164013"/>
          <p14:tracePt t="58481" x="5403850" y="4164013"/>
          <p14:tracePt t="58482" x="5445125" y="4164013"/>
          <p14:tracePt t="58483" x="5480050" y="4164013"/>
          <p14:tracePt t="58484" x="5503863" y="4154488"/>
          <p14:tracePt t="58485" x="5538788" y="4154488"/>
          <p14:tracePt t="58486" x="5562600" y="4154488"/>
          <p14:tracePt t="58488" x="5588000" y="4146550"/>
          <p14:tracePt t="58488" x="5613400" y="4146550"/>
          <p14:tracePt t="58489" x="5638800" y="4146550"/>
          <p14:tracePt t="58490" x="5672138" y="4146550"/>
          <p14:tracePt t="58491" x="5697538" y="4146550"/>
          <p14:tracePt t="58492" x="5722938" y="4138613"/>
          <p14:tracePt t="58493" x="5748338" y="4138613"/>
          <p14:tracePt t="58494" x="5773738" y="4138613"/>
          <p14:tracePt t="58497" x="5840413" y="4130675"/>
          <p14:tracePt t="58498" x="5891213" y="4121150"/>
          <p14:tracePt t="58499" x="5924550" y="4113213"/>
          <p14:tracePt t="58501" x="5949950" y="4113213"/>
          <p14:tracePt t="58501" x="5983288" y="4113213"/>
          <p14:tracePt t="58502" x="6008688" y="4113213"/>
          <p14:tracePt t="58503" x="6032500" y="4105275"/>
          <p14:tracePt t="58505" x="6057900" y="4095750"/>
          <p14:tracePt t="58505" x="6091238" y="4087813"/>
          <p14:tracePt t="58506" x="6116638" y="4087813"/>
          <p14:tracePt t="58507" x="6149975" y="4079875"/>
          <p14:tracePt t="58508" x="6175375" y="4079875"/>
          <p14:tracePt t="58509" x="6200775" y="4071938"/>
          <p14:tracePt t="58510" x="6226175" y="4071938"/>
          <p14:tracePt t="58511" x="6251575" y="4062413"/>
          <p14:tracePt t="58514" x="6310313" y="4054475"/>
          <p14:tracePt t="58516" x="6351588" y="4046538"/>
          <p14:tracePt t="58516" x="6376988" y="4037013"/>
          <p14:tracePt t="58517" x="6410325" y="4029075"/>
          <p14:tracePt t="58518" x="6435725" y="4021138"/>
          <p14:tracePt t="58519" x="6461125" y="4021138"/>
          <p14:tracePt t="58520" x="6486525" y="4011613"/>
          <p14:tracePt t="58521" x="6511925" y="4003675"/>
          <p14:tracePt t="58522" x="6535738" y="3995738"/>
          <p14:tracePt t="58523" x="6561138" y="3995738"/>
          <p14:tracePt t="58524" x="6578600" y="3987800"/>
          <p14:tracePt t="58525" x="6604000" y="3978275"/>
          <p14:tracePt t="58526" x="6619875" y="3970338"/>
          <p14:tracePt t="58527" x="6645275" y="3970338"/>
          <p14:tracePt t="58529" x="6688138" y="3952875"/>
          <p14:tracePt t="58531" x="6737350" y="3937000"/>
          <p14:tracePt t="58532" x="6754813" y="3929063"/>
          <p14:tracePt t="58533" x="6780213" y="3919538"/>
          <p14:tracePt t="58534" x="6796088" y="3911600"/>
          <p14:tracePt t="58535" x="6813550" y="3911600"/>
          <p14:tracePt t="58536" x="6829425" y="3903663"/>
          <p14:tracePt t="58537" x="6846888" y="3894138"/>
          <p14:tracePt t="58538" x="6872288" y="3886200"/>
          <p14:tracePt t="58539" x="6888163" y="3878263"/>
          <p14:tracePt t="58540" x="6905625" y="3870325"/>
          <p14:tracePt t="58541" x="6923088" y="3860800"/>
          <p14:tracePt t="58542" x="6938963" y="3852863"/>
          <p14:tracePt t="58543" x="6972300" y="3844925"/>
          <p14:tracePt t="58544" x="6989763" y="3835400"/>
          <p14:tracePt t="58547" x="7023100" y="3819525"/>
          <p14:tracePt t="58548" x="7040563" y="3819525"/>
          <p14:tracePt t="58551" x="7107238" y="3786188"/>
          <p14:tracePt t="58552" x="7132638" y="3776663"/>
          <p14:tracePt t="58553" x="7148513" y="3768725"/>
          <p14:tracePt t="58554" x="7165975" y="3760788"/>
          <p14:tracePt t="58555" x="7173913" y="3752850"/>
          <p14:tracePt t="58556" x="7199313" y="3752850"/>
          <p14:tracePt t="58557" x="7207250" y="3743325"/>
          <p14:tracePt t="58558" x="7224713" y="3727450"/>
          <p14:tracePt t="58559" x="7240588" y="3727450"/>
          <p14:tracePt t="58560" x="7250113" y="3717925"/>
          <p14:tracePt t="58561" x="7258050" y="3709988"/>
          <p14:tracePt t="58563" x="7283450" y="3702050"/>
          <p14:tracePt t="58565" x="7308850" y="3684588"/>
          <p14:tracePt t="58567" x="7334250" y="3676650"/>
          <p14:tracePt t="58568" x="7342188" y="3659188"/>
          <p14:tracePt t="58569" x="7350125" y="3651250"/>
          <p14:tracePt t="58570" x="7367588" y="3651250"/>
          <p14:tracePt t="58571" x="7375525" y="3643313"/>
          <p14:tracePt t="58572" x="7383463" y="3635375"/>
          <p14:tracePt t="58573" x="7392988" y="3625850"/>
          <p14:tracePt t="58574" x="7400925" y="3617913"/>
          <p14:tracePt t="58575" x="7416800" y="3617913"/>
          <p14:tracePt t="58576" x="7426325" y="3600450"/>
          <p14:tracePt t="58577" x="7434263" y="3600450"/>
          <p14:tracePt t="58580" x="7451725" y="3584575"/>
          <p14:tracePt t="58581" x="7459663" y="3584575"/>
          <p14:tracePt t="58583" x="7475538" y="3567113"/>
          <p14:tracePt t="58584" x="7493000" y="3559175"/>
          <p14:tracePt t="58585" x="7493000" y="3551238"/>
          <p14:tracePt t="58587" x="7500938" y="3551238"/>
          <p14:tracePt t="58588" x="7510463" y="3541713"/>
          <p14:tracePt t="58589" x="7518400" y="3533775"/>
          <p14:tracePt t="58591" x="7526338" y="3525838"/>
          <p14:tracePt t="58593" x="7534275" y="3517900"/>
          <p14:tracePt t="58594" x="7543800" y="3517900"/>
          <p14:tracePt t="58597" x="7543800" y="3500438"/>
          <p14:tracePt t="58599" x="7551738" y="3492500"/>
          <p14:tracePt t="58602" x="7569200" y="3475038"/>
          <p14:tracePt t="58603" x="7577138" y="3467100"/>
          <p14:tracePt t="58605" x="7577138" y="3459163"/>
          <p14:tracePt t="58606" x="7585075" y="3459163"/>
          <p14:tracePt t="58608" x="7585075" y="3449638"/>
          <p14:tracePt t="58610" x="7593013" y="3449638"/>
          <p14:tracePt t="58610" x="7593013" y="3441700"/>
          <p14:tracePt t="58611" x="7593013" y="3433763"/>
          <p14:tracePt t="58613" x="7602538" y="3424238"/>
          <p14:tracePt t="58615" x="7610475" y="3424238"/>
          <p14:tracePt t="58617" x="7610475" y="3416300"/>
          <p14:tracePt t="58618" x="7618413" y="3408363"/>
          <p14:tracePt t="58620" x="7618413" y="3398838"/>
          <p14:tracePt t="58620" x="7627938" y="3398838"/>
          <p14:tracePt t="58621" x="7627938" y="3390900"/>
          <p14:tracePt t="58623" x="7635875" y="3382963"/>
          <p14:tracePt t="58626" x="7643813" y="3375025"/>
          <p14:tracePt t="58627" x="7651750" y="3365500"/>
          <p14:tracePt t="58631" x="7661275" y="3357563"/>
          <p14:tracePt t="58633" x="7661275" y="3349625"/>
          <p14:tracePt t="58635" x="7669213" y="3349625"/>
          <p14:tracePt t="58637" x="7669213" y="3340100"/>
          <p14:tracePt t="58639" x="7677150" y="3332163"/>
          <p14:tracePt t="58641" x="7686675" y="3332163"/>
          <p14:tracePt t="58642" x="7686675" y="3324225"/>
          <p14:tracePt t="58646" x="7694613" y="3324225"/>
          <p14:tracePt t="58648" x="7694613" y="3316288"/>
          <p14:tracePt t="58651" x="7702550" y="3316288"/>
          <p14:tracePt t="58652" x="7702550" y="3306763"/>
          <p14:tracePt t="58655" x="7710488" y="3298825"/>
          <p14:tracePt t="58657" x="7720013" y="3298825"/>
          <p14:tracePt t="58661" x="7720013" y="3290888"/>
          <p14:tracePt t="58663" x="7727950" y="3290888"/>
          <p14:tracePt t="58665" x="7735888" y="3281363"/>
          <p14:tracePt t="58669" x="7745413" y="3281363"/>
          <p14:tracePt t="58670" x="7745413" y="3273425"/>
          <p14:tracePt t="58672" x="7753350" y="3265488"/>
          <p14:tracePt t="58674" x="7761288" y="3265488"/>
          <p14:tracePt t="58676" x="7769225" y="3257550"/>
          <p14:tracePt t="58679" x="7778750" y="3257550"/>
          <p14:tracePt t="58680" x="7786688" y="3248025"/>
          <p14:tracePt t="58682" x="7794625" y="3248025"/>
          <p14:tracePt t="58683" x="7794625" y="3240088"/>
          <p14:tracePt t="58685" x="7804150" y="3240088"/>
          <p14:tracePt t="58687" x="7812088" y="3240088"/>
          <p14:tracePt t="58688" x="7820025" y="3232150"/>
          <p14:tracePt t="58690" x="7827963" y="3222625"/>
          <p14:tracePt t="58693" x="7837488" y="3222625"/>
          <p14:tracePt t="58694" x="7837488" y="3214688"/>
          <p14:tracePt t="58697" x="7845425" y="3214688"/>
          <p14:tracePt t="58698" x="7853363" y="3214688"/>
          <p14:tracePt t="58700" x="7853363" y="3206750"/>
          <p14:tracePt t="58701" x="7862888" y="3206750"/>
          <p14:tracePt t="58704" x="7870825" y="3206750"/>
          <p14:tracePt t="58705" x="7870825" y="3198813"/>
          <p14:tracePt t="58708" x="7870825" y="3189288"/>
          <p14:tracePt t="58709" x="7878763" y="3189288"/>
          <p14:tracePt t="58715" x="7878763" y="3181350"/>
          <p14:tracePt t="58716" x="7886700" y="3181350"/>
          <p14:tracePt t="58722" x="7886700" y="3173413"/>
          <p14:tracePt t="58723" x="7896225" y="3173413"/>
          <p14:tracePt t="58731" x="7896225" y="3163888"/>
          <p14:tracePt t="58733" x="7896225" y="3155950"/>
          <p14:tracePt t="58735" x="7904163" y="3155950"/>
          <p14:tracePt t="58739" x="7904163" y="3148013"/>
          <p14:tracePt t="58744" x="7904163" y="3140075"/>
          <p14:tracePt t="58747" x="7912100" y="3140075"/>
          <p14:tracePt t="58750" x="7912100" y="3130550"/>
          <p14:tracePt t="58752" x="7912100" y="3122613"/>
          <p14:tracePt t="58757" x="7921625" y="3122613"/>
          <p14:tracePt t="58758" x="7921625" y="3114675"/>
          <p14:tracePt t="58762" x="7929563" y="3114675"/>
          <p14:tracePt t="58764" x="7929563" y="3105150"/>
          <p14:tracePt t="58769" x="7929563" y="3097213"/>
          <p14:tracePt t="58770" x="7937500" y="3097213"/>
          <p14:tracePt t="58772" x="7937500" y="3089275"/>
          <p14:tracePt t="58781" x="7937500" y="3081338"/>
          <p14:tracePt t="58793" x="7945438" y="3081338"/>
          <p14:tracePt t="58850" x="7945438" y="3071813"/>
          <p14:tracePt t="58863" x="7945438" y="3063875"/>
          <p14:tracePt t="58865" x="7954963" y="3063875"/>
          <p14:tracePt t="58868" x="7954963" y="3055938"/>
          <p14:tracePt t="58871" x="7962900" y="3055938"/>
          <p14:tracePt t="58874" x="7962900" y="3046413"/>
          <p14:tracePt t="58880" x="7970838" y="3046413"/>
          <p14:tracePt t="58882" x="7970838" y="3038475"/>
          <p14:tracePt t="58886" x="7980363" y="3038475"/>
          <p14:tracePt t="58887" x="7980363" y="3030538"/>
          <p14:tracePt t="58890" x="7980363" y="3022600"/>
          <p14:tracePt t="58892" x="7988300" y="3022600"/>
          <p14:tracePt t="58894" x="7988300" y="3013075"/>
          <p14:tracePt t="58897" x="7996238" y="3013075"/>
          <p14:tracePt t="58900" x="7996238" y="3005138"/>
          <p14:tracePt t="58903" x="8004175" y="2997200"/>
          <p14:tracePt t="58907" x="8004175" y="2987675"/>
          <p14:tracePt t="58910" x="8013700" y="2979738"/>
          <p14:tracePt t="58914" x="8013700" y="2971800"/>
          <p14:tracePt t="58917" x="8021638" y="2971800"/>
          <p14:tracePt t="58919" x="8021638" y="2963863"/>
          <p14:tracePt t="58920" x="8029575" y="2963863"/>
          <p14:tracePt t="58923" x="8029575" y="2954338"/>
          <p14:tracePt t="58924" x="8029575" y="2946400"/>
          <p14:tracePt t="58926" x="8039100" y="2946400"/>
          <p14:tracePt t="58929" x="8039100" y="2938463"/>
          <p14:tracePt t="58931" x="8047038" y="2938463"/>
          <p14:tracePt t="58933" x="8047038" y="2928938"/>
          <p14:tracePt t="58936" x="8054975" y="2928938"/>
          <p14:tracePt t="58938" x="8054975" y="2921000"/>
          <p14:tracePt t="58938" x="8062913" y="2921000"/>
          <p14:tracePt t="58939" x="8062913" y="2913063"/>
          <p14:tracePt t="58942" x="8072438" y="2905125"/>
          <p14:tracePt t="58946" x="8080375" y="2895600"/>
          <p14:tracePt t="58952" x="8088313" y="2887663"/>
          <p14:tracePt t="58954" x="8088313" y="2879725"/>
          <p14:tracePt t="58954" x="8097838" y="2879725"/>
          <p14:tracePt t="58958" x="8097838" y="2870200"/>
          <p14:tracePt t="58958" x="8105775" y="2870200"/>
          <p14:tracePt t="58960" x="8105775" y="2862263"/>
          <p14:tracePt t="58964" x="8113713" y="2854325"/>
          <p14:tracePt t="58968" x="8113713" y="2846388"/>
          <p14:tracePt t="58969" x="8113713" y="2836863"/>
          <p14:tracePt t="58971" x="8121650" y="2836863"/>
          <p14:tracePt t="58974" x="8121650" y="2828925"/>
          <p14:tracePt t="58977" x="8131175" y="2820988"/>
          <p14:tracePt t="58981" x="8131175" y="2811463"/>
          <p14:tracePt t="58985" x="8131175" y="2803525"/>
          <p14:tracePt t="58990" x="8131175" y="2795588"/>
          <p14:tracePt t="58995" x="8131175" y="2786063"/>
          <p14:tracePt t="58998" x="8131175" y="2778125"/>
          <p14:tracePt t="59002" x="8131175" y="2770188"/>
          <p14:tracePt t="59006" x="8139113" y="2770188"/>
          <p14:tracePt t="59009" x="8139113" y="2762250"/>
          <p14:tracePt t="59016" x="8139113" y="2752725"/>
          <p14:tracePt t="59021" x="8147050" y="2744788"/>
          <p14:tracePt t="59028" x="8147050" y="2736850"/>
          <p14:tracePt t="59037" x="8156575" y="2736850"/>
          <p14:tracePt t="59038" x="8156575" y="2727325"/>
          <p14:tracePt t="59049" x="8156575" y="2719388"/>
          <p14:tracePt t="59052" x="8164513" y="2719388"/>
          <p14:tracePt t="59058" x="8172450" y="2711450"/>
          <p14:tracePt t="59063" x="8172450" y="2703513"/>
          <p14:tracePt t="59067" x="8180388" y="2703513"/>
          <p14:tracePt t="59072" x="8180388" y="2693988"/>
          <p14:tracePt t="59074" x="8189913" y="2693988"/>
          <p14:tracePt t="59080" x="8189913" y="2686050"/>
          <p14:tracePt t="59083" x="8197850" y="2686050"/>
          <p14:tracePt t="59086" x="8205788" y="2686050"/>
          <p14:tracePt t="59087" x="8205788" y="2678113"/>
          <p14:tracePt t="59089" x="8205788" y="2668588"/>
          <p14:tracePt t="59091" x="8215313" y="2668588"/>
          <p14:tracePt t="59097" x="8223250" y="2660650"/>
          <p14:tracePt t="59101" x="8223250" y="2652713"/>
          <p14:tracePt t="59102" x="8231188" y="2652713"/>
          <p14:tracePt t="59104" x="8239125" y="2644775"/>
          <p14:tracePt t="59107" x="8239125" y="2635250"/>
          <p14:tracePt t="59109" x="8248650" y="2635250"/>
          <p14:tracePt t="59111" x="8248650" y="2627313"/>
          <p14:tracePt t="59113" x="8256588" y="2627313"/>
          <p14:tracePt t="59116" x="8256588" y="2619375"/>
          <p14:tracePt t="59117" x="8264525" y="2619375"/>
          <p14:tracePt t="59118" x="8274050" y="2619375"/>
          <p14:tracePt t="59119" x="8274050" y="2609850"/>
          <p14:tracePt t="59120" x="8274050" y="2601913"/>
          <p14:tracePt t="59122" x="8281988" y="2601913"/>
          <p14:tracePt t="59126" x="8281988" y="2593975"/>
          <p14:tracePt t="59127" x="8289925" y="2593975"/>
          <p14:tracePt t="59130" x="8297863" y="2586038"/>
          <p14:tracePt t="59132" x="8307388" y="2586038"/>
          <p14:tracePt t="59133" x="8307388" y="2576513"/>
          <p14:tracePt t="59134" x="8307388" y="2568575"/>
          <p14:tracePt t="59135" x="8315325" y="2568575"/>
          <p14:tracePt t="59137" x="8315325" y="2560638"/>
          <p14:tracePt t="59140" x="8323263" y="2560638"/>
          <p14:tracePt t="59141" x="8323263" y="2551113"/>
          <p14:tracePt t="59145" x="8332788" y="2551113"/>
          <p14:tracePt t="59148" x="8340725" y="2535238"/>
          <p14:tracePt t="59152" x="8348663" y="2527300"/>
          <p14:tracePt t="59154" x="8348663" y="2517775"/>
          <p14:tracePt t="59157" x="8356600" y="2509838"/>
          <p14:tracePt t="59160" x="8356600" y="2501900"/>
          <p14:tracePt t="59164" x="8366125" y="2492375"/>
          <p14:tracePt t="59167" x="8374063" y="2484438"/>
          <p14:tracePt t="59172" x="8374063" y="2476500"/>
          <p14:tracePt t="59173" x="8374063" y="2468563"/>
          <p14:tracePt t="59180" x="8374063" y="2459038"/>
          <p14:tracePt t="59181" x="8382000" y="2459038"/>
          <p14:tracePt t="59182" x="8382000" y="2451100"/>
          <p14:tracePt t="59187" x="8382000" y="2443163"/>
          <p14:tracePt t="59193" x="8382000" y="2433638"/>
          <p14:tracePt t="59197" x="8382000" y="2425700"/>
          <p14:tracePt t="59203" x="8382000" y="2417763"/>
          <p14:tracePt t="59211" x="8382000" y="2409825"/>
          <p14:tracePt t="59220" x="8382000" y="2400300"/>
          <p14:tracePt t="59222" x="8382000" y="2392363"/>
          <p14:tracePt t="59231" x="8382000" y="2384425"/>
          <p14:tracePt t="59242" x="8382000" y="2374900"/>
          <p14:tracePt t="59258" x="8374063" y="2374900"/>
          <p14:tracePt t="59260" x="8374063" y="2366963"/>
          <p14:tracePt t="59266" x="8366125" y="2359025"/>
          <p14:tracePt t="59276" x="8356600" y="2351088"/>
          <p14:tracePt t="59283" x="8348663" y="2351088"/>
          <p14:tracePt t="59285" x="8348663" y="2341563"/>
          <p14:tracePt t="59289" x="8340725" y="2341563"/>
          <p14:tracePt t="59291" x="8332788" y="2341563"/>
          <p14:tracePt t="59297" x="8332788" y="2333625"/>
          <p14:tracePt t="59298" x="8323263" y="2333625"/>
          <p14:tracePt t="59303" x="8315325" y="2325688"/>
          <p14:tracePt t="59307" x="8307388" y="2325688"/>
          <p14:tracePt t="59309" x="8297863" y="2325688"/>
          <p14:tracePt t="59315" x="8289925" y="2316163"/>
          <p14:tracePt t="59318" x="8281988" y="2316163"/>
          <p14:tracePt t="59322" x="8274050" y="2316163"/>
          <p14:tracePt t="59323" x="8264525" y="2316163"/>
          <p14:tracePt t="59327" x="8256588" y="2316163"/>
          <p14:tracePt t="59328" x="8256588" y="2308225"/>
          <p14:tracePt t="59330" x="8248650" y="2308225"/>
          <p14:tracePt t="59332" x="8239125" y="2308225"/>
          <p14:tracePt t="59335" x="8231188" y="2308225"/>
          <p14:tracePt t="59339" x="8215313" y="2308225"/>
          <p14:tracePt t="59343" x="8205788" y="2308225"/>
          <p14:tracePt t="59344" x="8197850" y="2308225"/>
          <p14:tracePt t="59347" x="8189913" y="2308225"/>
          <p14:tracePt t="59349" x="8180388" y="2308225"/>
          <p14:tracePt t="59353" x="8164513" y="2308225"/>
          <p14:tracePt t="59354" x="8156575" y="2308225"/>
          <p14:tracePt t="59357" x="8147050" y="2308225"/>
          <p14:tracePt t="59359" x="8139113" y="2308225"/>
          <p14:tracePt t="59361" x="8131175" y="2308225"/>
          <p14:tracePt t="59364" x="8121650" y="2308225"/>
          <p14:tracePt t="59365" x="8113713" y="2308225"/>
          <p14:tracePt t="59367" x="8105775" y="2308225"/>
          <p14:tracePt t="59369" x="8097838" y="2308225"/>
          <p14:tracePt t="59371" x="8088313" y="2308225"/>
          <p14:tracePt t="59373" x="8080375" y="2308225"/>
          <p14:tracePt t="59375" x="8072438" y="2308225"/>
          <p14:tracePt t="59377" x="8062913" y="2308225"/>
          <p14:tracePt t="59380" x="8054975" y="2308225"/>
          <p14:tracePt t="59381" x="8047038" y="2308225"/>
          <p14:tracePt t="59382" x="8039100" y="2308225"/>
          <p14:tracePt t="59385" x="8029575" y="2316163"/>
          <p14:tracePt t="59387" x="8021638" y="2316163"/>
          <p14:tracePt t="59388" x="8013700" y="2316163"/>
          <p14:tracePt t="59390" x="8004175" y="2325688"/>
          <p14:tracePt t="59392" x="7996238" y="2325688"/>
          <p14:tracePt t="59393" x="7988300" y="2333625"/>
          <p14:tracePt t="59397" x="7980363" y="2333625"/>
          <p14:tracePt t="59399" x="7970838" y="2333625"/>
          <p14:tracePt t="59401" x="7962900" y="2341563"/>
          <p14:tracePt t="59402" x="7954963" y="2341563"/>
          <p14:tracePt t="59404" x="7945438" y="2341563"/>
          <p14:tracePt t="59408" x="7937500" y="2351088"/>
          <p14:tracePt t="59412" x="7929563" y="2351088"/>
          <p14:tracePt t="59414" x="7921625" y="2351088"/>
          <p14:tracePt t="59416" x="7912100" y="2351088"/>
          <p14:tracePt t="59417" x="7912100" y="2359025"/>
          <p14:tracePt t="59420" x="7904163" y="2366963"/>
          <p14:tracePt t="59429" x="7896225" y="2366963"/>
          <p14:tracePt t="59432" x="7886700" y="2374900"/>
          <p14:tracePt t="59444" x="7878763" y="2384425"/>
          <p14:tracePt t="59464" x="7870825" y="2417763"/>
          <p14:tracePt t="59468" x="7870825" y="2425700"/>
          <p14:tracePt t="59469" x="7870825" y="2433638"/>
          <p14:tracePt t="59471" x="7870825" y="2443163"/>
          <p14:tracePt t="59473" x="7862888" y="2443163"/>
          <p14:tracePt t="59475" x="7862888" y="2451100"/>
          <p14:tracePt t="59480" x="7862888" y="2459038"/>
          <p14:tracePt t="59481" x="7862888" y="2468563"/>
          <p14:tracePt t="59483" x="7862888" y="2476500"/>
          <p14:tracePt t="59486" x="7862888" y="2484438"/>
          <p14:tracePt t="59489" x="7862888" y="2492375"/>
          <p14:tracePt t="59492" x="7862888" y="2509838"/>
          <p14:tracePt t="59494" x="7862888" y="2517775"/>
          <p14:tracePt t="59497" x="7862888" y="2527300"/>
          <p14:tracePt t="59500" x="7862888" y="2535238"/>
          <p14:tracePt t="59501" x="7862888" y="2543175"/>
          <p14:tracePt t="59502" x="7862888" y="2551113"/>
          <p14:tracePt t="59504" x="7862888" y="2560638"/>
          <p14:tracePt t="59506" x="7862888" y="2568575"/>
          <p14:tracePt t="59507" x="7862888" y="2576513"/>
          <p14:tracePt t="59510" x="7862888" y="2586038"/>
          <p14:tracePt t="59513" x="7862888" y="2593975"/>
          <p14:tracePt t="59514" x="7870825" y="2601913"/>
          <p14:tracePt t="59516" x="7870825" y="2609850"/>
          <p14:tracePt t="59517" x="7870825" y="2619375"/>
          <p14:tracePt t="59520" x="7870825" y="2627313"/>
          <p14:tracePt t="59522" x="7878763" y="2627313"/>
          <p14:tracePt t="59523" x="7878763" y="2635250"/>
          <p14:tracePt t="59524" x="7878763" y="2644775"/>
          <p14:tracePt t="59525" x="7886700" y="2652713"/>
          <p14:tracePt t="59527" x="7896225" y="2660650"/>
          <p14:tracePt t="59529" x="7896225" y="2668588"/>
          <p14:tracePt t="59530" x="7904163" y="2678113"/>
          <p14:tracePt t="59533" x="7904163" y="2686050"/>
          <p14:tracePt t="59534" x="7912100" y="2686050"/>
          <p14:tracePt t="59535" x="7912100" y="2693988"/>
          <p14:tracePt t="59537" x="7921625" y="2703513"/>
          <p14:tracePt t="59539" x="7929563" y="2711450"/>
          <p14:tracePt t="59541" x="7937500" y="2719388"/>
          <p14:tracePt t="59544" x="7945438" y="2727325"/>
          <p14:tracePt t="59549" x="7962900" y="2744788"/>
          <p14:tracePt t="59550" x="7970838" y="2752725"/>
          <p14:tracePt t="59553" x="7980363" y="2752725"/>
          <p14:tracePt t="59554" x="7980363" y="2762250"/>
          <p14:tracePt t="59557" x="7988300" y="2762250"/>
          <p14:tracePt t="59558" x="7996238" y="2762250"/>
          <p14:tracePt t="59559" x="7996238" y="2770188"/>
          <p14:tracePt t="59560" x="8004175" y="2770188"/>
          <p14:tracePt t="59563" x="8013700" y="2770188"/>
          <p14:tracePt t="59564" x="8013700" y="2778125"/>
          <p14:tracePt t="59566" x="8021638" y="2778125"/>
          <p14:tracePt t="59567" x="8029575" y="2778125"/>
          <p14:tracePt t="59569" x="8029575" y="2786063"/>
          <p14:tracePt t="59570" x="8039100" y="2786063"/>
          <p14:tracePt t="59572" x="8047038" y="2786063"/>
          <p14:tracePt t="59575" x="8054975" y="2786063"/>
          <p14:tracePt t="59577" x="8062913" y="2786063"/>
          <p14:tracePt t="59580" x="8072438" y="2786063"/>
          <p14:tracePt t="59582" x="8080375" y="2786063"/>
          <p14:tracePt t="59585" x="8088313" y="2786063"/>
          <p14:tracePt t="59588" x="8097838" y="2786063"/>
          <p14:tracePt t="59590" x="8105775" y="2786063"/>
          <p14:tracePt t="59592" x="8113713" y="2786063"/>
          <p14:tracePt t="59594" x="8121650" y="2786063"/>
          <p14:tracePt t="59597" x="8131175" y="2786063"/>
          <p14:tracePt t="59600" x="8139113" y="2786063"/>
          <p14:tracePt t="59602" x="8147050" y="2786063"/>
          <p14:tracePt t="59605" x="8156575" y="2778125"/>
          <p14:tracePt t="59607" x="8164513" y="2778125"/>
          <p14:tracePt t="59610" x="8172450" y="2778125"/>
          <p14:tracePt t="59613" x="8180388" y="2778125"/>
          <p14:tracePt t="59615" x="8180388" y="2770188"/>
          <p14:tracePt t="59617" x="8189913" y="2770188"/>
          <p14:tracePt t="59620" x="8197850" y="2770188"/>
          <p14:tracePt t="59621" x="8205788" y="2770188"/>
          <p14:tracePt t="59623" x="8205788" y="2762250"/>
          <p14:tracePt t="59626" x="8215313" y="2762250"/>
          <p14:tracePt t="59630" x="8223250" y="2752725"/>
          <p14:tracePt t="59634" x="8223250" y="2744788"/>
          <p14:tracePt t="59636" x="8231188" y="2744788"/>
          <p14:tracePt t="59640" x="8239125" y="2744788"/>
          <p14:tracePt t="59644" x="8239125" y="2736850"/>
          <p14:tracePt t="59650" x="8248650" y="2727325"/>
          <p14:tracePt t="59657" x="8248650" y="2719388"/>
          <p14:tracePt t="59660" x="8256588" y="2719388"/>
          <p14:tracePt t="59665" x="8256588" y="2711450"/>
          <p14:tracePt t="59669" x="8256588" y="2703513"/>
          <p14:tracePt t="59676" x="8256588" y="2693988"/>
          <p14:tracePt t="59679" x="8264525" y="2693988"/>
          <p14:tracePt t="59685" x="8264525" y="2686050"/>
          <p14:tracePt t="59693" x="8264525" y="2678113"/>
          <p14:tracePt t="59704" x="8264525" y="2668588"/>
          <p14:tracePt t="59745" x="8274050" y="2668588"/>
          <p14:tracePt t="59756" x="8274050" y="2678113"/>
          <p14:tracePt t="59759" x="8281988" y="2678113"/>
          <p14:tracePt t="59764" x="8289925" y="2686050"/>
          <p14:tracePt t="59766" x="8297863" y="2686050"/>
          <p14:tracePt t="59768" x="8307388" y="2693988"/>
          <p14:tracePt t="59772" x="8315325" y="2693988"/>
          <p14:tracePt t="59775" x="8315325" y="2703513"/>
          <p14:tracePt t="59776" x="8323263" y="2703513"/>
          <p14:tracePt t="59777" x="8323263" y="2711450"/>
          <p14:tracePt t="59780" x="8332788" y="2711450"/>
          <p14:tracePt t="59781" x="8340725" y="2711450"/>
          <p14:tracePt t="59785" x="8348663" y="2719388"/>
          <p14:tracePt t="59788" x="8356600" y="2719388"/>
          <p14:tracePt t="59792" x="8366125" y="2719388"/>
          <p14:tracePt t="59793" x="8374063" y="2727325"/>
          <p14:tracePt t="59798" x="8382000" y="2727325"/>
          <p14:tracePt t="59801" x="8391525" y="2727325"/>
          <p14:tracePt t="59806" x="8399463" y="2736850"/>
          <p14:tracePt t="59808" x="8407400" y="2736850"/>
          <p14:tracePt t="59812" x="8415338" y="2736850"/>
          <p14:tracePt t="59816" x="8424863" y="2736850"/>
          <p14:tracePt t="59820" x="8432800" y="2736850"/>
          <p14:tracePt t="59824" x="8440738" y="2736850"/>
          <p14:tracePt t="59825" x="8450263" y="2736850"/>
          <p14:tracePt t="59830" x="8458200" y="2736850"/>
          <p14:tracePt t="59833" x="8466138" y="2736850"/>
          <p14:tracePt t="59834" x="8474075" y="2736850"/>
          <p14:tracePt t="59834" x="8483600" y="2736850"/>
          <p14:tracePt t="59837" x="8491538" y="2736850"/>
          <p14:tracePt t="59839" x="8499475" y="2736850"/>
          <p14:tracePt t="59841" x="8509000" y="2736850"/>
          <p14:tracePt t="59842" x="8516938" y="2736850"/>
          <p14:tracePt t="59844" x="8524875" y="2736850"/>
          <p14:tracePt t="59847" x="8532813" y="2736850"/>
          <p14:tracePt t="59848" x="8542338" y="2736850"/>
          <p14:tracePt t="59849" x="8550275" y="2736850"/>
          <p14:tracePt t="59850" x="8567738" y="2736850"/>
          <p14:tracePt t="59853" x="8575675" y="2736850"/>
          <p14:tracePt t="59854" x="8583613" y="2736850"/>
          <p14:tracePt t="59856" x="8601075" y="2736850"/>
          <p14:tracePt t="59860" x="8609013" y="2736850"/>
          <p14:tracePt t="59861" x="8616950" y="2736850"/>
          <p14:tracePt t="59865" x="8634413" y="2736850"/>
          <p14:tracePt t="59866" x="8642350" y="2736850"/>
          <p14:tracePt t="59868" x="8650288" y="2736850"/>
          <p14:tracePt t="59868" x="8659813" y="2736850"/>
          <p14:tracePt t="59870" x="8667750" y="2736850"/>
          <p14:tracePt t="59872" x="8675688" y="2736850"/>
          <p14:tracePt t="59873" x="8685213" y="2736850"/>
          <p14:tracePt t="59875" x="8693150" y="2727325"/>
          <p14:tracePt t="59877" x="8701088" y="2727325"/>
          <p14:tracePt t="59880" x="8709025" y="2727325"/>
          <p14:tracePt t="59881" x="8718550" y="2727325"/>
          <p14:tracePt t="59883" x="8718550" y="2719388"/>
          <p14:tracePt t="59884" x="8726488" y="2719388"/>
          <p14:tracePt t="59886" x="8734425" y="2719388"/>
          <p14:tracePt t="59888" x="8734425" y="2711450"/>
          <p14:tracePt t="59889" x="8743950" y="2711450"/>
          <p14:tracePt t="59891" x="8751888" y="2711450"/>
          <p14:tracePt t="59893" x="8759825" y="2711450"/>
          <p14:tracePt t="59896" x="8759825" y="2703513"/>
          <p14:tracePt t="59898" x="8777288" y="2703513"/>
          <p14:tracePt t="59899" x="8785225" y="2693988"/>
          <p14:tracePt t="59900" x="8793163" y="2693988"/>
          <p14:tracePt t="59901" x="8802688" y="2693988"/>
          <p14:tracePt t="59904" x="8818563" y="2686050"/>
          <p14:tracePt t="59907" x="8836025" y="2678113"/>
          <p14:tracePt t="59908" x="8843963" y="2678113"/>
          <p14:tracePt t="59910" x="8851900" y="2678113"/>
          <p14:tracePt t="59910" x="8861425" y="2668588"/>
          <p14:tracePt t="59911" x="8869363" y="2668588"/>
          <p14:tracePt t="59914" x="8877300" y="2660650"/>
          <p14:tracePt t="59916" x="8894763" y="2652713"/>
          <p14:tracePt t="59917" x="8902700" y="2652713"/>
          <p14:tracePt t="59918" x="8902700" y="2644775"/>
          <p14:tracePt t="59919" x="8920163" y="2644775"/>
          <p14:tracePt t="59921" x="8920163" y="2635250"/>
          <p14:tracePt t="59922" x="8928100" y="2627313"/>
          <p14:tracePt t="59924" x="8936038" y="2619375"/>
          <p14:tracePt t="59926" x="8943975" y="2609850"/>
          <p14:tracePt t="59927" x="8953500" y="2609850"/>
          <p14:tracePt t="59929" x="8953500" y="2601913"/>
          <p14:tracePt t="59932" x="8961438" y="2593975"/>
          <p14:tracePt t="59932" x="8969375" y="2586038"/>
          <p14:tracePt t="59935" x="8978900" y="2576513"/>
          <p14:tracePt t="59937" x="8986838" y="2568575"/>
          <p14:tracePt t="59940" x="8994775" y="2560638"/>
          <p14:tracePt t="59940" x="8994775" y="2551113"/>
          <p14:tracePt t="59942" x="8994775" y="2543175"/>
          <p14:tracePt t="59943" x="9002713" y="2543175"/>
          <p14:tracePt t="59944" x="9002713" y="2535238"/>
          <p14:tracePt t="59947" x="9012238" y="2527300"/>
          <p14:tracePt t="59949" x="9020175" y="2509838"/>
          <p14:tracePt t="59951" x="9028113" y="2501900"/>
          <p14:tracePt t="59952" x="9028113" y="2492375"/>
          <p14:tracePt t="59954" x="9028113" y="2484438"/>
          <p14:tracePt t="59955" x="9037638" y="2484438"/>
          <p14:tracePt t="59956" x="9037638" y="2476500"/>
          <p14:tracePt t="59958" x="9037638" y="2468563"/>
          <p14:tracePt t="59959" x="9037638" y="2459038"/>
          <p14:tracePt t="59963" x="9045575" y="2451100"/>
          <p14:tracePt t="59966" x="9045575" y="2443163"/>
          <p14:tracePt t="59967" x="9053513" y="2433638"/>
          <p14:tracePt t="59968" x="9053513" y="2425700"/>
          <p14:tracePt t="59971" x="9053513" y="2417763"/>
          <p14:tracePt t="59974" x="9053513" y="2409825"/>
          <p14:tracePt t="59981" x="9053513" y="2400300"/>
          <p14:tracePt t="59982" x="9053513" y="2392363"/>
          <p14:tracePt t="59984" x="9053513" y="2384425"/>
          <p14:tracePt t="59988" x="9053513" y="2374900"/>
          <p14:tracePt t="59993" x="9053513" y="2366963"/>
          <p14:tracePt t="59999" x="9053513" y="2359025"/>
          <p14:tracePt t="60001" x="9045575" y="2359025"/>
          <p14:tracePt t="60003" x="9045575" y="2351088"/>
          <p14:tracePt t="60007" x="9037638" y="2351088"/>
          <p14:tracePt t="60012" x="9037638" y="2341563"/>
          <p14:tracePt t="60014" x="9028113" y="2341563"/>
          <p14:tracePt t="60017" x="9020175" y="2341563"/>
          <p14:tracePt t="60021" x="9012238" y="2333625"/>
          <p14:tracePt t="60022" x="9002713" y="2333625"/>
          <p14:tracePt t="60025" x="8994775" y="2333625"/>
          <p14:tracePt t="60030" x="8986838" y="2333625"/>
          <p14:tracePt t="60032" x="8978900" y="2333625"/>
          <p14:tracePt t="60032" x="8969375" y="2325688"/>
          <p14:tracePt t="60035" x="8961438" y="2325688"/>
          <p14:tracePt t="60037" x="8953500" y="2325688"/>
          <p14:tracePt t="60041" x="8943975" y="2325688"/>
          <p14:tracePt t="60041" x="8936038" y="2325688"/>
          <p14:tracePt t="60045" x="8928100" y="2316163"/>
          <p14:tracePt t="60048" x="8920163" y="2316163"/>
          <p14:tracePt t="60049" x="8910638" y="2316163"/>
          <p14:tracePt t="60051" x="8902700" y="2316163"/>
          <p14:tracePt t="60052" x="8894763" y="2316163"/>
          <p14:tracePt t="60055" x="8885238" y="2316163"/>
          <p14:tracePt t="60058" x="8877300" y="2316163"/>
          <p14:tracePt t="60060" x="8869363" y="2316163"/>
          <p14:tracePt t="60063" x="8861425" y="2316163"/>
          <p14:tracePt t="60066" x="8851900" y="2316163"/>
          <p14:tracePt t="60068" x="8843963" y="2316163"/>
          <p14:tracePt t="60070" x="8836025" y="2316163"/>
          <p14:tracePt t="60073" x="8826500" y="2316163"/>
          <p14:tracePt t="60075" x="8818563" y="2316163"/>
          <p14:tracePt t="60079" x="8810625" y="2316163"/>
          <p14:tracePt t="60081" x="8802688" y="2316163"/>
          <p14:tracePt t="60083" x="8793163" y="2316163"/>
          <p14:tracePt t="60086" x="8785225" y="2316163"/>
          <p14:tracePt t="60090" x="8777288" y="2316163"/>
          <p14:tracePt t="60092" x="8767763" y="2316163"/>
          <p14:tracePt t="60097" x="8759825" y="2316163"/>
          <p14:tracePt t="60098" x="8751888" y="2316163"/>
          <p14:tracePt t="60104" x="8743950" y="2325688"/>
          <p14:tracePt t="60108" x="8734425" y="2325688"/>
          <p14:tracePt t="60109" x="8726488" y="2325688"/>
          <p14:tracePt t="60114" x="8718550" y="2333625"/>
          <p14:tracePt t="60120" x="8709025" y="2333625"/>
          <p14:tracePt t="60122" x="8709025" y="2341563"/>
          <p14:tracePt t="60124" x="8701088" y="2341563"/>
          <p14:tracePt t="60126" x="8693150" y="2351088"/>
          <p14:tracePt t="60130" x="8693150" y="2359025"/>
          <p14:tracePt t="60132" x="8685213" y="2366963"/>
          <p14:tracePt t="60136" x="8685213" y="2374900"/>
          <p14:tracePt t="60138" x="8675688" y="2374900"/>
          <p14:tracePt t="60139" x="8675688" y="2384425"/>
          <p14:tracePt t="60141" x="8675688" y="2392363"/>
          <p14:tracePt t="60143" x="8667750" y="2392363"/>
          <p14:tracePt t="60144" x="8667750" y="2400300"/>
          <p14:tracePt t="60144" x="8659813" y="2400300"/>
          <p14:tracePt t="60147" x="8659813" y="2409825"/>
          <p14:tracePt t="60150" x="8659813" y="2417763"/>
          <p14:tracePt t="60151" x="8650288" y="2425700"/>
          <p14:tracePt t="60153" x="8650288" y="2433638"/>
          <p14:tracePt t="60155" x="8650288" y="2443163"/>
          <p14:tracePt t="60157" x="8650288" y="2451100"/>
          <p14:tracePt t="60159" x="8642350" y="2451100"/>
          <p14:tracePt t="60160" x="8642350" y="2459038"/>
          <p14:tracePt t="60160" x="8642350" y="2468563"/>
          <p14:tracePt t="60163" x="8642350" y="2476500"/>
          <p14:tracePt t="60165" x="8642350" y="2484438"/>
          <p14:tracePt t="60167" x="8642350" y="2492375"/>
          <p14:tracePt t="60167" x="8642350" y="2501900"/>
          <p14:tracePt t="60170" x="8642350" y="2509838"/>
          <p14:tracePt t="60172" x="8642350" y="2517775"/>
          <p14:tracePt t="60173" x="8642350" y="2527300"/>
          <p14:tracePt t="60174" x="8642350" y="2535238"/>
          <p14:tracePt t="60176" x="8642350" y="2543175"/>
          <p14:tracePt t="60180" x="8642350" y="2560638"/>
          <p14:tracePt t="60181" x="8642350" y="2568575"/>
          <p14:tracePt t="60183" x="8642350" y="2576513"/>
          <p14:tracePt t="60185" x="8642350" y="2586038"/>
          <p14:tracePt t="60188" x="8642350" y="2593975"/>
          <p14:tracePt t="60190" x="8642350" y="2601913"/>
          <p14:tracePt t="60191" x="8650288" y="2609850"/>
          <p14:tracePt t="60193" x="8650288" y="2619375"/>
          <p14:tracePt t="60196" x="8659813" y="2627313"/>
          <p14:tracePt t="60198" x="8659813" y="2635250"/>
          <p14:tracePt t="60200" x="8667750" y="2635250"/>
          <p14:tracePt t="60201" x="8667750" y="2644775"/>
          <p14:tracePt t="60204" x="8675688" y="2644775"/>
          <p14:tracePt t="60205" x="8675688" y="2652713"/>
          <p14:tracePt t="60206" x="8685213" y="2652713"/>
          <p14:tracePt t="60208" x="8685213" y="2660650"/>
          <p14:tracePt t="60210" x="8693150" y="2668588"/>
          <p14:tracePt t="60213" x="8701088" y="2668588"/>
          <p14:tracePt t="60217" x="8709025" y="2668588"/>
          <p14:tracePt t="60218" x="8709025" y="2678113"/>
          <p14:tracePt t="60220" x="8718550" y="2678113"/>
          <p14:tracePt t="60222" x="8726488" y="2678113"/>
          <p14:tracePt t="60224" x="8734425" y="2678113"/>
          <p14:tracePt t="60225" x="8734425" y="2686050"/>
          <p14:tracePt t="60226" x="8743950" y="2686050"/>
          <p14:tracePt t="60230" x="8751888" y="2686050"/>
          <p14:tracePt t="60232" x="8759825" y="2686050"/>
          <p14:tracePt t="60234" x="8767763" y="2686050"/>
          <p14:tracePt t="60236" x="8777288" y="2686050"/>
          <p14:tracePt t="60238" x="8785225" y="2686050"/>
          <p14:tracePt t="60241" x="8793163" y="2686050"/>
          <p14:tracePt t="60244" x="8802688" y="2686050"/>
          <p14:tracePt t="60247" x="8810625" y="2686050"/>
          <p14:tracePt t="60249" x="8818563" y="2686050"/>
          <p14:tracePt t="60251" x="8826500" y="2686050"/>
          <p14:tracePt t="60254" x="8836025" y="2686050"/>
          <p14:tracePt t="60256" x="8843963" y="2686050"/>
          <p14:tracePt t="60259" x="8851900" y="2686050"/>
          <p14:tracePt t="60260" x="8851900" y="2678113"/>
          <p14:tracePt t="60263" x="8861425" y="2678113"/>
          <p14:tracePt t="60267" x="8861425" y="2668588"/>
          <p14:tracePt t="60268" x="8869363" y="2668588"/>
          <p14:tracePt t="60270" x="8869363" y="2660650"/>
          <p14:tracePt t="60272" x="8877300" y="2660650"/>
          <p14:tracePt t="60277" x="8877300" y="2652713"/>
          <p14:tracePt t="60280" x="8885238" y="2652713"/>
          <p14:tracePt t="60282" x="8885238" y="2644775"/>
          <p14:tracePt t="60293" x="8885238" y="2635250"/>
          <p14:tracePt t="60297" x="8885238" y="2627313"/>
          <p14:tracePt t="60313" x="8877300" y="2627313"/>
          <p14:tracePt t="60323" x="8869363" y="2627313"/>
          <p14:tracePt t="60335" x="8861425" y="2627313"/>
          <p14:tracePt t="60342" x="8851900" y="2627313"/>
          <p14:tracePt t="60348" x="8843963" y="2635250"/>
          <p14:tracePt t="60349" x="8836025" y="2635250"/>
          <p14:tracePt t="60351" x="8826500" y="2644775"/>
          <p14:tracePt t="60354" x="8818563" y="2652713"/>
          <p14:tracePt t="60357" x="8810625" y="2660650"/>
          <p14:tracePt t="60361" x="8802688" y="2668588"/>
          <p14:tracePt t="60365" x="8785225" y="2678113"/>
          <p14:tracePt t="60366" x="8785225" y="2686050"/>
          <p14:tracePt t="60367" x="8777288" y="2686050"/>
          <p14:tracePt t="60369" x="8767763" y="2693988"/>
          <p14:tracePt t="60371" x="8767763" y="2703513"/>
          <p14:tracePt t="60372" x="8759825" y="2703513"/>
          <p14:tracePt t="60374" x="8759825" y="2711450"/>
          <p14:tracePt t="60374" x="8751888" y="2711450"/>
          <p14:tracePt t="60376" x="8743950" y="2719388"/>
          <p14:tracePt t="60380" x="8734425" y="2727325"/>
          <p14:tracePt t="60381" x="8726488" y="2727325"/>
          <p14:tracePt t="60383" x="8726488" y="2736850"/>
          <p14:tracePt t="60383" x="8718550" y="2736850"/>
          <p14:tracePt t="60385" x="8709025" y="2744788"/>
          <p14:tracePt t="60387" x="8709025" y="2752725"/>
          <p14:tracePt t="60388" x="8701088" y="2752725"/>
          <p14:tracePt t="60389" x="8693150" y="2752725"/>
          <p14:tracePt t="60390" x="8693150" y="2762250"/>
          <p14:tracePt t="60392" x="8685213" y="2770188"/>
          <p14:tracePt t="60393" x="8675688" y="2770188"/>
          <p14:tracePt t="60394" x="8675688" y="2778125"/>
          <p14:tracePt t="60396" x="8667750" y="2778125"/>
          <p14:tracePt t="60398" x="8659813" y="2786063"/>
          <p14:tracePt t="60400" x="8650288" y="2786063"/>
          <p14:tracePt t="60401" x="8642350" y="2795588"/>
          <p14:tracePt t="60402" x="8642350" y="2803525"/>
          <p14:tracePt t="60404" x="8634413" y="2803525"/>
          <p14:tracePt t="60405" x="8626475" y="2811463"/>
          <p14:tracePt t="60407" x="8616950" y="2811463"/>
          <p14:tracePt t="60409" x="8616950" y="2820988"/>
          <p14:tracePt t="60410" x="8609013" y="2820988"/>
          <p14:tracePt t="60413" x="8601075" y="2828925"/>
          <p14:tracePt t="60415" x="8591550" y="2828925"/>
          <p14:tracePt t="60417" x="8591550" y="2836863"/>
          <p14:tracePt t="60418" x="8583613" y="2846388"/>
          <p14:tracePt t="60422" x="8575675" y="2854325"/>
          <p14:tracePt t="60428" x="8567738" y="2862263"/>
          <p14:tracePt t="60430" x="8558213" y="2862263"/>
          <p14:tracePt t="60433" x="8558213" y="2870200"/>
          <p14:tracePt t="60434" x="8550275" y="2870200"/>
          <p14:tracePt t="60436" x="8550275" y="2879725"/>
          <p14:tracePt t="60439" x="8542338" y="2887663"/>
          <p14:tracePt t="60447" x="8532813" y="2895600"/>
          <p14:tracePt t="60451" x="8524875" y="2905125"/>
          <p14:tracePt t="60453" x="8524875" y="2913063"/>
          <p14:tracePt t="60455" x="8516938" y="2913063"/>
          <p14:tracePt t="60458" x="8516938" y="2921000"/>
          <p14:tracePt t="60460" x="8509000" y="2921000"/>
          <p14:tracePt t="60464" x="8509000" y="2928938"/>
          <p14:tracePt t="60467" x="8499475" y="2928938"/>
          <p14:tracePt t="60469" x="8499475" y="2938463"/>
          <p14:tracePt t="60470" x="8491538" y="2946400"/>
          <p14:tracePt t="60474" x="8491538" y="2954338"/>
          <p14:tracePt t="60480" x="8483600" y="2963863"/>
          <p14:tracePt t="60482" x="8483600" y="2971800"/>
          <p14:tracePt t="60485" x="8483600" y="2979738"/>
          <p14:tracePt t="60487" x="8474075" y="2979738"/>
          <p14:tracePt t="60490" x="8474075" y="2987675"/>
          <p14:tracePt t="60496" x="8474075" y="2997200"/>
          <p14:tracePt t="60499" x="8474075" y="3005138"/>
          <p14:tracePt t="60502" x="8466138" y="3013075"/>
          <p14:tracePt t="60510" x="8466138" y="3022600"/>
          <p14:tracePt t="60525" x="8466138" y="3030538"/>
          <p14:tracePt t="60546" x="8466138" y="3038475"/>
          <p14:tracePt t="60555" x="8474075" y="3038475"/>
          <p14:tracePt t="60563" x="8483600" y="3038475"/>
          <p14:tracePt t="60566" x="8491538" y="3038475"/>
          <p14:tracePt t="60569" x="8499475" y="3038475"/>
          <p14:tracePt t="60573" x="8509000" y="3038475"/>
          <p14:tracePt t="60576" x="8516938" y="3038475"/>
          <p14:tracePt t="60581" x="8524875" y="3038475"/>
          <p14:tracePt t="60582" x="8532813" y="3030538"/>
          <p14:tracePt t="60586" x="8542338" y="3030538"/>
          <p14:tracePt t="60589" x="8542338" y="3022600"/>
          <p14:tracePt t="60589" x="8550275" y="3022600"/>
          <p14:tracePt t="60592" x="8558213" y="3013075"/>
          <p14:tracePt t="60594" x="8567738" y="3005138"/>
          <p14:tracePt t="60598" x="8567738" y="2997200"/>
          <p14:tracePt t="60599" x="8575675" y="2997200"/>
          <p14:tracePt t="60601" x="8575675" y="2987675"/>
          <p14:tracePt t="60605" x="8575675" y="2979738"/>
          <p14:tracePt t="60606" x="8583613" y="2971800"/>
          <p14:tracePt t="60610" x="8583613" y="2963863"/>
          <p14:tracePt t="60614" x="8583613" y="2954338"/>
          <p14:tracePt t="60616" x="8583613" y="2946400"/>
          <p14:tracePt t="60618" x="8583613" y="2938463"/>
          <p14:tracePt t="60624" x="8583613" y="2921000"/>
          <p14:tracePt t="60626" x="8583613" y="2913063"/>
          <p14:tracePt t="60630" x="8583613" y="2905125"/>
          <p14:tracePt t="60632" x="8583613" y="2895600"/>
          <p14:tracePt t="60634" x="8575675" y="2895600"/>
          <p14:tracePt t="60636" x="8575675" y="2887663"/>
          <p14:tracePt t="60638" x="8567738" y="2879725"/>
          <p14:tracePt t="60640" x="8558213" y="2870200"/>
          <p14:tracePt t="60644" x="8550275" y="2870200"/>
          <p14:tracePt t="60645" x="8550275" y="2862263"/>
          <p14:tracePt t="60648" x="8542338" y="2862263"/>
          <p14:tracePt t="60651" x="8532813" y="2854325"/>
          <p14:tracePt t="60652" x="8524875" y="2854325"/>
          <p14:tracePt t="60654" x="8516938" y="2854325"/>
          <p14:tracePt t="60657" x="8509000" y="2854325"/>
          <p14:tracePt t="60659" x="8509000" y="2846388"/>
          <p14:tracePt t="60660" x="8491538" y="2846388"/>
          <p14:tracePt t="60662" x="8491538" y="2836863"/>
          <p14:tracePt t="60664" x="8483600" y="2836863"/>
          <p14:tracePt t="60666" x="8474075" y="2836863"/>
          <p14:tracePt t="60667" x="8466138" y="2836863"/>
          <p14:tracePt t="60688" x="8356600" y="2854325"/>
          <p14:tracePt t="60691" x="8340725" y="2862263"/>
          <p14:tracePt t="60693" x="8332788" y="2862263"/>
          <p14:tracePt t="60696" x="8332788" y="2870200"/>
          <p14:tracePt t="60699" x="8315325" y="2879725"/>
          <p14:tracePt t="60700" x="8307388" y="2879725"/>
          <p14:tracePt t="60701" x="8297863" y="2879725"/>
          <p14:tracePt t="60717" x="8256588" y="2928938"/>
          <p14:tracePt t="60730" x="8239125" y="2979738"/>
          <p14:tracePt t="60733" x="8231188" y="2987675"/>
          <p14:tracePt t="60734" x="8231188" y="2997200"/>
          <p14:tracePt t="60740" x="8231188" y="3022600"/>
          <p14:tracePt t="60763" x="8239125" y="3122613"/>
          <p14:tracePt t="60764" x="8248650" y="3122613"/>
          <p14:tracePt t="60768" x="8248650" y="3140075"/>
          <p14:tracePt t="60770" x="8256588" y="3148013"/>
          <p14:tracePt t="60864" x="8532813" y="3189288"/>
          <p14:tracePt t="60870" x="8532813" y="3181350"/>
          <p14:tracePt t="60880" x="8532813" y="3173413"/>
          <p14:tracePt t="60883" x="8532813" y="3163888"/>
          <p14:tracePt t="60892" x="8532813" y="3155950"/>
          <p14:tracePt t="60898" x="8524875" y="3155950"/>
          <p14:tracePt t="60903" x="8516938" y="3155950"/>
          <p14:tracePt t="60924" x="8509000" y="3155950"/>
          <p14:tracePt t="60943" x="8499475" y="3155950"/>
          <p14:tracePt t="60947" x="8499475" y="3163888"/>
          <p14:tracePt t="60950" x="8499475" y="3173413"/>
          <p14:tracePt t="60957" x="8491538" y="3181350"/>
          <p14:tracePt t="60963" x="8483600" y="3189288"/>
          <p14:tracePt t="60968" x="8483600" y="3198813"/>
          <p14:tracePt t="60969" x="8483600" y="3206750"/>
          <p14:tracePt t="60976" x="8483600" y="3214688"/>
          <p14:tracePt t="60978" x="8474075" y="3214688"/>
          <p14:tracePt t="60984" x="8474075" y="3222625"/>
          <p14:tracePt t="60993" x="8474075" y="3232150"/>
          <p14:tracePt t="61002" x="8474075" y="3240088"/>
          <p14:tracePt t="61008" x="8474075" y="3248025"/>
          <p14:tracePt t="61017" x="8474075" y="3257550"/>
          <p14:tracePt t="61040" x="8474075" y="3265488"/>
          <p14:tracePt t="61061" x="8474075" y="3273425"/>
          <p14:tracePt t="61066" x="8474075" y="3281363"/>
          <p14:tracePt t="61075" x="8474075" y="3290888"/>
          <p14:tracePt t="61081" x="8474075" y="3298825"/>
          <p14:tracePt t="61086" x="8474075" y="3306763"/>
          <p14:tracePt t="61088" x="8474075" y="3316288"/>
          <p14:tracePt t="61090" x="8474075" y="3324225"/>
          <p14:tracePt t="61093" x="8474075" y="3332163"/>
          <p14:tracePt t="61097" x="8474075" y="3340100"/>
          <p14:tracePt t="61099" x="8474075" y="3357563"/>
          <p14:tracePt t="61102" x="8474075" y="3365500"/>
          <p14:tracePt t="61104" x="8474075" y="3375025"/>
          <p14:tracePt t="61105" x="8474075" y="3382963"/>
          <p14:tracePt t="61107" x="8474075" y="3390900"/>
          <p14:tracePt t="61109" x="8474075" y="3398838"/>
          <p14:tracePt t="61112" x="8474075" y="3416300"/>
          <p14:tracePt t="61115" x="8466138" y="3424238"/>
          <p14:tracePt t="61117" x="8466138" y="3441700"/>
          <p14:tracePt t="61119" x="8466138" y="3459163"/>
          <p14:tracePt t="61120" x="8466138" y="3467100"/>
          <p14:tracePt t="61122" x="8458200" y="3475038"/>
          <p14:tracePt t="61123" x="8458200" y="3492500"/>
          <p14:tracePt t="61124" x="8458200" y="3500438"/>
          <p14:tracePt t="61126" x="8458200" y="3508375"/>
          <p14:tracePt t="61127" x="8458200" y="3517900"/>
          <p14:tracePt t="61128" x="8458200" y="3525838"/>
          <p14:tracePt t="61130" x="8458200" y="3541713"/>
          <p14:tracePt t="61132" x="8458200" y="3551238"/>
          <p14:tracePt t="61133" x="8458200" y="3559175"/>
          <p14:tracePt t="61134" x="8458200" y="3576638"/>
          <p14:tracePt t="61135" x="8458200" y="3584575"/>
          <p14:tracePt t="61136" x="8458200" y="3592513"/>
          <p14:tracePt t="61138" x="8458200" y="3600450"/>
          <p14:tracePt t="61139" x="8458200" y="3617913"/>
          <p14:tracePt t="61139" x="8466138" y="3617913"/>
          <p14:tracePt t="61140" x="8466138" y="3635375"/>
          <p14:tracePt t="61141" x="8466138" y="3643313"/>
          <p14:tracePt t="61143" x="8466138" y="3659188"/>
          <p14:tracePt t="61144" x="8466138" y="3668713"/>
          <p14:tracePt t="61146" x="8474075" y="3668713"/>
          <p14:tracePt t="61148" x="8474075" y="3684588"/>
          <p14:tracePt t="61149" x="8483600" y="3702050"/>
          <p14:tracePt t="61151" x="8483600" y="3709988"/>
          <p14:tracePt t="61151" x="8483600" y="3717925"/>
          <p14:tracePt t="61152" x="8483600" y="3727450"/>
          <p14:tracePt t="61153" x="8483600" y="3735388"/>
          <p14:tracePt t="61154" x="8491538" y="3743325"/>
          <p14:tracePt t="61157" x="8491538" y="3752850"/>
          <p14:tracePt t="61158" x="8499475" y="3768725"/>
          <p14:tracePt t="61159" x="8499475" y="3776663"/>
          <p14:tracePt t="61161" x="8499475" y="3794125"/>
          <p14:tracePt t="61165" x="8499475" y="3811588"/>
          <p14:tracePt t="61166" x="8509000" y="3819525"/>
          <p14:tracePt t="61167" x="8509000" y="3827463"/>
          <p14:tracePt t="61168" x="8509000" y="3844925"/>
          <p14:tracePt t="61171" x="8509000" y="3852863"/>
          <p14:tracePt t="61173" x="8509000" y="3860800"/>
          <p14:tracePt t="61173" x="8509000" y="3870325"/>
          <p14:tracePt t="61175" x="8516938" y="3878263"/>
          <p14:tracePt t="61178" x="8516938" y="3886200"/>
          <p14:tracePt t="61182" x="8516938" y="3911600"/>
          <p14:tracePt t="61183" x="8516938" y="3919538"/>
          <p14:tracePt t="61185" x="8516938" y="3937000"/>
          <p14:tracePt t="61188" x="8516938" y="3944938"/>
          <p14:tracePt t="61190" x="8516938" y="3952875"/>
          <p14:tracePt t="61191" x="8516938" y="3962400"/>
          <p14:tracePt t="61193" x="8516938" y="3970338"/>
          <p14:tracePt t="61197" x="8516938" y="3978275"/>
          <p14:tracePt t="61198" x="8516938" y="3995738"/>
          <p14:tracePt t="61200" x="8516938" y="4003675"/>
          <p14:tracePt t="61202" x="8516938" y="4011613"/>
          <p14:tracePt t="61205" x="8516938" y="4021138"/>
          <p14:tracePt t="61206" x="8516938" y="4029075"/>
          <p14:tracePt t="61208" x="8516938" y="4037013"/>
          <p14:tracePt t="61210" x="8516938" y="4046538"/>
          <p14:tracePt t="61213" x="8516938" y="4054475"/>
          <p14:tracePt t="61214" x="8516938" y="4062413"/>
          <p14:tracePt t="61215" x="8516938" y="4071938"/>
          <p14:tracePt t="61217" x="8516938" y="4079875"/>
          <p14:tracePt t="61220" x="8516938" y="4087813"/>
          <p14:tracePt t="61221" x="8516938" y="4095750"/>
          <p14:tracePt t="61223" x="8516938" y="4105275"/>
          <p14:tracePt t="61225" x="8516938" y="4113213"/>
          <p14:tracePt t="61230" x="8516938" y="4130675"/>
          <p14:tracePt t="61232" x="8516938" y="4138613"/>
          <p14:tracePt t="61234" x="8516938" y="4146550"/>
          <p14:tracePt t="61237" x="8516938" y="4154488"/>
          <p14:tracePt t="61238" x="8516938" y="4164013"/>
          <p14:tracePt t="61241" x="8516938" y="4171950"/>
          <p14:tracePt t="61244" x="8516938" y="4179888"/>
          <p14:tracePt t="61248" x="8516938" y="4189413"/>
          <p14:tracePt t="61250" x="8516938" y="4197350"/>
          <p14:tracePt t="61251" x="8516938" y="4205288"/>
          <p14:tracePt t="61254" x="8516938" y="4213225"/>
          <p14:tracePt t="61256" x="8509000" y="4213225"/>
          <p14:tracePt t="61257" x="8509000" y="4222750"/>
          <p14:tracePt t="61260" x="8509000" y="4230688"/>
          <p14:tracePt t="61261" x="8509000" y="4238625"/>
          <p14:tracePt t="61265" x="8499475" y="4248150"/>
          <p14:tracePt t="61268" x="8499475" y="4256088"/>
          <p14:tracePt t="61270" x="8491538" y="4256088"/>
          <p14:tracePt t="61272" x="8491538" y="4264025"/>
          <p14:tracePt t="61274" x="8491538" y="4271963"/>
          <p14:tracePt t="61280" x="8491538" y="4281488"/>
          <p14:tracePt t="61283" x="8483600" y="4281488"/>
          <p14:tracePt t="61286" x="8483600" y="4289425"/>
          <p14:tracePt t="61304" x="8483600" y="4297363"/>
          <p14:tracePt t="61308" x="8483600" y="4306888"/>
          <p14:tracePt t="61316" x="8483600" y="4314825"/>
          <p14:tracePt t="61323" x="8491538" y="4314825"/>
          <p14:tracePt t="61327" x="8499475" y="4314825"/>
          <p14:tracePt t="61343" x="8509000" y="4314825"/>
          <p14:tracePt t="61521" x="8499475" y="4314825"/>
          <p14:tracePt t="61524" x="8491538" y="4314825"/>
          <p14:tracePt t="61525" x="8474075" y="4322763"/>
          <p14:tracePt t="61528" x="8466138" y="4322763"/>
          <p14:tracePt t="61529" x="8450263" y="4330700"/>
          <p14:tracePt t="61531" x="8440738" y="4330700"/>
          <p14:tracePt t="61532" x="8432800" y="4340225"/>
          <p14:tracePt t="61532" x="8415338" y="4340225"/>
          <p14:tracePt t="61534" x="8407400" y="4340225"/>
          <p14:tracePt t="61535" x="8399463" y="4348163"/>
          <p14:tracePt t="61537" x="8391525" y="4356100"/>
          <p14:tracePt t="61538" x="8374063" y="4356100"/>
          <p14:tracePt t="61538" x="8366125" y="4356100"/>
          <p14:tracePt t="61539" x="8348663" y="4365625"/>
          <p14:tracePt t="61540" x="8332788" y="4373563"/>
          <p14:tracePt t="61541" x="8323263" y="4373563"/>
          <p14:tracePt t="61542" x="8307388" y="4381500"/>
          <p14:tracePt t="61543" x="8289925" y="4389438"/>
          <p14:tracePt t="61544" x="8281988" y="4398963"/>
          <p14:tracePt t="61547" x="8248650" y="4414838"/>
          <p14:tracePt t="61549" x="8205788" y="4432300"/>
          <p14:tracePt t="61550" x="8189913" y="4440238"/>
          <p14:tracePt t="61551" x="8172450" y="4448175"/>
          <p14:tracePt t="61552" x="8156575" y="4457700"/>
          <p14:tracePt t="61553" x="8131175" y="4457700"/>
          <p14:tracePt t="61554" x="8113713" y="4473575"/>
          <p14:tracePt t="61555" x="8097838" y="4483100"/>
          <p14:tracePt t="61556" x="8088313" y="4483100"/>
          <p14:tracePt t="61557" x="8054975" y="4498975"/>
          <p14:tracePt t="61558" x="8047038" y="4506913"/>
          <p14:tracePt t="61559" x="8029575" y="4516438"/>
          <p14:tracePt t="61560" x="8013700" y="4524375"/>
          <p14:tracePt t="61561" x="7988300" y="4532313"/>
          <p14:tracePt t="61563" x="7962900" y="4541838"/>
          <p14:tracePt t="61564" x="7921625" y="4565650"/>
          <p14:tracePt t="61566" x="7904163" y="4575175"/>
          <p14:tracePt t="61567" x="7853363" y="4591050"/>
          <p14:tracePt t="61568" x="7827963" y="4608513"/>
          <p14:tracePt t="61569" x="7812088" y="4616450"/>
          <p14:tracePt t="61570" x="7786688" y="4633913"/>
          <p14:tracePt t="61571" x="7761288" y="4649788"/>
          <p14:tracePt t="61572" x="7735888" y="4659313"/>
          <p14:tracePt t="61573" x="7720013" y="4667250"/>
          <p14:tracePt t="61574" x="7694613" y="4675188"/>
          <p14:tracePt t="61575" x="7677150" y="4692650"/>
          <p14:tracePt t="61576" x="7643813" y="4708525"/>
          <p14:tracePt t="61577" x="7618413" y="4718050"/>
          <p14:tracePt t="61580" x="7577138" y="4743450"/>
          <p14:tracePt t="61581" x="7551738" y="4751388"/>
          <p14:tracePt t="61585" x="7426325" y="4818063"/>
          <p14:tracePt t="61587" x="7400925" y="4835525"/>
          <p14:tracePt t="61587" x="7383463" y="4843463"/>
          <p14:tracePt t="61588" x="7350125" y="4860925"/>
          <p14:tracePt t="61589" x="7334250" y="4868863"/>
          <p14:tracePt t="61590" x="7308850" y="4876800"/>
          <p14:tracePt t="61591" x="7283450" y="4902200"/>
          <p14:tracePt t="61592" x="7258050" y="4910138"/>
          <p14:tracePt t="61593" x="7232650" y="4919663"/>
          <p14:tracePt t="61594" x="7216775" y="4935538"/>
          <p14:tracePt t="61596" x="7173913" y="4960938"/>
          <p14:tracePt t="61598" x="7140575" y="4960938"/>
          <p14:tracePt t="61601" x="7081838" y="4994275"/>
          <p14:tracePt t="61602" x="7023100" y="5027613"/>
          <p14:tracePt t="61603" x="7005638" y="5037138"/>
          <p14:tracePt t="61604" x="6981825" y="5045075"/>
          <p14:tracePt t="61605" x="6964363" y="5053013"/>
          <p14:tracePt t="61606" x="6938963" y="5070475"/>
          <p14:tracePt t="61607" x="6923088" y="5078413"/>
          <p14:tracePt t="61608" x="6888163" y="5086350"/>
          <p14:tracePt t="61609" x="6864350" y="5103813"/>
          <p14:tracePt t="61610" x="6838950" y="5111750"/>
          <p14:tracePt t="61611" x="6821488" y="5119688"/>
          <p14:tracePt t="61613" x="6770688" y="5145088"/>
          <p14:tracePt t="61614" x="6746875" y="5154613"/>
          <p14:tracePt t="61618" x="6653213" y="5195888"/>
          <p14:tracePt t="61619" x="6637338" y="5203825"/>
          <p14:tracePt t="61620" x="6604000" y="5221288"/>
          <p14:tracePt t="61621" x="6586538" y="5229225"/>
          <p14:tracePt t="61622" x="6561138" y="5237163"/>
          <p14:tracePt t="61623" x="6535738" y="5246688"/>
          <p14:tracePt t="61624" x="6511925" y="5254625"/>
          <p14:tracePt t="61625" x="6486525" y="5262563"/>
          <p14:tracePt t="61626" x="6469063" y="5280025"/>
          <p14:tracePt t="61627" x="6435725" y="5287963"/>
          <p14:tracePt t="61630" x="6384925" y="5313363"/>
          <p14:tracePt t="61631" x="6359525" y="5313363"/>
          <p14:tracePt t="61633" x="6300788" y="5346700"/>
          <p14:tracePt t="61634" x="6267450" y="5356225"/>
          <p14:tracePt t="61635" x="6242050" y="5364163"/>
          <p14:tracePt t="61636" x="6218238" y="5380038"/>
          <p14:tracePt t="61637" x="6200775" y="5380038"/>
          <p14:tracePt t="61638" x="6175375" y="5397500"/>
          <p14:tracePt t="61639" x="6149975" y="5405438"/>
          <p14:tracePt t="61640" x="6124575" y="5414963"/>
          <p14:tracePt t="61641" x="6108700" y="5422900"/>
          <p14:tracePt t="61642" x="6083300" y="5430838"/>
          <p14:tracePt t="61643" x="6067425" y="5438775"/>
          <p14:tracePt t="61644" x="6042025" y="5448300"/>
          <p14:tracePt t="61646" x="5999163" y="5464175"/>
          <p14:tracePt t="61648" x="5973763" y="5473700"/>
          <p14:tracePt t="61649" x="5932488" y="5497513"/>
          <p14:tracePt t="61650" x="5907088" y="5507038"/>
          <p14:tracePt t="61651" x="5891213" y="5507038"/>
          <p14:tracePt t="61652" x="5865813" y="5514975"/>
          <p14:tracePt t="61653" x="5848350" y="5532438"/>
          <p14:tracePt t="61654" x="5822950" y="5532438"/>
          <p14:tracePt t="61656" x="5807075" y="5540375"/>
          <p14:tracePt t="61657" x="5781675" y="5556250"/>
          <p14:tracePt t="61658" x="5764213" y="5565775"/>
          <p14:tracePt t="61659" x="5738813" y="5565775"/>
          <p14:tracePt t="61660" x="5722938" y="5581650"/>
          <p14:tracePt t="61661" x="5697538" y="5591175"/>
          <p14:tracePt t="61663" x="5680075" y="5591175"/>
          <p14:tracePt t="61663" x="5664200" y="5607050"/>
          <p14:tracePt t="61665" x="5613400" y="5614988"/>
          <p14:tracePt t="61666" x="5588000" y="5632450"/>
          <p14:tracePt t="61667" x="5572125" y="5640388"/>
          <p14:tracePt t="61668" x="5554663" y="5640388"/>
          <p14:tracePt t="61669" x="5521325" y="5657850"/>
          <p14:tracePt t="61670" x="5503863" y="5665788"/>
          <p14:tracePt t="61671" x="5480050" y="5673725"/>
          <p14:tracePt t="61672" x="5462588" y="5683250"/>
          <p14:tracePt t="61673" x="5445125" y="5691188"/>
          <p14:tracePt t="61674" x="5421313" y="5699125"/>
          <p14:tracePt t="61675" x="5395913" y="5708650"/>
          <p14:tracePt t="61676" x="5378450" y="5716588"/>
          <p14:tracePt t="61677" x="5345113" y="5724525"/>
          <p14:tracePt t="61679" x="5311775" y="5741988"/>
          <p14:tracePt t="61680" x="5286375" y="5749925"/>
          <p14:tracePt t="61682" x="5245100" y="5767388"/>
          <p14:tracePt t="61683" x="5210175" y="5775325"/>
          <p14:tracePt t="61698" x="4908550" y="5867400"/>
          <p14:tracePt t="61702" x="4833938" y="5884863"/>
          <p14:tracePt t="61703" x="4791075" y="5900738"/>
          <p14:tracePt t="61704" x="4775200" y="5900738"/>
          <p14:tracePt t="61705" x="4757738" y="5908675"/>
          <p14:tracePt t="61706" x="4740275" y="5918200"/>
          <p14:tracePt t="61707" x="4706938" y="5926138"/>
          <p14:tracePt t="61708" x="4691063" y="5926138"/>
          <p14:tracePt t="61709" x="4673600" y="5926138"/>
          <p14:tracePt t="61710" x="4657725" y="5934075"/>
          <p14:tracePt t="61711" x="4632325" y="5943600"/>
          <p14:tracePt t="61713" x="4614863" y="5951538"/>
          <p14:tracePt t="61714" x="4564063" y="5959475"/>
          <p14:tracePt t="61716" x="4548188" y="5969000"/>
          <p14:tracePt t="61717" x="4522788" y="5976938"/>
          <p14:tracePt t="61717" x="4505325" y="5976938"/>
          <p14:tracePt t="61718" x="4481513" y="5984875"/>
          <p14:tracePt t="61719" x="4464050" y="5992813"/>
          <p14:tracePt t="61720" x="4446588" y="5992813"/>
          <p14:tracePt t="61721" x="4422775" y="6002338"/>
          <p14:tracePt t="61722" x="4397375" y="6010275"/>
          <p14:tracePt t="61723" x="4379913" y="6010275"/>
          <p14:tracePt t="61724" x="4364038" y="6018213"/>
          <p14:tracePt t="61725" x="4354513" y="6018213"/>
          <p14:tracePt t="61726" x="4329113" y="6027738"/>
          <p14:tracePt t="61727" x="4305300" y="6035675"/>
          <p14:tracePt t="61729" x="4270375" y="6043613"/>
          <p14:tracePt t="61731" x="4254500" y="6051550"/>
          <p14:tracePt t="61732" x="4237038" y="6061075"/>
          <p14:tracePt t="61733" x="4221163" y="6061075"/>
          <p14:tracePt t="61734" x="4203700" y="6069013"/>
          <p14:tracePt t="61735" x="4187825" y="6069013"/>
          <p14:tracePt t="61736" x="4170363" y="6076950"/>
          <p14:tracePt t="61737" x="4144963" y="6086475"/>
          <p14:tracePt t="61738" x="4137025" y="6094413"/>
          <p14:tracePt t="61739" x="4119563" y="6094413"/>
          <p14:tracePt t="61740" x="4103688" y="6094413"/>
          <p14:tracePt t="61741" x="4086225" y="6102350"/>
          <p14:tracePt t="61742" x="4070350" y="6110288"/>
          <p14:tracePt t="61743" x="4060825" y="6110288"/>
          <p14:tracePt t="61744" x="4044950" y="6110288"/>
          <p14:tracePt t="61746" x="4011613" y="6127750"/>
          <p14:tracePt t="61748" x="4002088" y="6127750"/>
          <p14:tracePt t="61751" x="3943350" y="6145213"/>
          <p14:tracePt t="61752" x="3927475" y="6153150"/>
          <p14:tracePt t="61753" x="3917950" y="6153150"/>
          <p14:tracePt t="61754" x="3902075" y="6153150"/>
          <p14:tracePt t="61755" x="3894138" y="6153150"/>
          <p14:tracePt t="61756" x="3876675" y="6161088"/>
          <p14:tracePt t="61757" x="3868738" y="6161088"/>
          <p14:tracePt t="61758" x="3859213" y="6169025"/>
          <p14:tracePt t="61759" x="3843338" y="6169025"/>
          <p14:tracePt t="61760" x="3817938" y="6169025"/>
          <p14:tracePt t="61763" x="3800475" y="6169025"/>
          <p14:tracePt t="61765" x="3784600" y="6178550"/>
          <p14:tracePt t="61766" x="3776663" y="6178550"/>
          <p14:tracePt t="61766" x="3759200" y="6178550"/>
          <p14:tracePt t="61767" x="3751263" y="6186488"/>
          <p14:tracePt t="61768" x="3733800" y="6186488"/>
          <p14:tracePt t="61769" x="3725863" y="6194425"/>
          <p14:tracePt t="61770" x="3708400" y="6194425"/>
          <p14:tracePt t="61771" x="3700463" y="6194425"/>
          <p14:tracePt t="61772" x="3683000" y="6194425"/>
          <p14:tracePt t="61773" x="3675063" y="6194425"/>
          <p14:tracePt t="61774" x="3667125" y="6194425"/>
          <p14:tracePt t="61775" x="3649663" y="6194425"/>
          <p14:tracePt t="61776" x="3641725" y="6194425"/>
          <p14:tracePt t="61777" x="3624263" y="6194425"/>
          <p14:tracePt t="61780" x="3600450" y="6203950"/>
          <p14:tracePt t="61782" x="3582988" y="6203950"/>
          <p14:tracePt t="61783" x="3565525" y="6203950"/>
          <p14:tracePt t="61783" x="3557588" y="6203950"/>
          <p14:tracePt t="61785" x="3549650" y="6203950"/>
          <p14:tracePt t="61786" x="3541713" y="6203950"/>
          <p14:tracePt t="61787" x="3524250" y="6203950"/>
          <p14:tracePt t="61789" x="3516313" y="6203950"/>
          <p14:tracePt t="61790" x="3506788" y="6203950"/>
          <p14:tracePt t="61791" x="3498850" y="6203950"/>
          <p14:tracePt t="61792" x="3490913" y="6203950"/>
          <p14:tracePt t="61797" x="3473450" y="6203950"/>
          <p14:tracePt t="61798" x="3465513" y="6203950"/>
          <p14:tracePt t="61799" x="3457575" y="6203950"/>
          <p14:tracePt t="61801" x="3448050" y="6203950"/>
          <p14:tracePt t="61802" x="3440113" y="6203950"/>
          <p14:tracePt t="61804" x="3432175" y="6203950"/>
          <p14:tracePt t="61806" x="3424238" y="6203950"/>
          <p14:tracePt t="61809" x="3414713" y="6203950"/>
          <p14:tracePt t="61812" x="3398838" y="6194425"/>
          <p14:tracePt t="61815" x="3381375" y="6194425"/>
          <p14:tracePt t="61817" x="3373438" y="6194425"/>
          <p14:tracePt t="61818" x="3365500" y="6186488"/>
          <p14:tracePt t="61820" x="3355975" y="6186488"/>
          <p14:tracePt t="61821" x="3348038" y="6186488"/>
          <p14:tracePt t="61822" x="3340100" y="6178550"/>
          <p14:tracePt t="61824" x="3322638" y="6178550"/>
          <p14:tracePt t="61827" x="3314700" y="6178550"/>
          <p14:tracePt t="61829" x="3297238" y="6169025"/>
          <p14:tracePt t="61831" x="3289300" y="6169025"/>
          <p14:tracePt t="61833" x="3271838" y="6169025"/>
          <p14:tracePt t="61836" x="3263900" y="6169025"/>
          <p14:tracePt t="61838" x="3255963" y="6169025"/>
          <p14:tracePt t="61839" x="3248025" y="6161088"/>
          <p14:tracePt t="61842" x="3238500" y="6161088"/>
          <p14:tracePt t="61844" x="3230563" y="6161088"/>
          <p14:tracePt t="61847" x="3230563" y="6153150"/>
          <p14:tracePt t="61848" x="3222625" y="6153150"/>
          <p14:tracePt t="61850" x="3213100" y="6153150"/>
          <p14:tracePt t="61851" x="3205163" y="6153150"/>
          <p14:tracePt t="61856" x="3197225" y="6153150"/>
          <p14:tracePt t="61860" x="3189288" y="6153150"/>
          <p14:tracePt t="61865" x="3179763" y="6153150"/>
          <p14:tracePt t="61867" x="3171825" y="6153150"/>
          <p14:tracePt t="61871" x="3163888" y="6153150"/>
          <p14:tracePt t="61876" x="3154363" y="6153150"/>
          <p14:tracePt t="61879" x="3138488" y="6153150"/>
          <p14:tracePt t="61882" x="3130550" y="6153150"/>
          <p14:tracePt t="61885" x="3121025" y="6153150"/>
          <p14:tracePt t="61886" x="3113088" y="6153150"/>
          <p14:tracePt t="61888" x="3105150" y="6153150"/>
          <p14:tracePt t="61888" x="3095625" y="6153150"/>
          <p14:tracePt t="61890" x="3079750" y="6153150"/>
          <p14:tracePt t="61892" x="3071813" y="6153150"/>
          <p14:tracePt t="61894" x="3062288" y="6153150"/>
          <p14:tracePt t="61897" x="3046413" y="6153150"/>
          <p14:tracePt t="61899" x="3036888" y="6153150"/>
          <p14:tracePt t="61899" x="3021013" y="6153150"/>
          <p14:tracePt t="61900" x="3013075" y="6153150"/>
          <p14:tracePt t="61901" x="3003550" y="6153150"/>
          <p14:tracePt t="61902" x="2995613" y="6153150"/>
          <p14:tracePt t="61903" x="2987675" y="6153150"/>
          <p14:tracePt t="61904" x="2978150" y="6153150"/>
          <p14:tracePt t="61905" x="2970213" y="6153150"/>
          <p14:tracePt t="61906" x="2962275" y="6153150"/>
          <p14:tracePt t="61907" x="2954338" y="6153150"/>
          <p14:tracePt t="61908" x="2936875" y="6153150"/>
          <p14:tracePt t="61910" x="2919413" y="6153150"/>
          <p14:tracePt t="61913" x="2895600" y="6153150"/>
          <p14:tracePt t="61915" x="2878138" y="6153150"/>
          <p14:tracePt t="61916" x="2870200" y="6153150"/>
          <p14:tracePt t="61917" x="2852738" y="6153150"/>
          <p14:tracePt t="61918" x="2844800" y="6153150"/>
          <p14:tracePt t="61920" x="2836863" y="6153150"/>
          <p14:tracePt t="61921" x="2819400" y="6153150"/>
          <p14:tracePt t="61922" x="2811463" y="6153150"/>
          <p14:tracePt t="61923" x="2801938" y="6153150"/>
          <p14:tracePt t="61924" x="2794000" y="6153150"/>
          <p14:tracePt t="61925" x="2786063" y="6153150"/>
          <p14:tracePt t="61926" x="2778125" y="6153150"/>
          <p14:tracePt t="61927" x="2768600" y="6153150"/>
          <p14:tracePt t="61929" x="2752725" y="6153150"/>
          <p14:tracePt t="61931" x="2743200" y="6153150"/>
          <p14:tracePt t="61931" x="2735263" y="6153150"/>
          <p14:tracePt t="61932" x="2727325" y="6153150"/>
          <p14:tracePt t="61933" x="2719388" y="6145213"/>
          <p14:tracePt t="61934" x="2709863" y="6145213"/>
          <p14:tracePt t="61936" x="2693988" y="6145213"/>
          <p14:tracePt t="61938" x="2684463" y="6145213"/>
          <p14:tracePt t="61939" x="2676525" y="6145213"/>
          <p14:tracePt t="61940" x="2668588" y="6145213"/>
          <p14:tracePt t="61941" x="2651125" y="6145213"/>
          <p14:tracePt t="61943" x="2643188" y="6145213"/>
          <p14:tracePt t="61944" x="2643188" y="6135688"/>
          <p14:tracePt t="61946" x="2635250" y="6135688"/>
          <p14:tracePt t="61948" x="2625725" y="6135688"/>
          <p14:tracePt t="61948" x="2617788" y="6135688"/>
          <p14:tracePt t="61950" x="2601913" y="6135688"/>
          <p14:tracePt t="61951" x="2601913" y="6127750"/>
          <p14:tracePt t="61952" x="2592388" y="6127750"/>
          <p14:tracePt t="61954" x="2584450" y="6127750"/>
          <p14:tracePt t="61957" x="2576513" y="6127750"/>
          <p14:tracePt t="61958" x="2566988" y="6127750"/>
          <p14:tracePt t="61959" x="2559050" y="6119813"/>
          <p14:tracePt t="61961" x="2551113" y="6119813"/>
          <p14:tracePt t="61964" x="2543175" y="6119813"/>
          <p14:tracePt t="61966" x="2533650" y="6119813"/>
          <p14:tracePt t="61967" x="2525713" y="6119813"/>
          <p14:tracePt t="61968" x="2525713" y="6110288"/>
          <p14:tracePt t="61969" x="2517775" y="6110288"/>
          <p14:tracePt t="61971" x="2508250" y="6110288"/>
          <p14:tracePt t="61973" x="2500313" y="6110288"/>
          <p14:tracePt t="61975" x="2492375" y="6102350"/>
          <p14:tracePt t="61977" x="2484438" y="6102350"/>
          <p14:tracePt t="61978" x="2484438" y="6094413"/>
          <p14:tracePt t="61980" x="2474913" y="6094413"/>
          <p14:tracePt t="61982" x="2466975" y="6094413"/>
          <p14:tracePt t="61982" x="2459038" y="6086475"/>
          <p14:tracePt t="61984" x="2449513" y="6086475"/>
          <p14:tracePt t="61986" x="2441575" y="6076950"/>
          <p14:tracePt t="61988" x="2433638" y="6076950"/>
          <p14:tracePt t="61989" x="2425700" y="6076950"/>
          <p14:tracePt t="61991" x="2416175" y="6069013"/>
          <p14:tracePt t="61993" x="2408238" y="6061075"/>
          <p14:tracePt t="61995" x="2400300" y="6061075"/>
          <p14:tracePt t="61997" x="2382838" y="6051550"/>
          <p14:tracePt t="62001" x="2374900" y="6051550"/>
          <p14:tracePt t="62001" x="2366963" y="6043613"/>
          <p14:tracePt t="62003" x="2357438" y="6043613"/>
          <p14:tracePt t="62005" x="2349500" y="6035675"/>
          <p14:tracePt t="62007" x="2341563" y="6027738"/>
          <p14:tracePt t="62008" x="2332038" y="6027738"/>
          <p14:tracePt t="62010" x="2324100" y="6018213"/>
          <p14:tracePt t="62013" x="2316163" y="6010275"/>
          <p14:tracePt t="62015" x="2308225" y="6010275"/>
          <p14:tracePt t="62016" x="2298700" y="6002338"/>
          <p14:tracePt t="62018" x="2298700" y="5992813"/>
          <p14:tracePt t="62019" x="2290763" y="5992813"/>
          <p14:tracePt t="62020" x="2290763" y="5984875"/>
          <p14:tracePt t="62021" x="2282825" y="5984875"/>
          <p14:tracePt t="62022" x="2282825" y="5976938"/>
          <p14:tracePt t="62024" x="2273300" y="5969000"/>
          <p14:tracePt t="62026" x="2273300" y="5959475"/>
          <p14:tracePt t="62027" x="2265363" y="5959475"/>
          <p14:tracePt t="62030" x="2265363" y="5943600"/>
          <p14:tracePt t="62032" x="2257425" y="5926138"/>
          <p14:tracePt t="62033" x="2257425" y="5908675"/>
          <p14:tracePt t="62034" x="2257425" y="5900738"/>
          <p14:tracePt t="62035" x="2257425" y="5892800"/>
          <p14:tracePt t="62037" x="2249488" y="5884863"/>
          <p14:tracePt t="62038" x="2249488" y="5867400"/>
          <p14:tracePt t="62039" x="2249488" y="5859463"/>
          <p14:tracePt t="62041" x="2239963" y="5849938"/>
          <p14:tracePt t="62041" x="2239963" y="5834063"/>
          <p14:tracePt t="62042" x="2239963" y="5826125"/>
          <p14:tracePt t="62043" x="2239963" y="5816600"/>
          <p14:tracePt t="62045" x="2239963" y="5800725"/>
          <p14:tracePt t="62047" x="2232025" y="5783263"/>
          <p14:tracePt t="62051" x="2224088" y="5732463"/>
          <p14:tracePt t="62051" x="2224088" y="5716588"/>
          <p14:tracePt t="62052" x="2224088" y="5699125"/>
          <p14:tracePt t="62053" x="2224088" y="5683250"/>
          <p14:tracePt t="62055" x="2224088" y="5673725"/>
          <p14:tracePt t="62056" x="2224088" y="5657850"/>
          <p14:tracePt t="62057" x="2224088" y="5649913"/>
          <p14:tracePt t="62058" x="2224088" y="5632450"/>
          <p14:tracePt t="62059" x="2224088" y="5624513"/>
          <p14:tracePt t="62060" x="2224088" y="5607050"/>
          <p14:tracePt t="62062" x="2224088" y="5591175"/>
          <p14:tracePt t="62064" x="2224088" y="5565775"/>
          <p14:tracePt t="62065" x="2224088" y="5556250"/>
          <p14:tracePt t="62066" x="2214563" y="5532438"/>
          <p14:tracePt t="62067" x="2214563" y="5522913"/>
          <p14:tracePt t="62067" x="2214563" y="5514975"/>
          <p14:tracePt t="62068" x="2214563" y="5507038"/>
          <p14:tracePt t="62069" x="2214563" y="5489575"/>
          <p14:tracePt t="62070" x="2214563" y="5481638"/>
          <p14:tracePt t="62071" x="2214563" y="5464175"/>
          <p14:tracePt t="62072" x="2214563" y="5456238"/>
          <p14:tracePt t="62073" x="2214563" y="5438775"/>
          <p14:tracePt t="62074" x="2214563" y="5430838"/>
          <p14:tracePt t="62075" x="2214563" y="5422900"/>
          <p14:tracePt t="62076" x="2214563" y="5414963"/>
          <p14:tracePt t="62077" x="2214563" y="5397500"/>
          <p14:tracePt t="62079" x="2214563" y="5380038"/>
          <p14:tracePt t="62080" x="2214563" y="5372100"/>
          <p14:tracePt t="62081" x="2214563" y="5356225"/>
          <p14:tracePt t="62082" x="2214563" y="5346700"/>
          <p14:tracePt t="62083" x="2214563" y="5338763"/>
          <p14:tracePt t="62084" x="2214563" y="5330825"/>
          <p14:tracePt t="62085" x="2224088" y="5313363"/>
          <p14:tracePt t="62086" x="2224088" y="5305425"/>
          <p14:tracePt t="62087" x="2232025" y="5295900"/>
          <p14:tracePt t="62088" x="2232025" y="5280025"/>
          <p14:tracePt t="62090" x="2232025" y="5262563"/>
          <p14:tracePt t="62091" x="2239963" y="5246688"/>
          <p14:tracePt t="62092" x="2239963" y="5237163"/>
          <p14:tracePt t="62094" x="2249488" y="5221288"/>
          <p14:tracePt t="62096" x="2249488" y="5213350"/>
          <p14:tracePt t="62098" x="2257425" y="5203825"/>
          <p14:tracePt t="62099" x="2257425" y="5187950"/>
          <p14:tracePt t="62100" x="2265363" y="5170488"/>
          <p14:tracePt t="62101" x="2273300" y="5162550"/>
          <p14:tracePt t="62102" x="2273300" y="5154613"/>
          <p14:tracePt t="62103" x="2282825" y="5137150"/>
          <p14:tracePt t="62105" x="2290763" y="5129213"/>
          <p14:tracePt t="62106" x="2290763" y="5111750"/>
          <p14:tracePt t="62107" x="2298700" y="5103813"/>
          <p14:tracePt t="62108" x="2298700" y="5095875"/>
          <p14:tracePt t="62109" x="2308225" y="5086350"/>
          <p14:tracePt t="62110" x="2316163" y="5078413"/>
          <p14:tracePt t="62111" x="2316163" y="5060950"/>
          <p14:tracePt t="62113" x="2324100" y="5053013"/>
          <p14:tracePt t="62116" x="2332038" y="5037138"/>
          <p14:tracePt t="62117" x="2341563" y="5027613"/>
          <p14:tracePt t="62117" x="2349500" y="5019675"/>
          <p14:tracePt t="62118" x="2349500" y="5011738"/>
          <p14:tracePt t="62119" x="2349500" y="5002213"/>
          <p14:tracePt t="62120" x="2357438" y="4994275"/>
          <p14:tracePt t="62121" x="2357438" y="4986338"/>
          <p14:tracePt t="62122" x="2366963" y="4978400"/>
          <p14:tracePt t="62123" x="2366963" y="4968875"/>
          <p14:tracePt t="62124" x="2374900" y="4968875"/>
          <p14:tracePt t="62125" x="2374900" y="4953000"/>
          <p14:tracePt t="62128" x="2382838" y="4935538"/>
          <p14:tracePt t="62130" x="2382838" y="4927600"/>
          <p14:tracePt t="62131" x="2390775" y="4919663"/>
          <p14:tracePt t="62134" x="2400300" y="4902200"/>
          <p14:tracePt t="62135" x="2400300" y="4894263"/>
          <p14:tracePt t="62137" x="2408238" y="4884738"/>
          <p14:tracePt t="62138" x="2408238" y="4876800"/>
          <p14:tracePt t="62138" x="2408238" y="4868863"/>
          <p14:tracePt t="62140" x="2416175" y="4860925"/>
          <p14:tracePt t="62141" x="2416175" y="4851400"/>
          <p14:tracePt t="62142" x="2425700" y="4843463"/>
          <p14:tracePt t="62147" x="2425700" y="4835525"/>
          <p14:tracePt t="62149" x="2433638" y="4818063"/>
          <p14:tracePt t="62150" x="2433638" y="4810125"/>
          <p14:tracePt t="62152" x="2441575" y="4802188"/>
          <p14:tracePt t="62153" x="2441575" y="4792663"/>
          <p14:tracePt t="62155" x="2441575" y="4784725"/>
          <p14:tracePt t="62158" x="2441575" y="4776788"/>
          <p14:tracePt t="62159" x="2449513" y="4776788"/>
          <p14:tracePt t="62160" x="2449513" y="4767263"/>
          <p14:tracePt t="62161" x="2449513" y="4759325"/>
          <p14:tracePt t="62163" x="2459038" y="4751388"/>
          <p14:tracePt t="62167" x="2459038" y="4743450"/>
          <p14:tracePt t="62170" x="2459038" y="4733925"/>
          <p14:tracePt t="62171" x="2459038" y="4725988"/>
          <p14:tracePt t="62172" x="2466975" y="4725988"/>
          <p14:tracePt t="62174" x="2466975" y="4718050"/>
          <p14:tracePt t="62179" x="2466975" y="4708525"/>
          <p14:tracePt t="62183" x="2466975" y="4700588"/>
          <p14:tracePt t="62185" x="2474913" y="4700588"/>
          <p14:tracePt t="62187" x="2474913" y="4692650"/>
          <p14:tracePt t="62193" x="2474913" y="4684713"/>
          <p14:tracePt t="62204" x="2484438" y="4684713"/>
          <p14:tracePt t="62218" x="2484438" y="4675188"/>
          <p14:tracePt t="62287" x="2492375" y="4675188"/>
          <p14:tracePt t="62306" x="2500313" y="4675188"/>
          <p14:tracePt t="62317" x="2508250" y="4675188"/>
          <p14:tracePt t="62324" x="2517775" y="4675188"/>
          <p14:tracePt t="62328" x="2525713" y="4675188"/>
          <p14:tracePt t="62333" x="2533650" y="4675188"/>
          <p14:tracePt t="62337" x="2543175" y="4675188"/>
          <p14:tracePt t="62341" x="2551113" y="4675188"/>
          <p14:tracePt t="62345" x="2559050" y="4675188"/>
          <p14:tracePt t="62348" x="2566988" y="4675188"/>
          <p14:tracePt t="62355" x="2576513" y="4675188"/>
          <p14:tracePt t="62356" x="2576513" y="4667250"/>
          <p14:tracePt t="62358" x="2584450" y="4667250"/>
          <p14:tracePt t="62365" x="2592388" y="4667250"/>
          <p14:tracePt t="62370" x="2601913" y="4667250"/>
          <p14:tracePt t="62381" x="2609850" y="4667250"/>
          <p14:tracePt t="62389" x="2617788" y="4667250"/>
          <p14:tracePt t="62394" x="2625725" y="4667250"/>
          <p14:tracePt t="62397" x="2635250" y="4667250"/>
          <p14:tracePt t="62402" x="2643188" y="4667250"/>
          <p14:tracePt t="62406" x="2651125" y="4667250"/>
          <p14:tracePt t="62412" x="2660650" y="4667250"/>
          <p14:tracePt t="62414" x="2668588" y="4667250"/>
          <p14:tracePt t="62419" x="2676525" y="4667250"/>
          <p14:tracePt t="62422" x="2684463" y="4667250"/>
          <p14:tracePt t="62427" x="2693988" y="4667250"/>
          <p14:tracePt t="62428" x="2701925" y="4667250"/>
          <p14:tracePt t="62431" x="2701925" y="4675188"/>
          <p14:tracePt t="62431" x="2709863" y="4675188"/>
          <p14:tracePt t="62435" x="2719388" y="4675188"/>
          <p14:tracePt t="62438" x="2727325" y="4675188"/>
          <p14:tracePt t="62439" x="2735263" y="4675188"/>
          <p14:tracePt t="62442" x="2743200" y="4675188"/>
          <p14:tracePt t="62444" x="2752725" y="4684713"/>
          <p14:tracePt t="62447" x="2760663" y="4684713"/>
          <p14:tracePt t="62450" x="2768600" y="4684713"/>
          <p14:tracePt t="62451" x="2778125" y="4684713"/>
          <p14:tracePt t="62453" x="2786063" y="4684713"/>
          <p14:tracePt t="62455" x="2794000" y="4684713"/>
          <p14:tracePt t="62457" x="2801938" y="4692650"/>
          <p14:tracePt t="62458" x="2811463" y="4692650"/>
          <p14:tracePt t="62460" x="2819400" y="4692650"/>
          <p14:tracePt t="62463" x="2827338" y="4700588"/>
          <p14:tracePt t="62464" x="2836863" y="4700588"/>
          <p14:tracePt t="62465" x="2844800" y="4700588"/>
          <p14:tracePt t="62468" x="2852738" y="4700588"/>
          <p14:tracePt t="62469" x="2860675" y="4700588"/>
          <p14:tracePt t="62471" x="2870200" y="4700588"/>
          <p14:tracePt t="62472" x="2878138" y="4700588"/>
          <p14:tracePt t="62474" x="2886075" y="4700588"/>
          <p14:tracePt t="62474" x="2886075" y="4708525"/>
          <p14:tracePt t="62475" x="2903538" y="4708525"/>
          <p14:tracePt t="62479" x="2911475" y="4708525"/>
          <p14:tracePt t="62481" x="2928938" y="4708525"/>
          <p14:tracePt t="62484" x="2936875" y="4708525"/>
          <p14:tracePt t="62484" x="2954338" y="4718050"/>
          <p14:tracePt t="62487" x="2970213" y="4718050"/>
          <p14:tracePt t="62489" x="2978150" y="4725988"/>
          <p14:tracePt t="62490" x="2995613" y="4725988"/>
          <p14:tracePt t="62493" x="3003550" y="4725988"/>
          <p14:tracePt t="62494" x="3021013" y="4725988"/>
          <p14:tracePt t="62496" x="3036888" y="4725988"/>
          <p14:tracePt t="62498" x="3046413" y="4725988"/>
          <p14:tracePt t="62500" x="3054350" y="4733925"/>
          <p14:tracePt t="62501" x="3062288" y="4733925"/>
          <p14:tracePt t="62502" x="3071813" y="4733925"/>
          <p14:tracePt t="62502" x="3079750" y="4733925"/>
          <p14:tracePt t="62504" x="3095625" y="4743450"/>
          <p14:tracePt t="62505" x="3105150" y="4743450"/>
          <p14:tracePt t="62508" x="3121025" y="4743450"/>
          <p14:tracePt t="62509" x="3138488" y="4743450"/>
          <p14:tracePt t="62512" x="3154363" y="4751388"/>
          <p14:tracePt t="62516" x="3205163" y="4759325"/>
          <p14:tracePt t="62519" x="3230563" y="4759325"/>
          <p14:tracePt t="62522" x="3248025" y="4759325"/>
          <p14:tracePt t="62522" x="3255963" y="4759325"/>
          <p14:tracePt t="62524" x="3271838" y="4767263"/>
          <p14:tracePt t="62525" x="3281363" y="4767263"/>
          <p14:tracePt t="62526" x="3289300" y="4767263"/>
          <p14:tracePt t="62527" x="3297238" y="4767263"/>
          <p14:tracePt t="62530" x="3314700" y="4776788"/>
          <p14:tracePt t="62531" x="3330575" y="4776788"/>
          <p14:tracePt t="62532" x="3340100" y="4776788"/>
          <p14:tracePt t="62532" x="3348038" y="4776788"/>
          <p14:tracePt t="62533" x="3355975" y="4776788"/>
          <p14:tracePt t="62535" x="3373438" y="4784725"/>
          <p14:tracePt t="62537" x="3381375" y="4784725"/>
          <p14:tracePt t="62537" x="3389313" y="4784725"/>
          <p14:tracePt t="62539" x="3398838" y="4784725"/>
          <p14:tracePt t="62540" x="3406775" y="4792663"/>
          <p14:tracePt t="62541" x="3414713" y="4792663"/>
          <p14:tracePt t="62542" x="3424238" y="4792663"/>
          <p14:tracePt t="62544" x="3432175" y="4792663"/>
          <p14:tracePt t="62544" x="3448050" y="4792663"/>
          <p14:tracePt t="62547" x="3457575" y="4792663"/>
          <p14:tracePt t="62548" x="3473450" y="4792663"/>
          <p14:tracePt t="62549" x="3482975" y="4792663"/>
          <p14:tracePt t="62550" x="3490913" y="4792663"/>
          <p14:tracePt t="62551" x="3498850" y="4802188"/>
          <p14:tracePt t="62552" x="3506788" y="4802188"/>
          <p14:tracePt t="62554" x="3516313" y="4802188"/>
          <p14:tracePt t="62555" x="3524250" y="4802188"/>
          <p14:tracePt t="62557" x="3541713" y="4802188"/>
          <p14:tracePt t="62559" x="3549650" y="4802188"/>
          <p14:tracePt t="62561" x="3565525" y="4802188"/>
          <p14:tracePt t="62564" x="3575050" y="4802188"/>
          <p14:tracePt t="62564" x="3590925" y="4802188"/>
          <p14:tracePt t="62582" x="3733800" y="4802188"/>
          <p14:tracePt t="62582" x="3751263" y="4802188"/>
          <p14:tracePt t="62583" x="3759200" y="4802188"/>
          <p14:tracePt t="62584" x="3767138" y="4802188"/>
          <p14:tracePt t="62586" x="3776663" y="4802188"/>
          <p14:tracePt t="62587" x="3792538" y="4802188"/>
          <p14:tracePt t="62587" x="3800475" y="4802188"/>
          <p14:tracePt t="62588" x="3810000" y="4802188"/>
          <p14:tracePt t="62589" x="3825875" y="4802188"/>
          <p14:tracePt t="62590" x="3835400" y="4802188"/>
          <p14:tracePt t="62591" x="3843338" y="4802188"/>
          <p14:tracePt t="62592" x="3851275" y="4802188"/>
          <p14:tracePt t="62594" x="3868738" y="4802188"/>
          <p14:tracePt t="62597" x="3884613" y="4802188"/>
          <p14:tracePt t="62598" x="3910013" y="4802188"/>
          <p14:tracePt t="62600" x="3927475" y="4802188"/>
          <p14:tracePt t="62601" x="3943350" y="4802188"/>
          <p14:tracePt t="62602" x="3952875" y="4802188"/>
          <p14:tracePt t="62603" x="3960813" y="4802188"/>
          <p14:tracePt t="62605" x="3968750" y="4802188"/>
          <p14:tracePt t="62605" x="3976688" y="4802188"/>
          <p14:tracePt t="62606" x="3994150" y="4802188"/>
          <p14:tracePt t="62607" x="4002088" y="4802188"/>
          <p14:tracePt t="62608" x="4011613" y="4802188"/>
          <p14:tracePt t="62610" x="4027488" y="4802188"/>
          <p14:tracePt t="62611" x="4035425" y="4802188"/>
          <p14:tracePt t="62614" x="4070350" y="4802188"/>
          <p14:tracePt t="62616" x="4078288" y="4802188"/>
          <p14:tracePt t="62617" x="4086225" y="4802188"/>
          <p14:tracePt t="62618" x="4103688" y="4802188"/>
          <p14:tracePt t="62619" x="4111625" y="4802188"/>
          <p14:tracePt t="62620" x="4119563" y="4802188"/>
          <p14:tracePt t="62621" x="4129088" y="4802188"/>
          <p14:tracePt t="62622" x="4137025" y="4802188"/>
          <p14:tracePt t="62623" x="4144963" y="4802188"/>
          <p14:tracePt t="62624" x="4162425" y="4802188"/>
          <p14:tracePt t="62626" x="4170363" y="4802188"/>
          <p14:tracePt t="62628" x="4178300" y="4802188"/>
          <p14:tracePt t="62631" x="4203700" y="4802188"/>
          <p14:tracePt t="62632" x="4211638" y="4802188"/>
          <p14:tracePt t="62632" x="4221163" y="4802188"/>
          <p14:tracePt t="62633" x="4229100" y="4802188"/>
          <p14:tracePt t="62634" x="4237038" y="4802188"/>
          <p14:tracePt t="62636" x="4254500" y="4802188"/>
          <p14:tracePt t="62638" x="4262438" y="4802188"/>
          <p14:tracePt t="62639" x="4270375" y="4802188"/>
          <p14:tracePt t="62639" x="4279900" y="4802188"/>
          <p14:tracePt t="62640" x="4287838" y="4802188"/>
          <p14:tracePt t="62643" x="4305300" y="4802188"/>
          <p14:tracePt t="62644" x="4313238" y="4802188"/>
          <p14:tracePt t="62647" x="4329113" y="4810125"/>
          <p14:tracePt t="62650" x="4346575" y="4810125"/>
          <p14:tracePt t="62650" x="4354513" y="4810125"/>
          <p14:tracePt t="62651" x="4371975" y="4810125"/>
          <p14:tracePt t="62653" x="4371975" y="4818063"/>
          <p14:tracePt t="62654" x="4379913" y="4818063"/>
          <p14:tracePt t="62655" x="4387850" y="4818063"/>
          <p14:tracePt t="62656" x="4397375" y="4818063"/>
          <p14:tracePt t="62657" x="4405313" y="4818063"/>
          <p14:tracePt t="62658" x="4413250" y="4818063"/>
          <p14:tracePt t="62660" x="4430713" y="4818063"/>
          <p14:tracePt t="62663" x="4438650" y="4818063"/>
          <p14:tracePt t="62664" x="4446588" y="4826000"/>
          <p14:tracePt t="62665" x="4456113" y="4826000"/>
          <p14:tracePt t="62666" x="4464050" y="4826000"/>
          <p14:tracePt t="62668" x="4471988" y="4826000"/>
          <p14:tracePt t="62669" x="4481513" y="4826000"/>
          <p14:tracePt t="62670" x="4489450" y="4826000"/>
          <p14:tracePt t="62671" x="4505325" y="4826000"/>
          <p14:tracePt t="62673" x="4514850" y="4826000"/>
          <p14:tracePt t="62675" x="4522788" y="4826000"/>
          <p14:tracePt t="62675" x="4530725" y="4826000"/>
          <p14:tracePt t="62676" x="4540250" y="4835525"/>
          <p14:tracePt t="62678" x="4556125" y="4835525"/>
          <p14:tracePt t="62681" x="4564063" y="4835525"/>
          <p14:tracePt t="62682" x="4581525" y="4835525"/>
          <p14:tracePt t="62683" x="4589463" y="4835525"/>
          <p14:tracePt t="62684" x="4598988" y="4835525"/>
          <p14:tracePt t="62685" x="4606925" y="4835525"/>
          <p14:tracePt t="62687" x="4622800" y="4835525"/>
          <p14:tracePt t="62689" x="4640263" y="4835525"/>
          <p14:tracePt t="62691" x="4648200" y="4835525"/>
          <p14:tracePt t="62691" x="4657725" y="4835525"/>
          <p14:tracePt t="62692" x="4665663" y="4835525"/>
          <p14:tracePt t="62693" x="4681538" y="4835525"/>
          <p14:tracePt t="62694" x="4691063" y="4835525"/>
          <p14:tracePt t="62697" x="4706938" y="4835525"/>
          <p14:tracePt t="62698" x="4716463" y="4835525"/>
          <p14:tracePt t="62699" x="4724400" y="4835525"/>
          <p14:tracePt t="62700" x="4732338" y="4835525"/>
          <p14:tracePt t="62701" x="4740275" y="4835525"/>
          <p14:tracePt t="62702" x="4749800" y="4835525"/>
          <p14:tracePt t="62703" x="4757738" y="4835525"/>
          <p14:tracePt t="62704" x="4765675" y="4835525"/>
          <p14:tracePt t="62705" x="4775200" y="4835525"/>
          <p14:tracePt t="62707" x="4783138" y="4835525"/>
          <p14:tracePt t="62708" x="4791075" y="4835525"/>
          <p14:tracePt t="62708" x="4799013" y="4835525"/>
          <p14:tracePt t="62709" x="4816475" y="4835525"/>
          <p14:tracePt t="62713" x="4824413" y="4835525"/>
          <p14:tracePt t="62714" x="4841875" y="4835525"/>
          <p14:tracePt t="62715" x="4857750" y="4835525"/>
          <p14:tracePt t="62716" x="4867275" y="4835525"/>
          <p14:tracePt t="62717" x="4875213" y="4835525"/>
          <p14:tracePt t="62718" x="4883150" y="4835525"/>
          <p14:tracePt t="62719" x="4892675" y="4835525"/>
          <p14:tracePt t="62720" x="4900613" y="4835525"/>
          <p14:tracePt t="62721" x="4908550" y="4835525"/>
          <p14:tracePt t="62722" x="4926013" y="4835525"/>
          <p14:tracePt t="62724" x="4933950" y="4835525"/>
          <p14:tracePt t="62725" x="4941888" y="4835525"/>
          <p14:tracePt t="62726" x="4951413" y="4835525"/>
          <p14:tracePt t="62727" x="4959350" y="4835525"/>
          <p14:tracePt t="62728" x="4967288" y="4835525"/>
          <p14:tracePt t="62730" x="4984750" y="4835525"/>
          <p14:tracePt t="62731" x="4992688" y="4835525"/>
          <p14:tracePt t="62732" x="5010150" y="4835525"/>
          <p14:tracePt t="62735" x="5026025" y="4835525"/>
          <p14:tracePt t="62737" x="5033963" y="4835525"/>
          <p14:tracePt t="62738" x="5051425" y="4835525"/>
          <p14:tracePt t="62739" x="5059363" y="4835525"/>
          <p14:tracePt t="62741" x="5068888" y="4835525"/>
          <p14:tracePt t="62742" x="5076825" y="4835525"/>
          <p14:tracePt t="62743" x="5084763" y="4835525"/>
          <p14:tracePt t="62747" x="5110163" y="4835525"/>
          <p14:tracePt t="62748" x="5118100" y="4835525"/>
          <p14:tracePt t="62749" x="5127625" y="4835525"/>
          <p14:tracePt t="62750" x="5135563" y="4835525"/>
          <p14:tracePt t="62752" x="5143500" y="4835525"/>
          <p14:tracePt t="62752" x="5160963" y="4835525"/>
          <p14:tracePt t="62753" x="5168900" y="4835525"/>
          <p14:tracePt t="62754" x="5176838" y="4835525"/>
          <p14:tracePt t="62756" x="5186363" y="4835525"/>
          <p14:tracePt t="62757" x="5202238" y="4835525"/>
          <p14:tracePt t="62758" x="5210175" y="4835525"/>
          <p14:tracePt t="62759" x="5219700" y="4835525"/>
          <p14:tracePt t="62760" x="5227638" y="4835525"/>
          <p14:tracePt t="62763" x="5245100" y="4835525"/>
          <p14:tracePt t="62764" x="5260975" y="4835525"/>
          <p14:tracePt t="62765" x="5268913" y="4835525"/>
          <p14:tracePt t="62766" x="5278438" y="4835525"/>
          <p14:tracePt t="62768" x="5286375" y="4835525"/>
          <p14:tracePt t="62769" x="5303838" y="4835525"/>
          <p14:tracePt t="62769" x="5311775" y="4835525"/>
          <p14:tracePt t="62771" x="5319713" y="4835525"/>
          <p14:tracePt t="62771" x="5337175" y="4835525"/>
          <p14:tracePt t="62772" x="5345113" y="4835525"/>
          <p14:tracePt t="62773" x="5353050" y="4835525"/>
          <p14:tracePt t="62774" x="5362575" y="4835525"/>
          <p14:tracePt t="62775" x="5378450" y="4835525"/>
          <p14:tracePt t="62776" x="5386388" y="4835525"/>
          <p14:tracePt t="62778" x="5403850" y="4835525"/>
          <p14:tracePt t="62780" x="5429250" y="4835525"/>
          <p14:tracePt t="62781" x="5437188" y="4835525"/>
          <p14:tracePt t="62782" x="5454650" y="4835525"/>
          <p14:tracePt t="62783" x="5462588" y="4835525"/>
          <p14:tracePt t="62784" x="5470525" y="4835525"/>
          <p14:tracePt t="62785" x="5480050" y="4835525"/>
          <p14:tracePt t="62786" x="5495925" y="4835525"/>
          <p14:tracePt t="62787" x="5503863" y="4835525"/>
          <p14:tracePt t="62788" x="5513388" y="4835525"/>
          <p14:tracePt t="62789" x="5529263" y="4835525"/>
          <p14:tracePt t="62790" x="5538788" y="4835525"/>
          <p14:tracePt t="62791" x="5546725" y="4835525"/>
          <p14:tracePt t="62792" x="5554663" y="4835525"/>
          <p14:tracePt t="62793" x="5572125" y="4835525"/>
          <p14:tracePt t="62794" x="5580063" y="4835525"/>
          <p14:tracePt t="62797" x="5605463" y="4835525"/>
          <p14:tracePt t="62798" x="5621338" y="4835525"/>
          <p14:tracePt t="62799" x="5630863" y="4835525"/>
          <p14:tracePt t="62800" x="5638800" y="4835525"/>
          <p14:tracePt t="62802" x="5656263" y="4835525"/>
          <p14:tracePt t="62803" x="5672138" y="4835525"/>
          <p14:tracePt t="62804" x="5680075" y="4835525"/>
          <p14:tracePt t="62805" x="5689600" y="4835525"/>
          <p14:tracePt t="62807" x="5697538" y="4835525"/>
          <p14:tracePt t="62808" x="5705475" y="4835525"/>
          <p14:tracePt t="62809" x="5715000" y="4835525"/>
          <p14:tracePt t="62810" x="5722938" y="4835525"/>
          <p14:tracePt t="62811" x="5730875" y="4835525"/>
          <p14:tracePt t="62813" x="5738813" y="4835525"/>
          <p14:tracePt t="62814" x="5756275" y="4835525"/>
          <p14:tracePt t="62816" x="5764213" y="4835525"/>
          <p14:tracePt t="62816" x="5781675" y="4835525"/>
          <p14:tracePt t="62818" x="5789613" y="4835525"/>
          <p14:tracePt t="62819" x="5807075" y="4835525"/>
          <p14:tracePt t="62821" x="5822950" y="4835525"/>
          <p14:tracePt t="62822" x="5832475" y="4835525"/>
          <p14:tracePt t="62825" x="5848350" y="4835525"/>
          <p14:tracePt t="62827" x="5856288" y="4826000"/>
          <p14:tracePt t="62830" x="5865813" y="4826000"/>
          <p14:tracePt t="62831" x="5873750" y="4826000"/>
          <p14:tracePt t="62831" x="5881688" y="4826000"/>
          <p14:tracePt t="62834" x="5899150" y="4826000"/>
          <p14:tracePt t="62836" x="5907088" y="4826000"/>
          <p14:tracePt t="62837" x="5915025" y="4826000"/>
          <p14:tracePt t="62839" x="5924550" y="4826000"/>
          <p14:tracePt t="62841" x="5932488" y="4826000"/>
          <p14:tracePt t="62842" x="5940425" y="4826000"/>
          <p14:tracePt t="62845" x="5949950" y="4826000"/>
          <p14:tracePt t="62847" x="5957888" y="4826000"/>
          <p14:tracePt t="62849" x="5965825" y="4826000"/>
          <p14:tracePt t="62851" x="5973763" y="4826000"/>
          <p14:tracePt t="62852" x="5983288" y="4826000"/>
          <p14:tracePt t="62855" x="5991225" y="4826000"/>
          <p14:tracePt t="62857" x="5999163" y="4826000"/>
          <p14:tracePt t="62859" x="6008688" y="4826000"/>
          <p14:tracePt t="62862" x="6016625" y="4826000"/>
          <p14:tracePt t="62865" x="6024563" y="4826000"/>
          <p14:tracePt t="62867" x="6042025" y="4826000"/>
          <p14:tracePt t="62869" x="6049963" y="4826000"/>
          <p14:tracePt t="62870" x="6057900" y="4826000"/>
          <p14:tracePt t="62872" x="6067425" y="4826000"/>
          <p14:tracePt t="62873" x="6075363" y="4826000"/>
          <p14:tracePt t="62875" x="6083300" y="4826000"/>
          <p14:tracePt t="62876" x="6100763" y="4826000"/>
          <p14:tracePt t="62881" x="6116638" y="4826000"/>
          <p14:tracePt t="62883" x="6134100" y="4826000"/>
          <p14:tracePt t="62884" x="6149975" y="4826000"/>
          <p14:tracePt t="62885" x="6159500" y="4835525"/>
          <p14:tracePt t="62887" x="6167438" y="4835525"/>
          <p14:tracePt t="62888" x="6175375" y="4835525"/>
          <p14:tracePt t="62889" x="6192838" y="4835525"/>
          <p14:tracePt t="62890" x="6192838" y="4843463"/>
          <p14:tracePt t="62892" x="6200775" y="4843463"/>
          <p14:tracePt t="62893" x="6208713" y="4843463"/>
          <p14:tracePt t="62894" x="6218238" y="4843463"/>
          <p14:tracePt t="62894" x="6234113" y="4843463"/>
          <p14:tracePt t="62897" x="6242050" y="4851400"/>
          <p14:tracePt t="62898" x="6259513" y="4851400"/>
          <p14:tracePt t="62900" x="6267450" y="4851400"/>
          <p14:tracePt t="62901" x="6284913" y="4851400"/>
          <p14:tracePt t="62903" x="6300788" y="4851400"/>
          <p14:tracePt t="62904" x="6310313" y="4851400"/>
          <p14:tracePt t="62905" x="6310313" y="4860925"/>
          <p14:tracePt t="62907" x="6326188" y="4860925"/>
          <p14:tracePt t="62908" x="6335713" y="4860925"/>
          <p14:tracePt t="62908" x="6343650" y="4860925"/>
          <p14:tracePt t="62909" x="6351588" y="4860925"/>
          <p14:tracePt t="62910" x="6359525" y="4868863"/>
          <p14:tracePt t="62911" x="6369050" y="4868863"/>
          <p14:tracePt t="62913" x="6384925" y="4868863"/>
          <p14:tracePt t="62914" x="6394450" y="4868863"/>
          <p14:tracePt t="62915" x="6410325" y="4868863"/>
          <p14:tracePt t="62918" x="6418263" y="4868863"/>
          <p14:tracePt t="62919" x="6435725" y="4868863"/>
          <p14:tracePt t="62921" x="6453188" y="4868863"/>
          <p14:tracePt t="62922" x="6461125" y="4868863"/>
          <p14:tracePt t="62923" x="6469063" y="4868863"/>
          <p14:tracePt t="62924" x="6477000" y="4868863"/>
          <p14:tracePt t="62925" x="6486525" y="4868863"/>
          <p14:tracePt t="62926" x="6494463" y="4868863"/>
          <p14:tracePt t="62927" x="6502400" y="4868863"/>
          <p14:tracePt t="62928" x="6511925" y="4868863"/>
          <p14:tracePt t="62930" x="6519863" y="4868863"/>
          <p14:tracePt t="62931" x="6527800" y="4868863"/>
          <p14:tracePt t="62932" x="6545263" y="4868863"/>
          <p14:tracePt t="62933" x="6553200" y="4868863"/>
          <p14:tracePt t="62935" x="6570663" y="4868863"/>
          <p14:tracePt t="62937" x="6578600" y="4868863"/>
          <p14:tracePt t="62938" x="6586538" y="4868863"/>
          <p14:tracePt t="62939" x="6594475" y="4868863"/>
          <p14:tracePt t="62940" x="6604000" y="4868863"/>
          <p14:tracePt t="62941" x="6611938" y="4868863"/>
          <p14:tracePt t="62942" x="6619875" y="4868863"/>
          <p14:tracePt t="62943" x="6629400" y="4868863"/>
          <p14:tracePt t="62944" x="6637338" y="4868863"/>
          <p14:tracePt t="62946" x="6653213" y="4868863"/>
          <p14:tracePt t="62948" x="6662738" y="4868863"/>
          <p14:tracePt t="62949" x="6670675" y="4868863"/>
          <p14:tracePt t="62950" x="6678613" y="4860925"/>
          <p14:tracePt t="62951" x="6688138" y="4860925"/>
          <p14:tracePt t="62952" x="6696075" y="4860925"/>
          <p14:tracePt t="62954" x="6704013" y="4860925"/>
          <p14:tracePt t="62955" x="6711950" y="4860925"/>
          <p14:tracePt t="62956" x="6729413" y="4860925"/>
          <p14:tracePt t="62957" x="6737350" y="4851400"/>
          <p14:tracePt t="62959" x="6754813" y="4851400"/>
          <p14:tracePt t="62962" x="6762750" y="4851400"/>
          <p14:tracePt t="62964" x="6788150" y="4851400"/>
          <p14:tracePt t="62966" x="6796088" y="4843463"/>
          <p14:tracePt t="62967" x="6821488" y="4843463"/>
          <p14:tracePt t="62969" x="6829425" y="4835525"/>
          <p14:tracePt t="62970" x="6838950" y="4835525"/>
          <p14:tracePt t="62972" x="6846888" y="4835525"/>
          <p14:tracePt t="62973" x="6864350" y="4835525"/>
          <p14:tracePt t="62975" x="6872288" y="4835525"/>
          <p14:tracePt t="62977" x="6888163" y="4826000"/>
          <p14:tracePt t="62978" x="6897688" y="4826000"/>
          <p14:tracePt t="62980" x="6913563" y="4818063"/>
          <p14:tracePt t="62982" x="6931025" y="4818063"/>
          <p14:tracePt t="62984" x="6938963" y="4818063"/>
          <p14:tracePt t="62986" x="6946900" y="4818063"/>
          <p14:tracePt t="62986" x="6956425" y="4818063"/>
          <p14:tracePt t="62987" x="6964363" y="4818063"/>
          <p14:tracePt t="62988" x="6972300" y="4810125"/>
          <p14:tracePt t="62989" x="6981825" y="4810125"/>
          <p14:tracePt t="62990" x="6989763" y="4810125"/>
          <p14:tracePt t="62992" x="7005638" y="4810125"/>
          <p14:tracePt t="62993" x="7015163" y="4802188"/>
          <p14:tracePt t="62994" x="7023100" y="4802188"/>
          <p14:tracePt t="62997" x="7031038" y="4802188"/>
          <p14:tracePt t="62998" x="7056438" y="4802188"/>
          <p14:tracePt t="63000" x="7064375" y="4802188"/>
          <p14:tracePt t="63002" x="7073900" y="4792663"/>
          <p14:tracePt t="63003" x="7089775" y="4792663"/>
          <p14:tracePt t="63004" x="7099300" y="4792663"/>
          <p14:tracePt t="63006" x="7115175" y="4792663"/>
          <p14:tracePt t="63008" x="7123113" y="4792663"/>
          <p14:tracePt t="63009" x="7140575" y="4784725"/>
          <p14:tracePt t="63011" x="7148513" y="4784725"/>
          <p14:tracePt t="63014" x="7165975" y="4784725"/>
          <p14:tracePt t="63016" x="7181850" y="4784725"/>
          <p14:tracePt t="63017" x="7191375" y="4784725"/>
          <p14:tracePt t="63018" x="7207250" y="4776788"/>
          <p14:tracePt t="63020" x="7224713" y="4776788"/>
          <p14:tracePt t="63021" x="7232650" y="4776788"/>
          <p14:tracePt t="63022" x="7240588" y="4767263"/>
          <p14:tracePt t="63025" x="7250113" y="4767263"/>
          <p14:tracePt t="63026" x="7265988" y="4767263"/>
          <p14:tracePt t="63028" x="7275513" y="4767263"/>
          <p14:tracePt t="63031" x="7283450" y="4759325"/>
          <p14:tracePt t="63032" x="7291388" y="4759325"/>
          <p14:tracePt t="63032" x="7299325" y="4759325"/>
          <p14:tracePt t="63035" x="7308850" y="4759325"/>
          <p14:tracePt t="63037" x="7316788" y="4751388"/>
          <p14:tracePt t="63039" x="7324725" y="4751388"/>
          <p14:tracePt t="63040" x="7334250" y="4743450"/>
          <p14:tracePt t="63042" x="7342188" y="4743450"/>
          <p14:tracePt t="63044" x="7350125" y="4743450"/>
          <p14:tracePt t="63047" x="7358063" y="4733925"/>
          <p14:tracePt t="63048" x="7367588" y="4733925"/>
          <p14:tracePt t="63051" x="7375525" y="4733925"/>
          <p14:tracePt t="63052" x="7375525" y="4725988"/>
          <p14:tracePt t="63054" x="7383463" y="4725988"/>
          <p14:tracePt t="63055" x="7392988" y="4725988"/>
          <p14:tracePt t="63057" x="7392988" y="4718050"/>
          <p14:tracePt t="63059" x="7400925" y="4718050"/>
          <p14:tracePt t="63061" x="7400925" y="4708525"/>
          <p14:tracePt t="63063" x="7408863" y="4708525"/>
          <p14:tracePt t="63066" x="7408863" y="4700588"/>
          <p14:tracePt t="63068" x="7416800" y="4700588"/>
          <p14:tracePt t="63071" x="7426325" y="4700588"/>
          <p14:tracePt t="63073" x="7426325" y="4692650"/>
          <p14:tracePt t="63077" x="7434263" y="4692650"/>
          <p14:tracePt t="63081" x="7434263" y="4684713"/>
          <p14:tracePt t="63083" x="7434263" y="4675188"/>
          <p14:tracePt t="63085" x="7442200" y="4675188"/>
          <p14:tracePt t="63089" x="7442200" y="4667250"/>
          <p14:tracePt t="63093" x="7451725" y="4667250"/>
          <p14:tracePt t="63097" x="7451725" y="4659313"/>
          <p14:tracePt t="63099" x="7459663" y="4659313"/>
          <p14:tracePt t="63102" x="7459663" y="4649788"/>
          <p14:tracePt t="63105" x="7459663" y="4641850"/>
          <p14:tracePt t="63108" x="7467600" y="4641850"/>
          <p14:tracePt t="63110" x="7467600" y="4633913"/>
          <p14:tracePt t="63116" x="7475538" y="4624388"/>
          <p14:tracePt t="63120" x="7475538" y="4616450"/>
          <p14:tracePt t="63122" x="7485063" y="4616450"/>
          <p14:tracePt t="63123" x="7485063" y="4608513"/>
          <p14:tracePt t="63125" x="7493000" y="4608513"/>
          <p14:tracePt t="63127" x="7493000" y="4600575"/>
          <p14:tracePt t="63133" x="7493000" y="4591050"/>
          <p14:tracePt t="63134" x="7500938" y="4591050"/>
          <p14:tracePt t="63136" x="7500938" y="4583113"/>
          <p14:tracePt t="63140" x="7500938" y="4575175"/>
          <p14:tracePt t="63144" x="7510463" y="4565650"/>
          <p14:tracePt t="63148" x="7510463" y="4557713"/>
          <p14:tracePt t="63153" x="7510463" y="4549775"/>
          <p14:tracePt t="63158" x="7510463" y="4541838"/>
          <p14:tracePt t="63160" x="7510463" y="4532313"/>
          <p14:tracePt t="63165" x="7510463" y="4524375"/>
          <p14:tracePt t="63169" x="7510463" y="4516438"/>
          <p14:tracePt t="63172" x="7510463" y="4506913"/>
          <p14:tracePt t="63176" x="7510463" y="4498975"/>
          <p14:tracePt t="63180" x="7510463" y="4491038"/>
          <p14:tracePt t="63184" x="7510463" y="4483100"/>
          <p14:tracePt t="63187" x="7510463" y="4473575"/>
          <p14:tracePt t="63189" x="7510463" y="4465638"/>
          <p14:tracePt t="63193" x="7510463" y="4457700"/>
          <p14:tracePt t="63198" x="7510463" y="4448175"/>
          <p14:tracePt t="63200" x="7518400" y="4448175"/>
          <p14:tracePt t="63202" x="7518400" y="4440238"/>
          <p14:tracePt t="63205" x="7518400" y="4432300"/>
          <p14:tracePt t="63209" x="7518400" y="4424363"/>
          <p14:tracePt t="63216" x="7518400" y="4414838"/>
          <p14:tracePt t="63221" x="7518400" y="4406900"/>
          <p14:tracePt t="63223" x="7518400" y="4398963"/>
          <p14:tracePt t="63230" x="7518400" y="4389438"/>
          <p14:tracePt t="63236" x="7518400" y="4381500"/>
          <p14:tracePt t="63241" x="7518400" y="4373563"/>
          <p14:tracePt t="63243" x="7510463" y="4365625"/>
          <p14:tracePt t="63248" x="7510463" y="4356100"/>
          <p14:tracePt t="63254" x="7510463" y="4348163"/>
          <p14:tracePt t="63255" x="7500938" y="4348163"/>
          <p14:tracePt t="63258" x="7500938" y="4340225"/>
          <p14:tracePt t="63259" x="7500938" y="4330700"/>
          <p14:tracePt t="63265" x="7493000" y="4322763"/>
          <p14:tracePt t="63266" x="7485063" y="4322763"/>
          <p14:tracePt t="63268" x="7485063" y="4314825"/>
          <p14:tracePt t="63273" x="7485063" y="4306888"/>
          <p14:tracePt t="63274" x="7475538" y="4306888"/>
          <p14:tracePt t="63277" x="7475538" y="4297363"/>
          <p14:tracePt t="63280" x="7467600" y="4289425"/>
          <p14:tracePt t="63284" x="7459663" y="4281488"/>
          <p14:tracePt t="63285" x="7451725" y="4281488"/>
          <p14:tracePt t="63290" x="7442200" y="4271963"/>
          <p14:tracePt t="63294" x="7434263" y="4264025"/>
          <p14:tracePt t="63298" x="7426325" y="4256088"/>
          <p14:tracePt t="63301" x="7408863" y="4248150"/>
          <p14:tracePt t="63305" x="7400925" y="4238625"/>
          <p14:tracePt t="63308" x="7392988" y="4238625"/>
          <p14:tracePt t="63310" x="7392988" y="4230688"/>
          <p14:tracePt t="63310" x="7383463" y="4230688"/>
          <p14:tracePt t="63311" x="7383463" y="4222750"/>
          <p14:tracePt t="63314" x="7375525" y="4222750"/>
          <p14:tracePt t="63315" x="7367588" y="4213225"/>
          <p14:tracePt t="63319" x="7358063" y="4205288"/>
          <p14:tracePt t="63321" x="7342188" y="4197350"/>
          <p14:tracePt t="63324" x="7334250" y="4189413"/>
          <p14:tracePt t="63326" x="7324725" y="4189413"/>
          <p14:tracePt t="63328" x="7316788" y="4179888"/>
          <p14:tracePt t="63330" x="7308850" y="4171950"/>
          <p14:tracePt t="63332" x="7299325" y="4171950"/>
          <p14:tracePt t="63334" x="7291388" y="4164013"/>
          <p14:tracePt t="63335" x="7283450" y="4164013"/>
          <p14:tracePt t="63337" x="7283450" y="4154488"/>
          <p14:tracePt t="63338" x="7275513" y="4154488"/>
          <p14:tracePt t="63340" x="7265988" y="4146550"/>
          <p14:tracePt t="63342" x="7258050" y="4146550"/>
          <p14:tracePt t="63343" x="7250113" y="4146550"/>
          <p14:tracePt t="63344" x="7250113" y="4138613"/>
          <p14:tracePt t="63346" x="7240588" y="4138613"/>
          <p14:tracePt t="63351" x="7207250" y="4121150"/>
          <p14:tracePt t="63353" x="7199313" y="4113213"/>
          <p14:tracePt t="63355" x="7191375" y="4113213"/>
          <p14:tracePt t="63356" x="7181850" y="4113213"/>
          <p14:tracePt t="63358" x="7173913" y="4105275"/>
          <p14:tracePt t="63360" x="7165975" y="4105275"/>
          <p14:tracePt t="63362" x="7158038" y="4105275"/>
          <p14:tracePt t="63366" x="7148513" y="4095750"/>
          <p14:tracePt t="63367" x="7140575" y="4087813"/>
          <p14:tracePt t="63368" x="7132638" y="4087813"/>
          <p14:tracePt t="63369" x="7123113" y="4087813"/>
          <p14:tracePt t="63372" x="7115175" y="4079875"/>
          <p14:tracePt t="63374" x="7107238" y="4079875"/>
          <p14:tracePt t="63376" x="7099300" y="4079875"/>
          <p14:tracePt t="63378" x="7089775" y="4071938"/>
          <p14:tracePt t="63381" x="7081838" y="4071938"/>
          <p14:tracePt t="63382" x="7073900" y="4071938"/>
          <p14:tracePt t="63384" x="7064375" y="4071938"/>
          <p14:tracePt t="63385" x="7056438" y="4071938"/>
          <p14:tracePt t="63387" x="7056438" y="4062413"/>
          <p14:tracePt t="63388" x="7048500" y="4062413"/>
          <p14:tracePt t="63390" x="7040563" y="4062413"/>
          <p14:tracePt t="63392" x="7031038" y="4054475"/>
          <p14:tracePt t="63393" x="7023100" y="4054475"/>
          <p14:tracePt t="63394" x="7015163" y="4054475"/>
          <p14:tracePt t="63397" x="7005638" y="4054475"/>
          <p14:tracePt t="63399" x="6989763" y="4054475"/>
          <p14:tracePt t="63400" x="6981825" y="4054475"/>
          <p14:tracePt t="63401" x="6981825" y="4046538"/>
          <p14:tracePt t="63402" x="6972300" y="4046538"/>
          <p14:tracePt t="63403" x="6964363" y="4046538"/>
          <p14:tracePt t="63404" x="6956425" y="4046538"/>
          <p14:tracePt t="63405" x="6946900" y="4046538"/>
          <p14:tracePt t="63406" x="6938963" y="4046538"/>
          <p14:tracePt t="63407" x="6931025" y="4046538"/>
          <p14:tracePt t="63409" x="6913563" y="4046538"/>
          <p14:tracePt t="63413" x="6905625" y="4046538"/>
          <p14:tracePt t="63415" x="6888163" y="4037013"/>
          <p14:tracePt t="63417" x="6864350" y="4037013"/>
          <p14:tracePt t="63417" x="6854825" y="4037013"/>
          <p14:tracePt t="63419" x="6846888" y="4037013"/>
          <p14:tracePt t="63420" x="6829425" y="4037013"/>
          <p14:tracePt t="63422" x="6821488" y="4037013"/>
          <p14:tracePt t="63423" x="6813550" y="4037013"/>
          <p14:tracePt t="63423" x="6805613" y="4037013"/>
          <p14:tracePt t="63425" x="6796088" y="4037013"/>
          <p14:tracePt t="63425" x="6788150" y="4037013"/>
          <p14:tracePt t="63427" x="6770688" y="4037013"/>
          <p14:tracePt t="63427" x="6762750" y="4037013"/>
          <p14:tracePt t="63429" x="6754813" y="4037013"/>
          <p14:tracePt t="63431" x="6729413" y="4029075"/>
          <p14:tracePt t="63432" x="6721475" y="4029075"/>
          <p14:tracePt t="63432" x="6711950" y="4029075"/>
          <p14:tracePt t="63433" x="6696075" y="4029075"/>
          <p14:tracePt t="63434" x="6688138" y="4029075"/>
          <p14:tracePt t="63435" x="6678613" y="4029075"/>
          <p14:tracePt t="63436" x="6670675" y="4029075"/>
          <p14:tracePt t="63438" x="6645275" y="4029075"/>
          <p14:tracePt t="63439" x="6637338" y="4029075"/>
          <p14:tracePt t="63440" x="6619875" y="4029075"/>
          <p14:tracePt t="63441" x="6604000" y="4029075"/>
          <p14:tracePt t="63443" x="6578600" y="4029075"/>
          <p14:tracePt t="63447" x="6553200" y="4029075"/>
          <p14:tracePt t="63448" x="6535738" y="4029075"/>
          <p14:tracePt t="63449" x="6527800" y="4029075"/>
          <p14:tracePt t="63450" x="6519863" y="4029075"/>
          <p14:tracePt t="63450" x="6502400" y="4029075"/>
          <p14:tracePt t="63452" x="6477000" y="4029075"/>
          <p14:tracePt t="63452" x="6469063" y="4029075"/>
          <p14:tracePt t="63453" x="6453188" y="4029075"/>
          <p14:tracePt t="63464" x="6284913" y="4029075"/>
          <p14:tracePt t="63465" x="6267450" y="4029075"/>
          <p14:tracePt t="63466" x="6251575" y="4029075"/>
          <p14:tracePt t="63467" x="6218238" y="4029075"/>
          <p14:tracePt t="63468" x="6200775" y="4029075"/>
          <p14:tracePt t="63470" x="6183313" y="4029075"/>
          <p14:tracePt t="63470" x="6159500" y="4029075"/>
          <p14:tracePt t="63472" x="6149975" y="4029075"/>
          <p14:tracePt t="63472" x="6124575" y="4029075"/>
          <p14:tracePt t="63473" x="6108700" y="4029075"/>
          <p14:tracePt t="63474" x="6091238" y="4029075"/>
          <p14:tracePt t="63475" x="6075363" y="4029075"/>
          <p14:tracePt t="63476" x="6057900" y="4029075"/>
          <p14:tracePt t="63477" x="6032500" y="4029075"/>
          <p14:tracePt t="63479" x="6016625" y="4029075"/>
          <p14:tracePt t="63481" x="5983288" y="4029075"/>
          <p14:tracePt t="63482" x="5940425" y="4029075"/>
          <p14:tracePt t="63483" x="5915025" y="4029075"/>
          <p14:tracePt t="63484" x="5899150" y="4029075"/>
          <p14:tracePt t="63486" x="5881688" y="4029075"/>
          <p14:tracePt t="63488" x="5856288" y="4029075"/>
          <p14:tracePt t="63489" x="5832475" y="4029075"/>
          <p14:tracePt t="63489" x="5815013" y="4029075"/>
          <p14:tracePt t="63490" x="5797550" y="4029075"/>
          <p14:tracePt t="63491" x="5781675" y="4029075"/>
          <p14:tracePt t="63492" x="5756275" y="4029075"/>
          <p14:tracePt t="63493" x="5738813" y="4029075"/>
          <p14:tracePt t="63494" x="5722938" y="4029075"/>
          <p14:tracePt t="63497" x="5656263" y="4029075"/>
          <p14:tracePt t="63499" x="5630863" y="4029075"/>
          <p14:tracePt t="63500" x="5621338" y="4029075"/>
          <p14:tracePt t="63501" x="5597525" y="4029075"/>
          <p14:tracePt t="63502" x="5580063" y="4029075"/>
          <p14:tracePt t="63502" x="5562600" y="4029075"/>
          <p14:tracePt t="63503" x="5546725" y="4029075"/>
          <p14:tracePt t="63504" x="5529263" y="4021138"/>
          <p14:tracePt t="63505" x="5503863" y="4021138"/>
          <p14:tracePt t="63506" x="5487988" y="4021138"/>
          <p14:tracePt t="63507" x="5470525" y="4021138"/>
          <p14:tracePt t="63508" x="5445125" y="4021138"/>
          <p14:tracePt t="63509" x="5429250" y="4021138"/>
          <p14:tracePt t="63510" x="5411788" y="4021138"/>
          <p14:tracePt t="63511" x="5395913" y="4021138"/>
          <p14:tracePt t="63513" x="5370513" y="4021138"/>
          <p14:tracePt t="63514" x="5362575" y="4021138"/>
          <p14:tracePt t="63516" x="5337175" y="4021138"/>
          <p14:tracePt t="63517" x="5319713" y="4021138"/>
          <p14:tracePt t="63518" x="5303838" y="4021138"/>
          <p14:tracePt t="63518" x="5286375" y="4021138"/>
          <p14:tracePt t="63520" x="5260975" y="4021138"/>
          <p14:tracePt t="63520" x="5245100" y="4011613"/>
          <p14:tracePt t="63521" x="5235575" y="4011613"/>
          <p14:tracePt t="63522" x="5210175" y="4011613"/>
          <p14:tracePt t="63523" x="5186363" y="4011613"/>
          <p14:tracePt t="63524" x="5160963" y="4011613"/>
          <p14:tracePt t="63525" x="5151438" y="4011613"/>
          <p14:tracePt t="63526" x="5135563" y="4011613"/>
          <p14:tracePt t="63527" x="5118100" y="4011613"/>
          <p14:tracePt t="63528" x="5092700" y="4011613"/>
          <p14:tracePt t="63530" x="5059363" y="4011613"/>
          <p14:tracePt t="63531" x="5033963" y="4011613"/>
          <p14:tracePt t="63532" x="5026025" y="4011613"/>
          <p14:tracePt t="63533" x="5000625" y="4011613"/>
          <p14:tracePt t="63534" x="4984750" y="4011613"/>
          <p14:tracePt t="63536" x="4959350" y="4011613"/>
          <p14:tracePt t="63537" x="4951413" y="4011613"/>
          <p14:tracePt t="63538" x="4933950" y="4011613"/>
          <p14:tracePt t="63539" x="4916488" y="4011613"/>
          <p14:tracePt t="63540" x="4892675" y="4011613"/>
          <p14:tracePt t="63541" x="4867275" y="4011613"/>
          <p14:tracePt t="63542" x="4849813" y="4011613"/>
          <p14:tracePt t="63543" x="4833938" y="4011613"/>
          <p14:tracePt t="63544" x="4816475" y="4011613"/>
          <p14:tracePt t="63547" x="4783138" y="4011613"/>
          <p14:tracePt t="63548" x="4740275" y="4011613"/>
          <p14:tracePt t="63549" x="4724400" y="4011613"/>
          <p14:tracePt t="63550" x="4706938" y="4011613"/>
          <p14:tracePt t="63552" x="4699000" y="4011613"/>
          <p14:tracePt t="63553" x="4673600" y="4011613"/>
          <p14:tracePt t="63553" x="4657725" y="4011613"/>
          <p14:tracePt t="63554" x="4640263" y="4011613"/>
          <p14:tracePt t="63555" x="4614863" y="4011613"/>
          <p14:tracePt t="63556" x="4606925" y="4011613"/>
          <p14:tracePt t="63558" x="4581525" y="4011613"/>
          <p14:tracePt t="63559" x="4573588" y="4011613"/>
          <p14:tracePt t="63560" x="4548188" y="4011613"/>
          <p14:tracePt t="63560" x="4530725" y="4011613"/>
          <p14:tracePt t="63561" x="4514850" y="4011613"/>
          <p14:tracePt t="63564" x="4471988" y="4021138"/>
          <p14:tracePt t="63565" x="4456113" y="4021138"/>
          <p14:tracePt t="63566" x="4438650" y="4021138"/>
          <p14:tracePt t="63567" x="4413250" y="4021138"/>
          <p14:tracePt t="63568" x="4387850" y="4021138"/>
          <p14:tracePt t="63570" x="4371975" y="4021138"/>
          <p14:tracePt t="63571" x="4354513" y="4021138"/>
          <p14:tracePt t="63571" x="4346575" y="4021138"/>
          <p14:tracePt t="63572" x="4329113" y="4021138"/>
          <p14:tracePt t="63573" x="4313238" y="4021138"/>
          <p14:tracePt t="63574" x="4295775" y="4021138"/>
          <p14:tracePt t="63575" x="4270375" y="4021138"/>
          <p14:tracePt t="63576" x="4262438" y="4021138"/>
          <p14:tracePt t="63577" x="4254500" y="4021138"/>
          <p14:tracePt t="63578" x="4237038" y="4021138"/>
          <p14:tracePt t="63580" x="4203700" y="4021138"/>
          <p14:tracePt t="63581" x="4187825" y="4021138"/>
          <p14:tracePt t="63582" x="4170363" y="4021138"/>
          <p14:tracePt t="63584" x="4162425" y="4021138"/>
          <p14:tracePt t="63585" x="4144963" y="4021138"/>
          <p14:tracePt t="63586" x="4129088" y="4021138"/>
          <p14:tracePt t="63587" x="4119563" y="4021138"/>
          <p14:tracePt t="63588" x="4103688" y="4021138"/>
          <p14:tracePt t="63589" x="4094163" y="4021138"/>
          <p14:tracePt t="63590" x="4070350" y="4021138"/>
          <p14:tracePt t="63591" x="4060825" y="4021138"/>
          <p14:tracePt t="63592" x="4052888" y="4021138"/>
          <p14:tracePt t="63593" x="4035425" y="4021138"/>
          <p14:tracePt t="63594" x="4019550" y="4021138"/>
          <p14:tracePt t="63597" x="3994150" y="4021138"/>
          <p14:tracePt t="63597" x="3986213" y="4021138"/>
          <p14:tracePt t="63598" x="3976688" y="4021138"/>
          <p14:tracePt t="63599" x="3960813" y="4021138"/>
          <p14:tracePt t="63600" x="3943350" y="4021138"/>
          <p14:tracePt t="63601" x="3935413" y="4021138"/>
          <p14:tracePt t="63602" x="3927475" y="4021138"/>
          <p14:tracePt t="63603" x="3902075" y="4021138"/>
          <p14:tracePt t="63605" x="3894138" y="4021138"/>
          <p14:tracePt t="63606" x="3884613" y="4021138"/>
          <p14:tracePt t="63607" x="3876675" y="4021138"/>
          <p14:tracePt t="63608" x="3859213" y="4021138"/>
          <p14:tracePt t="63610" x="3851275" y="4021138"/>
          <p14:tracePt t="63610" x="3835400" y="4021138"/>
          <p14:tracePt t="63611" x="3817938" y="4021138"/>
          <p14:tracePt t="63614" x="3800475" y="4021138"/>
          <p14:tracePt t="63615" x="3784600" y="4021138"/>
          <p14:tracePt t="63616" x="3776663" y="4021138"/>
          <p14:tracePt t="63616" x="3759200" y="4021138"/>
          <p14:tracePt t="63617" x="3741738" y="4021138"/>
          <p14:tracePt t="63618" x="3733800" y="4021138"/>
          <p14:tracePt t="63619" x="3725863" y="4021138"/>
          <p14:tracePt t="63620" x="3700463" y="4021138"/>
          <p14:tracePt t="63621" x="3692525" y="4021138"/>
          <p14:tracePt t="63622" x="3683000" y="4021138"/>
          <p14:tracePt t="63623" x="3667125" y="4021138"/>
          <p14:tracePt t="63624" x="3649663" y="4021138"/>
          <p14:tracePt t="63625" x="3641725" y="4021138"/>
          <p14:tracePt t="63626" x="3624263" y="4021138"/>
          <p14:tracePt t="63627" x="3616325" y="4021138"/>
          <p14:tracePt t="63630" x="3590925" y="4021138"/>
          <p14:tracePt t="63631" x="3575050" y="4021138"/>
          <p14:tracePt t="63632" x="3565525" y="4021138"/>
          <p14:tracePt t="63633" x="3549650" y="4021138"/>
          <p14:tracePt t="63634" x="3541713" y="4021138"/>
          <p14:tracePt t="63635" x="3524250" y="4021138"/>
          <p14:tracePt t="63636" x="3516313" y="4021138"/>
          <p14:tracePt t="63638" x="3506788" y="4021138"/>
          <p14:tracePt t="63639" x="3473450" y="4021138"/>
          <p14:tracePt t="63640" x="3465513" y="4021138"/>
          <p14:tracePt t="63641" x="3457575" y="4021138"/>
          <p14:tracePt t="63642" x="3432175" y="4021138"/>
          <p14:tracePt t="63643" x="3424238" y="4021138"/>
          <p14:tracePt t="63644" x="3414713" y="4021138"/>
          <p14:tracePt t="63647" x="3389313" y="4021138"/>
          <p14:tracePt t="63648" x="3381375" y="4021138"/>
          <p14:tracePt t="63648" x="3373438" y="4021138"/>
          <p14:tracePt t="63649" x="3355975" y="4021138"/>
          <p14:tracePt t="63650" x="3348038" y="4021138"/>
          <p14:tracePt t="63651" x="3340100" y="4021138"/>
          <p14:tracePt t="63652" x="3330575" y="4021138"/>
          <p14:tracePt t="63653" x="3314700" y="4021138"/>
          <p14:tracePt t="63654" x="3306763" y="4021138"/>
          <p14:tracePt t="63655" x="3297238" y="4021138"/>
          <p14:tracePt t="63656" x="3281363" y="4021138"/>
          <p14:tracePt t="63658" x="3271838" y="4021138"/>
          <p14:tracePt t="63660" x="3255963" y="4021138"/>
          <p14:tracePt t="63661" x="3248025" y="4021138"/>
          <p14:tracePt t="63663" x="3230563" y="4021138"/>
          <p14:tracePt t="63664" x="3213100" y="4021138"/>
          <p14:tracePt t="63665" x="3205163" y="4021138"/>
          <p14:tracePt t="63667" x="3197225" y="4021138"/>
          <p14:tracePt t="63667" x="3179763" y="4021138"/>
          <p14:tracePt t="63668" x="3171825" y="4021138"/>
          <p14:tracePt t="63671" x="3154363" y="4021138"/>
          <p14:tracePt t="63672" x="3146425" y="4021138"/>
          <p14:tracePt t="63674" x="3130550" y="4021138"/>
          <p14:tracePt t="63675" x="3121025" y="4021138"/>
          <p14:tracePt t="63676" x="3113088" y="4021138"/>
          <p14:tracePt t="63677" x="3105150" y="4021138"/>
          <p14:tracePt t="63680" x="3087688" y="4021138"/>
          <p14:tracePt t="63681" x="3071813" y="4021138"/>
          <p14:tracePt t="63683" x="3062288" y="4021138"/>
          <p14:tracePt t="63684" x="3054350" y="4021138"/>
          <p14:tracePt t="63686" x="3036888" y="4021138"/>
          <p14:tracePt t="63688" x="3028950" y="4021138"/>
          <p14:tracePt t="63690" x="3021013" y="4021138"/>
          <p14:tracePt t="63692" x="3013075" y="4021138"/>
          <p14:tracePt t="63692" x="3003550" y="4021138"/>
          <p14:tracePt t="63697" x="2987675" y="4021138"/>
          <p14:tracePt t="63698" x="2978150" y="4021138"/>
          <p14:tracePt t="63699" x="2970213" y="4021138"/>
          <p14:tracePt t="63701" x="2962275" y="4021138"/>
          <p14:tracePt t="63703" x="2954338" y="4021138"/>
          <p14:tracePt t="63705" x="2944813" y="4021138"/>
          <p14:tracePt t="63707" x="2944813" y="4029075"/>
          <p14:tracePt t="63707" x="2936875" y="4029075"/>
          <p14:tracePt t="63710" x="2928938" y="4029075"/>
          <p14:tracePt t="63713" x="2919413" y="4029075"/>
          <p14:tracePt t="63714" x="2911475" y="4029075"/>
          <p14:tracePt t="63718" x="2903538" y="4029075"/>
          <p14:tracePt t="63720" x="2903538" y="4037013"/>
          <p14:tracePt t="63722" x="2895600" y="4037013"/>
          <p14:tracePt t="63724" x="2886075" y="4037013"/>
          <p14:tracePt t="63729" x="2878138" y="4037013"/>
          <p14:tracePt t="63732" x="2870200" y="4046538"/>
          <p14:tracePt t="63738" x="2860675" y="4046538"/>
          <p14:tracePt t="63740" x="2852738" y="4046538"/>
          <p14:tracePt t="63747" x="2852738" y="4054475"/>
          <p14:tracePt t="63748" x="2844800" y="4054475"/>
          <p14:tracePt t="63755" x="2844800" y="4062413"/>
          <p14:tracePt t="63762" x="2836863" y="4062413"/>
          <p14:tracePt t="63779" x="2827338" y="4071938"/>
          <p14:tracePt t="63906" x="2819400" y="4071938"/>
          <p14:tracePt t="63917" x="2819400" y="4079875"/>
          <p14:tracePt t="63924" x="2811463" y="4079875"/>
          <p14:tracePt t="63926" x="2811463" y="4087813"/>
          <p14:tracePt t="63932" x="2811463" y="4095750"/>
          <p14:tracePt t="63935" x="2801938" y="4095750"/>
          <p14:tracePt t="63941" x="2801938" y="4105275"/>
          <p14:tracePt t="63941" x="2794000" y="4105275"/>
          <p14:tracePt t="63947" x="2786063" y="4105275"/>
          <p14:tracePt t="63949" x="2786063" y="4113213"/>
          <p14:tracePt t="63950" x="2778125" y="4113213"/>
          <p14:tracePt t="63954" x="2778125" y="4121150"/>
          <p14:tracePt t="63957" x="2768600" y="4130675"/>
          <p14:tracePt t="63963" x="2760663" y="4130675"/>
          <p14:tracePt t="63967" x="2760663" y="4138613"/>
          <p14:tracePt t="63968" x="2752725" y="4138613"/>
          <p14:tracePt t="63975" x="2743200" y="4138613"/>
          <p14:tracePt t="63976" x="2743200" y="4146550"/>
          <p14:tracePt t="63983" x="2735263" y="4146550"/>
          <p14:tracePt t="63988" x="2735263" y="4154488"/>
          <p14:tracePt t="63997" x="2727325" y="4164013"/>
          <p14:tracePt t="64022" x="2719388" y="4164013"/>
          <p14:tracePt t="64025" x="2719388" y="4171950"/>
          <p14:tracePt t="64034" x="2709863" y="4171950"/>
          <p14:tracePt t="64057" x="2701925" y="4171950"/>
          <p14:tracePt t="64058" x="2701925" y="4179888"/>
          <p14:tracePt t="64084" x="2693988" y="4179888"/>
          <p14:tracePt t="64090" x="2693988" y="4189413"/>
          <p14:tracePt t="64110" x="2693988" y="4197350"/>
          <p14:tracePt t="64114" x="2684463" y="4197350"/>
          <p14:tracePt t="64124" x="2676525" y="4197350"/>
          <p14:tracePt t="64131" x="2676525" y="4205288"/>
          <p14:tracePt t="64136" x="2668588" y="4205288"/>
          <p14:tracePt t="64141" x="2668588" y="4213225"/>
          <p14:tracePt t="64143" x="2660650" y="4213225"/>
          <p14:tracePt t="64148" x="2660650" y="4222750"/>
          <p14:tracePt t="64149" x="2643188" y="4230688"/>
          <p14:tracePt t="64153" x="2635250" y="4238625"/>
          <p14:tracePt t="64156" x="2625725" y="4238625"/>
          <p14:tracePt t="64158" x="2625725" y="4248150"/>
          <p14:tracePt t="64162" x="2609850" y="4248150"/>
          <p14:tracePt t="64164" x="2609850" y="4256088"/>
          <p14:tracePt t="64165" x="2601913" y="4264025"/>
          <p14:tracePt t="64167" x="2592388" y="4264025"/>
          <p14:tracePt t="64168" x="2592388" y="4271963"/>
          <p14:tracePt t="64169" x="2584450" y="4271963"/>
          <p14:tracePt t="64172" x="2576513" y="4271963"/>
          <p14:tracePt t="64172" x="2576513" y="4281488"/>
          <p14:tracePt t="64173" x="2566988" y="4281488"/>
          <p14:tracePt t="64174" x="2566988" y="4289425"/>
          <p14:tracePt t="64176" x="2559050" y="4289425"/>
          <p14:tracePt t="64178" x="2559050" y="4297363"/>
          <p14:tracePt t="64179" x="2551113" y="4306888"/>
          <p14:tracePt t="64181" x="2543175" y="4306888"/>
          <p14:tracePt t="64183" x="2533650" y="4314825"/>
          <p14:tracePt t="64185" x="2533650" y="4322763"/>
          <p14:tracePt t="64186" x="2525713" y="4322763"/>
          <p14:tracePt t="64188" x="2525713" y="4330700"/>
          <p14:tracePt t="64189" x="2517775" y="4340225"/>
          <p14:tracePt t="64190" x="2508250" y="4340225"/>
          <p14:tracePt t="64192" x="2508250" y="4348163"/>
          <p14:tracePt t="64194" x="2500313" y="4356100"/>
          <p14:tracePt t="64199" x="2492375" y="4373563"/>
          <p14:tracePt t="64201" x="2484438" y="4381500"/>
          <p14:tracePt t="64203" x="2484438" y="4389438"/>
          <p14:tracePt t="64205" x="2474913" y="4398963"/>
          <p14:tracePt t="64208" x="2466975" y="4406900"/>
          <p14:tracePt t="64209" x="2466975" y="4414838"/>
          <p14:tracePt t="64214" x="2459038" y="4424363"/>
          <p14:tracePt t="64216" x="2449513" y="4440238"/>
          <p14:tracePt t="64217" x="2449513" y="4448175"/>
          <p14:tracePt t="64219" x="2441575" y="4457700"/>
          <p14:tracePt t="64222" x="2433638" y="4473575"/>
          <p14:tracePt t="64226" x="2433638" y="4483100"/>
          <p14:tracePt t="64227" x="2425700" y="4483100"/>
          <p14:tracePt t="64227" x="2425700" y="4491038"/>
          <p14:tracePt t="64230" x="2425700" y="4506913"/>
          <p14:tracePt t="64232" x="2416175" y="4524375"/>
          <p14:tracePt t="64234" x="2408238" y="4532313"/>
          <p14:tracePt t="64235" x="2408238" y="4541838"/>
          <p14:tracePt t="64237" x="2408238" y="4557713"/>
          <p14:tracePt t="64240" x="2400300" y="4565650"/>
          <p14:tracePt t="64241" x="2400300" y="4575175"/>
          <p14:tracePt t="64243" x="2400300" y="4583113"/>
          <p14:tracePt t="64243" x="2400300" y="4591050"/>
          <p14:tracePt t="64244" x="2400300" y="4600575"/>
          <p14:tracePt t="64247" x="2400300" y="4616450"/>
          <p14:tracePt t="64248" x="2400300" y="4624388"/>
          <p14:tracePt t="64249" x="2390775" y="4641850"/>
          <p14:tracePt t="64250" x="2390775" y="4649788"/>
          <p14:tracePt t="64251" x="2390775" y="4659313"/>
          <p14:tracePt t="64252" x="2390775" y="4667250"/>
          <p14:tracePt t="64254" x="2390775" y="4684713"/>
          <p14:tracePt t="64255" x="2390775" y="4700588"/>
          <p14:tracePt t="64256" x="2390775" y="4708525"/>
          <p14:tracePt t="64257" x="2390775" y="4725988"/>
          <p14:tracePt t="64258" x="2390775" y="4733925"/>
          <p14:tracePt t="64260" x="2390775" y="4743450"/>
          <p14:tracePt t="64261" x="2390775" y="4759325"/>
          <p14:tracePt t="64263" x="2390775" y="4784725"/>
          <p14:tracePt t="64265" x="2390775" y="4792663"/>
          <p14:tracePt t="64266" x="2390775" y="4826000"/>
          <p14:tracePt t="64267" x="2390775" y="4835525"/>
          <p14:tracePt t="64269" x="2390775" y="4843463"/>
          <p14:tracePt t="64269" x="2390775" y="4860925"/>
          <p14:tracePt t="64270" x="2390775" y="4876800"/>
          <p14:tracePt t="64271" x="2390775" y="4884738"/>
          <p14:tracePt t="64272" x="2390775" y="4902200"/>
          <p14:tracePt t="64273" x="2390775" y="4910138"/>
          <p14:tracePt t="64274" x="2390775" y="4927600"/>
          <p14:tracePt t="64275" x="2390775" y="4943475"/>
          <p14:tracePt t="64276" x="2390775" y="4960938"/>
          <p14:tracePt t="64277" x="2390775" y="4978400"/>
          <p14:tracePt t="64278" x="2390775" y="4986338"/>
          <p14:tracePt t="64281" x="2390775" y="5019675"/>
          <p14:tracePt t="64282" x="2390775" y="5037138"/>
          <p14:tracePt t="64282" x="2390775" y="5045075"/>
          <p14:tracePt t="64284" x="2390775" y="5078413"/>
          <p14:tracePt t="64285" x="2390775" y="5095875"/>
          <p14:tracePt t="64286" x="2390775" y="5111750"/>
          <p14:tracePt t="64287" x="2390775" y="5129213"/>
          <p14:tracePt t="64289" x="2390775" y="5145088"/>
          <p14:tracePt t="64289" x="2390775" y="5162550"/>
          <p14:tracePt t="64290" x="2390775" y="5178425"/>
          <p14:tracePt t="64292" x="2390775" y="5203825"/>
          <p14:tracePt t="64293" x="2390775" y="5213350"/>
          <p14:tracePt t="64294" x="2390775" y="5237163"/>
          <p14:tracePt t="64297" x="2390775" y="5272088"/>
          <p14:tracePt t="64298" x="2390775" y="5280025"/>
          <p14:tracePt t="64299" x="2390775" y="5305425"/>
          <p14:tracePt t="64300" x="2390775" y="5330825"/>
          <p14:tracePt t="64301" x="2390775" y="5338763"/>
          <p14:tracePt t="64301" x="2390775" y="5356225"/>
          <p14:tracePt t="64302" x="2390775" y="5372100"/>
          <p14:tracePt t="64303" x="2400300" y="5389563"/>
          <p14:tracePt t="64304" x="2400300" y="5405438"/>
          <p14:tracePt t="64305" x="2400300" y="5430838"/>
          <p14:tracePt t="64307" x="2400300" y="5448300"/>
          <p14:tracePt t="64307" x="2408238" y="5464175"/>
          <p14:tracePt t="64308" x="2408238" y="5481638"/>
          <p14:tracePt t="64309" x="2408238" y="5489575"/>
          <p14:tracePt t="64310" x="2416175" y="5514975"/>
          <p14:tracePt t="64313" x="2416175" y="5540375"/>
          <p14:tracePt t="64313" x="2416175" y="5548313"/>
          <p14:tracePt t="64314" x="2416175" y="5565775"/>
          <p14:tracePt t="64316" x="2416175" y="5581650"/>
          <p14:tracePt t="64317" x="2425700" y="5599113"/>
          <p14:tracePt t="64318" x="2425700" y="5624513"/>
          <p14:tracePt t="64319" x="2433638" y="5632450"/>
          <p14:tracePt t="64320" x="2441575" y="5665788"/>
          <p14:tracePt t="64321" x="2441575" y="5683250"/>
          <p14:tracePt t="64322" x="2441575" y="5699125"/>
          <p14:tracePt t="64323" x="2449513" y="5708650"/>
          <p14:tracePt t="64324" x="2449513" y="5724525"/>
          <p14:tracePt t="64326" x="2459038" y="5741988"/>
          <p14:tracePt t="64327" x="2459038" y="5757863"/>
          <p14:tracePt t="64328" x="2466975" y="5791200"/>
          <p14:tracePt t="64331" x="2484438" y="5842000"/>
          <p14:tracePt t="64332" x="2484438" y="5849938"/>
          <p14:tracePt t="64334" x="2492375" y="5867400"/>
          <p14:tracePt t="64335" x="2500313" y="5892800"/>
          <p14:tracePt t="64336" x="2500313" y="5908675"/>
          <p14:tracePt t="64337" x="2500313" y="5926138"/>
          <p14:tracePt t="64339" x="2508250" y="5951538"/>
          <p14:tracePt t="64341" x="2517775" y="5976938"/>
          <p14:tracePt t="64344" x="2525713" y="6018213"/>
          <p14:tracePt t="64345" x="2533650" y="6043613"/>
          <p14:tracePt t="64348" x="2543175" y="6094413"/>
          <p14:tracePt t="64351" x="2566988" y="6153150"/>
          <p14:tracePt t="64352" x="2566988" y="6169025"/>
          <p14:tracePt t="64353" x="2566988" y="6186488"/>
          <p14:tracePt t="64354" x="2576513" y="6203950"/>
          <p14:tracePt t="64355" x="2584450" y="6219825"/>
          <p14:tracePt t="64356" x="2584450" y="6227763"/>
          <p14:tracePt t="64357" x="2584450" y="6253163"/>
          <p14:tracePt t="64358" x="2592388" y="6262688"/>
          <p14:tracePt t="64359" x="2601913" y="6278563"/>
          <p14:tracePt t="64360" x="2601913" y="6286500"/>
          <p14:tracePt t="64361" x="2609850" y="6311900"/>
          <p14:tracePt t="64363" x="2617788" y="6337300"/>
          <p14:tracePt t="64366" x="2625725" y="6362700"/>
          <p14:tracePt t="64367" x="2625725" y="6370638"/>
          <p14:tracePt t="64368" x="2625725" y="6388100"/>
          <p14:tracePt t="64369" x="2635250" y="6403975"/>
          <p14:tracePt t="64370" x="2643188" y="6421438"/>
          <p14:tracePt t="64371" x="2643188" y="6429375"/>
          <p14:tracePt t="64372" x="2643188" y="6446838"/>
          <p14:tracePt t="64373" x="2643188" y="6462713"/>
          <p14:tracePt t="64375" x="2651125" y="6488113"/>
          <p14:tracePt t="64376" x="2660650" y="6505575"/>
          <p14:tracePt t="64377" x="2660650" y="6513513"/>
          <p14:tracePt t="64378" x="2668588" y="6521450"/>
          <p14:tracePt t="64380" x="2668588" y="6546850"/>
          <p14:tracePt t="64382" x="2668588" y="6581775"/>
          <p14:tracePt t="64384" x="2676525" y="6589713"/>
          <p14:tracePt t="64385" x="2676525" y="6597650"/>
          <p14:tracePt t="64386" x="2676525" y="6605588"/>
          <p14:tracePt t="64387" x="2676525" y="6623050"/>
          <p14:tracePt t="64388" x="2684463" y="6630988"/>
          <p14:tracePt t="64389" x="2684463" y="6640513"/>
          <p14:tracePt t="64390" x="2684463" y="6656388"/>
          <p14:tracePt t="64391" x="2684463" y="6664325"/>
          <p14:tracePt t="64392" x="2684463" y="6673850"/>
          <p14:tracePt t="64393" x="2684463" y="6689725"/>
          <p14:tracePt t="64394" x="2684463" y="6699250"/>
          <p14:tracePt t="64397" x="2693988" y="6723063"/>
          <p14:tracePt t="64399" x="2693988" y="6748463"/>
          <p14:tracePt t="64400" x="2693988" y="6765925"/>
          <p14:tracePt t="64401" x="2693988" y="6773863"/>
          <p14:tracePt t="64402" x="2693988" y="6781800"/>
          <p14:tracePt t="64403" x="2701925" y="6799263"/>
          <p14:tracePt t="64405" x="2701925" y="6807200"/>
          <p14:tracePt t="64406" x="2701925" y="6816725"/>
          <p14:tracePt t="64407" x="2701925" y="6824663"/>
          <p14:tracePt t="64408" x="2701925" y="6840538"/>
          <p14:tracePt t="64409" x="2701925" y="6850063"/>
          <p14:tracePt t="69274" x="5245100" y="6816725"/>
          <p14:tracePt t="69274" x="5278438" y="6791325"/>
          <p14:tracePt t="69275" x="5303838" y="6765925"/>
          <p14:tracePt t="69277" x="5362575" y="6732588"/>
          <p14:tracePt t="69279" x="5386388" y="6707188"/>
          <p14:tracePt t="69280" x="5462588" y="6656388"/>
          <p14:tracePt t="69281" x="5495925" y="6630988"/>
          <p14:tracePt t="69282" x="5529263" y="6615113"/>
          <p14:tracePt t="69283" x="5554663" y="6589713"/>
          <p14:tracePt t="69285" x="5597525" y="6564313"/>
          <p14:tracePt t="69286" x="5621338" y="6546850"/>
          <p14:tracePt t="69287" x="5656263" y="6521450"/>
          <p14:tracePt t="69287" x="5697538" y="6497638"/>
          <p14:tracePt t="69288" x="5730875" y="6462713"/>
          <p14:tracePt t="69290" x="5807075" y="6413500"/>
          <p14:tracePt t="69291" x="5832475" y="6388100"/>
          <p14:tracePt t="69292" x="5881688" y="6354763"/>
          <p14:tracePt t="69293" x="5924550" y="6329363"/>
          <p14:tracePt t="69294" x="5949950" y="6303963"/>
          <p14:tracePt t="69295" x="5991225" y="6278563"/>
          <p14:tracePt t="69298" x="6057900" y="6227763"/>
          <p14:tracePt t="69301" x="6208713" y="6127750"/>
          <p14:tracePt t="69302" x="6234113" y="6110288"/>
          <p14:tracePt t="69303" x="6276975" y="6076950"/>
          <p14:tracePt t="69304" x="6318250" y="6051550"/>
          <p14:tracePt t="69305" x="6343650" y="6027738"/>
          <p14:tracePt t="69306" x="6384925" y="6002338"/>
          <p14:tracePt t="69307" x="6418263" y="5976938"/>
          <p14:tracePt t="69308" x="6453188" y="5951538"/>
          <p14:tracePt t="69309" x="6494463" y="5926138"/>
          <p14:tracePt t="69310" x="6535738" y="5900738"/>
          <p14:tracePt t="69311" x="6561138" y="5875338"/>
          <p14:tracePt t="69314" x="6629400" y="5834063"/>
          <p14:tracePt t="69317" x="6729413" y="5757863"/>
          <p14:tracePt t="69317" x="6762750" y="5732463"/>
          <p14:tracePt t="69318" x="6788150" y="5716588"/>
          <p14:tracePt t="69320" x="6829425" y="5691188"/>
          <p14:tracePt t="69320" x="6854825" y="5665788"/>
          <p14:tracePt t="69322" x="6888163" y="5649913"/>
          <p14:tracePt t="69323" x="6946900" y="5599113"/>
          <p14:tracePt t="69325" x="7005638" y="5556250"/>
          <p14:tracePt t="69327" x="7031038" y="5540375"/>
          <p14:tracePt t="69328" x="7081838" y="5507038"/>
          <p14:tracePt t="69330" x="7173913" y="5430838"/>
          <p14:tracePt t="69334" x="7258050" y="5364163"/>
          <p14:tracePt t="69336" x="7334250" y="5295900"/>
          <p14:tracePt t="69339" x="7383463" y="5262563"/>
          <p14:tracePt t="69339" x="7416800" y="5246688"/>
          <p14:tracePt t="69340" x="7434263" y="5221288"/>
          <p14:tracePt t="69343" x="7485063" y="5187950"/>
          <p14:tracePt t="69344" x="7526338" y="5145088"/>
          <p14:tracePt t="69347" x="7577138" y="5103813"/>
          <p14:tracePt t="69351" x="7677150" y="5019675"/>
          <p14:tracePt t="69353" x="7710488" y="4986338"/>
          <p14:tracePt t="69354" x="7745413" y="4968875"/>
          <p14:tracePt t="69355" x="7778750" y="4927600"/>
          <p14:tracePt t="69357" x="7804150" y="4910138"/>
          <p14:tracePt t="69358" x="7827963" y="4876800"/>
          <p14:tracePt t="69359" x="7853363" y="4860925"/>
          <p14:tracePt t="69361" x="7878763" y="4826000"/>
          <p14:tracePt t="69364" x="7921625" y="4784725"/>
          <p14:tracePt t="69366" x="7945438" y="4759325"/>
          <p14:tracePt t="69368" x="7980363" y="4708525"/>
          <p14:tracePt t="69370" x="8004175" y="4675188"/>
          <p14:tracePt t="69371" x="8013700" y="4659313"/>
          <p14:tracePt t="69372" x="8021638" y="4649788"/>
          <p14:tracePt t="69373" x="8029575" y="4633913"/>
          <p14:tracePt t="69374" x="8039100" y="4624388"/>
          <p14:tracePt t="69375" x="8047038" y="4608513"/>
          <p14:tracePt t="69376" x="8054975" y="4591050"/>
          <p14:tracePt t="69377" x="8054975" y="4583113"/>
          <p14:tracePt t="69378" x="8062913" y="4575175"/>
          <p14:tracePt t="69380" x="8072438" y="4557713"/>
          <p14:tracePt t="69382" x="8080375" y="4532313"/>
          <p14:tracePt t="69383" x="8088313" y="4524375"/>
          <p14:tracePt t="69384" x="8088313" y="4516438"/>
          <p14:tracePt t="69386" x="8088313" y="4506913"/>
          <p14:tracePt t="69387" x="8088313" y="4498975"/>
          <p14:tracePt t="69387" x="8097838" y="4491038"/>
          <p14:tracePt t="69388" x="8097838" y="4483100"/>
          <p14:tracePt t="69390" x="8097838" y="4473575"/>
          <p14:tracePt t="69390" x="8097838" y="4465638"/>
          <p14:tracePt t="69391" x="8105775" y="4465638"/>
          <p14:tracePt t="69392" x="8105775" y="4457700"/>
          <p14:tracePt t="69393" x="8105775" y="4448175"/>
          <p14:tracePt t="69394" x="8105775" y="4440238"/>
          <p14:tracePt t="69397" x="8113713" y="4432300"/>
          <p14:tracePt t="69400" x="8121650" y="4406900"/>
          <p14:tracePt t="69402" x="8121650" y="4398963"/>
          <p14:tracePt t="69403" x="8121650" y="4389438"/>
          <p14:tracePt t="69404" x="8131175" y="4389438"/>
          <p14:tracePt t="69405" x="8131175" y="4381500"/>
          <p14:tracePt t="69408" x="8131175" y="4373563"/>
          <p14:tracePt t="69410" x="8139113" y="4365625"/>
          <p14:tracePt t="69413" x="8139113" y="4356100"/>
          <p14:tracePt t="69415" x="8139113" y="4348163"/>
          <p14:tracePt t="69417" x="8147050" y="4340225"/>
          <p14:tracePt t="69422" x="8147050" y="4330700"/>
          <p14:tracePt t="69424" x="8156575" y="4330700"/>
          <p14:tracePt t="69428" x="8156575" y="4322763"/>
          <p14:tracePt t="69431" x="8156575" y="4314825"/>
          <p14:tracePt t="69553" x="8164513" y="4314825"/>
          <p14:tracePt t="69576" x="8197850" y="4322763"/>
          <p14:tracePt t="69587" x="8231188" y="4322763"/>
          <p14:tracePt t="69613" x="8356600" y="4340225"/>
          <p14:tracePt t="69616" x="8399463" y="4340225"/>
          <p14:tracePt t="69618" x="8415338" y="4340225"/>
          <p14:tracePt t="69739" x="9556750" y="3567113"/>
          <p14:tracePt t="69742" x="9556750" y="3559175"/>
          <p14:tracePt t="69743" x="9556750" y="3541713"/>
          <p14:tracePt t="69744" x="9566275" y="3525838"/>
          <p14:tracePt t="69748" x="9566275" y="3492500"/>
          <p14:tracePt t="69750" x="9566275" y="3482975"/>
          <p14:tracePt t="69752" x="9566275" y="3475038"/>
          <p14:tracePt t="69752" x="9566275" y="3467100"/>
          <p14:tracePt t="69753" x="9566275" y="3459163"/>
          <p14:tracePt t="69755" x="9566275" y="3449638"/>
          <p14:tracePt t="69756" x="9566275" y="3441700"/>
          <p14:tracePt t="69757" x="9566275" y="3433763"/>
          <p14:tracePt t="69757" x="9566275" y="3416300"/>
          <p14:tracePt t="69758" x="9566275" y="3408363"/>
          <p14:tracePt t="69759" x="9566275" y="3398838"/>
          <p14:tracePt t="69761" x="9566275" y="3375025"/>
          <p14:tracePt t="69764" x="9566275" y="3340100"/>
          <p14:tracePt t="69766" x="9566275" y="3332163"/>
          <p14:tracePt t="69767" x="9566275" y="3316288"/>
          <p14:tracePt t="69768" x="9566275" y="3306763"/>
          <p14:tracePt t="69769" x="9566275" y="3298825"/>
          <p14:tracePt t="69770" x="9566275" y="3281363"/>
          <p14:tracePt t="69771" x="9566275" y="3273425"/>
          <p14:tracePt t="69772" x="9566275" y="3265488"/>
          <p14:tracePt t="69773" x="9566275" y="3257550"/>
          <p14:tracePt t="69774" x="9566275" y="3240088"/>
          <p14:tracePt t="69776" x="9566275" y="3222625"/>
          <p14:tracePt t="69777" x="9566275" y="3214688"/>
          <p14:tracePt t="69780" x="9556750" y="3189288"/>
          <p14:tracePt t="69782" x="9556750" y="3181350"/>
          <p14:tracePt t="69783" x="9556750" y="3163888"/>
          <p14:tracePt t="69785" x="9556750" y="3155950"/>
          <p14:tracePt t="69786" x="9556750" y="3140075"/>
          <p14:tracePt t="69787" x="9556750" y="3130550"/>
          <p14:tracePt t="69789" x="9556750" y="3114675"/>
          <p14:tracePt t="69791" x="9548813" y="3105150"/>
          <p14:tracePt t="69792" x="9548813" y="3097213"/>
          <p14:tracePt t="69792" x="9548813" y="3089275"/>
          <p14:tracePt t="69795" x="9548813" y="3071813"/>
          <p14:tracePt t="69796" x="9548813" y="3063875"/>
          <p14:tracePt t="69799" x="9548813" y="3046413"/>
          <p14:tracePt t="69801" x="9548813" y="3030538"/>
          <p14:tracePt t="69802" x="9548813" y="3022600"/>
          <p14:tracePt t="69803" x="9548813" y="3005138"/>
          <p14:tracePt t="69805" x="9548813" y="2997200"/>
          <p14:tracePt t="69807" x="9548813" y="2987675"/>
          <p14:tracePt t="69808" x="9548813" y="2979738"/>
          <p14:tracePt t="69809" x="9548813" y="2971800"/>
          <p14:tracePt t="69810" x="9548813" y="2963863"/>
          <p14:tracePt t="69812" x="9548813" y="2946400"/>
          <p14:tracePt t="69815" x="9548813" y="2938463"/>
          <p14:tracePt t="69817" x="9548813" y="2928938"/>
          <p14:tracePt t="69818" x="9548813" y="2921000"/>
          <p14:tracePt t="69819" x="9548813" y="2913063"/>
          <p14:tracePt t="69819" x="9540875" y="2913063"/>
          <p14:tracePt t="69821" x="9540875" y="2905125"/>
          <p14:tracePt t="69821" x="9540875" y="2895600"/>
          <p14:tracePt t="69823" x="9540875" y="2887663"/>
          <p14:tracePt t="69825" x="9540875" y="2879725"/>
          <p14:tracePt t="69827" x="9540875" y="2870200"/>
          <p14:tracePt t="69828" x="9540875" y="2862263"/>
          <p14:tracePt t="69830" x="9540875" y="2854325"/>
          <p14:tracePt t="69832" x="9540875" y="2846388"/>
          <p14:tracePt t="69833" x="9531350" y="2836863"/>
          <p14:tracePt t="69835" x="9523413" y="2820988"/>
          <p14:tracePt t="69836" x="9523413" y="2811463"/>
          <p14:tracePt t="69838" x="9523413" y="2803525"/>
          <p14:tracePt t="69839" x="9523413" y="2786063"/>
          <p14:tracePt t="69841" x="9515475" y="2778125"/>
          <p14:tracePt t="69842" x="9515475" y="2770188"/>
          <p14:tracePt t="69844" x="9515475" y="2752725"/>
          <p14:tracePt t="69845" x="9515475" y="2744788"/>
          <p14:tracePt t="69849" x="9507538" y="2727325"/>
          <p14:tracePt t="69850" x="9498013" y="2719388"/>
          <p14:tracePt t="69851" x="9498013" y="2711450"/>
          <p14:tracePt t="69854" x="9498013" y="2703513"/>
          <p14:tracePt t="69855" x="9498013" y="2693988"/>
          <p14:tracePt t="69856" x="9490075" y="2686050"/>
          <p14:tracePt t="69858" x="9490075" y="2678113"/>
          <p14:tracePt t="69858" x="9490075" y="2668588"/>
          <p14:tracePt t="69860" x="9490075" y="2660650"/>
          <p14:tracePt t="69862" x="9482138" y="2652713"/>
          <p14:tracePt t="69865" x="9482138" y="2644775"/>
          <p14:tracePt t="69867" x="9482138" y="2627313"/>
          <p14:tracePt t="69869" x="9472613" y="2619375"/>
          <p14:tracePt t="69870" x="9472613" y="2609850"/>
          <p14:tracePt t="69873" x="9472613" y="2601913"/>
          <p14:tracePt t="69875" x="9464675" y="2593975"/>
          <p14:tracePt t="69878" x="9464675" y="2586038"/>
          <p14:tracePt t="69881" x="9464675" y="2576513"/>
          <p14:tracePt t="69883" x="9464675" y="2568575"/>
          <p14:tracePt t="69886" x="9464675" y="2560638"/>
          <p14:tracePt t="69889" x="9456738" y="2551113"/>
          <p14:tracePt t="69891" x="9456738" y="2543175"/>
          <p14:tracePt t="69896" x="9456738" y="2535238"/>
          <p14:tracePt t="69901" x="9456738" y="2527300"/>
          <p14:tracePt t="69905" x="9456738" y="2517775"/>
          <p14:tracePt t="69909" x="9456738" y="2509838"/>
          <p14:tracePt t="69914" x="9456738" y="2501900"/>
          <p14:tracePt t="69918" x="9448800" y="2492375"/>
          <p14:tracePt t="69924" x="9448800" y="2484438"/>
          <p14:tracePt t="69928" x="9448800" y="2476500"/>
          <p14:tracePt t="69931" x="9448800" y="2468563"/>
          <p14:tracePt t="69932" x="9439275" y="2468563"/>
          <p14:tracePt t="69934" x="9439275" y="2459038"/>
          <p14:tracePt t="69935" x="9431338" y="2459038"/>
          <p14:tracePt t="69937" x="9431338" y="2451100"/>
          <p14:tracePt t="69940" x="9431338" y="2443163"/>
          <p14:tracePt t="69942" x="9423400" y="2433638"/>
          <p14:tracePt t="69946" x="9423400" y="2425700"/>
          <p14:tracePt t="69950" x="9413875" y="2417763"/>
          <p14:tracePt t="69951" x="9405938" y="2409825"/>
          <p14:tracePt t="69952" x="9398000" y="2400300"/>
          <p14:tracePt t="69954" x="9390063" y="2392363"/>
          <p14:tracePt t="69957" x="9380538" y="2384425"/>
          <p14:tracePt t="69960" x="9372600" y="2374900"/>
          <p14:tracePt t="69961" x="9372600" y="2366963"/>
          <p14:tracePt t="69962" x="9364663" y="2366963"/>
          <p14:tracePt t="69965" x="9355138" y="2359025"/>
          <p14:tracePt t="69967" x="9347200" y="2351088"/>
          <p14:tracePt t="69969" x="9339263" y="2341563"/>
          <p14:tracePt t="69972" x="9331325" y="2333625"/>
          <p14:tracePt t="69973" x="9321800" y="2333625"/>
          <p14:tracePt t="69975" x="9321800" y="2325688"/>
          <p14:tracePt t="69976" x="9313863" y="2325688"/>
          <p14:tracePt t="69978" x="9313863" y="2316163"/>
          <p14:tracePt t="69979" x="9305925" y="2316163"/>
          <p14:tracePt t="69981" x="9305925" y="2308225"/>
          <p14:tracePt t="69984" x="9288463" y="2300288"/>
          <p14:tracePt t="69985" x="9280525" y="2292350"/>
          <p14:tracePt t="69987" x="9272588" y="2292350"/>
          <p14:tracePt t="69988" x="9272588" y="2282825"/>
          <p14:tracePt t="69989" x="9263063" y="2282825"/>
          <p14:tracePt t="69991" x="9255125" y="2274888"/>
          <p14:tracePt t="69992" x="9255125" y="2266950"/>
          <p14:tracePt t="69993" x="9247188" y="2266950"/>
          <p14:tracePt t="69997" x="9237663" y="2257425"/>
          <p14:tracePt t="70000" x="9221788" y="2249488"/>
          <p14:tracePt t="70002" x="9213850" y="2249488"/>
          <p14:tracePt t="70003" x="9213850" y="2241550"/>
          <p14:tracePt t="70004" x="9204325" y="2233613"/>
          <p14:tracePt t="70007" x="9196388" y="2233613"/>
          <p14:tracePt t="70009" x="9188450" y="2224088"/>
          <p14:tracePt t="70011" x="9178925" y="2224088"/>
          <p14:tracePt t="70012" x="9178925" y="2216150"/>
          <p14:tracePt t="70015" x="9170988" y="2216150"/>
          <p14:tracePt t="70017" x="9163050" y="2208213"/>
          <p14:tracePt t="70018" x="9155113" y="2208213"/>
          <p14:tracePt t="70019" x="9145588" y="2198688"/>
          <p14:tracePt t="70022" x="9137650" y="2190750"/>
          <p14:tracePt t="70024" x="9129713" y="2190750"/>
          <p14:tracePt t="70026" x="9120188" y="2190750"/>
          <p14:tracePt t="70027" x="9120188" y="2182813"/>
          <p14:tracePt t="70028" x="9104313" y="2182813"/>
          <p14:tracePt t="70031" x="9104313" y="2173288"/>
          <p14:tracePt t="70032" x="9096375" y="2173288"/>
          <p14:tracePt t="70033" x="9086850" y="2165350"/>
          <p14:tracePt t="70035" x="9078913" y="2165350"/>
          <p14:tracePt t="70036" x="9061450" y="2157413"/>
          <p14:tracePt t="70038" x="9053513" y="2157413"/>
          <p14:tracePt t="70040" x="9045575" y="2149475"/>
          <p14:tracePt t="70041" x="9037638" y="2149475"/>
          <p14:tracePt t="70042" x="9020175" y="2149475"/>
          <p14:tracePt t="70044" x="9020175" y="2139950"/>
          <p14:tracePt t="70046" x="9002713" y="2139950"/>
          <p14:tracePt t="70049" x="8986838" y="2132013"/>
          <p14:tracePt t="70051" x="8969375" y="2124075"/>
          <p14:tracePt t="70052" x="8961438" y="2124075"/>
          <p14:tracePt t="70053" x="8943975" y="2114550"/>
          <p14:tracePt t="70055" x="8936038" y="2114550"/>
          <p14:tracePt t="70056" x="8920163" y="2106613"/>
          <p14:tracePt t="70057" x="8910638" y="2106613"/>
          <p14:tracePt t="70058" x="8885238" y="2106613"/>
          <p14:tracePt t="70060" x="8877300" y="2098675"/>
          <p14:tracePt t="70061" x="8869363" y="2098675"/>
          <p14:tracePt t="70062" x="8851900" y="2090738"/>
          <p14:tracePt t="70063" x="8836025" y="2090738"/>
          <p14:tracePt t="70065" x="8826500" y="2090738"/>
          <p14:tracePt t="70066" x="8810625" y="2090738"/>
          <p14:tracePt t="70067" x="8793163" y="2081213"/>
          <p14:tracePt t="70068" x="8785225" y="2073275"/>
          <p14:tracePt t="70069" x="8767763" y="2073275"/>
          <p14:tracePt t="70070" x="8759825" y="2073275"/>
          <p14:tracePt t="70071" x="8751888" y="2073275"/>
          <p14:tracePt t="70072" x="8743950" y="2073275"/>
          <p14:tracePt t="70073" x="8726488" y="2065338"/>
          <p14:tracePt t="70075" x="8718550" y="2065338"/>
          <p14:tracePt t="70077" x="8709025" y="2055813"/>
          <p14:tracePt t="70078" x="8701088" y="2055813"/>
          <p14:tracePt t="70079" x="8685213" y="2055813"/>
          <p14:tracePt t="70080" x="8667750" y="2055813"/>
          <p14:tracePt t="70082" x="8650288" y="2055813"/>
          <p14:tracePt t="70083" x="8642350" y="2047875"/>
          <p14:tracePt t="70083" x="8634413" y="2047875"/>
          <p14:tracePt t="70084" x="8616950" y="2047875"/>
          <p14:tracePt t="70085" x="8609013" y="2039938"/>
          <p14:tracePt t="70088" x="8591550" y="2039938"/>
          <p14:tracePt t="70089" x="8583613" y="2039938"/>
          <p14:tracePt t="70090" x="8575675" y="2039938"/>
          <p14:tracePt t="70091" x="8558213" y="2039938"/>
          <p14:tracePt t="70092" x="8550275" y="2032000"/>
          <p14:tracePt t="70094" x="8542338" y="2032000"/>
          <p14:tracePt t="70095" x="8532813" y="2032000"/>
          <p14:tracePt t="70098" x="8516938" y="2022475"/>
          <p14:tracePt t="70099" x="8499475" y="2022475"/>
          <p14:tracePt t="70100" x="8491538" y="2022475"/>
          <p14:tracePt t="70102" x="8483600" y="2022475"/>
          <p14:tracePt t="70103" x="8474075" y="2022475"/>
          <p14:tracePt t="70104" x="8466138" y="2014538"/>
          <p14:tracePt t="70105" x="8458200" y="2014538"/>
          <p14:tracePt t="70106" x="8450263" y="2014538"/>
          <p14:tracePt t="70108" x="8440738" y="2014538"/>
          <p14:tracePt t="70110" x="8424863" y="2014538"/>
          <p14:tracePt t="70111" x="8415338" y="2014538"/>
          <p14:tracePt t="70113" x="8407400" y="2006600"/>
          <p14:tracePt t="70115" x="8399463" y="2006600"/>
          <p14:tracePt t="70115" x="8391525" y="2006600"/>
          <p14:tracePt t="70118" x="8382000" y="1997075"/>
          <p14:tracePt t="70118" x="8374063" y="1997075"/>
          <p14:tracePt t="70120" x="8366125" y="1997075"/>
          <p14:tracePt t="70121" x="8356600" y="1997075"/>
          <p14:tracePt t="70122" x="8348663" y="1997075"/>
          <p14:tracePt t="70124" x="8340725" y="1997075"/>
          <p14:tracePt t="70126" x="8340725" y="1989138"/>
          <p14:tracePt t="70127" x="8332788" y="1989138"/>
          <p14:tracePt t="70130" x="8315325" y="1989138"/>
          <p14:tracePt t="70132" x="8307388" y="1989138"/>
          <p14:tracePt t="70135" x="8297863" y="1989138"/>
          <p14:tracePt t="70138" x="8289925" y="1989138"/>
          <p14:tracePt t="70141" x="8281988" y="1981200"/>
          <p14:tracePt t="70142" x="8274050" y="1981200"/>
          <p14:tracePt t="70147" x="8264525" y="1981200"/>
          <p14:tracePt t="70150" x="8256588" y="1981200"/>
          <p14:tracePt t="70154" x="8248650" y="1981200"/>
          <p14:tracePt t="70156" x="8239125" y="1981200"/>
          <p14:tracePt t="70160" x="8231188" y="1981200"/>
          <p14:tracePt t="70165" x="8223250" y="1981200"/>
          <p14:tracePt t="70167" x="8215313" y="1981200"/>
          <p14:tracePt t="70170" x="8205788" y="1981200"/>
          <p14:tracePt t="70170" x="8197850" y="1981200"/>
          <p14:tracePt t="70173" x="8189913" y="1981200"/>
          <p14:tracePt t="70175" x="8180388" y="1981200"/>
          <p14:tracePt t="70176" x="8172450" y="1981200"/>
          <p14:tracePt t="70177" x="8172450" y="1973263"/>
          <p14:tracePt t="70178" x="8164513" y="1973263"/>
          <p14:tracePt t="70181" x="8156575" y="1973263"/>
          <p14:tracePt t="70182" x="8139113" y="1973263"/>
          <p14:tracePt t="70185" x="8131175" y="1973263"/>
          <p14:tracePt t="70187" x="8121650" y="1973263"/>
          <p14:tracePt t="70189" x="8113713" y="1973263"/>
          <p14:tracePt t="70190" x="8105775" y="1973263"/>
          <p14:tracePt t="70192" x="8097838" y="1973263"/>
          <p14:tracePt t="70194" x="8088313" y="1973263"/>
          <p14:tracePt t="70197" x="8080375" y="1973263"/>
          <p14:tracePt t="70199" x="8072438" y="1973263"/>
          <p14:tracePt t="70201" x="8062913" y="1973263"/>
          <p14:tracePt t="70204" x="8054975" y="1973263"/>
          <p14:tracePt t="70207" x="8047038" y="1973263"/>
          <p14:tracePt t="70209" x="8039100" y="1973263"/>
          <p14:tracePt t="70214" x="8029575" y="1973263"/>
          <p14:tracePt t="70218" x="8021638" y="1973263"/>
          <p14:tracePt t="70223" x="8013700" y="1973263"/>
          <p14:tracePt t="70227" x="8004175" y="1973263"/>
          <p14:tracePt t="70228" x="8004175" y="1981200"/>
          <p14:tracePt t="70231" x="7996238" y="1981200"/>
          <p14:tracePt t="70236" x="7988300" y="1981200"/>
          <p14:tracePt t="70242" x="7980363" y="1989138"/>
          <p14:tracePt t="70243" x="7970838" y="1989138"/>
          <p14:tracePt t="70248" x="7962900" y="1989138"/>
          <p14:tracePt t="70250" x="7954963" y="1997075"/>
          <p14:tracePt t="70253" x="7945438" y="2006600"/>
          <p14:tracePt t="70257" x="7937500" y="2006600"/>
          <p14:tracePt t="70260" x="7929563" y="2014538"/>
          <p14:tracePt t="70264" x="7921625" y="2014538"/>
          <p14:tracePt t="70265" x="7921625" y="2022475"/>
          <p14:tracePt t="70266" x="7912100" y="2022475"/>
          <p14:tracePt t="70268" x="7904163" y="2022475"/>
          <p14:tracePt t="70270" x="7904163" y="2032000"/>
          <p14:tracePt t="70271" x="7896225" y="2032000"/>
          <p14:tracePt t="70273" x="7896225" y="2039938"/>
          <p14:tracePt t="70274" x="7886700" y="2039938"/>
          <p14:tracePt t="70276" x="7878763" y="2047875"/>
          <p14:tracePt t="70278" x="7870825" y="2047875"/>
          <p14:tracePt t="70280" x="7862888" y="2055813"/>
          <p14:tracePt t="70283" x="7853363" y="2065338"/>
          <p14:tracePt t="70285" x="7845425" y="2065338"/>
          <p14:tracePt t="70287" x="7837488" y="2073275"/>
          <p14:tracePt t="70288" x="7827963" y="2081213"/>
          <p14:tracePt t="70291" x="7820025" y="2090738"/>
          <p14:tracePt t="70293" x="7812088" y="2090738"/>
          <p14:tracePt t="70294" x="7804150" y="2098675"/>
          <p14:tracePt t="70297" x="7794625" y="2106613"/>
          <p14:tracePt t="70300" x="7786688" y="2114550"/>
          <p14:tracePt t="70302" x="7778750" y="2124075"/>
          <p14:tracePt t="70304" x="7769225" y="2124075"/>
          <p14:tracePt t="70305" x="7761288" y="2132013"/>
          <p14:tracePt t="70309" x="7753350" y="2139950"/>
          <p14:tracePt t="70310" x="7753350" y="2149475"/>
          <p14:tracePt t="70310" x="7745413" y="2149475"/>
          <p14:tracePt t="70312" x="7735888" y="2157413"/>
          <p14:tracePt t="70315" x="7727950" y="2165350"/>
          <p14:tracePt t="70318" x="7720013" y="2173288"/>
          <p14:tracePt t="70319" x="7720013" y="2182813"/>
          <p14:tracePt t="70322" x="7710488" y="2190750"/>
          <p14:tracePt t="70324" x="7702550" y="2190750"/>
          <p14:tracePt t="70325" x="7694613" y="2198688"/>
          <p14:tracePt t="70328" x="7686675" y="2216150"/>
          <p14:tracePt t="70333" x="7669213" y="2233613"/>
          <p14:tracePt t="70336" x="7661275" y="2241550"/>
          <p14:tracePt t="70337" x="7661275" y="2249488"/>
          <p14:tracePt t="70338" x="7651750" y="2249488"/>
          <p14:tracePt t="70340" x="7651750" y="2257425"/>
          <p14:tracePt t="70342" x="7643813" y="2266950"/>
          <p14:tracePt t="70344" x="7643813" y="2274888"/>
          <p14:tracePt t="70346" x="7635875" y="2282825"/>
          <p14:tracePt t="70349" x="7627938" y="2292350"/>
          <p14:tracePt t="70352" x="7618413" y="2308225"/>
          <p14:tracePt t="70353" x="7610475" y="2316163"/>
          <p14:tracePt t="70354" x="7610475" y="2325688"/>
          <p14:tracePt t="70356" x="7602538" y="2325688"/>
          <p14:tracePt t="70357" x="7593013" y="2333625"/>
          <p14:tracePt t="70359" x="7593013" y="2341563"/>
          <p14:tracePt t="70360" x="7593013" y="2359025"/>
          <p14:tracePt t="70361" x="7585075" y="2359025"/>
          <p14:tracePt t="70363" x="7585075" y="2366963"/>
          <p14:tracePt t="70366" x="7577138" y="2374900"/>
          <p14:tracePt t="70367" x="7577138" y="2384425"/>
          <p14:tracePt t="70368" x="7577138" y="2392363"/>
          <p14:tracePt t="70369" x="7569200" y="2400300"/>
          <p14:tracePt t="70370" x="7559675" y="2400300"/>
          <p14:tracePt t="70371" x="7559675" y="2417763"/>
          <p14:tracePt t="70373" x="7551738" y="2425700"/>
          <p14:tracePt t="70374" x="7551738" y="2433638"/>
          <p14:tracePt t="70376" x="7551738" y="2443163"/>
          <p14:tracePt t="70378" x="7543800" y="2451100"/>
          <p14:tracePt t="70381" x="7543800" y="2468563"/>
          <p14:tracePt t="70382" x="7543800" y="2476500"/>
          <p14:tracePt t="70383" x="7534275" y="2476500"/>
          <p14:tracePt t="70384" x="7534275" y="2492375"/>
          <p14:tracePt t="70385" x="7526338" y="2492375"/>
          <p14:tracePt t="70386" x="7526338" y="2501900"/>
          <p14:tracePt t="70387" x="7526338" y="2509838"/>
          <p14:tracePt t="70389" x="7518400" y="2517775"/>
          <p14:tracePt t="70390" x="7518400" y="2527300"/>
          <p14:tracePt t="70392" x="7518400" y="2535238"/>
          <p14:tracePt t="70394" x="7510463" y="2551113"/>
          <p14:tracePt t="70395" x="7510463" y="2560638"/>
          <p14:tracePt t="70397" x="7500938" y="2568575"/>
          <p14:tracePt t="70400" x="7493000" y="2586038"/>
          <p14:tracePt t="70401" x="7493000" y="2601913"/>
          <p14:tracePt t="70404" x="7485063" y="2609850"/>
          <p14:tracePt t="70405" x="7485063" y="2619375"/>
          <p14:tracePt t="70406" x="7485063" y="2627313"/>
          <p14:tracePt t="70407" x="7485063" y="2635250"/>
          <p14:tracePt t="70408" x="7475538" y="2635250"/>
          <p14:tracePt t="70409" x="7475538" y="2652713"/>
          <p14:tracePt t="70410" x="7467600" y="2652713"/>
          <p14:tracePt t="70411" x="7467600" y="2660650"/>
          <p14:tracePt t="70412" x="7467600" y="2668588"/>
          <p14:tracePt t="70415" x="7459663" y="2686050"/>
          <p14:tracePt t="70416" x="7459663" y="2703513"/>
          <p14:tracePt t="70419" x="7451725" y="2711450"/>
          <p14:tracePt t="70420" x="7451725" y="2719388"/>
          <p14:tracePt t="70421" x="7442200" y="2727325"/>
          <p14:tracePt t="70422" x="7442200" y="2736850"/>
          <p14:tracePt t="70423" x="7442200" y="2744788"/>
          <p14:tracePt t="70424" x="7442200" y="2752725"/>
          <p14:tracePt t="70425" x="7434263" y="2762250"/>
          <p14:tracePt t="70426" x="7426325" y="2770188"/>
          <p14:tracePt t="70428" x="7426325" y="2778125"/>
          <p14:tracePt t="70431" x="7426325" y="2803525"/>
          <p14:tracePt t="70432" x="7416800" y="2820988"/>
          <p14:tracePt t="70434" x="7416800" y="2836863"/>
          <p14:tracePt t="70435" x="7408863" y="2836863"/>
          <p14:tracePt t="70436" x="7408863" y="2846388"/>
          <p14:tracePt t="70437" x="7400925" y="2862263"/>
          <p14:tracePt t="70439" x="7400925" y="2879725"/>
          <p14:tracePt t="70440" x="7400925" y="2887663"/>
          <p14:tracePt t="70443" x="7392988" y="2905125"/>
          <p14:tracePt t="70444" x="7392988" y="2913063"/>
          <p14:tracePt t="70445" x="7383463" y="2921000"/>
          <p14:tracePt t="70448" x="7383463" y="2946400"/>
          <p14:tracePt t="70450" x="7383463" y="2963863"/>
          <p14:tracePt t="70450" x="7375525" y="2971800"/>
          <p14:tracePt t="70452" x="7375525" y="2979738"/>
          <p14:tracePt t="70453" x="7375525" y="2987675"/>
          <p14:tracePt t="70454" x="7367588" y="2997200"/>
          <p14:tracePt t="70455" x="7367588" y="3005138"/>
          <p14:tracePt t="70457" x="7367588" y="3013075"/>
          <p14:tracePt t="70458" x="7367588" y="3022600"/>
          <p14:tracePt t="70459" x="7367588" y="3038475"/>
          <p14:tracePt t="70460" x="7367588" y="3046413"/>
          <p14:tracePt t="70460" x="7367588" y="3055938"/>
          <p14:tracePt t="70461" x="7358063" y="3063875"/>
          <p14:tracePt t="70465" x="7358063" y="3097213"/>
          <p14:tracePt t="70467" x="7358063" y="3105150"/>
          <p14:tracePt t="70467" x="7358063" y="3122613"/>
          <p14:tracePt t="70470" x="7350125" y="3130550"/>
          <p14:tracePt t="70471" x="7350125" y="3148013"/>
          <p14:tracePt t="70472" x="7350125" y="3155950"/>
          <p14:tracePt t="70473" x="7350125" y="3163888"/>
          <p14:tracePt t="70474" x="7350125" y="3181350"/>
          <p14:tracePt t="70475" x="7350125" y="3189288"/>
          <p14:tracePt t="70476" x="7342188" y="3198813"/>
          <p14:tracePt t="70478" x="7342188" y="3206750"/>
          <p14:tracePt t="70480" x="7342188" y="3222625"/>
          <p14:tracePt t="70481" x="7342188" y="3240088"/>
          <p14:tracePt t="70482" x="7342188" y="3248025"/>
          <p14:tracePt t="70483" x="7342188" y="3257550"/>
          <p14:tracePt t="70484" x="7342188" y="3265488"/>
          <p14:tracePt t="70485" x="7342188" y="3281363"/>
          <p14:tracePt t="70486" x="7342188" y="3290888"/>
          <p14:tracePt t="70487" x="7342188" y="3298825"/>
          <p14:tracePt t="70488" x="7342188" y="3316288"/>
          <p14:tracePt t="70489" x="7342188" y="3324225"/>
          <p14:tracePt t="70490" x="7342188" y="3332163"/>
          <p14:tracePt t="70492" x="7342188" y="3340100"/>
          <p14:tracePt t="70493" x="7342188" y="3357563"/>
          <p14:tracePt t="70494" x="7342188" y="3365500"/>
          <p14:tracePt t="70495" x="7342188" y="3375025"/>
          <p14:tracePt t="70498" x="7342188" y="3398838"/>
          <p14:tracePt t="70499" x="7342188" y="3408363"/>
          <p14:tracePt t="70500" x="7342188" y="3416300"/>
          <p14:tracePt t="70500" x="7350125" y="3433763"/>
          <p14:tracePt t="70501" x="7350125" y="3441700"/>
          <p14:tracePt t="70502" x="7350125" y="3449638"/>
          <p14:tracePt t="70503" x="7350125" y="3467100"/>
          <p14:tracePt t="70504" x="7350125" y="3475038"/>
          <p14:tracePt t="70505" x="7350125" y="3482975"/>
          <p14:tracePt t="70507" x="7350125" y="3500438"/>
          <p14:tracePt t="70508" x="7358063" y="3508375"/>
          <p14:tracePt t="70509" x="7358063" y="3517900"/>
          <p14:tracePt t="70509" x="7358063" y="3525838"/>
          <p14:tracePt t="70510" x="7367588" y="3541713"/>
          <p14:tracePt t="70511" x="7367588" y="3551238"/>
          <p14:tracePt t="70513" x="7367588" y="3576638"/>
          <p14:tracePt t="70514" x="7367588" y="3584575"/>
          <p14:tracePt t="70516" x="7367588" y="3600450"/>
          <p14:tracePt t="70516" x="7375525" y="3617913"/>
          <p14:tracePt t="70517" x="7375525" y="3625850"/>
          <p14:tracePt t="70518" x="7375525" y="3635375"/>
          <p14:tracePt t="70519" x="7383463" y="3643313"/>
          <p14:tracePt t="70520" x="7383463" y="3659188"/>
          <p14:tracePt t="70521" x="7383463" y="3668713"/>
          <p14:tracePt t="70522" x="7383463" y="3676650"/>
          <p14:tracePt t="70523" x="7383463" y="3694113"/>
          <p14:tracePt t="70524" x="7392988" y="3702050"/>
          <p14:tracePt t="70525" x="7392988" y="3709988"/>
          <p14:tracePt t="70526" x="7392988" y="3727450"/>
          <p14:tracePt t="70527" x="7392988" y="3735388"/>
          <p14:tracePt t="70528" x="7400925" y="3743325"/>
          <p14:tracePt t="70530" x="7400925" y="3768725"/>
          <p14:tracePt t="70531" x="7400925" y="3776663"/>
          <p14:tracePt t="70532" x="7408863" y="3794125"/>
          <p14:tracePt t="70533" x="7408863" y="3811588"/>
          <p14:tracePt t="70534" x="7408863" y="3819525"/>
          <p14:tracePt t="70535" x="7408863" y="3827463"/>
          <p14:tracePt t="70536" x="7408863" y="3835400"/>
          <p14:tracePt t="70538" x="7408863" y="3852863"/>
          <p14:tracePt t="70539" x="7408863" y="3860800"/>
          <p14:tracePt t="70540" x="7408863" y="3870325"/>
          <p14:tracePt t="70541" x="7408863" y="3886200"/>
          <p14:tracePt t="70542" x="7408863" y="3894138"/>
          <p14:tracePt t="70543" x="7408863" y="3903663"/>
          <p14:tracePt t="70544" x="7408863" y="3911600"/>
          <p14:tracePt t="70545" x="7408863" y="3919538"/>
          <p14:tracePt t="70547" x="7416800" y="3944938"/>
          <p14:tracePt t="70548" x="7416800" y="3962400"/>
          <p14:tracePt t="70550" x="7416800" y="3970338"/>
          <p14:tracePt t="70550" x="7416800" y="3978275"/>
          <p14:tracePt t="70552" x="7416800" y="3995738"/>
          <p14:tracePt t="70553" x="7416800" y="4003675"/>
          <p14:tracePt t="70554" x="7416800" y="4011613"/>
          <p14:tracePt t="70555" x="7416800" y="4021138"/>
          <p14:tracePt t="70556" x="7416800" y="4037013"/>
          <p14:tracePt t="70557" x="7416800" y="4046538"/>
          <p14:tracePt t="70558" x="7416800" y="4054475"/>
          <p14:tracePt t="70559" x="7426325" y="4071938"/>
          <p14:tracePt t="70560" x="7426325" y="4079875"/>
          <p14:tracePt t="70561" x="7426325" y="4087813"/>
          <p14:tracePt t="70562" x="7426325" y="4095750"/>
          <p14:tracePt t="70564" x="7426325" y="4113213"/>
          <p14:tracePt t="70566" x="7426325" y="4130675"/>
          <p14:tracePt t="70567" x="7426325" y="4138613"/>
          <p14:tracePt t="70568" x="7426325" y="4146550"/>
          <p14:tracePt t="70569" x="7426325" y="4154488"/>
          <p14:tracePt t="70570" x="7434263" y="4171950"/>
          <p14:tracePt t="70571" x="7434263" y="4179888"/>
          <p14:tracePt t="70572" x="7434263" y="4189413"/>
          <p14:tracePt t="70573" x="7434263" y="4205288"/>
          <p14:tracePt t="70574" x="7442200" y="4213225"/>
          <p14:tracePt t="70575" x="7442200" y="4222750"/>
          <p14:tracePt t="70576" x="7442200" y="4238625"/>
          <p14:tracePt t="70577" x="7442200" y="4248150"/>
          <p14:tracePt t="70578" x="7442200" y="4256088"/>
          <p14:tracePt t="70580" x="7442200" y="4281488"/>
          <p14:tracePt t="70581" x="7451725" y="4289425"/>
          <p14:tracePt t="70583" x="7451725" y="4297363"/>
          <p14:tracePt t="70584" x="7451725" y="4314825"/>
          <p14:tracePt t="70584" x="7451725" y="4330700"/>
          <p14:tracePt t="70585" x="7459663" y="4340225"/>
          <p14:tracePt t="70586" x="7459663" y="4348163"/>
          <p14:tracePt t="70587" x="7459663" y="4365625"/>
          <p14:tracePt t="70589" x="7459663" y="4373563"/>
          <p14:tracePt t="70590" x="7459663" y="4381500"/>
          <p14:tracePt t="70590" x="7467600" y="4398963"/>
          <p14:tracePt t="70592" x="7467600" y="4406900"/>
          <p14:tracePt t="70593" x="7467600" y="4424363"/>
          <p14:tracePt t="70593" x="7467600" y="4432300"/>
          <p14:tracePt t="70594" x="7475538" y="4448175"/>
          <p14:tracePt t="70596" x="7475538" y="4457700"/>
          <p14:tracePt t="70598" x="7475538" y="4483100"/>
          <p14:tracePt t="70599" x="7475538" y="4506913"/>
          <p14:tracePt t="70600" x="7475538" y="4516438"/>
          <p14:tracePt t="70601" x="7475538" y="4532313"/>
          <p14:tracePt t="70602" x="7475538" y="4541838"/>
          <p14:tracePt t="70603" x="7485063" y="4549775"/>
          <p14:tracePt t="70604" x="7485063" y="4565650"/>
          <p14:tracePt t="70606" x="7485063" y="4575175"/>
          <p14:tracePt t="70607" x="7485063" y="4583113"/>
          <p14:tracePt t="70607" x="7485063" y="4591050"/>
          <p14:tracePt t="70608" x="7485063" y="4608513"/>
          <p14:tracePt t="70609" x="7493000" y="4616450"/>
          <p14:tracePt t="70611" x="7493000" y="4624388"/>
          <p14:tracePt t="70612" x="7493000" y="4633913"/>
          <p14:tracePt t="70615" x="7493000" y="4649788"/>
          <p14:tracePt t="70617" x="7493000" y="4684713"/>
          <p14:tracePt t="70618" x="7493000" y="4692650"/>
          <p14:tracePt t="70619" x="7493000" y="4700588"/>
          <p14:tracePt t="70620" x="7493000" y="4708525"/>
          <p14:tracePt t="70621" x="7493000" y="4718050"/>
          <p14:tracePt t="70623" x="7493000" y="4733925"/>
          <p14:tracePt t="70626" x="7493000" y="4743450"/>
          <p14:tracePt t="70627" x="7493000" y="4751388"/>
          <p14:tracePt t="70628" x="7493000" y="4759325"/>
          <p14:tracePt t="70631" x="7493000" y="4776788"/>
          <p14:tracePt t="70632" x="7500938" y="4784725"/>
          <p14:tracePt t="70632" x="7500938" y="4792663"/>
          <p14:tracePt t="70634" x="7500938" y="4802188"/>
          <p14:tracePt t="70635" x="7500938" y="4810125"/>
          <p14:tracePt t="70637" x="7500938" y="4818063"/>
          <p14:tracePt t="70639" x="7500938" y="4826000"/>
          <p14:tracePt t="70640" x="7500938" y="4835525"/>
          <p14:tracePt t="70641" x="7500938" y="4851400"/>
          <p14:tracePt t="70645" x="7500938" y="4860925"/>
          <p14:tracePt t="70648" x="7500938" y="4868863"/>
          <p14:tracePt t="70650" x="7500938" y="4876800"/>
          <p14:tracePt t="70650" x="7500938" y="4884738"/>
          <p14:tracePt t="70652" x="7500938" y="4894263"/>
          <p14:tracePt t="70654" x="7510463" y="4902200"/>
          <p14:tracePt t="70656" x="7510463" y="4910138"/>
          <p14:tracePt t="70657" x="7510463" y="4919663"/>
          <p14:tracePt t="70661" x="7510463" y="4927600"/>
          <p14:tracePt t="70662" x="7510463" y="4935538"/>
          <p14:tracePt t="70666" x="7510463" y="4943475"/>
          <p14:tracePt t="70668" x="7510463" y="4953000"/>
          <p14:tracePt t="70669" x="7510463" y="4960938"/>
          <p14:tracePt t="70672" x="7510463" y="4968875"/>
          <p14:tracePt t="70676" x="7510463" y="4978400"/>
          <p14:tracePt t="70678" x="7510463" y="4986338"/>
          <p14:tracePt t="70680" x="7510463" y="4994275"/>
          <p14:tracePt t="70683" x="7510463" y="5002213"/>
          <p14:tracePt t="70686" x="7510463" y="5011738"/>
          <p14:tracePt t="70689" x="7510463" y="5019675"/>
          <p14:tracePt t="70691" x="7518400" y="5027613"/>
          <p14:tracePt t="70693" x="7518400" y="5037138"/>
          <p14:tracePt t="70698" x="7518400" y="5045075"/>
          <p14:tracePt t="70698" x="7526338" y="5045075"/>
          <p14:tracePt t="70700" x="7526338" y="5053013"/>
          <p14:tracePt t="70701" x="7526338" y="5060950"/>
          <p14:tracePt t="70704" x="7534275" y="5060950"/>
          <p14:tracePt t="70706" x="7534275" y="5070475"/>
          <p14:tracePt t="70707" x="7543800" y="5078413"/>
          <p14:tracePt t="70711" x="7543800" y="5086350"/>
          <p14:tracePt t="70713" x="7551738" y="5086350"/>
          <p14:tracePt t="70714" x="7551738" y="5095875"/>
          <p14:tracePt t="70717" x="7559675" y="5095875"/>
          <p14:tracePt t="70718" x="7559675" y="5103813"/>
          <p14:tracePt t="70722" x="7569200" y="5111750"/>
          <p14:tracePt t="70725" x="7577138" y="5111750"/>
          <p14:tracePt t="70726" x="7577138" y="5119688"/>
          <p14:tracePt t="70730" x="7585075" y="5129213"/>
          <p14:tracePt t="70734" x="7593013" y="5129213"/>
          <p14:tracePt t="70736" x="7593013" y="5137150"/>
          <p14:tracePt t="70738" x="7602538" y="5137150"/>
          <p14:tracePt t="70739" x="7610475" y="5137150"/>
          <p14:tracePt t="70741" x="7610475" y="5145088"/>
          <p14:tracePt t="70744" x="7618413" y="5145088"/>
          <p14:tracePt t="70749" x="7627938" y="5154613"/>
          <p14:tracePt t="70753" x="7635875" y="5162550"/>
          <p14:tracePt t="70755" x="7643813" y="5162550"/>
          <p14:tracePt t="70760" x="7651750" y="5162550"/>
          <p14:tracePt t="70763" x="7661275" y="5162550"/>
          <p14:tracePt t="70767" x="7669213" y="5162550"/>
          <p14:tracePt t="70768" x="7669213" y="5170488"/>
          <p14:tracePt t="70769" x="7677150" y="5170488"/>
          <p14:tracePt t="70772" x="7686675" y="5170488"/>
          <p14:tracePt t="70775" x="7694613" y="5170488"/>
          <p14:tracePt t="70781" x="7702550" y="5170488"/>
          <p14:tracePt t="70781" x="7710488" y="5170488"/>
          <p14:tracePt t="70783" x="7720013" y="5170488"/>
          <p14:tracePt t="70785" x="7727950" y="5170488"/>
          <p14:tracePt t="70787" x="7735888" y="5170488"/>
          <p14:tracePt t="70789" x="7745413" y="5170488"/>
          <p14:tracePt t="70790" x="7753350" y="5170488"/>
          <p14:tracePt t="70792" x="7761288" y="5170488"/>
          <p14:tracePt t="70793" x="7769225" y="5170488"/>
          <p14:tracePt t="70794" x="7778750" y="5170488"/>
          <p14:tracePt t="70796" x="7786688" y="5170488"/>
          <p14:tracePt t="70798" x="7812088" y="5170488"/>
          <p14:tracePt t="70800" x="7820025" y="5170488"/>
          <p14:tracePt t="70800" x="7827963" y="5170488"/>
          <p14:tracePt t="70801" x="7837488" y="5170488"/>
          <p14:tracePt t="70802" x="7845425" y="5170488"/>
          <p14:tracePt t="70804" x="7862888" y="5170488"/>
          <p14:tracePt t="70806" x="7870825" y="5170488"/>
          <p14:tracePt t="70808" x="7886700" y="5170488"/>
          <p14:tracePt t="70808" x="7896225" y="5170488"/>
          <p14:tracePt t="70809" x="7904163" y="5162550"/>
          <p14:tracePt t="70810" x="7921625" y="5162550"/>
          <p14:tracePt t="70811" x="7929563" y="5162550"/>
          <p14:tracePt t="70812" x="7937500" y="5162550"/>
          <p14:tracePt t="70814" x="7970838" y="5162550"/>
          <p14:tracePt t="70815" x="7980363" y="5162550"/>
          <p14:tracePt t="70816" x="7988300" y="5162550"/>
          <p14:tracePt t="70817" x="7996238" y="5162550"/>
          <p14:tracePt t="70818" x="8021638" y="5162550"/>
          <p14:tracePt t="70820" x="8029575" y="5162550"/>
          <p14:tracePt t="70821" x="8039100" y="5162550"/>
          <p14:tracePt t="70822" x="8054975" y="5154613"/>
          <p14:tracePt t="70823" x="8072438" y="5154613"/>
          <p14:tracePt t="70824" x="8080375" y="5154613"/>
          <p14:tracePt t="70825" x="8097838" y="5154613"/>
          <p14:tracePt t="70826" x="8105775" y="5154613"/>
          <p14:tracePt t="70827" x="8131175" y="5154613"/>
          <p14:tracePt t="70828" x="8139113" y="5154613"/>
          <p14:tracePt t="70831" x="8147050" y="5145088"/>
          <p14:tracePt t="70831" x="8164513" y="5145088"/>
          <p14:tracePt t="70832" x="8180388" y="5145088"/>
          <p14:tracePt t="70833" x="8189913" y="5145088"/>
          <p14:tracePt t="70834" x="8197850" y="5145088"/>
          <p14:tracePt t="70836" x="8215313" y="5145088"/>
          <p14:tracePt t="70836" x="8231188" y="5145088"/>
          <p14:tracePt t="70837" x="8248650" y="5145088"/>
          <p14:tracePt t="70838" x="8256588" y="5145088"/>
          <p14:tracePt t="70839" x="8264525" y="5145088"/>
          <p14:tracePt t="70840" x="8281988" y="5145088"/>
          <p14:tracePt t="70841" x="8297863" y="5137150"/>
          <p14:tracePt t="70842" x="8307388" y="5137150"/>
          <p14:tracePt t="70843" x="8323263" y="5137150"/>
          <p14:tracePt t="70844" x="8340725" y="5137150"/>
          <p14:tracePt t="70845" x="8348663" y="5129213"/>
          <p14:tracePt t="70848" x="8374063" y="5129213"/>
          <p14:tracePt t="70849" x="8407400" y="5119688"/>
          <p14:tracePt t="70851" x="8415338" y="5119688"/>
          <p14:tracePt t="70851" x="8432800" y="5119688"/>
          <p14:tracePt t="70852" x="8440738" y="5119688"/>
          <p14:tracePt t="70853" x="8458200" y="5119688"/>
          <p14:tracePt t="70854" x="8474075" y="5119688"/>
          <p14:tracePt t="70855" x="8483600" y="5119688"/>
          <p14:tracePt t="70856" x="8499475" y="5119688"/>
          <p14:tracePt t="70857" x="8516938" y="5119688"/>
          <p14:tracePt t="70858" x="8524875" y="5119688"/>
          <p14:tracePt t="70859" x="8542338" y="5119688"/>
          <p14:tracePt t="70860" x="8550275" y="5111750"/>
          <p14:tracePt t="70861" x="8567738" y="5111750"/>
          <p14:tracePt t="70863" x="8575675" y="5111750"/>
          <p14:tracePt t="70865" x="8601075" y="5103813"/>
          <p14:tracePt t="70866" x="8616950" y="5103813"/>
          <p14:tracePt t="70868" x="8634413" y="5103813"/>
          <p14:tracePt t="70868" x="8650288" y="5103813"/>
          <p14:tracePt t="70869" x="8659813" y="5103813"/>
          <p14:tracePt t="70870" x="8675688" y="5103813"/>
          <p14:tracePt t="70871" x="8685213" y="5103813"/>
          <p14:tracePt t="70872" x="8701088" y="5095875"/>
          <p14:tracePt t="70873" x="8709025" y="5095875"/>
          <p14:tracePt t="70874" x="8718550" y="5095875"/>
          <p14:tracePt t="70875" x="8734425" y="5095875"/>
          <p14:tracePt t="70876" x="8743950" y="5086350"/>
          <p14:tracePt t="70877" x="8751888" y="5086350"/>
          <p14:tracePt t="70878" x="8767763" y="5086350"/>
          <p14:tracePt t="70880" x="8785225" y="5086350"/>
          <p14:tracePt t="70881" x="8793163" y="5086350"/>
          <p14:tracePt t="70882" x="8802688" y="5086350"/>
          <p14:tracePt t="70883" x="8818563" y="5078413"/>
          <p14:tracePt t="70885" x="8826500" y="5078413"/>
          <p14:tracePt t="70886" x="8836025" y="5078413"/>
          <p14:tracePt t="70887" x="8843963" y="5070475"/>
          <p14:tracePt t="70888" x="8851900" y="5070475"/>
          <p14:tracePt t="70889" x="8869363" y="5070475"/>
          <p14:tracePt t="70890" x="8877300" y="5070475"/>
          <p14:tracePt t="70891" x="8885238" y="5070475"/>
          <p14:tracePt t="70892" x="8902700" y="5070475"/>
          <p14:tracePt t="70893" x="8910638" y="5070475"/>
          <p14:tracePt t="70894" x="8920163" y="5070475"/>
          <p14:tracePt t="70897" x="8936038" y="5060950"/>
          <p14:tracePt t="70899" x="8943975" y="5060950"/>
          <p14:tracePt t="70900" x="8961438" y="5053013"/>
          <p14:tracePt t="70901" x="8969375" y="5053013"/>
          <p14:tracePt t="70903" x="8978900" y="5053013"/>
          <p14:tracePt t="70903" x="8986838" y="5053013"/>
          <p14:tracePt t="70904" x="8994775" y="5053013"/>
          <p14:tracePt t="70906" x="9002713" y="5053013"/>
          <p14:tracePt t="70908" x="9012238" y="5053013"/>
          <p14:tracePt t="70909" x="9028113" y="5053013"/>
          <p14:tracePt t="70910" x="9028113" y="5045075"/>
          <p14:tracePt t="70911" x="9037638" y="5045075"/>
          <p14:tracePt t="70913" x="9045575" y="5045075"/>
          <p14:tracePt t="70915" x="9053513" y="5045075"/>
          <p14:tracePt t="70916" x="9070975" y="5045075"/>
          <p14:tracePt t="70918" x="9078913" y="5045075"/>
          <p14:tracePt t="70920" x="9086850" y="5045075"/>
          <p14:tracePt t="70921" x="9086850" y="5037138"/>
          <p14:tracePt t="70923" x="9104313" y="5037138"/>
          <p14:tracePt t="70926" x="9112250" y="5037138"/>
          <p14:tracePt t="70928" x="9120188" y="5037138"/>
          <p14:tracePt t="70930" x="9129713" y="5027613"/>
          <p14:tracePt t="70932" x="9137650" y="5027613"/>
          <p14:tracePt t="70935" x="9145588" y="5027613"/>
          <p14:tracePt t="70939" x="9155113" y="5027613"/>
          <p14:tracePt t="70943" x="9163050" y="5027613"/>
          <p14:tracePt t="70943" x="9170988" y="5027613"/>
          <p14:tracePt t="70948" x="9178925" y="5027613"/>
          <p14:tracePt t="70954" x="9188450" y="5027613"/>
          <p14:tracePt t="71021" x="9188450" y="5019675"/>
          <p14:tracePt t="71030" x="9188450" y="5011738"/>
          <p14:tracePt t="71032" x="9196388" y="5011738"/>
          <p14:tracePt t="71036" x="9196388" y="5002213"/>
          <p14:tracePt t="71038" x="9196388" y="4994275"/>
          <p14:tracePt t="71039" x="9204325" y="4994275"/>
          <p14:tracePt t="71041" x="9204325" y="4986338"/>
          <p14:tracePt t="71047" x="9204325" y="4978400"/>
          <p14:tracePt t="71049" x="9204325" y="4968875"/>
          <p14:tracePt t="71053" x="9204325" y="4960938"/>
          <p14:tracePt t="71056" x="9204325" y="4953000"/>
          <p14:tracePt t="71058" x="9204325" y="4943475"/>
          <p14:tracePt t="71059" x="9213850" y="4943475"/>
          <p14:tracePt t="71061" x="9213850" y="4935538"/>
          <p14:tracePt t="71064" x="9213850" y="4927600"/>
          <p14:tracePt t="71066" x="9213850" y="4919663"/>
          <p14:tracePt t="71067" x="9221788" y="4919663"/>
          <p14:tracePt t="71068" x="9221788" y="4910138"/>
          <p14:tracePt t="71070" x="9221788" y="4902200"/>
          <p14:tracePt t="71072" x="9229725" y="4894263"/>
          <p14:tracePt t="71074" x="9237663" y="4884738"/>
          <p14:tracePt t="71075" x="9237663" y="4876800"/>
          <p14:tracePt t="71077" x="9247188" y="4868863"/>
          <p14:tracePt t="71081" x="9255125" y="4851400"/>
          <p14:tracePt t="71082" x="9255125" y="4843463"/>
          <p14:tracePt t="71084" x="9263063" y="4835525"/>
          <p14:tracePt t="71086" x="9263063" y="4826000"/>
          <p14:tracePt t="71087" x="9272588" y="4826000"/>
          <p14:tracePt t="71088" x="9272588" y="4818063"/>
          <p14:tracePt t="71088" x="9272588" y="4810125"/>
          <p14:tracePt t="71089" x="9280525" y="4802188"/>
          <p14:tracePt t="71090" x="9280525" y="4792663"/>
          <p14:tracePt t="71092" x="9288463" y="4792663"/>
          <p14:tracePt t="71093" x="9288463" y="4776788"/>
          <p14:tracePt t="71094" x="9296400" y="4776788"/>
          <p14:tracePt t="71096" x="9296400" y="4767263"/>
          <p14:tracePt t="71097" x="9296400" y="4759325"/>
          <p14:tracePt t="71101" x="9305925" y="4743450"/>
          <p14:tracePt t="71102" x="9313863" y="4733925"/>
          <p14:tracePt t="71103" x="9313863" y="4718050"/>
          <p14:tracePt t="71105" x="9321800" y="4718050"/>
          <p14:tracePt t="71106" x="9331325" y="4708525"/>
          <p14:tracePt t="71107" x="9331325" y="4700588"/>
          <p14:tracePt t="71109" x="9331325" y="4692650"/>
          <p14:tracePt t="71110" x="9331325" y="4684713"/>
          <p14:tracePt t="71110" x="9339263" y="4675188"/>
          <p14:tracePt t="71111" x="9339263" y="4667250"/>
          <p14:tracePt t="71114" x="9347200" y="4649788"/>
          <p14:tracePt t="71116" x="9355138" y="4641850"/>
          <p14:tracePt t="71117" x="9355138" y="4624388"/>
          <p14:tracePt t="71119" x="9364663" y="4616450"/>
          <p14:tracePt t="71120" x="9364663" y="4608513"/>
          <p14:tracePt t="71121" x="9372600" y="4600575"/>
          <p14:tracePt t="71122" x="9372600" y="4583113"/>
          <p14:tracePt t="71124" x="9380538" y="4575175"/>
          <p14:tracePt t="71125" x="9380538" y="4557713"/>
          <p14:tracePt t="71127" x="9390063" y="4541838"/>
          <p14:tracePt t="71131" x="9398000" y="4516438"/>
          <p14:tracePt t="71133" x="9398000" y="4498975"/>
          <p14:tracePt t="71134" x="9405938" y="4483100"/>
          <p14:tracePt t="71136" x="9405938" y="4473575"/>
          <p14:tracePt t="71137" x="9413875" y="4448175"/>
          <p14:tracePt t="71139" x="9413875" y="4440238"/>
          <p14:tracePt t="71141" x="9413875" y="4424363"/>
          <p14:tracePt t="71143" x="9423400" y="4406900"/>
          <p14:tracePt t="71144" x="9423400" y="4398963"/>
          <p14:tracePt t="71147" x="9423400" y="4381500"/>
          <p14:tracePt t="71152" x="9431338" y="4330700"/>
          <p14:tracePt t="71153" x="9431338" y="4322763"/>
          <p14:tracePt t="71155" x="9431338" y="4306888"/>
          <p14:tracePt t="71157" x="9431338" y="4289425"/>
          <p14:tracePt t="71159" x="9431338" y="4281488"/>
          <p14:tracePt t="71160" x="9431338" y="4271963"/>
          <p14:tracePt t="71162" x="9431338" y="4248150"/>
          <p14:tracePt t="71165" x="9431338" y="4230688"/>
          <p14:tracePt t="71167" x="9431338" y="4222750"/>
          <p14:tracePt t="71169" x="9431338" y="4205288"/>
          <p14:tracePt t="71171" x="9431338" y="4179888"/>
          <p14:tracePt t="71176" x="9431338" y="4154488"/>
          <p14:tracePt t="71179" x="9431338" y="4130675"/>
          <p14:tracePt t="71182" x="9431338" y="4113213"/>
          <p14:tracePt t="71185" x="9431338" y="4087813"/>
          <p14:tracePt t="71187" x="9431338" y="4071938"/>
          <p14:tracePt t="71188" x="9431338" y="4062413"/>
          <p14:tracePt t="71191" x="9431338" y="4037013"/>
          <p14:tracePt t="71196" x="9431338" y="4011613"/>
          <p14:tracePt t="71198" x="9439275" y="4003675"/>
          <p14:tracePt t="71202" x="9439275" y="3987800"/>
          <p14:tracePt t="71204" x="9448800" y="3978275"/>
          <p14:tracePt t="71206" x="9448800" y="3970338"/>
          <p14:tracePt t="71207" x="9448800" y="3962400"/>
          <p14:tracePt t="71210" x="9448800" y="3952875"/>
          <p14:tracePt t="71213" x="9456738" y="3937000"/>
          <p14:tracePt t="71218" x="9464675" y="3911600"/>
          <p14:tracePt t="71220" x="9464675" y="3903663"/>
          <p14:tracePt t="71222" x="9464675" y="3894138"/>
          <p14:tracePt t="71224" x="9464675" y="3878263"/>
          <p14:tracePt t="71226" x="9464675" y="3870325"/>
          <p14:tracePt t="71227" x="9464675" y="3852863"/>
          <p14:tracePt t="71231" x="9472613" y="3835400"/>
          <p14:tracePt t="71234" x="9472613" y="3819525"/>
          <p14:tracePt t="71237" x="9472613" y="3811588"/>
          <p14:tracePt t="71239" x="9472613" y="3794125"/>
          <p14:tracePt t="71241" x="9472613" y="3786188"/>
          <p14:tracePt t="71242" x="9472613" y="3776663"/>
          <p14:tracePt t="71244" x="9472613" y="3760788"/>
          <p14:tracePt t="71249" x="9472613" y="3743325"/>
          <p14:tracePt t="71251" x="9472613" y="3727450"/>
          <p14:tracePt t="71254" x="9472613" y="3709988"/>
          <p14:tracePt t="71257" x="9472613" y="3702050"/>
          <p14:tracePt t="71258" x="9472613" y="3694113"/>
          <p14:tracePt t="71260" x="9472613" y="3684588"/>
          <p14:tracePt t="71262" x="9472613" y="3676650"/>
          <p14:tracePt t="71265" x="9472613" y="3651250"/>
          <p14:tracePt t="71266" x="9472613" y="3643313"/>
          <p14:tracePt t="71268" x="9472613" y="3635375"/>
          <p14:tracePt t="71269" x="9472613" y="3625850"/>
          <p14:tracePt t="71271" x="9472613" y="3617913"/>
          <p14:tracePt t="71273" x="9472613" y="3609975"/>
          <p14:tracePt t="71274" x="9472613" y="3600450"/>
          <p14:tracePt t="71276" x="9472613" y="3592513"/>
          <p14:tracePt t="71278" x="9472613" y="3584575"/>
          <p14:tracePt t="71279" x="9472613" y="3576638"/>
          <p14:tracePt t="71282" x="9472613" y="3559175"/>
          <p14:tracePt t="71283" x="9472613" y="3551238"/>
          <p14:tracePt t="71285" x="9472613" y="3541713"/>
          <p14:tracePt t="71287" x="9472613" y="3533775"/>
          <p14:tracePt t="71288" x="9472613" y="3525838"/>
          <p14:tracePt t="71292" x="9472613" y="3517900"/>
          <p14:tracePt t="71293" x="9472613" y="3508375"/>
          <p14:tracePt t="71294" x="9472613" y="3500438"/>
          <p14:tracePt t="71297" x="9472613" y="3492500"/>
          <p14:tracePt t="71301" x="9472613" y="3482975"/>
          <p14:tracePt t="71303" x="9472613" y="3475038"/>
          <p14:tracePt t="71305" x="9472613" y="3467100"/>
          <p14:tracePt t="71308" x="9472613" y="3459163"/>
          <p14:tracePt t="71313" x="9472613" y="3449638"/>
          <p14:tracePt t="71317" x="9464675" y="3449638"/>
          <p14:tracePt t="71318" x="9464675" y="3441700"/>
          <p14:tracePt t="71319" x="9464675" y="3433763"/>
          <p14:tracePt t="71325" x="9464675" y="3424238"/>
          <p14:tracePt t="71332" x="9456738" y="3416300"/>
          <p14:tracePt t="71335" x="9456738" y="3408363"/>
          <p14:tracePt t="71337" x="9456738" y="3398838"/>
          <p14:tracePt t="71342" x="9456738" y="3390900"/>
          <p14:tracePt t="71347" x="9456738" y="3382963"/>
          <p14:tracePt t="71351" x="9456738" y="3365500"/>
          <p14:tracePt t="71353" x="9456738" y="3357563"/>
          <p14:tracePt t="71356" x="9456738" y="3349625"/>
          <p14:tracePt t="71358" x="9456738" y="3340100"/>
          <p14:tracePt t="71361" x="9456738" y="3332163"/>
          <p14:tracePt t="71363" x="9448800" y="3324225"/>
          <p14:tracePt t="71366" x="9448800" y="3316288"/>
          <p14:tracePt t="71367" x="9448800" y="3306763"/>
          <p14:tracePt t="71368" x="9448800" y="3298825"/>
          <p14:tracePt t="71372" x="9448800" y="3290888"/>
          <p14:tracePt t="71373" x="9448800" y="3281363"/>
          <p14:tracePt t="71375" x="9448800" y="3273425"/>
          <p14:tracePt t="71377" x="9439275" y="3265488"/>
          <p14:tracePt t="71378" x="9439275" y="3257550"/>
          <p14:tracePt t="71381" x="9439275" y="3240088"/>
          <p14:tracePt t="71383" x="9439275" y="3232150"/>
          <p14:tracePt t="71386" x="9439275" y="3222625"/>
          <p14:tracePt t="71387" x="9431338" y="3206750"/>
          <p14:tracePt t="71389" x="9431338" y="3198813"/>
          <p14:tracePt t="71390" x="9431338" y="3189288"/>
          <p14:tracePt t="71392" x="9431338" y="3181350"/>
          <p14:tracePt t="71393" x="9431338" y="3173413"/>
          <p14:tracePt t="71394" x="9423400" y="3173413"/>
          <p14:tracePt t="71396" x="9423400" y="3163888"/>
          <p14:tracePt t="71399" x="9423400" y="3148013"/>
          <p14:tracePt t="71400" x="9423400" y="3140075"/>
          <p14:tracePt t="71401" x="9423400" y="3130550"/>
          <p14:tracePt t="71402" x="9423400" y="3122613"/>
          <p14:tracePt t="71403" x="9413875" y="3122613"/>
          <p14:tracePt t="71405" x="9413875" y="3114675"/>
          <p14:tracePt t="71407" x="9413875" y="3097213"/>
          <p14:tracePt t="71409" x="9413875" y="3089275"/>
          <p14:tracePt t="71411" x="9413875" y="3081338"/>
          <p14:tracePt t="71412" x="9413875" y="3071813"/>
          <p14:tracePt t="71415" x="9413875" y="3063875"/>
          <p14:tracePt t="71417" x="9413875" y="3055938"/>
          <p14:tracePt t="71419" x="9413875" y="3046413"/>
          <p14:tracePt t="71420" x="9405938" y="3038475"/>
          <p14:tracePt t="71422" x="9405938" y="3030538"/>
          <p14:tracePt t="71424" x="9405938" y="3022600"/>
          <p14:tracePt t="71427" x="9405938" y="3013075"/>
          <p14:tracePt t="71428" x="9405938" y="3005138"/>
          <p14:tracePt t="71431" x="9398000" y="2987675"/>
          <p14:tracePt t="71433" x="9398000" y="2979738"/>
          <p14:tracePt t="71436" x="9398000" y="2963863"/>
          <p14:tracePt t="71438" x="9398000" y="2954338"/>
          <p14:tracePt t="71441" x="9398000" y="2946400"/>
          <p14:tracePt t="71443" x="9398000" y="2938463"/>
          <p14:tracePt t="71446" x="9398000" y="2928938"/>
          <p14:tracePt t="71448" x="9398000" y="2913063"/>
          <p14:tracePt t="71450" x="9390063" y="2905125"/>
          <p14:tracePt t="71451" x="9390063" y="2895600"/>
          <p14:tracePt t="71465" x="9380538" y="2836863"/>
          <p14:tracePt t="71467" x="9380538" y="2820988"/>
          <p14:tracePt t="71470" x="9380538" y="2811463"/>
          <p14:tracePt t="71473" x="9380538" y="2803525"/>
          <p14:tracePt t="71474" x="9380538" y="2795588"/>
          <p14:tracePt t="71476" x="9372600" y="2795588"/>
          <p14:tracePt t="71478" x="9372600" y="2786063"/>
          <p14:tracePt t="71479" x="9372600" y="2778125"/>
          <p14:tracePt t="71481" x="9372600" y="2770188"/>
          <p14:tracePt t="71483" x="9372600" y="2762250"/>
          <p14:tracePt t="71486" x="9372600" y="2752725"/>
          <p14:tracePt t="71488" x="9372600" y="2744788"/>
          <p14:tracePt t="71490" x="9364663" y="2744788"/>
          <p14:tracePt t="71491" x="9364663" y="2736850"/>
          <p14:tracePt t="71493" x="9364663" y="2727325"/>
          <p14:tracePt t="71498" x="9364663" y="2719388"/>
          <p14:tracePt t="71501" x="9364663" y="2711450"/>
          <p14:tracePt t="71505" x="9364663" y="2703513"/>
          <p14:tracePt t="71509" x="9355138" y="2703513"/>
          <p14:tracePt t="71510" x="9355138" y="2693988"/>
          <p14:tracePt t="71516" x="9355138" y="2686050"/>
          <p14:tracePt t="71524" x="9355138" y="2678113"/>
          <p14:tracePt t="71540" x="9355138" y="2668588"/>
          <p14:tracePt t="73699" x="9355138" y="2678113"/>
          <p14:tracePt t="73701" x="9364663" y="2678113"/>
          <p14:tracePt t="73703" x="9364663" y="2686050"/>
          <p14:tracePt t="73707" x="9372600" y="2703513"/>
          <p14:tracePt t="73716" x="9380538" y="2736850"/>
          <p14:tracePt t="73720" x="9390063" y="2778125"/>
          <p14:tracePt t="73726" x="9398000" y="2820988"/>
          <p14:tracePt t="73728" x="9405938" y="2854325"/>
          <p14:tracePt t="73729" x="9405938" y="2870200"/>
          <p14:tracePt t="73731" x="9405938" y="2887663"/>
          <p14:tracePt t="73732" x="9405938" y="2905125"/>
          <p14:tracePt t="73734" x="9405938" y="2928938"/>
          <p14:tracePt t="73736" x="9413875" y="2938463"/>
          <p14:tracePt t="73738" x="9413875" y="2971800"/>
          <p14:tracePt t="73740" x="9413875" y="2997200"/>
          <p14:tracePt t="73741" x="9413875" y="3005138"/>
          <p14:tracePt t="73742" x="9413875" y="3030538"/>
          <p14:tracePt t="73743" x="9413875" y="3038475"/>
          <p14:tracePt t="73744" x="9423400" y="3055938"/>
          <p14:tracePt t="73745" x="9423400" y="3071813"/>
          <p14:tracePt t="73746" x="9423400" y="3089275"/>
          <p14:tracePt t="73748" x="9423400" y="3122613"/>
          <p14:tracePt t="73749" x="9431338" y="3148013"/>
          <p14:tracePt t="73751" x="9431338" y="3173413"/>
          <p14:tracePt t="73752" x="9431338" y="3189288"/>
          <p14:tracePt t="73753" x="9431338" y="3214688"/>
          <p14:tracePt t="73756" x="9431338" y="3240088"/>
          <p14:tracePt t="73758" x="9431338" y="3290888"/>
          <p14:tracePt t="73759" x="9431338" y="3306763"/>
          <p14:tracePt t="73760" x="9431338" y="3324225"/>
          <p14:tracePt t="73761" x="9431338" y="3340100"/>
          <p14:tracePt t="73762" x="9431338" y="3357563"/>
          <p14:tracePt t="73764" x="9431338" y="3365500"/>
          <p14:tracePt t="73765" x="9431338" y="3408363"/>
          <p14:tracePt t="73766" x="9431338" y="3424238"/>
          <p14:tracePt t="73767" x="9431338" y="3441700"/>
          <p14:tracePt t="73770" x="9431338" y="3467100"/>
          <p14:tracePt t="73771" x="9431338" y="3508375"/>
          <p14:tracePt t="73772" x="9431338" y="3533775"/>
          <p14:tracePt t="73773" x="9431338" y="3541713"/>
          <p14:tracePt t="73774" x="9431338" y="3559175"/>
          <p14:tracePt t="73776" x="9431338" y="3576638"/>
          <p14:tracePt t="73776" x="9423400" y="3592513"/>
          <p14:tracePt t="73777" x="9423400" y="3609975"/>
          <p14:tracePt t="73778" x="9413875" y="3625850"/>
          <p14:tracePt t="73779" x="9413875" y="3643313"/>
          <p14:tracePt t="73782" x="9405938" y="3676650"/>
          <p14:tracePt t="73783" x="9405938" y="3702050"/>
          <p14:tracePt t="73784" x="9405938" y="3709988"/>
          <p14:tracePt t="73786" x="9405938" y="3727450"/>
          <p14:tracePt t="73787" x="9405938" y="3735388"/>
          <p14:tracePt t="73788" x="9405938" y="3752850"/>
          <p14:tracePt t="73788" x="9405938" y="3768725"/>
          <p14:tracePt t="73789" x="9398000" y="3786188"/>
          <p14:tracePt t="73790" x="9398000" y="3802063"/>
          <p14:tracePt t="73791" x="9398000" y="3811588"/>
          <p14:tracePt t="73792" x="9398000" y="3827463"/>
          <p14:tracePt t="73793" x="9390063" y="3852863"/>
          <p14:tracePt t="73794" x="9390063" y="3860800"/>
          <p14:tracePt t="73795" x="9390063" y="3878263"/>
          <p14:tracePt t="73798" x="9390063" y="3911600"/>
          <p14:tracePt t="73799" x="9390063" y="3937000"/>
          <p14:tracePt t="73800" x="9390063" y="3952875"/>
          <p14:tracePt t="73801" x="9390063" y="3962400"/>
          <p14:tracePt t="73802" x="9390063" y="3987800"/>
          <p14:tracePt t="73803" x="9380538" y="3995738"/>
          <p14:tracePt t="73804" x="9380538" y="4011613"/>
          <p14:tracePt t="73805" x="9380538" y="4021138"/>
          <p14:tracePt t="73807" x="9380538" y="4037013"/>
          <p14:tracePt t="73809" x="9372600" y="4062413"/>
          <p14:tracePt t="73810" x="9372600" y="4071938"/>
          <p14:tracePt t="73810" x="9372600" y="4079875"/>
          <p14:tracePt t="73811" x="9372600" y="4095750"/>
          <p14:tracePt t="73812" x="9364663" y="4113213"/>
          <p14:tracePt t="73814" x="9364663" y="4146550"/>
          <p14:tracePt t="73816" x="9364663" y="4171950"/>
          <p14:tracePt t="73818" x="9364663" y="4179888"/>
          <p14:tracePt t="73818" x="9355138" y="4197350"/>
          <p14:tracePt t="73819" x="9355138" y="4205288"/>
          <p14:tracePt t="73820" x="9347200" y="4222750"/>
          <p14:tracePt t="73821" x="9347200" y="4230688"/>
          <p14:tracePt t="73822" x="9347200" y="4238625"/>
          <p14:tracePt t="73824" x="9347200" y="4256088"/>
          <p14:tracePt t="73825" x="9339263" y="4264025"/>
          <p14:tracePt t="73826" x="9339263" y="4281488"/>
          <p14:tracePt t="73828" x="9331325" y="4297363"/>
          <p14:tracePt t="73828" x="9331325" y="4306888"/>
          <p14:tracePt t="73831" x="9313863" y="4348163"/>
          <p14:tracePt t="73833" x="9313863" y="4365625"/>
          <p14:tracePt t="73835" x="9305925" y="4373563"/>
          <p14:tracePt t="73835" x="9296400" y="4389438"/>
          <p14:tracePt t="73836" x="9296400" y="4398963"/>
          <p14:tracePt t="73837" x="9288463" y="4414838"/>
          <p14:tracePt t="73838" x="9280525" y="4424363"/>
          <p14:tracePt t="73839" x="9280525" y="4432300"/>
          <p14:tracePt t="73840" x="9272588" y="4448175"/>
          <p14:tracePt t="73841" x="9263063" y="4457700"/>
          <p14:tracePt t="73842" x="9263063" y="4465638"/>
          <p14:tracePt t="73843" x="9255125" y="4483100"/>
          <p14:tracePt t="73846" x="9247188" y="4491038"/>
          <p14:tracePt t="73848" x="9237663" y="4516438"/>
          <p14:tracePt t="73850" x="9221788" y="4532313"/>
          <p14:tracePt t="73851" x="9213850" y="4549775"/>
          <p14:tracePt t="73853" x="9196388" y="4565650"/>
          <p14:tracePt t="73854" x="9196388" y="4575175"/>
          <p14:tracePt t="73855" x="9188450" y="4575175"/>
          <p14:tracePt t="73856" x="9178925" y="4591050"/>
          <p14:tracePt t="73857" x="9170988" y="4600575"/>
          <p14:tracePt t="73858" x="9163050" y="4608513"/>
          <p14:tracePt t="73859" x="9155113" y="4616450"/>
          <p14:tracePt t="73860" x="9145588" y="4624388"/>
          <p14:tracePt t="73861" x="9137650" y="4633913"/>
          <p14:tracePt t="73862" x="9129713" y="4641850"/>
          <p14:tracePt t="73864" x="9120188" y="4649788"/>
          <p14:tracePt t="73864" x="9112250" y="4659313"/>
          <p14:tracePt t="73866" x="9096375" y="4675188"/>
          <p14:tracePt t="73867" x="9086850" y="4675188"/>
          <p14:tracePt t="73868" x="9078913" y="4692650"/>
          <p14:tracePt t="73869" x="9070975" y="4692650"/>
          <p14:tracePt t="73870" x="9061450" y="4692650"/>
          <p14:tracePt t="73871" x="9053513" y="4700588"/>
          <p14:tracePt t="73872" x="9045575" y="4700588"/>
          <p14:tracePt t="73873" x="9037638" y="4708525"/>
          <p14:tracePt t="73875" x="9037638" y="4718050"/>
          <p14:tracePt t="73876" x="9020175" y="4718050"/>
          <p14:tracePt t="73878" x="9012238" y="4725988"/>
          <p14:tracePt t="73879" x="9002713" y="4733925"/>
          <p14:tracePt t="73880" x="8986838" y="4743450"/>
          <p14:tracePt t="73881" x="8978900" y="4743450"/>
          <p14:tracePt t="73883" x="8961438" y="4751388"/>
          <p14:tracePt t="73884" x="8943975" y="4759325"/>
          <p14:tracePt t="73885" x="8936038" y="4759325"/>
          <p14:tracePt t="73887" x="8928100" y="4759325"/>
          <p14:tracePt t="73887" x="8920163" y="4767263"/>
          <p14:tracePt t="73889" x="8910638" y="4776788"/>
          <p14:tracePt t="73890" x="8894763" y="4776788"/>
          <p14:tracePt t="73891" x="8885238" y="4776788"/>
          <p14:tracePt t="73892" x="8877300" y="4776788"/>
          <p14:tracePt t="73893" x="8869363" y="4784725"/>
          <p14:tracePt t="73894" x="8851900" y="4784725"/>
          <p14:tracePt t="73895" x="8843963" y="4792663"/>
          <p14:tracePt t="73898" x="8818563" y="4792663"/>
          <p14:tracePt t="73899" x="8802688" y="4792663"/>
          <p14:tracePt t="73901" x="8785225" y="4792663"/>
          <p14:tracePt t="73902" x="8777288" y="4792663"/>
          <p14:tracePt t="73903" x="8767763" y="4792663"/>
          <p14:tracePt t="73904" x="8751888" y="4792663"/>
          <p14:tracePt t="73906" x="8734425" y="4802188"/>
          <p14:tracePt t="73907" x="8718550" y="4802188"/>
          <p14:tracePt t="73908" x="8693150" y="4802188"/>
          <p14:tracePt t="73910" x="8685213" y="4802188"/>
          <p14:tracePt t="73910" x="8667750" y="4802188"/>
          <p14:tracePt t="73911" x="8650288" y="4802188"/>
          <p14:tracePt t="73912" x="8642350" y="4802188"/>
          <p14:tracePt t="73914" x="8601075" y="4802188"/>
          <p14:tracePt t="73916" x="8575675" y="4802188"/>
          <p14:tracePt t="73917" x="8567738" y="4802188"/>
          <p14:tracePt t="73918" x="8550275" y="4802188"/>
          <p14:tracePt t="73919" x="8524875" y="4802188"/>
          <p14:tracePt t="73920" x="8516938" y="4802188"/>
          <p14:tracePt t="73921" x="8499475" y="4802188"/>
          <p14:tracePt t="73922" x="8483600" y="4802188"/>
          <p14:tracePt t="73923" x="8474075" y="4802188"/>
          <p14:tracePt t="73924" x="8450263" y="4802188"/>
          <p14:tracePt t="73925" x="8440738" y="4802188"/>
          <p14:tracePt t="73926" x="8424863" y="4802188"/>
          <p14:tracePt t="73927" x="8415338" y="4802188"/>
          <p14:tracePt t="73928" x="8399463" y="4802188"/>
          <p14:tracePt t="73929" x="8391525" y="4802188"/>
          <p14:tracePt t="73932" x="8366125" y="4802188"/>
          <p14:tracePt t="73932" x="8348663" y="4802188"/>
          <p14:tracePt t="73933" x="8340725" y="4802188"/>
          <p14:tracePt t="73934" x="8323263" y="4802188"/>
          <p14:tracePt t="73936" x="8315325" y="4802188"/>
          <p14:tracePt t="73937" x="8297863" y="4802188"/>
          <p14:tracePt t="73938" x="8289925" y="4802188"/>
          <p14:tracePt t="73939" x="8281988" y="4802188"/>
          <p14:tracePt t="73941" x="8274050" y="4802188"/>
          <p14:tracePt t="73942" x="8256588" y="4802188"/>
          <p14:tracePt t="73944" x="8239125" y="4802188"/>
          <p14:tracePt t="73945" x="8231188" y="4802188"/>
          <p14:tracePt t="73947" x="8223250" y="4802188"/>
          <p14:tracePt t="73948" x="8215313" y="4792663"/>
          <p14:tracePt t="73949" x="8205788" y="4792663"/>
          <p14:tracePt t="73950" x="8197850" y="4792663"/>
          <p14:tracePt t="73952" x="8189913" y="4792663"/>
          <p14:tracePt t="73954" x="8180388" y="4792663"/>
          <p14:tracePt t="73955" x="8172450" y="4792663"/>
          <p14:tracePt t="73958" x="8164513" y="4792663"/>
          <p14:tracePt t="73959" x="8156575" y="4784725"/>
          <p14:tracePt t="73961" x="8147050" y="4784725"/>
          <p14:tracePt t="73964" x="8139113" y="4784725"/>
          <p14:tracePt t="73965" x="8131175" y="4776788"/>
          <p14:tracePt t="73966" x="8121650" y="4776788"/>
          <p14:tracePt t="73968" x="8113713" y="4776788"/>
          <p14:tracePt t="73969" x="8113713" y="4767263"/>
          <p14:tracePt t="73970" x="8105775" y="4767263"/>
          <p14:tracePt t="73971" x="8097838" y="4767263"/>
          <p14:tracePt t="73973" x="8088313" y="4767263"/>
          <p14:tracePt t="73974" x="8088313" y="4759325"/>
          <p14:tracePt t="73975" x="8080375" y="4759325"/>
          <p14:tracePt t="73977" x="8072438" y="4751388"/>
          <p14:tracePt t="73978" x="8062913" y="4751388"/>
          <p14:tracePt t="73980" x="8054975" y="4751388"/>
          <p14:tracePt t="73983" x="8047038" y="4743450"/>
          <p14:tracePt t="73984" x="8039100" y="4743450"/>
          <p14:tracePt t="73985" x="8029575" y="4743450"/>
          <p14:tracePt t="73987" x="8021638" y="4743450"/>
          <p14:tracePt t="73988" x="8021638" y="4733925"/>
          <p14:tracePt t="73990" x="8013700" y="4733925"/>
          <p14:tracePt t="73992" x="8004175" y="4733925"/>
          <p14:tracePt t="73993" x="7996238" y="4733925"/>
          <p14:tracePt t="73997" x="7988300" y="4733925"/>
          <p14:tracePt t="73999" x="7988300" y="4725988"/>
          <p14:tracePt t="74001" x="7980363" y="4725988"/>
          <p14:tracePt t="74109" x="7988300" y="4725988"/>
          <p14:tracePt t="74110" x="7988300" y="4733925"/>
          <p14:tracePt t="74113" x="7996238" y="4733925"/>
          <p14:tracePt t="74116" x="8004175" y="4743450"/>
          <p14:tracePt t="74117" x="8013700" y="4743450"/>
          <p14:tracePt t="74121" x="8021638" y="4751388"/>
          <p14:tracePt t="74122" x="8029575" y="4759325"/>
          <p14:tracePt t="74123" x="8039100" y="4759325"/>
          <p14:tracePt t="74123" x="8047038" y="4759325"/>
          <p14:tracePt t="74125" x="8047038" y="4767263"/>
          <p14:tracePt t="74126" x="8054975" y="4767263"/>
          <p14:tracePt t="74128" x="8062913" y="4767263"/>
          <p14:tracePt t="74129" x="8072438" y="4776788"/>
          <p14:tracePt t="74131" x="8080375" y="4784725"/>
          <p14:tracePt t="74133" x="8088313" y="4784725"/>
          <p14:tracePt t="74135" x="8097838" y="4784725"/>
          <p14:tracePt t="74136" x="8105775" y="4784725"/>
          <p14:tracePt t="74137" x="8105775" y="4792663"/>
          <p14:tracePt t="74138" x="8113713" y="4792663"/>
          <p14:tracePt t="74139" x="8121650" y="4792663"/>
          <p14:tracePt t="74140" x="8131175" y="4792663"/>
          <p14:tracePt t="74141" x="8131175" y="4802188"/>
          <p14:tracePt t="74142" x="8139113" y="4802188"/>
          <p14:tracePt t="74143" x="8147050" y="4802188"/>
          <p14:tracePt t="74145" x="8156575" y="4802188"/>
          <p14:tracePt t="74148" x="8164513" y="4810125"/>
          <p14:tracePt t="74150" x="8172450" y="4810125"/>
          <p14:tracePt t="74151" x="8180388" y="4810125"/>
          <p14:tracePt t="74152" x="8180388" y="4818063"/>
          <p14:tracePt t="74153" x="8189913" y="4818063"/>
          <p14:tracePt t="74155" x="8197850" y="4818063"/>
          <p14:tracePt t="74157" x="8205788" y="4818063"/>
          <p14:tracePt t="74159" x="8215313" y="4818063"/>
          <p14:tracePt t="74161" x="8223250" y="4818063"/>
          <p14:tracePt t="74164" x="8231188" y="4818063"/>
          <p14:tracePt t="74168" x="8239125" y="4818063"/>
          <p14:tracePt t="74169" x="8248650" y="4818063"/>
          <p14:tracePt t="74172" x="8256588" y="4818063"/>
          <p14:tracePt t="74175" x="8264525" y="4818063"/>
          <p14:tracePt t="74178" x="8274050" y="4818063"/>
          <p14:tracePt t="74182" x="8281988" y="4818063"/>
          <p14:tracePt t="74183" x="8289925" y="4818063"/>
          <p14:tracePt t="74185" x="8297863" y="4818063"/>
          <p14:tracePt t="74188" x="8307388" y="4818063"/>
          <p14:tracePt t="74192" x="8323263" y="4818063"/>
          <p14:tracePt t="74196" x="8332788" y="4810125"/>
          <p14:tracePt t="74198" x="8340725" y="4810125"/>
          <p14:tracePt t="74200" x="8348663" y="4810125"/>
          <p14:tracePt t="74202" x="8356600" y="4802188"/>
          <p14:tracePt t="74203" x="8366125" y="4802188"/>
          <p14:tracePt t="74205" x="8374063" y="4802188"/>
          <p14:tracePt t="74208" x="8382000" y="4802188"/>
          <p14:tracePt t="74209" x="8391525" y="4802188"/>
          <p14:tracePt t="74210" x="8391525" y="4792663"/>
          <p14:tracePt t="74211" x="8399463" y="4792663"/>
          <p14:tracePt t="74214" x="8415338" y="4792663"/>
          <p14:tracePt t="74217" x="8424863" y="4784725"/>
          <p14:tracePt t="74218" x="8432800" y="4784725"/>
          <p14:tracePt t="74219" x="8432800" y="4776788"/>
          <p14:tracePt t="74220" x="8440738" y="4776788"/>
          <p14:tracePt t="74221" x="8450263" y="4776788"/>
          <p14:tracePt t="74223" x="8458200" y="4776788"/>
          <p14:tracePt t="74225" x="8466138" y="4767263"/>
          <p14:tracePt t="74227" x="8474075" y="4767263"/>
          <p14:tracePt t="74229" x="8483600" y="4767263"/>
          <p14:tracePt t="74231" x="8491538" y="4759325"/>
          <p14:tracePt t="74233" x="8499475" y="4759325"/>
          <p14:tracePt t="74236" x="8509000" y="4759325"/>
          <p14:tracePt t="74237" x="8516938" y="4751388"/>
          <p14:tracePt t="74239" x="8524875" y="4751388"/>
          <p14:tracePt t="74240" x="8524875" y="4743450"/>
          <p14:tracePt t="74241" x="8532813" y="4743450"/>
          <p14:tracePt t="74243" x="8542338" y="4743450"/>
          <p14:tracePt t="74246" x="8542338" y="4733925"/>
          <p14:tracePt t="74249" x="8558213" y="4733925"/>
          <p14:tracePt t="74252" x="8567738" y="4725988"/>
          <p14:tracePt t="74253" x="8575675" y="4725988"/>
          <p14:tracePt t="74255" x="8575675" y="4718050"/>
          <p14:tracePt t="74256" x="8583613" y="4708525"/>
          <p14:tracePt t="74259" x="8591550" y="4708525"/>
          <p14:tracePt t="74261" x="8601075" y="4700588"/>
          <p14:tracePt t="74266" x="8601075" y="4692650"/>
          <p14:tracePt t="74268" x="8609013" y="4692650"/>
          <p14:tracePt t="74269" x="8616950" y="4684713"/>
          <p14:tracePt t="74270" x="8616950" y="4675188"/>
          <p14:tracePt t="74272" x="8626475" y="4675188"/>
          <p14:tracePt t="74274" x="8626475" y="4667250"/>
          <p14:tracePt t="74277" x="8634413" y="4659313"/>
          <p14:tracePt t="74282" x="8634413" y="4649788"/>
          <p14:tracePt t="74283" x="8642350" y="4641850"/>
          <p14:tracePt t="74283" x="8650288" y="4641850"/>
          <p14:tracePt t="74285" x="8650288" y="4633913"/>
          <p14:tracePt t="74287" x="8659813" y="4624388"/>
          <p14:tracePt t="74290" x="8659813" y="4616450"/>
          <p14:tracePt t="74292" x="8659813" y="4608513"/>
          <p14:tracePt t="74293" x="8667750" y="4608513"/>
          <p14:tracePt t="74294" x="8667750" y="4600575"/>
          <p14:tracePt t="74298" x="8675688" y="4591050"/>
          <p14:tracePt t="74300" x="8685213" y="4583113"/>
          <p14:tracePt t="74304" x="8685213" y="4575175"/>
          <p14:tracePt t="74306" x="8693150" y="4565650"/>
          <p14:tracePt t="74308" x="8693150" y="4557713"/>
          <p14:tracePt t="74311" x="8701088" y="4549775"/>
          <p14:tracePt t="74314" x="8701088" y="4541838"/>
          <p14:tracePt t="74317" x="8701088" y="4532313"/>
          <p14:tracePt t="74322" x="8709025" y="4516438"/>
          <p14:tracePt t="74326" x="8709025" y="4506913"/>
          <p14:tracePt t="74328" x="8718550" y="4498975"/>
          <p14:tracePt t="74332" x="8718550" y="4491038"/>
          <p14:tracePt t="74333" x="8726488" y="4483100"/>
          <p14:tracePt t="74336" x="8726488" y="4473575"/>
          <p14:tracePt t="74338" x="8726488" y="4465638"/>
          <p14:tracePt t="74340" x="8726488" y="4457700"/>
          <p14:tracePt t="74342" x="8734425" y="4457700"/>
          <p14:tracePt t="74343" x="8734425" y="4448175"/>
          <p14:tracePt t="74346" x="8734425" y="4440238"/>
          <p14:tracePt t="74350" x="8734425" y="4424363"/>
          <p14:tracePt t="74351" x="8734425" y="4414838"/>
          <p14:tracePt t="74354" x="8743950" y="4406900"/>
          <p14:tracePt t="74355" x="8743950" y="4398963"/>
          <p14:tracePt t="74357" x="8743950" y="4389438"/>
          <p14:tracePt t="74360" x="8743950" y="4381500"/>
          <p14:tracePt t="74361" x="8743950" y="4373563"/>
          <p14:tracePt t="74363" x="8751888" y="4365625"/>
          <p14:tracePt t="74366" x="8751888" y="4356100"/>
          <p14:tracePt t="74368" x="8759825" y="4348163"/>
          <p14:tracePt t="74369" x="8759825" y="4340225"/>
          <p14:tracePt t="74371" x="8759825" y="4330700"/>
          <p14:tracePt t="74373" x="8759825" y="4322763"/>
          <p14:tracePt t="74374" x="8759825" y="4314825"/>
          <p14:tracePt t="74378" x="8767763" y="4306888"/>
          <p14:tracePt t="74379" x="8767763" y="4297363"/>
          <p14:tracePt t="74381" x="8767763" y="4289425"/>
          <p14:tracePt t="74383" x="8767763" y="4281488"/>
          <p14:tracePt t="74384" x="8777288" y="4281488"/>
          <p14:tracePt t="74385" x="8777288" y="4271963"/>
          <p14:tracePt t="74387" x="8777288" y="4264025"/>
          <p14:tracePt t="74389" x="8777288" y="4256088"/>
          <p14:tracePt t="74392" x="8785225" y="4248150"/>
          <p14:tracePt t="74394" x="8785225" y="4238625"/>
          <p14:tracePt t="74396" x="8793163" y="4238625"/>
          <p14:tracePt t="74399" x="8793163" y="4222750"/>
          <p14:tracePt t="74401" x="8793163" y="4213225"/>
          <p14:tracePt t="74403" x="8802688" y="4205288"/>
          <p14:tracePt t="74406" x="8802688" y="4197350"/>
          <p14:tracePt t="74407" x="8802688" y="4189413"/>
          <p14:tracePt t="74410" x="8802688" y="4179888"/>
          <p14:tracePt t="74412" x="8810625" y="4179888"/>
          <p14:tracePt t="74415" x="8810625" y="4171950"/>
          <p14:tracePt t="74417" x="8810625" y="4164013"/>
          <p14:tracePt t="74419" x="8810625" y="4154488"/>
          <p14:tracePt t="74421" x="8810625" y="4146550"/>
          <p14:tracePt t="74423" x="8818563" y="4146550"/>
          <p14:tracePt t="74424" x="8818563" y="4138613"/>
          <p14:tracePt t="74428" x="8818563" y="4130675"/>
          <p14:tracePt t="74429" x="8826500" y="4121150"/>
          <p14:tracePt t="74449" x="8826500" y="4062413"/>
          <p14:tracePt t="74451" x="8826500" y="4054475"/>
          <p14:tracePt t="74452" x="8836025" y="4046538"/>
          <p14:tracePt t="74455" x="8836025" y="4037013"/>
          <p14:tracePt t="74458" x="8836025" y="4029075"/>
          <p14:tracePt t="74461" x="8836025" y="4021138"/>
          <p14:tracePt t="74464" x="8836025" y="4011613"/>
          <p14:tracePt t="74466" x="8836025" y="4003675"/>
          <p14:tracePt t="74471" x="8836025" y="3995738"/>
          <p14:tracePt t="74475" x="8836025" y="3987800"/>
          <p14:tracePt t="74476" x="8836025" y="3978275"/>
          <p14:tracePt t="74479" x="8836025" y="3970338"/>
          <p14:tracePt t="74483" x="8836025" y="3962400"/>
          <p14:tracePt t="74486" x="8836025" y="3952875"/>
          <p14:tracePt t="74489" x="8836025" y="3944938"/>
          <p14:tracePt t="74493" x="8836025" y="3937000"/>
          <p14:tracePt t="74498" x="8836025" y="3929063"/>
          <p14:tracePt t="74500" x="8836025" y="3919538"/>
          <p14:tracePt t="74503" x="8836025" y="3911600"/>
          <p14:tracePt t="74506" x="8836025" y="3903663"/>
          <p14:tracePt t="74511" x="8826500" y="3894138"/>
          <p14:tracePt t="74515" x="8818563" y="3886200"/>
          <p14:tracePt t="74518" x="8818563" y="3878263"/>
          <p14:tracePt t="74520" x="8818563" y="3870325"/>
          <p14:tracePt t="74521" x="8810625" y="3870325"/>
          <p14:tracePt t="74524" x="8810625" y="3860800"/>
          <p14:tracePt t="74528" x="8802688" y="3852863"/>
          <p14:tracePt t="74532" x="8802688" y="3844925"/>
          <p14:tracePt t="74536" x="8793163" y="3835400"/>
          <p14:tracePt t="74541" x="8785225" y="3827463"/>
          <p14:tracePt t="74548" x="8785225" y="3819525"/>
          <p14:tracePt t="74549" x="8785225" y="3811588"/>
          <p14:tracePt t="74551" x="8777288" y="3811588"/>
          <p14:tracePt t="74555" x="8777288" y="3802063"/>
          <p14:tracePt t="74559" x="8767763" y="3802063"/>
          <p14:tracePt t="74561" x="8767763" y="3794125"/>
          <p14:tracePt t="74566" x="8759825" y="3786188"/>
          <p14:tracePt t="74568" x="8759825" y="3776663"/>
          <p14:tracePt t="74571" x="8751888" y="3776663"/>
          <p14:tracePt t="74572" x="8751888" y="3768725"/>
          <p14:tracePt t="74577" x="8743950" y="3768725"/>
          <p14:tracePt t="74578" x="8743950" y="3760788"/>
          <p14:tracePt t="74583" x="8734425" y="3760788"/>
          <p14:tracePt t="74584" x="8734425" y="3752850"/>
          <p14:tracePt t="74586" x="8726488" y="3752850"/>
          <p14:tracePt t="74590" x="8718550" y="3743325"/>
          <p14:tracePt t="74592" x="8718550" y="3735388"/>
          <p14:tracePt t="74595" x="8709025" y="3735388"/>
          <p14:tracePt t="74601" x="8701088" y="3727450"/>
          <p14:tracePt t="74605" x="8693150" y="3727450"/>
          <p14:tracePt t="74609" x="8693150" y="3717925"/>
          <p14:tracePt t="74610" x="8685213" y="3717925"/>
          <p14:tracePt t="74612" x="8675688" y="3717925"/>
          <p14:tracePt t="74615" x="8667750" y="3717925"/>
          <p14:tracePt t="74617" x="8667750" y="3709988"/>
          <p14:tracePt t="74618" x="8659813" y="3709988"/>
          <p14:tracePt t="74619" x="8659813" y="3702050"/>
          <p14:tracePt t="74621" x="8650288" y="3702050"/>
          <p14:tracePt t="74623" x="8642350" y="3702050"/>
          <p14:tracePt t="74626" x="8634413" y="3694113"/>
          <p14:tracePt t="74630" x="8626475" y="3694113"/>
          <p14:tracePt t="74633" x="8616950" y="3694113"/>
          <p14:tracePt t="74634" x="8609013" y="3684588"/>
          <p14:tracePt t="74636" x="8601075" y="3684588"/>
          <p14:tracePt t="74641" x="8591550" y="3684588"/>
          <p14:tracePt t="74642" x="8591550" y="3676650"/>
          <p14:tracePt t="74644" x="8583613" y="3676650"/>
          <p14:tracePt t="74645" x="8575675" y="3668713"/>
          <p14:tracePt t="74648" x="8567738" y="3668713"/>
          <p14:tracePt t="74650" x="8558213" y="3659188"/>
          <p14:tracePt t="74654" x="8550275" y="3659188"/>
          <p14:tracePt t="74657" x="8542338" y="3659188"/>
          <p14:tracePt t="74659" x="8542338" y="3651250"/>
          <p14:tracePt t="74659" x="8532813" y="3651250"/>
          <p14:tracePt t="74662" x="8524875" y="3651250"/>
          <p14:tracePt t="74664" x="8524875" y="3643313"/>
          <p14:tracePt t="74666" x="8516938" y="3643313"/>
          <p14:tracePt t="74667" x="8516938" y="3635375"/>
          <p14:tracePt t="74668" x="8509000" y="3635375"/>
          <p14:tracePt t="74670" x="8499475" y="3635375"/>
          <p14:tracePt t="74674" x="8491538" y="3625850"/>
          <p14:tracePt t="74677" x="8483600" y="3625850"/>
          <p14:tracePt t="74679" x="8474075" y="3625850"/>
          <p14:tracePt t="74683" x="8466138" y="3617913"/>
          <p14:tracePt t="74686" x="8458200" y="3617913"/>
          <p14:tracePt t="74690" x="8450263" y="3617913"/>
          <p14:tracePt t="74691" x="8440738" y="3617913"/>
          <p14:tracePt t="74693" x="8440738" y="3609975"/>
          <p14:tracePt t="74694" x="8432800" y="3609975"/>
          <p14:tracePt t="74698" x="8424863" y="3609975"/>
          <p14:tracePt t="74701" x="8415338" y="3600450"/>
          <p14:tracePt t="74702" x="8407400" y="3600450"/>
          <p14:tracePt t="74707" x="8399463" y="3600450"/>
          <p14:tracePt t="74709" x="8391525" y="3600450"/>
          <p14:tracePt t="74714" x="8382000" y="3600450"/>
          <p14:tracePt t="74715" x="8374063" y="3600450"/>
          <p14:tracePt t="74719" x="8366125" y="3600450"/>
          <p14:tracePt t="74722" x="8356600" y="3600450"/>
          <p14:tracePt t="74726" x="8348663" y="3600450"/>
          <p14:tracePt t="74728" x="8340725" y="3600450"/>
          <p14:tracePt t="74732" x="8332788" y="3600450"/>
          <p14:tracePt t="74735" x="8323263" y="3600450"/>
          <p14:tracePt t="74738" x="8315325" y="3600450"/>
          <p14:tracePt t="74740" x="8307388" y="3600450"/>
          <p14:tracePt t="74743" x="8297863" y="3600450"/>
          <p14:tracePt t="74747" x="8289925" y="3600450"/>
          <p14:tracePt t="74750" x="8281988" y="3600450"/>
          <p14:tracePt t="74752" x="8274050" y="3600450"/>
          <p14:tracePt t="74755" x="8264525" y="3600450"/>
          <p14:tracePt t="74757" x="8256588" y="3600450"/>
          <p14:tracePt t="74761" x="8248650" y="3600450"/>
          <p14:tracePt t="74764" x="8239125" y="3600450"/>
          <p14:tracePt t="74766" x="8231188" y="3600450"/>
          <p14:tracePt t="74771" x="8223250" y="3600450"/>
          <p14:tracePt t="74772" x="8223250" y="3609975"/>
          <p14:tracePt t="74774" x="8215313" y="3609975"/>
          <p14:tracePt t="74777" x="8205788" y="3609975"/>
          <p14:tracePt t="74779" x="8197850" y="3609975"/>
          <p14:tracePt t="74783" x="8189913" y="3609975"/>
          <p14:tracePt t="74786" x="8180388" y="3617913"/>
          <p14:tracePt t="74790" x="8172450" y="3617913"/>
          <p14:tracePt t="74792" x="8164513" y="3617913"/>
          <p14:tracePt t="74798" x="8156575" y="3625850"/>
          <p14:tracePt t="74799" x="8147050" y="3625850"/>
          <p14:tracePt t="74803" x="8139113" y="3625850"/>
          <p14:tracePt t="74804" x="8139113" y="3635375"/>
          <p14:tracePt t="74806" x="8131175" y="3635375"/>
          <p14:tracePt t="74808" x="8121650" y="3643313"/>
          <p14:tracePt t="74811" x="8113713" y="3643313"/>
          <p14:tracePt t="74814" x="8105775" y="3651250"/>
          <p14:tracePt t="74816" x="8097838" y="3651250"/>
          <p14:tracePt t="74821" x="8088313" y="3651250"/>
          <p14:tracePt t="74821" x="8088313" y="3659188"/>
          <p14:tracePt t="74822" x="8080375" y="3659188"/>
          <p14:tracePt t="74826" x="8072438" y="3659188"/>
          <p14:tracePt t="74827" x="8062913" y="3668713"/>
          <p14:tracePt t="74830" x="8054975" y="3676650"/>
          <p14:tracePt t="74834" x="8047038" y="3676650"/>
          <p14:tracePt t="74836" x="8047038" y="3684588"/>
          <p14:tracePt t="74838" x="8039100" y="3684588"/>
          <p14:tracePt t="74839" x="8029575" y="3684588"/>
          <p14:tracePt t="74841" x="8029575" y="3694113"/>
          <p14:tracePt t="74843" x="8021638" y="3694113"/>
          <p14:tracePt t="74847" x="8013700" y="3702050"/>
          <p14:tracePt t="74849" x="8004175" y="3709988"/>
          <p14:tracePt t="74853" x="7996238" y="3717925"/>
          <p14:tracePt t="74856" x="7988300" y="3717925"/>
          <p14:tracePt t="74859" x="7988300" y="3727450"/>
          <p14:tracePt t="74859" x="7980363" y="3727450"/>
          <p14:tracePt t="74862" x="7980363" y="3735388"/>
          <p14:tracePt t="74865" x="7970838" y="3743325"/>
          <p14:tracePt t="74867" x="7962900" y="3743325"/>
          <p14:tracePt t="74868" x="7954963" y="3752850"/>
          <p14:tracePt t="74871" x="7945438" y="3760788"/>
          <p14:tracePt t="74874" x="7937500" y="3768725"/>
          <p14:tracePt t="74879" x="7929563" y="3776663"/>
          <p14:tracePt t="74882" x="7912100" y="3786188"/>
          <p14:tracePt t="74884" x="7904163" y="3794125"/>
          <p14:tracePt t="74887" x="7896225" y="3802063"/>
          <p14:tracePt t="74889" x="7886700" y="3802063"/>
          <p14:tracePt t="74891" x="7878763" y="3811588"/>
          <p14:tracePt t="74892" x="7878763" y="3819525"/>
          <p14:tracePt t="74894" x="7870825" y="3819525"/>
          <p14:tracePt t="74898" x="7862888" y="3827463"/>
          <p14:tracePt t="74901" x="7845425" y="3835400"/>
          <p14:tracePt t="74902" x="7837488" y="3844925"/>
          <p14:tracePt t="74905" x="7827963" y="3852863"/>
          <p14:tracePt t="74906" x="7820025" y="3852863"/>
          <p14:tracePt t="74910" x="7812088" y="3860800"/>
          <p14:tracePt t="74911" x="7804150" y="3860800"/>
          <p14:tracePt t="74912" x="7804150" y="3870325"/>
          <p14:tracePt t="74914" x="7794625" y="3870325"/>
          <p14:tracePt t="74915" x="7786688" y="3878263"/>
          <p14:tracePt t="74917" x="7786688" y="3886200"/>
          <p14:tracePt t="74919" x="7778750" y="3886200"/>
          <p14:tracePt t="74920" x="7778750" y="3894138"/>
          <p14:tracePt t="74922" x="7769225" y="3894138"/>
          <p14:tracePt t="74924" x="7769225" y="3903663"/>
          <p14:tracePt t="74927" x="7753350" y="3903663"/>
          <p14:tracePt t="74927" x="7753350" y="3911600"/>
          <p14:tracePt t="74928" x="7753350" y="3919538"/>
          <p14:tracePt t="74930" x="7745413" y="3919538"/>
          <p14:tracePt t="74932" x="7745413" y="3929063"/>
          <p14:tracePt t="74933" x="7735888" y="3929063"/>
          <p14:tracePt t="74936" x="7735888" y="3937000"/>
          <p14:tracePt t="74938" x="7727950" y="3937000"/>
          <p14:tracePt t="74939" x="7720013" y="3944938"/>
          <p14:tracePt t="74941" x="7720013" y="3952875"/>
          <p14:tracePt t="74942" x="7710488" y="3952875"/>
          <p14:tracePt t="74944" x="7710488" y="3962400"/>
          <p14:tracePt t="74948" x="7702550" y="3970338"/>
          <p14:tracePt t="74951" x="7702550" y="3978275"/>
          <p14:tracePt t="74951" x="7694613" y="3978275"/>
          <p14:tracePt t="74952" x="7694613" y="3987800"/>
          <p14:tracePt t="74953" x="7686675" y="3987800"/>
          <p14:tracePt t="74956" x="7686675" y="3995738"/>
          <p14:tracePt t="74958" x="7677150" y="4003675"/>
          <p14:tracePt t="74961" x="7677150" y="4011613"/>
          <p14:tracePt t="74965" x="7669213" y="4021138"/>
          <p14:tracePt t="74967" x="7669213" y="4029075"/>
          <p14:tracePt t="74969" x="7669213" y="4037013"/>
          <p14:tracePt t="74970" x="7661275" y="4037013"/>
          <p14:tracePt t="74972" x="7661275" y="4046538"/>
          <p14:tracePt t="74972" x="7651750" y="4046538"/>
          <p14:tracePt t="74973" x="7651750" y="4054475"/>
          <p14:tracePt t="74975" x="7651750" y="4062413"/>
          <p14:tracePt t="74978" x="7651750" y="4071938"/>
          <p14:tracePt t="74979" x="7643813" y="4071938"/>
          <p14:tracePt t="74984" x="7643813" y="4095750"/>
          <p14:tracePt t="74987" x="7635875" y="4105275"/>
          <p14:tracePt t="74989" x="7635875" y="4113213"/>
          <p14:tracePt t="74992" x="7635875" y="4121150"/>
          <p14:tracePt t="74994" x="7635875" y="4130675"/>
          <p14:tracePt t="74995" x="7627938" y="4130675"/>
          <p14:tracePt t="74997" x="7627938" y="4138613"/>
          <p14:tracePt t="74999" x="7627938" y="4146550"/>
          <p14:tracePt t="75002" x="7627938" y="4154488"/>
          <p14:tracePt t="75004" x="7627938" y="4164013"/>
          <p14:tracePt t="75005" x="7618413" y="4164013"/>
          <p14:tracePt t="75006" x="7618413" y="4171950"/>
          <p14:tracePt t="75009" x="7610475" y="4179888"/>
          <p14:tracePt t="75012" x="7610475" y="4189413"/>
          <p14:tracePt t="75014" x="7610475" y="4197350"/>
          <p14:tracePt t="75017" x="7610475" y="4205288"/>
          <p14:tracePt t="75020" x="7610475" y="4213225"/>
          <p14:tracePt t="75021" x="7610475" y="4222750"/>
          <p14:tracePt t="75023" x="7610475" y="4230688"/>
          <p14:tracePt t="75024" x="7602538" y="4230688"/>
          <p14:tracePt t="75026" x="7602538" y="4238625"/>
          <p14:tracePt t="75029" x="7602538" y="4248150"/>
          <p14:tracePt t="75033" x="7602538" y="4256088"/>
          <p14:tracePt t="75034" x="7602538" y="4264025"/>
          <p14:tracePt t="75037" x="7602538" y="4271963"/>
          <p14:tracePt t="75039" x="7602538" y="4281488"/>
          <p14:tracePt t="75042" x="7602538" y="4289425"/>
          <p14:tracePt t="75043" x="7602538" y="4297363"/>
          <p14:tracePt t="75048" x="7602538" y="4306888"/>
          <p14:tracePt t="75049" x="7602538" y="4314825"/>
          <p14:tracePt t="75051" x="7602538" y="4322763"/>
          <p14:tracePt t="75054" x="7602538" y="4330700"/>
          <p14:tracePt t="75056" x="7602538" y="4340225"/>
          <p14:tracePt t="75059" x="7602538" y="4348163"/>
          <p14:tracePt t="75060" x="7602538" y="4356100"/>
          <p14:tracePt t="75065" x="7602538" y="4373563"/>
          <p14:tracePt t="75067" x="7602538" y="4381500"/>
          <p14:tracePt t="75070" x="7602538" y="4389438"/>
          <p14:tracePt t="75072" x="7610475" y="4398963"/>
          <p14:tracePt t="75073" x="7610475" y="4406900"/>
          <p14:tracePt t="75076" x="7618413" y="4414838"/>
          <p14:tracePt t="75081" x="7618413" y="4424363"/>
          <p14:tracePt t="75083" x="7618413" y="4432300"/>
          <p14:tracePt t="75084" x="7627938" y="4440238"/>
          <p14:tracePt t="75086" x="7627938" y="4448175"/>
          <p14:tracePt t="75089" x="7635875" y="4457700"/>
          <p14:tracePt t="75091" x="7635875" y="4465638"/>
          <p14:tracePt t="75093" x="7635875" y="4473575"/>
          <p14:tracePt t="75095" x="7643813" y="4473575"/>
          <p14:tracePt t="75096" x="7643813" y="4483100"/>
          <p14:tracePt t="75100" x="7661275" y="4491038"/>
          <p14:tracePt t="75102" x="7669213" y="4506913"/>
          <p14:tracePt t="75103" x="7669213" y="4516438"/>
          <p14:tracePt t="75105" x="7677150" y="4516438"/>
          <p14:tracePt t="75106" x="7677150" y="4524375"/>
          <p14:tracePt t="75108" x="7677150" y="4532313"/>
          <p14:tracePt t="75109" x="7686675" y="4541838"/>
          <p14:tracePt t="75111" x="7694613" y="4541838"/>
          <p14:tracePt t="75112" x="7694613" y="4549775"/>
          <p14:tracePt t="75114" x="7702550" y="4557713"/>
          <p14:tracePt t="75117" x="7702550" y="4565650"/>
          <p14:tracePt t="75118" x="7710488" y="4575175"/>
          <p14:tracePt t="75122" x="7720013" y="4583113"/>
          <p14:tracePt t="75123" x="7727950" y="4591050"/>
          <p14:tracePt t="75128" x="7727950" y="4600575"/>
          <p14:tracePt t="75130" x="7735888" y="4600575"/>
          <p14:tracePt t="75132" x="7745413" y="4616450"/>
          <p14:tracePt t="75134" x="7745413" y="4624388"/>
          <p14:tracePt t="75135" x="7753350" y="4624388"/>
          <p14:tracePt t="75137" x="7753350" y="4633913"/>
          <p14:tracePt t="75138" x="7761288" y="4633913"/>
          <p14:tracePt t="75140" x="7761288" y="4641850"/>
          <p14:tracePt t="75141" x="7761288" y="4649788"/>
          <p14:tracePt t="75143" x="7769225" y="4649788"/>
          <p14:tracePt t="75144" x="7769225" y="4659313"/>
          <p14:tracePt t="75148" x="7778750" y="4667250"/>
          <p14:tracePt t="75150" x="7786688" y="4675188"/>
          <p14:tracePt t="75152" x="7794625" y="4675188"/>
          <p14:tracePt t="75153" x="7794625" y="4684713"/>
          <p14:tracePt t="75157" x="7804150" y="4692650"/>
          <p14:tracePt t="75159" x="7812088" y="4700588"/>
          <p14:tracePt t="75164" x="7820025" y="4708525"/>
          <p14:tracePt t="75167" x="7827963" y="4718050"/>
          <p14:tracePt t="75168" x="7837488" y="4725988"/>
          <p14:tracePt t="75171" x="7845425" y="4733925"/>
          <p14:tracePt t="75174" x="7853363" y="4733925"/>
          <p14:tracePt t="75176" x="7862888" y="4733925"/>
          <p14:tracePt t="75177" x="7862888" y="4743450"/>
          <p14:tracePt t="75179" x="7870825" y="4751388"/>
          <p14:tracePt t="75182" x="7878763" y="4751388"/>
          <p14:tracePt t="75184" x="7878763" y="4759325"/>
          <p14:tracePt t="75185" x="7886700" y="4759325"/>
          <p14:tracePt t="75187" x="7896225" y="4759325"/>
          <p14:tracePt t="75189" x="7904163" y="4767263"/>
          <p14:tracePt t="75192" x="7912100" y="4767263"/>
          <p14:tracePt t="75194" x="7921625" y="4767263"/>
          <p14:tracePt t="75198" x="7929563" y="4784725"/>
          <p14:tracePt t="75200" x="7937500" y="4784725"/>
          <p14:tracePt t="75203" x="7945438" y="4784725"/>
          <p14:tracePt t="75204" x="7954963" y="4784725"/>
          <p14:tracePt t="75205" x="7954963" y="4792663"/>
          <p14:tracePt t="75208" x="7962900" y="4792663"/>
          <p14:tracePt t="75208" x="7970838" y="4792663"/>
          <p14:tracePt t="75212" x="7980363" y="4792663"/>
          <p14:tracePt t="75213" x="7980363" y="4802188"/>
          <p14:tracePt t="75215" x="7988300" y="4802188"/>
          <p14:tracePt t="75217" x="7996238" y="4802188"/>
          <p14:tracePt t="75218" x="8004175" y="4802188"/>
          <p14:tracePt t="75220" x="8013700" y="4802188"/>
          <p14:tracePt t="75223" x="8021638" y="4810125"/>
          <p14:tracePt t="75226" x="8029575" y="4810125"/>
          <p14:tracePt t="75228" x="8039100" y="4810125"/>
          <p14:tracePt t="75229" x="8047038" y="4818063"/>
          <p14:tracePt t="75233" x="8054975" y="4818063"/>
          <p14:tracePt t="75236" x="8062913" y="4818063"/>
          <p14:tracePt t="75237" x="8072438" y="4818063"/>
          <p14:tracePt t="75239" x="8080375" y="4818063"/>
          <p14:tracePt t="75242" x="8088313" y="4818063"/>
          <p14:tracePt t="75245" x="8097838" y="4826000"/>
          <p14:tracePt t="75248" x="8105775" y="4826000"/>
          <p14:tracePt t="75250" x="8113713" y="4826000"/>
          <p14:tracePt t="75254" x="8121650" y="4826000"/>
          <p14:tracePt t="75256" x="8131175" y="4826000"/>
          <p14:tracePt t="75258" x="8139113" y="4826000"/>
          <p14:tracePt t="75262" x="8147050" y="4826000"/>
          <p14:tracePt t="75265" x="8156575" y="4826000"/>
          <p14:tracePt t="75266" x="8156575" y="4835525"/>
          <p14:tracePt t="75267" x="8164513" y="4835525"/>
          <p14:tracePt t="75269" x="8172450" y="4835525"/>
          <p14:tracePt t="75272" x="8180388" y="4835525"/>
          <p14:tracePt t="75274" x="8189913" y="4835525"/>
          <p14:tracePt t="75276" x="8197850" y="4835525"/>
          <p14:tracePt t="75280" x="8205788" y="4835525"/>
          <p14:tracePt t="75283" x="8223250" y="4835525"/>
          <p14:tracePt t="75286" x="8231188" y="4835525"/>
          <p14:tracePt t="75288" x="8239125" y="4835525"/>
          <p14:tracePt t="75288" x="8248650" y="4835525"/>
          <p14:tracePt t="75291" x="8256588" y="4835525"/>
          <p14:tracePt t="75293" x="8264525" y="4835525"/>
          <p14:tracePt t="75298" x="8281988" y="4835525"/>
          <p14:tracePt t="75299" x="8289925" y="4835525"/>
          <p14:tracePt t="75302" x="8297863" y="4835525"/>
          <p14:tracePt t="75304" x="8307388" y="4835525"/>
          <p14:tracePt t="75306" x="8315325" y="4835525"/>
          <p14:tracePt t="75308" x="8323263" y="4835525"/>
          <p14:tracePt t="75311" x="8332788" y="4835525"/>
          <p14:tracePt t="75314" x="8340725" y="4835525"/>
          <p14:tracePt t="75316" x="8348663" y="4835525"/>
          <p14:tracePt t="75319" x="8356600" y="4835525"/>
          <p14:tracePt t="75322" x="8366125" y="4835525"/>
          <p14:tracePt t="75323" x="8374063" y="4835525"/>
          <p14:tracePt t="75326" x="8382000" y="4835525"/>
          <p14:tracePt t="75329" x="8391525" y="4835525"/>
          <p14:tracePt t="75331" x="8399463" y="4835525"/>
          <p14:tracePt t="75332" x="8399463" y="4826000"/>
          <p14:tracePt t="75333" x="8407400" y="4826000"/>
          <p14:tracePt t="75335" x="8415338" y="4826000"/>
          <p14:tracePt t="75338" x="8424863" y="4826000"/>
          <p14:tracePt t="75341" x="8432800" y="4826000"/>
          <p14:tracePt t="75345" x="8440738" y="4826000"/>
          <p14:tracePt t="75348" x="8450263" y="4826000"/>
          <p14:tracePt t="75351" x="8458200" y="4826000"/>
          <p14:tracePt t="75352" x="8466138" y="4818063"/>
          <p14:tracePt t="75356" x="8474075" y="4818063"/>
          <p14:tracePt t="75359" x="8483600" y="4818063"/>
          <p14:tracePt t="75361" x="8491538" y="4818063"/>
          <p14:tracePt t="75365" x="8499475" y="4810125"/>
          <p14:tracePt t="75369" x="8509000" y="4810125"/>
          <p14:tracePt t="75373" x="8516938" y="4810125"/>
          <p14:tracePt t="75375" x="8524875" y="4810125"/>
          <p14:tracePt t="75379" x="8532813" y="4802188"/>
          <p14:tracePt t="75382" x="8542338" y="4802188"/>
          <p14:tracePt t="75386" x="8550275" y="4792663"/>
          <p14:tracePt t="75388" x="8558213" y="4792663"/>
          <p14:tracePt t="75391" x="8567738" y="4784725"/>
          <p14:tracePt t="75394" x="8575675" y="4776788"/>
          <p14:tracePt t="75397" x="8583613" y="4776788"/>
          <p14:tracePt t="75400" x="8591550" y="4767263"/>
          <p14:tracePt t="75404" x="8601075" y="4759325"/>
          <p14:tracePt t="75405" x="8609013" y="4751388"/>
          <p14:tracePt t="75408" x="8609013" y="4743450"/>
          <p14:tracePt t="75408" x="8616950" y="4743450"/>
          <p14:tracePt t="75410" x="8626475" y="4733925"/>
          <p14:tracePt t="75414" x="8634413" y="4725988"/>
          <p14:tracePt t="75416" x="8642350" y="4718050"/>
          <p14:tracePt t="75417" x="8642350" y="4708525"/>
          <p14:tracePt t="75419" x="8650288" y="4700588"/>
          <p14:tracePt t="75421" x="8659813" y="4700588"/>
          <p14:tracePt t="75422" x="8659813" y="4692650"/>
          <p14:tracePt t="75424" x="8667750" y="4692650"/>
          <p14:tracePt t="75426" x="8667750" y="4684713"/>
          <p14:tracePt t="75427" x="8675688" y="4675188"/>
          <p14:tracePt t="75431" x="8685213" y="4667250"/>
          <p14:tracePt t="75434" x="8701088" y="4659313"/>
          <p14:tracePt t="75436" x="8701088" y="4649788"/>
          <p14:tracePt t="75438" x="8709025" y="4641850"/>
          <p14:tracePt t="75440" x="8718550" y="4633913"/>
          <p14:tracePt t="75444" x="8726488" y="4624388"/>
          <p14:tracePt t="75449" x="8734425" y="4616450"/>
          <p14:tracePt t="75450" x="8743950" y="4608513"/>
          <p14:tracePt t="75466" x="8777288" y="4583113"/>
          <p14:tracePt t="75467" x="8777288" y="4575175"/>
          <p14:tracePt t="75469" x="8785225" y="4575175"/>
          <p14:tracePt t="75471" x="8785225" y="4565650"/>
          <p14:tracePt t="75474" x="8793163" y="4557713"/>
          <p14:tracePt t="75477" x="8802688" y="4557713"/>
          <p14:tracePt t="75478" x="8802688" y="4549775"/>
          <p14:tracePt t="75483" x="8802688" y="4541838"/>
          <p14:tracePt t="75485" x="8810625" y="4532313"/>
          <p14:tracePt t="75489" x="8810625" y="4524375"/>
          <p14:tracePt t="75490" x="8818563" y="4524375"/>
          <p14:tracePt t="75491" x="8818563" y="4516438"/>
          <p14:tracePt t="75494" x="8818563" y="4506913"/>
          <p14:tracePt t="75496" x="8826500" y="4498975"/>
          <p14:tracePt t="75500" x="8836025" y="4483100"/>
          <p14:tracePt t="75502" x="8836025" y="4473575"/>
          <p14:tracePt t="75504" x="8836025" y="4465638"/>
          <p14:tracePt t="75506" x="8836025" y="4457700"/>
          <p14:tracePt t="75508" x="8836025" y="4448175"/>
          <p14:tracePt t="75509" x="8843963" y="4448175"/>
          <p14:tracePt t="75510" x="8843963" y="4440238"/>
          <p14:tracePt t="75511" x="8843963" y="4432300"/>
          <p14:tracePt t="75512" x="8843963" y="4424363"/>
          <p14:tracePt t="75515" x="8843963" y="4406900"/>
          <p14:tracePt t="75517" x="8843963" y="4398963"/>
          <p14:tracePt t="75518" x="8843963" y="4389438"/>
          <p14:tracePt t="75520" x="8843963" y="4373563"/>
          <p14:tracePt t="75522" x="8843963" y="4365625"/>
          <p14:tracePt t="75523" x="8843963" y="4356100"/>
          <p14:tracePt t="75524" x="8843963" y="4348163"/>
          <p14:tracePt t="75525" x="8843963" y="4340225"/>
          <p14:tracePt t="75527" x="8843963" y="4330700"/>
          <p14:tracePt t="75528" x="8843963" y="4322763"/>
          <p14:tracePt t="75529" x="8843963" y="4314825"/>
          <p14:tracePt t="75532" x="8843963" y="4297363"/>
          <p14:tracePt t="75533" x="8843963" y="4289425"/>
          <p14:tracePt t="75536" x="8843963" y="4281488"/>
          <p14:tracePt t="75537" x="8843963" y="4271963"/>
          <p14:tracePt t="75537" x="8843963" y="4264025"/>
          <p14:tracePt t="75540" x="8843963" y="4256088"/>
          <p14:tracePt t="75542" x="8843963" y="4248150"/>
          <p14:tracePt t="75543" x="8843963" y="4238625"/>
          <p14:tracePt t="75545" x="8843963" y="4230688"/>
          <p14:tracePt t="75548" x="8843963" y="4222750"/>
          <p14:tracePt t="75551" x="8843963" y="4213225"/>
          <p14:tracePt t="75552" x="8843963" y="4205288"/>
          <p14:tracePt t="75555" x="8843963" y="4197350"/>
          <p14:tracePt t="75558" x="8843963" y="4189413"/>
          <p14:tracePt t="75560" x="8843963" y="4179888"/>
          <p14:tracePt t="75561" x="8843963" y="4171950"/>
          <p14:tracePt t="75564" x="8843963" y="4164013"/>
          <p14:tracePt t="75566" x="8843963" y="4154488"/>
          <p14:tracePt t="75568" x="8843963" y="4146550"/>
          <p14:tracePt t="75569" x="8843963" y="4138613"/>
          <p14:tracePt t="75572" x="8843963" y="4130675"/>
          <p14:tracePt t="75574" x="8843963" y="4121150"/>
          <p14:tracePt t="75576" x="8843963" y="4113213"/>
          <p14:tracePt t="75577" x="8843963" y="4105275"/>
          <p14:tracePt t="75581" x="8843963" y="4095750"/>
          <p14:tracePt t="75582" x="8843963" y="4087813"/>
          <p14:tracePt t="75585" x="8843963" y="4079875"/>
          <p14:tracePt t="75586" x="8843963" y="4071938"/>
          <p14:tracePt t="75588" x="8843963" y="4062413"/>
          <p14:tracePt t="75590" x="8843963" y="4054475"/>
          <p14:tracePt t="75592" x="8843963" y="4046538"/>
          <p14:tracePt t="75594" x="8843963" y="4037013"/>
          <p14:tracePt t="75595" x="8843963" y="4029075"/>
          <p14:tracePt t="75599" x="8843963" y="4021138"/>
          <p14:tracePt t="75600" x="8843963" y="4011613"/>
          <p14:tracePt t="75602" x="8843963" y="4003675"/>
          <p14:tracePt t="75603" x="8843963" y="3995738"/>
          <p14:tracePt t="75607" x="8843963" y="3987800"/>
          <p14:tracePt t="75608" x="8843963" y="3978275"/>
          <p14:tracePt t="75610" x="8843963" y="3970338"/>
          <p14:tracePt t="75611" x="8843963" y="3962400"/>
          <p14:tracePt t="75612" x="8836025" y="3962400"/>
          <p14:tracePt t="75614" x="8836025" y="3952875"/>
          <p14:tracePt t="75616" x="8826500" y="3952875"/>
          <p14:tracePt t="75617" x="8826500" y="3944938"/>
          <p14:tracePt t="75618" x="8826500" y="3937000"/>
          <p14:tracePt t="75620" x="8818563" y="3929063"/>
          <p14:tracePt t="75622" x="8818563" y="3919538"/>
          <p14:tracePt t="75625" x="8810625" y="3911600"/>
          <p14:tracePt t="75627" x="8810625" y="3903663"/>
          <p14:tracePt t="75628" x="8810625" y="3894138"/>
          <p14:tracePt t="75632" x="8793163" y="3886200"/>
          <p14:tracePt t="75633" x="8793163" y="3878263"/>
          <p14:tracePt t="75635" x="8785225" y="3870325"/>
          <p14:tracePt t="75636" x="8785225" y="3860800"/>
          <p14:tracePt t="75639" x="8777288" y="3852863"/>
          <p14:tracePt t="75641" x="8767763" y="3844925"/>
          <p14:tracePt t="75643" x="8759825" y="3835400"/>
          <p14:tracePt t="75644" x="8759825" y="3827463"/>
          <p14:tracePt t="75645" x="8751888" y="3827463"/>
          <p14:tracePt t="75647" x="8751888" y="3819525"/>
          <p14:tracePt t="75649" x="8743950" y="3811588"/>
          <p14:tracePt t="75652" x="8734425" y="3802063"/>
          <p14:tracePt t="75654" x="8726488" y="3794125"/>
          <p14:tracePt t="75658" x="8718550" y="3786188"/>
          <p14:tracePt t="75662" x="8709025" y="3776663"/>
          <p14:tracePt t="75666" x="8701088" y="3768725"/>
          <p14:tracePt t="75669" x="8693150" y="3768725"/>
          <p14:tracePt t="75674" x="8685213" y="3760788"/>
          <p14:tracePt t="75676" x="8685213" y="3752850"/>
          <p14:tracePt t="75680" x="8675688" y="3752850"/>
          <p14:tracePt t="75684" x="8675688" y="3743325"/>
          <p14:tracePt t="75686" x="8667750" y="3743325"/>
          <p14:tracePt t="75692" x="8659813" y="3743325"/>
          <p14:tracePt t="75694" x="8659813" y="3735388"/>
          <p14:tracePt t="75695" x="8650288" y="3735388"/>
          <p14:tracePt t="75702" x="8642350" y="3727450"/>
          <p14:tracePt t="75706" x="8642350" y="3717925"/>
          <p14:tracePt t="75707" x="8634413" y="3717925"/>
          <p14:tracePt t="75714" x="8626475" y="3709988"/>
          <p14:tracePt t="75715" x="8616950" y="3709988"/>
          <p14:tracePt t="75719" x="8609013" y="3709988"/>
          <p14:tracePt t="75722" x="8601075" y="3702050"/>
          <p14:tracePt t="75726" x="8591550" y="3702050"/>
          <p14:tracePt t="75728" x="8583613" y="3702050"/>
          <p14:tracePt t="75730" x="8583613" y="3694113"/>
          <p14:tracePt t="75732" x="8575675" y="3694113"/>
          <p14:tracePt t="75733" x="8567738" y="3684588"/>
          <p14:tracePt t="75737" x="8558213" y="3684588"/>
          <p14:tracePt t="75737" x="8550275" y="3684588"/>
          <p14:tracePt t="75740" x="8542338" y="3684588"/>
          <p14:tracePt t="75742" x="8532813" y="3676650"/>
          <p14:tracePt t="75745" x="8524875" y="3676650"/>
          <p14:tracePt t="75748" x="8509000" y="3676650"/>
          <p14:tracePt t="75751" x="8509000" y="3668713"/>
          <p14:tracePt t="75752" x="8499475" y="3668713"/>
          <p14:tracePt t="75754" x="8491538" y="3668713"/>
          <p14:tracePt t="75755" x="8483600" y="3668713"/>
          <p14:tracePt t="75757" x="8474075" y="3668713"/>
          <p14:tracePt t="75759" x="8466138" y="3659188"/>
          <p14:tracePt t="75761" x="8458200" y="3659188"/>
          <p14:tracePt t="75763" x="8450263" y="3659188"/>
          <p14:tracePt t="75765" x="8450263" y="3651250"/>
          <p14:tracePt t="75766" x="8440738" y="3651250"/>
          <p14:tracePt t="75768" x="8432800" y="3651250"/>
          <p14:tracePt t="75769" x="8424863" y="3651250"/>
          <p14:tracePt t="75772" x="8415338" y="3651250"/>
          <p14:tracePt t="75773" x="8407400" y="3651250"/>
          <p14:tracePt t="75775" x="8399463" y="3651250"/>
          <p14:tracePt t="75778" x="8391525" y="3651250"/>
          <p14:tracePt t="75781" x="8382000" y="3643313"/>
          <p14:tracePt t="75782" x="8374063" y="3643313"/>
          <p14:tracePt t="75784" x="8366125" y="3643313"/>
          <p14:tracePt t="75786" x="8356600" y="3643313"/>
          <p14:tracePt t="75789" x="8348663" y="3643313"/>
          <p14:tracePt t="75790" x="8340725" y="3643313"/>
          <p14:tracePt t="75793" x="8332788" y="3643313"/>
          <p14:tracePt t="75795" x="8323263" y="3643313"/>
          <p14:tracePt t="75798" x="8315325" y="3643313"/>
          <p14:tracePt t="75800" x="8307388" y="3643313"/>
          <p14:tracePt t="75803" x="8297863" y="3643313"/>
          <p14:tracePt t="75806" x="8289925" y="3643313"/>
          <p14:tracePt t="75809" x="8281988" y="3643313"/>
          <p14:tracePt t="75810" x="8274050" y="3643313"/>
          <p14:tracePt t="75814" x="8264525" y="3643313"/>
          <p14:tracePt t="75817" x="8256588" y="3643313"/>
          <p14:tracePt t="75818" x="8248650" y="3643313"/>
          <p14:tracePt t="75820" x="8239125" y="3643313"/>
          <p14:tracePt t="75822" x="8231188" y="3643313"/>
          <p14:tracePt t="75825" x="8223250" y="3643313"/>
          <p14:tracePt t="75828" x="8215313" y="3643313"/>
          <p14:tracePt t="75830" x="8205788" y="3643313"/>
          <p14:tracePt t="75832" x="8197850" y="3643313"/>
          <p14:tracePt t="75833" x="8189913" y="3643313"/>
          <p14:tracePt t="75835" x="8180388" y="3643313"/>
          <p14:tracePt t="75837" x="8172450" y="3643313"/>
          <p14:tracePt t="75840" x="8164513" y="3643313"/>
          <p14:tracePt t="75841" x="8156575" y="3643313"/>
          <p14:tracePt t="75843" x="8147050" y="3643313"/>
          <p14:tracePt t="75844" x="8139113" y="3643313"/>
          <p14:tracePt t="75848" x="8131175" y="3643313"/>
          <p14:tracePt t="75848" x="8121650" y="3643313"/>
          <p14:tracePt t="75850" x="8113713" y="3643313"/>
          <p14:tracePt t="75851" x="8105775" y="3643313"/>
          <p14:tracePt t="75852" x="8105775" y="3651250"/>
          <p14:tracePt t="75853" x="8097838" y="3651250"/>
          <p14:tracePt t="75855" x="8088313" y="3651250"/>
          <p14:tracePt t="75857" x="8080375" y="3651250"/>
          <p14:tracePt t="75858" x="8072438" y="3659188"/>
          <p14:tracePt t="75860" x="8062913" y="3659188"/>
          <p14:tracePt t="75864" x="8054975" y="3659188"/>
          <p14:tracePt t="75865" x="8047038" y="3659188"/>
          <p14:tracePt t="75866" x="8039100" y="3659188"/>
          <p14:tracePt t="75868" x="8029575" y="3659188"/>
          <p14:tracePt t="75871" x="8021638" y="3659188"/>
          <p14:tracePt t="75872" x="8021638" y="3668713"/>
          <p14:tracePt t="75873" x="8013700" y="3668713"/>
          <p14:tracePt t="75875" x="8004175" y="3668713"/>
          <p14:tracePt t="75876" x="7996238" y="3668713"/>
          <p14:tracePt t="75878" x="7988300" y="3668713"/>
          <p14:tracePt t="75881" x="7980363" y="3668713"/>
          <p14:tracePt t="75882" x="7980363" y="3676650"/>
          <p14:tracePt t="75882" x="7970838" y="3676650"/>
          <p14:tracePt t="75883" x="7962900" y="3676650"/>
          <p14:tracePt t="75886" x="7954963" y="3676650"/>
          <p14:tracePt t="75888" x="7945438" y="3676650"/>
          <p14:tracePt t="75890" x="7937500" y="3684588"/>
          <p14:tracePt t="75891" x="7929563" y="3684588"/>
          <p14:tracePt t="75893" x="7921625" y="3694113"/>
          <p14:tracePt t="75898" x="7912100" y="3694113"/>
          <p14:tracePt t="75899" x="7904163" y="3694113"/>
          <p14:tracePt t="75900" x="7896225" y="3694113"/>
          <p14:tracePt t="75901" x="7896225" y="3702050"/>
          <p14:tracePt t="75902" x="7886700" y="3702050"/>
          <p14:tracePt t="75904" x="7878763" y="3702050"/>
          <p14:tracePt t="75907" x="7870825" y="3709988"/>
          <p14:tracePt t="75909" x="7862888" y="3709988"/>
          <p14:tracePt t="75912" x="7853363" y="3717925"/>
          <p14:tracePt t="75914" x="7845425" y="3727450"/>
          <p14:tracePt t="75918" x="7837488" y="3727450"/>
          <p14:tracePt t="75919" x="7827963" y="3735388"/>
          <p14:tracePt t="75922" x="7820025" y="3735388"/>
          <p14:tracePt t="75923" x="7820025" y="3743325"/>
          <p14:tracePt t="75925" x="7812088" y="3743325"/>
          <p14:tracePt t="75926" x="7812088" y="3752850"/>
          <p14:tracePt t="75928" x="7804150" y="3760788"/>
          <p14:tracePt t="75930" x="7794625" y="3760788"/>
          <p14:tracePt t="75932" x="7794625" y="3768725"/>
          <p14:tracePt t="75933" x="7786688" y="3768725"/>
          <p14:tracePt t="75934" x="7786688" y="3776663"/>
          <p14:tracePt t="75935" x="7778750" y="3776663"/>
          <p14:tracePt t="75936" x="7778750" y="3786188"/>
          <p14:tracePt t="75938" x="7769225" y="3786188"/>
          <p14:tracePt t="75939" x="7761288" y="3794125"/>
          <p14:tracePt t="75941" x="7753350" y="3802063"/>
          <p14:tracePt t="75943" x="7745413" y="3811588"/>
          <p14:tracePt t="75948" x="7735888" y="3819525"/>
          <p14:tracePt t="75949" x="7727950" y="3827463"/>
          <p14:tracePt t="75950" x="7720013" y="3835400"/>
          <p14:tracePt t="75952" x="7710488" y="3844925"/>
          <p14:tracePt t="75954" x="7702550" y="3844925"/>
          <p14:tracePt t="75955" x="7702550" y="3852863"/>
          <p14:tracePt t="75956" x="7694613" y="3852863"/>
          <p14:tracePt t="75957" x="7686675" y="3860800"/>
          <p14:tracePt t="75958" x="7686675" y="3870325"/>
          <p14:tracePt t="75959" x="7677150" y="3870325"/>
          <p14:tracePt t="75961" x="7677150" y="3878263"/>
          <p14:tracePt t="75962" x="7669213" y="3878263"/>
          <p14:tracePt t="75964" x="7661275" y="3886200"/>
          <p14:tracePt t="75966" x="7651750" y="3886200"/>
          <p14:tracePt t="75967" x="7643813" y="3903663"/>
          <p14:tracePt t="75970" x="7635875" y="3903663"/>
          <p14:tracePt t="75971" x="7635875" y="3911600"/>
          <p14:tracePt t="75972" x="7627938" y="3911600"/>
          <p14:tracePt t="75973" x="7618413" y="3919538"/>
          <p14:tracePt t="75976" x="7610475" y="3929063"/>
          <p14:tracePt t="75979" x="7610475" y="3937000"/>
          <p14:tracePt t="75979" x="7602538" y="3937000"/>
          <p14:tracePt t="75982" x="7593013" y="3944938"/>
          <p14:tracePt t="75983" x="7585075" y="3944938"/>
          <p14:tracePt t="75984" x="7585075" y="3952875"/>
          <p14:tracePt t="75986" x="7577138" y="3952875"/>
          <p14:tracePt t="75987" x="7577138" y="3962400"/>
          <p14:tracePt t="75988" x="7577138" y="3970338"/>
          <p14:tracePt t="75989" x="7569200" y="3970338"/>
          <p14:tracePt t="75991" x="7569200" y="3978275"/>
          <p14:tracePt t="75992" x="7559675" y="3978275"/>
          <p14:tracePt t="75994" x="7551738" y="3987800"/>
          <p14:tracePt t="75999" x="7543800" y="4003675"/>
          <p14:tracePt t="76001" x="7534275" y="4011613"/>
          <p14:tracePt t="76004" x="7534275" y="4021138"/>
          <p14:tracePt t="76006" x="7526338" y="4021138"/>
          <p14:tracePt t="76007" x="7526338" y="4029075"/>
          <p14:tracePt t="76008" x="7518400" y="4029075"/>
          <p14:tracePt t="76009" x="7518400" y="4037013"/>
          <p14:tracePt t="76011" x="7518400" y="4046538"/>
          <p14:tracePt t="76012" x="7510463" y="4046538"/>
          <p14:tracePt t="76015" x="7510463" y="4054475"/>
          <p14:tracePt t="76017" x="7500938" y="4062413"/>
          <p14:tracePt t="76019" x="7500938" y="4071938"/>
          <p14:tracePt t="76021" x="7500938" y="4079875"/>
          <p14:tracePt t="76022" x="7493000" y="4079875"/>
          <p14:tracePt t="76023" x="7493000" y="4087813"/>
          <p14:tracePt t="76025" x="7493000" y="4095750"/>
          <p14:tracePt t="76028" x="7493000" y="4105275"/>
          <p14:tracePt t="76029" x="7485063" y="4113213"/>
          <p14:tracePt t="76032" x="7485063" y="4121150"/>
          <p14:tracePt t="76033" x="7475538" y="4130675"/>
          <p14:tracePt t="76035" x="7475538" y="4138613"/>
          <p14:tracePt t="76036" x="7475538" y="4146550"/>
          <p14:tracePt t="76038" x="7475538" y="4164013"/>
          <p14:tracePt t="76041" x="7475538" y="4171950"/>
          <p14:tracePt t="76043" x="7475538" y="4179888"/>
          <p14:tracePt t="76044" x="7475538" y="4189413"/>
          <p14:tracePt t="76045" x="7475538" y="4197350"/>
          <p14:tracePt t="76048" x="7475538" y="4205288"/>
          <p14:tracePt t="76049" x="7475538" y="4222750"/>
          <p14:tracePt t="76051" x="7475538" y="4230688"/>
          <p14:tracePt t="76053" x="7475538" y="4238625"/>
          <p14:tracePt t="76056" x="7475538" y="4256088"/>
          <p14:tracePt t="76058" x="7475538" y="4264025"/>
          <p14:tracePt t="76059" x="7475538" y="4271963"/>
          <p14:tracePt t="76061" x="7475538" y="4281488"/>
          <p14:tracePt t="76063" x="7475538" y="4289425"/>
          <p14:tracePt t="76065" x="7485063" y="4306888"/>
          <p14:tracePt t="76066" x="7485063" y="4314825"/>
          <p14:tracePt t="76068" x="7485063" y="4322763"/>
          <p14:tracePt t="76069" x="7485063" y="4340225"/>
          <p14:tracePt t="76072" x="7485063" y="4348163"/>
          <p14:tracePt t="76073" x="7485063" y="4365625"/>
          <p14:tracePt t="76074" x="7493000" y="4365625"/>
          <p14:tracePt t="76076" x="7493000" y="4373563"/>
          <p14:tracePt t="76078" x="7493000" y="4381500"/>
          <p14:tracePt t="76079" x="7493000" y="4389438"/>
          <p14:tracePt t="76081" x="7493000" y="4406900"/>
          <p14:tracePt t="76082" x="7500938" y="4414838"/>
          <p14:tracePt t="76084" x="7500938" y="4424363"/>
          <p14:tracePt t="76086" x="7500938" y="4440238"/>
          <p14:tracePt t="76088" x="7500938" y="4448175"/>
          <p14:tracePt t="76089" x="7500938" y="4457700"/>
          <p14:tracePt t="76091" x="7510463" y="4465638"/>
          <p14:tracePt t="76092" x="7510463" y="4473575"/>
          <p14:tracePt t="76094" x="7518400" y="4491038"/>
          <p14:tracePt t="76098" x="7518400" y="4498975"/>
          <p14:tracePt t="76099" x="7518400" y="4506913"/>
          <p14:tracePt t="76100" x="7526338" y="4524375"/>
          <p14:tracePt t="76102" x="7526338" y="4541838"/>
          <p14:tracePt t="76105" x="7534275" y="4549775"/>
          <p14:tracePt t="76106" x="7534275" y="4557713"/>
          <p14:tracePt t="76108" x="7543800" y="4565650"/>
          <p14:tracePt t="76108" x="7543800" y="4575175"/>
          <p14:tracePt t="76110" x="7543800" y="4591050"/>
          <p14:tracePt t="76111" x="7551738" y="4591050"/>
          <p14:tracePt t="76112" x="7551738" y="4600575"/>
          <p14:tracePt t="76114" x="7551738" y="4608513"/>
          <p14:tracePt t="76115" x="7559675" y="4624388"/>
          <p14:tracePt t="76116" x="7569200" y="4624388"/>
          <p14:tracePt t="76117" x="7569200" y="4633913"/>
          <p14:tracePt t="76118" x="7569200" y="4641850"/>
          <p14:tracePt t="76120" x="7577138" y="4649788"/>
          <p14:tracePt t="76121" x="7577138" y="4659313"/>
          <p14:tracePt t="76123" x="7585075" y="4667250"/>
          <p14:tracePt t="76124" x="7585075" y="4675188"/>
          <p14:tracePt t="76125" x="7593013" y="4684713"/>
          <p14:tracePt t="76126" x="7593013" y="4692650"/>
          <p14:tracePt t="76127" x="7602538" y="4700588"/>
          <p14:tracePt t="76129" x="7602538" y="4708525"/>
          <p14:tracePt t="76131" x="7610475" y="4718050"/>
          <p14:tracePt t="76132" x="7618413" y="4725988"/>
          <p14:tracePt t="76133" x="7618413" y="4733925"/>
          <p14:tracePt t="76134" x="7627938" y="4743450"/>
          <p14:tracePt t="76135" x="7627938" y="4751388"/>
          <p14:tracePt t="76136" x="7635875" y="4751388"/>
          <p14:tracePt t="76137" x="7635875" y="4759325"/>
          <p14:tracePt t="76139" x="7643813" y="4776788"/>
          <p14:tracePt t="76141" x="7651750" y="4776788"/>
          <p14:tracePt t="76142" x="7651750" y="4784725"/>
          <p14:tracePt t="76143" x="7661275" y="4784725"/>
          <p14:tracePt t="76144" x="7661275" y="4792663"/>
          <p14:tracePt t="76147" x="7669213" y="4810125"/>
          <p14:tracePt t="76149" x="7686675" y="4818063"/>
          <p14:tracePt t="76152" x="7694613" y="4826000"/>
          <p14:tracePt t="76154" x="7702550" y="4835525"/>
          <p14:tracePt t="76155" x="7702550" y="4843463"/>
          <p14:tracePt t="76158" x="7710488" y="4843463"/>
          <p14:tracePt t="76158" x="7720013" y="4851400"/>
          <p14:tracePt t="76161" x="7727950" y="4860925"/>
          <p14:tracePt t="76165" x="7735888" y="4868863"/>
          <p14:tracePt t="76168" x="7753350" y="4876800"/>
          <p14:tracePt t="76170" x="7761288" y="4884738"/>
          <p14:tracePt t="76172" x="7769225" y="4884738"/>
          <p14:tracePt t="76173" x="7769225" y="4894263"/>
          <p14:tracePt t="76174" x="7778750" y="4894263"/>
          <p14:tracePt t="76176" x="7786688" y="4902200"/>
          <p14:tracePt t="76177" x="7794625" y="4902200"/>
          <p14:tracePt t="76178" x="7794625" y="4910138"/>
          <p14:tracePt t="76181" x="7804150" y="4910138"/>
          <p14:tracePt t="76182" x="7820025" y="4919663"/>
          <p14:tracePt t="76184" x="7827963" y="4919663"/>
          <p14:tracePt t="76185" x="7837488" y="4919663"/>
          <p14:tracePt t="76186" x="7845425" y="4927600"/>
          <p14:tracePt t="76188" x="7853363" y="4927600"/>
          <p14:tracePt t="76189" x="7862888" y="4935538"/>
          <p14:tracePt t="76190" x="7870825" y="4935538"/>
          <p14:tracePt t="76191" x="7878763" y="4935538"/>
          <p14:tracePt t="76193" x="7878763" y="4943475"/>
          <p14:tracePt t="76194" x="7896225" y="4943475"/>
          <p14:tracePt t="76198" x="7912100" y="4943475"/>
          <p14:tracePt t="76200" x="7929563" y="4953000"/>
          <p14:tracePt t="76201" x="7945438" y="4960938"/>
          <p14:tracePt t="76203" x="7962900" y="4960938"/>
          <p14:tracePt t="76204" x="7970838" y="4960938"/>
          <p14:tracePt t="76205" x="7970838" y="4968875"/>
          <p14:tracePt t="76207" x="7996238" y="4968875"/>
          <p14:tracePt t="76208" x="8004175" y="4968875"/>
          <p14:tracePt t="76210" x="8013700" y="4978400"/>
          <p14:tracePt t="76211" x="8021638" y="4978400"/>
          <p14:tracePt t="76212" x="8029575" y="4978400"/>
          <p14:tracePt t="76215" x="8047038" y="4986338"/>
          <p14:tracePt t="76216" x="8062913" y="4986338"/>
          <p14:tracePt t="76217" x="8072438" y="4994275"/>
          <p14:tracePt t="76218" x="8088313" y="4994275"/>
          <p14:tracePt t="76219" x="8097838" y="4994275"/>
          <p14:tracePt t="76221" x="8113713" y="4994275"/>
          <p14:tracePt t="76222" x="8121650" y="5002213"/>
          <p14:tracePt t="76223" x="8131175" y="5002213"/>
          <p14:tracePt t="76224" x="8139113" y="5002213"/>
          <p14:tracePt t="76225" x="8156575" y="5011738"/>
          <p14:tracePt t="76227" x="8164513" y="5011738"/>
          <p14:tracePt t="76228" x="8172450" y="5011738"/>
          <p14:tracePt t="76229" x="8189913" y="5011738"/>
          <p14:tracePt t="76231" x="8197850" y="5011738"/>
          <p14:tracePt t="76232" x="8215313" y="5011738"/>
          <p14:tracePt t="76233" x="8223250" y="5011738"/>
          <p14:tracePt t="76234" x="8231188" y="5011738"/>
          <p14:tracePt t="76235" x="8248650" y="5011738"/>
          <p14:tracePt t="76236" x="8256588" y="5011738"/>
          <p14:tracePt t="76238" x="8264525" y="5011738"/>
          <p14:tracePt t="76240" x="8274050" y="5011738"/>
          <p14:tracePt t="76240" x="8281988" y="5011738"/>
          <p14:tracePt t="76241" x="8289925" y="5011738"/>
          <p14:tracePt t="76242" x="8297863" y="5011738"/>
          <p14:tracePt t="76244" x="8315325" y="5011738"/>
          <p14:tracePt t="76247" x="8332788" y="5011738"/>
          <p14:tracePt t="76248" x="8348663" y="5011738"/>
          <p14:tracePt t="76249" x="8356600" y="5011738"/>
          <p14:tracePt t="76252" x="8374063" y="5011738"/>
          <p14:tracePt t="76254" x="8382000" y="5011738"/>
          <p14:tracePt t="76255" x="8391525" y="5011738"/>
          <p14:tracePt t="76257" x="8399463" y="5011738"/>
          <p14:tracePt t="76258" x="8407400" y="5011738"/>
          <p14:tracePt t="76258" x="8415338" y="5002213"/>
          <p14:tracePt t="76259" x="8424863" y="5002213"/>
          <p14:tracePt t="76260" x="8432800" y="5002213"/>
          <p14:tracePt t="76262" x="8440738" y="4994275"/>
          <p14:tracePt t="76264" x="8450263" y="4994275"/>
          <p14:tracePt t="76265" x="8458200" y="4994275"/>
          <p14:tracePt t="76266" x="8466138" y="4986338"/>
          <p14:tracePt t="76267" x="8474075" y="4986338"/>
          <p14:tracePt t="76269" x="8483600" y="4978400"/>
          <p14:tracePt t="76271" x="8499475" y="4978400"/>
          <p14:tracePt t="76272" x="8499475" y="4968875"/>
          <p14:tracePt t="76273" x="8509000" y="4968875"/>
          <p14:tracePt t="76275" x="8524875" y="4960938"/>
          <p14:tracePt t="76277" x="8532813" y="4953000"/>
          <p14:tracePt t="76279" x="8542338" y="4943475"/>
          <p14:tracePt t="76280" x="8558213" y="4943475"/>
          <p14:tracePt t="76282" x="8558213" y="4935538"/>
          <p14:tracePt t="76283" x="8567738" y="4935538"/>
          <p14:tracePt t="76284" x="8575675" y="4927600"/>
          <p14:tracePt t="76285" x="8583613" y="4919663"/>
          <p14:tracePt t="76287" x="8591550" y="4919663"/>
          <p14:tracePt t="76288" x="8601075" y="4910138"/>
          <p14:tracePt t="76289" x="8609013" y="4910138"/>
          <p14:tracePt t="76290" x="8609013" y="4902200"/>
          <p14:tracePt t="76291" x="8616950" y="4902200"/>
          <p14:tracePt t="76292" x="8616950" y="4894263"/>
          <p14:tracePt t="76294" x="8626475" y="4884738"/>
          <p14:tracePt t="76297" x="8642350" y="4876800"/>
          <p14:tracePt t="76299" x="8659813" y="4868863"/>
          <p14:tracePt t="76301" x="8659813" y="4860925"/>
          <p14:tracePt t="76301" x="8667750" y="4860925"/>
          <p14:tracePt t="76302" x="8667750" y="4851400"/>
          <p14:tracePt t="76304" x="8675688" y="4843463"/>
          <p14:tracePt t="76306" x="8685213" y="4835525"/>
          <p14:tracePt t="76307" x="8693150" y="4826000"/>
          <p14:tracePt t="76309" x="8693150" y="4818063"/>
          <p14:tracePt t="76310" x="8701088" y="4818063"/>
          <p14:tracePt t="76311" x="8701088" y="4802188"/>
          <p14:tracePt t="76314" x="8709025" y="4802188"/>
          <p14:tracePt t="76316" x="8718550" y="4792663"/>
          <p14:tracePt t="76317" x="8718550" y="4784725"/>
          <p14:tracePt t="76318" x="8726488" y="4776788"/>
          <p14:tracePt t="76321" x="8734425" y="4767263"/>
          <p14:tracePt t="76323" x="8734425" y="4759325"/>
          <p14:tracePt t="76324" x="8743950" y="4751388"/>
          <p14:tracePt t="76325" x="8751888" y="4751388"/>
          <p14:tracePt t="76326" x="8751888" y="4743450"/>
          <p14:tracePt t="76329" x="8759825" y="4725988"/>
          <p14:tracePt t="76331" x="8767763" y="4718050"/>
          <p14:tracePt t="76334" x="8785225" y="4700588"/>
          <p14:tracePt t="76336" x="8785225" y="4692650"/>
          <p14:tracePt t="76336" x="8793163" y="4692650"/>
          <p14:tracePt t="76338" x="8802688" y="4684713"/>
          <p14:tracePt t="76340" x="8802688" y="4675188"/>
          <p14:tracePt t="76341" x="8802688" y="4667250"/>
          <p14:tracePt t="76341" x="8810625" y="4667250"/>
          <p14:tracePt t="76342" x="8818563" y="4659313"/>
          <p14:tracePt t="76345" x="8818563" y="4649788"/>
          <p14:tracePt t="76348" x="8826500" y="4633913"/>
          <p14:tracePt t="76350" x="8836025" y="4624388"/>
          <p14:tracePt t="76353" x="8836025" y="4616450"/>
          <p14:tracePt t="76354" x="8843963" y="4616450"/>
          <p14:tracePt t="76356" x="8843963" y="4608513"/>
          <p14:tracePt t="76357" x="8851900" y="4600575"/>
          <p14:tracePt t="76358" x="8851900" y="4591050"/>
          <p14:tracePt t="76361" x="8851900" y="4583113"/>
          <p14:tracePt t="76364" x="8861425" y="4575175"/>
          <p14:tracePt t="76366" x="8861425" y="4565650"/>
          <p14:tracePt t="76368" x="8861425" y="4557713"/>
          <p14:tracePt t="76369" x="8861425" y="4549775"/>
          <p14:tracePt t="76371" x="8869363" y="4549775"/>
          <p14:tracePt t="76371" x="8869363" y="4541838"/>
          <p14:tracePt t="76373" x="8869363" y="4532313"/>
          <p14:tracePt t="76374" x="8869363" y="4524375"/>
          <p14:tracePt t="76376" x="8869363" y="4516438"/>
          <p14:tracePt t="76378" x="8869363" y="4506913"/>
          <p14:tracePt t="76380" x="8869363" y="4498975"/>
          <p14:tracePt t="76381" x="8877300" y="4491038"/>
          <p14:tracePt t="76383" x="8877300" y="4483100"/>
          <p14:tracePt t="76385" x="8877300" y="4473575"/>
          <p14:tracePt t="76387" x="8877300" y="4457700"/>
          <p14:tracePt t="76390" x="8877300" y="4448175"/>
          <p14:tracePt t="76392" x="8877300" y="4440238"/>
          <p14:tracePt t="76393" x="8877300" y="4432300"/>
          <p14:tracePt t="76395" x="8877300" y="4424363"/>
          <p14:tracePt t="76398" x="8877300" y="4414838"/>
          <p14:tracePt t="76399" x="8877300" y="4398963"/>
          <p14:tracePt t="76401" x="8877300" y="4389438"/>
          <p14:tracePt t="76403" x="8877300" y="4373563"/>
          <p14:tracePt t="76406" x="8877300" y="4365625"/>
          <p14:tracePt t="76407" x="8877300" y="4356100"/>
          <p14:tracePt t="76410" x="8877300" y="4340225"/>
          <p14:tracePt t="76413" x="8877300" y="4330700"/>
          <p14:tracePt t="76415" x="8877300" y="4314825"/>
          <p14:tracePt t="76417" x="8877300" y="4306888"/>
          <p14:tracePt t="76419" x="8877300" y="4297363"/>
          <p14:tracePt t="76420" x="8877300" y="4289425"/>
          <p14:tracePt t="76420" x="8877300" y="4281488"/>
          <p14:tracePt t="76422" x="8877300" y="4271963"/>
          <p14:tracePt t="76424" x="8877300" y="4264025"/>
          <p14:tracePt t="76426" x="8869363" y="4264025"/>
          <p14:tracePt t="76428" x="8869363" y="4256088"/>
          <p14:tracePt t="76429" x="8869363" y="4248150"/>
          <p14:tracePt t="76432" x="8869363" y="4238625"/>
          <p14:tracePt t="76432" x="8869363" y="4230688"/>
          <p14:tracePt t="76434" x="8869363" y="4222750"/>
          <p14:tracePt t="76437" x="8869363" y="4213225"/>
          <p14:tracePt t="76440" x="8869363" y="4205288"/>
          <p14:tracePt t="76441" x="8861425" y="4197350"/>
          <p14:tracePt t="76443" x="8861425" y="4189413"/>
          <p14:tracePt t="76448" x="8861425" y="4179888"/>
          <p14:tracePt t="76449" x="8861425" y="4164013"/>
          <p14:tracePt t="76452" x="8851900" y="4154488"/>
          <p14:tracePt t="76454" x="8851900" y="4146550"/>
          <p14:tracePt t="76458" x="8851900" y="4138613"/>
          <p14:tracePt t="76458" x="8851900" y="4130675"/>
          <p14:tracePt t="76461" x="8851900" y="4121150"/>
          <p14:tracePt t="76464" x="8851900" y="4113213"/>
          <p14:tracePt t="76466" x="8851900" y="4105275"/>
          <p14:tracePt t="76467" x="8843963" y="4095750"/>
          <p14:tracePt t="76469" x="8843963" y="4087813"/>
          <p14:tracePt t="76472" x="8843963" y="4079875"/>
          <p14:tracePt t="76475" x="8843963" y="4071938"/>
          <p14:tracePt t="76477" x="8836025" y="4062413"/>
          <p14:tracePt t="76478" x="8836025" y="4054475"/>
          <p14:tracePt t="76482" x="8836025" y="4046538"/>
          <p14:tracePt t="76482" x="8826500" y="4037013"/>
          <p14:tracePt t="76483" x="8826500" y="4029075"/>
          <p14:tracePt t="76484" x="8818563" y="4029075"/>
          <p14:tracePt t="76486" x="8818563" y="4021138"/>
          <p14:tracePt t="76488" x="8818563" y="4011613"/>
          <p14:tracePt t="76489" x="8810625" y="4011613"/>
          <p14:tracePt t="76490" x="8810625" y="4003675"/>
          <p14:tracePt t="76492" x="8810625" y="3987800"/>
          <p14:tracePt t="76493" x="8802688" y="3987800"/>
          <p14:tracePt t="76495" x="8802688" y="3978275"/>
          <p14:tracePt t="76498" x="8785225" y="3962400"/>
          <p14:tracePt t="76500" x="8785225" y="3952875"/>
          <p14:tracePt t="76501" x="8777288" y="3952875"/>
          <p14:tracePt t="76502" x="8777288" y="3944938"/>
          <p14:tracePt t="76503" x="8767763" y="3937000"/>
          <p14:tracePt t="76505" x="8759825" y="3929063"/>
          <p14:tracePt t="76506" x="8759825" y="3919538"/>
          <p14:tracePt t="76507" x="8751888" y="3919538"/>
          <p14:tracePt t="76508" x="8751888" y="3911600"/>
          <p14:tracePt t="76510" x="8743950" y="3903663"/>
          <p14:tracePt t="76512" x="8734425" y="3894138"/>
          <p14:tracePt t="76514" x="8726488" y="3878263"/>
          <p14:tracePt t="76516" x="8718550" y="3870325"/>
          <p14:tracePt t="76518" x="8709025" y="3860800"/>
          <p14:tracePt t="76520" x="8701088" y="3852863"/>
          <p14:tracePt t="76521" x="8693150" y="3844925"/>
          <p14:tracePt t="76523" x="8685213" y="3835400"/>
          <p14:tracePt t="76525" x="8675688" y="3819525"/>
          <p14:tracePt t="76526" x="8667750" y="3819525"/>
          <p14:tracePt t="76528" x="8659813" y="3811588"/>
          <p14:tracePt t="76530" x="8650288" y="3794125"/>
          <p14:tracePt t="76533" x="8642350" y="3786188"/>
          <p14:tracePt t="76534" x="8634413" y="3786188"/>
          <p14:tracePt t="76536" x="8626475" y="3776663"/>
          <p14:tracePt t="76537" x="8626475" y="3768725"/>
          <p14:tracePt t="76538" x="8609013" y="3768725"/>
          <p14:tracePt t="76539" x="8609013" y="3760788"/>
          <p14:tracePt t="76540" x="8601075" y="3760788"/>
          <p14:tracePt t="76542" x="8601075" y="3752850"/>
          <p14:tracePt t="76543" x="8591550" y="3752850"/>
          <p14:tracePt t="76545" x="8591550" y="3743325"/>
          <p14:tracePt t="76546" x="8583613" y="3743325"/>
          <p14:tracePt t="76548" x="8567738" y="3735388"/>
          <p14:tracePt t="76551" x="8558213" y="3727450"/>
          <p14:tracePt t="76552" x="8542338" y="3717925"/>
          <p14:tracePt t="76554" x="8532813" y="3709988"/>
          <p14:tracePt t="76555" x="8532813" y="3702050"/>
          <p14:tracePt t="76556" x="8524875" y="3702050"/>
          <p14:tracePt t="76557" x="8516938" y="3702050"/>
          <p14:tracePt t="76559" x="8509000" y="3694113"/>
          <p14:tracePt t="76560" x="8499475" y="3694113"/>
          <p14:tracePt t="76562" x="8491538" y="3684588"/>
          <p14:tracePt t="76564" x="8491538" y="3676650"/>
          <p14:tracePt t="76565" x="8474075" y="3676650"/>
          <p14:tracePt t="76567" x="8466138" y="3668713"/>
          <p14:tracePt t="76569" x="8458200" y="3668713"/>
          <p14:tracePt t="76570" x="8450263" y="3659188"/>
          <p14:tracePt t="76571" x="8440738" y="3651250"/>
          <p14:tracePt t="76573" x="8432800" y="3651250"/>
          <p14:tracePt t="76574" x="8424863" y="3643313"/>
          <p14:tracePt t="76577" x="8415338" y="3643313"/>
          <p14:tracePt t="76578" x="8407400" y="3643313"/>
          <p14:tracePt t="76579" x="8399463" y="3635375"/>
          <p14:tracePt t="76581" x="8382000" y="3635375"/>
          <p14:tracePt t="76583" x="8382000" y="3625850"/>
          <p14:tracePt t="76584" x="8374063" y="3625850"/>
          <p14:tracePt t="76585" x="8374063" y="3617913"/>
          <p14:tracePt t="76586" x="8356600" y="3617913"/>
          <p14:tracePt t="76588" x="8348663" y="3617913"/>
          <p14:tracePt t="76589" x="8340725" y="3609975"/>
          <p14:tracePt t="76591" x="8332788" y="3609975"/>
          <p14:tracePt t="76592" x="8323263" y="3609975"/>
          <p14:tracePt t="76594" x="8307388" y="3609975"/>
          <p14:tracePt t="76595" x="8307388" y="3600450"/>
          <p14:tracePt t="76598" x="8297863" y="3600450"/>
          <p14:tracePt t="76601" x="8281988" y="3600450"/>
          <p14:tracePt t="76602" x="8274050" y="3600450"/>
          <p14:tracePt t="76603" x="8264525" y="3600450"/>
          <p14:tracePt t="76604" x="8256588" y="3592513"/>
          <p14:tracePt t="76606" x="8248650" y="3592513"/>
          <p14:tracePt t="76607" x="8239125" y="3592513"/>
          <p14:tracePt t="76609" x="8231188" y="3592513"/>
          <p14:tracePt t="76611" x="8223250" y="3592513"/>
          <p14:tracePt t="76612" x="8215313" y="3592513"/>
          <p14:tracePt t="76614" x="8205788" y="3592513"/>
          <p14:tracePt t="76615" x="8189913" y="3592513"/>
          <p14:tracePt t="76617" x="8180388" y="3592513"/>
          <p14:tracePt t="76619" x="8172450" y="3592513"/>
          <p14:tracePt t="76620" x="8164513" y="3592513"/>
          <p14:tracePt t="76622" x="8156575" y="3592513"/>
          <p14:tracePt t="76624" x="8147050" y="3592513"/>
          <p14:tracePt t="76625" x="8139113" y="3592513"/>
          <p14:tracePt t="76626" x="8131175" y="3592513"/>
          <p14:tracePt t="76627" x="8113713" y="3592513"/>
          <p14:tracePt t="76631" x="8105775" y="3592513"/>
          <p14:tracePt t="76632" x="8097838" y="3592513"/>
          <p14:tracePt t="76633" x="8088313" y="3592513"/>
          <p14:tracePt t="76635" x="8080375" y="3600450"/>
          <p14:tracePt t="76636" x="8062913" y="3600450"/>
          <p14:tracePt t="76638" x="8054975" y="3609975"/>
          <p14:tracePt t="76639" x="8047038" y="3609975"/>
          <p14:tracePt t="76640" x="8039100" y="3617913"/>
          <p14:tracePt t="76642" x="8021638" y="3617913"/>
          <p14:tracePt t="76643" x="8013700" y="3617913"/>
          <p14:tracePt t="76644" x="8013700" y="3625850"/>
          <p14:tracePt t="76645" x="8004175" y="3635375"/>
          <p14:tracePt t="76648" x="7988300" y="3635375"/>
          <p14:tracePt t="76649" x="7970838" y="3643313"/>
          <p14:tracePt t="76651" x="7962900" y="3643313"/>
          <p14:tracePt t="76652" x="7954963" y="3651250"/>
          <p14:tracePt t="76653" x="7945438" y="3651250"/>
          <p14:tracePt t="76654" x="7937500" y="3659188"/>
          <p14:tracePt t="76655" x="7929563" y="3659188"/>
          <p14:tracePt t="76656" x="7921625" y="3668713"/>
          <p14:tracePt t="76657" x="7912100" y="3668713"/>
          <p14:tracePt t="76658" x="7904163" y="3668713"/>
          <p14:tracePt t="76659" x="7896225" y="3676650"/>
          <p14:tracePt t="76660" x="7886700" y="3684588"/>
          <p14:tracePt t="76662" x="7878763" y="3684588"/>
          <p14:tracePt t="76664" x="7870825" y="3684588"/>
          <p14:tracePt t="76666" x="7853363" y="3694113"/>
          <p14:tracePt t="76667" x="7853363" y="3702050"/>
          <p14:tracePt t="76667" x="7837488" y="3702050"/>
          <p14:tracePt t="76668" x="7837488" y="3709988"/>
          <p14:tracePt t="76669" x="7827963" y="3709988"/>
          <p14:tracePt t="76670" x="7820025" y="3717925"/>
          <p14:tracePt t="76671" x="7812088" y="3717925"/>
          <p14:tracePt t="76672" x="7804150" y="3717925"/>
          <p14:tracePt t="76673" x="7804150" y="3727450"/>
          <p14:tracePt t="76674" x="7786688" y="3727450"/>
          <p14:tracePt t="76677" x="7778750" y="3735388"/>
          <p14:tracePt t="76677" x="7769225" y="3735388"/>
          <p14:tracePt t="76678" x="7761288" y="3743325"/>
          <p14:tracePt t="76682" x="7745413" y="3752850"/>
          <p14:tracePt t="76683" x="7735888" y="3752850"/>
          <p14:tracePt t="76684" x="7727950" y="3760788"/>
          <p14:tracePt t="76685" x="7720013" y="3768725"/>
          <p14:tracePt t="76686" x="7710488" y="3768725"/>
          <p14:tracePt t="76687" x="7710488" y="3776663"/>
          <p14:tracePt t="76688" x="7702550" y="3776663"/>
          <p14:tracePt t="76690" x="7694613" y="3786188"/>
          <p14:tracePt t="76691" x="7686675" y="3786188"/>
          <p14:tracePt t="76692" x="7677150" y="3794125"/>
          <p14:tracePt t="76694" x="7677150" y="3802063"/>
          <p14:tracePt t="76696" x="7661275" y="3802063"/>
          <p14:tracePt t="76698" x="7651750" y="3811588"/>
          <p14:tracePt t="76700" x="7635875" y="3827463"/>
          <p14:tracePt t="76701" x="7627938" y="3827463"/>
          <p14:tracePt t="76702" x="7618413" y="3835400"/>
          <p14:tracePt t="76704" x="7610475" y="3844925"/>
          <p14:tracePt t="76705" x="7602538" y="3844925"/>
          <p14:tracePt t="76707" x="7602538" y="3852863"/>
          <p14:tracePt t="76708" x="7593013" y="3860800"/>
          <p14:tracePt t="76710" x="7585075" y="3870325"/>
          <p14:tracePt t="76712" x="7577138" y="3870325"/>
          <p14:tracePt t="76714" x="7569200" y="3878263"/>
          <p14:tracePt t="76716" x="7559675" y="3886200"/>
          <p14:tracePt t="76717" x="7551738" y="3894138"/>
          <p14:tracePt t="76719" x="7551738" y="3903663"/>
          <p14:tracePt t="76720" x="7534275" y="3911600"/>
          <p14:tracePt t="76722" x="7534275" y="3929063"/>
          <p14:tracePt t="76723" x="7526338" y="3929063"/>
          <p14:tracePt t="76724" x="7526338" y="3937000"/>
          <p14:tracePt t="76725" x="7518400" y="3937000"/>
          <p14:tracePt t="76726" x="7518400" y="3944938"/>
          <p14:tracePt t="76727" x="7518400" y="3952875"/>
          <p14:tracePt t="76728" x="7510463" y="3962400"/>
          <p14:tracePt t="76729" x="7500938" y="3962400"/>
          <p14:tracePt t="76731" x="7500938" y="3970338"/>
          <p14:tracePt t="76732" x="7493000" y="3987800"/>
          <p14:tracePt t="76734" x="7493000" y="3995738"/>
          <p14:tracePt t="76735" x="7485063" y="4003675"/>
          <p14:tracePt t="76736" x="7485063" y="4011613"/>
          <p14:tracePt t="76737" x="7475538" y="4011613"/>
          <p14:tracePt t="76738" x="7475538" y="4029075"/>
          <p14:tracePt t="76739" x="7475538" y="4037013"/>
          <p14:tracePt t="76741" x="7467600" y="4046538"/>
          <p14:tracePt t="76742" x="7467600" y="4054475"/>
          <p14:tracePt t="76743" x="7459663" y="4071938"/>
          <p14:tracePt t="76744" x="7459663" y="4079875"/>
          <p14:tracePt t="76748" x="7459663" y="4105275"/>
          <p14:tracePt t="76751" x="7442200" y="4130675"/>
          <p14:tracePt t="76752" x="7442200" y="4138613"/>
          <p14:tracePt t="76753" x="7442200" y="4146550"/>
          <p14:tracePt t="76754" x="7442200" y="4164013"/>
          <p14:tracePt t="76754" x="7442200" y="4171950"/>
          <p14:tracePt t="76756" x="7442200" y="4179888"/>
          <p14:tracePt t="76757" x="7442200" y="4197350"/>
          <p14:tracePt t="76758" x="7442200" y="4205288"/>
          <p14:tracePt t="76760" x="7434263" y="4213225"/>
          <p14:tracePt t="76761" x="7434263" y="4230688"/>
          <p14:tracePt t="76761" x="7434263" y="4238625"/>
          <p14:tracePt t="76763" x="7434263" y="4248150"/>
          <p14:tracePt t="76764" x="7434263" y="4271963"/>
          <p14:tracePt t="76766" x="7434263" y="4289425"/>
          <p14:tracePt t="76767" x="7434263" y="4306888"/>
          <p14:tracePt t="76770" x="7434263" y="4322763"/>
          <p14:tracePt t="76770" x="7434263" y="4330700"/>
          <p14:tracePt t="76771" x="7434263" y="4348163"/>
          <p14:tracePt t="76772" x="7434263" y="4356100"/>
          <p14:tracePt t="76773" x="7434263" y="4365625"/>
          <p14:tracePt t="76774" x="7434263" y="4373563"/>
          <p14:tracePt t="76775" x="7434263" y="4389438"/>
          <p14:tracePt t="76776" x="7434263" y="4398963"/>
          <p14:tracePt t="76777" x="7434263" y="4406900"/>
          <p14:tracePt t="76779" x="7434263" y="4414838"/>
          <p14:tracePt t="76779" x="7434263" y="4424363"/>
          <p14:tracePt t="76781" x="7434263" y="4432300"/>
          <p14:tracePt t="76783" x="7434263" y="4448175"/>
          <p14:tracePt t="76783" x="7434263" y="4457700"/>
          <p14:tracePt t="76785" x="7434263" y="4465638"/>
          <p14:tracePt t="76785" x="7434263" y="4483100"/>
          <p14:tracePt t="76786" x="7434263" y="4491038"/>
          <p14:tracePt t="76787" x="7434263" y="4498975"/>
          <p14:tracePt t="76788" x="7434263" y="4516438"/>
          <p14:tracePt t="76789" x="7434263" y="4524375"/>
          <p14:tracePt t="76790" x="7442200" y="4532313"/>
          <p14:tracePt t="76791" x="7442200" y="4541838"/>
          <p14:tracePt t="76792" x="7442200" y="4557713"/>
          <p14:tracePt t="76793" x="7451725" y="4565650"/>
          <p14:tracePt t="76794" x="7451725" y="4575175"/>
          <p14:tracePt t="76795" x="7451725" y="4583113"/>
          <p14:tracePt t="76798" x="7459663" y="4608513"/>
          <p14:tracePt t="76798" x="7459663" y="4616450"/>
          <p14:tracePt t="76799" x="7459663" y="4624388"/>
          <p14:tracePt t="76801" x="7459663" y="4633913"/>
          <p14:tracePt t="76801" x="7467600" y="4649788"/>
          <p14:tracePt t="76803" x="7467600" y="4667250"/>
          <p14:tracePt t="76804" x="7475538" y="4675188"/>
          <p14:tracePt t="76805" x="7475538" y="4684713"/>
          <p14:tracePt t="76806" x="7475538" y="4700588"/>
          <p14:tracePt t="76807" x="7475538" y="4708525"/>
          <p14:tracePt t="76808" x="7485063" y="4718050"/>
          <p14:tracePt t="76809" x="7485063" y="4725988"/>
          <p14:tracePt t="76810" x="7493000" y="4733925"/>
          <p14:tracePt t="76811" x="7493000" y="4751388"/>
          <p14:tracePt t="76812" x="7493000" y="4767263"/>
          <p14:tracePt t="76814" x="7500938" y="4776788"/>
          <p14:tracePt t="76816" x="7510463" y="4784725"/>
          <p14:tracePt t="76817" x="7510463" y="4792663"/>
          <p14:tracePt t="76818" x="7510463" y="4802188"/>
          <p14:tracePt t="76819" x="7526338" y="4826000"/>
          <p14:tracePt t="76820" x="7526338" y="4835525"/>
          <p14:tracePt t="76821" x="7526338" y="4843463"/>
          <p14:tracePt t="76822" x="7534275" y="4860925"/>
          <p14:tracePt t="76823" x="7543800" y="4868863"/>
          <p14:tracePt t="76824" x="7543800" y="4884738"/>
          <p14:tracePt t="76825" x="7551738" y="4894263"/>
          <p14:tracePt t="76826" x="7559675" y="4902200"/>
          <p14:tracePt t="76827" x="7559675" y="4919663"/>
          <p14:tracePt t="76828" x="7569200" y="4927600"/>
          <p14:tracePt t="76829" x="7577138" y="4935538"/>
          <p14:tracePt t="76831" x="7585075" y="4960938"/>
          <p14:tracePt t="76832" x="7593013" y="4968875"/>
          <p14:tracePt t="76833" x="7593013" y="4978400"/>
          <p14:tracePt t="76834" x="7602538" y="4986338"/>
          <p14:tracePt t="76835" x="7610475" y="5002213"/>
          <p14:tracePt t="76836" x="7618413" y="5011738"/>
          <p14:tracePt t="76837" x="7627938" y="5019675"/>
          <p14:tracePt t="76838" x="7627938" y="5027613"/>
          <p14:tracePt t="76839" x="7635875" y="5037138"/>
          <p14:tracePt t="76840" x="7643813" y="5053013"/>
          <p14:tracePt t="76841" x="7651750" y="5053013"/>
          <p14:tracePt t="76842" x="7661275" y="5070475"/>
          <p14:tracePt t="76844" x="7669213" y="5086350"/>
          <p14:tracePt t="76845" x="7677150" y="5086350"/>
          <p14:tracePt t="76848" x="7686675" y="5103813"/>
          <p14:tracePt t="76849" x="7694613" y="5103813"/>
          <p14:tracePt t="76851" x="7710488" y="5129213"/>
          <p14:tracePt t="76852" x="7720013" y="5129213"/>
          <p14:tracePt t="76853" x="7720013" y="5137150"/>
          <p14:tracePt t="76854" x="7727950" y="5137150"/>
          <p14:tracePt t="76855" x="7727950" y="5154613"/>
          <p14:tracePt t="76856" x="7735888" y="5154613"/>
          <p14:tracePt t="76857" x="7735888" y="5162550"/>
          <p14:tracePt t="76858" x="7745413" y="5162550"/>
          <p14:tracePt t="76859" x="7753350" y="5170488"/>
          <p14:tracePt t="76860" x="7761288" y="5170488"/>
          <p14:tracePt t="76861" x="7761288" y="5178425"/>
          <p14:tracePt t="76862" x="7769225" y="5187950"/>
          <p14:tracePt t="76865" x="7778750" y="5187950"/>
          <p14:tracePt t="76867" x="7786688" y="5195888"/>
          <p14:tracePt t="76868" x="7794625" y="5203825"/>
          <p14:tracePt t="76869" x="7804150" y="5213350"/>
          <p14:tracePt t="76870" x="7812088" y="5213350"/>
          <p14:tracePt t="76871" x="7820025" y="5221288"/>
          <p14:tracePt t="76872" x="7827963" y="5221288"/>
          <p14:tracePt t="76873" x="7837488" y="5221288"/>
          <p14:tracePt t="76874" x="7837488" y="5229225"/>
          <p14:tracePt t="76876" x="7845425" y="5229225"/>
          <p14:tracePt t="76877" x="7853363" y="5229225"/>
          <p14:tracePt t="76878" x="7862888" y="5229225"/>
          <p14:tracePt t="76881" x="7870825" y="5237163"/>
          <p14:tracePt t="76883" x="7896225" y="5246688"/>
          <p14:tracePt t="76884" x="7904163" y="5246688"/>
          <p14:tracePt t="76886" x="7912100" y="5246688"/>
          <p14:tracePt t="76888" x="7921625" y="5246688"/>
          <p14:tracePt t="76888" x="7929563" y="5246688"/>
          <p14:tracePt t="76889" x="7937500" y="5246688"/>
          <p14:tracePt t="76890" x="7945438" y="5246688"/>
          <p14:tracePt t="76891" x="7954963" y="5246688"/>
          <p14:tracePt t="76892" x="7962900" y="5246688"/>
          <p14:tracePt t="76893" x="7970838" y="5246688"/>
          <p14:tracePt t="76894" x="7980363" y="5246688"/>
          <p14:tracePt t="76895" x="7988300" y="5246688"/>
          <p14:tracePt t="76897" x="8004175" y="5246688"/>
          <p14:tracePt t="76899" x="8013700" y="5237163"/>
          <p14:tracePt t="76899" x="8021638" y="5237163"/>
          <p14:tracePt t="76900" x="8029575" y="5237163"/>
          <p14:tracePt t="76901" x="8047038" y="5237163"/>
          <p14:tracePt t="76902" x="8054975" y="5229225"/>
          <p14:tracePt t="76904" x="8072438" y="5221288"/>
          <p14:tracePt t="76906" x="8080375" y="5221288"/>
          <p14:tracePt t="76907" x="8097838" y="5213350"/>
          <p14:tracePt t="76908" x="8105775" y="5203825"/>
          <p14:tracePt t="76909" x="8113713" y="5203825"/>
          <p14:tracePt t="76910" x="8121650" y="5195888"/>
          <p14:tracePt t="76911" x="8131175" y="5195888"/>
          <p14:tracePt t="76912" x="8147050" y="5187950"/>
          <p14:tracePt t="76914" x="8164513" y="5170488"/>
          <p14:tracePt t="76915" x="8189913" y="5162550"/>
          <p14:tracePt t="76917" x="8197850" y="5154613"/>
          <p14:tracePt t="76917" x="8205788" y="5145088"/>
          <p14:tracePt t="76918" x="8231188" y="5129213"/>
          <p14:tracePt t="76919" x="8239125" y="5129213"/>
          <p14:tracePt t="76920" x="8248650" y="5111750"/>
          <p14:tracePt t="76921" x="8264525" y="5103813"/>
          <p14:tracePt t="76922" x="8274050" y="5095875"/>
          <p14:tracePt t="76923" x="8289925" y="5086350"/>
          <p14:tracePt t="76924" x="8297863" y="5070475"/>
          <p14:tracePt t="76925" x="8315325" y="5060950"/>
          <p14:tracePt t="76926" x="8332788" y="5053013"/>
          <p14:tracePt t="76927" x="8348663" y="5045075"/>
          <p14:tracePt t="76928" x="8356600" y="5019675"/>
          <p14:tracePt t="76929" x="8382000" y="5011738"/>
          <p14:tracePt t="76932" x="8407400" y="4986338"/>
          <p14:tracePt t="76933" x="8424863" y="4978400"/>
          <p14:tracePt t="76935" x="8458200" y="4943475"/>
          <p14:tracePt t="76936" x="8474075" y="4927600"/>
          <p14:tracePt t="76937" x="8499475" y="4910138"/>
          <p14:tracePt t="76938" x="8532813" y="4876800"/>
          <p14:tracePt t="76940" x="8550275" y="4868863"/>
          <p14:tracePt t="76941" x="8567738" y="4843463"/>
          <p14:tracePt t="76942" x="8583613" y="4835525"/>
          <p14:tracePt t="76942" x="8601075" y="4818063"/>
          <p14:tracePt t="76944" x="8609013" y="4802188"/>
          <p14:tracePt t="76945" x="8634413" y="4792663"/>
          <p14:tracePt t="76948" x="8659813" y="4759325"/>
          <p14:tracePt t="76950" x="8701088" y="4718050"/>
          <p14:tracePt t="76952" x="8751888" y="4675188"/>
          <p14:tracePt t="76953" x="8759825" y="4659313"/>
          <p14:tracePt t="76954" x="8785225" y="4641850"/>
          <p14:tracePt t="76955" x="8793163" y="4624388"/>
          <p14:tracePt t="76957" x="8810625" y="4608513"/>
          <p14:tracePt t="76957" x="8826500" y="4591050"/>
          <p14:tracePt t="76958" x="8843963" y="4575175"/>
          <p14:tracePt t="76959" x="8861425" y="4557713"/>
          <p14:tracePt t="76960" x="8877300" y="4541838"/>
          <p14:tracePt t="76961" x="8885238" y="4524375"/>
          <p14:tracePt t="76962" x="8902700" y="4506913"/>
          <p14:tracePt t="76964" x="8920163" y="4491038"/>
          <p14:tracePt t="76965" x="8936038" y="4473575"/>
          <p14:tracePt t="76967" x="8969375" y="4432300"/>
          <p14:tracePt t="76968" x="8978900" y="4414838"/>
          <p14:tracePt t="76969" x="8994775" y="4398963"/>
          <p14:tracePt t="76970" x="9002713" y="4381500"/>
          <p14:tracePt t="76971" x="9020175" y="4365625"/>
          <p14:tracePt t="76972" x="9028113" y="4348163"/>
          <p14:tracePt t="76973" x="9045575" y="4330700"/>
          <p14:tracePt t="76974" x="9053513" y="4314825"/>
          <p14:tracePt t="76975" x="9061450" y="4306888"/>
          <p14:tracePt t="76976" x="9070975" y="4281488"/>
          <p14:tracePt t="76977" x="9078913" y="4271963"/>
          <p14:tracePt t="76978" x="9086850" y="4256088"/>
          <p14:tracePt t="76979" x="9096375" y="4238625"/>
          <p14:tracePt t="76982" x="9112250" y="4213225"/>
          <p14:tracePt t="76982" x="9120188" y="4197350"/>
          <p14:tracePt t="76985" x="9137650" y="4164013"/>
          <p14:tracePt t="76986" x="9155113" y="4130675"/>
          <p14:tracePt t="76987" x="9163050" y="4113213"/>
          <p14:tracePt t="76988" x="9163050" y="4105275"/>
          <p14:tracePt t="76989" x="9170988" y="4087813"/>
          <p14:tracePt t="76990" x="9178925" y="4071938"/>
          <p14:tracePt t="76991" x="9178925" y="4054475"/>
          <p14:tracePt t="76992" x="9188450" y="4046538"/>
          <p14:tracePt t="76993" x="9196388" y="4029075"/>
          <p14:tracePt t="76994" x="9196388" y="4011613"/>
          <p14:tracePt t="76995" x="9204325" y="3995738"/>
          <p14:tracePt t="76998" x="9221788" y="3962400"/>
          <p14:tracePt t="76999" x="9221788" y="3944938"/>
          <p14:tracePt t="77002" x="9237663" y="3894138"/>
          <p14:tracePt t="77003" x="9237663" y="3886200"/>
          <p14:tracePt t="77004" x="9247188" y="3860800"/>
          <p14:tracePt t="77005" x="9255125" y="3844925"/>
          <p14:tracePt t="77006" x="9255125" y="3835400"/>
          <p14:tracePt t="77007" x="9263063" y="3819525"/>
          <p14:tracePt t="77008" x="9263063" y="3802063"/>
          <p14:tracePt t="77009" x="9263063" y="3794125"/>
          <p14:tracePt t="77010" x="9272588" y="3776663"/>
          <p14:tracePt t="77011" x="9280525" y="3760788"/>
          <p14:tracePt t="77012" x="9280525" y="3752850"/>
          <p14:tracePt t="77014" x="9280525" y="3727450"/>
          <p14:tracePt t="77015" x="9288463" y="3709988"/>
          <p14:tracePt t="77016" x="9296400" y="3684588"/>
          <p14:tracePt t="77017" x="9296400" y="3668713"/>
          <p14:tracePt t="77018" x="9305925" y="3659188"/>
          <p14:tracePt t="77019" x="9305925" y="3651250"/>
          <p14:tracePt t="77020" x="9305925" y="3625850"/>
          <p14:tracePt t="77021" x="9313863" y="3609975"/>
          <p14:tracePt t="77022" x="9313863" y="3600450"/>
          <p14:tracePt t="77023" x="9321800" y="3584575"/>
          <p14:tracePt t="77024" x="9321800" y="3576638"/>
          <p14:tracePt t="77025" x="9321800" y="3559175"/>
          <p14:tracePt t="77026" x="9321800" y="3541713"/>
          <p14:tracePt t="77027" x="9321800" y="3533775"/>
          <p14:tracePt t="77028" x="9321800" y="3517900"/>
          <p14:tracePt t="77029" x="9321800" y="3508375"/>
          <p14:tracePt t="77031" x="9321800" y="3482975"/>
          <p14:tracePt t="77033" x="9331325" y="3449638"/>
          <p14:tracePt t="77034" x="9331325" y="3441700"/>
          <p14:tracePt t="77035" x="9331325" y="3433763"/>
          <p14:tracePt t="77036" x="9331325" y="3416300"/>
          <p14:tracePt t="77037" x="9331325" y="3408363"/>
          <p14:tracePt t="77038" x="9331325" y="3398838"/>
          <p14:tracePt t="77039" x="9331325" y="3390900"/>
          <p14:tracePt t="77040" x="9331325" y="3375025"/>
          <p14:tracePt t="77041" x="9331325" y="3365500"/>
          <p14:tracePt t="77042" x="9331325" y="3357563"/>
          <p14:tracePt t="77043" x="9331325" y="3349625"/>
          <p14:tracePt t="77044" x="9331325" y="3340100"/>
          <p14:tracePt t="77048" x="9331325" y="3316288"/>
          <p14:tracePt t="77049" x="9321800" y="3298825"/>
          <p14:tracePt t="77052" x="9321800" y="3281363"/>
          <p14:tracePt t="77052" x="9313863" y="3273425"/>
          <p14:tracePt t="77053" x="9305925" y="3265488"/>
          <p14:tracePt t="77054" x="9305925" y="3257550"/>
          <p14:tracePt t="77056" x="9305925" y="3240088"/>
          <p14:tracePt t="77057" x="9296400" y="3240088"/>
          <p14:tracePt t="77058" x="9288463" y="3232150"/>
          <p14:tracePt t="77058" x="9288463" y="3222625"/>
          <p14:tracePt t="77059" x="9288463" y="3214688"/>
          <p14:tracePt t="77060" x="9280525" y="3206750"/>
          <p14:tracePt t="77062" x="9280525" y="3189288"/>
          <p14:tracePt t="77065" x="9272588" y="3181350"/>
          <p14:tracePt t="77067" x="9263063" y="3173413"/>
          <p14:tracePt t="77068" x="9255125" y="3155950"/>
          <p14:tracePt t="77069" x="9247188" y="3155950"/>
          <p14:tracePt t="77070" x="9247188" y="3148013"/>
          <p14:tracePt t="77071" x="9237663" y="3148013"/>
          <p14:tracePt t="77072" x="9229725" y="3130550"/>
          <p14:tracePt t="77074" x="9221788" y="3122613"/>
          <p14:tracePt t="77075" x="9221788" y="3114675"/>
          <p14:tracePt t="77076" x="9213850" y="3105150"/>
          <p14:tracePt t="77078" x="9204325" y="3089275"/>
          <p14:tracePt t="77081" x="9196388" y="3081338"/>
          <p14:tracePt t="77083" x="9188450" y="3071813"/>
          <p14:tracePt t="77084" x="9178925" y="3071813"/>
          <p14:tracePt t="77086" x="9170988" y="3063875"/>
          <p14:tracePt t="77086" x="9170988" y="3055938"/>
          <p14:tracePt t="77088" x="9163050" y="3046413"/>
          <p14:tracePt t="77090" x="9155113" y="3038475"/>
          <p14:tracePt t="77092" x="9145588" y="3030538"/>
          <p14:tracePt t="77095" x="9137650" y="3022600"/>
          <p14:tracePt t="77098" x="9129713" y="3013075"/>
          <p14:tracePt t="77101" x="9120188" y="3005138"/>
          <p14:tracePt t="77102" x="9120188" y="2997200"/>
          <p14:tracePt t="77104" x="9112250" y="2987675"/>
          <p14:tracePt t="77106" x="9112250" y="2979738"/>
          <p14:tracePt t="77108" x="9104313" y="2971800"/>
          <p14:tracePt t="77110" x="9096375" y="2971800"/>
          <p14:tracePt t="77114" x="9096375" y="2963863"/>
          <p14:tracePt t="77117" x="9086850" y="2963863"/>
          <p14:tracePt t="77117" x="9086850" y="2954338"/>
          <p14:tracePt t="77118" x="9086850" y="2946400"/>
          <p14:tracePt t="77121" x="9078913" y="2946400"/>
          <p14:tracePt t="77123" x="9078913" y="2938463"/>
          <p14:tracePt t="77125" x="9070975" y="2938463"/>
          <p14:tracePt t="77127" x="9061450" y="2928938"/>
          <p14:tracePt t="77132" x="9053513" y="2921000"/>
          <p14:tracePt t="77134" x="9053513" y="2913063"/>
          <p14:tracePt t="77135" x="9045575" y="2913063"/>
          <p14:tracePt t="77137" x="9037638" y="2905125"/>
          <p14:tracePt t="77139" x="9028113" y="2905125"/>
          <p14:tracePt t="77141" x="9020175" y="2895600"/>
          <p14:tracePt t="77144" x="9012238" y="2895600"/>
          <p14:tracePt t="77145" x="9012238" y="2887663"/>
          <p14:tracePt t="77148" x="8994775" y="2879725"/>
          <p14:tracePt t="77149" x="8986838" y="2879725"/>
          <p14:tracePt t="77150" x="8978900" y="2870200"/>
          <p14:tracePt t="77152" x="8969375" y="2870200"/>
          <p14:tracePt t="77154" x="8961438" y="2870200"/>
          <p14:tracePt t="77155" x="8961438" y="2862263"/>
          <p14:tracePt t="77156" x="8953500" y="2862263"/>
          <p14:tracePt t="77158" x="8943975" y="2862263"/>
          <p14:tracePt t="77160" x="8936038" y="2862263"/>
          <p14:tracePt t="77160" x="8928100" y="2854325"/>
          <p14:tracePt t="77162" x="8910638" y="2846388"/>
          <p14:tracePt t="77166" x="8902700" y="2846388"/>
          <p14:tracePt t="77167" x="8894763" y="2846388"/>
          <p14:tracePt t="77168" x="8885238" y="2836863"/>
          <p14:tracePt t="77169" x="8877300" y="2836863"/>
          <p14:tracePt t="77170" x="8869363" y="2836863"/>
          <p14:tracePt t="77172" x="8861425" y="2836863"/>
          <p14:tracePt t="77173" x="8861425" y="2828925"/>
          <p14:tracePt t="77174" x="8851900" y="2828925"/>
          <p14:tracePt t="77176" x="8843963" y="2820988"/>
          <p14:tracePt t="77178" x="8836025" y="2820988"/>
          <p14:tracePt t="77180" x="8826500" y="2820988"/>
          <p14:tracePt t="77183" x="8826500" y="2811463"/>
          <p14:tracePt t="77186" x="8818563" y="2811463"/>
          <p14:tracePt t="77199" x="8818563" y="2803525"/>
          <p14:tracePt t="77204" x="8810625" y="2803525"/>
          <p14:tracePt t="77216" x="8802688" y="2795588"/>
          <p14:tracePt t="77219" x="8802688" y="2786063"/>
          <p14:tracePt t="77221" x="8793163" y="2786063"/>
          <p14:tracePt t="77226" x="8793163" y="2778125"/>
          <p14:tracePt t="77227" x="8785225" y="2778125"/>
          <p14:tracePt t="77231" x="8777288" y="2770188"/>
          <p14:tracePt t="77237" x="8767763" y="2770188"/>
          <p14:tracePt t="77238" x="8767763" y="2762250"/>
          <p14:tracePt t="77240" x="8767763" y="2752725"/>
          <p14:tracePt t="77241" x="8759825" y="2752725"/>
          <p14:tracePt t="77243" x="8751888" y="2752725"/>
          <p14:tracePt t="77250" x="8743950" y="2744788"/>
          <p14:tracePt t="77256" x="8734425" y="2744788"/>
          <p14:tracePt t="77268" x="8726488" y="2744788"/>
          <p14:tracePt t="77272" x="8718550" y="2744788"/>
          <p14:tracePt t="77277" x="8709025" y="2744788"/>
          <p14:tracePt t="77280" x="8709025" y="2736850"/>
          <p14:tracePt t="77283" x="8701088" y="2736850"/>
          <p14:tracePt t="77286" x="8693150" y="2736850"/>
          <p14:tracePt t="77287" x="8685213" y="2736850"/>
          <p14:tracePt t="77289" x="8675688" y="2727325"/>
          <p14:tracePt t="77292" x="8667750" y="2727325"/>
          <p14:tracePt t="77294" x="8659813" y="2719388"/>
          <p14:tracePt t="77296" x="8650288" y="2719388"/>
          <p14:tracePt t="77298" x="8642350" y="2719388"/>
          <p14:tracePt t="77301" x="8634413" y="2711450"/>
          <p14:tracePt t="77301" x="8626475" y="2711450"/>
          <p14:tracePt t="77302" x="8616950" y="2711450"/>
          <p14:tracePt t="77303" x="8616950" y="2703513"/>
          <p14:tracePt t="77305" x="8609013" y="2703513"/>
          <p14:tracePt t="77307" x="8601075" y="2703513"/>
          <p14:tracePt t="77309" x="8591550" y="2693988"/>
          <p14:tracePt t="77310" x="8583613" y="2693988"/>
          <p14:tracePt t="77311" x="8583613" y="2686050"/>
          <p14:tracePt t="77312" x="8575675" y="2686050"/>
          <p14:tracePt t="77314" x="8567738" y="2686050"/>
          <p14:tracePt t="77316" x="8558213" y="2678113"/>
          <p14:tracePt t="77318" x="8550275" y="2678113"/>
          <p14:tracePt t="77322" x="8542338" y="2678113"/>
          <p14:tracePt t="77323" x="8532813" y="2678113"/>
          <p14:tracePt t="77325" x="8524875" y="2668588"/>
          <p14:tracePt t="77328" x="8516938" y="2668588"/>
          <p14:tracePt t="77330" x="8509000" y="2668588"/>
          <p14:tracePt t="77333" x="8499475" y="2668588"/>
          <p14:tracePt t="77337" x="8491538" y="2668588"/>
          <p14:tracePt t="77339" x="8483600" y="2668588"/>
          <p14:tracePt t="77341" x="8474075" y="2660650"/>
          <p14:tracePt t="77344" x="8466138" y="2660650"/>
          <p14:tracePt t="77349" x="8458200" y="2660650"/>
          <p14:tracePt t="77350" x="8450263" y="2660650"/>
          <p14:tracePt t="77352" x="8440738" y="2660650"/>
          <p14:tracePt t="77355" x="8432800" y="2660650"/>
          <p14:tracePt t="77358" x="8424863" y="2660650"/>
          <p14:tracePt t="77361" x="8415338" y="2660650"/>
          <p14:tracePt t="77362" x="8407400" y="2660650"/>
          <p14:tracePt t="77365" x="8399463" y="2660650"/>
          <p14:tracePt t="77368" x="8391525" y="2660650"/>
          <p14:tracePt t="77371" x="8382000" y="2660650"/>
          <p14:tracePt t="77372" x="8374063" y="2668588"/>
          <p14:tracePt t="77375" x="8366125" y="2668588"/>
          <p14:tracePt t="77378" x="8356600" y="2668588"/>
          <p14:tracePt t="77381" x="8348663" y="2678113"/>
          <p14:tracePt t="77382" x="8340725" y="2678113"/>
          <p14:tracePt t="77384" x="8332788" y="2678113"/>
          <p14:tracePt t="77388" x="8323263" y="2678113"/>
          <p14:tracePt t="77389" x="8323263" y="2686050"/>
          <p14:tracePt t="77391" x="8315325" y="2686050"/>
          <p14:tracePt t="77392" x="8307388" y="2686050"/>
          <p14:tracePt t="77393" x="8307388" y="2693988"/>
          <p14:tracePt t="77394" x="8297863" y="2693988"/>
          <p14:tracePt t="77398" x="8289925" y="2693988"/>
          <p14:tracePt t="77401" x="8281988" y="2693988"/>
          <p14:tracePt t="77402" x="8274050" y="2693988"/>
          <p14:tracePt t="77403" x="8274050" y="2703513"/>
          <p14:tracePt t="77405" x="8264525" y="2703513"/>
          <p14:tracePt t="77409" x="8256588" y="2703513"/>
          <p14:tracePt t="77411" x="8256588" y="2711450"/>
          <p14:tracePt t="77414" x="8248650" y="2711450"/>
          <p14:tracePt t="77418" x="8239125" y="2711450"/>
          <p14:tracePt t="77420" x="8239125" y="2719388"/>
          <p14:tracePt t="77422" x="8231188" y="2719388"/>
          <p14:tracePt t="77423" x="8231188" y="2727325"/>
          <p14:tracePt t="77433" x="8231188" y="2736850"/>
          <p14:tracePt t="77449" x="8231188" y="2744788"/>
          <p14:tracePt t="77450" x="8231188" y="2752725"/>
          <p14:tracePt t="77452" x="8231188" y="2762250"/>
          <p14:tracePt t="77457" x="8231188" y="2770188"/>
          <p14:tracePt t="77463" x="8239125" y="2770188"/>
          <p14:tracePt t="77466" x="8239125" y="2778125"/>
          <p14:tracePt t="77468" x="8248650" y="2786063"/>
          <p14:tracePt t="77473" x="8248650" y="2795588"/>
          <p14:tracePt t="77475" x="8256588" y="2795588"/>
          <p14:tracePt t="77480" x="8264525" y="2795588"/>
          <p14:tracePt t="77484" x="8264525" y="2803525"/>
          <p14:tracePt t="77484" x="8274050" y="2803525"/>
          <p14:tracePt t="77487" x="8281988" y="2803525"/>
          <p14:tracePt t="77491" x="8289925" y="2803525"/>
          <p14:tracePt t="77493" x="8289925" y="2811463"/>
          <p14:tracePt t="77495" x="8297863" y="2811463"/>
          <p14:tracePt t="77499" x="8307388" y="2811463"/>
          <p14:tracePt t="77502" x="8315325" y="2811463"/>
          <p14:tracePt t="77505" x="8323263" y="2820988"/>
          <p14:tracePt t="77509" x="8332788" y="2820988"/>
          <p14:tracePt t="77513" x="8340725" y="2820988"/>
          <p14:tracePt t="77515" x="8348663" y="2820988"/>
          <p14:tracePt t="77518" x="8356600" y="2828925"/>
          <p14:tracePt t="77522" x="8366125" y="2828925"/>
          <p14:tracePt t="77522" x="8374063" y="2828925"/>
          <p14:tracePt t="77523" x="8382000" y="2828925"/>
          <p14:tracePt t="77526" x="8391525" y="2828925"/>
          <p14:tracePt t="77528" x="8399463" y="2828925"/>
          <p14:tracePt t="77532" x="8415338" y="2828925"/>
          <p14:tracePt t="77533" x="8424863" y="2828925"/>
          <p14:tracePt t="77535" x="8432800" y="2828925"/>
          <p14:tracePt t="77537" x="8440738" y="2828925"/>
          <p14:tracePt t="77538" x="8450263" y="2828925"/>
          <p14:tracePt t="77540" x="8458200" y="2828925"/>
          <p14:tracePt t="77542" x="8466138" y="2828925"/>
          <p14:tracePt t="77544" x="8483600" y="2828925"/>
          <p14:tracePt t="77548" x="8491538" y="2828925"/>
          <p14:tracePt t="77549" x="8499475" y="2828925"/>
          <p14:tracePt t="77550" x="8509000" y="2828925"/>
          <p14:tracePt t="77551" x="8516938" y="2828925"/>
          <p14:tracePt t="77553" x="8524875" y="2828925"/>
          <p14:tracePt t="77555" x="8542338" y="2828925"/>
          <p14:tracePt t="77558" x="8550275" y="2828925"/>
          <p14:tracePt t="77559" x="8558213" y="2828925"/>
          <p14:tracePt t="77560" x="8567738" y="2828925"/>
          <p14:tracePt t="77562" x="8575675" y="2820988"/>
          <p14:tracePt t="77565" x="8591550" y="2820988"/>
          <p14:tracePt t="77566" x="8601075" y="2820988"/>
          <p14:tracePt t="77567" x="8609013" y="2820988"/>
          <p14:tracePt t="77569" x="8616950" y="2820988"/>
          <p14:tracePt t="77571" x="8634413" y="2820988"/>
          <p14:tracePt t="77573" x="8642350" y="2820988"/>
          <p14:tracePt t="77574" x="8650288" y="2820988"/>
          <p14:tracePt t="77575" x="8659813" y="2820988"/>
          <p14:tracePt t="77577" x="8667750" y="2820988"/>
          <p14:tracePt t="77579" x="8675688" y="2820988"/>
          <p14:tracePt t="77581" x="8693150" y="2820988"/>
          <p14:tracePt t="77583" x="8701088" y="2820988"/>
          <p14:tracePt t="77585" x="8709025" y="2820988"/>
          <p14:tracePt t="77586" x="8718550" y="2820988"/>
          <p14:tracePt t="77587" x="8718550" y="2811463"/>
          <p14:tracePt t="77588" x="8726488" y="2811463"/>
          <p14:tracePt t="77589" x="8743950" y="2811463"/>
          <p14:tracePt t="77592" x="8751888" y="2811463"/>
          <p14:tracePt t="77593" x="8759825" y="2811463"/>
          <p14:tracePt t="77594" x="8767763" y="2811463"/>
          <p14:tracePt t="77599" x="8785225" y="2811463"/>
          <p14:tracePt t="77599" x="8793163" y="2811463"/>
          <p14:tracePt t="77601" x="8802688" y="2811463"/>
          <p14:tracePt t="77602" x="8810625" y="2811463"/>
          <p14:tracePt t="77603" x="8818563" y="2803525"/>
          <p14:tracePt t="77604" x="8826500" y="2803525"/>
          <p14:tracePt t="77606" x="8836025" y="2803525"/>
          <p14:tracePt t="77608" x="8843963" y="2803525"/>
          <p14:tracePt t="77609" x="8851900" y="2803525"/>
          <p14:tracePt t="77611" x="8861425" y="2795588"/>
          <p14:tracePt t="77614" x="8869363" y="2795588"/>
          <p14:tracePt t="77616" x="8877300" y="2795588"/>
          <p14:tracePt t="77617" x="8885238" y="2795588"/>
          <p14:tracePt t="77619" x="8894763" y="2795588"/>
          <p14:tracePt t="77621" x="8902700" y="2795588"/>
          <p14:tracePt t="77622" x="8902700" y="2786063"/>
          <p14:tracePt t="77624" x="8910638" y="2786063"/>
          <p14:tracePt t="77625" x="8920163" y="2786063"/>
          <p14:tracePt t="77628" x="8928100" y="2786063"/>
          <p14:tracePt t="77631" x="8928100" y="2778125"/>
          <p14:tracePt t="77632" x="8936038" y="2778125"/>
          <p14:tracePt t="77636" x="8943975" y="2778125"/>
          <p14:tracePt t="77638" x="8953500" y="2770188"/>
          <p14:tracePt t="77642" x="8961438" y="2762250"/>
          <p14:tracePt t="77645" x="8961438" y="2752725"/>
          <p14:tracePt t="77648" x="8969375" y="2752725"/>
          <p14:tracePt t="77651" x="8969375" y="2744788"/>
          <p14:tracePt t="77652" x="8978900" y="2744788"/>
          <p14:tracePt t="77656" x="8986838" y="2744788"/>
          <p14:tracePt t="77657" x="8986838" y="2736850"/>
          <p14:tracePt t="77660" x="8994775" y="2727325"/>
          <p14:tracePt t="77664" x="8994775" y="2719388"/>
          <p14:tracePt t="77668" x="9002713" y="2719388"/>
          <p14:tracePt t="77669" x="9002713" y="2711450"/>
          <p14:tracePt t="77673" x="9012238" y="2703513"/>
          <p14:tracePt t="77676" x="9020175" y="2703513"/>
          <p14:tracePt t="77678" x="9020175" y="2693988"/>
          <p14:tracePt t="77683" x="9020175" y="2686050"/>
          <p14:tracePt t="77684" x="9028113" y="2686050"/>
          <p14:tracePt t="77686" x="9028113" y="2678113"/>
          <p14:tracePt t="77691" x="9028113" y="2668588"/>
          <p14:tracePt t="77696" x="9037638" y="2668588"/>
          <p14:tracePt t="77699" x="9037638" y="2660650"/>
          <p14:tracePt t="77700" x="9037638" y="2652713"/>
          <p14:tracePt t="77704" x="9045575" y="2652713"/>
          <p14:tracePt t="77706" x="9045575" y="2644775"/>
          <p14:tracePt t="77708" x="9053513" y="2644775"/>
          <p14:tracePt t="77711" x="9053513" y="2635250"/>
          <p14:tracePt t="77717" x="9053513" y="2627313"/>
          <p14:tracePt t="77721" x="9061450" y="2619375"/>
          <p14:tracePt t="77726" x="9061450" y="2609850"/>
          <p14:tracePt t="77731" x="9061450" y="2601913"/>
          <p14:tracePt t="77735" x="9061450" y="2593975"/>
          <p14:tracePt t="77738" x="9061450" y="2586038"/>
          <p14:tracePt t="77740" x="9061450" y="2576513"/>
          <p14:tracePt t="77743" x="9061450" y="2568575"/>
          <p14:tracePt t="77745" x="9061450" y="2560638"/>
          <p14:tracePt t="77748" x="9061450" y="2551113"/>
          <p14:tracePt t="77750" x="9061450" y="2543175"/>
          <p14:tracePt t="77752" x="9061450" y="2535238"/>
          <p14:tracePt t="77755" x="9061450" y="2527300"/>
          <p14:tracePt t="77756" x="9061450" y="2517775"/>
          <p14:tracePt t="77758" x="9061450" y="2509838"/>
          <p14:tracePt t="77758" x="9053513" y="2509838"/>
          <p14:tracePt t="77760" x="9045575" y="2501900"/>
          <p14:tracePt t="77762" x="9045575" y="2492375"/>
          <p14:tracePt t="77764" x="9037638" y="2484438"/>
          <p14:tracePt t="77766" x="9037638" y="2476500"/>
          <p14:tracePt t="77768" x="9028113" y="2468563"/>
          <p14:tracePt t="77770" x="9020175" y="2459038"/>
          <p14:tracePt t="77773" x="9012238" y="2451100"/>
          <p14:tracePt t="77774" x="9012238" y="2443163"/>
          <p14:tracePt t="77776" x="9002713" y="2443163"/>
          <p14:tracePt t="77777" x="9002713" y="2433638"/>
          <p14:tracePt t="77779" x="8994775" y="2433638"/>
          <p14:tracePt t="77780" x="8994775" y="2425700"/>
          <p14:tracePt t="77782" x="8986838" y="2425700"/>
          <p14:tracePt t="77783" x="8978900" y="2409825"/>
          <p14:tracePt t="77785" x="8969375" y="2409825"/>
          <p14:tracePt t="77787" x="8969375" y="2400300"/>
          <p14:tracePt t="77788" x="8961438" y="2400300"/>
          <p14:tracePt t="77790" x="8961438" y="2392363"/>
          <p14:tracePt t="77792" x="8953500" y="2392363"/>
          <p14:tracePt t="77792" x="8943975" y="2392363"/>
          <p14:tracePt t="77794" x="8943975" y="2384425"/>
          <p14:tracePt t="77795" x="8936038" y="2384425"/>
          <p14:tracePt t="77796" x="8936038" y="2374900"/>
          <p14:tracePt t="77799" x="8928100" y="2374900"/>
          <p14:tracePt t="77800" x="8928100" y="2366963"/>
          <p14:tracePt t="77801" x="8920163" y="2366963"/>
          <p14:tracePt t="77802" x="8910638" y="2366963"/>
          <p14:tracePt t="77806" x="8902700" y="2359025"/>
          <p14:tracePt t="77808" x="8894763" y="2359025"/>
          <p14:tracePt t="77810" x="8885238" y="2351088"/>
          <p14:tracePt t="77812" x="8877300" y="2351088"/>
          <p14:tracePt t="77815" x="8869363" y="2341563"/>
          <p14:tracePt t="77818" x="8861425" y="2341563"/>
          <p14:tracePt t="77819" x="8861425" y="2333625"/>
          <p14:tracePt t="77820" x="8851900" y="2333625"/>
          <p14:tracePt t="77821" x="8843963" y="2333625"/>
          <p14:tracePt t="77823" x="8836025" y="2333625"/>
          <p14:tracePt t="77824" x="8836025" y="2325688"/>
          <p14:tracePt t="77825" x="8826500" y="2325688"/>
          <p14:tracePt t="77827" x="8818563" y="2325688"/>
          <p14:tracePt t="77829" x="8810625" y="2316163"/>
          <p14:tracePt t="77831" x="8802688" y="2316163"/>
          <p14:tracePt t="77832" x="8793163" y="2308225"/>
          <p14:tracePt t="77834" x="8785225" y="2308225"/>
          <p14:tracePt t="77835" x="8777288" y="2308225"/>
          <p14:tracePt t="77837" x="8767763" y="2308225"/>
          <p14:tracePt t="77838" x="8759825" y="2300288"/>
          <p14:tracePt t="77840" x="8751888" y="2300288"/>
          <p14:tracePt t="77841" x="8743950" y="2300288"/>
          <p14:tracePt t="77843" x="8734425" y="2292350"/>
          <p14:tracePt t="77844" x="8718550" y="2292350"/>
          <p14:tracePt t="77846" x="8709025" y="2292350"/>
          <p14:tracePt t="77849" x="8693150" y="2292350"/>
          <p14:tracePt t="77850" x="8685213" y="2282825"/>
          <p14:tracePt t="77851" x="8675688" y="2282825"/>
          <p14:tracePt t="77852" x="8667750" y="2282825"/>
          <p14:tracePt t="77853" x="8659813" y="2274888"/>
          <p14:tracePt t="77856" x="8650288" y="2274888"/>
          <p14:tracePt t="77857" x="8642350" y="2274888"/>
          <p14:tracePt t="77857" x="8634413" y="2274888"/>
          <p14:tracePt t="77860" x="8626475" y="2274888"/>
          <p14:tracePt t="77861" x="8616950" y="2274888"/>
          <p14:tracePt t="77862" x="8609013" y="2274888"/>
          <p14:tracePt t="77865" x="8601075" y="2266950"/>
          <p14:tracePt t="77867" x="8583613" y="2266950"/>
          <p14:tracePt t="77868" x="8575675" y="2266950"/>
          <p14:tracePt t="77869" x="8558213" y="2266950"/>
          <p14:tracePt t="77872" x="8550275" y="2266950"/>
          <p14:tracePt t="77874" x="8532813" y="2266950"/>
          <p14:tracePt t="77876" x="8524875" y="2266950"/>
          <p14:tracePt t="77877" x="8516938" y="2257425"/>
          <p14:tracePt t="77879" x="8509000" y="2257425"/>
          <p14:tracePt t="77882" x="8499475" y="2257425"/>
          <p14:tracePt t="77883" x="8491538" y="2257425"/>
          <p14:tracePt t="77885" x="8474075" y="2257425"/>
          <p14:tracePt t="77885" x="8474075" y="2249488"/>
          <p14:tracePt t="77886" x="8466138" y="2249488"/>
          <p14:tracePt t="77887" x="8458200" y="2249488"/>
          <p14:tracePt t="77889" x="8450263" y="2249488"/>
          <p14:tracePt t="77891" x="8440738" y="2249488"/>
          <p14:tracePt t="77892" x="8432800" y="2249488"/>
          <p14:tracePt t="77894" x="8415338" y="2249488"/>
          <p14:tracePt t="77895" x="8415338" y="2241550"/>
          <p14:tracePt t="77900" x="8391525" y="2241550"/>
          <p14:tracePt t="77901" x="8382000" y="2241550"/>
          <p14:tracePt t="77902" x="8366125" y="2241550"/>
          <p14:tracePt t="77905" x="8356600" y="2233613"/>
          <p14:tracePt t="77907" x="8348663" y="2233613"/>
          <p14:tracePt t="77907" x="8340725" y="2233613"/>
          <p14:tracePt t="77908" x="8340725" y="2224088"/>
          <p14:tracePt t="77909" x="8332788" y="2224088"/>
          <p14:tracePt t="77911" x="8323263" y="2224088"/>
          <p14:tracePt t="77912" x="8315325" y="2224088"/>
          <p14:tracePt t="77915" x="8307388" y="2224088"/>
          <p14:tracePt t="77916" x="8289925" y="2216150"/>
          <p14:tracePt t="77918" x="8281988" y="2216150"/>
          <p14:tracePt t="77919" x="8274050" y="2216150"/>
          <p14:tracePt t="77921" x="8264525" y="2216150"/>
          <p14:tracePt t="77923" x="8256588" y="2216150"/>
          <p14:tracePt t="77924" x="8248650" y="2216150"/>
          <p14:tracePt t="77926" x="8248650" y="2208213"/>
          <p14:tracePt t="77927" x="8239125" y="2208213"/>
          <p14:tracePt t="77930" x="8231188" y="2208213"/>
          <p14:tracePt t="77931" x="8223250" y="2208213"/>
          <p14:tracePt t="77933" x="8215313" y="2208213"/>
          <p14:tracePt t="77936" x="8205788" y="2208213"/>
          <p14:tracePt t="77938" x="8205788" y="2198688"/>
          <p14:tracePt t="77939" x="8197850" y="2198688"/>
          <p14:tracePt t="77943" x="8189913" y="2198688"/>
          <p14:tracePt t="77943" x="8180388" y="2198688"/>
          <p14:tracePt t="77949" x="8172450" y="2190750"/>
          <p14:tracePt t="77951" x="8164513" y="2190750"/>
          <p14:tracePt t="77953" x="8156575" y="2190750"/>
          <p14:tracePt t="77955" x="8147050" y="2190750"/>
          <p14:tracePt t="77957" x="8139113" y="2190750"/>
          <p14:tracePt t="77961" x="8131175" y="2190750"/>
          <p14:tracePt t="77964" x="8121650" y="2190750"/>
          <p14:tracePt t="77965" x="8113713" y="2190750"/>
          <p14:tracePt t="77966" x="8113713" y="2182813"/>
          <p14:tracePt t="77968" x="8105775" y="2182813"/>
          <p14:tracePt t="77971" x="8097838" y="2182813"/>
          <p14:tracePt t="77974" x="8088313" y="2182813"/>
          <p14:tracePt t="77975" x="8080375" y="2182813"/>
          <p14:tracePt t="77978" x="8072438" y="2182813"/>
          <p14:tracePt t="77982" x="8062913" y="2182813"/>
          <p14:tracePt t="77984" x="8054975" y="2182813"/>
          <p14:tracePt t="77986" x="8047038" y="2182813"/>
          <p14:tracePt t="77989" x="8039100" y="2182813"/>
          <p14:tracePt t="77992" x="8029575" y="2182813"/>
          <p14:tracePt t="77994" x="8021638" y="2182813"/>
          <p14:tracePt t="77998" x="8004175" y="2190750"/>
          <p14:tracePt t="78000" x="7996238" y="2198688"/>
          <p14:tracePt t="78003" x="7988300" y="2198688"/>
          <p14:tracePt t="78005" x="7980363" y="2208213"/>
          <p14:tracePt t="78007" x="7970838" y="2208213"/>
          <p14:tracePt t="78009" x="7962900" y="2208213"/>
          <p14:tracePt t="78011" x="7954963" y="2216150"/>
          <p14:tracePt t="78012" x="7945438" y="2216150"/>
          <p14:tracePt t="78015" x="7937500" y="2216150"/>
          <p14:tracePt t="78016" x="7929563" y="2224088"/>
          <p14:tracePt t="78019" x="7921625" y="2233613"/>
          <p14:tracePt t="78021" x="7912100" y="2233613"/>
          <p14:tracePt t="78022" x="7904163" y="2241550"/>
          <p14:tracePt t="78023" x="7896225" y="2241550"/>
          <p14:tracePt t="78025" x="7886700" y="2249488"/>
          <p14:tracePt t="78028" x="7878763" y="2249488"/>
          <p14:tracePt t="78029" x="7870825" y="2249488"/>
          <p14:tracePt t="78031" x="7862888" y="2266950"/>
          <p14:tracePt t="78034" x="7853363" y="2266950"/>
          <p14:tracePt t="78035" x="7845425" y="2266950"/>
          <p14:tracePt t="78036" x="7837488" y="2266950"/>
          <p14:tracePt t="78037" x="7837488" y="2274888"/>
          <p14:tracePt t="78039" x="7827963" y="2274888"/>
          <p14:tracePt t="78041" x="7820025" y="2282825"/>
          <p14:tracePt t="78043" x="7804150" y="2282825"/>
          <p14:tracePt t="78045" x="7794625" y="2292350"/>
          <p14:tracePt t="78049" x="7786688" y="2292350"/>
          <p14:tracePt t="78050" x="7778750" y="2300288"/>
          <p14:tracePt t="78052" x="7769225" y="2300288"/>
          <p14:tracePt t="78053" x="7769225" y="2308225"/>
          <p14:tracePt t="78054" x="7761288" y="2308225"/>
          <p14:tracePt t="78057" x="7753350" y="2316163"/>
          <p14:tracePt t="78060" x="7745413" y="2316163"/>
          <p14:tracePt t="78065" x="7735888" y="2325688"/>
          <p14:tracePt t="78066" x="7727950" y="2325688"/>
          <p14:tracePt t="78069" x="7727950" y="2333625"/>
          <p14:tracePt t="78070" x="7720013" y="2333625"/>
          <p14:tracePt t="78071" x="7720013" y="2341563"/>
          <p14:tracePt t="78073" x="7710488" y="2341563"/>
          <p14:tracePt t="78075" x="7702550" y="2351088"/>
          <p14:tracePt t="78078" x="7694613" y="2351088"/>
          <p14:tracePt t="78081" x="7686675" y="2359025"/>
          <p14:tracePt t="78084" x="7686675" y="2366963"/>
          <p14:tracePt t="78086" x="7677150" y="2374900"/>
          <p14:tracePt t="78091" x="7677150" y="2384425"/>
          <p14:tracePt t="78092" x="7669213" y="2384425"/>
          <p14:tracePt t="78094" x="7669213" y="2392363"/>
          <p14:tracePt t="78095" x="7661275" y="2392363"/>
          <p14:tracePt t="78098" x="7661275" y="2400300"/>
          <p14:tracePt t="78100" x="7661275" y="2409825"/>
          <p14:tracePt t="78102" x="7661275" y="2417763"/>
          <p14:tracePt t="78105" x="7661275" y="2425700"/>
          <p14:tracePt t="78107" x="7661275" y="2433638"/>
          <p14:tracePt t="78108" x="7661275" y="2443163"/>
          <p14:tracePt t="78112" x="7661275" y="2451100"/>
          <p14:tracePt t="78116" x="7661275" y="2459038"/>
          <p14:tracePt t="78117" x="7661275" y="2468563"/>
          <p14:tracePt t="78119" x="7661275" y="2476500"/>
          <p14:tracePt t="78121" x="7661275" y="2484438"/>
          <p14:tracePt t="78124" x="7661275" y="2492375"/>
          <p14:tracePt t="78126" x="7661275" y="2501900"/>
          <p14:tracePt t="78129" x="7661275" y="2509838"/>
          <p14:tracePt t="78133" x="7661275" y="2517775"/>
          <p14:tracePt t="78136" x="7661275" y="2527300"/>
          <p14:tracePt t="78141" x="7669213" y="2535238"/>
          <p14:tracePt t="78144" x="7669213" y="2543175"/>
          <p14:tracePt t="78149" x="7669213" y="2551113"/>
          <p14:tracePt t="78155" x="7669213" y="2560638"/>
          <p14:tracePt t="78158" x="7677150" y="2560638"/>
          <p14:tracePt t="78161" x="7677150" y="2568575"/>
          <p14:tracePt t="78166" x="7677150" y="2576513"/>
          <p14:tracePt t="78168" x="7686675" y="2586038"/>
          <p14:tracePt t="78173" x="7686675" y="2593975"/>
          <p14:tracePt t="78178" x="7694613" y="2593975"/>
          <p14:tracePt t="78180" x="7694613" y="2601913"/>
          <p14:tracePt t="78181" x="7702550" y="2601913"/>
          <p14:tracePt t="78186" x="7702550" y="2609850"/>
          <p14:tracePt t="78188" x="7710488" y="2609850"/>
          <p14:tracePt t="78190" x="7710488" y="2619375"/>
          <p14:tracePt t="78193" x="7720013" y="2619375"/>
          <p14:tracePt t="78197" x="7720013" y="2627313"/>
          <p14:tracePt t="78198" x="7727950" y="2627313"/>
          <p14:tracePt t="78201" x="7735888" y="2627313"/>
          <p14:tracePt t="78203" x="7735888" y="2635250"/>
          <p14:tracePt t="78206" x="7745413" y="2635250"/>
          <p14:tracePt t="78210" x="7753350" y="2644775"/>
          <p14:tracePt t="78215" x="7761288" y="2652713"/>
          <p14:tracePt t="78219" x="7769225" y="2660650"/>
          <p14:tracePt t="78223" x="7778750" y="2660650"/>
          <p14:tracePt t="78224" x="7786688" y="2668588"/>
          <p14:tracePt t="78229" x="7794625" y="2668588"/>
          <p14:tracePt t="78234" x="7804150" y="2678113"/>
          <p14:tracePt t="78235" x="7812088" y="2678113"/>
          <p14:tracePt t="78236" x="7812088" y="2686050"/>
          <p14:tracePt t="78238" x="7820025" y="2686050"/>
          <p14:tracePt t="78242" x="7827963" y="2693988"/>
          <p14:tracePt t="78247" x="7837488" y="2693988"/>
          <p14:tracePt t="78249" x="7845425" y="2693988"/>
          <p14:tracePt t="78251" x="7845425" y="2703513"/>
          <p14:tracePt t="78255" x="7853363" y="2703513"/>
          <p14:tracePt t="78265" x="7862888" y="2703513"/>
          <p14:tracePt t="78330" x="7870825" y="2703513"/>
          <p14:tracePt t="78583" x="7878763" y="2703513"/>
          <p14:tracePt t="78614" x="7921625" y="2678113"/>
          <p14:tracePt t="78619" x="7929563" y="2678113"/>
          <p14:tracePt t="78720" x="8047038" y="2527300"/>
          <p14:tracePt t="78772" x="8054975" y="2527300"/>
          <p14:tracePt t="78785" x="8054975" y="2517775"/>
          <p14:tracePt t="78798" x="8062913" y="2517775"/>
          <p14:tracePt t="78814" x="8062913" y="2509838"/>
          <p14:tracePt t="78826" x="8062913" y="2501900"/>
          <p14:tracePt t="78828" x="8072438" y="2501900"/>
          <p14:tracePt t="78840" x="8072438" y="2492375"/>
          <p14:tracePt t="78841" x="8080375" y="2492375"/>
          <p14:tracePt t="78849" x="8088313" y="2492375"/>
          <p14:tracePt t="78851" x="8088313" y="2484438"/>
          <p14:tracePt t="78859" x="8097838" y="2484438"/>
          <p14:tracePt t="78861" x="8097838" y="2476500"/>
          <p14:tracePt t="78865" x="8097838" y="2468563"/>
          <p14:tracePt t="78869" x="8105775" y="2468563"/>
          <p14:tracePt t="78872" x="8105775" y="2459038"/>
          <p14:tracePt t="78878" x="8113713" y="2459038"/>
          <p14:tracePt t="78881" x="8113713" y="2451100"/>
          <p14:tracePt t="78882" x="8121650" y="2451100"/>
          <p14:tracePt t="78887" x="8121650" y="2443163"/>
          <p14:tracePt t="78892" x="8131175" y="2443163"/>
          <p14:tracePt t="78893" x="8131175" y="2433638"/>
          <p14:tracePt t="78903" x="8131175" y="2425700"/>
          <p14:tracePt t="79041" x="8131175" y="2433638"/>
          <p14:tracePt t="79050" x="8131175" y="2443163"/>
          <p14:tracePt t="79066" x="8131175" y="2451100"/>
          <p14:tracePt t="79080" x="8139113" y="2459038"/>
          <p14:tracePt t="79096" x="8147050" y="2459038"/>
          <p14:tracePt t="79101" x="8147050" y="2468563"/>
          <p14:tracePt t="79102" x="8156575" y="2468563"/>
          <p14:tracePt t="79116" x="8164513" y="2468563"/>
          <p14:tracePt t="79121" x="8164513" y="2476500"/>
          <p14:tracePt t="79122" x="8172450" y="2476500"/>
          <p14:tracePt t="79127" x="8180388" y="2476500"/>
          <p14:tracePt t="79131" x="8189913" y="2476500"/>
          <p14:tracePt t="79136" x="8197850" y="2476500"/>
          <p14:tracePt t="79140" x="8205788" y="2476500"/>
          <p14:tracePt t="79144" x="8215313" y="2476500"/>
          <p14:tracePt t="79148" x="8223250" y="2476500"/>
          <p14:tracePt t="79152" x="8231188" y="2476500"/>
          <p14:tracePt t="79156" x="8239125" y="2468563"/>
          <p14:tracePt t="79165" x="8248650" y="2468563"/>
          <p14:tracePt t="79166" x="8248650" y="2459038"/>
          <p14:tracePt t="79167" x="8256588" y="2459038"/>
          <p14:tracePt t="79174" x="8256588" y="2451100"/>
          <p14:tracePt t="79175" x="8264525" y="2451100"/>
          <p14:tracePt t="79182" x="8264525" y="2443163"/>
          <p14:tracePt t="79184" x="8264525" y="2433638"/>
          <p14:tracePt t="79188" x="8274050" y="2433638"/>
          <p14:tracePt t="79190" x="8274050" y="2425700"/>
          <p14:tracePt t="79198" x="8274050" y="2417763"/>
          <p14:tracePt t="79203" x="8274050" y="2409825"/>
          <p14:tracePt t="79207" x="8274050" y="2400300"/>
          <p14:tracePt t="79216" x="8274050" y="2392363"/>
          <p14:tracePt t="79227" x="8274050" y="2384425"/>
          <p14:tracePt t="79231" x="8264525" y="2384425"/>
          <p14:tracePt t="79237" x="8256588" y="2384425"/>
          <p14:tracePt t="79239" x="8248650" y="2384425"/>
          <p14:tracePt t="79242" x="8239125" y="2384425"/>
          <p14:tracePt t="79245" x="8239125" y="2374900"/>
          <p14:tracePt t="79247" x="8231188" y="2374900"/>
          <p14:tracePt t="79250" x="8223250" y="2374900"/>
          <p14:tracePt t="79251" x="8215313" y="2374900"/>
          <p14:tracePt t="79255" x="8205788" y="2374900"/>
          <p14:tracePt t="79258" x="8197850" y="2374900"/>
          <p14:tracePt t="79261" x="8189913" y="2374900"/>
          <p14:tracePt t="79265" x="8180388" y="2374900"/>
          <p14:tracePt t="79269" x="8172450" y="2374900"/>
          <p14:tracePt t="79273" x="8164513" y="2374900"/>
          <p14:tracePt t="79278" x="8156575" y="2374900"/>
          <p14:tracePt t="79279" x="8147050" y="2374900"/>
          <p14:tracePt t="79285" x="8139113" y="2374900"/>
          <p14:tracePt t="79290" x="8131175" y="2374900"/>
          <p14:tracePt t="79291" x="8131175" y="2384425"/>
          <p14:tracePt t="79293" x="8121650" y="2384425"/>
          <p14:tracePt t="79297" x="8113713" y="2392363"/>
          <p14:tracePt t="79301" x="8105775" y="2392363"/>
          <p14:tracePt t="79303" x="8105775" y="2400300"/>
          <p14:tracePt t="79306" x="8097838" y="2409825"/>
          <p14:tracePt t="79313" x="8097838" y="2417763"/>
          <p14:tracePt t="79315" x="8088313" y="2417763"/>
          <p14:tracePt t="79317" x="8088313" y="2425700"/>
          <p14:tracePt t="79318" x="8080375" y="2425700"/>
          <p14:tracePt t="79323" x="8080375" y="2433638"/>
          <p14:tracePt t="79324" x="8080375" y="2443163"/>
          <p14:tracePt t="79328" x="8080375" y="2451100"/>
          <p14:tracePt t="79336" x="8080375" y="2459038"/>
          <p14:tracePt t="79340" x="8080375" y="2468563"/>
          <p14:tracePt t="79342" x="8080375" y="2476500"/>
          <p14:tracePt t="79349" x="8088313" y="2484438"/>
          <p14:tracePt t="79355" x="8088313" y="2492375"/>
          <p14:tracePt t="79356" x="8097838" y="2492375"/>
          <p14:tracePt t="79361" x="8105775" y="2501900"/>
          <p14:tracePt t="79366" x="8105775" y="2509838"/>
          <p14:tracePt t="79368" x="8113713" y="2509838"/>
          <p14:tracePt t="79369" x="8121650" y="2509838"/>
          <p14:tracePt t="79374" x="8131175" y="2509838"/>
          <p14:tracePt t="79376" x="8131175" y="2517775"/>
          <p14:tracePt t="79378" x="8139113" y="2517775"/>
          <p14:tracePt t="79383" x="8147050" y="2517775"/>
          <p14:tracePt t="79386" x="8156575" y="2517775"/>
          <p14:tracePt t="79391" x="8164513" y="2517775"/>
          <p14:tracePt t="79395" x="8172450" y="2517775"/>
          <p14:tracePt t="79398" x="8180388" y="2517775"/>
          <p14:tracePt t="79399" x="8189913" y="2517775"/>
          <p14:tracePt t="79403" x="8197850" y="2517775"/>
          <p14:tracePt t="79406" x="8205788" y="2517775"/>
          <p14:tracePt t="79411" x="8215313" y="2517775"/>
          <p14:tracePt t="79412" x="8223250" y="2517775"/>
          <p14:tracePt t="79415" x="8231188" y="2517775"/>
          <p14:tracePt t="79418" x="8239125" y="2517775"/>
          <p14:tracePt t="79420" x="8248650" y="2517775"/>
          <p14:tracePt t="79421" x="8256588" y="2509838"/>
          <p14:tracePt t="79424" x="8256588" y="2501900"/>
          <p14:tracePt t="79426" x="8264525" y="2501900"/>
          <p14:tracePt t="79427" x="8274050" y="2501900"/>
          <p14:tracePt t="79428" x="8274050" y="2492375"/>
          <p14:tracePt t="79431" x="8281988" y="2492375"/>
          <p14:tracePt t="79432" x="8289925" y="2492375"/>
          <p14:tracePt t="79433" x="8289925" y="2484438"/>
          <p14:tracePt t="79435" x="8297863" y="2484438"/>
          <p14:tracePt t="79437" x="8297863" y="2476500"/>
          <p14:tracePt t="79440" x="8307388" y="2468563"/>
          <p14:tracePt t="79445" x="8307388" y="2459038"/>
          <p14:tracePt t="79446" x="8315325" y="2459038"/>
          <p14:tracePt t="79450" x="8315325" y="2451100"/>
          <p14:tracePt t="79452" x="8315325" y="2443163"/>
          <p14:tracePt t="79454" x="8323263" y="2443163"/>
          <p14:tracePt t="79455" x="8323263" y="2433638"/>
          <p14:tracePt t="79458" x="8323263" y="2425700"/>
          <p14:tracePt t="79465" x="8323263" y="2417763"/>
          <p14:tracePt t="79469" x="8323263" y="2409825"/>
          <p14:tracePt t="79472" x="8323263" y="2400300"/>
          <p14:tracePt t="79478" x="8323263" y="2392363"/>
          <p14:tracePt t="79486" x="8323263" y="2384425"/>
          <p14:tracePt t="79490" x="8315325" y="2384425"/>
          <p14:tracePt t="79499" x="8307388" y="2384425"/>
          <p14:tracePt t="79500" x="8307388" y="2374900"/>
          <p14:tracePt t="79503" x="8297863" y="2374900"/>
          <p14:tracePt t="79508" x="8289925" y="2374900"/>
          <p14:tracePt t="79509" x="8281988" y="2374900"/>
          <p14:tracePt t="79515" x="8274050" y="2374900"/>
          <p14:tracePt t="79519" x="8264525" y="2374900"/>
          <p14:tracePt t="79523" x="8256588" y="2374900"/>
          <p14:tracePt t="79525" x="8248650" y="2374900"/>
          <p14:tracePt t="79530" x="8239125" y="2374900"/>
          <p14:tracePt t="79535" x="8231188" y="2374900"/>
          <p14:tracePt t="79539" x="8223250" y="2374900"/>
          <p14:tracePt t="79541" x="8215313" y="2374900"/>
          <p14:tracePt t="79545" x="8215313" y="2384425"/>
          <p14:tracePt t="79546" x="8205788" y="2384425"/>
          <p14:tracePt t="79551" x="8197850" y="2384425"/>
          <p14:tracePt t="79556" x="8197850" y="2392363"/>
          <p14:tracePt t="79557" x="8189913" y="2392363"/>
          <p14:tracePt t="79563" x="8180388" y="2392363"/>
          <p14:tracePt t="79572" x="8180388" y="2400300"/>
          <p14:tracePt t="79609" x="8180388" y="2409825"/>
          <p14:tracePt t="79622" x="8180388" y="2417763"/>
          <p14:tracePt t="79627" x="8189913" y="2417763"/>
          <p14:tracePt t="79631" x="8189913" y="2425700"/>
          <p14:tracePt t="79634" x="8197850" y="2425700"/>
          <p14:tracePt t="79636" x="8197850" y="2433638"/>
          <p14:tracePt t="79639" x="8205788" y="2443163"/>
          <p14:tracePt t="79641" x="8215313" y="2443163"/>
          <p14:tracePt t="79644" x="8223250" y="2443163"/>
          <p14:tracePt t="79645" x="8223250" y="2451100"/>
          <p14:tracePt t="79646" x="8231188" y="2451100"/>
          <p14:tracePt t="79649" x="8231188" y="2459038"/>
          <p14:tracePt t="79649" x="8239125" y="2459038"/>
          <p14:tracePt t="79653" x="8248650" y="2468563"/>
          <p14:tracePt t="79654" x="8256588" y="2468563"/>
          <p14:tracePt t="79656" x="8256588" y="2476500"/>
          <p14:tracePt t="79657" x="8264525" y="2476500"/>
          <p14:tracePt t="79659" x="8274050" y="2484438"/>
          <p14:tracePt t="79660" x="8281988" y="2484438"/>
          <p14:tracePt t="79662" x="8289925" y="2484438"/>
          <p14:tracePt t="79665" x="8297863" y="2492375"/>
          <p14:tracePt t="79667" x="8307388" y="2492375"/>
          <p14:tracePt t="79668" x="8315325" y="2501900"/>
          <p14:tracePt t="79670" x="8323263" y="2509838"/>
          <p14:tracePt t="79672" x="8332788" y="2509838"/>
          <p14:tracePt t="79673" x="8340725" y="2509838"/>
          <p14:tracePt t="79675" x="8348663" y="2509838"/>
          <p14:tracePt t="79676" x="8348663" y="2517775"/>
          <p14:tracePt t="79677" x="8366125" y="2517775"/>
          <p14:tracePt t="79681" x="8374063" y="2517775"/>
          <p14:tracePt t="79682" x="8382000" y="2517775"/>
          <p14:tracePt t="79683" x="8391525" y="2527300"/>
          <p14:tracePt t="79685" x="8399463" y="2527300"/>
          <p14:tracePt t="79687" x="8407400" y="2527300"/>
          <p14:tracePt t="79689" x="8415338" y="2527300"/>
          <p14:tracePt t="79690" x="8424863" y="2527300"/>
          <p14:tracePt t="79691" x="8424863" y="2535238"/>
          <p14:tracePt t="79692" x="8432800" y="2535238"/>
          <p14:tracePt t="79694" x="8440738" y="2535238"/>
          <p14:tracePt t="79697" x="8450263" y="2535238"/>
          <p14:tracePt t="79699" x="8450263" y="2543175"/>
          <p14:tracePt t="79700" x="8466138" y="2543175"/>
          <p14:tracePt t="79702" x="8474075" y="2543175"/>
          <p14:tracePt t="79704" x="8483600" y="2543175"/>
          <p14:tracePt t="79707" x="8491538" y="2543175"/>
          <p14:tracePt t="79708" x="8499475" y="2543175"/>
          <p14:tracePt t="79710" x="8509000" y="2543175"/>
          <p14:tracePt t="79714" x="8516938" y="2543175"/>
          <p14:tracePt t="79716" x="8524875" y="2543175"/>
          <p14:tracePt t="79717" x="8532813" y="2543175"/>
          <p14:tracePt t="79720" x="8542338" y="2543175"/>
          <p14:tracePt t="79724" x="8550275" y="2543175"/>
          <p14:tracePt t="79726" x="8550275" y="2551113"/>
          <p14:tracePt t="79727" x="8558213" y="2551113"/>
          <p14:tracePt t="79730" x="8567738" y="2551113"/>
          <p14:tracePt t="79733" x="8575675" y="2551113"/>
          <p14:tracePt t="79737" x="8583613" y="2551113"/>
          <p14:tracePt t="79741" x="8591550" y="2551113"/>
          <p14:tracePt t="79744" x="8601075" y="2551113"/>
          <p14:tracePt t="79750" x="8609013" y="2551113"/>
          <p14:tracePt t="79755" x="8616950" y="2551113"/>
          <p14:tracePt t="79760" x="8626475" y="2551113"/>
          <p14:tracePt t="79765" x="8634413" y="2551113"/>
          <p14:tracePt t="79772" x="8642350" y="2551113"/>
          <p14:tracePt t="79785" x="8650288" y="2551113"/>
          <p14:tracePt t="79795" x="8659813" y="2551113"/>
          <p14:tracePt t="79799" x="8667750" y="2551113"/>
          <p14:tracePt t="79810" x="8675688" y="2551113"/>
          <p14:tracePt t="79823" x="8685213" y="2551113"/>
          <p14:tracePt t="79878" x="8693150" y="2551113"/>
          <p14:tracePt t="79908" x="8693150" y="2543175"/>
          <p14:tracePt t="79927" x="8693150" y="2535238"/>
          <p14:tracePt t="79956" x="8693150" y="2527300"/>
          <p14:tracePt t="79968" x="8685213" y="2517775"/>
          <p14:tracePt t="79974" x="8675688" y="2517775"/>
          <p14:tracePt t="79978" x="8667750" y="2509838"/>
          <p14:tracePt t="79983" x="8659813" y="2501900"/>
          <p14:tracePt t="79987" x="8650288" y="2501900"/>
          <p14:tracePt t="79989" x="8642350" y="2501900"/>
          <p14:tracePt t="79992" x="8642350" y="2492375"/>
          <p14:tracePt t="79994" x="8634413" y="2492375"/>
          <p14:tracePt t="79996" x="8626475" y="2492375"/>
          <p14:tracePt t="80000" x="8616950" y="2484438"/>
          <p14:tracePt t="80002" x="8609013" y="2484438"/>
          <p14:tracePt t="80005" x="8601075" y="2484438"/>
          <p14:tracePt t="80007" x="8591550" y="2484438"/>
          <p14:tracePt t="80009" x="8591550" y="2476500"/>
          <p14:tracePt t="80010" x="8583613" y="2476500"/>
          <p14:tracePt t="80012" x="8575675" y="2476500"/>
          <p14:tracePt t="80014" x="8567738" y="2468563"/>
          <p14:tracePt t="80016" x="8558213" y="2468563"/>
          <p14:tracePt t="80018" x="8550275" y="2468563"/>
          <p14:tracePt t="80020" x="8542338" y="2468563"/>
          <p14:tracePt t="80022" x="8532813" y="2468563"/>
          <p14:tracePt t="80023" x="8524875" y="2459038"/>
          <p14:tracePt t="80025" x="8516938" y="2459038"/>
          <p14:tracePt t="80027" x="8499475" y="2459038"/>
          <p14:tracePt t="80029" x="8491538" y="2459038"/>
          <p14:tracePt t="80032" x="8474075" y="2459038"/>
          <p14:tracePt t="80033" x="8466138" y="2459038"/>
          <p14:tracePt t="80034" x="8458200" y="2451100"/>
          <p14:tracePt t="80035" x="8450263" y="2451100"/>
          <p14:tracePt t="80036" x="8440738" y="2451100"/>
          <p14:tracePt t="80038" x="8424863" y="2451100"/>
          <p14:tracePt t="80039" x="8415338" y="2443163"/>
          <p14:tracePt t="80040" x="8407400" y="2443163"/>
          <p14:tracePt t="80042" x="8399463" y="2443163"/>
          <p14:tracePt t="80042" x="8391525" y="2443163"/>
          <p14:tracePt t="80043" x="8382000" y="2443163"/>
          <p14:tracePt t="80045" x="8374063" y="2443163"/>
          <p14:tracePt t="80046" x="8366125" y="2443163"/>
          <p14:tracePt t="80049" x="8340725" y="2443163"/>
          <p14:tracePt t="80050" x="8332788" y="2443163"/>
          <p14:tracePt t="80051" x="8323263" y="2443163"/>
          <p14:tracePt t="80053" x="8315325" y="2443163"/>
          <p14:tracePt t="80053" x="8307388" y="2443163"/>
          <p14:tracePt t="80054" x="8297863" y="2443163"/>
          <p14:tracePt t="80056" x="8289925" y="2443163"/>
          <p14:tracePt t="80057" x="8281988" y="2443163"/>
          <p14:tracePt t="80057" x="8274050" y="2443163"/>
          <p14:tracePt t="80060" x="8264525" y="2443163"/>
          <p14:tracePt t="80060" x="8256588" y="2443163"/>
          <p14:tracePt t="80061" x="8248650" y="2433638"/>
          <p14:tracePt t="80062" x="8239125" y="2433638"/>
          <p14:tracePt t="80065" x="8223250" y="2433638"/>
          <p14:tracePt t="80068" x="8197850" y="2433638"/>
          <p14:tracePt t="80070" x="8189913" y="2433638"/>
          <p14:tracePt t="80072" x="8180388" y="2433638"/>
          <p14:tracePt t="80073" x="8172450" y="2433638"/>
          <p14:tracePt t="80074" x="8164513" y="2433638"/>
          <p14:tracePt t="80076" x="8147050" y="2425700"/>
          <p14:tracePt t="80078" x="8139113" y="2425700"/>
          <p14:tracePt t="80082" x="8131175" y="2425700"/>
          <p14:tracePt t="80083" x="8121650" y="2425700"/>
          <p14:tracePt t="80085" x="8113713" y="2425700"/>
          <p14:tracePt t="80087" x="8105775" y="2425700"/>
          <p14:tracePt t="80089" x="8097838" y="2425700"/>
          <p14:tracePt t="80092" x="8088313" y="2425700"/>
          <p14:tracePt t="80096" x="8080375" y="2425700"/>
          <p14:tracePt t="80101" x="8072438" y="2425700"/>
          <p14:tracePt t="80156" x="8072438" y="2433638"/>
          <p14:tracePt t="80161" x="8062913" y="2433638"/>
          <p14:tracePt t="80163" x="8062913" y="2443163"/>
          <p14:tracePt t="80168" x="8062913" y="2451100"/>
          <p14:tracePt t="80172" x="8062913" y="2459038"/>
          <p14:tracePt t="80176" x="8062913" y="2468563"/>
          <p14:tracePt t="80177" x="8054975" y="2468563"/>
          <p14:tracePt t="80180" x="8054975" y="2476500"/>
          <p14:tracePt t="80184" x="8054975" y="2484438"/>
          <p14:tracePt t="80187" x="8054975" y="2492375"/>
          <p14:tracePt t="80189" x="8047038" y="2501900"/>
          <p14:tracePt t="80192" x="8047038" y="2509838"/>
          <p14:tracePt t="80197" x="8047038" y="2517775"/>
          <p14:tracePt t="80199" x="8047038" y="2527300"/>
          <p14:tracePt t="80201" x="8047038" y="2535238"/>
          <p14:tracePt t="80205" x="8047038" y="2543175"/>
          <p14:tracePt t="80209" x="8047038" y="2551113"/>
          <p14:tracePt t="80214" x="8047038" y="2560638"/>
          <p14:tracePt t="80216" x="8047038" y="2568575"/>
          <p14:tracePt t="80220" x="8047038" y="2576513"/>
          <p14:tracePt t="80223" x="8054975" y="2576513"/>
          <p14:tracePt t="80225" x="8054975" y="2586038"/>
          <p14:tracePt t="80231" x="8062913" y="2593975"/>
          <p14:tracePt t="80234" x="8062913" y="2601913"/>
          <p14:tracePt t="80237" x="8072438" y="2601913"/>
          <p14:tracePt t="80240" x="8072438" y="2609850"/>
          <p14:tracePt t="80240" x="8080375" y="2609850"/>
          <p14:tracePt t="80242" x="8088313" y="2609850"/>
          <p14:tracePt t="80247" x="8097838" y="2619375"/>
          <p14:tracePt t="80250" x="8105775" y="2619375"/>
          <p14:tracePt t="80253" x="8113713" y="2619375"/>
          <p14:tracePt t="80254" x="8121650" y="2627313"/>
          <p14:tracePt t="80258" x="8131175" y="2627313"/>
          <p14:tracePt t="80261" x="8139113" y="2627313"/>
          <p14:tracePt t="80262" x="8147050" y="2627313"/>
          <p14:tracePt t="80265" x="8156575" y="2627313"/>
          <p14:tracePt t="80268" x="8164513" y="2627313"/>
          <p14:tracePt t="80270" x="8172450" y="2627313"/>
          <p14:tracePt t="80271" x="8180388" y="2627313"/>
          <p14:tracePt t="80273" x="8189913" y="2627313"/>
          <p14:tracePt t="80275" x="8197850" y="2627313"/>
          <p14:tracePt t="80277" x="8197850" y="2635250"/>
          <p14:tracePt t="80277" x="8205788" y="2635250"/>
          <p14:tracePt t="80279" x="8215313" y="2635250"/>
          <p14:tracePt t="80281" x="8231188" y="2635250"/>
          <p14:tracePt t="80283" x="8248650" y="2635250"/>
          <p14:tracePt t="80285" x="8256588" y="2635250"/>
          <p14:tracePt t="80286" x="8264525" y="2635250"/>
          <p14:tracePt t="80287" x="8274050" y="2635250"/>
          <p14:tracePt t="80289" x="8281988" y="2635250"/>
          <p14:tracePt t="80290" x="8289925" y="2635250"/>
          <p14:tracePt t="80292" x="8297863" y="2635250"/>
          <p14:tracePt t="80293" x="8307388" y="2635250"/>
          <p14:tracePt t="80294" x="8315325" y="2635250"/>
          <p14:tracePt t="80297" x="8332788" y="2635250"/>
          <p14:tracePt t="80299" x="8340725" y="2635250"/>
          <p14:tracePt t="80299" x="8348663" y="2635250"/>
          <p14:tracePt t="80300" x="8356600" y="2635250"/>
          <p14:tracePt t="80301" x="8366125" y="2635250"/>
          <p14:tracePt t="80304" x="8382000" y="2635250"/>
          <p14:tracePt t="80307" x="8391525" y="2635250"/>
          <p14:tracePt t="80307" x="8399463" y="2635250"/>
          <p14:tracePt t="80308" x="8407400" y="2635250"/>
          <p14:tracePt t="80309" x="8415338" y="2635250"/>
          <p14:tracePt t="80311" x="8424863" y="2635250"/>
          <p14:tracePt t="80312" x="8432800" y="2635250"/>
          <p14:tracePt t="80315" x="8440738" y="2635250"/>
          <p14:tracePt t="80316" x="8450263" y="2635250"/>
          <p14:tracePt t="80318" x="8458200" y="2635250"/>
          <p14:tracePt t="80319" x="8466138" y="2635250"/>
          <p14:tracePt t="80322" x="8483600" y="2635250"/>
          <p14:tracePt t="80325" x="8491538" y="2635250"/>
          <p14:tracePt t="80326" x="8499475" y="2635250"/>
          <p14:tracePt t="80328" x="8509000" y="2635250"/>
          <p14:tracePt t="80331" x="8516938" y="2627313"/>
          <p14:tracePt t="80332" x="8524875" y="2627313"/>
          <p14:tracePt t="80334" x="8532813" y="2627313"/>
          <p14:tracePt t="80336" x="8542338" y="2627313"/>
          <p14:tracePt t="80339" x="8550275" y="2627313"/>
          <p14:tracePt t="80342" x="8558213" y="2619375"/>
          <p14:tracePt t="80343" x="8567738" y="2619375"/>
          <p14:tracePt t="80347" x="8575675" y="2619375"/>
          <p14:tracePt t="80350" x="8583613" y="2619375"/>
          <p14:tracePt t="80352" x="8583613" y="2609850"/>
          <p14:tracePt t="80353" x="8591550" y="2609850"/>
          <p14:tracePt t="80356" x="8601075" y="2609850"/>
          <p14:tracePt t="80359" x="8609013" y="2609850"/>
          <p14:tracePt t="80365" x="8616950" y="2601913"/>
          <p14:tracePt t="80370" x="8626475" y="2601913"/>
          <p14:tracePt t="80372" x="8626475" y="2593975"/>
          <p14:tracePt t="80376" x="8634413" y="2593975"/>
          <p14:tracePt t="80410" x="8642350" y="2593975"/>
          <p14:tracePt t="80437" x="8650288" y="2593975"/>
          <p14:tracePt t="80446" x="8659813" y="2593975"/>
          <p14:tracePt t="80451" x="8667750" y="2593975"/>
          <p14:tracePt t="80456" x="8675688" y="2593975"/>
          <p14:tracePt t="80459" x="8675688" y="2601913"/>
          <p14:tracePt t="80462" x="8685213" y="2601913"/>
          <p14:tracePt t="80471" x="8693150" y="2601913"/>
          <p14:tracePt t="80477" x="8701088" y="2601913"/>
          <p14:tracePt t="80479" x="8709025" y="2601913"/>
          <p14:tracePt t="80482" x="8709025" y="2609850"/>
          <p14:tracePt t="80485" x="8718550" y="2609850"/>
          <p14:tracePt t="80491" x="8726488" y="2609850"/>
          <p14:tracePt t="80497" x="8734425" y="2609850"/>
          <p14:tracePt t="80500" x="8743950" y="2609850"/>
          <p14:tracePt t="80501" x="8743950" y="2619375"/>
          <p14:tracePt t="80506" x="8751888" y="2619375"/>
          <p14:tracePt t="80511" x="8759825" y="2619375"/>
          <p14:tracePt t="80519" x="8767763" y="2619375"/>
          <p14:tracePt t="80522" x="8777288" y="2619375"/>
          <p14:tracePt t="80532" x="8785225" y="2619375"/>
          <p14:tracePt t="80538" x="8793163" y="2619375"/>
          <p14:tracePt t="80547" x="8802688" y="2619375"/>
          <p14:tracePt t="80553" x="8810625" y="2619375"/>
          <p14:tracePt t="80579" x="8810625" y="2609850"/>
          <p14:tracePt t="80588" x="8810625" y="2601913"/>
          <p14:tracePt t="80589" x="8802688" y="2601913"/>
          <p14:tracePt t="80591" x="8802688" y="2593975"/>
          <p14:tracePt t="80595" x="8793163" y="2593975"/>
          <p14:tracePt t="80599" x="8785225" y="2586038"/>
          <p14:tracePt t="80605" x="8777288" y="2586038"/>
          <p14:tracePt t="80606" x="8767763" y="2586038"/>
          <p14:tracePt t="80608" x="8767763" y="2576513"/>
          <p14:tracePt t="80610" x="8759825" y="2576513"/>
          <p14:tracePt t="80615" x="8751888" y="2576513"/>
          <p14:tracePt t="80616" x="8751888" y="2568575"/>
          <p14:tracePt t="80617" x="8743950" y="2568575"/>
          <p14:tracePt t="80619" x="8743950" y="2560638"/>
          <p14:tracePt t="80620" x="8734425" y="2560638"/>
          <p14:tracePt t="80623" x="8726488" y="2560638"/>
          <p14:tracePt t="80626" x="8718550" y="2551113"/>
          <p14:tracePt t="80629" x="8709025" y="2551113"/>
          <p14:tracePt t="80632" x="8701088" y="2551113"/>
          <p14:tracePt t="80633" x="8701088" y="2543175"/>
          <p14:tracePt t="80633" x="8693150" y="2543175"/>
          <p14:tracePt t="80635" x="8685213" y="2543175"/>
          <p14:tracePt t="80639" x="8675688" y="2535238"/>
          <p14:tracePt t="80642" x="8667750" y="2527300"/>
          <p14:tracePt t="80642" x="8659813" y="2527300"/>
          <p14:tracePt t="80644" x="8650288" y="2527300"/>
          <p14:tracePt t="80646" x="8650288" y="2517775"/>
          <p14:tracePt t="80647" x="8642350" y="2517775"/>
          <p14:tracePt t="80649" x="8634413" y="2517775"/>
          <p14:tracePt t="80651" x="8616950" y="2509838"/>
          <p14:tracePt t="80653" x="8609013" y="2509838"/>
          <p14:tracePt t="80654" x="8609013" y="2501900"/>
          <p14:tracePt t="80655" x="8601075" y="2501900"/>
          <p14:tracePt t="80656" x="8591550" y="2492375"/>
          <p14:tracePt t="80657" x="8583613" y="2492375"/>
          <p14:tracePt t="80659" x="8575675" y="2492375"/>
          <p14:tracePt t="80661" x="8567738" y="2492375"/>
          <p14:tracePt t="80665" x="8558213" y="2484438"/>
          <p14:tracePt t="80666" x="8550275" y="2484438"/>
          <p14:tracePt t="80668" x="8532813" y="2484438"/>
          <p14:tracePt t="80670" x="8524875" y="2484438"/>
          <p14:tracePt t="80672" x="8509000" y="2476500"/>
          <p14:tracePt t="80674" x="8499475" y="2468563"/>
          <p14:tracePt t="80676" x="8491538" y="2468563"/>
          <p14:tracePt t="80677" x="8483600" y="2468563"/>
          <p14:tracePt t="80678" x="8474075" y="2468563"/>
          <p14:tracePt t="80679" x="8466138" y="2468563"/>
          <p14:tracePt t="80682" x="8458200" y="2468563"/>
          <p14:tracePt t="80684" x="8450263" y="2468563"/>
          <p14:tracePt t="80686" x="8440738" y="2468563"/>
          <p14:tracePt t="80687" x="8432800" y="2459038"/>
          <p14:tracePt t="80688" x="8424863" y="2459038"/>
          <p14:tracePt t="80689" x="8415338" y="2459038"/>
          <p14:tracePt t="80691" x="8407400" y="2459038"/>
          <p14:tracePt t="80693" x="8391525" y="2459038"/>
          <p14:tracePt t="80696" x="8382000" y="2459038"/>
          <p14:tracePt t="80699" x="8366125" y="2459038"/>
          <p14:tracePt t="80700" x="8356600" y="2459038"/>
          <p14:tracePt t="80702" x="8348663" y="2459038"/>
          <p14:tracePt t="80704" x="8340725" y="2459038"/>
          <p14:tracePt t="80706" x="8332788" y="2459038"/>
          <p14:tracePt t="80708" x="8323263" y="2459038"/>
          <p14:tracePt t="80710" x="8315325" y="2459038"/>
          <p14:tracePt t="80712" x="8307388" y="2459038"/>
          <p14:tracePt t="80715" x="8297863" y="2459038"/>
          <p14:tracePt t="80716" x="8289925" y="2459038"/>
          <p14:tracePt t="80717" x="8281988" y="2459038"/>
          <p14:tracePt t="80719" x="8274050" y="2459038"/>
          <p14:tracePt t="80720" x="8264525" y="2459038"/>
          <p14:tracePt t="80723" x="8256588" y="2459038"/>
          <p14:tracePt t="80725" x="8248650" y="2459038"/>
          <p14:tracePt t="80728" x="8239125" y="2459038"/>
          <p14:tracePt t="80731" x="8231188" y="2459038"/>
          <p14:tracePt t="80732" x="8223250" y="2459038"/>
          <p14:tracePt t="80736" x="8215313" y="2459038"/>
          <p14:tracePt t="80739" x="8205788" y="2459038"/>
          <p14:tracePt t="80743" x="8197850" y="2459038"/>
          <p14:tracePt t="80748" x="8189913" y="2459038"/>
          <p14:tracePt t="80755" x="8189913" y="2468563"/>
          <p14:tracePt t="80756" x="8180388" y="2468563"/>
          <p14:tracePt t="80762" x="8180388" y="2476500"/>
          <p14:tracePt t="80770" x="8172450" y="2476500"/>
          <p14:tracePt t="80776" x="8172450" y="2484438"/>
          <p14:tracePt t="80789" x="8172450" y="2492375"/>
          <p14:tracePt t="80799" x="8172450" y="2501900"/>
          <p14:tracePt t="80806" x="8172450" y="2509838"/>
          <p14:tracePt t="80813" x="8172450" y="2517775"/>
          <p14:tracePt t="80820" x="8172450" y="2527300"/>
          <p14:tracePt t="80827" x="8180388" y="2535238"/>
          <p14:tracePt t="80828" x="8180388" y="2543175"/>
          <p14:tracePt t="80831" x="8189913" y="2543175"/>
          <p14:tracePt t="80832" x="8197850" y="2543175"/>
          <p14:tracePt t="80835" x="8197850" y="2551113"/>
          <p14:tracePt t="80836" x="8205788" y="2551113"/>
          <p14:tracePt t="80838" x="8215313" y="2551113"/>
          <p14:tracePt t="80841" x="8223250" y="2551113"/>
          <p14:tracePt t="80842" x="8231188" y="2560638"/>
          <p14:tracePt t="80846" x="8239125" y="2560638"/>
          <p14:tracePt t="80848" x="8248650" y="2560638"/>
          <p14:tracePt t="80850" x="8256588" y="2560638"/>
          <p14:tracePt t="80852" x="8264525" y="2560638"/>
          <p14:tracePt t="80853" x="8274050" y="2568575"/>
          <p14:tracePt t="80856" x="8281988" y="2568575"/>
          <p14:tracePt t="80858" x="8289925" y="2568575"/>
          <p14:tracePt t="80860" x="8297863" y="2568575"/>
          <p14:tracePt t="80861" x="8307388" y="2568575"/>
          <p14:tracePt t="80864" x="8315325" y="2568575"/>
          <p14:tracePt t="80866" x="8323263" y="2568575"/>
          <p14:tracePt t="80868" x="8332788" y="2568575"/>
          <p14:tracePt t="80869" x="8340725" y="2568575"/>
          <p14:tracePt t="80870" x="8348663" y="2568575"/>
          <p14:tracePt t="80872" x="8356600" y="2568575"/>
          <p14:tracePt t="80874" x="8366125" y="2568575"/>
          <p14:tracePt t="80875" x="8374063" y="2568575"/>
          <p14:tracePt t="80877" x="8382000" y="2568575"/>
          <p14:tracePt t="80879" x="8391525" y="2568575"/>
          <p14:tracePt t="80881" x="8399463" y="2568575"/>
          <p14:tracePt t="80883" x="8407400" y="2568575"/>
          <p14:tracePt t="80884" x="8415338" y="2568575"/>
          <p14:tracePt t="80886" x="8432800" y="2568575"/>
          <p14:tracePt t="80889" x="8440738" y="2568575"/>
          <p14:tracePt t="80890" x="8450263" y="2568575"/>
          <p14:tracePt t="80892" x="8458200" y="2568575"/>
          <p14:tracePt t="80893" x="8466138" y="2568575"/>
          <p14:tracePt t="80897" x="8474075" y="2568575"/>
          <p14:tracePt t="80900" x="8491538" y="2568575"/>
          <p14:tracePt t="80901" x="8499475" y="2568575"/>
          <p14:tracePt t="80902" x="8509000" y="2568575"/>
          <p14:tracePt t="80904" x="8516938" y="2568575"/>
          <p14:tracePt t="80906" x="8524875" y="2568575"/>
          <p14:tracePt t="80907" x="8532813" y="2568575"/>
          <p14:tracePt t="80909" x="8542338" y="2568575"/>
          <p14:tracePt t="80911" x="8550275" y="2568575"/>
          <p14:tracePt t="80915" x="8567738" y="2568575"/>
          <p14:tracePt t="80916" x="8575675" y="2568575"/>
          <p14:tracePt t="80918" x="8583613" y="2568575"/>
          <p14:tracePt t="80922" x="8601075" y="2568575"/>
          <p14:tracePt t="80924" x="8609013" y="2568575"/>
          <p14:tracePt t="80926" x="8616950" y="2568575"/>
          <p14:tracePt t="80929" x="8626475" y="2568575"/>
          <p14:tracePt t="80932" x="8642350" y="2568575"/>
          <p14:tracePt t="80935" x="8650288" y="2568575"/>
          <p14:tracePt t="80937" x="8659813" y="2568575"/>
          <p14:tracePt t="80939" x="8667750" y="2568575"/>
          <p14:tracePt t="80941" x="8675688" y="2568575"/>
          <p14:tracePt t="80943" x="8685213" y="2568575"/>
          <p14:tracePt t="80947" x="8693150" y="2568575"/>
          <p14:tracePt t="80950" x="8701088" y="2568575"/>
          <p14:tracePt t="80951" x="8709025" y="2568575"/>
          <p14:tracePt t="80953" x="8718550" y="2568575"/>
          <p14:tracePt t="80956" x="8726488" y="2568575"/>
          <p14:tracePt t="80959" x="8734425" y="2568575"/>
          <p14:tracePt t="80963" x="8743950" y="2568575"/>
          <p14:tracePt t="80967" x="8751888" y="2568575"/>
          <p14:tracePt t="80974" x="8759825" y="2568575"/>
          <p14:tracePt t="80979" x="8767763" y="2568575"/>
          <p14:tracePt t="81011" x="8767763" y="2576513"/>
          <p14:tracePt t="81017" x="8767763" y="2586038"/>
          <p14:tracePt t="81025" x="8767763" y="2593975"/>
          <p14:tracePt t="81032" x="8767763" y="2601913"/>
          <p14:tracePt t="81036" x="8767763" y="2609850"/>
          <p14:tracePt t="81044" x="8767763" y="2619375"/>
          <p14:tracePt t="81045" x="8777288" y="2619375"/>
          <p14:tracePt t="81054" x="8777288" y="2627313"/>
          <p14:tracePt t="81057" x="8785225" y="2627313"/>
          <p14:tracePt t="81068" x="8793163" y="2627313"/>
          <p14:tracePt t="81072" x="8793163" y="2635250"/>
          <p14:tracePt t="81080" x="8802688" y="2635250"/>
          <p14:tracePt t="81086" x="8810625" y="2635250"/>
          <p14:tracePt t="81096" x="8818563" y="2635250"/>
          <p14:tracePt t="81121" x="8826500" y="2635250"/>
          <p14:tracePt t="81136" x="8826500" y="2627313"/>
          <p14:tracePt t="81146" x="8826500" y="2619375"/>
          <p14:tracePt t="81152" x="8826500" y="2609850"/>
          <p14:tracePt t="81155" x="8826500" y="2601913"/>
          <p14:tracePt t="81157" x="8818563" y="2601913"/>
          <p14:tracePt t="81161" x="8818563" y="2593975"/>
          <p14:tracePt t="81166" x="8810625" y="2593975"/>
          <p14:tracePt t="81168" x="8802688" y="2586038"/>
          <p14:tracePt t="81175" x="8793163" y="2576513"/>
          <p14:tracePt t="81179" x="8793163" y="2568575"/>
          <p14:tracePt t="81181" x="8785225" y="2568575"/>
          <p14:tracePt t="81185" x="8777288" y="2568575"/>
          <p14:tracePt t="81186" x="8777288" y="2560638"/>
          <p14:tracePt t="81188" x="8767763" y="2560638"/>
          <p14:tracePt t="81189" x="8759825" y="2560638"/>
          <p14:tracePt t="81193" x="8751888" y="2551113"/>
          <p14:tracePt t="81195" x="8743950" y="2551113"/>
          <p14:tracePt t="81199" x="8726488" y="2543175"/>
          <p14:tracePt t="81202" x="8718550" y="2543175"/>
          <p14:tracePt t="81204" x="8709025" y="2543175"/>
          <p14:tracePt t="81205" x="8709025" y="2535238"/>
          <p14:tracePt t="81206" x="8701088" y="2535238"/>
          <p14:tracePt t="81208" x="8693150" y="2535238"/>
          <p14:tracePt t="81211" x="8685213" y="2535238"/>
          <p14:tracePt t="81212" x="8675688" y="2535238"/>
          <p14:tracePt t="81215" x="8667750" y="2535238"/>
          <p14:tracePt t="81216" x="8659813" y="2535238"/>
          <p14:tracePt t="81216" x="8650288" y="2535238"/>
          <p14:tracePt t="81219" x="8642350" y="2535238"/>
          <p14:tracePt t="81222" x="8634413" y="2535238"/>
          <p14:tracePt t="81222" x="8626475" y="2535238"/>
          <p14:tracePt t="81223" x="8616950" y="2535238"/>
          <p14:tracePt t="81225" x="8601075" y="2535238"/>
          <p14:tracePt t="81228" x="8591550" y="2535238"/>
          <p14:tracePt t="81231" x="8583613" y="2535238"/>
          <p14:tracePt t="81232" x="8575675" y="2535238"/>
          <p14:tracePt t="81233" x="8567738" y="2535238"/>
          <p14:tracePt t="81235" x="8558213" y="2535238"/>
          <p14:tracePt t="81237" x="8550275" y="2535238"/>
          <p14:tracePt t="81238" x="8550275" y="2543175"/>
          <p14:tracePt t="81239" x="8542338" y="2543175"/>
          <p14:tracePt t="81241" x="8532813" y="2543175"/>
          <p14:tracePt t="81243" x="8524875" y="2543175"/>
          <p14:tracePt t="81244" x="8524875" y="2551113"/>
          <p14:tracePt t="81246" x="8516938" y="2551113"/>
          <p14:tracePt t="81249" x="8509000" y="2560638"/>
          <p14:tracePt t="81250" x="8499475" y="2560638"/>
          <p14:tracePt t="81251" x="8491538" y="2568575"/>
          <p14:tracePt t="81255" x="8483600" y="2576513"/>
          <p14:tracePt t="81258" x="8474075" y="2586038"/>
          <p14:tracePt t="81259" x="8466138" y="2586038"/>
          <p14:tracePt t="81259" x="8466138" y="2593975"/>
          <p14:tracePt t="81261" x="8458200" y="2593975"/>
          <p14:tracePt t="81262" x="8458200" y="2601913"/>
          <p14:tracePt t="81264" x="8450263" y="2609850"/>
          <p14:tracePt t="81266" x="8440738" y="2619375"/>
          <p14:tracePt t="81268" x="8432800" y="2619375"/>
          <p14:tracePt t="81269" x="8432800" y="2627313"/>
          <p14:tracePt t="81270" x="8424863" y="2627313"/>
          <p14:tracePt t="81271" x="8424863" y="2635250"/>
          <p14:tracePt t="81273" x="8415338" y="2644775"/>
          <p14:tracePt t="81276" x="8407400" y="2652713"/>
          <p14:tracePt t="81277" x="8399463" y="2652713"/>
          <p14:tracePt t="81280" x="8399463" y="2660650"/>
          <p14:tracePt t="81282" x="8391525" y="2678113"/>
          <p14:tracePt t="81284" x="8382000" y="2686050"/>
          <p14:tracePt t="81285" x="8374063" y="2693988"/>
          <p14:tracePt t="81287" x="8374063" y="2703513"/>
          <p14:tracePt t="81288" x="8366125" y="2703513"/>
          <p14:tracePt t="81289" x="8366125" y="2711450"/>
          <p14:tracePt t="81291" x="8356600" y="2719388"/>
          <p14:tracePt t="81293" x="8356600" y="2727325"/>
          <p14:tracePt t="81294" x="8348663" y="2727325"/>
          <p14:tracePt t="81296" x="8348663" y="2736850"/>
          <p14:tracePt t="81297" x="8348663" y="2744788"/>
          <p14:tracePt t="81299" x="8340725" y="2752725"/>
          <p14:tracePt t="81300" x="8332788" y="2770188"/>
          <p14:tracePt t="81302" x="8332788" y="2778125"/>
          <p14:tracePt t="81303" x="8323263" y="2786063"/>
          <p14:tracePt t="81305" x="8323263" y="2795588"/>
          <p14:tracePt t="81306" x="8323263" y="2803525"/>
          <p14:tracePt t="81309" x="8315325" y="2811463"/>
          <p14:tracePt t="81311" x="8315325" y="2820988"/>
          <p14:tracePt t="81315" x="8315325" y="2836863"/>
          <p14:tracePt t="81317" x="8315325" y="2846388"/>
          <p14:tracePt t="81318" x="8307388" y="2862263"/>
          <p14:tracePt t="81321" x="8307388" y="2870200"/>
          <p14:tracePt t="81323" x="8307388" y="2887663"/>
          <p14:tracePt t="81326" x="8307388" y="2895600"/>
          <p14:tracePt t="81328" x="8307388" y="2905125"/>
          <p14:tracePt t="81329" x="8307388" y="2921000"/>
          <p14:tracePt t="81332" x="8307388" y="2928938"/>
          <p14:tracePt t="81333" x="8307388" y="2938463"/>
          <p14:tracePt t="81335" x="8307388" y="2946400"/>
          <p14:tracePt t="81337" x="8307388" y="2963863"/>
          <p14:tracePt t="81340" x="8307388" y="2971800"/>
          <p14:tracePt t="81341" x="8307388" y="2979738"/>
          <p14:tracePt t="81343" x="8307388" y="2987675"/>
          <p14:tracePt t="81344" x="8315325" y="2987675"/>
          <p14:tracePt t="81346" x="8315325" y="2997200"/>
          <p14:tracePt t="81348" x="8315325" y="3005138"/>
          <p14:tracePt t="81349" x="8315325" y="3013075"/>
          <p14:tracePt t="81350" x="8323263" y="3013075"/>
          <p14:tracePt t="81351" x="8323263" y="3022600"/>
          <p14:tracePt t="81353" x="8323263" y="3030538"/>
          <p14:tracePt t="81358" x="8332788" y="3038475"/>
          <p14:tracePt t="81359" x="8332788" y="3046413"/>
          <p14:tracePt t="81362" x="8332788" y="3055938"/>
          <p14:tracePt t="81364" x="8340725" y="3055938"/>
          <p14:tracePt t="81366" x="8340725" y="3063875"/>
          <p14:tracePt t="81367" x="8348663" y="3063875"/>
          <p14:tracePt t="81369" x="8348663" y="3071813"/>
          <p14:tracePt t="81371" x="8348663" y="3081338"/>
          <p14:tracePt t="81373" x="8356600" y="3081338"/>
          <p14:tracePt t="81376" x="8356600" y="3089275"/>
          <p14:tracePt t="81381" x="8366125" y="3089275"/>
          <p14:tracePt t="81385" x="8374063" y="3097213"/>
          <p14:tracePt t="81388" x="8382000" y="3097213"/>
          <p14:tracePt t="81391" x="8382000" y="3105150"/>
          <p14:tracePt t="81393" x="8391525" y="3105150"/>
          <p14:tracePt t="81397" x="8391525" y="3114675"/>
          <p14:tracePt t="81402" x="8399463" y="3114675"/>
          <p14:tracePt t="81412" x="8407400" y="3114675"/>
          <p14:tracePt t="81414" x="8407400" y="3122613"/>
          <p14:tracePt t="81421" x="8415338" y="3122613"/>
          <p14:tracePt t="81504" x="8424863" y="3122613"/>
          <p14:tracePt t="81544" x="8432800" y="3122613"/>
          <p14:tracePt t="81570" x="8440738" y="3122613"/>
          <p14:tracePt t="81586" x="8450263" y="3122613"/>
          <p14:tracePt t="81610" x="8458200" y="3114675"/>
          <p14:tracePt t="81617" x="8458200" y="3105150"/>
          <p14:tracePt t="81624" x="8466138" y="3105150"/>
          <p14:tracePt t="81631" x="8466138" y="3097213"/>
          <p14:tracePt t="81643" x="8466138" y="3089275"/>
          <p14:tracePt t="81652" x="8466138" y="3081338"/>
          <p14:tracePt t="81656" x="8466138" y="3071813"/>
          <p14:tracePt t="81665" x="8466138" y="3063875"/>
          <p14:tracePt t="81673" x="8466138" y="3055938"/>
          <p14:tracePt t="81682" x="8466138" y="3046413"/>
          <p14:tracePt t="81684" x="8466138" y="3038475"/>
          <p14:tracePt t="81691" x="8466138" y="3030538"/>
          <p14:tracePt t="81693" x="8458200" y="3030538"/>
          <p14:tracePt t="81698" x="8458200" y="3022600"/>
          <p14:tracePt t="81699" x="8450263" y="3022600"/>
          <p14:tracePt t="81703" x="8440738" y="3022600"/>
          <p14:tracePt t="81705" x="8440738" y="3013075"/>
          <p14:tracePt t="81710" x="8432800" y="3013075"/>
          <p14:tracePt t="81712" x="8432800" y="3005138"/>
          <p14:tracePt t="81720" x="8424863" y="3005138"/>
          <p14:tracePt t="81726" x="8415338" y="3005138"/>
          <p14:tracePt t="81732" x="8407400" y="3005138"/>
          <p14:tracePt t="81735" x="8399463" y="3005138"/>
          <p14:tracePt t="81740" x="8391525" y="3005138"/>
          <p14:tracePt t="81746" x="8382000" y="3005138"/>
          <p14:tracePt t="81748" x="8374063" y="3005138"/>
          <p14:tracePt t="81752" x="8366125" y="3005138"/>
          <p14:tracePt t="81758" x="8356600" y="3005138"/>
          <p14:tracePt t="81762" x="8348663" y="3005138"/>
          <p14:tracePt t="81765" x="8340725" y="3005138"/>
          <p14:tracePt t="81767" x="8332788" y="3005138"/>
          <p14:tracePt t="81771" x="8323263" y="3005138"/>
          <p14:tracePt t="81775" x="8315325" y="3005138"/>
          <p14:tracePt t="81779" x="8315325" y="3013075"/>
          <p14:tracePt t="81779" x="8307388" y="3013075"/>
          <p14:tracePt t="81782" x="8297863" y="3013075"/>
          <p14:tracePt t="81788" x="8289925" y="3022600"/>
          <p14:tracePt t="81792" x="8281988" y="3022600"/>
          <p14:tracePt t="81794" x="8281988" y="3030538"/>
          <p14:tracePt t="81798" x="8274050" y="3030538"/>
          <p14:tracePt t="81800" x="8264525" y="3030538"/>
          <p14:tracePt t="81801" x="8264525" y="3038475"/>
          <p14:tracePt t="81804" x="8256588" y="3046413"/>
          <p14:tracePt t="81811" x="8248650" y="3055938"/>
          <p14:tracePt t="81818" x="8239125" y="3055938"/>
          <p14:tracePt t="81819" x="8239125" y="3063875"/>
          <p14:tracePt t="81821" x="8231188" y="3063875"/>
          <p14:tracePt t="81825" x="8231188" y="3071813"/>
          <p14:tracePt t="81827" x="8231188" y="3081338"/>
          <p14:tracePt t="81832" x="8223250" y="3081338"/>
          <p14:tracePt t="81834" x="8223250" y="3089275"/>
          <p14:tracePt t="81840" x="8223250" y="3097213"/>
          <p14:tracePt t="81842" x="8215313" y="3097213"/>
          <p14:tracePt t="81846" x="8215313" y="3105150"/>
          <p14:tracePt t="81849" x="8215313" y="3114675"/>
          <p14:tracePt t="81855" x="8215313" y="3122613"/>
          <p14:tracePt t="81860" x="8215313" y="3130550"/>
          <p14:tracePt t="81867" x="8215313" y="3140075"/>
          <p14:tracePt t="81868" x="8215313" y="3148013"/>
          <p14:tracePt t="81875" x="8215313" y="3155950"/>
          <p14:tracePt t="81882" x="8215313" y="3163888"/>
          <p14:tracePt t="81888" x="8215313" y="3173413"/>
          <p14:tracePt t="81889" x="8215313" y="3181350"/>
          <p14:tracePt t="81896" x="8215313" y="3189288"/>
          <p14:tracePt t="81902" x="8215313" y="3198813"/>
          <p14:tracePt t="81909" x="8215313" y="3206750"/>
          <p14:tracePt t="81910" x="8223250" y="3206750"/>
          <p14:tracePt t="81915" x="8223250" y="3214688"/>
          <p14:tracePt t="81918" x="8231188" y="3222625"/>
          <p14:tracePt t="81920" x="8239125" y="3222625"/>
          <p14:tracePt t="81924" x="8239125" y="3232150"/>
          <p14:tracePt t="81928" x="8248650" y="3232150"/>
          <p14:tracePt t="81933" x="8256588" y="3240088"/>
          <p14:tracePt t="81937" x="8264525" y="3240088"/>
          <p14:tracePt t="81939" x="8274050" y="3248025"/>
          <p14:tracePt t="81942" x="8281988" y="3257550"/>
          <p14:tracePt t="81948" x="8289925" y="3257550"/>
          <p14:tracePt t="81952" x="8297863" y="3265488"/>
          <p14:tracePt t="81954" x="8307388" y="3265488"/>
          <p14:tracePt t="81959" x="8315325" y="3265488"/>
          <p14:tracePt t="81964" x="8323263" y="3265488"/>
          <p14:tracePt t="81967" x="8332788" y="3265488"/>
          <p14:tracePt t="81972" x="8340725" y="3273425"/>
          <p14:tracePt t="81975" x="8348663" y="3273425"/>
          <p14:tracePt t="81978" x="8356600" y="3273425"/>
          <p14:tracePt t="81983" x="8366125" y="3273425"/>
          <p14:tracePt t="81986" x="8374063" y="3273425"/>
          <p14:tracePt t="81988" x="8382000" y="3273425"/>
          <p14:tracePt t="81991" x="8391525" y="3273425"/>
          <p14:tracePt t="81997" x="8399463" y="3273425"/>
          <p14:tracePt t="82000" x="8407400" y="3273425"/>
          <p14:tracePt t="82002" x="8415338" y="3273425"/>
          <p14:tracePt t="82006" x="8424863" y="3273425"/>
          <p14:tracePt t="82010" x="8432800" y="3273425"/>
          <p14:tracePt t="82014" x="8440738" y="3273425"/>
          <p14:tracePt t="82016" x="8450263" y="3273425"/>
          <p14:tracePt t="82019" x="8458200" y="3273425"/>
          <p14:tracePt t="82023" x="8466138" y="3273425"/>
          <p14:tracePt t="82027" x="8474075" y="3273425"/>
          <p14:tracePt t="82027" x="8483600" y="3273425"/>
          <p14:tracePt t="82031" x="8491538" y="3273425"/>
          <p14:tracePt t="82036" x="8499475" y="3273425"/>
          <p14:tracePt t="82037" x="8499475" y="3265488"/>
          <p14:tracePt t="82038" x="8509000" y="3265488"/>
          <p14:tracePt t="82041" x="8516938" y="3265488"/>
          <p14:tracePt t="82045" x="8516938" y="3257550"/>
          <p14:tracePt t="82046" x="8524875" y="3257550"/>
          <p14:tracePt t="82050" x="8532813" y="3248025"/>
          <p14:tracePt t="82054" x="8542338" y="3248025"/>
          <p14:tracePt t="82054" x="8542338" y="3240088"/>
          <p14:tracePt t="82056" x="8550275" y="3240088"/>
          <p14:tracePt t="82060" x="8558213" y="3232150"/>
          <p14:tracePt t="82067" x="8567738" y="3222625"/>
          <p14:tracePt t="82070" x="8567738" y="3214688"/>
          <p14:tracePt t="82077" x="8575675" y="3214688"/>
          <p14:tracePt t="82078" x="8575675" y="3206750"/>
          <p14:tracePt t="82084" x="8583613" y="3198813"/>
          <p14:tracePt t="82091" x="8583613" y="3189288"/>
          <p14:tracePt t="82096" x="8583613" y="3181350"/>
          <p14:tracePt t="82099" x="8583613" y="3173413"/>
          <p14:tracePt t="82103" x="8583613" y="3163888"/>
          <p14:tracePt t="82108" x="8583613" y="3155950"/>
          <p14:tracePt t="82114" x="8583613" y="3148013"/>
          <p14:tracePt t="82117" x="8583613" y="3140075"/>
          <p14:tracePt t="82126" x="8583613" y="3130550"/>
          <p14:tracePt t="82135" x="8583613" y="3122613"/>
          <p14:tracePt t="82146" x="8583613" y="3114675"/>
          <p14:tracePt t="82149" x="8575675" y="3105150"/>
          <p14:tracePt t="82159" x="8575675" y="3097213"/>
          <p14:tracePt t="82162" x="8567738" y="3097213"/>
          <p14:tracePt t="82166" x="8567738" y="3089275"/>
          <p14:tracePt t="82172" x="8558213" y="3089275"/>
          <p14:tracePt t="82174" x="8558213" y="3081338"/>
          <p14:tracePt t="82176" x="8558213" y="3071813"/>
          <p14:tracePt t="82178" x="8550275" y="3071813"/>
          <p14:tracePt t="82181" x="8542338" y="3071813"/>
          <p14:tracePt t="82184" x="8542338" y="3063875"/>
          <p14:tracePt t="82186" x="8532813" y="3063875"/>
          <p14:tracePt t="82191" x="8532813" y="3055938"/>
          <p14:tracePt t="82192" x="8524875" y="3055938"/>
          <p14:tracePt t="82196" x="8516938" y="3046413"/>
          <p14:tracePt t="82198" x="8509000" y="3046413"/>
          <p14:tracePt t="82200" x="8509000" y="3038475"/>
          <p14:tracePt t="82201" x="8499475" y="3038475"/>
          <p14:tracePt t="82205" x="8491538" y="3038475"/>
          <p14:tracePt t="82206" x="8491538" y="3030538"/>
          <p14:tracePt t="82209" x="8483600" y="3030538"/>
          <p14:tracePt t="82211" x="8474075" y="3030538"/>
          <p14:tracePt t="82215" x="8474075" y="3022600"/>
          <p14:tracePt t="82216" x="8466138" y="3022600"/>
          <p14:tracePt t="82221" x="8458200" y="3022600"/>
          <p14:tracePt t="82226" x="8450263" y="3013075"/>
          <p14:tracePt t="82229" x="8440738" y="3013075"/>
          <p14:tracePt t="82236" x="8432800" y="3013075"/>
          <p14:tracePt t="82239" x="8432800" y="3005138"/>
          <p14:tracePt t="82242" x="8424863" y="3005138"/>
          <p14:tracePt t="82251" x="8415338" y="3005138"/>
          <p14:tracePt t="82255" x="8407400" y="3005138"/>
          <p14:tracePt t="82263" x="8399463" y="3005138"/>
          <p14:tracePt t="82274" x="8391525" y="3005138"/>
          <p14:tracePt t="82281" x="8382000" y="3005138"/>
          <p14:tracePt t="82287" x="8374063" y="3005138"/>
          <p14:tracePt t="82293" x="8366125" y="3005138"/>
          <p14:tracePt t="82301" x="8356600" y="3005138"/>
          <p14:tracePt t="82306" x="8348663" y="3005138"/>
          <p14:tracePt t="82309" x="8340725" y="3005138"/>
          <p14:tracePt t="82315" x="8332788" y="3005138"/>
          <p14:tracePt t="82320" x="8323263" y="3005138"/>
          <p14:tracePt t="82325" x="8315325" y="3005138"/>
          <p14:tracePt t="82328" x="8315325" y="3013075"/>
          <p14:tracePt t="82330" x="8307388" y="3013075"/>
          <p14:tracePt t="82332" x="8297863" y="3013075"/>
          <p14:tracePt t="82334" x="8297863" y="3022600"/>
          <p14:tracePt t="82336" x="8289925" y="3022600"/>
          <p14:tracePt t="82339" x="8281988" y="3030538"/>
          <p14:tracePt t="82346" x="8264525" y="3046413"/>
          <p14:tracePt t="82350" x="8256588" y="3055938"/>
          <p14:tracePt t="82352" x="8248650" y="3055938"/>
          <p14:tracePt t="82354" x="8248650" y="3063875"/>
          <p14:tracePt t="82356" x="8239125" y="3063875"/>
          <p14:tracePt t="82357" x="8239125" y="3071813"/>
          <p14:tracePt t="82359" x="8231188" y="3081338"/>
          <p14:tracePt t="82362" x="8223250" y="3089275"/>
          <p14:tracePt t="82366" x="8223250" y="3097213"/>
          <p14:tracePt t="82366" x="8215313" y="3097213"/>
          <p14:tracePt t="82368" x="8215313" y="3105150"/>
          <p14:tracePt t="82370" x="8215313" y="3114675"/>
          <p14:tracePt t="82371" x="8205788" y="3114675"/>
          <p14:tracePt t="82372" x="8197850" y="3114675"/>
          <p14:tracePt t="82373" x="8197850" y="3122613"/>
          <p14:tracePt t="82376" x="8189913" y="3130550"/>
          <p14:tracePt t="82382" x="8180388" y="3148013"/>
          <p14:tracePt t="82386" x="8180388" y="3155950"/>
          <p14:tracePt t="82388" x="8172450" y="3155950"/>
          <p14:tracePt t="82389" x="8172450" y="3163888"/>
          <p14:tracePt t="82392" x="8164513" y="3163888"/>
          <p14:tracePt t="82395" x="8164513" y="3173413"/>
          <p14:tracePt t="82398" x="8164513" y="3181350"/>
          <p14:tracePt t="82403" x="8164513" y="3189288"/>
          <p14:tracePt t="82412" x="8164513" y="3198813"/>
          <p14:tracePt t="82417" x="8164513" y="3206750"/>
          <p14:tracePt t="82422" x="8164513" y="3214688"/>
          <p14:tracePt t="82425" x="8164513" y="3222625"/>
          <p14:tracePt t="82431" x="8164513" y="3232150"/>
          <p14:tracePt t="82438" x="8164513" y="3240088"/>
          <p14:tracePt t="82443" x="8164513" y="3248025"/>
          <p14:tracePt t="82444" x="8172450" y="3248025"/>
          <p14:tracePt t="82449" x="8172450" y="3257550"/>
          <p14:tracePt t="82453" x="8180388" y="3257550"/>
          <p14:tracePt t="82454" x="8180388" y="3265488"/>
          <p14:tracePt t="82458" x="8189913" y="3265488"/>
          <p14:tracePt t="82461" x="8189913" y="3273425"/>
          <p14:tracePt t="82465" x="8197850" y="3273425"/>
          <p14:tracePt t="82466" x="8205788" y="3273425"/>
          <p14:tracePt t="82468" x="8205788" y="3281363"/>
          <p14:tracePt t="82471" x="8215313" y="3281363"/>
          <p14:tracePt t="82472" x="8215313" y="3290888"/>
          <p14:tracePt t="82474" x="8223250" y="3290888"/>
          <p14:tracePt t="82479" x="8231188" y="3290888"/>
          <p14:tracePt t="82483" x="8248650" y="3298825"/>
          <p14:tracePt t="82486" x="8256588" y="3298825"/>
          <p14:tracePt t="82492" x="8264525" y="3298825"/>
          <p14:tracePt t="82493" x="8274050" y="3298825"/>
          <p14:tracePt t="82496" x="8274050" y="3306763"/>
          <p14:tracePt t="82500" x="8281988" y="3306763"/>
          <p14:tracePt t="82502" x="8289925" y="3306763"/>
          <p14:tracePt t="82505" x="8297863" y="3306763"/>
          <p14:tracePt t="82507" x="8307388" y="3306763"/>
          <p14:tracePt t="82511" x="8315325" y="3306763"/>
          <p14:tracePt t="82515" x="8323263" y="3306763"/>
          <p14:tracePt t="82519" x="8332788" y="3306763"/>
          <p14:tracePt t="82532" x="8366125" y="3306763"/>
          <p14:tracePt t="82535" x="8374063" y="3306763"/>
          <p14:tracePt t="82538" x="8382000" y="3306763"/>
          <p14:tracePt t="82541" x="8391525" y="3298825"/>
          <p14:tracePt t="82545" x="8399463" y="3298825"/>
          <p14:tracePt t="82549" x="8407400" y="3298825"/>
          <p14:tracePt t="82552" x="8415338" y="3290888"/>
          <p14:tracePt t="82554" x="8424863" y="3281363"/>
          <p14:tracePt t="82558" x="8432800" y="3281363"/>
          <p14:tracePt t="82561" x="8440738" y="3273425"/>
          <p14:tracePt t="82563" x="8450263" y="3273425"/>
          <p14:tracePt t="82568" x="8458200" y="3265488"/>
          <p14:tracePt t="82570" x="8466138" y="3265488"/>
          <p14:tracePt t="82573" x="8474075" y="3257550"/>
          <p14:tracePt t="82574" x="8483600" y="3257550"/>
          <p14:tracePt t="82577" x="8483600" y="3248025"/>
          <p14:tracePt t="82578" x="8491538" y="3248025"/>
          <p14:tracePt t="82582" x="8499475" y="3240088"/>
          <p14:tracePt t="82585" x="8509000" y="3240088"/>
          <p14:tracePt t="82586" x="8516938" y="3232150"/>
          <p14:tracePt t="82589" x="8524875" y="3232150"/>
          <p14:tracePt t="82590" x="8524875" y="3222625"/>
          <p14:tracePt t="82592" x="8532813" y="3214688"/>
          <p14:tracePt t="82597" x="8542338" y="3214688"/>
          <p14:tracePt t="82601" x="8550275" y="3206750"/>
          <p14:tracePt t="82602" x="8550275" y="3198813"/>
          <p14:tracePt t="82602" x="8558213" y="3198813"/>
          <p14:tracePt t="82604" x="8558213" y="3189288"/>
          <p14:tracePt t="82607" x="8567738" y="3189288"/>
          <p14:tracePt t="82609" x="8567738" y="3181350"/>
          <p14:tracePt t="82611" x="8567738" y="3173413"/>
          <p14:tracePt t="82613" x="8575675" y="3173413"/>
          <p14:tracePt t="82616" x="8583613" y="3163888"/>
          <p14:tracePt t="82618" x="8583613" y="3155950"/>
          <p14:tracePt t="82622" x="8583613" y="3148013"/>
          <p14:tracePt t="82623" x="8583613" y="3140075"/>
          <p14:tracePt t="82627" x="8591550" y="3130550"/>
          <p14:tracePt t="82631" x="8591550" y="3122613"/>
          <p14:tracePt t="82635" x="8591550" y="3114675"/>
          <p14:tracePt t="82637" x="8591550" y="3105150"/>
          <p14:tracePt t="82643" x="8591550" y="3097213"/>
          <p14:tracePt t="82648" x="8591550" y="3089275"/>
          <p14:tracePt t="82654" x="8591550" y="3081338"/>
          <p14:tracePt t="82656" x="8591550" y="3071813"/>
          <p14:tracePt t="82661" x="8583613" y="3071813"/>
          <p14:tracePt t="82664" x="8583613" y="3063875"/>
          <p14:tracePt t="82666" x="8575675" y="3063875"/>
          <p14:tracePt t="82673" x="8575675" y="3055938"/>
          <p14:tracePt t="82674" x="8567738" y="3055938"/>
          <p14:tracePt t="82683" x="8558213" y="3046413"/>
          <p14:tracePt t="82686" x="8558213" y="3038475"/>
          <p14:tracePt t="82690" x="8550275" y="3038475"/>
          <p14:tracePt t="82695" x="8542338" y="3038475"/>
          <p14:tracePt t="82703" x="8532813" y="3030538"/>
          <p14:tracePt t="82710" x="8524875" y="3030538"/>
          <p14:tracePt t="82717" x="8516938" y="3030538"/>
          <p14:tracePt t="82718" x="8509000" y="3022600"/>
          <p14:tracePt t="82724" x="8499475" y="3022600"/>
          <p14:tracePt t="82727" x="8491538" y="3022600"/>
          <p14:tracePt t="82732" x="8483600" y="3013075"/>
          <p14:tracePt t="82733" x="8474075" y="3013075"/>
          <p14:tracePt t="82736" x="8466138" y="3013075"/>
          <p14:tracePt t="82736" x="8466138" y="3005138"/>
          <p14:tracePt t="82738" x="8458200" y="3005138"/>
          <p14:tracePt t="82740" x="8450263" y="3005138"/>
          <p14:tracePt t="82742" x="8440738" y="3005138"/>
          <p14:tracePt t="82745" x="8432800" y="3005138"/>
          <p14:tracePt t="82750" x="8424863" y="3005138"/>
          <p14:tracePt t="82752" x="8415338" y="3005138"/>
          <p14:tracePt t="82753" x="8407400" y="3005138"/>
          <p14:tracePt t="82755" x="8399463" y="3005138"/>
          <p14:tracePt t="82758" x="8391525" y="3005138"/>
          <p14:tracePt t="82761" x="8382000" y="3005138"/>
          <p14:tracePt t="82765" x="8374063" y="3005138"/>
          <p14:tracePt t="82767" x="8366125" y="3005138"/>
          <p14:tracePt t="82770" x="8356600" y="3005138"/>
          <p14:tracePt t="82773" x="8348663" y="3005138"/>
          <p14:tracePt t="82775" x="8340725" y="3005138"/>
          <p14:tracePt t="82778" x="8332788" y="3005138"/>
          <p14:tracePt t="82781" x="8323263" y="3005138"/>
          <p14:tracePt t="82782" x="8323263" y="3013075"/>
          <p14:tracePt t="82784" x="8315325" y="3013075"/>
          <p14:tracePt t="82789" x="8307388" y="3013075"/>
          <p14:tracePt t="82790" x="8297863" y="3022600"/>
          <p14:tracePt t="82793" x="8289925" y="3022600"/>
          <p14:tracePt t="82796" x="8289925" y="3030538"/>
          <p14:tracePt t="82799" x="8281988" y="3030538"/>
          <p14:tracePt t="82801" x="8274050" y="3030538"/>
          <p14:tracePt t="82802" x="8264525" y="3038475"/>
          <p14:tracePt t="82803" x="8256588" y="3046413"/>
          <p14:tracePt t="82807" x="8248650" y="3055938"/>
          <p14:tracePt t="82811" x="8239125" y="3063875"/>
          <p14:tracePt t="82812" x="8231188" y="3063875"/>
          <p14:tracePt t="82817" x="8223250" y="3071813"/>
          <p14:tracePt t="82817" x="8223250" y="3081338"/>
          <p14:tracePt t="82819" x="8215313" y="3081338"/>
          <p14:tracePt t="82822" x="8215313" y="3089275"/>
          <p14:tracePt t="82823" x="8205788" y="3089275"/>
          <p14:tracePt t="82826" x="8197850" y="3089275"/>
          <p14:tracePt t="82827" x="8197850" y="3097213"/>
          <p14:tracePt t="82831" x="8189913" y="3105150"/>
          <p14:tracePt t="82834" x="8189913" y="3114675"/>
          <p14:tracePt t="82836" x="8180388" y="3114675"/>
          <p14:tracePt t="82840" x="8180388" y="3122613"/>
          <p14:tracePt t="82847" x="8172450" y="3130550"/>
          <p14:tracePt t="82853" x="8164513" y="3140075"/>
          <p14:tracePt t="82855" x="8164513" y="3148013"/>
          <p14:tracePt t="82860" x="8164513" y="3155950"/>
          <p14:tracePt t="82865" x="8164513" y="3163888"/>
          <p14:tracePt t="82868" x="8164513" y="3173413"/>
          <p14:tracePt t="82870" x="8164513" y="3181350"/>
          <p14:tracePt t="82876" x="8164513" y="3189288"/>
          <p14:tracePt t="82878" x="8164513" y="3198813"/>
          <p14:tracePt t="82882" x="8164513" y="3206750"/>
          <p14:tracePt t="82885" x="8164513" y="3214688"/>
          <p14:tracePt t="82886" x="8164513" y="3222625"/>
          <p14:tracePt t="82887" x="8172450" y="3222625"/>
          <p14:tracePt t="82889" x="8172450" y="3232150"/>
          <p14:tracePt t="82895" x="8180388" y="3240088"/>
          <p14:tracePt t="82898" x="8180388" y="3248025"/>
          <p14:tracePt t="82899" x="8180388" y="3257550"/>
          <p14:tracePt t="82902" x="8189913" y="3257550"/>
          <p14:tracePt t="82904" x="8189913" y="3265488"/>
          <p14:tracePt t="82906" x="8197850" y="3265488"/>
          <p14:tracePt t="82909" x="8205788" y="3273425"/>
          <p14:tracePt t="82915" x="8215313" y="3273425"/>
          <p14:tracePt t="82917" x="8215313" y="3281363"/>
          <p14:tracePt t="82920" x="8223250" y="3281363"/>
          <p14:tracePt t="82921" x="8223250" y="3290888"/>
          <p14:tracePt t="82926" x="8231188" y="3290888"/>
          <p14:tracePt t="82928" x="8239125" y="3290888"/>
          <p14:tracePt t="82932" x="8248650" y="3290888"/>
          <p14:tracePt t="82939" x="8256588" y="3290888"/>
          <p14:tracePt t="82942" x="8264525" y="3290888"/>
          <p14:tracePt t="82944" x="8274050" y="3290888"/>
          <p14:tracePt t="82947" x="8281988" y="3290888"/>
          <p14:tracePt t="82949" x="8289925" y="3290888"/>
          <p14:tracePt t="82952" x="8297863" y="3290888"/>
          <p14:tracePt t="82955" x="8307388" y="3290888"/>
          <p14:tracePt t="82956" x="8315325" y="3290888"/>
          <p14:tracePt t="82959" x="8323263" y="3290888"/>
          <p14:tracePt t="82963" x="8332788" y="3290888"/>
          <p14:tracePt t="82965" x="8348663" y="3290888"/>
          <p14:tracePt t="82969" x="8356600" y="3290888"/>
          <p14:tracePt t="82972" x="8366125" y="3290888"/>
          <p14:tracePt t="82974" x="8374063" y="3290888"/>
          <p14:tracePt t="82976" x="8382000" y="3290888"/>
          <p14:tracePt t="82978" x="8391525" y="3281363"/>
          <p14:tracePt t="82982" x="8399463" y="3281363"/>
          <p14:tracePt t="82985" x="8415338" y="3281363"/>
          <p14:tracePt t="82986" x="8415338" y="3273425"/>
          <p14:tracePt t="82988" x="8424863" y="3273425"/>
          <p14:tracePt t="82990" x="8432800" y="3273425"/>
          <p14:tracePt t="82993" x="8432800" y="3265488"/>
          <p14:tracePt t="82995" x="8440738" y="3265488"/>
          <p14:tracePt t="82995" x="8450263" y="3265488"/>
          <p14:tracePt t="82999" x="8458200" y="3265488"/>
          <p14:tracePt t="82999" x="8458200" y="3257550"/>
          <p14:tracePt t="83003" x="8466138" y="3257550"/>
          <p14:tracePt t="83004" x="8466138" y="3248025"/>
          <p14:tracePt t="83005" x="8474075" y="3248025"/>
          <p14:tracePt t="83007" x="8483600" y="3240088"/>
          <p14:tracePt t="83011" x="8491538" y="3240088"/>
          <p14:tracePt t="83013" x="8491538" y="3232150"/>
          <p14:tracePt t="83016" x="8499475" y="3232150"/>
          <p14:tracePt t="83017" x="8499475" y="3222625"/>
          <p14:tracePt t="83022" x="8509000" y="3214688"/>
          <p14:tracePt t="83026" x="8516938" y="3214688"/>
          <p14:tracePt t="83027" x="8516938" y="3206750"/>
          <p14:tracePt t="83032" x="8516938" y="3198813"/>
          <p14:tracePt t="83037" x="8524875" y="3198813"/>
          <p14:tracePt t="83038" x="8524875" y="3189288"/>
          <p14:tracePt t="83043" x="8524875" y="3181350"/>
          <p14:tracePt t="83048" x="8524875" y="3173413"/>
          <p14:tracePt t="83052" x="8524875" y="3163888"/>
          <p14:tracePt t="83057" x="8524875" y="3155950"/>
          <p14:tracePt t="83062" x="8524875" y="3148013"/>
          <p14:tracePt t="83066" x="8524875" y="3140075"/>
          <p14:tracePt t="83070" x="8524875" y="3130550"/>
          <p14:tracePt t="83072" x="8516938" y="3130550"/>
          <p14:tracePt t="83077" x="8509000" y="3122613"/>
          <p14:tracePt t="83082" x="8499475" y="3114675"/>
          <p14:tracePt t="83084" x="8499475" y="3105150"/>
          <p14:tracePt t="83089" x="8491538" y="3105150"/>
          <p14:tracePt t="83090" x="8491538" y="3097213"/>
          <p14:tracePt t="83093" x="8483600" y="3097213"/>
          <p14:tracePt t="83096" x="8474075" y="3097213"/>
          <p14:tracePt t="83099" x="8474075" y="3089275"/>
          <p14:tracePt t="83102" x="8466138" y="3089275"/>
          <p14:tracePt t="83105" x="8466138" y="3081338"/>
          <p14:tracePt t="83108" x="8458200" y="3081338"/>
          <p14:tracePt t="83111" x="8458200" y="3071813"/>
          <p14:tracePt t="83118" x="8450263" y="3071813"/>
          <p14:tracePt t="83121" x="8440738" y="3071813"/>
          <p14:tracePt t="83133" x="8432800" y="3071813"/>
          <p14:tracePt t="83144" x="8424863" y="3071813"/>
          <p14:tracePt t="83153" x="8415338" y="3071813"/>
          <p14:tracePt t="83160" x="8407400" y="3071813"/>
          <p14:tracePt t="83169" x="8399463" y="3071813"/>
          <p14:tracePt t="83176" x="8391525" y="3071813"/>
          <p14:tracePt t="83184" x="8382000" y="3071813"/>
          <p14:tracePt t="83187" x="8374063" y="3071813"/>
          <p14:tracePt t="83194" x="8366125" y="3071813"/>
          <p14:tracePt t="83201" x="8356600" y="3081338"/>
          <p14:tracePt t="83213" x="8348663" y="3081338"/>
          <p14:tracePt t="83216" x="8348663" y="3089275"/>
          <p14:tracePt t="83220" x="8340725" y="3089275"/>
          <p14:tracePt t="83436" x="8340725" y="3097213"/>
          <p14:tracePt t="83442" x="8340725" y="3105150"/>
          <p14:tracePt t="83445" x="8340725" y="3114675"/>
          <p14:tracePt t="83449" x="8340725" y="3122613"/>
          <p14:tracePt t="83453" x="8340725" y="3130550"/>
          <p14:tracePt t="83456" x="8340725" y="3140075"/>
          <p14:tracePt t="83458" x="8340725" y="3148013"/>
          <p14:tracePt t="83462" x="8340725" y="3155950"/>
          <p14:tracePt t="83466" x="8340725" y="3163888"/>
          <p14:tracePt t="83467" x="8340725" y="3173413"/>
          <p14:tracePt t="83467" x="8340725" y="3181350"/>
          <p14:tracePt t="83469" x="8340725" y="3189288"/>
          <p14:tracePt t="83472" x="8340725" y="3198813"/>
          <p14:tracePt t="83473" x="8340725" y="3206750"/>
          <p14:tracePt t="83475" x="8340725" y="3214688"/>
          <p14:tracePt t="83477" x="8340725" y="3222625"/>
          <p14:tracePt t="83478" x="8340725" y="3232150"/>
          <p14:tracePt t="83482" x="8340725" y="3248025"/>
          <p14:tracePt t="83484" x="8340725" y="3257550"/>
          <p14:tracePt t="83486" x="8340725" y="3273425"/>
          <p14:tracePt t="83487" x="8340725" y="3281363"/>
          <p14:tracePt t="83488" x="8340725" y="3290888"/>
          <p14:tracePt t="83490" x="8340725" y="3298825"/>
          <p14:tracePt t="83491" x="8332788" y="3298825"/>
          <p14:tracePt t="83492" x="8332788" y="3306763"/>
          <p14:tracePt t="83493" x="8332788" y="3316288"/>
          <p14:tracePt t="83495" x="8332788" y="3332163"/>
          <p14:tracePt t="83498" x="8332788" y="3340100"/>
          <p14:tracePt t="83500" x="8332788" y="3349625"/>
          <p14:tracePt t="83501" x="8332788" y="3375025"/>
          <p14:tracePt t="83504" x="8332788" y="3382963"/>
          <p14:tracePt t="83506" x="8323263" y="3390900"/>
          <p14:tracePt t="83507" x="8323263" y="3408363"/>
          <p14:tracePt t="83510" x="8323263" y="3416300"/>
          <p14:tracePt t="83511" x="8323263" y="3424238"/>
          <p14:tracePt t="83512" x="8323263" y="3433763"/>
          <p14:tracePt t="83513" x="8323263" y="3441700"/>
          <p14:tracePt t="83516" x="8323263" y="3459163"/>
          <p14:tracePt t="83518" x="8323263" y="3467100"/>
          <p14:tracePt t="83519" x="8323263" y="3475038"/>
          <p14:tracePt t="83522" x="8323263" y="3482975"/>
          <p14:tracePt t="83523" x="8323263" y="3500438"/>
          <p14:tracePt t="83524" x="8323263" y="3508375"/>
          <p14:tracePt t="83525" x="8323263" y="3517900"/>
          <p14:tracePt t="83526" x="8323263" y="3525838"/>
          <p14:tracePt t="83529" x="8323263" y="3533775"/>
          <p14:tracePt t="83532" x="8323263" y="3551238"/>
          <p14:tracePt t="83533" x="8315325" y="3551238"/>
          <p14:tracePt t="83533" x="8315325" y="3559175"/>
          <p14:tracePt t="83534" x="8315325" y="3567113"/>
          <p14:tracePt t="83537" x="8315325" y="3576638"/>
          <p14:tracePt t="83538" x="8315325" y="3584575"/>
          <p14:tracePt t="83540" x="8315325" y="3600450"/>
          <p14:tracePt t="83542" x="8315325" y="3609975"/>
          <p14:tracePt t="83543" x="8315325" y="3617913"/>
          <p14:tracePt t="83546" x="8315325" y="3625850"/>
          <p14:tracePt t="83549" x="8315325" y="3635375"/>
          <p14:tracePt t="83550" x="8315325" y="3651250"/>
          <p14:tracePt t="83552" x="8315325" y="3659188"/>
          <p14:tracePt t="83554" x="8315325" y="3668713"/>
          <p14:tracePt t="83556" x="8315325" y="3676650"/>
          <p14:tracePt t="83557" x="8315325" y="3684588"/>
          <p14:tracePt t="83559" x="8315325" y="3694113"/>
          <p14:tracePt t="83561" x="8315325" y="3702050"/>
          <p14:tracePt t="83563" x="8315325" y="3709988"/>
          <p14:tracePt t="83566" x="8315325" y="3717925"/>
          <p14:tracePt t="83567" x="8315325" y="3727450"/>
          <p14:tracePt t="83569" x="8315325" y="3735388"/>
          <p14:tracePt t="83570" x="8315325" y="3743325"/>
          <p14:tracePt t="83571" x="8315325" y="3752850"/>
          <p14:tracePt t="83573" x="8315325" y="3760788"/>
          <p14:tracePt t="83576" x="8315325" y="3768725"/>
          <p14:tracePt t="83578" x="8315325" y="3786188"/>
          <p14:tracePt t="83581" x="8315325" y="3794125"/>
          <p14:tracePt t="83582" x="8323263" y="3802063"/>
          <p14:tracePt t="83584" x="8323263" y="3811588"/>
          <p14:tracePt t="83586" x="8323263" y="3819525"/>
          <p14:tracePt t="83588" x="8323263" y="3827463"/>
          <p14:tracePt t="83590" x="8323263" y="3835400"/>
          <p14:tracePt t="83592" x="8323263" y="3844925"/>
          <p14:tracePt t="83593" x="8323263" y="3852863"/>
          <p14:tracePt t="83594" x="8332788" y="3852863"/>
          <p14:tracePt t="83596" x="8332788" y="3860800"/>
          <p14:tracePt t="83599" x="8332788" y="3870325"/>
          <p14:tracePt t="83601" x="8332788" y="3878263"/>
          <p14:tracePt t="83602" x="8332788" y="3886200"/>
          <p14:tracePt t="83605" x="8332788" y="3894138"/>
          <p14:tracePt t="83610" x="8332788" y="3903663"/>
          <p14:tracePt t="83615" x="8332788" y="3911600"/>
          <p14:tracePt t="83620" x="8332788" y="3919538"/>
          <p14:tracePt t="83657" x="8340725" y="3919538"/>
          <p14:tracePt t="83658" x="8340725" y="3929063"/>
          <p14:tracePt t="83664" x="8348663" y="3929063"/>
          <p14:tracePt t="83685" x="8348663" y="3937000"/>
          <p14:tracePt t="83687" x="8356600" y="3937000"/>
          <p14:tracePt t="83892" x="8348663" y="3937000"/>
          <p14:tracePt t="83900" x="8340725" y="3937000"/>
          <p14:tracePt t="83909" x="8332788" y="3937000"/>
          <p14:tracePt t="83913" x="8332788" y="3929063"/>
          <p14:tracePt t="83915" x="8323263" y="3929063"/>
          <p14:tracePt t="83919" x="8315325" y="3929063"/>
          <p14:tracePt t="83921" x="8307388" y="3929063"/>
          <p14:tracePt t="83923" x="8307388" y="3919538"/>
          <p14:tracePt t="83926" x="8297863" y="3919538"/>
          <p14:tracePt t="83927" x="8297863" y="3911600"/>
          <p14:tracePt t="83929" x="8289925" y="3911600"/>
          <p14:tracePt t="83933" x="8281988" y="3911600"/>
          <p14:tracePt t="83935" x="8274050" y="3903663"/>
          <p14:tracePt t="83937" x="8264525" y="3903663"/>
          <p14:tracePt t="83941" x="8256588" y="3903663"/>
          <p14:tracePt t="83945" x="8256588" y="3894138"/>
          <p14:tracePt t="83947" x="8239125" y="3894138"/>
          <p14:tracePt t="83950" x="8231188" y="3894138"/>
          <p14:tracePt t="83952" x="8223250" y="3894138"/>
          <p14:tracePt t="83955" x="8215313" y="3886200"/>
          <p14:tracePt t="83959" x="8205788" y="3886200"/>
          <p14:tracePt t="83960" x="8197850" y="3886200"/>
          <p14:tracePt t="83966" x="8189913" y="3886200"/>
          <p14:tracePt t="83967" x="8180388" y="3886200"/>
          <p14:tracePt t="83971" x="8172450" y="3886200"/>
          <p14:tracePt t="83972" x="8164513" y="3886200"/>
          <p14:tracePt t="83974" x="8156575" y="3886200"/>
          <p14:tracePt t="83978" x="8147050" y="3886200"/>
          <p14:tracePt t="83982" x="8131175" y="3886200"/>
          <p14:tracePt t="83985" x="8121650" y="3886200"/>
          <p14:tracePt t="83989" x="8113713" y="3886200"/>
          <p14:tracePt t="83992" x="8105775" y="3886200"/>
          <p14:tracePt t="83994" x="8097838" y="3886200"/>
          <p14:tracePt t="83997" x="8097838" y="3894138"/>
          <p14:tracePt t="84001" x="8080375" y="3894138"/>
          <p14:tracePt t="84003" x="8072438" y="3903663"/>
          <p14:tracePt t="84005" x="8062913" y="3903663"/>
          <p14:tracePt t="84008" x="8054975" y="3903663"/>
          <p14:tracePt t="84010" x="8047038" y="3911600"/>
          <p14:tracePt t="84014" x="8039100" y="3919538"/>
          <p14:tracePt t="84017" x="8029575" y="3919538"/>
          <p14:tracePt t="84019" x="8021638" y="3929063"/>
          <p14:tracePt t="84020" x="8013700" y="3929063"/>
          <p14:tracePt t="84022" x="8004175" y="3929063"/>
          <p14:tracePt t="84023" x="7996238" y="3929063"/>
          <p14:tracePt t="84024" x="7996238" y="3937000"/>
          <p14:tracePt t="84025" x="7988300" y="3937000"/>
          <p14:tracePt t="84028" x="7980363" y="3937000"/>
          <p14:tracePt t="84029" x="7980363" y="3944938"/>
          <p14:tracePt t="84031" x="7962900" y="3944938"/>
          <p14:tracePt t="84034" x="7954963" y="3952875"/>
          <p14:tracePt t="84036" x="7945438" y="3962400"/>
          <p14:tracePt t="84038" x="7937500" y="3962400"/>
          <p14:tracePt t="84040" x="7929563" y="3970338"/>
          <p14:tracePt t="84042" x="7921625" y="3970338"/>
          <p14:tracePt t="84044" x="7912100" y="3978275"/>
          <p14:tracePt t="84048" x="7904163" y="3987800"/>
          <p14:tracePt t="84050" x="7896225" y="3987800"/>
          <p14:tracePt t="84052" x="7886700" y="3995738"/>
          <p14:tracePt t="84053" x="7878763" y="4003675"/>
          <p14:tracePt t="84056" x="7870825" y="4011613"/>
          <p14:tracePt t="84058" x="7862888" y="4011613"/>
          <p14:tracePt t="84059" x="7853363" y="4021138"/>
          <p14:tracePt t="84061" x="7853363" y="4029075"/>
          <p14:tracePt t="84062" x="7845425" y="4029075"/>
          <p14:tracePt t="84065" x="7845425" y="4037013"/>
          <p14:tracePt t="84066" x="7837488" y="4037013"/>
          <p14:tracePt t="84069" x="7827963" y="4046538"/>
          <p14:tracePt t="84070" x="7820025" y="4054475"/>
          <p14:tracePt t="84071" x="7820025" y="4062413"/>
          <p14:tracePt t="84072" x="7812088" y="4062413"/>
          <p14:tracePt t="84073" x="7812088" y="4071938"/>
          <p14:tracePt t="84076" x="7804150" y="4071938"/>
          <p14:tracePt t="84077" x="7804150" y="4079875"/>
          <p14:tracePt t="84078" x="7794625" y="4079875"/>
          <p14:tracePt t="84079" x="7794625" y="4087813"/>
          <p14:tracePt t="84081" x="7786688" y="4095750"/>
          <p14:tracePt t="84084" x="7778750" y="4105275"/>
          <p14:tracePt t="84086" x="7769225" y="4113213"/>
          <p14:tracePt t="84088" x="7769225" y="4121150"/>
          <p14:tracePt t="84090" x="7761288" y="4130675"/>
          <p14:tracePt t="84091" x="7753350" y="4130675"/>
          <p14:tracePt t="84092" x="7753350" y="4138613"/>
          <p14:tracePt t="84095" x="7745413" y="4146550"/>
          <p14:tracePt t="84099" x="7745413" y="4154488"/>
          <p14:tracePt t="84101" x="7735888" y="4164013"/>
          <p14:tracePt t="84102" x="7735888" y="4171950"/>
          <p14:tracePt t="84105" x="7735888" y="4179888"/>
          <p14:tracePt t="84106" x="7727950" y="4179888"/>
          <p14:tracePt t="84108" x="7727950" y="4189413"/>
          <p14:tracePt t="84109" x="7720013" y="4197350"/>
          <p14:tracePt t="84110" x="7720013" y="4205288"/>
          <p14:tracePt t="84114" x="7710488" y="4213225"/>
          <p14:tracePt t="84117" x="7710488" y="4222750"/>
          <p14:tracePt t="84119" x="7702550" y="4230688"/>
          <p14:tracePt t="84120" x="7702550" y="4238625"/>
          <p14:tracePt t="84122" x="7702550" y="4248150"/>
          <p14:tracePt t="84125" x="7702550" y="4256088"/>
          <p14:tracePt t="84126" x="7694613" y="4256088"/>
          <p14:tracePt t="84128" x="7694613" y="4264025"/>
          <p14:tracePt t="84129" x="7694613" y="4271963"/>
          <p14:tracePt t="84131" x="7686675" y="4271963"/>
          <p14:tracePt t="84133" x="7686675" y="4281488"/>
          <p14:tracePt t="84134" x="7686675" y="4289425"/>
          <p14:tracePt t="84137" x="7686675" y="4297363"/>
          <p14:tracePt t="84138" x="7686675" y="4306888"/>
          <p14:tracePt t="84142" x="7686675" y="4314825"/>
          <p14:tracePt t="84143" x="7677150" y="4322763"/>
          <p14:tracePt t="84146" x="7677150" y="4330700"/>
          <p14:tracePt t="84149" x="7677150" y="4340225"/>
          <p14:tracePt t="84150" x="7677150" y="4348163"/>
          <p14:tracePt t="84151" x="7677150" y="4356100"/>
          <p14:tracePt t="84154" x="7677150" y="4365625"/>
          <p14:tracePt t="84155" x="7677150" y="4373563"/>
          <p14:tracePt t="84157" x="7677150" y="4381500"/>
          <p14:tracePt t="84159" x="7677150" y="4389438"/>
          <p14:tracePt t="84162" x="7677150" y="4398963"/>
          <p14:tracePt t="84165" x="7677150" y="4406900"/>
          <p14:tracePt t="84166" x="7677150" y="4414838"/>
          <p14:tracePt t="84168" x="7677150" y="4424363"/>
          <p14:tracePt t="84170" x="7677150" y="4432300"/>
          <p14:tracePt t="84172" x="7677150" y="4440238"/>
          <p14:tracePt t="84174" x="7677150" y="4448175"/>
          <p14:tracePt t="84177" x="7686675" y="4448175"/>
          <p14:tracePt t="84178" x="7686675" y="4457700"/>
          <p14:tracePt t="84182" x="7694613" y="4473575"/>
          <p14:tracePt t="84184" x="7694613" y="4483100"/>
          <p14:tracePt t="84189" x="7702550" y="4491038"/>
          <p14:tracePt t="84191" x="7702550" y="4498975"/>
          <p14:tracePt t="84196" x="7702550" y="4506913"/>
          <p14:tracePt t="84197" x="7710488" y="4506913"/>
          <p14:tracePt t="84200" x="7710488" y="4516438"/>
          <p14:tracePt t="84201" x="7710488" y="4524375"/>
          <p14:tracePt t="84205" x="7720013" y="4524375"/>
          <p14:tracePt t="84207" x="7727950" y="4532313"/>
          <p14:tracePt t="84211" x="7727950" y="4541838"/>
          <p14:tracePt t="84213" x="7735888" y="4549775"/>
          <p14:tracePt t="84218" x="7745413" y="4557713"/>
          <p14:tracePt t="84223" x="7753350" y="4565650"/>
          <p14:tracePt t="84226" x="7761288" y="4565650"/>
          <p14:tracePt t="84229" x="7761288" y="4575175"/>
          <p14:tracePt t="84232" x="7769225" y="4583113"/>
          <p14:tracePt t="84234" x="7778750" y="4583113"/>
          <p14:tracePt t="84236" x="7778750" y="4591050"/>
          <p14:tracePt t="84239" x="7794625" y="4591050"/>
          <p14:tracePt t="84240" x="7794625" y="4600575"/>
          <p14:tracePt t="84241" x="7804150" y="4600575"/>
          <p14:tracePt t="84244" x="7812088" y="4600575"/>
          <p14:tracePt t="84246" x="7820025" y="4608513"/>
          <p14:tracePt t="84248" x="7827963" y="4616450"/>
          <p14:tracePt t="84250" x="7837488" y="4616450"/>
          <p14:tracePt t="84252" x="7845425" y="4616450"/>
          <p14:tracePt t="84254" x="7845425" y="4624388"/>
          <p14:tracePt t="84255" x="7853363" y="4624388"/>
          <p14:tracePt t="84256" x="7862888" y="4624388"/>
          <p14:tracePt t="84258" x="7870825" y="4624388"/>
          <p14:tracePt t="84260" x="7878763" y="4633913"/>
          <p14:tracePt t="84262" x="7886700" y="4633913"/>
          <p14:tracePt t="84265" x="7896225" y="4633913"/>
          <p14:tracePt t="84267" x="7904163" y="4633913"/>
          <p14:tracePt t="84268" x="7904163" y="4641850"/>
          <p14:tracePt t="84268" x="7912100" y="4641850"/>
          <p14:tracePt t="84270" x="7921625" y="4641850"/>
          <p14:tracePt t="84271" x="7929563" y="4649788"/>
          <p14:tracePt t="84273" x="7937500" y="4649788"/>
          <p14:tracePt t="84275" x="7945438" y="4649788"/>
          <p14:tracePt t="84278" x="7962900" y="4649788"/>
          <p14:tracePt t="84282" x="7970838" y="4659313"/>
          <p14:tracePt t="84283" x="7980363" y="4659313"/>
          <p14:tracePt t="84285" x="7988300" y="4659313"/>
          <p14:tracePt t="84286" x="7996238" y="4659313"/>
          <p14:tracePt t="84287" x="8004175" y="4659313"/>
          <p14:tracePt t="84288" x="8013700" y="4659313"/>
          <p14:tracePt t="84289" x="8021638" y="4667250"/>
          <p14:tracePt t="84292" x="8029575" y="4667250"/>
          <p14:tracePt t="84293" x="8039100" y="4667250"/>
          <p14:tracePt t="84295" x="8054975" y="4667250"/>
          <p14:tracePt t="84298" x="8062913" y="4675188"/>
          <p14:tracePt t="84299" x="8072438" y="4675188"/>
          <p14:tracePt t="84300" x="8080375" y="4675188"/>
          <p14:tracePt t="84301" x="8088313" y="4675188"/>
          <p14:tracePt t="84302" x="8097838" y="4684713"/>
          <p14:tracePt t="84303" x="8105775" y="4684713"/>
          <p14:tracePt t="84305" x="8113713" y="4684713"/>
          <p14:tracePt t="84306" x="8131175" y="4684713"/>
          <p14:tracePt t="84308" x="8139113" y="4692650"/>
          <p14:tracePt t="84310" x="8147050" y="4692650"/>
          <p14:tracePt t="84310" x="8156575" y="4692650"/>
          <p14:tracePt t="84312" x="8164513" y="4692650"/>
          <p14:tracePt t="84314" x="8172450" y="4700588"/>
          <p14:tracePt t="84316" x="8189913" y="4700588"/>
          <p14:tracePt t="84318" x="8205788" y="4700588"/>
          <p14:tracePt t="84320" x="8223250" y="4700588"/>
          <p14:tracePt t="84322" x="8231188" y="4708525"/>
          <p14:tracePt t="84323" x="8239125" y="4708525"/>
          <p14:tracePt t="84326" x="8248650" y="4708525"/>
          <p14:tracePt t="84328" x="8256588" y="4708525"/>
          <p14:tracePt t="84329" x="8264525" y="4708525"/>
          <p14:tracePt t="84333" x="8281988" y="4708525"/>
          <p14:tracePt t="84334" x="8289925" y="4708525"/>
          <p14:tracePt t="84335" x="8297863" y="4708525"/>
          <p14:tracePt t="84340" x="8315325" y="4708525"/>
          <p14:tracePt t="84341" x="8323263" y="4708525"/>
          <p14:tracePt t="84343" x="8332788" y="4708525"/>
          <p14:tracePt t="84345" x="8340725" y="4708525"/>
          <p14:tracePt t="84347" x="8348663" y="4708525"/>
          <p14:tracePt t="84351" x="8356600" y="4708525"/>
          <p14:tracePt t="84352" x="8366125" y="4708525"/>
          <p14:tracePt t="84353" x="8374063" y="4708525"/>
          <p14:tracePt t="84354" x="8382000" y="4708525"/>
          <p14:tracePt t="84356" x="8391525" y="4708525"/>
          <p14:tracePt t="84359" x="8399463" y="4708525"/>
          <p14:tracePt t="84361" x="8415338" y="4708525"/>
          <p14:tracePt t="84365" x="8424863" y="4708525"/>
          <p14:tracePt t="84366" x="8432800" y="4708525"/>
          <p14:tracePt t="84367" x="8440738" y="4708525"/>
          <p14:tracePt t="84369" x="8450263" y="4700588"/>
          <p14:tracePt t="84371" x="8458200" y="4700588"/>
          <p14:tracePt t="84373" x="8474075" y="4700588"/>
          <p14:tracePt t="84376" x="8483600" y="4700588"/>
          <p14:tracePt t="84378" x="8491538" y="4700588"/>
          <p14:tracePt t="84379" x="8499475" y="4700588"/>
          <p14:tracePt t="84381" x="8509000" y="4692650"/>
          <p14:tracePt t="84383" x="8516938" y="4692650"/>
          <p14:tracePt t="84385" x="8524875" y="4692650"/>
          <p14:tracePt t="84387" x="8532813" y="4692650"/>
          <p14:tracePt t="84388" x="8542338" y="4692650"/>
          <p14:tracePt t="84390" x="8550275" y="4684713"/>
          <p14:tracePt t="84392" x="8558213" y="4684713"/>
          <p14:tracePt t="84394" x="8567738" y="4684713"/>
          <p14:tracePt t="84395" x="8575675" y="4684713"/>
          <p14:tracePt t="84398" x="8583613" y="4675188"/>
          <p14:tracePt t="84401" x="8591550" y="4667250"/>
          <p14:tracePt t="84403" x="8601075" y="4667250"/>
          <p14:tracePt t="84404" x="8609013" y="4667250"/>
          <p14:tracePt t="84405" x="8609013" y="4659313"/>
          <p14:tracePt t="84407" x="8616950" y="4659313"/>
          <p14:tracePt t="84409" x="8626475" y="4659313"/>
          <p14:tracePt t="84410" x="8626475" y="4649788"/>
          <p14:tracePt t="84412" x="8634413" y="4649788"/>
          <p14:tracePt t="84415" x="8642350" y="4641850"/>
          <p14:tracePt t="84416" x="8650288" y="4641850"/>
          <p14:tracePt t="84418" x="8650288" y="4633913"/>
          <p14:tracePt t="84421" x="8659813" y="4624388"/>
          <p14:tracePt t="84423" x="8667750" y="4616450"/>
          <p14:tracePt t="84424" x="8675688" y="4616450"/>
          <p14:tracePt t="84426" x="8675688" y="4608513"/>
          <p14:tracePt t="84429" x="8685213" y="4608513"/>
          <p14:tracePt t="84430" x="8685213" y="4600575"/>
          <p14:tracePt t="84432" x="8685213" y="4591050"/>
          <p14:tracePt t="84434" x="8693150" y="4583113"/>
          <p14:tracePt t="84452" x="8726488" y="4506913"/>
          <p14:tracePt t="84454" x="8734425" y="4498975"/>
          <p14:tracePt t="84456" x="8734425" y="4491038"/>
          <p14:tracePt t="84457" x="8734425" y="4483100"/>
          <p14:tracePt t="84457" x="8743950" y="4483100"/>
          <p14:tracePt t="84458" x="8743950" y="4473575"/>
          <p14:tracePt t="84459" x="8743950" y="4465638"/>
          <p14:tracePt t="84461" x="8743950" y="4457700"/>
          <p14:tracePt t="84462" x="8743950" y="4448175"/>
          <p14:tracePt t="84464" x="8743950" y="4440238"/>
          <p14:tracePt t="84466" x="8743950" y="4432300"/>
          <p14:tracePt t="84468" x="8743950" y="4414838"/>
          <p14:tracePt t="84469" x="8743950" y="4406900"/>
          <p14:tracePt t="84469" x="8743950" y="4398963"/>
          <p14:tracePt t="84471" x="8743950" y="4389438"/>
          <p14:tracePt t="84473" x="8743950" y="4381500"/>
          <p14:tracePt t="84474" x="8743950" y="4365625"/>
          <p14:tracePt t="84476" x="8743950" y="4356100"/>
          <p14:tracePt t="84477" x="8743950" y="4348163"/>
          <p14:tracePt t="84479" x="8743950" y="4330700"/>
          <p14:tracePt t="84482" x="8743950" y="4322763"/>
          <p14:tracePt t="84484" x="8743950" y="4314825"/>
          <p14:tracePt t="84485" x="8743950" y="4297363"/>
          <p14:tracePt t="84488" x="8743950" y="4289425"/>
          <p14:tracePt t="84489" x="8743950" y="4281488"/>
          <p14:tracePt t="84490" x="8743950" y="4271963"/>
          <p14:tracePt t="84491" x="8743950" y="4264025"/>
          <p14:tracePt t="84493" x="8743950" y="4256088"/>
          <p14:tracePt t="84497" x="8743950" y="4248150"/>
          <p14:tracePt t="84499" x="8734425" y="4230688"/>
          <p14:tracePt t="84502" x="8734425" y="4222750"/>
          <p14:tracePt t="84503" x="8734425" y="4213225"/>
          <p14:tracePt t="84504" x="8734425" y="4205288"/>
          <p14:tracePt t="84506" x="8726488" y="4197350"/>
          <p14:tracePt t="84510" x="8726488" y="4189413"/>
          <p14:tracePt t="84512" x="8726488" y="4179888"/>
          <p14:tracePt t="84516" x="8726488" y="4171950"/>
          <p14:tracePt t="84519" x="8718550" y="4164013"/>
          <p14:tracePt t="84523" x="8718550" y="4154488"/>
          <p14:tracePt t="84528" x="8718550" y="4146550"/>
          <p14:tracePt t="84529" x="8709025" y="4146550"/>
          <p14:tracePt t="84529" x="8709025" y="4138613"/>
          <p14:tracePt t="84531" x="8701088" y="4130675"/>
          <p14:tracePt t="84534" x="8701088" y="4121150"/>
          <p14:tracePt t="84536" x="8701088" y="4113213"/>
          <p14:tracePt t="84537" x="8693150" y="4105275"/>
          <p14:tracePt t="84540" x="8693150" y="4095750"/>
          <p14:tracePt t="84541" x="8685213" y="4095750"/>
          <p14:tracePt t="84542" x="8685213" y="4087813"/>
          <p14:tracePt t="84545" x="8685213" y="4079875"/>
          <p14:tracePt t="84547" x="8675688" y="4071938"/>
          <p14:tracePt t="84549" x="8675688" y="4062413"/>
          <p14:tracePt t="84551" x="8667750" y="4054475"/>
          <p14:tracePt t="84551" x="8659813" y="4054475"/>
          <p14:tracePt t="84552" x="8659813" y="4046538"/>
          <p14:tracePt t="84553" x="8659813" y="4037013"/>
          <p14:tracePt t="84554" x="8650288" y="4037013"/>
          <p14:tracePt t="84555" x="8650288" y="4029075"/>
          <p14:tracePt t="84556" x="8642350" y="4029075"/>
          <p14:tracePt t="84557" x="8642350" y="4021138"/>
          <p14:tracePt t="84558" x="8634413" y="4011613"/>
          <p14:tracePt t="84559" x="8634413" y="4003675"/>
          <p14:tracePt t="84561" x="8626475" y="4003675"/>
          <p14:tracePt t="84563" x="8626475" y="3995738"/>
          <p14:tracePt t="84565" x="8616950" y="3978275"/>
          <p14:tracePt t="84566" x="8601075" y="3970338"/>
          <p14:tracePt t="84568" x="8591550" y="3952875"/>
          <p14:tracePt t="84571" x="8583613" y="3944938"/>
          <p14:tracePt t="84572" x="8575675" y="3944938"/>
          <p14:tracePt t="84573" x="8567738" y="3937000"/>
          <p14:tracePt t="84574" x="8567738" y="3929063"/>
          <p14:tracePt t="84575" x="8558213" y="3919538"/>
          <p14:tracePt t="84577" x="8542338" y="3903663"/>
          <p14:tracePt t="84579" x="8524875" y="3894138"/>
          <p14:tracePt t="84581" x="8524875" y="3886200"/>
          <p14:tracePt t="84584" x="8499475" y="3860800"/>
          <p14:tracePt t="84586" x="8483600" y="3852863"/>
          <p14:tracePt t="84588" x="8474075" y="3844925"/>
          <p14:tracePt t="84589" x="8466138" y="3835400"/>
          <p14:tracePt t="84591" x="8458200" y="3827463"/>
          <p14:tracePt t="84592" x="8450263" y="3827463"/>
          <p14:tracePt t="84593" x="8450263" y="3819525"/>
          <p14:tracePt t="84594" x="8432800" y="3811588"/>
          <p14:tracePt t="84597" x="8424863" y="3802063"/>
          <p14:tracePt t="84599" x="8407400" y="3794125"/>
          <p14:tracePt t="84601" x="8399463" y="3786188"/>
          <p14:tracePt t="84601" x="8391525" y="3776663"/>
          <p14:tracePt t="84602" x="8382000" y="3776663"/>
          <p14:tracePt t="84603" x="8382000" y="3768725"/>
          <p14:tracePt t="84604" x="8374063" y="3768725"/>
          <p14:tracePt t="84605" x="8366125" y="3760788"/>
          <p14:tracePt t="84606" x="8356600" y="3760788"/>
          <p14:tracePt t="84608" x="8356600" y="3752850"/>
          <p14:tracePt t="84608" x="8348663" y="3752850"/>
          <p14:tracePt t="84610" x="8340725" y="3752850"/>
          <p14:tracePt t="84611" x="8340725" y="3743325"/>
          <p14:tracePt t="84613" x="8332788" y="3743325"/>
          <p14:tracePt t="84616" x="8323263" y="3735388"/>
          <p14:tracePt t="84618" x="8315325" y="3735388"/>
          <p14:tracePt t="84620" x="8307388" y="3735388"/>
          <p14:tracePt t="84622" x="8307388" y="3727450"/>
          <p14:tracePt t="84623" x="8297863" y="3727450"/>
          <p14:tracePt t="84625" x="8289925" y="3727450"/>
          <p14:tracePt t="84627" x="8289925" y="3717925"/>
          <p14:tracePt t="84631" x="8281988" y="3717925"/>
          <p14:tracePt t="84642" x="8274050" y="3717925"/>
          <p14:tracePt t="86811" x="8274050" y="3709988"/>
          <p14:tracePt t="86819" x="8274050" y="3702050"/>
          <p14:tracePt t="86822" x="8281988" y="3702050"/>
          <p14:tracePt t="86824" x="8281988" y="3694113"/>
          <p14:tracePt t="86825" x="8281988" y="3684588"/>
          <p14:tracePt t="86828" x="8281988" y="3676650"/>
          <p14:tracePt t="86832" x="8281988" y="3668713"/>
          <p14:tracePt t="86834" x="8281988" y="3659188"/>
          <p14:tracePt t="86836" x="8281988" y="3651250"/>
          <p14:tracePt t="86838" x="8281988" y="3643313"/>
          <p14:tracePt t="86840" x="8281988" y="3635375"/>
          <p14:tracePt t="86843" x="8281988" y="3625850"/>
          <p14:tracePt t="86845" x="8281988" y="3617913"/>
          <p14:tracePt t="86850" x="8281988" y="3609975"/>
          <p14:tracePt t="86854" x="8281988" y="3600450"/>
          <p14:tracePt t="86859" x="8281988" y="3592513"/>
          <p14:tracePt t="86861" x="8281988" y="3584575"/>
          <p14:tracePt t="86872" x="8281988" y="3576638"/>
          <p14:tracePt t="86883" x="8281988" y="3567113"/>
          <p14:tracePt t="86891" x="8281988" y="3559175"/>
          <p14:tracePt t="86895" x="8281988" y="3551238"/>
          <p14:tracePt t="86902" x="8281988" y="3541713"/>
          <p14:tracePt t="86907" x="8281988" y="3533775"/>
          <p14:tracePt t="86911" x="8281988" y="3525838"/>
          <p14:tracePt t="86917" x="8281988" y="3517900"/>
          <p14:tracePt t="86977" x="8281988" y="3508375"/>
          <p14:tracePt t="86993" x="8281988" y="3500438"/>
          <p14:tracePt t="87002" x="8281988" y="3492500"/>
          <p14:tracePt t="87012" x="8281988" y="3482975"/>
          <p14:tracePt t="87019" x="8281988" y="3475038"/>
          <p14:tracePt t="87026" x="8281988" y="3467100"/>
          <p14:tracePt t="87033" x="8281988" y="3459163"/>
          <p14:tracePt t="87037" x="8281988" y="3449638"/>
          <p14:tracePt t="87039" x="8281988" y="3441700"/>
          <p14:tracePt t="87043" x="8281988" y="3433763"/>
          <p14:tracePt t="87049" x="8281988" y="3424238"/>
          <p14:tracePt t="87051" x="8281988" y="3416300"/>
          <p14:tracePt t="87053" x="8281988" y="3408363"/>
          <p14:tracePt t="87057" x="8281988" y="3398838"/>
          <p14:tracePt t="87061" x="8281988" y="3390900"/>
          <p14:tracePt t="87066" x="8281988" y="3382963"/>
          <p14:tracePt t="87068" x="8281988" y="3375025"/>
          <p14:tracePt t="87073" x="8281988" y="3365500"/>
          <p14:tracePt t="87079" x="8281988" y="3357563"/>
          <p14:tracePt t="87085" x="8281988" y="3349625"/>
          <p14:tracePt t="87090" x="8281988" y="3340100"/>
          <p14:tracePt t="87099" x="8281988" y="3332163"/>
          <p14:tracePt t="87109" x="8281988" y="3324225"/>
          <p14:tracePt t="87121" x="8281988" y="3316288"/>
          <p14:tracePt t="87124" x="8289925" y="3316288"/>
          <p14:tracePt t="87129" x="8289925" y="3306763"/>
          <p14:tracePt t="87145" x="8289925" y="3298825"/>
          <p14:tracePt t="87915" x="8297863" y="3298825"/>
          <p14:tracePt t="87930" x="8307388" y="3298825"/>
          <p14:tracePt t="87934" x="8307388" y="3306763"/>
          <p14:tracePt t="87935" x="8315325" y="3306763"/>
          <p14:tracePt t="87939" x="8323263" y="3316288"/>
          <p14:tracePt t="87941" x="8332788" y="3316288"/>
          <p14:tracePt t="87944" x="8340725" y="3316288"/>
          <p14:tracePt t="87949" x="8348663" y="3324225"/>
          <p14:tracePt t="87951" x="8356600" y="3324225"/>
          <p14:tracePt t="87952" x="8366125" y="3324225"/>
          <p14:tracePt t="87954" x="8374063" y="3324225"/>
          <p14:tracePt t="87955" x="8374063" y="3332163"/>
          <p14:tracePt t="87957" x="8382000" y="3332163"/>
          <p14:tracePt t="87958" x="8391525" y="3332163"/>
          <p14:tracePt t="87960" x="8399463" y="3332163"/>
          <p14:tracePt t="87960" x="8407400" y="3332163"/>
          <p14:tracePt t="87962" x="8415338" y="3332163"/>
          <p14:tracePt t="87963" x="8424863" y="3340100"/>
          <p14:tracePt t="87966" x="8432800" y="3340100"/>
          <p14:tracePt t="87967" x="8440738" y="3340100"/>
          <p14:tracePt t="87969" x="8466138" y="3349625"/>
          <p14:tracePt t="87971" x="8474075" y="3349625"/>
          <p14:tracePt t="87972" x="8491538" y="3349625"/>
          <p14:tracePt t="87974" x="8499475" y="3349625"/>
          <p14:tracePt t="87975" x="8516938" y="3349625"/>
          <p14:tracePt t="87977" x="8532813" y="3349625"/>
          <p14:tracePt t="87978" x="8542338" y="3349625"/>
          <p14:tracePt t="87979" x="8550275" y="3349625"/>
          <p14:tracePt t="87980" x="8558213" y="3349625"/>
          <p14:tracePt t="87982" x="8575675" y="3349625"/>
          <p14:tracePt t="87983" x="8583613" y="3349625"/>
          <p14:tracePt t="87984" x="8591550" y="3349625"/>
          <p14:tracePt t="87985" x="8601075" y="3349625"/>
          <p14:tracePt t="87986" x="8609013" y="3349625"/>
          <p14:tracePt t="87987" x="8616950" y="3349625"/>
          <p14:tracePt t="87988" x="8634413" y="3349625"/>
          <p14:tracePt t="87989" x="8642350" y="3349625"/>
          <p14:tracePt t="87990" x="8650288" y="3349625"/>
          <p14:tracePt t="87991" x="8659813" y="3349625"/>
          <p14:tracePt t="87992" x="8675688" y="3349625"/>
          <p14:tracePt t="87993" x="8685213" y="3349625"/>
          <p14:tracePt t="87994" x="8693150" y="3349625"/>
          <p14:tracePt t="87995" x="8701088" y="3349625"/>
          <p14:tracePt t="87997" x="8709025" y="3349625"/>
          <p14:tracePt t="87998" x="8734425" y="3349625"/>
          <p14:tracePt t="88001" x="8751888" y="3349625"/>
          <p14:tracePt t="88001" x="8767763" y="3349625"/>
          <p14:tracePt t="88003" x="8777288" y="3349625"/>
          <p14:tracePt t="88004" x="8793163" y="3340100"/>
          <p14:tracePt t="88005" x="8802688" y="3340100"/>
          <p14:tracePt t="88008" x="8810625" y="3340100"/>
          <p14:tracePt t="88008" x="8818563" y="3340100"/>
          <p14:tracePt t="88009" x="8826500" y="3340100"/>
          <p14:tracePt t="88010" x="8836025" y="3340100"/>
          <p14:tracePt t="88011" x="8843963" y="3340100"/>
          <p14:tracePt t="88012" x="8851900" y="3332163"/>
          <p14:tracePt t="88013" x="8861425" y="3332163"/>
          <p14:tracePt t="88015" x="8869363" y="3332163"/>
          <p14:tracePt t="88016" x="8877300" y="3324225"/>
          <p14:tracePt t="88017" x="8894763" y="3324225"/>
          <p14:tracePt t="88019" x="8902700" y="3324225"/>
          <p14:tracePt t="88019" x="8910638" y="3324225"/>
          <p14:tracePt t="88021" x="8928100" y="3316288"/>
          <p14:tracePt t="88023" x="8936038" y="3316288"/>
          <p14:tracePt t="88025" x="8943975" y="3316288"/>
          <p14:tracePt t="88026" x="8953500" y="3316288"/>
          <p14:tracePt t="88028" x="8961438" y="3306763"/>
          <p14:tracePt t="88030" x="8969375" y="3298825"/>
          <p14:tracePt t="88033" x="8978900" y="3298825"/>
          <p14:tracePt t="88034" x="8986838" y="3298825"/>
          <p14:tracePt t="88035" x="8994775" y="3290888"/>
          <p14:tracePt t="88039" x="9002713" y="3290888"/>
          <p14:tracePt t="88042" x="9002713" y="3281363"/>
          <p14:tracePt t="88045" x="9012238" y="3281363"/>
          <p14:tracePt t="88051" x="9020175" y="3273425"/>
          <p14:tracePt t="88060" x="9020175" y="3265488"/>
          <p14:tracePt t="88066" x="9020175" y="3257550"/>
          <p14:tracePt t="88071" x="9020175" y="3248025"/>
          <p14:tracePt t="88075" x="9020175" y="3240088"/>
          <p14:tracePt t="88078" x="9020175" y="3232150"/>
          <p14:tracePt t="88082" x="9020175" y="3222625"/>
          <p14:tracePt t="88084" x="9012238" y="3222625"/>
          <p14:tracePt t="88085" x="9012238" y="3214688"/>
          <p14:tracePt t="88088" x="9012238" y="3206750"/>
          <p14:tracePt t="88090" x="9002713" y="3206750"/>
          <p14:tracePt t="88093" x="9002713" y="3189288"/>
          <p14:tracePt t="88097" x="8994775" y="3189288"/>
          <p14:tracePt t="88099" x="8994775" y="3181350"/>
          <p14:tracePt t="88103" x="8986838" y="3173413"/>
          <p14:tracePt t="88107" x="8978900" y="3163888"/>
          <p14:tracePt t="88108" x="8978900" y="3155950"/>
          <p14:tracePt t="88112" x="8969375" y="3148013"/>
          <p14:tracePt t="88117" x="8969375" y="3140075"/>
          <p14:tracePt t="88119" x="8961438" y="3140075"/>
          <p14:tracePt t="88120" x="8961438" y="3130550"/>
          <p14:tracePt t="88122" x="8961438" y="3122613"/>
          <p14:tracePt t="88123" x="8953500" y="3122613"/>
          <p14:tracePt t="88127" x="8943975" y="3114675"/>
          <p14:tracePt t="88130" x="8936038" y="3105150"/>
          <p14:tracePt t="88135" x="8936038" y="3097213"/>
          <p14:tracePt t="88136" x="8928100" y="3089275"/>
          <p14:tracePt t="88140" x="8920163" y="3081338"/>
          <p14:tracePt t="88142" x="8910638" y="3071813"/>
          <p14:tracePt t="88147" x="8902700" y="3063875"/>
          <p14:tracePt t="88148" x="8902700" y="3055938"/>
          <p14:tracePt t="88151" x="8894763" y="3055938"/>
          <p14:tracePt t="88152" x="8894763" y="3046413"/>
          <p14:tracePt t="88154" x="8885238" y="3046413"/>
          <p14:tracePt t="88155" x="8885238" y="3038475"/>
          <p14:tracePt t="88156" x="8877300" y="3038475"/>
          <p14:tracePt t="88158" x="8877300" y="3030538"/>
          <p14:tracePt t="88160" x="8869363" y="3022600"/>
          <p14:tracePt t="88163" x="8861425" y="3013075"/>
          <p14:tracePt t="88167" x="8851900" y="3005138"/>
          <p14:tracePt t="88171" x="8843963" y="2997200"/>
          <p14:tracePt t="88173" x="8836025" y="2997200"/>
          <p14:tracePt t="88174" x="8836025" y="2987675"/>
          <p14:tracePt t="88176" x="8826500" y="2979738"/>
          <p14:tracePt t="88179" x="8818563" y="2971800"/>
          <p14:tracePt t="88184" x="8818563" y="2963863"/>
          <p14:tracePt t="88184" x="8810625" y="2963863"/>
          <p14:tracePt t="88186" x="8802688" y="2963863"/>
          <p14:tracePt t="88187" x="8802688" y="2954338"/>
          <p14:tracePt t="88187" x="8802688" y="2946400"/>
          <p14:tracePt t="88189" x="8793163" y="2946400"/>
          <p14:tracePt t="88191" x="8793163" y="2938463"/>
          <p14:tracePt t="88193" x="8785225" y="2938463"/>
          <p14:tracePt t="88197" x="8785225" y="2928938"/>
          <p14:tracePt t="88199" x="8777288" y="2928938"/>
          <p14:tracePt t="88201" x="8767763" y="2921000"/>
          <p14:tracePt t="88202" x="8767763" y="2913063"/>
          <p14:tracePt t="88204" x="8759825" y="2913063"/>
          <p14:tracePt t="88206" x="8759825" y="2905125"/>
          <p14:tracePt t="88208" x="8751888" y="2905125"/>
          <p14:tracePt t="88210" x="8751888" y="2895600"/>
          <p14:tracePt t="88212" x="8743950" y="2895600"/>
          <p14:tracePt t="88217" x="8734425" y="2887663"/>
          <p14:tracePt t="88218" x="8734425" y="2879725"/>
          <p14:tracePt t="88219" x="8726488" y="2879725"/>
          <p14:tracePt t="88222" x="8726488" y="2870200"/>
          <p14:tracePt t="88224" x="8718550" y="2870200"/>
          <p14:tracePt t="88227" x="8709025" y="2862263"/>
          <p14:tracePt t="88229" x="8701088" y="2862263"/>
          <p14:tracePt t="88232" x="8701088" y="2854325"/>
          <p14:tracePt t="88234" x="8693150" y="2846388"/>
          <p14:tracePt t="88237" x="8685213" y="2846388"/>
          <p14:tracePt t="88240" x="8685213" y="2836863"/>
          <p14:tracePt t="88242" x="8675688" y="2836863"/>
          <p14:tracePt t="88244" x="8667750" y="2836863"/>
          <p14:tracePt t="88245" x="8667750" y="2828925"/>
          <p14:tracePt t="88250" x="8659813" y="2828925"/>
          <p14:tracePt t="88252" x="8659813" y="2820988"/>
          <p14:tracePt t="88255" x="8650288" y="2820988"/>
          <p14:tracePt t="88257" x="8650288" y="2811463"/>
          <p14:tracePt t="88262" x="8642350" y="2811463"/>
          <p14:tracePt t="88266" x="8634413" y="2803525"/>
          <p14:tracePt t="88271" x="8626475" y="2803525"/>
          <p14:tracePt t="88276" x="8626475" y="2795588"/>
          <p14:tracePt t="88277" x="8616950" y="2795588"/>
          <p14:tracePt t="88283" x="8609013" y="2795588"/>
          <p14:tracePt t="88285" x="8609013" y="2786063"/>
          <p14:tracePt t="88289" x="8601075" y="2786063"/>
          <p14:tracePt t="88290" x="8591550" y="2786063"/>
          <p14:tracePt t="88293" x="8591550" y="2778125"/>
          <p14:tracePt t="88294" x="8583613" y="2778125"/>
          <p14:tracePt t="88299" x="8575675" y="2778125"/>
          <p14:tracePt t="88302" x="8567738" y="2778125"/>
          <p14:tracePt t="88304" x="8558213" y="2778125"/>
          <p14:tracePt t="88308" x="8550275" y="2778125"/>
          <p14:tracePt t="88313" x="8542338" y="2778125"/>
          <p14:tracePt t="88317" x="8524875" y="2778125"/>
          <p14:tracePt t="88323" x="8516938" y="2778125"/>
          <p14:tracePt t="88325" x="8509000" y="2778125"/>
          <p14:tracePt t="88327" x="8499475" y="2778125"/>
          <p14:tracePt t="88329" x="8491538" y="2778125"/>
          <p14:tracePt t="88333" x="8483600" y="2778125"/>
          <p14:tracePt t="88335" x="8474075" y="2778125"/>
          <p14:tracePt t="88340" x="8466138" y="2778125"/>
          <p14:tracePt t="88341" x="8458200" y="2778125"/>
          <p14:tracePt t="88344" x="8450263" y="2778125"/>
          <p14:tracePt t="88349" x="8440738" y="2778125"/>
          <p14:tracePt t="88351" x="8432800" y="2778125"/>
          <p14:tracePt t="88353" x="8424863" y="2778125"/>
          <p14:tracePt t="88357" x="8415338" y="2778125"/>
          <p14:tracePt t="88364" x="8407400" y="2778125"/>
          <p14:tracePt t="88370" x="8399463" y="2778125"/>
          <p14:tracePt t="88376" x="8391525" y="2778125"/>
          <p14:tracePt t="88380" x="8391525" y="2786063"/>
          <p14:tracePt t="88390" x="8382000" y="2786063"/>
          <p14:tracePt t="88400" x="8382000" y="2795588"/>
          <p14:tracePt t="88403" x="8374063" y="2795588"/>
          <p14:tracePt t="88413" x="8366125" y="2795588"/>
          <p14:tracePt t="88414" x="8366125" y="2803525"/>
          <p14:tracePt t="88417" x="8356600" y="2803525"/>
          <p14:tracePt t="88422" x="8356600" y="2811463"/>
          <p14:tracePt t="88423" x="8348663" y="2811463"/>
          <p14:tracePt t="88427" x="8348663" y="2820988"/>
          <p14:tracePt t="88428" x="8340725" y="2820988"/>
          <p14:tracePt t="88435" x="8332788" y="2828925"/>
          <p14:tracePt t="88437" x="8323263" y="2828925"/>
          <p14:tracePt t="88441" x="8315325" y="2836863"/>
          <p14:tracePt t="88446" x="8307388" y="2836863"/>
          <p14:tracePt t="88449" x="8307388" y="2846388"/>
          <p14:tracePt t="88467" x="8274050" y="2870200"/>
          <p14:tracePt t="88468" x="8264525" y="2870200"/>
          <p14:tracePt t="88472" x="8256588" y="2870200"/>
          <p14:tracePt t="88474" x="8248650" y="2879725"/>
          <p14:tracePt t="88478" x="8248650" y="2887663"/>
          <p14:tracePt t="88480" x="8239125" y="2887663"/>
          <p14:tracePt t="88486" x="8231188" y="2887663"/>
          <p14:tracePt t="88487" x="8231188" y="2895600"/>
          <p14:tracePt t="88491" x="8223250" y="2895600"/>
          <p14:tracePt t="88494" x="8223250" y="2905125"/>
          <p14:tracePt t="88496" x="8215313" y="2905125"/>
          <p14:tracePt t="88500" x="8215313" y="2913063"/>
          <p14:tracePt t="88503" x="8205788" y="2913063"/>
          <p14:tracePt t="88505" x="8205788" y="2921000"/>
          <p14:tracePt t="88511" x="8205788" y="2928938"/>
          <p14:tracePt t="88512" x="8197850" y="2928938"/>
          <p14:tracePt t="88516" x="8197850" y="2938463"/>
          <p14:tracePt t="88521" x="8189913" y="2938463"/>
          <p14:tracePt t="88522" x="8189913" y="2946400"/>
          <p14:tracePt t="88523" x="8180388" y="2954338"/>
          <p14:tracePt t="88528" x="8180388" y="2963863"/>
          <p14:tracePt t="88531" x="8172450" y="2971800"/>
          <p14:tracePt t="88535" x="8172450" y="2979738"/>
          <p14:tracePt t="88537" x="8172450" y="2987675"/>
          <p14:tracePt t="88539" x="8172450" y="2997200"/>
          <p14:tracePt t="88542" x="8164513" y="3005138"/>
          <p14:tracePt t="88544" x="8164513" y="3013075"/>
          <p14:tracePt t="88548" x="8164513" y="3030538"/>
          <p14:tracePt t="88550" x="8156575" y="3030538"/>
          <p14:tracePt t="88551" x="8156575" y="3038475"/>
          <p14:tracePt t="88553" x="8156575" y="3046413"/>
          <p14:tracePt t="88554" x="8147050" y="3046413"/>
          <p14:tracePt t="88555" x="8147050" y="3055938"/>
          <p14:tracePt t="88556" x="8147050" y="3063875"/>
          <p14:tracePt t="88558" x="8147050" y="3071813"/>
          <p14:tracePt t="88560" x="8147050" y="3081338"/>
          <p14:tracePt t="88562" x="8147050" y="3097213"/>
          <p14:tracePt t="88563" x="8139113" y="3097213"/>
          <p14:tracePt t="88566" x="8139113" y="3105150"/>
          <p14:tracePt t="88567" x="8139113" y="3114675"/>
          <p14:tracePt t="88568" x="8139113" y="3122613"/>
          <p14:tracePt t="88569" x="8139113" y="3130550"/>
          <p14:tracePt t="88570" x="8131175" y="3140075"/>
          <p14:tracePt t="88572" x="8131175" y="3148013"/>
          <p14:tracePt t="88573" x="8131175" y="3155950"/>
          <p14:tracePt t="88574" x="8131175" y="3163888"/>
          <p14:tracePt t="88577" x="8131175" y="3173413"/>
          <p14:tracePt t="88579" x="8131175" y="3181350"/>
          <p14:tracePt t="88580" x="8131175" y="3189288"/>
          <p14:tracePt t="88583" x="8121650" y="3198813"/>
          <p14:tracePt t="88583" x="8121650" y="3206750"/>
          <p14:tracePt t="88584" x="8121650" y="3214688"/>
          <p14:tracePt t="88586" x="8121650" y="3222625"/>
          <p14:tracePt t="88588" x="8121650" y="3232150"/>
          <p14:tracePt t="88590" x="8121650" y="3240088"/>
          <p14:tracePt t="88592" x="8121650" y="3248025"/>
          <p14:tracePt t="88594" x="8121650" y="3257550"/>
          <p14:tracePt t="88599" x="8121650" y="3265488"/>
          <p14:tracePt t="88600" x="8121650" y="3273425"/>
          <p14:tracePt t="88601" x="8121650" y="3281363"/>
          <p14:tracePt t="88603" x="8121650" y="3290888"/>
          <p14:tracePt t="88605" x="8121650" y="3298825"/>
          <p14:tracePt t="88609" x="8121650" y="3316288"/>
          <p14:tracePt t="88612" x="8131175" y="3324225"/>
          <p14:tracePt t="88615" x="8131175" y="3332163"/>
          <p14:tracePt t="88617" x="8139113" y="3340100"/>
          <p14:tracePt t="88619" x="8139113" y="3349625"/>
          <p14:tracePt t="88620" x="8147050" y="3357563"/>
          <p14:tracePt t="88623" x="8156575" y="3365500"/>
          <p14:tracePt t="88626" x="8164513" y="3375025"/>
          <p14:tracePt t="88628" x="8164513" y="3382963"/>
          <p14:tracePt t="88629" x="8172450" y="3382963"/>
          <p14:tracePt t="88630" x="8172450" y="3390900"/>
          <p14:tracePt t="88633" x="8180388" y="3390900"/>
          <p14:tracePt t="88634" x="8189913" y="3398838"/>
          <p14:tracePt t="88636" x="8197850" y="3408363"/>
          <p14:tracePt t="88640" x="8205788" y="3416300"/>
          <p14:tracePt t="88642" x="8215313" y="3424238"/>
          <p14:tracePt t="88645" x="8223250" y="3424238"/>
          <p14:tracePt t="88648" x="8231188" y="3433763"/>
          <p14:tracePt t="88652" x="8239125" y="3433763"/>
          <p14:tracePt t="88652" x="8248650" y="3441700"/>
          <p14:tracePt t="88656" x="8256588" y="3441700"/>
          <p14:tracePt t="88657" x="8264525" y="3441700"/>
          <p14:tracePt t="88659" x="8274050" y="3449638"/>
          <p14:tracePt t="88662" x="8281988" y="3449638"/>
          <p14:tracePt t="88665" x="8289925" y="3459163"/>
          <p14:tracePt t="88667" x="8297863" y="3459163"/>
          <p14:tracePt t="88669" x="8307388" y="3459163"/>
          <p14:tracePt t="88671" x="8315325" y="3459163"/>
          <p14:tracePt t="88674" x="8323263" y="3459163"/>
          <p14:tracePt t="88676" x="8332788" y="3459163"/>
          <p14:tracePt t="88677" x="8340725" y="3467100"/>
          <p14:tracePt t="88681" x="8348663" y="3467100"/>
          <p14:tracePt t="88684" x="8366125" y="3467100"/>
          <p14:tracePt t="88685" x="8374063" y="3467100"/>
          <p14:tracePt t="88688" x="8382000" y="3467100"/>
          <p14:tracePt t="88690" x="8391525" y="3467100"/>
          <p14:tracePt t="88692" x="8399463" y="3467100"/>
          <p14:tracePt t="88693" x="8407400" y="3467100"/>
          <p14:tracePt t="88696" x="8415338" y="3467100"/>
          <p14:tracePt t="88698" x="8424863" y="3467100"/>
          <p14:tracePt t="88701" x="8432800" y="3467100"/>
          <p14:tracePt t="88702" x="8440738" y="3467100"/>
          <p14:tracePt t="88704" x="8450263" y="3467100"/>
          <p14:tracePt t="88707" x="8458200" y="3467100"/>
          <p14:tracePt t="88708" x="8466138" y="3467100"/>
          <p14:tracePt t="88710" x="8474075" y="3467100"/>
          <p14:tracePt t="88712" x="8491538" y="3467100"/>
          <p14:tracePt t="88715" x="8499475" y="3467100"/>
          <p14:tracePt t="88717" x="8509000" y="3467100"/>
          <p14:tracePt t="88720" x="8516938" y="3467100"/>
          <p14:tracePt t="88722" x="8524875" y="3467100"/>
          <p14:tracePt t="88723" x="8532813" y="3467100"/>
          <p14:tracePt t="88725" x="8542338" y="3467100"/>
          <p14:tracePt t="88727" x="8550275" y="3467100"/>
          <p14:tracePt t="88729" x="8558213" y="3467100"/>
          <p14:tracePt t="88730" x="8567738" y="3467100"/>
          <p14:tracePt t="88733" x="8575675" y="3459163"/>
          <p14:tracePt t="88735" x="8583613" y="3459163"/>
          <p14:tracePt t="88737" x="8591550" y="3449638"/>
          <p14:tracePt t="88739" x="8601075" y="3449638"/>
          <p14:tracePt t="88742" x="8609013" y="3449638"/>
          <p14:tracePt t="88743" x="8609013" y="3441700"/>
          <p14:tracePt t="88746" x="8616950" y="3441700"/>
          <p14:tracePt t="88746" x="8626475" y="3441700"/>
          <p14:tracePt t="88749" x="8634413" y="3433763"/>
          <p14:tracePt t="88752" x="8642350" y="3433763"/>
          <p14:tracePt t="88754" x="8642350" y="3424238"/>
          <p14:tracePt t="88755" x="8650288" y="3424238"/>
          <p14:tracePt t="88756" x="8650288" y="3416300"/>
          <p14:tracePt t="88759" x="8659813" y="3416300"/>
          <p14:tracePt t="88760" x="8667750" y="3408363"/>
          <p14:tracePt t="88765" x="8675688" y="3398838"/>
          <p14:tracePt t="88767" x="8685213" y="3390900"/>
          <p14:tracePt t="88770" x="8685213" y="3382963"/>
          <p14:tracePt t="88772" x="8693150" y="3382963"/>
          <p14:tracePt t="88773" x="8701088" y="3375025"/>
          <p14:tracePt t="88778" x="8701088" y="3365500"/>
          <p14:tracePt t="88779" x="8709025" y="3365500"/>
          <p14:tracePt t="88779" x="8709025" y="3357563"/>
          <p14:tracePt t="88782" x="8718550" y="3357563"/>
          <p14:tracePt t="88783" x="8718550" y="3349625"/>
          <p14:tracePt t="88785" x="8718550" y="3340100"/>
          <p14:tracePt t="88786" x="8726488" y="3340100"/>
          <p14:tracePt t="88787" x="8734425" y="3332163"/>
          <p14:tracePt t="88789" x="8734425" y="3324225"/>
          <p14:tracePt t="88792" x="8743950" y="3316288"/>
          <p14:tracePt t="88794" x="8743950" y="3306763"/>
          <p14:tracePt t="88795" x="8751888" y="3306763"/>
          <p14:tracePt t="88798" x="8751888" y="3298825"/>
          <p14:tracePt t="88800" x="8751888" y="3290888"/>
          <p14:tracePt t="88801" x="8759825" y="3290888"/>
          <p14:tracePt t="88803" x="8767763" y="3281363"/>
          <p14:tracePt t="88804" x="8767763" y="3273425"/>
          <p14:tracePt t="88808" x="8767763" y="3265488"/>
          <p14:tracePt t="88810" x="8777288" y="3257550"/>
          <p14:tracePt t="88813" x="8777288" y="3248025"/>
          <p14:tracePt t="88816" x="8777288" y="3240088"/>
          <p14:tracePt t="88819" x="8785225" y="3232150"/>
          <p14:tracePt t="88821" x="8785225" y="3222625"/>
          <p14:tracePt t="88823" x="8785225" y="3214688"/>
          <p14:tracePt t="88824" x="8785225" y="3206750"/>
          <p14:tracePt t="88827" x="8785225" y="3198813"/>
          <p14:tracePt t="88831" x="8785225" y="3189288"/>
          <p14:tracePt t="88834" x="8785225" y="3181350"/>
          <p14:tracePt t="88835" x="8785225" y="3173413"/>
          <p14:tracePt t="88837" x="8785225" y="3163888"/>
          <p14:tracePt t="88839" x="8785225" y="3155950"/>
          <p14:tracePt t="88842" x="8785225" y="3148013"/>
          <p14:tracePt t="88843" x="8785225" y="3140075"/>
          <p14:tracePt t="88847" x="8785225" y="3130550"/>
          <p14:tracePt t="88850" x="8785225" y="3122613"/>
          <p14:tracePt t="88852" x="8785225" y="3114675"/>
          <p14:tracePt t="88853" x="8785225" y="3105150"/>
          <p14:tracePt t="88856" x="8785225" y="3097213"/>
          <p14:tracePt t="88857" x="8777288" y="3097213"/>
          <p14:tracePt t="88858" x="8777288" y="3089275"/>
          <p14:tracePt t="88861" x="8777288" y="3081338"/>
          <p14:tracePt t="88865" x="8759825" y="3063875"/>
          <p14:tracePt t="88868" x="8759825" y="3055938"/>
          <p14:tracePt t="88872" x="8751888" y="3046413"/>
          <p14:tracePt t="88874" x="8751888" y="3038475"/>
          <p14:tracePt t="88876" x="8751888" y="3030538"/>
          <p14:tracePt t="88877" x="8743950" y="3030538"/>
          <p14:tracePt t="88879" x="8743950" y="3022600"/>
          <p14:tracePt t="88883" x="8734425" y="3013075"/>
          <p14:tracePt t="88884" x="8726488" y="3013075"/>
          <p14:tracePt t="88887" x="8726488" y="3005138"/>
          <p14:tracePt t="88888" x="8726488" y="2997200"/>
          <p14:tracePt t="88890" x="8718550" y="2997200"/>
          <p14:tracePt t="88891" x="8718550" y="2987675"/>
          <p14:tracePt t="88894" x="8709025" y="2979738"/>
          <p14:tracePt t="88899" x="8709025" y="2971800"/>
          <p14:tracePt t="88900" x="8701088" y="2963863"/>
          <p14:tracePt t="88902" x="8693150" y="2963863"/>
          <p14:tracePt t="88904" x="8693150" y="2954338"/>
          <p14:tracePt t="88908" x="8685213" y="2946400"/>
          <p14:tracePt t="88914" x="8675688" y="2938463"/>
          <p14:tracePt t="88917" x="8675688" y="2928938"/>
          <p14:tracePt t="88920" x="8667750" y="2928938"/>
          <p14:tracePt t="88921" x="8667750" y="2921000"/>
          <p14:tracePt t="88922" x="8659813" y="2921000"/>
          <p14:tracePt t="88926" x="8659813" y="2913063"/>
          <p14:tracePt t="88929" x="8650288" y="2913063"/>
          <p14:tracePt t="88933" x="8650288" y="2905125"/>
          <p14:tracePt t="88936" x="8642350" y="2895600"/>
          <p14:tracePt t="88942" x="8634413" y="2895600"/>
          <p14:tracePt t="88944" x="8634413" y="2887663"/>
          <p14:tracePt t="88947" x="8626475" y="2887663"/>
          <p14:tracePt t="88950" x="8616950" y="2887663"/>
          <p14:tracePt t="88951" x="8616950" y="2879725"/>
          <p14:tracePt t="88954" x="8609013" y="2879725"/>
          <p14:tracePt t="88958" x="8601075" y="2870200"/>
          <p14:tracePt t="88964" x="8591550" y="2862263"/>
          <p14:tracePt t="88966" x="8583613" y="2862263"/>
          <p14:tracePt t="88969" x="8575675" y="2862263"/>
          <p14:tracePt t="88972" x="8575675" y="2854325"/>
          <p14:tracePt t="88974" x="8567738" y="2854325"/>
          <p14:tracePt t="88977" x="8558213" y="2854325"/>
          <p14:tracePt t="88979" x="8550275" y="2854325"/>
          <p14:tracePt t="88982" x="8550275" y="2846388"/>
          <p14:tracePt t="88983" x="8542338" y="2846388"/>
          <p14:tracePt t="88986" x="8532813" y="2846388"/>
          <p14:tracePt t="88992" x="8516938" y="2846388"/>
          <p14:tracePt t="88994" x="8516938" y="2836863"/>
          <p14:tracePt t="88996" x="8509000" y="2836863"/>
          <p14:tracePt t="88999" x="8499475" y="2836863"/>
          <p14:tracePt t="89004" x="8491538" y="2836863"/>
          <p14:tracePt t="89006" x="8483600" y="2836863"/>
          <p14:tracePt t="89008" x="8474075" y="2836863"/>
          <p14:tracePt t="89012" x="8466138" y="2836863"/>
          <p14:tracePt t="89015" x="8458200" y="2836863"/>
          <p14:tracePt t="89017" x="8450263" y="2828925"/>
          <p14:tracePt t="89020" x="8440738" y="2828925"/>
          <p14:tracePt t="89024" x="8432800" y="2828925"/>
          <p14:tracePt t="89028" x="8424863" y="2828925"/>
          <p14:tracePt t="89031" x="8415338" y="2828925"/>
          <p14:tracePt t="89034" x="8407400" y="2828925"/>
          <p14:tracePt t="89041" x="8399463" y="2828925"/>
          <p14:tracePt t="89049" x="8391525" y="2828925"/>
          <p14:tracePt t="89053" x="8382000" y="2828925"/>
          <p14:tracePt t="89067" x="8374063" y="2828925"/>
          <p14:tracePt t="89078" x="8366125" y="2828925"/>
          <p14:tracePt t="89086" x="8356600" y="2828925"/>
          <p14:tracePt t="89088" x="8356600" y="2836863"/>
          <p14:tracePt t="89091" x="8348663" y="2836863"/>
          <p14:tracePt t="89094" x="8340725" y="2836863"/>
          <p14:tracePt t="89097" x="8340725" y="2846388"/>
          <p14:tracePt t="89100" x="8332788" y="2846388"/>
          <p14:tracePt t="89105" x="8323263" y="2854325"/>
          <p14:tracePt t="89110" x="8315325" y="2854325"/>
          <p14:tracePt t="89112" x="8307388" y="2862263"/>
          <p14:tracePt t="89116" x="8307388" y="2870200"/>
          <p14:tracePt t="89117" x="8297863" y="2870200"/>
          <p14:tracePt t="89122" x="8289925" y="2879725"/>
          <p14:tracePt t="89125" x="8281988" y="2879725"/>
          <p14:tracePt t="89128" x="8274050" y="2879725"/>
          <p14:tracePt t="89131" x="8274050" y="2887663"/>
          <p14:tracePt t="89133" x="8264525" y="2887663"/>
          <p14:tracePt t="89136" x="8256588" y="2887663"/>
          <p14:tracePt t="89138" x="8256588" y="2895600"/>
          <p14:tracePt t="89140" x="8248650" y="2905125"/>
          <p14:tracePt t="89143" x="8239125" y="2905125"/>
          <p14:tracePt t="89149" x="8239125" y="2913063"/>
          <p14:tracePt t="89150" x="8231188" y="2913063"/>
          <p14:tracePt t="89155" x="8223250" y="2913063"/>
          <p14:tracePt t="89156" x="8223250" y="2921000"/>
          <p14:tracePt t="89159" x="8215313" y="2921000"/>
          <p14:tracePt t="89162" x="8215313" y="2928938"/>
          <p14:tracePt t="89162" x="8205788" y="2928938"/>
          <p14:tracePt t="89168" x="8205788" y="2938463"/>
          <p14:tracePt t="89169" x="8197850" y="2938463"/>
          <p14:tracePt t="89174" x="8197850" y="2946400"/>
          <p14:tracePt t="89177" x="8189913" y="2946400"/>
          <p14:tracePt t="89182" x="8189913" y="2954338"/>
          <p14:tracePt t="89188" x="8180388" y="2963863"/>
          <p14:tracePt t="89195" x="8180388" y="2971800"/>
          <p14:tracePt t="89199" x="8172450" y="2971800"/>
          <p14:tracePt t="89204" x="8172450" y="2979738"/>
          <p14:tracePt t="89214" x="8164513" y="2987675"/>
          <p14:tracePt t="89223" x="8164513" y="2997200"/>
          <p14:tracePt t="89225" x="8164513" y="3005138"/>
          <p14:tracePt t="89227" x="8156575" y="3005138"/>
          <p14:tracePt t="89232" x="8156575" y="3013075"/>
          <p14:tracePt t="89238" x="8156575" y="3022600"/>
          <p14:tracePt t="89239" x="8147050" y="3022600"/>
          <p14:tracePt t="89243" x="8147050" y="3030538"/>
          <p14:tracePt t="89248" x="8139113" y="3030538"/>
          <p14:tracePt t="89250" x="8139113" y="3038475"/>
          <p14:tracePt t="89252" x="8139113" y="3046413"/>
          <p14:tracePt t="89258" x="8139113" y="3055938"/>
          <p14:tracePt t="89266" x="8131175" y="3063875"/>
          <p14:tracePt t="89269" x="8131175" y="3071813"/>
          <p14:tracePt t="89278" x="8131175" y="3081338"/>
          <p14:tracePt t="89294" x="8131175" y="3089275"/>
          <p14:tracePt t="89308" x="8131175" y="3097213"/>
          <p14:tracePt t="89325" x="8131175" y="3105150"/>
          <p14:tracePt t="89333" x="8131175" y="3114675"/>
          <p14:tracePt t="89344" x="8131175" y="3122613"/>
          <p14:tracePt t="89353" x="8131175" y="3130550"/>
          <p14:tracePt t="89354" x="8139113" y="3130550"/>
          <p14:tracePt t="89362" x="8147050" y="3140075"/>
          <p14:tracePt t="89366" x="8147050" y="3148013"/>
          <p14:tracePt t="89375" x="8156575" y="3148013"/>
          <p14:tracePt t="89377" x="8156575" y="3155950"/>
          <p14:tracePt t="89386" x="8156575" y="3163888"/>
          <p14:tracePt t="89388" x="8164513" y="3163888"/>
          <p14:tracePt t="89395" x="8164513" y="3173413"/>
          <p14:tracePt t="89399" x="8164513" y="3181350"/>
          <p14:tracePt t="89400" x="8172450" y="3181350"/>
          <p14:tracePt t="89406" x="8180388" y="3189288"/>
          <p14:tracePt t="89413" x="8180388" y="3198813"/>
          <p14:tracePt t="89415" x="8189913" y="3198813"/>
          <p14:tracePt t="89426" x="8189913" y="3206750"/>
          <p14:tracePt t="89427" x="8197850" y="3206750"/>
          <p14:tracePt t="89433" x="8197850" y="3214688"/>
          <p14:tracePt t="89438" x="8205788" y="3214688"/>
          <p14:tracePt t="89449" x="8215313" y="3222625"/>
          <p14:tracePt t="89453" x="8223250" y="3222625"/>
          <p14:tracePt t="89459" x="8231188" y="3232150"/>
          <p14:tracePt t="89463" x="8239125" y="3232150"/>
          <p14:tracePt t="89466" x="8248650" y="3232150"/>
          <p14:tracePt t="89468" x="8248650" y="3240088"/>
          <p14:tracePt t="89470" x="8256588" y="3240088"/>
          <p14:tracePt t="89472" x="8264525" y="3248025"/>
          <p14:tracePt t="89475" x="8274050" y="3248025"/>
          <p14:tracePt t="89477" x="8281988" y="3248025"/>
          <p14:tracePt t="89480" x="8289925" y="3257550"/>
          <p14:tracePt t="89483" x="8297863" y="3257550"/>
          <p14:tracePt t="89486" x="8307388" y="3257550"/>
          <p14:tracePt t="89488" x="8315325" y="3257550"/>
          <p14:tracePt t="89491" x="8323263" y="3265488"/>
          <p14:tracePt t="89494" x="8332788" y="3265488"/>
          <p14:tracePt t="89499" x="8348663" y="3265488"/>
          <p14:tracePt t="89502" x="8356600" y="3265488"/>
          <p14:tracePt t="89505" x="8366125" y="3265488"/>
          <p14:tracePt t="89506" x="8366125" y="3273425"/>
          <p14:tracePt t="89508" x="8374063" y="3273425"/>
          <p14:tracePt t="89512" x="8382000" y="3273425"/>
          <p14:tracePt t="89515" x="8391525" y="3273425"/>
          <p14:tracePt t="89517" x="8399463" y="3281363"/>
          <p14:tracePt t="89521" x="8407400" y="3281363"/>
          <p14:tracePt t="89526" x="8415338" y="3281363"/>
          <p14:tracePt t="89527" x="8424863" y="3281363"/>
          <p14:tracePt t="89530" x="8432800" y="3281363"/>
          <p14:tracePt t="89534" x="8440738" y="3281363"/>
          <p14:tracePt t="89538" x="8450263" y="3281363"/>
          <p14:tracePt t="89540" x="8458200" y="3281363"/>
          <p14:tracePt t="89544" x="8458200" y="3290888"/>
          <p14:tracePt t="89545" x="8466138" y="3290888"/>
          <p14:tracePt t="89549" x="8474075" y="3290888"/>
          <p14:tracePt t="89552" x="8483600" y="3290888"/>
          <p14:tracePt t="89555" x="8491538" y="3290888"/>
          <p14:tracePt t="89559" x="8499475" y="3290888"/>
          <p14:tracePt t="89563" x="8509000" y="3290888"/>
          <p14:tracePt t="89567" x="8516938" y="3290888"/>
          <p14:tracePt t="89569" x="8524875" y="3290888"/>
          <p14:tracePt t="89572" x="8532813" y="3290888"/>
          <p14:tracePt t="89576" x="8542338" y="3290888"/>
          <p14:tracePt t="89579" x="8550275" y="3290888"/>
          <p14:tracePt t="89582" x="8558213" y="3290888"/>
          <p14:tracePt t="89585" x="8567738" y="3290888"/>
          <p14:tracePt t="89589" x="8575675" y="3290888"/>
          <p14:tracePt t="89591" x="8583613" y="3290888"/>
          <p14:tracePt t="89595" x="8591550" y="3281363"/>
          <p14:tracePt t="89596" x="8601075" y="3281363"/>
          <p14:tracePt t="89599" x="8601075" y="3273425"/>
          <p14:tracePt t="89600" x="8609013" y="3273425"/>
          <p14:tracePt t="89602" x="8616950" y="3273425"/>
          <p14:tracePt t="89604" x="8626475" y="3273425"/>
          <p14:tracePt t="89605" x="8626475" y="3265488"/>
          <p14:tracePt t="89607" x="8634413" y="3265488"/>
          <p14:tracePt t="89610" x="8642350" y="3265488"/>
          <p14:tracePt t="89611" x="8642350" y="3257550"/>
          <p14:tracePt t="89613" x="8650288" y="3257550"/>
          <p14:tracePt t="89617" x="8659813" y="3257550"/>
          <p14:tracePt t="89618" x="8667750" y="3248025"/>
          <p14:tracePt t="89620" x="8667750" y="3240088"/>
          <p14:tracePt t="89622" x="8675688" y="3240088"/>
          <p14:tracePt t="89625" x="8685213" y="3232150"/>
          <p14:tracePt t="89631" x="8693150" y="3222625"/>
          <p14:tracePt t="89633" x="8701088" y="3222625"/>
          <p14:tracePt t="89634" x="8701088" y="3214688"/>
          <p14:tracePt t="89637" x="8701088" y="3206750"/>
          <p14:tracePt t="89638" x="8709025" y="3206750"/>
          <p14:tracePt t="89641" x="8709025" y="3198813"/>
          <p14:tracePt t="89645" x="8718550" y="3198813"/>
          <p14:tracePt t="89647" x="8718550" y="3189288"/>
          <p14:tracePt t="89651" x="8718550" y="3181350"/>
          <p14:tracePt t="89652" x="8718550" y="3173413"/>
          <p14:tracePt t="89655" x="8726488" y="3173413"/>
          <p14:tracePt t="89656" x="8726488" y="3163888"/>
          <p14:tracePt t="89661" x="8726488" y="3155950"/>
          <p14:tracePt t="89664" x="8734425" y="3148013"/>
          <p14:tracePt t="89666" x="8734425" y="3140075"/>
          <p14:tracePt t="89670" x="8734425" y="3130550"/>
          <p14:tracePt t="89673" x="8734425" y="3122613"/>
          <p14:tracePt t="89677" x="8734425" y="3114675"/>
          <p14:tracePt t="89679" x="8734425" y="3105150"/>
          <p14:tracePt t="89681" x="8734425" y="3097213"/>
          <p14:tracePt t="89684" x="8734425" y="3089275"/>
          <p14:tracePt t="89688" x="8734425" y="3081338"/>
          <p14:tracePt t="89690" x="8734425" y="3071813"/>
          <p14:tracePt t="89692" x="8734425" y="3063875"/>
          <p14:tracePt t="89694" x="8734425" y="3055938"/>
          <p14:tracePt t="89696" x="8734425" y="3046413"/>
          <p14:tracePt t="89699" x="8726488" y="3046413"/>
          <p14:tracePt t="89700" x="8726488" y="3038475"/>
          <p14:tracePt t="89700" x="8726488" y="3030538"/>
          <p14:tracePt t="89702" x="8726488" y="3022600"/>
          <p14:tracePt t="89704" x="8718550" y="3022600"/>
          <p14:tracePt t="89705" x="8718550" y="3013075"/>
          <p14:tracePt t="89707" x="8718550" y="3005138"/>
          <p14:tracePt t="89708" x="8709025" y="2997200"/>
          <p14:tracePt t="89711" x="8709025" y="2987675"/>
          <p14:tracePt t="89713" x="8709025" y="2979738"/>
          <p14:tracePt t="89715" x="8701088" y="2979738"/>
          <p14:tracePt t="89718" x="8693150" y="2971800"/>
          <p14:tracePt t="89720" x="8693150" y="2963863"/>
          <p14:tracePt t="89722" x="8685213" y="2954338"/>
          <p14:tracePt t="89729" x="8685213" y="2946400"/>
          <p14:tracePt t="89730" x="8675688" y="2946400"/>
          <p14:tracePt t="89736" x="8675688" y="2938463"/>
          <p14:tracePt t="89739" x="8667750" y="2938463"/>
          <p14:tracePt t="89740" x="8667750" y="2928938"/>
          <p14:tracePt t="89742" x="8659813" y="2928938"/>
          <p14:tracePt t="89750" x="8650288" y="2928938"/>
          <p14:tracePt t="89751" x="8650288" y="2921000"/>
          <p14:tracePt t="89756" x="8642350" y="2921000"/>
          <p14:tracePt t="89761" x="8634413" y="2913063"/>
          <p14:tracePt t="89766" x="8626475" y="2913063"/>
          <p14:tracePt t="89768" x="8616950" y="2913063"/>
          <p14:tracePt t="89774" x="8609013" y="2913063"/>
          <p14:tracePt t="89775" x="8609013" y="2905125"/>
          <p14:tracePt t="89777" x="8601075" y="2905125"/>
          <p14:tracePt t="89783" x="8591550" y="2905125"/>
          <p14:tracePt t="89785" x="8583613" y="2895600"/>
          <p14:tracePt t="89789" x="8575675" y="2895600"/>
          <p14:tracePt t="89794" x="8567738" y="2895600"/>
          <p14:tracePt t="89799" x="8558213" y="2895600"/>
          <p14:tracePt t="89800" x="8550275" y="2895600"/>
          <p14:tracePt t="89805" x="8542338" y="2895600"/>
          <p14:tracePt t="89810" x="8532813" y="2895600"/>
          <p14:tracePt t="89816" x="8524875" y="2895600"/>
          <p14:tracePt t="89817" x="8516938" y="2895600"/>
          <p14:tracePt t="89821" x="8509000" y="2895600"/>
          <p14:tracePt t="89824" x="8509000" y="2887663"/>
          <p14:tracePt t="89826" x="8499475" y="2887663"/>
          <p14:tracePt t="89831" x="8491538" y="2887663"/>
          <p14:tracePt t="89834" x="8483600" y="2887663"/>
          <p14:tracePt t="89837" x="8474075" y="2887663"/>
          <p14:tracePt t="89843" x="8466138" y="2887663"/>
          <p14:tracePt t="89851" x="8458200" y="2887663"/>
          <p14:tracePt t="89859" x="8450263" y="2887663"/>
          <p14:tracePt t="89901" x="8440738" y="2887663"/>
          <p14:tracePt t="89937" x="8432800" y="2887663"/>
          <p14:tracePt t="90300" x="8424863" y="2895600"/>
          <p14:tracePt t="90308" x="8415338" y="2905125"/>
          <p14:tracePt t="90317" x="8407400" y="2905125"/>
          <p14:tracePt t="90321" x="8407400" y="2913063"/>
          <p14:tracePt t="90327" x="8399463" y="2921000"/>
          <p14:tracePt t="90333" x="8391525" y="2928938"/>
          <p14:tracePt t="90337" x="8382000" y="2938463"/>
          <p14:tracePt t="90340" x="8374063" y="2946400"/>
          <p14:tracePt t="90347" x="8366125" y="2954338"/>
          <p14:tracePt t="90354" x="8366125" y="2971800"/>
          <p14:tracePt t="90356" x="8356600" y="2971800"/>
          <p14:tracePt t="90358" x="8356600" y="2979738"/>
          <p14:tracePt t="90361" x="8356600" y="2987675"/>
          <p14:tracePt t="90367" x="8348663" y="3005138"/>
          <p14:tracePt t="90370" x="8340725" y="3005138"/>
          <p14:tracePt t="90372" x="8340725" y="3013075"/>
          <p14:tracePt t="90374" x="8340725" y="3022600"/>
          <p14:tracePt t="90376" x="8332788" y="3030538"/>
          <p14:tracePt t="90378" x="8332788" y="3038475"/>
          <p14:tracePt t="90381" x="8332788" y="3046413"/>
          <p14:tracePt t="90385" x="8332788" y="3055938"/>
          <p14:tracePt t="90387" x="8323263" y="3055938"/>
          <p14:tracePt t="90390" x="8323263" y="3063875"/>
          <p14:tracePt t="90391" x="8323263" y="3071813"/>
          <p14:tracePt t="90397" x="8323263" y="3081338"/>
          <p14:tracePt t="90402" x="8323263" y="3089275"/>
          <p14:tracePt t="90407" x="8315325" y="3097213"/>
          <p14:tracePt t="90416" x="8315325" y="3105150"/>
          <p14:tracePt t="90422" x="8315325" y="3114675"/>
          <p14:tracePt t="90442" x="8315325" y="3122613"/>
          <p14:tracePt t="90544" x="8323263" y="3122613"/>
          <p14:tracePt t="90576" x="8332788" y="3122613"/>
          <p14:tracePt t="90641" x="8340725" y="3122613"/>
          <p14:tracePt t="90743" x="8348663" y="3122613"/>
          <p14:tracePt t="90758" x="8356600" y="3122613"/>
          <p14:tracePt t="90769" x="8366125" y="3122613"/>
          <p14:tracePt t="90776" x="8374063" y="3122613"/>
          <p14:tracePt t="90784" x="8382000" y="3122613"/>
          <p14:tracePt t="90786" x="8391525" y="3122613"/>
          <p14:tracePt t="90796" x="8399463" y="3122613"/>
          <p14:tracePt t="90813" x="8407400" y="3122613"/>
          <p14:tracePt t="90835" x="8415338" y="3122613"/>
          <p14:tracePt t="90842" x="8424863" y="3114675"/>
          <p14:tracePt t="90863" x="8432800" y="3114675"/>
          <p14:tracePt t="90904" x="8440738" y="3114675"/>
          <p14:tracePt t="91154" x="8450263" y="3114675"/>
          <p14:tracePt t="91159" x="8458200" y="3105150"/>
          <p14:tracePt t="91174" x="8466138" y="3105150"/>
          <p14:tracePt t="91183" x="8474075" y="3105150"/>
          <p14:tracePt t="91190" x="8483600" y="3105150"/>
          <p14:tracePt t="91191" x="8491538" y="3105150"/>
          <p14:tracePt t="91196" x="8499475" y="3105150"/>
          <p14:tracePt t="91200" x="8509000" y="3105150"/>
          <p14:tracePt t="91204" x="8516938" y="3105150"/>
          <p14:tracePt t="91206" x="8524875" y="3105150"/>
          <p14:tracePt t="91210" x="8532813" y="3105150"/>
          <p14:tracePt t="91213" x="8542338" y="3105150"/>
          <p14:tracePt t="91217" x="8550275" y="3105150"/>
          <p14:tracePt t="91220" x="8558213" y="3105150"/>
          <p14:tracePt t="91223" x="8567738" y="3105150"/>
          <p14:tracePt t="91225" x="8575675" y="3105150"/>
          <p14:tracePt t="91228" x="8583613" y="3105150"/>
          <p14:tracePt t="91230" x="8591550" y="3105150"/>
          <p14:tracePt t="91234" x="8601075" y="3105150"/>
          <p14:tracePt t="91235" x="8609013" y="3105150"/>
          <p14:tracePt t="91239" x="8616950" y="3105150"/>
          <p14:tracePt t="91240" x="8626475" y="3105150"/>
          <p14:tracePt t="91243" x="8634413" y="3105150"/>
          <p14:tracePt t="91246" x="8642350" y="3097213"/>
          <p14:tracePt t="91251" x="8650288" y="3097213"/>
          <p14:tracePt t="91254" x="8659813" y="3097213"/>
          <p14:tracePt t="91255" x="8667750" y="3097213"/>
          <p14:tracePt t="91258" x="8675688" y="3097213"/>
          <p14:tracePt t="91262" x="8685213" y="3089275"/>
          <p14:tracePt t="91267" x="8693150" y="3089275"/>
          <p14:tracePt t="91269" x="8701088" y="3089275"/>
          <p14:tracePt t="91273" x="8709025" y="3081338"/>
          <p14:tracePt t="91275" x="8718550" y="3081338"/>
          <p14:tracePt t="91279" x="8726488" y="3081338"/>
          <p14:tracePt t="91283" x="8734425" y="3081338"/>
          <p14:tracePt t="91285" x="8734425" y="3071813"/>
          <p14:tracePt t="91287" x="8743950" y="3071813"/>
          <p14:tracePt t="91288" x="8743950" y="3063875"/>
          <p14:tracePt t="91291" x="8751888" y="3063875"/>
          <p14:tracePt t="91297" x="8759825" y="3063875"/>
          <p14:tracePt t="91300" x="8767763" y="3055938"/>
          <p14:tracePt t="91304" x="8777288" y="3055938"/>
          <p14:tracePt t="91307" x="8777288" y="3046413"/>
          <p14:tracePt t="91309" x="8785225" y="3046413"/>
          <p14:tracePt t="91312" x="8785225" y="3038475"/>
          <p14:tracePt t="91314" x="8793163" y="3038475"/>
          <p14:tracePt t="91319" x="8802688" y="3030538"/>
          <p14:tracePt t="91321" x="8810625" y="3030538"/>
          <p14:tracePt t="91326" x="8818563" y="3022600"/>
          <p14:tracePt t="91328" x="8818563" y="3013075"/>
          <p14:tracePt t="91330" x="8826500" y="3013075"/>
          <p14:tracePt t="91336" x="8836025" y="2997200"/>
          <p14:tracePt t="91338" x="8843963" y="2997200"/>
          <p14:tracePt t="91340" x="8843963" y="2987675"/>
          <p14:tracePt t="91341" x="8851900" y="2987675"/>
          <p14:tracePt t="91345" x="8851900" y="2979738"/>
          <p14:tracePt t="91349" x="8861425" y="2979738"/>
          <p14:tracePt t="91350" x="8869363" y="2971800"/>
          <p14:tracePt t="91354" x="8869363" y="2963863"/>
          <p14:tracePt t="91355" x="8877300" y="2963863"/>
          <p14:tracePt t="91358" x="8877300" y="2954338"/>
          <p14:tracePt t="91362" x="8885238" y="2946400"/>
          <p14:tracePt t="91367" x="8885238" y="2938463"/>
          <p14:tracePt t="91369" x="8894763" y="2928938"/>
          <p14:tracePt t="91374" x="8894763" y="2921000"/>
          <p14:tracePt t="91376" x="8902700" y="2921000"/>
          <p14:tracePt t="91378" x="8902700" y="2913063"/>
          <p14:tracePt t="91380" x="8910638" y="2913063"/>
          <p14:tracePt t="91382" x="8910638" y="2905125"/>
          <p14:tracePt t="91383" x="8910638" y="2895600"/>
          <p14:tracePt t="91387" x="8910638" y="2887663"/>
          <p14:tracePt t="91388" x="8920163" y="2887663"/>
          <p14:tracePt t="91391" x="8920163" y="2879725"/>
          <p14:tracePt t="91395" x="8928100" y="2870200"/>
          <p14:tracePt t="91397" x="8928100" y="2862263"/>
          <p14:tracePt t="91401" x="8928100" y="2854325"/>
          <p14:tracePt t="91404" x="8936038" y="2854325"/>
          <p14:tracePt t="91405" x="8936038" y="2846388"/>
          <p14:tracePt t="91409" x="8943975" y="2836863"/>
          <p14:tracePt t="91416" x="8943975" y="2828925"/>
          <p14:tracePt t="91417" x="8943975" y="2820988"/>
          <p14:tracePt t="91422" x="8943975" y="2811463"/>
          <p14:tracePt t="91423" x="8953500" y="2811463"/>
          <p14:tracePt t="91426" x="8953500" y="2803525"/>
          <p14:tracePt t="91433" x="8953500" y="2786063"/>
          <p14:tracePt t="91437" x="8953500" y="2778125"/>
          <p14:tracePt t="91442" x="8953500" y="2770188"/>
          <p14:tracePt t="91447" x="8953500" y="2762250"/>
          <p14:tracePt t="91450" x="8953500" y="2752725"/>
          <p14:tracePt t="91453" x="8953500" y="2744788"/>
          <p14:tracePt t="91459" x="8953500" y="2736850"/>
          <p14:tracePt t="91462" x="8953500" y="2727325"/>
          <p14:tracePt t="91466" x="8953500" y="2719388"/>
          <p14:tracePt t="91470" x="8953500" y="2711450"/>
          <p14:tracePt t="91475" x="8953500" y="2703513"/>
          <p14:tracePt t="91482" x="8953500" y="2693988"/>
          <p14:tracePt t="91483" x="8953500" y="2686050"/>
          <p14:tracePt t="91490" x="8953500" y="2678113"/>
          <p14:tracePt t="91497" x="8953500" y="2668588"/>
          <p14:tracePt t="91504" x="8953500" y="2660650"/>
          <p14:tracePt t="91507" x="8943975" y="2652713"/>
          <p14:tracePt t="91516" x="8943975" y="2644775"/>
          <p14:tracePt t="91523" x="8936038" y="2635250"/>
          <p14:tracePt t="91532" x="8936038" y="2627313"/>
          <p14:tracePt t="91537" x="8936038" y="2619375"/>
          <p14:tracePt t="91545" x="8936038" y="2609850"/>
          <p14:tracePt t="91554" x="8936038" y="2601913"/>
          <p14:tracePt t="91556" x="8928100" y="2601913"/>
          <p14:tracePt t="91565" x="8928100" y="2593975"/>
          <p14:tracePt t="91569" x="8928100" y="2586038"/>
          <p14:tracePt t="91581" x="8928100" y="2576513"/>
          <p14:tracePt t="91586" x="8920163" y="2576513"/>
          <p14:tracePt t="91589" x="8920163" y="2568575"/>
          <p14:tracePt t="91599" x="8920163" y="2560638"/>
          <p14:tracePt t="91622" x="8910638" y="2560638"/>
          <p14:tracePt t="91629" x="8910638" y="2551113"/>
          <p14:tracePt t="91639" x="8910638" y="2543175"/>
          <p14:tracePt t="91642" x="8902700" y="2543175"/>
          <p14:tracePt t="91654" x="8902700" y="2535238"/>
          <p14:tracePt t="91665" x="8894763" y="2535238"/>
          <p14:tracePt t="91667" x="8894763" y="2527300"/>
          <p14:tracePt t="91678" x="8894763" y="2517775"/>
          <p14:tracePt t="91683" x="8885238" y="2517775"/>
          <p14:tracePt t="91684" x="8885238" y="2509838"/>
          <p14:tracePt t="91695" x="8885238" y="2501900"/>
          <p14:tracePt t="91699" x="8877300" y="2501900"/>
          <p14:tracePt t="91712" x="8877300" y="2492375"/>
          <p14:tracePt t="91718" x="8869363" y="2492375"/>
          <p14:tracePt t="91735" x="8861425" y="2492375"/>
          <p14:tracePt t="91783" x="8861425" y="2484438"/>
          <p14:tracePt t="91802" x="8851900" y="2484438"/>
          <p14:tracePt t="91804" x="8851900" y="2476500"/>
          <p14:tracePt t="91911" x="8851900" y="2468563"/>
          <p14:tracePt t="91917" x="8843963" y="2468563"/>
          <p14:tracePt t="92221" x="8836025" y="2459038"/>
          <p14:tracePt t="92227" x="8826500" y="2459038"/>
          <p14:tracePt t="92235" x="8818563" y="2459038"/>
          <p14:tracePt t="92238" x="8818563" y="2451100"/>
          <p14:tracePt t="92242" x="8810625" y="2451100"/>
          <p14:tracePt t="92245" x="8810625" y="2443163"/>
          <p14:tracePt t="92250" x="8802688" y="2443163"/>
          <p14:tracePt t="92253" x="8793163" y="2443163"/>
          <p14:tracePt t="92263" x="8785225" y="2443163"/>
          <p14:tracePt t="92280" x="8785225" y="2433638"/>
          <p14:tracePt t="92282" x="8777288" y="2433638"/>
          <p14:tracePt t="92328" x="8767763" y="2433638"/>
          <p14:tracePt t="92336" x="8759825" y="2433638"/>
          <p14:tracePt t="92353" x="8751888" y="2433638"/>
          <p14:tracePt t="92368" x="8751888" y="2443163"/>
          <p14:tracePt t="92369" x="8743950" y="2443163"/>
          <p14:tracePt t="92374" x="8743950" y="2451100"/>
          <p14:tracePt t="92381" x="8734425" y="2451100"/>
          <p14:tracePt t="92386" x="8726488" y="2459038"/>
          <p14:tracePt t="92393" x="8726488" y="2468563"/>
          <p14:tracePt t="92399" x="8718550" y="2468563"/>
          <p14:tracePt t="92400" x="8718550" y="2476500"/>
          <p14:tracePt t="92404" x="8718550" y="2484438"/>
          <p14:tracePt t="92409" x="8718550" y="2492375"/>
          <p14:tracePt t="92410" x="8709025" y="2492375"/>
          <p14:tracePt t="92413" x="8709025" y="2501900"/>
          <p14:tracePt t="92418" x="8709025" y="2509838"/>
          <p14:tracePt t="92420" x="8709025" y="2517775"/>
          <p14:tracePt t="92426" x="8709025" y="2527300"/>
          <p14:tracePt t="92433" x="8709025" y="2535238"/>
          <p14:tracePt t="92438" x="8709025" y="2543175"/>
          <p14:tracePt t="92440" x="8709025" y="2551113"/>
          <p14:tracePt t="92446" x="8718550" y="2560638"/>
          <p14:tracePt t="92466" x="8743950" y="2576513"/>
          <p14:tracePt t="92468" x="8751888" y="2576513"/>
          <p14:tracePt t="92471" x="8751888" y="2586038"/>
          <p14:tracePt t="92473" x="8759825" y="2586038"/>
          <p14:tracePt t="92476" x="8767763" y="2586038"/>
          <p14:tracePt t="92478" x="8767763" y="2593975"/>
          <p14:tracePt t="92480" x="8777288" y="2593975"/>
          <p14:tracePt t="92486" x="8785225" y="2593975"/>
          <p14:tracePt t="92490" x="8793163" y="2593975"/>
          <p14:tracePt t="92491" x="8802688" y="2593975"/>
          <p14:tracePt t="92497" x="8810625" y="2601913"/>
          <p14:tracePt t="92500" x="8818563" y="2601913"/>
          <p14:tracePt t="92504" x="8826500" y="2601913"/>
          <p14:tracePt t="92506" x="8836025" y="2601913"/>
          <p14:tracePt t="92510" x="8843963" y="2601913"/>
          <p14:tracePt t="92516" x="8851900" y="2601913"/>
          <p14:tracePt t="92522" x="8861425" y="2601913"/>
          <p14:tracePt t="92526" x="8869363" y="2601913"/>
          <p14:tracePt t="92536" x="8877300" y="2593975"/>
          <p14:tracePt t="92540" x="8877300" y="2586038"/>
          <p14:tracePt t="92549" x="8885238" y="2576513"/>
          <p14:tracePt t="92552" x="8885238" y="2568575"/>
          <p14:tracePt t="92559" x="8885238" y="2560638"/>
          <p14:tracePt t="92564" x="8885238" y="2551113"/>
          <p14:tracePt t="92567" x="8885238" y="2543175"/>
          <p14:tracePt t="92572" x="8885238" y="2535238"/>
          <p14:tracePt t="92579" x="8885238" y="2527300"/>
          <p14:tracePt t="92589" x="8885238" y="2517775"/>
          <p14:tracePt t="92599" x="8885238" y="2509838"/>
          <p14:tracePt t="92634" x="8877300" y="2509838"/>
          <p14:tracePt t="92641" x="8869363" y="2509838"/>
          <p14:tracePt t="92646" x="8861425" y="2509838"/>
          <p14:tracePt t="92652" x="8851900" y="2509838"/>
          <p14:tracePt t="92658" x="8843963" y="2509838"/>
          <p14:tracePt t="92666" x="8836025" y="2509838"/>
          <p14:tracePt t="92671" x="8826500" y="2509838"/>
          <p14:tracePt t="92689" x="8818563" y="2509838"/>
          <p14:tracePt t="93308" x="8810625" y="2509838"/>
          <p14:tracePt t="93316" x="8802688" y="2509838"/>
          <p14:tracePt t="93321" x="8793163" y="2509838"/>
          <p14:tracePt t="93325" x="8785225" y="2509838"/>
          <p14:tracePt t="93328" x="8777288" y="2509838"/>
          <p14:tracePt t="93332" x="8767763" y="2509838"/>
          <p14:tracePt t="93333" x="8759825" y="2509838"/>
          <p14:tracePt t="93337" x="8751888" y="2509838"/>
          <p14:tracePt t="93340" x="8743950" y="2509838"/>
          <p14:tracePt t="93342" x="8734425" y="2517775"/>
          <p14:tracePt t="93344" x="8726488" y="2517775"/>
          <p14:tracePt t="93346" x="8718550" y="2517775"/>
          <p14:tracePt t="93351" x="8709025" y="2517775"/>
          <p14:tracePt t="93353" x="8693150" y="2517775"/>
          <p14:tracePt t="93354" x="8685213" y="2527300"/>
          <p14:tracePt t="93358" x="8675688" y="2527300"/>
          <p14:tracePt t="93359" x="8659813" y="2527300"/>
          <p14:tracePt t="93362" x="8650288" y="2527300"/>
          <p14:tracePt t="93366" x="8634413" y="2527300"/>
          <p14:tracePt t="93368" x="8626475" y="2535238"/>
          <p14:tracePt t="93369" x="8616950" y="2535238"/>
          <p14:tracePt t="93370" x="8609013" y="2535238"/>
          <p14:tracePt t="93372" x="8591550" y="2535238"/>
          <p14:tracePt t="93373" x="8583613" y="2535238"/>
          <p14:tracePt t="93375" x="8575675" y="2535238"/>
          <p14:tracePt t="93376" x="8567738" y="2535238"/>
          <p14:tracePt t="93377" x="8567738" y="2543175"/>
          <p14:tracePt t="93378" x="8558213" y="2543175"/>
          <p14:tracePt t="93379" x="8550275" y="2543175"/>
          <p14:tracePt t="93382" x="8542338" y="2543175"/>
          <p14:tracePt t="93382" x="8532813" y="2543175"/>
          <p14:tracePt t="93384" x="8524875" y="2551113"/>
          <p14:tracePt t="93386" x="8516938" y="2551113"/>
          <p14:tracePt t="93388" x="8509000" y="2551113"/>
          <p14:tracePt t="93389" x="8491538" y="2551113"/>
          <p14:tracePt t="93391" x="8483600" y="2551113"/>
          <p14:tracePt t="93393" x="8474075" y="2551113"/>
          <p14:tracePt t="93394" x="8466138" y="2551113"/>
          <p14:tracePt t="93395" x="8450263" y="2551113"/>
          <p14:tracePt t="93398" x="8440738" y="2551113"/>
          <p14:tracePt t="93400" x="8432800" y="2551113"/>
          <p14:tracePt t="93400" x="8424863" y="2551113"/>
          <p14:tracePt t="93401" x="8415338" y="2551113"/>
          <p14:tracePt t="93402" x="8407400" y="2551113"/>
          <p14:tracePt t="93405" x="8391525" y="2551113"/>
          <p14:tracePt t="93407" x="8382000" y="2560638"/>
          <p14:tracePt t="93408" x="8366125" y="2560638"/>
          <p14:tracePt t="93409" x="8356600" y="2560638"/>
          <p14:tracePt t="93410" x="8348663" y="2560638"/>
          <p14:tracePt t="93411" x="8340725" y="2560638"/>
          <p14:tracePt t="93412" x="8332788" y="2560638"/>
          <p14:tracePt t="93415" x="8307388" y="2560638"/>
          <p14:tracePt t="93417" x="8297863" y="2560638"/>
          <p14:tracePt t="93418" x="8281988" y="2560638"/>
          <p14:tracePt t="93419" x="8274050" y="2560638"/>
          <p14:tracePt t="93420" x="8264525" y="2560638"/>
          <p14:tracePt t="93421" x="8248650" y="2560638"/>
          <p14:tracePt t="93422" x="8231188" y="2560638"/>
          <p14:tracePt t="93423" x="8223250" y="2560638"/>
          <p14:tracePt t="93424" x="8215313" y="2560638"/>
          <p14:tracePt t="93425" x="8205788" y="2560638"/>
          <p14:tracePt t="93426" x="8189913" y="2560638"/>
          <p14:tracePt t="93427" x="8172450" y="2560638"/>
          <p14:tracePt t="93428" x="8164513" y="2560638"/>
          <p14:tracePt t="93429" x="8156575" y="2560638"/>
          <p14:tracePt t="93430" x="8139113" y="2560638"/>
          <p14:tracePt t="93432" x="8113713" y="2551113"/>
          <p14:tracePt t="93433" x="8097838" y="2551113"/>
          <p14:tracePt t="93434" x="8080375" y="2551113"/>
          <p14:tracePt t="93435" x="8072438" y="2551113"/>
          <p14:tracePt t="93436" x="8062913" y="2551113"/>
          <p14:tracePt t="93438" x="8039100" y="2543175"/>
          <p14:tracePt t="93438" x="8029575" y="2543175"/>
          <p14:tracePt t="93439" x="8021638" y="2543175"/>
          <p14:tracePt t="93441" x="8004175" y="2535238"/>
          <p14:tracePt t="93442" x="7988300" y="2535238"/>
          <p14:tracePt t="93443" x="7970838" y="2535238"/>
          <p14:tracePt t="93444" x="7962900" y="2535238"/>
          <p14:tracePt t="93445" x="7954963" y="2535238"/>
          <p14:tracePt t="93446" x="7937500" y="2527300"/>
          <p14:tracePt t="93447" x="7921625" y="2527300"/>
          <p14:tracePt t="93449" x="7912100" y="2527300"/>
          <p14:tracePt t="93450" x="7904163" y="2517775"/>
          <p14:tracePt t="93451" x="7878763" y="2517775"/>
          <p14:tracePt t="93452" x="7862888" y="2509838"/>
          <p14:tracePt t="93453" x="7845425" y="2509838"/>
          <p14:tracePt t="93466" x="7677150" y="2484438"/>
          <p14:tracePt t="93468" x="7669213" y="2484438"/>
          <p14:tracePt t="93469" x="7661275" y="2484438"/>
          <p14:tracePt t="93470" x="7643813" y="2476500"/>
          <p14:tracePt t="93471" x="7635875" y="2476500"/>
          <p14:tracePt t="93471" x="7627938" y="2476500"/>
          <p14:tracePt t="93472" x="7618413" y="2476500"/>
          <p14:tracePt t="93473" x="7602538" y="2476500"/>
          <p14:tracePt t="93474" x="7593013" y="2468563"/>
          <p14:tracePt t="93475" x="7585075" y="2468563"/>
          <p14:tracePt t="93477" x="7569200" y="2468563"/>
          <p14:tracePt t="93478" x="7559675" y="2459038"/>
          <p14:tracePt t="93478" x="7551738" y="2459038"/>
          <p14:tracePt t="93480" x="7534275" y="2459038"/>
          <p14:tracePt t="93482" x="7526338" y="2459038"/>
          <p14:tracePt t="93484" x="7510463" y="2459038"/>
          <p14:tracePt t="93484" x="7493000" y="2451100"/>
          <p14:tracePt t="93485" x="7485063" y="2451100"/>
          <p14:tracePt t="93486" x="7475538" y="2451100"/>
          <p14:tracePt t="93488" x="7459663" y="2443163"/>
          <p14:tracePt t="93488" x="7451725" y="2443163"/>
          <p14:tracePt t="93489" x="7442200" y="2443163"/>
          <p14:tracePt t="93490" x="7434263" y="2443163"/>
          <p14:tracePt t="93491" x="7426325" y="2443163"/>
          <p14:tracePt t="93492" x="7416800" y="2443163"/>
          <p14:tracePt t="93493" x="7400925" y="2433638"/>
          <p14:tracePt t="93496" x="7383463" y="2433638"/>
          <p14:tracePt t="93498" x="7375525" y="2433638"/>
          <p14:tracePt t="93501" x="7350125" y="2425700"/>
          <p14:tracePt t="93502" x="7334250" y="2425700"/>
          <p14:tracePt t="93504" x="7324725" y="2425700"/>
          <p14:tracePt t="93506" x="7316788" y="2425700"/>
          <p14:tracePt t="93507" x="7308850" y="2425700"/>
          <p14:tracePt t="93508" x="7299325" y="2425700"/>
          <p14:tracePt t="93509" x="7299325" y="2417763"/>
          <p14:tracePt t="93510" x="7283450" y="2417763"/>
          <p14:tracePt t="93513" x="7275513" y="2417763"/>
          <p14:tracePt t="93515" x="7258050" y="2417763"/>
          <p14:tracePt t="93517" x="7250113" y="2417763"/>
          <p14:tracePt t="93519" x="7240588" y="2417763"/>
          <p14:tracePt t="93521" x="7232650" y="2417763"/>
          <p14:tracePt t="93523" x="7224713" y="2417763"/>
          <p14:tracePt t="93525" x="7216775" y="2417763"/>
          <p14:tracePt t="93527" x="7207250" y="2417763"/>
          <p14:tracePt t="93530" x="7199313" y="2417763"/>
          <p14:tracePt t="93532" x="7191375" y="2417763"/>
          <p14:tracePt t="93534" x="7181850" y="2417763"/>
          <p14:tracePt t="93537" x="7173913" y="2417763"/>
          <p14:tracePt t="93541" x="7165975" y="2417763"/>
          <p14:tracePt t="93544" x="7158038" y="2417763"/>
          <p14:tracePt t="93547" x="7148513" y="2417763"/>
          <p14:tracePt t="93551" x="7140575" y="2417763"/>
          <p14:tracePt t="93555" x="7132638" y="2417763"/>
          <p14:tracePt t="93559" x="7123113" y="2417763"/>
          <p14:tracePt t="93562" x="7115175" y="2417763"/>
          <p14:tracePt t="93565" x="7107238" y="2417763"/>
          <p14:tracePt t="93569" x="7099300" y="2417763"/>
          <p14:tracePt t="93573" x="7089775" y="2417763"/>
          <p14:tracePt t="93575" x="7081838" y="2417763"/>
          <p14:tracePt t="93579" x="7073900" y="2417763"/>
          <p14:tracePt t="93583" x="7064375" y="2417763"/>
          <p14:tracePt t="93587" x="7056438" y="2417763"/>
          <p14:tracePt t="93589" x="7048500" y="2417763"/>
          <p14:tracePt t="93594" x="7040563" y="2417763"/>
          <p14:tracePt t="93599" x="7031038" y="2417763"/>
          <p14:tracePt t="93606" x="7023100" y="2417763"/>
          <p14:tracePt t="93608" x="7015163" y="2417763"/>
          <p14:tracePt t="93613" x="7015163" y="2425700"/>
          <p14:tracePt t="93622" x="7005638" y="2425700"/>
          <p14:tracePt t="94379" x="6997700" y="2425700"/>
          <p14:tracePt t="94383" x="6997700" y="2433638"/>
          <p14:tracePt t="94385" x="6997700" y="2443163"/>
          <p14:tracePt t="94387" x="6989763" y="2443163"/>
          <p14:tracePt t="94390" x="6981825" y="2443163"/>
          <p14:tracePt t="94392" x="6981825" y="2451100"/>
          <p14:tracePt t="94394" x="6972300" y="2451100"/>
          <p14:tracePt t="94396" x="6972300" y="2459038"/>
          <p14:tracePt t="94398" x="6964363" y="2459038"/>
          <p14:tracePt t="94404" x="6946900" y="2484438"/>
          <p14:tracePt t="94407" x="6938963" y="2501900"/>
          <p14:tracePt t="94410" x="6931025" y="2509838"/>
          <p14:tracePt t="94412" x="6931025" y="2527300"/>
          <p14:tracePt t="94413" x="6923088" y="2527300"/>
          <p14:tracePt t="94414" x="6913563" y="2535238"/>
          <p14:tracePt t="94418" x="6905625" y="2568575"/>
          <p14:tracePt t="94420" x="6897688" y="2576513"/>
          <p14:tracePt t="94422" x="6888163" y="2601913"/>
          <p14:tracePt t="94424" x="6880225" y="2609850"/>
          <p14:tracePt t="94425" x="6880225" y="2627313"/>
          <p14:tracePt t="94426" x="6872288" y="2644775"/>
          <p14:tracePt t="94427" x="6872288" y="2652713"/>
          <p14:tracePt t="94428" x="6864350" y="2660650"/>
          <p14:tracePt t="94429" x="6864350" y="2678113"/>
          <p14:tracePt t="94430" x="6864350" y="2686050"/>
          <p14:tracePt t="94433" x="6846888" y="2711450"/>
          <p14:tracePt t="94435" x="6838950" y="2752725"/>
          <p14:tracePt t="94437" x="6829425" y="2770188"/>
          <p14:tracePt t="94437" x="6829425" y="2778125"/>
          <p14:tracePt t="94438" x="6821488" y="2795588"/>
          <p14:tracePt t="94440" x="6821488" y="2828925"/>
          <p14:tracePt t="94441" x="6813550" y="2846388"/>
          <p14:tracePt t="94442" x="6813550" y="2854325"/>
          <p14:tracePt t="94443" x="6805613" y="2870200"/>
          <p14:tracePt t="94444" x="6805613" y="2887663"/>
          <p14:tracePt t="94450" x="6788150" y="2963863"/>
          <p14:tracePt t="94452" x="6788150" y="2987675"/>
          <p14:tracePt t="94452" x="6788150" y="3013075"/>
          <p14:tracePt t="94453" x="6780213" y="3022600"/>
          <p14:tracePt t="94454" x="6780213" y="3038475"/>
          <p14:tracePt t="94455" x="6770688" y="3055938"/>
          <p14:tracePt t="94457" x="6762750" y="3089275"/>
          <p14:tracePt t="94458" x="6762750" y="3105150"/>
          <p14:tracePt t="94460" x="6762750" y="3122613"/>
          <p14:tracePt t="94460" x="6762750" y="3140075"/>
          <p14:tracePt t="94461" x="6762750" y="3155950"/>
          <p14:tracePt t="94462" x="6754813" y="3181350"/>
          <p14:tracePt t="94466" x="6754813" y="3214688"/>
          <p14:tracePt t="94469" x="6746875" y="3257550"/>
          <p14:tracePt t="94470" x="6737350" y="3281363"/>
          <p14:tracePt t="94471" x="6737350" y="3316288"/>
          <p14:tracePt t="94472" x="6737350" y="3324225"/>
          <p14:tracePt t="94473" x="6737350" y="3340100"/>
          <p14:tracePt t="94474" x="6737350" y="3365500"/>
          <p14:tracePt t="94475" x="6737350" y="3375025"/>
          <p14:tracePt t="94476" x="6737350" y="3390900"/>
          <p14:tracePt t="94477" x="6737350" y="3398838"/>
          <p14:tracePt t="94478" x="6729413" y="3416300"/>
          <p14:tracePt t="94479" x="6729413" y="3433763"/>
          <p14:tracePt t="94480" x="6729413" y="3449638"/>
          <p14:tracePt t="94482" x="6729413" y="3475038"/>
          <p14:tracePt t="94483" x="6721475" y="3492500"/>
          <p14:tracePt t="94484" x="6721475" y="3517900"/>
          <p14:tracePt t="94485" x="6721475" y="3525838"/>
          <p14:tracePt t="94486" x="6721475" y="3541713"/>
          <p14:tracePt t="94487" x="6721475" y="3551238"/>
          <p14:tracePt t="94488" x="6721475" y="3576638"/>
          <p14:tracePt t="94490" x="6721475" y="3584575"/>
          <p14:tracePt t="94491" x="6721475" y="3592513"/>
          <p14:tracePt t="94492" x="6721475" y="3609975"/>
          <p14:tracePt t="94493" x="6721475" y="3617913"/>
          <p14:tracePt t="94494" x="6721475" y="3643313"/>
          <p14:tracePt t="94495" x="6721475" y="3651250"/>
          <p14:tracePt t="94497" x="6721475" y="3659188"/>
          <p14:tracePt t="94497" x="6721475" y="3676650"/>
          <p14:tracePt t="94500" x="6711950" y="3709988"/>
          <p14:tracePt t="94500" x="6711950" y="3717925"/>
          <p14:tracePt t="94501" x="6711950" y="3727450"/>
          <p14:tracePt t="94502" x="6711950" y="3743325"/>
          <p14:tracePt t="94503" x="6711950" y="3752850"/>
          <p14:tracePt t="94504" x="6711950" y="3768725"/>
          <p14:tracePt t="94505" x="6711950" y="3776663"/>
          <p14:tracePt t="94506" x="6711950" y="3794125"/>
          <p14:tracePt t="94508" x="6711950" y="3811588"/>
          <p14:tracePt t="94509" x="6711950" y="3819525"/>
          <p14:tracePt t="94510" x="6711950" y="3827463"/>
          <p14:tracePt t="94511" x="6711950" y="3844925"/>
          <p14:tracePt t="94512" x="6711950" y="3852863"/>
          <p14:tracePt t="94513" x="6711950" y="3870325"/>
          <p14:tracePt t="94516" x="6711950" y="3894138"/>
          <p14:tracePt t="94517" x="6711950" y="3919538"/>
          <p14:tracePt t="94519" x="6711950" y="3929063"/>
          <p14:tracePt t="94519" x="6711950" y="3944938"/>
          <p14:tracePt t="94520" x="6711950" y="3962400"/>
          <p14:tracePt t="94521" x="6711950" y="3978275"/>
          <p14:tracePt t="94522" x="6711950" y="3987800"/>
          <p14:tracePt t="94523" x="6711950" y="4003675"/>
          <p14:tracePt t="94524" x="6711950" y="4021138"/>
          <p14:tracePt t="94525" x="6711950" y="4029075"/>
          <p14:tracePt t="94526" x="6711950" y="4046538"/>
          <p14:tracePt t="94527" x="6711950" y="4062413"/>
          <p14:tracePt t="94528" x="6711950" y="4071938"/>
          <p14:tracePt t="94529" x="6711950" y="4095750"/>
          <p14:tracePt t="94530" x="6711950" y="4113213"/>
          <p14:tracePt t="94532" x="6711950" y="4121150"/>
          <p14:tracePt t="94533" x="6721475" y="4154488"/>
          <p14:tracePt t="94534" x="6721475" y="4179888"/>
          <p14:tracePt t="94535" x="6721475" y="4189413"/>
          <p14:tracePt t="94536" x="6721475" y="4205288"/>
          <p14:tracePt t="94537" x="6729413" y="4222750"/>
          <p14:tracePt t="94538" x="6729413" y="4238625"/>
          <p14:tracePt t="94539" x="6729413" y="4256088"/>
          <p14:tracePt t="94540" x="6729413" y="4281488"/>
          <p14:tracePt t="94542" x="6729413" y="4289425"/>
          <p14:tracePt t="94543" x="6737350" y="4314825"/>
          <p14:tracePt t="94544" x="6737350" y="4330700"/>
          <p14:tracePt t="94545" x="6737350" y="4340225"/>
          <p14:tracePt t="94546" x="6746875" y="4365625"/>
          <p14:tracePt t="94548" x="6746875" y="4381500"/>
          <p14:tracePt t="94550" x="6754813" y="4406900"/>
          <p14:tracePt t="94551" x="6754813" y="4440238"/>
          <p14:tracePt t="94552" x="6754813" y="4465638"/>
          <p14:tracePt t="94553" x="6754813" y="4483100"/>
          <p14:tracePt t="94554" x="6754813" y="4498975"/>
          <p14:tracePt t="94555" x="6762750" y="4506913"/>
          <p14:tracePt t="94556" x="6762750" y="4524375"/>
          <p14:tracePt t="94557" x="6762750" y="4549775"/>
          <p14:tracePt t="94558" x="6770688" y="4565650"/>
          <p14:tracePt t="94559" x="6770688" y="4575175"/>
          <p14:tracePt t="94560" x="6770688" y="4591050"/>
          <p14:tracePt t="94561" x="6770688" y="4608513"/>
          <p14:tracePt t="94562" x="6770688" y="4624388"/>
          <p14:tracePt t="94563" x="6770688" y="4641850"/>
          <p14:tracePt t="94566" x="6780213" y="4675188"/>
          <p14:tracePt t="94567" x="6788150" y="4708525"/>
          <p14:tracePt t="94568" x="6788150" y="4725988"/>
          <p14:tracePt t="94569" x="6796088" y="4733925"/>
          <p14:tracePt t="94570" x="6796088" y="4743450"/>
          <p14:tracePt t="94571" x="6796088" y="4767263"/>
          <p14:tracePt t="94572" x="6796088" y="4776788"/>
          <p14:tracePt t="94573" x="6805613" y="4792663"/>
          <p14:tracePt t="94574" x="6805613" y="4810125"/>
          <p14:tracePt t="94575" x="6805613" y="4826000"/>
          <p14:tracePt t="94576" x="6813550" y="4835525"/>
          <p14:tracePt t="94577" x="6813550" y="4851400"/>
          <p14:tracePt t="94578" x="6813550" y="4868863"/>
          <p14:tracePt t="94579" x="6821488" y="4884738"/>
          <p14:tracePt t="94580" x="6821488" y="4902200"/>
          <p14:tracePt t="94582" x="6829425" y="4910138"/>
          <p14:tracePt t="94584" x="6829425" y="4919663"/>
          <p14:tracePt t="94585" x="6829425" y="4935538"/>
          <p14:tracePt t="94585" x="6829425" y="4953000"/>
          <p14:tracePt t="94586" x="6838950" y="4960938"/>
          <p14:tracePt t="94587" x="6846888" y="4978400"/>
          <p14:tracePt t="94588" x="6846888" y="4986338"/>
          <p14:tracePt t="94589" x="6854825" y="4994275"/>
          <p14:tracePt t="94590" x="6854825" y="5011738"/>
          <p14:tracePt t="94591" x="6854825" y="5019675"/>
          <p14:tracePt t="94592" x="6864350" y="5027613"/>
          <p14:tracePt t="94593" x="6864350" y="5045075"/>
          <p14:tracePt t="94594" x="6872288" y="5053013"/>
          <p14:tracePt t="94596" x="6872288" y="5070475"/>
          <p14:tracePt t="94597" x="6872288" y="5078413"/>
          <p14:tracePt t="94599" x="6888163" y="5111750"/>
          <p14:tracePt t="94601" x="6897688" y="5137150"/>
          <p14:tracePt t="94602" x="6905625" y="5145088"/>
          <p14:tracePt t="94603" x="6905625" y="5154613"/>
          <p14:tracePt t="94604" x="6905625" y="5162550"/>
          <p14:tracePt t="94605" x="6913563" y="5178425"/>
          <p14:tracePt t="94606" x="6923088" y="5187950"/>
          <p14:tracePt t="94607" x="6923088" y="5195888"/>
          <p14:tracePt t="94608" x="6923088" y="5203825"/>
          <p14:tracePt t="94609" x="6938963" y="5213350"/>
          <p14:tracePt t="94610" x="6938963" y="5221288"/>
          <p14:tracePt t="94612" x="6938963" y="5237163"/>
          <p14:tracePt t="94613" x="6946900" y="5237163"/>
          <p14:tracePt t="94614" x="6956425" y="5254625"/>
          <p14:tracePt t="94617" x="6964363" y="5272088"/>
          <p14:tracePt t="94619" x="6972300" y="5287963"/>
          <p14:tracePt t="94619" x="6981825" y="5305425"/>
          <p14:tracePt t="94622" x="6989763" y="5313363"/>
          <p14:tracePt t="94623" x="6997700" y="5321300"/>
          <p14:tracePt t="94624" x="6997700" y="5330825"/>
          <p14:tracePt t="94625" x="7005638" y="5338763"/>
          <p14:tracePt t="94627" x="7015163" y="5356225"/>
          <p14:tracePt t="94629" x="7023100" y="5364163"/>
          <p14:tracePt t="94630" x="7031038" y="5364163"/>
          <p14:tracePt t="94632" x="7040563" y="5380038"/>
          <p14:tracePt t="94635" x="7056438" y="5389563"/>
          <p14:tracePt t="94635" x="7056438" y="5397500"/>
          <p14:tracePt t="94637" x="7064375" y="5397500"/>
          <p14:tracePt t="94637" x="7064375" y="5405438"/>
          <p14:tracePt t="94638" x="7073900" y="5414963"/>
          <p14:tracePt t="94639" x="7081838" y="5422900"/>
          <p14:tracePt t="94641" x="7089775" y="5430838"/>
          <p14:tracePt t="94642" x="7099300" y="5438775"/>
          <p14:tracePt t="94644" x="7107238" y="5448300"/>
          <p14:tracePt t="94647" x="7115175" y="5456238"/>
          <p14:tracePt t="94648" x="7115175" y="5464175"/>
          <p14:tracePt t="94650" x="7140575" y="5473700"/>
          <p14:tracePt t="94652" x="7158038" y="5489575"/>
          <p14:tracePt t="94654" x="7173913" y="5497513"/>
          <p14:tracePt t="94655" x="7181850" y="5507038"/>
          <p14:tracePt t="94657" x="7191375" y="5514975"/>
          <p14:tracePt t="94658" x="7199313" y="5522913"/>
          <p14:tracePt t="94659" x="7207250" y="5532438"/>
          <p14:tracePt t="94661" x="7216775" y="5532438"/>
          <p14:tracePt t="94662" x="7224713" y="5540375"/>
          <p14:tracePt t="94663" x="7232650" y="5540375"/>
          <p14:tracePt t="94665" x="7240588" y="5548313"/>
          <p14:tracePt t="94666" x="7250113" y="5556250"/>
          <p14:tracePt t="94669" x="7275513" y="5573713"/>
          <p14:tracePt t="94670" x="7283450" y="5573713"/>
          <p14:tracePt t="94670" x="7291388" y="5581650"/>
          <p14:tracePt t="94671" x="7299325" y="5591175"/>
          <p14:tracePt t="94672" x="7308850" y="5591175"/>
          <p14:tracePt t="94673" x="7316788" y="5599113"/>
          <p14:tracePt t="94674" x="7324725" y="5599113"/>
          <p14:tracePt t="94676" x="7334250" y="5607050"/>
          <p14:tracePt t="94677" x="7342188" y="5607050"/>
          <p14:tracePt t="94678" x="7350125" y="5614988"/>
          <p14:tracePt t="94679" x="7358063" y="5614988"/>
          <p14:tracePt t="94680" x="7367588" y="5624513"/>
          <p14:tracePt t="94683" x="7383463" y="5632450"/>
          <p14:tracePt t="94684" x="7392988" y="5640388"/>
          <p14:tracePt t="94685" x="7408863" y="5640388"/>
          <p14:tracePt t="94686" x="7416800" y="5649913"/>
          <p14:tracePt t="94688" x="7434263" y="5657850"/>
          <p14:tracePt t="94690" x="7442200" y="5665788"/>
          <p14:tracePt t="94691" x="7459663" y="5665788"/>
          <p14:tracePt t="94692" x="7459663" y="5673725"/>
          <p14:tracePt t="94693" x="7475538" y="5673725"/>
          <p14:tracePt t="94694" x="7485063" y="5683250"/>
          <p14:tracePt t="94695" x="7493000" y="5691188"/>
          <p14:tracePt t="94696" x="7500938" y="5691188"/>
          <p14:tracePt t="94697" x="7510463" y="5691188"/>
          <p14:tracePt t="94699" x="7518400" y="5699125"/>
          <p14:tracePt t="94703" x="7559675" y="5716588"/>
          <p14:tracePt t="94704" x="7569200" y="5716588"/>
          <p14:tracePt t="94705" x="7569200" y="5724525"/>
          <p14:tracePt t="94706" x="7585075" y="5724525"/>
          <p14:tracePt t="94708" x="7593013" y="5732463"/>
          <p14:tracePt t="94709" x="7610475" y="5732463"/>
          <p14:tracePt t="94710" x="7618413" y="5741988"/>
          <p14:tracePt t="94711" x="7627938" y="5749925"/>
          <p14:tracePt t="94712" x="7635875" y="5749925"/>
          <p14:tracePt t="94713" x="7643813" y="5749925"/>
          <p14:tracePt t="94716" x="7661275" y="5767388"/>
          <p14:tracePt t="94717" x="7686675" y="5775325"/>
          <p14:tracePt t="94719" x="7694613" y="5775325"/>
          <p14:tracePt t="94719" x="7702550" y="5783263"/>
          <p14:tracePt t="94721" x="7720013" y="5791200"/>
          <p14:tracePt t="94723" x="7727950" y="5791200"/>
          <p14:tracePt t="94724" x="7735888" y="5791200"/>
          <p14:tracePt t="94725" x="7745413" y="5800725"/>
          <p14:tracePt t="94726" x="7753350" y="5808663"/>
          <p14:tracePt t="94727" x="7761288" y="5808663"/>
          <p14:tracePt t="94728" x="7769225" y="5816600"/>
          <p14:tracePt t="94730" x="7786688" y="5816600"/>
          <p14:tracePt t="94732" x="7804150" y="5834063"/>
          <p14:tracePt t="94733" x="7812088" y="5834063"/>
          <p14:tracePt t="94734" x="7820025" y="5842000"/>
          <p14:tracePt t="94735" x="7827963" y="5849938"/>
          <p14:tracePt t="94736" x="7837488" y="5849938"/>
          <p14:tracePt t="94737" x="7845425" y="5849938"/>
          <p14:tracePt t="94738" x="7853363" y="5859463"/>
          <p14:tracePt t="94739" x="7862888" y="5859463"/>
          <p14:tracePt t="94740" x="7870825" y="5867400"/>
          <p14:tracePt t="94741" x="7878763" y="5875338"/>
          <p14:tracePt t="94743" x="7886700" y="5875338"/>
          <p14:tracePt t="94744" x="7896225" y="5884863"/>
          <p14:tracePt t="94745" x="7904163" y="5884863"/>
          <p14:tracePt t="94746" x="7912100" y="5892800"/>
          <p14:tracePt t="94749" x="7921625" y="5900738"/>
          <p14:tracePt t="94750" x="7937500" y="5900738"/>
          <p14:tracePt t="94751" x="7945438" y="5908675"/>
          <p14:tracePt t="94752" x="7954963" y="5908675"/>
          <p14:tracePt t="94754" x="7954963" y="5918200"/>
          <p14:tracePt t="94755" x="7962900" y="5918200"/>
          <p14:tracePt t="94756" x="7970838" y="5926138"/>
          <p14:tracePt t="94757" x="7980363" y="5926138"/>
          <p14:tracePt t="94759" x="7988300" y="5934075"/>
          <p14:tracePt t="94761" x="7996238" y="5934075"/>
          <p14:tracePt t="94763" x="8013700" y="5943600"/>
          <p14:tracePt t="94766" x="8021638" y="5951538"/>
          <p14:tracePt t="94768" x="8029575" y="5951538"/>
          <p14:tracePt t="94769" x="8039100" y="5951538"/>
          <p14:tracePt t="94769" x="8047038" y="5959475"/>
          <p14:tracePt t="94772" x="8054975" y="5959475"/>
          <p14:tracePt t="94774" x="8072438" y="5959475"/>
          <p14:tracePt t="94776" x="8072438" y="5969000"/>
          <p14:tracePt t="94778" x="8080375" y="5969000"/>
          <p14:tracePt t="94782" x="8097838" y="5969000"/>
          <p14:tracePt t="94785" x="8097838" y="5976938"/>
          <p14:tracePt t="94786" x="8105775" y="5976938"/>
          <p14:tracePt t="94792" x="8113713" y="5976938"/>
          <p14:tracePt t="95086" x="8105775" y="5969000"/>
          <p14:tracePt t="95090" x="8097838" y="5969000"/>
          <p14:tracePt t="95092" x="8088313" y="5959475"/>
          <p14:tracePt t="95096" x="8080375" y="5959475"/>
          <p14:tracePt t="95100" x="8072438" y="5951538"/>
          <p14:tracePt t="95104" x="8062913" y="5943600"/>
          <p14:tracePt t="95106" x="8054975" y="5943600"/>
          <p14:tracePt t="95109" x="8047038" y="5943600"/>
          <p14:tracePt t="95111" x="8047038" y="5934075"/>
          <p14:tracePt t="95113" x="8039100" y="5934075"/>
          <p14:tracePt t="95117" x="8029575" y="5934075"/>
          <p14:tracePt t="95118" x="8021638" y="5934075"/>
          <p14:tracePt t="95120" x="8021638" y="5926138"/>
          <p14:tracePt t="95121" x="8013700" y="5926138"/>
          <p14:tracePt t="95124" x="8004175" y="5926138"/>
          <p14:tracePt t="95126" x="7996238" y="5918200"/>
          <p14:tracePt t="95128" x="7988300" y="5918200"/>
          <p14:tracePt t="95133" x="7980363" y="5908675"/>
          <p14:tracePt t="95134" x="7970838" y="5908675"/>
          <p14:tracePt t="95138" x="7962900" y="5908675"/>
          <p14:tracePt t="95138" x="7954963" y="5900738"/>
          <p14:tracePt t="95141" x="7945438" y="5900738"/>
          <p14:tracePt t="95144" x="7937500" y="5900738"/>
          <p14:tracePt t="95147" x="7937500" y="5892800"/>
          <p14:tracePt t="95148" x="7929563" y="5892800"/>
          <p14:tracePt t="95151" x="7921625" y="5892800"/>
          <p14:tracePt t="95152" x="7912100" y="5884863"/>
          <p14:tracePt t="95155" x="7904163" y="5884863"/>
          <p14:tracePt t="95158" x="7896225" y="5875338"/>
          <p14:tracePt t="95160" x="7886700" y="5867400"/>
          <p14:tracePt t="95163" x="7878763" y="5867400"/>
          <p14:tracePt t="95166" x="7878763" y="5859463"/>
          <p14:tracePt t="95167" x="7870825" y="5859463"/>
          <p14:tracePt t="95169" x="7862888" y="5849938"/>
          <p14:tracePt t="95172" x="7853363" y="5842000"/>
          <p14:tracePt t="95174" x="7845425" y="5834063"/>
          <p14:tracePt t="95177" x="7837488" y="5826125"/>
          <p14:tracePt t="95180" x="7827963" y="5826125"/>
          <p14:tracePt t="95182" x="7820025" y="5816600"/>
          <p14:tracePt t="95184" x="7820025" y="5808663"/>
          <p14:tracePt t="95186" x="7812088" y="5800725"/>
          <p14:tracePt t="95187" x="7804150" y="5800725"/>
          <p14:tracePt t="95188" x="7804150" y="5791200"/>
          <p14:tracePt t="95190" x="7794625" y="5791200"/>
          <p14:tracePt t="95191" x="7794625" y="5783263"/>
          <p14:tracePt t="95194" x="7786688" y="5775325"/>
          <p14:tracePt t="95196" x="7778750" y="5767388"/>
          <p14:tracePt t="95200" x="7769225" y="5757863"/>
          <p14:tracePt t="95202" x="7761288" y="5741988"/>
          <p14:tracePt t="95204" x="7753350" y="5732463"/>
          <p14:tracePt t="95205" x="7745413" y="5732463"/>
          <p14:tracePt t="95207" x="7745413" y="5724525"/>
          <p14:tracePt t="95209" x="7735888" y="5716588"/>
          <p14:tracePt t="95210" x="7735888" y="5708650"/>
          <p14:tracePt t="95213" x="7727950" y="5699125"/>
          <p14:tracePt t="95216" x="7727950" y="5691188"/>
          <p14:tracePt t="95219" x="7720013" y="5683250"/>
          <p14:tracePt t="95220" x="7710488" y="5683250"/>
          <p14:tracePt t="95220" x="7710488" y="5673725"/>
          <p14:tracePt t="95222" x="7710488" y="5665788"/>
          <p14:tracePt t="95225" x="7702550" y="5657850"/>
          <p14:tracePt t="95227" x="7702550" y="5649913"/>
          <p14:tracePt t="95229" x="7702550" y="5640388"/>
          <p14:tracePt t="95233" x="7694613" y="5632450"/>
          <p14:tracePt t="95234" x="7694613" y="5624513"/>
          <p14:tracePt t="95236" x="7694613" y="5614988"/>
          <p14:tracePt t="95239" x="7694613" y="5607050"/>
          <p14:tracePt t="95239" x="7694613" y="5599113"/>
          <p14:tracePt t="95241" x="7694613" y="5591175"/>
          <p14:tracePt t="95242" x="7686675" y="5591175"/>
          <p14:tracePt t="95243" x="7686675" y="5581650"/>
          <p14:tracePt t="95245" x="7686675" y="5573713"/>
          <p14:tracePt t="95247" x="7677150" y="5556250"/>
          <p14:tracePt t="95250" x="7677150" y="5548313"/>
          <p14:tracePt t="95252" x="7677150" y="5540375"/>
          <p14:tracePt t="95253" x="7677150" y="5522913"/>
          <p14:tracePt t="95254" x="7677150" y="5514975"/>
          <p14:tracePt t="95256" x="7677150" y="5507038"/>
          <p14:tracePt t="95257" x="7669213" y="5497513"/>
          <p14:tracePt t="95260" x="7669213" y="5489575"/>
          <p14:tracePt t="95261" x="7669213" y="5481638"/>
          <p14:tracePt t="95262" x="7669213" y="5473700"/>
          <p14:tracePt t="95263" x="7669213" y="5464175"/>
          <p14:tracePt t="95264" x="7661275" y="5464175"/>
          <p14:tracePt t="95267" x="7651750" y="5448300"/>
          <p14:tracePt t="95268" x="7651750" y="5438775"/>
          <p14:tracePt t="95270" x="7651750" y="5430838"/>
          <p14:tracePt t="95270" x="7651750" y="5422900"/>
          <p14:tracePt t="95272" x="7643813" y="5405438"/>
          <p14:tracePt t="95273" x="7643813" y="5397500"/>
          <p14:tracePt t="95275" x="7643813" y="5389563"/>
          <p14:tracePt t="95277" x="7643813" y="5380038"/>
          <p14:tracePt t="95279" x="7635875" y="5380038"/>
          <p14:tracePt t="95279" x="7635875" y="5364163"/>
          <p14:tracePt t="95284" x="7635875" y="5356225"/>
          <p14:tracePt t="95284" x="7627938" y="5346700"/>
          <p14:tracePt t="95286" x="7627938" y="5338763"/>
          <p14:tracePt t="95287" x="7627938" y="5330825"/>
          <p14:tracePt t="95289" x="7618413" y="5330825"/>
          <p14:tracePt t="95290" x="7618413" y="5321300"/>
          <p14:tracePt t="95292" x="7618413" y="5313363"/>
          <p14:tracePt t="95295" x="7618413" y="5305425"/>
          <p14:tracePt t="95297" x="7618413" y="5295900"/>
          <p14:tracePt t="95300" x="7610475" y="5287963"/>
          <p14:tracePt t="95302" x="7610475" y="5280025"/>
          <p14:tracePt t="95305" x="7610475" y="5272088"/>
          <p14:tracePt t="95307" x="7610475" y="5262563"/>
          <p14:tracePt t="95310" x="7610475" y="5254625"/>
          <p14:tracePt t="95314" x="7610475" y="5246688"/>
          <p14:tracePt t="95318" x="7602538" y="5237163"/>
          <p14:tracePt t="95323" x="7602538" y="5221288"/>
          <p14:tracePt t="95326" x="7602538" y="5213350"/>
          <p14:tracePt t="95328" x="7602538" y="5203825"/>
          <p14:tracePt t="95330" x="7602538" y="5195888"/>
          <p14:tracePt t="95333" x="7593013" y="5195888"/>
          <p14:tracePt t="95334" x="7593013" y="5187950"/>
          <p14:tracePt t="95336" x="7593013" y="5178425"/>
          <p14:tracePt t="95339" x="7585075" y="5178425"/>
          <p14:tracePt t="95340" x="7585075" y="5170488"/>
          <p14:tracePt t="95341" x="7585075" y="5162550"/>
          <p14:tracePt t="95345" x="7585075" y="5154613"/>
          <p14:tracePt t="95349" x="7577138" y="5145088"/>
          <p14:tracePt t="95353" x="7577138" y="5137150"/>
          <p14:tracePt t="95356" x="7577138" y="5129213"/>
          <p14:tracePt t="95362" x="7569200" y="5129213"/>
          <p14:tracePt t="95548" x="7569200" y="5137150"/>
          <p14:tracePt t="95554" x="7569200" y="5145088"/>
          <p14:tracePt t="95557" x="7569200" y="5154613"/>
          <p14:tracePt t="95561" x="7569200" y="5170488"/>
          <p14:tracePt t="95562" x="7559675" y="5170488"/>
          <p14:tracePt t="95565" x="7559675" y="5178425"/>
          <p14:tracePt t="95571" x="7551738" y="5203825"/>
          <p14:tracePt t="95574" x="7551738" y="5213350"/>
          <p14:tracePt t="95576" x="7551738" y="5221288"/>
          <p14:tracePt t="95579" x="7551738" y="5237163"/>
          <p14:tracePt t="95583" x="7543800" y="5246688"/>
          <p14:tracePt t="95589" x="7543800" y="5280025"/>
          <p14:tracePt t="95591" x="7543800" y="5287963"/>
          <p14:tracePt t="95593" x="7543800" y="5305425"/>
          <p14:tracePt t="95595" x="7543800" y="5313363"/>
          <p14:tracePt t="95597" x="7543800" y="5321300"/>
          <p14:tracePt t="95598" x="7534275" y="5330825"/>
          <p14:tracePt t="95600" x="7534275" y="5346700"/>
          <p14:tracePt t="95601" x="7534275" y="5356225"/>
          <p14:tracePt t="95605" x="7534275" y="5380038"/>
          <p14:tracePt t="95606" x="7534275" y="5389563"/>
          <p14:tracePt t="95607" x="7534275" y="5397500"/>
          <p14:tracePt t="95608" x="7534275" y="5405438"/>
          <p14:tracePt t="95609" x="7534275" y="5414963"/>
          <p14:tracePt t="95609" x="7534275" y="5422900"/>
          <p14:tracePt t="95610" x="7534275" y="5430838"/>
          <p14:tracePt t="95611" x="7534275" y="5438775"/>
          <p14:tracePt t="95613" x="7534275" y="5448300"/>
          <p14:tracePt t="95616" x="7534275" y="5473700"/>
          <p14:tracePt t="95618" x="7534275" y="5489575"/>
          <p14:tracePt t="95620" x="7534275" y="5497513"/>
          <p14:tracePt t="95622" x="7534275" y="5514975"/>
          <p14:tracePt t="95623" x="7526338" y="5522913"/>
          <p14:tracePt t="95624" x="7526338" y="5540375"/>
          <p14:tracePt t="95626" x="7526338" y="5548313"/>
          <p14:tracePt t="95628" x="7526338" y="5556250"/>
          <p14:tracePt t="95629" x="7526338" y="5565775"/>
          <p14:tracePt t="95630" x="7526338" y="5581650"/>
          <p14:tracePt t="95632" x="7518400" y="5591175"/>
          <p14:tracePt t="95635" x="7518400" y="5599113"/>
          <p14:tracePt t="95636" x="7518400" y="5607050"/>
          <p14:tracePt t="95637" x="7518400" y="5614988"/>
          <p14:tracePt t="95638" x="7518400" y="5624513"/>
          <p14:tracePt t="95639" x="7518400" y="5632450"/>
          <p14:tracePt t="95640" x="7510463" y="5640388"/>
          <p14:tracePt t="95642" x="7510463" y="5649913"/>
          <p14:tracePt t="95643" x="7510463" y="5657850"/>
          <p14:tracePt t="95645" x="7510463" y="5665788"/>
          <p14:tracePt t="95647" x="7510463" y="5673725"/>
          <p14:tracePt t="95649" x="7510463" y="5683250"/>
          <p14:tracePt t="95650" x="7500938" y="5683250"/>
          <p14:tracePt t="95651" x="7500938" y="5691188"/>
          <p14:tracePt t="95652" x="7500938" y="5699125"/>
          <p14:tracePt t="95654" x="7500938" y="5708650"/>
          <p14:tracePt t="95656" x="7500938" y="5716588"/>
          <p14:tracePt t="95658" x="7500938" y="5724525"/>
          <p14:tracePt t="95660" x="7493000" y="5732463"/>
          <p14:tracePt t="95661" x="7493000" y="5741988"/>
          <p14:tracePt t="95665" x="7493000" y="5749925"/>
          <p14:tracePt t="95667" x="7493000" y="5757863"/>
          <p14:tracePt t="95668" x="7485063" y="5757863"/>
          <p14:tracePt t="95668" x="7485063" y="5767388"/>
          <p14:tracePt t="95669" x="7485063" y="5775325"/>
          <p14:tracePt t="95672" x="7485063" y="5783263"/>
          <p14:tracePt t="95674" x="7485063" y="5791200"/>
          <p14:tracePt t="95677" x="7485063" y="5800725"/>
          <p14:tracePt t="95678" x="7485063" y="5808663"/>
          <p14:tracePt t="95680" x="7485063" y="5816600"/>
          <p14:tracePt t="95683" x="7485063" y="5826125"/>
          <p14:tracePt t="95684" x="7475538" y="5826125"/>
          <p14:tracePt t="95686" x="7475538" y="5834063"/>
          <p14:tracePt t="95687" x="7475538" y="5842000"/>
          <p14:tracePt t="95690" x="7475538" y="5849938"/>
          <p14:tracePt t="95694" x="7475538" y="5859463"/>
          <p14:tracePt t="95700" x="7475538" y="5867400"/>
          <p14:tracePt t="95705" x="7475538" y="5875338"/>
          <p14:tracePt t="95779" x="7485063" y="5875338"/>
          <p14:tracePt t="95781" x="7493000" y="5875338"/>
          <p14:tracePt t="95785" x="7500938" y="5875338"/>
          <p14:tracePt t="95787" x="7510463" y="5875338"/>
          <p14:tracePt t="95788" x="7518400" y="5875338"/>
          <p14:tracePt t="95791" x="7526338" y="5875338"/>
          <p14:tracePt t="95792" x="7534275" y="5875338"/>
          <p14:tracePt t="95794" x="7543800" y="5875338"/>
          <p14:tracePt t="95795" x="7551738" y="5875338"/>
          <p14:tracePt t="95796" x="7559675" y="5875338"/>
          <p14:tracePt t="95797" x="7569200" y="5875338"/>
          <p14:tracePt t="95800" x="7577138" y="5875338"/>
          <p14:tracePt t="95800" x="7585075" y="5875338"/>
          <p14:tracePt t="95802" x="7593013" y="5875338"/>
          <p14:tracePt t="95802" x="7602538" y="5875338"/>
          <p14:tracePt t="95803" x="7610475" y="5875338"/>
          <p14:tracePt t="95805" x="7627938" y="5875338"/>
          <p14:tracePt t="95807" x="7635875" y="5875338"/>
          <p14:tracePt t="95808" x="7643813" y="5875338"/>
          <p14:tracePt t="95808" x="7651750" y="5875338"/>
          <p14:tracePt t="95809" x="7661275" y="5875338"/>
          <p14:tracePt t="95810" x="7669213" y="5875338"/>
          <p14:tracePt t="95811" x="7686675" y="5875338"/>
          <p14:tracePt t="95812" x="7694613" y="5875338"/>
          <p14:tracePt t="95813" x="7702550" y="5875338"/>
          <p14:tracePt t="95814" x="7710488" y="5875338"/>
          <p14:tracePt t="95817" x="7735888" y="5875338"/>
          <p14:tracePt t="95818" x="7753350" y="5875338"/>
          <p14:tracePt t="95819" x="7769225" y="5875338"/>
          <p14:tracePt t="95820" x="7778750" y="5875338"/>
          <p14:tracePt t="95821" x="7786688" y="5875338"/>
          <p14:tracePt t="95822" x="7804150" y="5875338"/>
          <p14:tracePt t="95823" x="7812088" y="5875338"/>
          <p14:tracePt t="95824" x="7820025" y="5875338"/>
          <p14:tracePt t="95825" x="7837488" y="5875338"/>
          <p14:tracePt t="95826" x="7853363" y="5875338"/>
          <p14:tracePt t="95827" x="7870825" y="5875338"/>
          <p14:tracePt t="95829" x="7878763" y="5875338"/>
          <p14:tracePt t="95830" x="7886700" y="5875338"/>
          <p14:tracePt t="95833" x="7921625" y="5875338"/>
          <p14:tracePt t="95833" x="7929563" y="5875338"/>
          <p14:tracePt t="95834" x="7937500" y="5875338"/>
          <p14:tracePt t="95835" x="7954963" y="5875338"/>
          <p14:tracePt t="95836" x="7980363" y="5875338"/>
          <p14:tracePt t="95837" x="7988300" y="5875338"/>
          <p14:tracePt t="95839" x="8004175" y="5875338"/>
          <p14:tracePt t="95840" x="8013700" y="5875338"/>
          <p14:tracePt t="95840" x="8029575" y="5875338"/>
          <p14:tracePt t="95841" x="8047038" y="5875338"/>
          <p14:tracePt t="95842" x="8054975" y="5875338"/>
          <p14:tracePt t="95843" x="8072438" y="5875338"/>
          <p14:tracePt t="95844" x="8088313" y="5875338"/>
          <p14:tracePt t="95845" x="8105775" y="5875338"/>
          <p14:tracePt t="95846" x="8121650" y="5875338"/>
          <p14:tracePt t="95847" x="8131175" y="5875338"/>
          <p14:tracePt t="95849" x="8164513" y="5884863"/>
          <p14:tracePt t="95851" x="8189913" y="5884863"/>
          <p14:tracePt t="95851" x="8205788" y="5884863"/>
          <p14:tracePt t="95852" x="8215313" y="5892800"/>
          <p14:tracePt t="95853" x="8231188" y="5892800"/>
          <p14:tracePt t="95854" x="8248650" y="5892800"/>
          <p14:tracePt t="95856" x="8264525" y="5892800"/>
          <p14:tracePt t="95857" x="8297863" y="5900738"/>
          <p14:tracePt t="95858" x="8315325" y="5900738"/>
          <p14:tracePt t="95859" x="8332788" y="5900738"/>
          <p14:tracePt t="95860" x="8340725" y="5900738"/>
          <p14:tracePt t="95861" x="8366125" y="5900738"/>
          <p14:tracePt t="95862" x="8382000" y="5900738"/>
          <p14:tracePt t="95863" x="8391525" y="5900738"/>
          <p14:tracePt t="95864" x="8407400" y="5900738"/>
          <p14:tracePt t="95866" x="8440738" y="5900738"/>
          <p14:tracePt t="95868" x="8458200" y="5908675"/>
          <p14:tracePt t="95869" x="8474075" y="5908675"/>
          <p14:tracePt t="95869" x="8491538" y="5908675"/>
          <p14:tracePt t="95870" x="8499475" y="5908675"/>
          <p14:tracePt t="95871" x="8516938" y="5908675"/>
          <p14:tracePt t="95872" x="8532813" y="5908675"/>
          <p14:tracePt t="95873" x="8550275" y="5908675"/>
          <p14:tracePt t="95874" x="8558213" y="5908675"/>
          <p14:tracePt t="95875" x="8575675" y="5918200"/>
          <p14:tracePt t="95876" x="8591550" y="5918200"/>
          <p14:tracePt t="95877" x="8609013" y="5918200"/>
          <p14:tracePt t="95878" x="8616950" y="5918200"/>
          <p14:tracePt t="95879" x="8626475" y="5918200"/>
          <p14:tracePt t="95880" x="8642350" y="5918200"/>
          <p14:tracePt t="95882" x="8675688" y="5918200"/>
          <p14:tracePt t="95883" x="8685213" y="5918200"/>
          <p14:tracePt t="95884" x="8693150" y="5918200"/>
          <p14:tracePt t="95885" x="8709025" y="5918200"/>
          <p14:tracePt t="95886" x="8718550" y="5918200"/>
          <p14:tracePt t="95887" x="8726488" y="5918200"/>
          <p14:tracePt t="95889" x="8743950" y="5918200"/>
          <p14:tracePt t="95890" x="8751888" y="5918200"/>
          <p14:tracePt t="95890" x="8759825" y="5918200"/>
          <p14:tracePt t="95891" x="8777288" y="5918200"/>
          <p14:tracePt t="95892" x="8785225" y="5918200"/>
          <p14:tracePt t="95893" x="8793163" y="5918200"/>
          <p14:tracePt t="95894" x="8802688" y="5918200"/>
          <p14:tracePt t="95895" x="8818563" y="5918200"/>
          <p14:tracePt t="95897" x="8826500" y="5918200"/>
          <p14:tracePt t="95898" x="8836025" y="5918200"/>
          <p14:tracePt t="95900" x="8861425" y="5918200"/>
          <p14:tracePt t="95901" x="8869363" y="5918200"/>
          <p14:tracePt t="95902" x="8877300" y="5918200"/>
          <p14:tracePt t="95903" x="8885238" y="5918200"/>
          <p14:tracePt t="95904" x="8894763" y="5918200"/>
          <p14:tracePt t="95905" x="8902700" y="5918200"/>
          <p14:tracePt t="95906" x="8910638" y="5918200"/>
          <p14:tracePt t="95907" x="8920163" y="5918200"/>
          <p14:tracePt t="95909" x="8928100" y="5918200"/>
          <p14:tracePt t="95910" x="8936038" y="5926138"/>
          <p14:tracePt t="95911" x="8943975" y="5926138"/>
          <p14:tracePt t="95912" x="8953500" y="5926138"/>
          <p14:tracePt t="95914" x="8969375" y="5926138"/>
          <p14:tracePt t="95917" x="8978900" y="5934075"/>
          <p14:tracePt t="95918" x="8994775" y="5934075"/>
          <p14:tracePt t="95919" x="9002713" y="5934075"/>
          <p14:tracePt t="95920" x="9020175" y="5934075"/>
          <p14:tracePt t="95922" x="9028113" y="5934075"/>
          <p14:tracePt t="95923" x="9037638" y="5934075"/>
          <p14:tracePt t="95924" x="9045575" y="5934075"/>
          <p14:tracePt t="95926" x="9061450" y="5934075"/>
          <p14:tracePt t="95928" x="9070975" y="5943600"/>
          <p14:tracePt t="95929" x="9086850" y="5943600"/>
          <p14:tracePt t="95933" x="9104313" y="5943600"/>
          <p14:tracePt t="95934" x="9112250" y="5943600"/>
          <p14:tracePt t="95934" x="9120188" y="5943600"/>
          <p14:tracePt t="95935" x="9137650" y="5951538"/>
          <p14:tracePt t="95938" x="9155113" y="5951538"/>
          <p14:tracePt t="95940" x="9163050" y="5959475"/>
          <p14:tracePt t="95941" x="9178925" y="5959475"/>
          <p14:tracePt t="95943" x="9196388" y="5959475"/>
          <p14:tracePt t="95944" x="9204325" y="5959475"/>
          <p14:tracePt t="95946" x="9221788" y="5959475"/>
          <p14:tracePt t="95948" x="9221788" y="5969000"/>
          <p14:tracePt t="95950" x="9229725" y="5969000"/>
          <p14:tracePt t="95951" x="9247188" y="5969000"/>
          <p14:tracePt t="95952" x="9255125" y="5976938"/>
          <p14:tracePt t="95954" x="9263063" y="5976938"/>
          <p14:tracePt t="95955" x="9272588" y="5976938"/>
          <p14:tracePt t="95957" x="9280525" y="5976938"/>
          <p14:tracePt t="95958" x="9288463" y="5976938"/>
          <p14:tracePt t="95958" x="9296400" y="5976938"/>
          <p14:tracePt t="95960" x="9305925" y="5976938"/>
          <p14:tracePt t="95961" x="9313863" y="5976938"/>
          <p14:tracePt t="95962" x="9321800" y="5976938"/>
          <p14:tracePt t="95965" x="9339263" y="5976938"/>
          <p14:tracePt t="95967" x="9347200" y="5984875"/>
          <p14:tracePt t="95968" x="9355138" y="5984875"/>
          <p14:tracePt t="95970" x="9364663" y="5984875"/>
          <p14:tracePt t="95972" x="9372600" y="5984875"/>
          <p14:tracePt t="95974" x="9380538" y="5984875"/>
          <p14:tracePt t="95978" x="9390063" y="5984875"/>
          <p14:tracePt t="95981" x="9398000" y="5984875"/>
          <p14:tracePt t="95983" x="9405938" y="5984875"/>
          <p14:tracePt t="95986" x="9413875" y="5984875"/>
          <p14:tracePt t="95992" x="9423400" y="5984875"/>
          <p14:tracePt t="96164" x="9423400" y="5976938"/>
          <p14:tracePt t="96168" x="9423400" y="5969000"/>
          <p14:tracePt t="96171" x="9423400" y="5959475"/>
          <p14:tracePt t="96175" x="9423400" y="5951538"/>
          <p14:tracePt t="96179" x="9423400" y="5943600"/>
          <p14:tracePt t="96180" x="9413875" y="5943600"/>
          <p14:tracePt t="96183" x="9413875" y="5934075"/>
          <p14:tracePt t="96184" x="9413875" y="5926138"/>
          <p14:tracePt t="96187" x="9405938" y="5926138"/>
          <p14:tracePt t="96188" x="9398000" y="5918200"/>
          <p14:tracePt t="96190" x="9398000" y="5908675"/>
          <p14:tracePt t="96194" x="9398000" y="5900738"/>
          <p14:tracePt t="96194" x="9390063" y="5892800"/>
          <p14:tracePt t="96197" x="9390063" y="5884863"/>
          <p14:tracePt t="96201" x="9380538" y="5884863"/>
          <p14:tracePt t="96202" x="9380538" y="5875338"/>
          <p14:tracePt t="96203" x="9380538" y="5867400"/>
          <p14:tracePt t="96205" x="9372600" y="5859463"/>
          <p14:tracePt t="96210" x="9364663" y="5849938"/>
          <p14:tracePt t="96212" x="9364663" y="5842000"/>
          <p14:tracePt t="96218" x="9355138" y="5826125"/>
          <p14:tracePt t="96220" x="9355138" y="5816600"/>
          <p14:tracePt t="96223" x="9347200" y="5808663"/>
          <p14:tracePt t="96227" x="9347200" y="5800725"/>
          <p14:tracePt t="96228" x="9347200" y="5791200"/>
          <p14:tracePt t="96233" x="9339263" y="5783263"/>
          <p14:tracePt t="96235" x="9339263" y="5775325"/>
          <p14:tracePt t="96237" x="9339263" y="5767388"/>
          <p14:tracePt t="96238" x="9331325" y="5757863"/>
          <p14:tracePt t="96240" x="9331325" y="5749925"/>
          <p14:tracePt t="96242" x="9331325" y="5741988"/>
          <p14:tracePt t="96246" x="9321800" y="5732463"/>
          <p14:tracePt t="96247" x="9321800" y="5724525"/>
          <p14:tracePt t="96249" x="9321800" y="5716588"/>
          <p14:tracePt t="96250" x="9313863" y="5708650"/>
          <p14:tracePt t="96252" x="9313863" y="5699125"/>
          <p14:tracePt t="96254" x="9313863" y="5691188"/>
          <p14:tracePt t="96255" x="9313863" y="5683250"/>
          <p14:tracePt t="96256" x="9305925" y="5683250"/>
          <p14:tracePt t="96258" x="9305925" y="5673725"/>
          <p14:tracePt t="96258" x="9305925" y="5665788"/>
          <p14:tracePt t="96259" x="9296400" y="5657850"/>
          <p14:tracePt t="96262" x="9296400" y="5649913"/>
          <p14:tracePt t="96265" x="9296400" y="5640388"/>
          <p14:tracePt t="96267" x="9288463" y="5624513"/>
          <p14:tracePt t="96268" x="9288463" y="5614988"/>
          <p14:tracePt t="96270" x="9288463" y="5607050"/>
          <p14:tracePt t="96272" x="9280525" y="5599113"/>
          <p14:tracePt t="96273" x="9280525" y="5591175"/>
          <p14:tracePt t="96275" x="9280525" y="5581650"/>
          <p14:tracePt t="96277" x="9280525" y="5573713"/>
          <p14:tracePt t="96279" x="9272588" y="5565775"/>
          <p14:tracePt t="96280" x="9272588" y="5556250"/>
          <p14:tracePt t="96284" x="9263063" y="5548313"/>
          <p14:tracePt t="96285" x="9263063" y="5540375"/>
          <p14:tracePt t="96286" x="9263063" y="5532438"/>
          <p14:tracePt t="96287" x="9263063" y="5522913"/>
          <p14:tracePt t="96290" x="9263063" y="5514975"/>
          <p14:tracePt t="96291" x="9255125" y="5514975"/>
          <p14:tracePt t="96293" x="9255125" y="5507038"/>
          <p14:tracePt t="96293" x="9255125" y="5497513"/>
          <p14:tracePt t="96297" x="9255125" y="5489575"/>
          <p14:tracePt t="96301" x="9255125" y="5481638"/>
          <p14:tracePt t="96302" x="9247188" y="5473700"/>
          <p14:tracePt t="96304" x="9247188" y="5464175"/>
          <p14:tracePt t="96307" x="9247188" y="5456238"/>
          <p14:tracePt t="96310" x="9237663" y="5448300"/>
          <p14:tracePt t="96313" x="9237663" y="5438775"/>
          <p14:tracePt t="96314" x="9237663" y="5430838"/>
          <p14:tracePt t="96317" x="9229725" y="5430838"/>
          <p14:tracePt t="96318" x="9229725" y="5422900"/>
          <p14:tracePt t="96321" x="9229725" y="5414963"/>
          <p14:tracePt t="96324" x="9221788" y="5405438"/>
          <p14:tracePt t="96325" x="9221788" y="5397500"/>
          <p14:tracePt t="96328" x="9221788" y="5389563"/>
          <p14:tracePt t="96331" x="9213850" y="5389563"/>
          <p14:tracePt t="96333" x="9213850" y="5380038"/>
          <p14:tracePt t="96334" x="9213850" y="5372100"/>
          <p14:tracePt t="96338" x="9213850" y="5364163"/>
          <p14:tracePt t="96340" x="9204325" y="5356225"/>
          <p14:tracePt t="96345" x="9204325" y="5346700"/>
          <p14:tracePt t="96350" x="9196388" y="5338763"/>
          <p14:tracePt t="96354" x="9196388" y="5330825"/>
          <p14:tracePt t="96356" x="9196388" y="5321300"/>
          <p14:tracePt t="96359" x="9196388" y="5313363"/>
          <p14:tracePt t="96362" x="9196388" y="5305425"/>
          <p14:tracePt t="96366" x="9196388" y="5295900"/>
          <p14:tracePt t="96368" x="9196388" y="5287963"/>
          <p14:tracePt t="96369" x="9188450" y="5287963"/>
          <p14:tracePt t="96372" x="9188450" y="5280025"/>
          <p14:tracePt t="96377" x="9188450" y="5272088"/>
          <p14:tracePt t="96380" x="9188450" y="5262563"/>
          <p14:tracePt t="96382" x="9188450" y="5254625"/>
          <p14:tracePt t="96385" x="9178925" y="5254625"/>
          <p14:tracePt t="96386" x="9178925" y="5246688"/>
          <p14:tracePt t="96390" x="9178925" y="5237163"/>
          <p14:tracePt t="96393" x="9178925" y="5229225"/>
          <p14:tracePt t="96395" x="9178925" y="5221288"/>
          <p14:tracePt t="96400" x="9170988" y="5213350"/>
          <p14:tracePt t="96402" x="9170988" y="5203825"/>
          <p14:tracePt t="96408" x="9170988" y="5195888"/>
          <p14:tracePt t="96409" x="9170988" y="5187950"/>
          <p14:tracePt t="96411" x="9163050" y="5187950"/>
          <p14:tracePt t="96414" x="9163050" y="5178425"/>
          <p14:tracePt t="96419" x="9163050" y="5170488"/>
          <p14:tracePt t="96424" x="9163050" y="5162550"/>
          <p14:tracePt t="96427" x="9163050" y="5154613"/>
          <p14:tracePt t="96432" x="9163050" y="5145088"/>
          <p14:tracePt t="96437" x="9163050" y="5137150"/>
          <p14:tracePt t="96437" x="9155113" y="5137150"/>
          <p14:tracePt t="96442" x="9155113" y="5129213"/>
          <p14:tracePt t="96444" x="9155113" y="5119688"/>
          <p14:tracePt t="96449" x="9155113" y="5111750"/>
          <p14:tracePt t="96467" x="9145588" y="5095875"/>
          <p14:tracePt t="96468" x="9145588" y="5086350"/>
          <p14:tracePt t="96472" x="9145588" y="5078413"/>
          <p14:tracePt t="96489" x="9145588" y="5070475"/>
          <p14:tracePt t="96500" x="9137650" y="5070475"/>
          <p14:tracePt t="96501" x="9137650" y="5060950"/>
          <p14:tracePt t="96509" x="9137650" y="5053013"/>
          <p14:tracePt t="96514" x="9137650" y="5045075"/>
          <p14:tracePt t="96521" x="9137650" y="5037138"/>
          <p14:tracePt t="96525" x="9137650" y="5027613"/>
          <p14:tracePt t="96532" x="9137650" y="5019675"/>
          <p14:tracePt t="96536" x="9129713" y="5011738"/>
          <p14:tracePt t="96546" x="9129713" y="5002213"/>
          <p14:tracePt t="96676" x="9120188" y="5002213"/>
          <p14:tracePt t="96749" x="9112250" y="5002213"/>
          <p14:tracePt t="96754" x="9104313" y="5002213"/>
          <p14:tracePt t="96760" x="9096375" y="5002213"/>
          <p14:tracePt t="96761" x="9086850" y="5002213"/>
          <p14:tracePt t="96766" x="9078913" y="5002213"/>
          <p14:tracePt t="96770" x="9070975" y="5002213"/>
          <p14:tracePt t="96772" x="9061450" y="5002213"/>
          <p14:tracePt t="96773" x="9053513" y="5002213"/>
          <p14:tracePt t="96777" x="9045575" y="5002213"/>
          <p14:tracePt t="96780" x="9037638" y="5002213"/>
          <p14:tracePt t="96783" x="9028113" y="5002213"/>
          <p14:tracePt t="96786" x="9020175" y="5002213"/>
          <p14:tracePt t="96787" x="9012238" y="5002213"/>
          <p14:tracePt t="96790" x="9002713" y="5002213"/>
          <p14:tracePt t="96792" x="8994775" y="5002213"/>
          <p14:tracePt t="96794" x="8986838" y="5002213"/>
          <p14:tracePt t="96796" x="8978900" y="5011738"/>
          <p14:tracePt t="96799" x="8969375" y="5011738"/>
          <p14:tracePt t="96802" x="8961438" y="5011738"/>
          <p14:tracePt t="96804" x="8953500" y="5011738"/>
          <p14:tracePt t="96804" x="8953500" y="5019675"/>
          <p14:tracePt t="96806" x="8943975" y="5019675"/>
          <p14:tracePt t="96809" x="8936038" y="5019675"/>
          <p14:tracePt t="96811" x="8928100" y="5019675"/>
          <p14:tracePt t="96813" x="8920163" y="5019675"/>
          <p14:tracePt t="96816" x="8910638" y="5019675"/>
          <p14:tracePt t="96818" x="8902700" y="5019675"/>
          <p14:tracePt t="96821" x="8894763" y="5019675"/>
          <p14:tracePt t="96824" x="8885238" y="5019675"/>
          <p14:tracePt t="96825" x="8877300" y="5019675"/>
          <p14:tracePt t="96828" x="8869363" y="5027613"/>
          <p14:tracePt t="96831" x="8861425" y="5027613"/>
          <p14:tracePt t="96833" x="8851900" y="5027613"/>
          <p14:tracePt t="96835" x="8843963" y="5027613"/>
          <p14:tracePt t="96836" x="8836025" y="5027613"/>
          <p14:tracePt t="96838" x="8826500" y="5027613"/>
          <p14:tracePt t="96841" x="8818563" y="5027613"/>
          <p14:tracePt t="96842" x="8810625" y="5027613"/>
          <p14:tracePt t="96844" x="8802688" y="5027613"/>
          <p14:tracePt t="96847" x="8793163" y="5027613"/>
          <p14:tracePt t="96850" x="8785225" y="5027613"/>
          <p14:tracePt t="96851" x="8777288" y="5027613"/>
          <p14:tracePt t="96852" x="8767763" y="5037138"/>
          <p14:tracePt t="96854" x="8759825" y="5037138"/>
          <p14:tracePt t="96856" x="8751888" y="5037138"/>
          <p14:tracePt t="96857" x="8743950" y="5037138"/>
          <p14:tracePt t="96859" x="8734425" y="5037138"/>
          <p14:tracePt t="96861" x="8726488" y="5037138"/>
          <p14:tracePt t="96862" x="8718550" y="5037138"/>
          <p14:tracePt t="96865" x="8709025" y="5037138"/>
          <p14:tracePt t="96868" x="8701088" y="5037138"/>
          <p14:tracePt t="96869" x="8693150" y="5037138"/>
          <p14:tracePt t="96871" x="8675688" y="5037138"/>
          <p14:tracePt t="96872" x="8667750" y="5037138"/>
          <p14:tracePt t="96874" x="8659813" y="5037138"/>
          <p14:tracePt t="96875" x="8650288" y="5037138"/>
          <p14:tracePt t="96877" x="8642350" y="5037138"/>
          <p14:tracePt t="96878" x="8642350" y="5045075"/>
          <p14:tracePt t="96879" x="8626475" y="5045075"/>
          <p14:tracePt t="96882" x="8616950" y="5045075"/>
          <p14:tracePt t="96884" x="8609013" y="5045075"/>
          <p14:tracePt t="96886" x="8591550" y="5045075"/>
          <p14:tracePt t="96887" x="8583613" y="5045075"/>
          <p14:tracePt t="96889" x="8575675" y="5045075"/>
          <p14:tracePt t="96891" x="8567738" y="5045075"/>
          <p14:tracePt t="96892" x="8558213" y="5045075"/>
          <p14:tracePt t="96893" x="8542338" y="5045075"/>
          <p14:tracePt t="96895" x="8532813" y="5045075"/>
          <p14:tracePt t="96897" x="8524875" y="5045075"/>
          <p14:tracePt t="96898" x="8516938" y="5053013"/>
          <p14:tracePt t="96900" x="8509000" y="5053013"/>
          <p14:tracePt t="96902" x="8474075" y="5053013"/>
          <p14:tracePt t="96903" x="8458200" y="5053013"/>
          <p14:tracePt t="96905" x="8450263" y="5053013"/>
          <p14:tracePt t="96907" x="8432800" y="5053013"/>
          <p14:tracePt t="96908" x="8424863" y="5053013"/>
          <p14:tracePt t="96909" x="8415338" y="5053013"/>
          <p14:tracePt t="96910" x="8407400" y="5053013"/>
          <p14:tracePt t="96912" x="8391525" y="5053013"/>
          <p14:tracePt t="96913" x="8382000" y="5053013"/>
          <p14:tracePt t="96914" x="8374063" y="5053013"/>
          <p14:tracePt t="96917" x="8348663" y="5053013"/>
          <p14:tracePt t="96918" x="8332788" y="5053013"/>
          <p14:tracePt t="96921" x="8315325" y="5053013"/>
          <p14:tracePt t="96923" x="8307388" y="5053013"/>
          <p14:tracePt t="96923" x="8289925" y="5053013"/>
          <p14:tracePt t="96924" x="8281988" y="5053013"/>
          <p14:tracePt t="96926" x="8274050" y="5053013"/>
          <p14:tracePt t="96927" x="8264525" y="5053013"/>
          <p14:tracePt t="96927" x="8248650" y="5053013"/>
          <p14:tracePt t="96928" x="8239125" y="5053013"/>
          <p14:tracePt t="96930" x="8231188" y="5053013"/>
          <p14:tracePt t="96931" x="8223250" y="5053013"/>
          <p14:tracePt t="96934" x="8189913" y="5053013"/>
          <p14:tracePt t="96935" x="8180388" y="5053013"/>
          <p14:tracePt t="96937" x="8172450" y="5053013"/>
          <p14:tracePt t="96937" x="8156575" y="5053013"/>
          <p14:tracePt t="96939" x="8156575" y="5045075"/>
          <p14:tracePt t="96940" x="8147050" y="5045075"/>
          <p14:tracePt t="96940" x="8139113" y="5045075"/>
          <p14:tracePt t="96942" x="8121650" y="5045075"/>
          <p14:tracePt t="96943" x="8113713" y="5045075"/>
          <p14:tracePt t="96944" x="8105775" y="5045075"/>
          <p14:tracePt t="96946" x="8088313" y="5045075"/>
          <p14:tracePt t="96947" x="8080375" y="5045075"/>
          <p14:tracePt t="96950" x="8062913" y="5037138"/>
          <p14:tracePt t="96951" x="8054975" y="5037138"/>
          <p14:tracePt t="96953" x="8047038" y="5037138"/>
          <p14:tracePt t="96955" x="8021638" y="5037138"/>
          <p14:tracePt t="96956" x="8013700" y="5037138"/>
          <p14:tracePt t="96958" x="8004175" y="5027613"/>
          <p14:tracePt t="96959" x="7996238" y="5027613"/>
          <p14:tracePt t="96960" x="7988300" y="5027613"/>
          <p14:tracePt t="96962" x="7980363" y="5019675"/>
          <p14:tracePt t="96963" x="7970838" y="5019675"/>
          <p14:tracePt t="96964" x="7962900" y="5019675"/>
          <p14:tracePt t="96966" x="7954963" y="5019675"/>
          <p14:tracePt t="96968" x="7945438" y="5019675"/>
          <p14:tracePt t="96969" x="7937500" y="5019675"/>
          <p14:tracePt t="96970" x="7929563" y="5019675"/>
          <p14:tracePt t="96971" x="7929563" y="5011738"/>
          <p14:tracePt t="96972" x="7921625" y="5011738"/>
          <p14:tracePt t="96973" x="7912100" y="5011738"/>
          <p14:tracePt t="96975" x="7904163" y="5011738"/>
          <p14:tracePt t="96977" x="7896225" y="5011738"/>
          <p14:tracePt t="96979" x="7878763" y="5011738"/>
          <p14:tracePt t="96982" x="7870825" y="5011738"/>
          <p14:tracePt t="96984" x="7862888" y="5011738"/>
          <p14:tracePt t="96985" x="7853363" y="5002213"/>
          <p14:tracePt t="96986" x="7845425" y="5002213"/>
          <p14:tracePt t="96989" x="7837488" y="5002213"/>
          <p14:tracePt t="96990" x="7837488" y="4994275"/>
          <p14:tracePt t="96991" x="7820025" y="4994275"/>
          <p14:tracePt t="96993" x="7812088" y="4994275"/>
          <p14:tracePt t="96994" x="7804150" y="4994275"/>
          <p14:tracePt t="96996" x="7794625" y="4994275"/>
          <p14:tracePt t="96998" x="7786688" y="4994275"/>
          <p14:tracePt t="97000" x="7778750" y="4994275"/>
          <p14:tracePt t="97002" x="7769225" y="4994275"/>
          <p14:tracePt t="97003" x="7761288" y="4986338"/>
          <p14:tracePt t="97004" x="7753350" y="4986338"/>
          <p14:tracePt t="97007" x="7745413" y="4986338"/>
          <p14:tracePt t="97009" x="7735888" y="4986338"/>
          <p14:tracePt t="97013" x="7727950" y="4986338"/>
          <p14:tracePt t="97017" x="7720013" y="4986338"/>
          <p14:tracePt t="97019" x="7710488" y="4986338"/>
          <p14:tracePt t="97024" x="7702550" y="4986338"/>
          <p14:tracePt t="97025" x="7702550" y="4978400"/>
          <p14:tracePt t="97029" x="7694613" y="4978400"/>
          <p14:tracePt t="97032" x="7686675" y="4978400"/>
          <p14:tracePt t="97042" x="7677150" y="4978400"/>
          <p14:tracePt t="97304" x="7669213" y="4978400"/>
          <p14:tracePt t="97378" x="7661275" y="4978400"/>
          <p14:tracePt t="97382" x="7651750" y="4978400"/>
          <p14:tracePt t="97390" x="7643813" y="4978400"/>
          <p14:tracePt t="97398" x="7635875" y="4978400"/>
          <p14:tracePt t="97402" x="7627938" y="4978400"/>
          <p14:tracePt t="97406" x="7618413" y="4978400"/>
          <p14:tracePt t="97413" x="7610475" y="4978400"/>
          <p14:tracePt t="97420" x="7602538" y="4978400"/>
          <p14:tracePt t="97428" x="7593013" y="4978400"/>
          <p14:tracePt t="97431" x="7585075" y="4978400"/>
          <p14:tracePt t="97445" x="7577138" y="4968875"/>
          <p14:tracePt t="97475" x="7569200" y="4968875"/>
          <p14:tracePt t="97506" x="7559675" y="4968875"/>
          <p14:tracePt t="97513" x="7551738" y="4968875"/>
          <p14:tracePt t="97524" x="7551738" y="4960938"/>
          <p14:tracePt t="97528" x="7543800" y="4960938"/>
          <p14:tracePt t="97539" x="7534275" y="4960938"/>
          <p14:tracePt t="97548" x="7526338" y="4960938"/>
          <p14:tracePt t="97555" x="7518400" y="4960938"/>
          <p14:tracePt t="97560" x="7510463" y="4960938"/>
          <p14:tracePt t="97566" x="7500938" y="4960938"/>
          <p14:tracePt t="97573" x="7493000" y="4960938"/>
          <p14:tracePt t="97583" x="7485063" y="4960938"/>
          <p14:tracePt t="97588" x="7475538" y="4960938"/>
          <p14:tracePt t="97608" x="7467600" y="4960938"/>
          <p14:tracePt t="97670" x="7459663" y="4960938"/>
          <p14:tracePt t="97698" x="7451725" y="4960938"/>
          <p14:tracePt t="97721" x="7442200" y="4960938"/>
          <p14:tracePt t="97773" x="7434263" y="4960938"/>
          <p14:tracePt t="97897" x="7426325" y="4960938"/>
          <p14:tracePt t="100321" x="7426325" y="4968875"/>
          <p14:tracePt t="100329" x="7426325" y="4978400"/>
          <p14:tracePt t="100333" x="7426325" y="4986338"/>
          <p14:tracePt t="100339" x="7426325" y="5002213"/>
          <p14:tracePt t="100341" x="7426325" y="5011738"/>
          <p14:tracePt t="100344" x="7426325" y="5019675"/>
          <p14:tracePt t="100347" x="7426325" y="5027613"/>
          <p14:tracePt t="100348" x="7426325" y="5037138"/>
          <p14:tracePt t="100351" x="7426325" y="5053013"/>
          <p14:tracePt t="100353" x="7426325" y="5070475"/>
          <p14:tracePt t="100355" x="7426325" y="5078413"/>
          <p14:tracePt t="100357" x="7434263" y="5095875"/>
          <p14:tracePt t="100359" x="7434263" y="5111750"/>
          <p14:tracePt t="100360" x="7442200" y="5111750"/>
          <p14:tracePt t="100361" x="7442200" y="5119688"/>
          <p14:tracePt t="100363" x="7442200" y="5137150"/>
          <p14:tracePt t="100366" x="7442200" y="5154613"/>
          <p14:tracePt t="100369" x="7451725" y="5170488"/>
          <p14:tracePt t="100370" x="7451725" y="5178425"/>
          <p14:tracePt t="100370" x="7451725" y="5187950"/>
          <p14:tracePt t="100372" x="7451725" y="5195888"/>
          <p14:tracePt t="100373" x="7459663" y="5213350"/>
          <p14:tracePt t="100375" x="7459663" y="5229225"/>
          <p14:tracePt t="100376" x="7467600" y="5229225"/>
          <p14:tracePt t="100378" x="7467600" y="5237163"/>
          <p14:tracePt t="100379" x="7467600" y="5246688"/>
          <p14:tracePt t="100380" x="7467600" y="5254625"/>
          <p14:tracePt t="100382" x="7475538" y="5272088"/>
          <p14:tracePt t="100384" x="7485063" y="5287963"/>
          <p14:tracePt t="100386" x="7485063" y="5295900"/>
          <p14:tracePt t="100387" x="7485063" y="5305425"/>
          <p14:tracePt t="100387" x="7485063" y="5313363"/>
          <p14:tracePt t="100388" x="7493000" y="5321300"/>
          <p14:tracePt t="100389" x="7493000" y="5330825"/>
          <p14:tracePt t="100390" x="7493000" y="5338763"/>
          <p14:tracePt t="100391" x="7493000" y="5346700"/>
          <p14:tracePt t="100392" x="7493000" y="5356225"/>
          <p14:tracePt t="100393" x="7493000" y="5372100"/>
          <p14:tracePt t="100395" x="7500938" y="5372100"/>
          <p14:tracePt t="100397" x="7500938" y="5380038"/>
          <p14:tracePt t="100398" x="7500938" y="5389563"/>
          <p14:tracePt t="100400" x="7510463" y="5405438"/>
          <p14:tracePt t="100402" x="7510463" y="5414963"/>
          <p14:tracePt t="100403" x="7510463" y="5430838"/>
          <p14:tracePt t="100404" x="7510463" y="5438775"/>
          <p14:tracePt t="100405" x="7518400" y="5448300"/>
          <p14:tracePt t="100406" x="7518400" y="5456238"/>
          <p14:tracePt t="100408" x="7518400" y="5464175"/>
          <p14:tracePt t="100409" x="7518400" y="5473700"/>
          <p14:tracePt t="100410" x="7518400" y="5481638"/>
          <p14:tracePt t="100412" x="7518400" y="5489575"/>
          <p14:tracePt t="100413" x="7518400" y="5497513"/>
          <p14:tracePt t="100416" x="7526338" y="5514975"/>
          <p14:tracePt t="100418" x="7526338" y="5532438"/>
          <p14:tracePt t="100420" x="7526338" y="5540375"/>
          <p14:tracePt t="100422" x="7534275" y="5548313"/>
          <p14:tracePt t="100423" x="7534275" y="5556250"/>
          <p14:tracePt t="100425" x="7534275" y="5565775"/>
          <p14:tracePt t="100427" x="7534275" y="5573713"/>
          <p14:tracePt t="100429" x="7534275" y="5581650"/>
          <p14:tracePt t="100431" x="7534275" y="5591175"/>
          <p14:tracePt t="100434" x="7534275" y="5599113"/>
          <p14:tracePt t="100434" x="7534275" y="5607050"/>
          <p14:tracePt t="100437" x="7534275" y="5614988"/>
          <p14:tracePt t="100439" x="7534275" y="5624513"/>
          <p14:tracePt t="100441" x="7534275" y="5632450"/>
          <p14:tracePt t="100443" x="7534275" y="5640388"/>
          <p14:tracePt t="100446" x="7534275" y="5649913"/>
          <p14:tracePt t="100450" x="7534275" y="5657850"/>
          <p14:tracePt t="100452" x="7534275" y="5665788"/>
          <p14:tracePt t="100455" x="7534275" y="5673725"/>
          <p14:tracePt t="100459" x="7534275" y="5683250"/>
          <p14:tracePt t="100464" x="7534275" y="5691188"/>
          <p14:tracePt t="100467" x="7534275" y="5699125"/>
          <p14:tracePt t="100471" x="7534275" y="5708650"/>
          <p14:tracePt t="100478" x="7534275" y="5716588"/>
          <p14:tracePt t="100487" x="7534275" y="5724525"/>
          <p14:tracePt t="100493" x="7534275" y="5732463"/>
          <p14:tracePt t="100510" x="7534275" y="5741988"/>
          <p14:tracePt t="100523" x="7543800" y="5749925"/>
          <p14:tracePt t="100526" x="7551738" y="5749925"/>
          <p14:tracePt t="100531" x="7559675" y="5749925"/>
          <p14:tracePt t="100536" x="7577138" y="5757863"/>
          <p14:tracePt t="100538" x="7577138" y="5767388"/>
          <p14:tracePt t="100539" x="7585075" y="5767388"/>
          <p14:tracePt t="100540" x="7593013" y="5767388"/>
          <p14:tracePt t="100542" x="7602538" y="5767388"/>
          <p14:tracePt t="100544" x="7610475" y="5767388"/>
          <p14:tracePt t="100546" x="7618413" y="5767388"/>
          <p14:tracePt t="100547" x="7627938" y="5767388"/>
          <p14:tracePt t="100550" x="7635875" y="5775325"/>
          <p14:tracePt t="100550" x="7643813" y="5775325"/>
          <p14:tracePt t="100553" x="7651750" y="5775325"/>
          <p14:tracePt t="100553" x="7661275" y="5775325"/>
          <p14:tracePt t="100554" x="7669213" y="5775325"/>
          <p14:tracePt t="100556" x="7677150" y="5775325"/>
          <p14:tracePt t="100557" x="7686675" y="5775325"/>
          <p14:tracePt t="100559" x="7702550" y="5775325"/>
          <p14:tracePt t="100559" x="7710488" y="5783263"/>
          <p14:tracePt t="100563" x="7727950" y="5783263"/>
          <p14:tracePt t="100563" x="7735888" y="5783263"/>
          <p14:tracePt t="100565" x="7745413" y="5791200"/>
          <p14:tracePt t="100568" x="7769225" y="5791200"/>
          <p14:tracePt t="100569" x="7794625" y="5791200"/>
          <p14:tracePt t="100570" x="7804150" y="5791200"/>
          <p14:tracePt t="100572" x="7812088" y="5791200"/>
          <p14:tracePt t="100573" x="7827963" y="5800725"/>
          <p14:tracePt t="100576" x="7837488" y="5800725"/>
          <p14:tracePt t="100577" x="7862888" y="5800725"/>
          <p14:tracePt t="100578" x="7870825" y="5800725"/>
          <p14:tracePt t="100581" x="7896225" y="5808663"/>
          <p14:tracePt t="100583" x="7921625" y="5808663"/>
          <p14:tracePt t="100584" x="7954963" y="5816600"/>
          <p14:tracePt t="100585" x="7970838" y="5826125"/>
          <p14:tracePt t="100586" x="7988300" y="5826125"/>
          <p14:tracePt t="100588" x="8004175" y="5826125"/>
          <p14:tracePt t="100589" x="8013700" y="5826125"/>
          <p14:tracePt t="100591" x="8039100" y="5834063"/>
          <p14:tracePt t="100591" x="8047038" y="5834063"/>
          <p14:tracePt t="100592" x="8062913" y="5842000"/>
          <p14:tracePt t="100593" x="8088313" y="5842000"/>
          <p14:tracePt t="100594" x="8105775" y="5849938"/>
          <p14:tracePt t="100595" x="8113713" y="5849938"/>
          <p14:tracePt t="100597" x="8139113" y="5849938"/>
          <p14:tracePt t="100597" x="8156575" y="5859463"/>
          <p14:tracePt t="100600" x="8197850" y="5867400"/>
          <p14:tracePt t="100602" x="8231188" y="5867400"/>
          <p14:tracePt t="100602" x="8248650" y="5867400"/>
          <p14:tracePt t="100603" x="8264525" y="5875338"/>
          <p14:tracePt t="100604" x="8281988" y="5875338"/>
          <p14:tracePt t="100605" x="8307388" y="5884863"/>
          <p14:tracePt t="100606" x="8332788" y="5892800"/>
          <p14:tracePt t="100607" x="8348663" y="5892800"/>
          <p14:tracePt t="100608" x="8374063" y="5892800"/>
          <p14:tracePt t="100609" x="8391525" y="5892800"/>
          <p14:tracePt t="100610" x="8407400" y="5900738"/>
          <p14:tracePt t="100611" x="8424863" y="5900738"/>
          <p14:tracePt t="100612" x="8450263" y="5908675"/>
          <p14:tracePt t="100613" x="8474075" y="5908675"/>
          <p14:tracePt t="100614" x="8499475" y="5918200"/>
          <p14:tracePt t="100617" x="8542338" y="5926138"/>
          <p14:tracePt t="100618" x="8558213" y="5926138"/>
          <p14:tracePt t="100619" x="8575675" y="5926138"/>
          <p14:tracePt t="100620" x="8591550" y="5934075"/>
          <p14:tracePt t="100621" x="8616950" y="5934075"/>
          <p14:tracePt t="100622" x="8642350" y="5934075"/>
          <p14:tracePt t="100623" x="8650288" y="5943600"/>
          <p14:tracePt t="100624" x="8675688" y="5943600"/>
          <p14:tracePt t="100625" x="8693150" y="5943600"/>
          <p14:tracePt t="100626" x="8709025" y="5943600"/>
          <p14:tracePt t="100627" x="8726488" y="5943600"/>
          <p14:tracePt t="100628" x="8743950" y="5951538"/>
          <p14:tracePt t="100629" x="8759825" y="5951538"/>
          <p14:tracePt t="100630" x="8777288" y="5959475"/>
          <p14:tracePt t="100631" x="8793163" y="5959475"/>
          <p14:tracePt t="100634" x="8826500" y="5959475"/>
          <p14:tracePt t="100636" x="8861425" y="5969000"/>
          <p14:tracePt t="100637" x="8885238" y="5969000"/>
          <p14:tracePt t="100638" x="8910638" y="5969000"/>
          <p14:tracePt t="100639" x="8920163" y="5969000"/>
          <p14:tracePt t="100640" x="8936038" y="5969000"/>
          <p14:tracePt t="100641" x="8953500" y="5976938"/>
          <p14:tracePt t="100642" x="8961438" y="5976938"/>
          <p14:tracePt t="100643" x="8978900" y="5976938"/>
          <p14:tracePt t="100644" x="8994775" y="5976938"/>
          <p14:tracePt t="100645" x="9012238" y="5984875"/>
          <p14:tracePt t="100646" x="9020175" y="5984875"/>
          <p14:tracePt t="100647" x="9037638" y="5984875"/>
          <p14:tracePt t="100649" x="9053513" y="5984875"/>
          <p14:tracePt t="100650" x="9061450" y="5984875"/>
          <p14:tracePt t="100651" x="9078913" y="5984875"/>
          <p14:tracePt t="100652" x="9086850" y="5984875"/>
          <p14:tracePt t="100653" x="9096375" y="5984875"/>
          <p14:tracePt t="100654" x="9112250" y="5984875"/>
          <p14:tracePt t="100655" x="9120188" y="5984875"/>
          <p14:tracePt t="100657" x="9129713" y="5984875"/>
          <p14:tracePt t="100657" x="9137650" y="5984875"/>
          <p14:tracePt t="100658" x="9145588" y="5992813"/>
          <p14:tracePt t="100659" x="9155113" y="5992813"/>
          <p14:tracePt t="100660" x="9163050" y="5992813"/>
          <p14:tracePt t="100661" x="9170988" y="5992813"/>
          <p14:tracePt t="100663" x="9178925" y="5992813"/>
          <p14:tracePt t="100664" x="9188450" y="5992813"/>
          <p14:tracePt t="100667" x="9204325" y="6002338"/>
          <p14:tracePt t="100670" x="9213850" y="6002338"/>
          <p14:tracePt t="100671" x="9221788" y="6002338"/>
          <p14:tracePt t="100671" x="9229725" y="6002338"/>
          <p14:tracePt t="100674" x="9237663" y="6002338"/>
          <p14:tracePt t="100676" x="9247188" y="6002338"/>
          <p14:tracePt t="100678" x="9255125" y="6002338"/>
          <p14:tracePt t="100683" x="9263063" y="6002338"/>
          <p14:tracePt t="100688" x="9272588" y="6002338"/>
          <p14:tracePt t="100742" x="9280525" y="5992813"/>
          <p14:tracePt t="100747" x="9280525" y="5984875"/>
          <p14:tracePt t="100754" x="9280525" y="5976938"/>
          <p14:tracePt t="100756" x="9288463" y="5976938"/>
          <p14:tracePt t="100762" x="9296400" y="5976938"/>
          <p14:tracePt t="100768" x="9296400" y="5969000"/>
          <p14:tracePt t="100772" x="9305925" y="5969000"/>
          <p14:tracePt t="100779" x="9305925" y="5959475"/>
          <p14:tracePt t="100781" x="9313863" y="5959475"/>
          <p14:tracePt t="100784" x="9313863" y="5951538"/>
          <p14:tracePt t="100789" x="9321800" y="5951538"/>
          <p14:tracePt t="100790" x="9321800" y="5943600"/>
          <p14:tracePt t="100792" x="9331325" y="5943600"/>
          <p14:tracePt t="100796" x="9331325" y="5934075"/>
          <p14:tracePt t="100799" x="9339263" y="5934075"/>
          <p14:tracePt t="100802" x="9339263" y="5918200"/>
          <p14:tracePt t="100804" x="9339263" y="5908675"/>
          <p14:tracePt t="100806" x="9347200" y="5908675"/>
          <p14:tracePt t="100807" x="9347200" y="5900738"/>
          <p14:tracePt t="100809" x="9347200" y="5892800"/>
          <p14:tracePt t="100812" x="9355138" y="5884863"/>
          <p14:tracePt t="100813" x="9355138" y="5875338"/>
          <p14:tracePt t="100817" x="9364663" y="5867400"/>
          <p14:tracePt t="100818" x="9364663" y="5849938"/>
          <p14:tracePt t="100821" x="9364663" y="5842000"/>
          <p14:tracePt t="100822" x="9364663" y="5834063"/>
          <p14:tracePt t="100823" x="9364663" y="5826125"/>
          <p14:tracePt t="100824" x="9372600" y="5816600"/>
          <p14:tracePt t="100825" x="9372600" y="5808663"/>
          <p14:tracePt t="100828" x="9372600" y="5791200"/>
          <p14:tracePt t="100830" x="9372600" y="5783263"/>
          <p14:tracePt t="100833" x="9372600" y="5767388"/>
          <p14:tracePt t="100835" x="9372600" y="5749925"/>
          <p14:tracePt t="100837" x="9372600" y="5732463"/>
          <p14:tracePt t="100838" x="9372600" y="5724525"/>
          <p14:tracePt t="100840" x="9380538" y="5708650"/>
          <p14:tracePt t="100842" x="9380538" y="5691188"/>
          <p14:tracePt t="100843" x="9380538" y="5683250"/>
          <p14:tracePt t="100845" x="9380538" y="5665788"/>
          <p14:tracePt t="100846" x="9380538" y="5657850"/>
          <p14:tracePt t="100848" x="9380538" y="5649913"/>
          <p14:tracePt t="100850" x="9380538" y="5632450"/>
          <p14:tracePt t="100852" x="9380538" y="5614988"/>
          <p14:tracePt t="100853" x="9380538" y="5591175"/>
          <p14:tracePt t="100854" x="9380538" y="5581650"/>
          <p14:tracePt t="100856" x="9380538" y="5573713"/>
          <p14:tracePt t="100857" x="9380538" y="5565775"/>
          <p14:tracePt t="100859" x="9380538" y="5548313"/>
          <p14:tracePt t="100859" x="9380538" y="5540375"/>
          <p14:tracePt t="100860" x="9380538" y="5532438"/>
          <p14:tracePt t="100861" x="9380538" y="5514975"/>
          <p14:tracePt t="100863" x="9380538" y="5497513"/>
          <p14:tracePt t="100867" x="9380538" y="5473700"/>
          <p14:tracePt t="100868" x="9380538" y="5456238"/>
          <p14:tracePt t="100869" x="9372600" y="5448300"/>
          <p14:tracePt t="100870" x="9372600" y="5438775"/>
          <p14:tracePt t="100872" x="9372600" y="5430838"/>
          <p14:tracePt t="100872" x="9372600" y="5414963"/>
          <p14:tracePt t="100873" x="9364663" y="5405438"/>
          <p14:tracePt t="100875" x="9364663" y="5397500"/>
          <p14:tracePt t="100875" x="9364663" y="5380038"/>
          <p14:tracePt t="100877" x="9364663" y="5372100"/>
          <p14:tracePt t="100877" x="9364663" y="5364163"/>
          <p14:tracePt t="100879" x="9364663" y="5356225"/>
          <p14:tracePt t="100880" x="9355138" y="5338763"/>
          <p14:tracePt t="100883" x="9355138" y="5321300"/>
          <p14:tracePt t="100884" x="9347200" y="5313363"/>
          <p14:tracePt t="100885" x="9347200" y="5305425"/>
          <p14:tracePt t="100887" x="9347200" y="5295900"/>
          <p14:tracePt t="100887" x="9347200" y="5287963"/>
          <p14:tracePt t="100888" x="9339263" y="5280025"/>
          <p14:tracePt t="100889" x="9339263" y="5272088"/>
          <p14:tracePt t="100891" x="9331325" y="5254625"/>
          <p14:tracePt t="100894" x="9331325" y="5246688"/>
          <p14:tracePt t="100896" x="9331325" y="5237163"/>
          <p14:tracePt t="100896" x="9331325" y="5229225"/>
          <p14:tracePt t="100899" x="9321800" y="5221288"/>
          <p14:tracePt t="100901" x="9321800" y="5213350"/>
          <p14:tracePt t="100902" x="9321800" y="5203825"/>
          <p14:tracePt t="100903" x="9313863" y="5195888"/>
          <p14:tracePt t="100906" x="9313863" y="5187950"/>
          <p14:tracePt t="100908" x="9305925" y="5178425"/>
          <p14:tracePt t="100911" x="9305925" y="5170488"/>
          <p14:tracePt t="100912" x="9296400" y="5162550"/>
          <p14:tracePt t="100917" x="9296400" y="5154613"/>
          <p14:tracePt t="100921" x="9296400" y="5145088"/>
          <p14:tracePt t="100923" x="9288463" y="5145088"/>
          <p14:tracePt t="100926" x="9288463" y="5137150"/>
          <p14:tracePt t="100930" x="9288463" y="5129213"/>
          <p14:tracePt t="100942" x="9288463" y="5119688"/>
          <p14:tracePt t="101061" x="9280525" y="5119688"/>
          <p14:tracePt t="101069" x="9272588" y="5119688"/>
          <p14:tracePt t="101071" x="9263063" y="5119688"/>
          <p14:tracePt t="101076" x="9255125" y="5119688"/>
          <p14:tracePt t="101078" x="9247188" y="5119688"/>
          <p14:tracePt t="101083" x="9237663" y="5119688"/>
          <p14:tracePt t="101085" x="9229725" y="5119688"/>
          <p14:tracePt t="101086" x="9221788" y="5119688"/>
          <p14:tracePt t="101089" x="9213850" y="5119688"/>
          <p14:tracePt t="101091" x="9204325" y="5119688"/>
          <p14:tracePt t="101091" x="9196388" y="5119688"/>
          <p14:tracePt t="101092" x="9188450" y="5119688"/>
          <p14:tracePt t="101093" x="9178925" y="5119688"/>
          <p14:tracePt t="101094" x="9170988" y="5119688"/>
          <p14:tracePt t="101096" x="9163050" y="5119688"/>
          <p14:tracePt t="101096" x="9155113" y="5119688"/>
          <p14:tracePt t="101100" x="9137650" y="5119688"/>
          <p14:tracePt t="101101" x="9129713" y="5119688"/>
          <p14:tracePt t="101102" x="9112250" y="5119688"/>
          <p14:tracePt t="101103" x="9104313" y="5119688"/>
          <p14:tracePt t="101105" x="9096375" y="5119688"/>
          <p14:tracePt t="101105" x="9078913" y="5119688"/>
          <p14:tracePt t="101106" x="9070975" y="5119688"/>
          <p14:tracePt t="101107" x="9061450" y="5119688"/>
          <p14:tracePt t="101108" x="9045575" y="5119688"/>
          <p14:tracePt t="101109" x="9028113" y="5119688"/>
          <p14:tracePt t="101110" x="9020175" y="5119688"/>
          <p14:tracePt t="101111" x="9012238" y="5119688"/>
          <p14:tracePt t="101112" x="9002713" y="5119688"/>
          <p14:tracePt t="101114" x="8986838" y="5119688"/>
          <p14:tracePt t="101116" x="8961438" y="5119688"/>
          <p14:tracePt t="101118" x="8953500" y="5119688"/>
          <p14:tracePt t="101120" x="8910638" y="5119688"/>
          <p14:tracePt t="101120" x="8902700" y="5119688"/>
          <p14:tracePt t="101121" x="8885238" y="5119688"/>
          <p14:tracePt t="101122" x="8877300" y="5119688"/>
          <p14:tracePt t="101123" x="8851900" y="5119688"/>
          <p14:tracePt t="101124" x="8843963" y="5119688"/>
          <p14:tracePt t="101125" x="8826500" y="5119688"/>
          <p14:tracePt t="101126" x="8810625" y="5119688"/>
          <p14:tracePt t="101127" x="8802688" y="5119688"/>
          <p14:tracePt t="101128" x="8777288" y="5119688"/>
          <p14:tracePt t="101129" x="8767763" y="5119688"/>
          <p14:tracePt t="101130" x="8751888" y="5119688"/>
          <p14:tracePt t="101131" x="8743950" y="5119688"/>
          <p14:tracePt t="101133" x="8709025" y="5119688"/>
          <p14:tracePt t="101135" x="8693150" y="5119688"/>
          <p14:tracePt t="101136" x="8675688" y="5119688"/>
          <p14:tracePt t="101137" x="8667750" y="5119688"/>
          <p14:tracePt t="101138" x="8650288" y="5119688"/>
          <p14:tracePt t="101139" x="8634413" y="5119688"/>
          <p14:tracePt t="101139" x="8616950" y="5119688"/>
          <p14:tracePt t="101140" x="8609013" y="5119688"/>
          <p14:tracePt t="101141" x="8601075" y="5119688"/>
          <p14:tracePt t="101142" x="8575675" y="5111750"/>
          <p14:tracePt t="101143" x="8567738" y="5111750"/>
          <p14:tracePt t="101145" x="8550275" y="5111750"/>
          <p14:tracePt t="101146" x="8532813" y="5111750"/>
          <p14:tracePt t="101147" x="8524875" y="5111750"/>
          <p14:tracePt t="101149" x="8499475" y="5111750"/>
          <p14:tracePt t="101150" x="8466138" y="5111750"/>
          <p14:tracePt t="101151" x="8450263" y="5103813"/>
          <p14:tracePt t="101152" x="8424863" y="5103813"/>
          <p14:tracePt t="101154" x="8407400" y="5103813"/>
          <p14:tracePt t="101155" x="8399463" y="5103813"/>
          <p14:tracePt t="101156" x="8391525" y="5103813"/>
          <p14:tracePt t="101158" x="8374063" y="5103813"/>
          <p14:tracePt t="101159" x="8348663" y="5103813"/>
          <p14:tracePt t="101159" x="8340725" y="5103813"/>
          <p14:tracePt t="101161" x="8332788" y="5103813"/>
          <p14:tracePt t="101161" x="8315325" y="5103813"/>
          <p14:tracePt t="101162" x="8307388" y="5103813"/>
          <p14:tracePt t="101163" x="8281988" y="5095875"/>
          <p14:tracePt t="101167" x="8256588" y="5095875"/>
          <p14:tracePt t="101167" x="8248650" y="5095875"/>
          <p14:tracePt t="101169" x="8231188" y="5095875"/>
          <p14:tracePt t="101169" x="8223250" y="5095875"/>
          <p14:tracePt t="101170" x="8215313" y="5095875"/>
          <p14:tracePt t="101171" x="8197850" y="5095875"/>
          <p14:tracePt t="101172" x="8189913" y="5095875"/>
          <p14:tracePt t="101173" x="8180388" y="5095875"/>
          <p14:tracePt t="101174" x="8172450" y="5095875"/>
          <p14:tracePt t="101176" x="8147050" y="5095875"/>
          <p14:tracePt t="101177" x="8139113" y="5095875"/>
          <p14:tracePt t="101178" x="8131175" y="5095875"/>
          <p14:tracePt t="101179" x="8113713" y="5095875"/>
          <p14:tracePt t="101181" x="8097838" y="5095875"/>
          <p14:tracePt t="101183" x="8088313" y="5095875"/>
          <p14:tracePt t="101184" x="8080375" y="5095875"/>
          <p14:tracePt t="101185" x="8072438" y="5095875"/>
          <p14:tracePt t="101186" x="8062913" y="5086350"/>
          <p14:tracePt t="101187" x="8054975" y="5086350"/>
          <p14:tracePt t="101188" x="8047038" y="5086350"/>
          <p14:tracePt t="101189" x="8039100" y="5086350"/>
          <p14:tracePt t="101190" x="8029575" y="5086350"/>
          <p14:tracePt t="101191" x="8021638" y="5086350"/>
          <p14:tracePt t="101192" x="8013700" y="5086350"/>
          <p14:tracePt t="101194" x="8004175" y="5086350"/>
          <p14:tracePt t="101196" x="7996238" y="5086350"/>
          <p14:tracePt t="101197" x="7988300" y="5086350"/>
          <p14:tracePt t="101200" x="7980363" y="5086350"/>
          <p14:tracePt t="101201" x="7970838" y="5086350"/>
          <p14:tracePt t="101202" x="7954963" y="5086350"/>
          <p14:tracePt t="101204" x="7945438" y="5086350"/>
          <p14:tracePt t="101205" x="7937500" y="5078413"/>
          <p14:tracePt t="101208" x="7929563" y="5078413"/>
          <p14:tracePt t="101209" x="7921625" y="5078413"/>
          <p14:tracePt t="101211" x="7912100" y="5078413"/>
          <p14:tracePt t="101213" x="7904163" y="5078413"/>
          <p14:tracePt t="101216" x="7896225" y="5078413"/>
          <p14:tracePt t="101218" x="7886700" y="5078413"/>
          <p14:tracePt t="101220" x="7878763" y="5078413"/>
          <p14:tracePt t="101222" x="7870825" y="5078413"/>
          <p14:tracePt t="101226" x="7862888" y="5078413"/>
          <p14:tracePt t="101227" x="7853363" y="5078413"/>
          <p14:tracePt t="101231" x="7845425" y="5078413"/>
          <p14:tracePt t="101235" x="7837488" y="5078413"/>
          <p14:tracePt t="101245" x="7827963" y="5078413"/>
          <p14:tracePt t="101290" x="7820025" y="5078413"/>
          <p14:tracePt t="101298" x="7812088" y="5078413"/>
          <p14:tracePt t="101303" x="7804150" y="5078413"/>
          <p14:tracePt t="101308" x="7794625" y="5078413"/>
          <p14:tracePt t="101309" x="7786688" y="5078413"/>
          <p14:tracePt t="101312" x="7778750" y="5078413"/>
          <p14:tracePt t="101317" x="7769225" y="5078413"/>
          <p14:tracePt t="101323" x="7753350" y="5086350"/>
          <p14:tracePt t="101324" x="7745413" y="5086350"/>
          <p14:tracePt t="101328" x="7735888" y="5095875"/>
          <p14:tracePt t="101330" x="7727950" y="5095875"/>
          <p14:tracePt t="101333" x="7720013" y="5103813"/>
          <p14:tracePt t="101336" x="7710488" y="5111750"/>
          <p14:tracePt t="101338" x="7710488" y="5119688"/>
          <p14:tracePt t="101342" x="7694613" y="5129213"/>
          <p14:tracePt t="101342" x="7686675" y="5137150"/>
          <p14:tracePt t="101345" x="7686675" y="5145088"/>
          <p14:tracePt t="101347" x="7677150" y="5154613"/>
          <p14:tracePt t="101349" x="7669213" y="5162550"/>
          <p14:tracePt t="101352" x="7661275" y="5170488"/>
          <p14:tracePt t="101353" x="7661275" y="5178425"/>
          <p14:tracePt t="101354" x="7651750" y="5187950"/>
          <p14:tracePt t="101357" x="7651750" y="5195888"/>
          <p14:tracePt t="101357" x="7643813" y="5195888"/>
          <p14:tracePt t="101358" x="7643813" y="5213350"/>
          <p14:tracePt t="101362" x="7635875" y="5221288"/>
          <p14:tracePt t="101363" x="7635875" y="5229225"/>
          <p14:tracePt t="101366" x="7627938" y="5229225"/>
          <p14:tracePt t="101368" x="7618413" y="5246688"/>
          <p14:tracePt t="101370" x="7618413" y="5254625"/>
          <p14:tracePt t="101371" x="7610475" y="5254625"/>
          <p14:tracePt t="101373" x="7610475" y="5262563"/>
          <p14:tracePt t="101373" x="7602538" y="5272088"/>
          <p14:tracePt t="101375" x="7602538" y="5280025"/>
          <p14:tracePt t="101377" x="7602538" y="5287963"/>
          <p14:tracePt t="101378" x="7593013" y="5287963"/>
          <p14:tracePt t="101378" x="7585075" y="5295900"/>
          <p14:tracePt t="101381" x="7585075" y="5305425"/>
          <p14:tracePt t="101384" x="7577138" y="5313363"/>
          <p14:tracePt t="101386" x="7569200" y="5321300"/>
          <p14:tracePt t="101387" x="7569200" y="5330825"/>
          <p14:tracePt t="101388" x="7569200" y="5338763"/>
          <p14:tracePt t="101389" x="7559675" y="5346700"/>
          <p14:tracePt t="101391" x="7551738" y="5356225"/>
          <p14:tracePt t="101393" x="7551738" y="5364163"/>
          <p14:tracePt t="101395" x="7543800" y="5364163"/>
          <p14:tracePt t="101396" x="7543800" y="5372100"/>
          <p14:tracePt t="101397" x="7543800" y="5380038"/>
          <p14:tracePt t="101399" x="7534275" y="5397500"/>
          <p14:tracePt t="101402" x="7534275" y="5405438"/>
          <p14:tracePt t="101404" x="7526338" y="5414963"/>
          <p14:tracePt t="101405" x="7518400" y="5422900"/>
          <p14:tracePt t="101406" x="7518400" y="5430838"/>
          <p14:tracePt t="101408" x="7518400" y="5438775"/>
          <p14:tracePt t="101409" x="7518400" y="5448300"/>
          <p14:tracePt t="101410" x="7510463" y="5456238"/>
          <p14:tracePt t="101412" x="7510463" y="5464175"/>
          <p14:tracePt t="101414" x="7510463" y="5473700"/>
          <p14:tracePt t="101417" x="7510463" y="5481638"/>
          <p14:tracePt t="101420" x="7500938" y="5497513"/>
          <p14:tracePt t="101421" x="7500938" y="5507038"/>
          <p14:tracePt t="101424" x="7500938" y="5514975"/>
          <p14:tracePt t="101426" x="7500938" y="5522913"/>
          <p14:tracePt t="101428" x="7500938" y="5532438"/>
          <p14:tracePt t="101430" x="7500938" y="5540375"/>
          <p14:tracePt t="101433" x="7500938" y="5548313"/>
          <p14:tracePt t="101436" x="7500938" y="5556250"/>
          <p14:tracePt t="101437" x="7500938" y="5565775"/>
          <p14:tracePt t="101451" x="7500938" y="5581650"/>
          <p14:tracePt t="101452" x="7500938" y="5591175"/>
          <p14:tracePt t="101454" x="7500938" y="5599113"/>
          <p14:tracePt t="101464" x="7500938" y="5607050"/>
          <p14:tracePt t="101478" x="7500938" y="5614988"/>
          <p14:tracePt t="101489" x="7510463" y="5614988"/>
          <p14:tracePt t="101494" x="7510463" y="5624513"/>
          <p14:tracePt t="101504" x="7518400" y="5624513"/>
          <p14:tracePt t="101509" x="7518400" y="5632450"/>
          <p14:tracePt t="101513" x="7526338" y="5632450"/>
          <p14:tracePt t="101518" x="7534275" y="5640388"/>
          <p14:tracePt t="101519" x="7543800" y="5640388"/>
          <p14:tracePt t="101524" x="7551738" y="5640388"/>
          <p14:tracePt t="101525" x="7551738" y="5649913"/>
          <p14:tracePt t="101527" x="7559675" y="5649913"/>
          <p14:tracePt t="101529" x="7569200" y="5649913"/>
          <p14:tracePt t="101532" x="7577138" y="5649913"/>
          <p14:tracePt t="101534" x="7585075" y="5649913"/>
          <p14:tracePt t="101536" x="7585075" y="5657850"/>
          <p14:tracePt t="101538" x="7593013" y="5657850"/>
          <p14:tracePt t="101539" x="7602538" y="5657850"/>
          <p14:tracePt t="101540" x="7610475" y="5657850"/>
          <p14:tracePt t="101543" x="7618413" y="5657850"/>
          <p14:tracePt t="101547" x="7618413" y="5665788"/>
          <p14:tracePt t="101548" x="7627938" y="5665788"/>
          <p14:tracePt t="101550" x="7635875" y="5665788"/>
          <p14:tracePt t="101550" x="7643813" y="5673725"/>
          <p14:tracePt t="101553" x="7651750" y="5673725"/>
          <p14:tracePt t="101556" x="7661275" y="5673725"/>
          <p14:tracePt t="101559" x="7669213" y="5673725"/>
          <p14:tracePt t="101560" x="7677150" y="5673725"/>
          <p14:tracePt t="101562" x="7677150" y="5683250"/>
          <p14:tracePt t="101564" x="7686675" y="5683250"/>
          <p14:tracePt t="101567" x="7694613" y="5683250"/>
          <p14:tracePt t="101572" x="7702550" y="5683250"/>
          <p14:tracePt t="101576" x="7710488" y="5683250"/>
          <p14:tracePt t="101579" x="7720013" y="5683250"/>
          <p14:tracePt t="101584" x="7727950" y="5691188"/>
          <p14:tracePt t="101586" x="7735888" y="5691188"/>
          <p14:tracePt t="101588" x="7745413" y="5691188"/>
          <p14:tracePt t="101594" x="7753350" y="5691188"/>
          <p14:tracePt t="101600" x="7761288" y="5691188"/>
          <p14:tracePt t="101605" x="7769225" y="5691188"/>
          <p14:tracePt t="101607" x="7778750" y="5691188"/>
          <p14:tracePt t="101615" x="7786688" y="5691188"/>
          <p14:tracePt t="101623" x="7794625" y="5691188"/>
          <p14:tracePt t="101704" x="7804150" y="5691188"/>
          <p14:tracePt t="101707" x="7804150" y="5683250"/>
          <p14:tracePt t="101713" x="7812088" y="5683250"/>
          <p14:tracePt t="102045" x="7804150" y="5683250"/>
          <p14:tracePt t="102049" x="7804150" y="5673725"/>
          <p14:tracePt t="102055" x="7794625" y="5665788"/>
          <p14:tracePt t="102058" x="7794625" y="5657850"/>
          <p14:tracePt t="102060" x="7786688" y="5657850"/>
          <p14:tracePt t="102063" x="7786688" y="5649913"/>
          <p14:tracePt t="102069" x="7769225" y="5632450"/>
          <p14:tracePt t="102075" x="7761288" y="5624513"/>
          <p14:tracePt t="102078" x="7761288" y="5614988"/>
          <p14:tracePt t="102080" x="7753350" y="5614988"/>
          <p14:tracePt t="102084" x="7753350" y="5607050"/>
          <p14:tracePt t="102088" x="7745413" y="5599113"/>
          <p14:tracePt t="102091" x="7735888" y="5591175"/>
          <p14:tracePt t="102096" x="7735888" y="5581650"/>
          <p14:tracePt t="102099" x="7727950" y="5581650"/>
          <p14:tracePt t="102102" x="7727950" y="5573713"/>
          <p14:tracePt t="102105" x="7720013" y="5573713"/>
          <p14:tracePt t="102108" x="7720013" y="5565775"/>
          <p14:tracePt t="102112" x="7710488" y="5556250"/>
          <p14:tracePt t="102115" x="7702550" y="5556250"/>
          <p14:tracePt t="102118" x="7702550" y="5548313"/>
          <p14:tracePt t="102121" x="7694613" y="5548313"/>
          <p14:tracePt t="102126" x="7694613" y="5540375"/>
          <p14:tracePt t="102127" x="7686675" y="5540375"/>
          <p14:tracePt t="102132" x="7677150" y="5532438"/>
          <p14:tracePt t="102135" x="7669213" y="5532438"/>
          <p14:tracePt t="102137" x="7669213" y="5522913"/>
          <p14:tracePt t="102139" x="7661275" y="5522913"/>
          <p14:tracePt t="102142" x="7661275" y="5514975"/>
          <p14:tracePt t="102145" x="7651750" y="5514975"/>
          <p14:tracePt t="102152" x="7643813" y="5507038"/>
          <p14:tracePt t="102154" x="7635875" y="5507038"/>
          <p14:tracePt t="102156" x="7627938" y="5507038"/>
          <p14:tracePt t="102161" x="7627938" y="5497513"/>
          <p14:tracePt t="102163" x="7618413" y="5497513"/>
          <p14:tracePt t="102172" x="7610475" y="5489575"/>
          <p14:tracePt t="102333" x="7610475" y="5481638"/>
          <p14:tracePt t="102350" x="7618413" y="5481638"/>
          <p14:tracePt t="102351" x="7618413" y="5473700"/>
          <p14:tracePt t="102355" x="7627938" y="5473700"/>
          <p14:tracePt t="102357" x="7635875" y="5473700"/>
          <p14:tracePt t="102361" x="7643813" y="5473700"/>
          <p14:tracePt t="102365" x="7651750" y="5473700"/>
          <p14:tracePt t="102368" x="7661275" y="5464175"/>
          <p14:tracePt t="102372" x="7669213" y="5464175"/>
          <p14:tracePt t="102373" x="7677150" y="5464175"/>
          <p14:tracePt t="102375" x="7686675" y="5456238"/>
          <p14:tracePt t="102380" x="7694613" y="5456238"/>
          <p14:tracePt t="102383" x="7702550" y="5456238"/>
          <p14:tracePt t="102384" x="7710488" y="5456238"/>
          <p14:tracePt t="102387" x="7720013" y="5456238"/>
          <p14:tracePt t="102389" x="7727950" y="5456238"/>
          <p14:tracePt t="102392" x="7735888" y="5456238"/>
          <p14:tracePt t="102392" x="7745413" y="5456238"/>
          <p14:tracePt t="102393" x="7745413" y="5448300"/>
          <p14:tracePt t="102395" x="7753350" y="5448300"/>
          <p14:tracePt t="102397" x="7761288" y="5448300"/>
          <p14:tracePt t="102400" x="7769225" y="5448300"/>
          <p14:tracePt t="102401" x="7778750" y="5448300"/>
          <p14:tracePt t="102402" x="7786688" y="5448300"/>
          <p14:tracePt t="102404" x="7794625" y="5448300"/>
          <p14:tracePt t="102407" x="7804150" y="5448300"/>
          <p14:tracePt t="102408" x="7812088" y="5438775"/>
          <p14:tracePt t="102411" x="7820025" y="5438775"/>
          <p14:tracePt t="102413" x="7827963" y="5438775"/>
          <p14:tracePt t="102417" x="7837488" y="5438775"/>
          <p14:tracePt t="102419" x="7845425" y="5438775"/>
          <p14:tracePt t="102422" x="7853363" y="5430838"/>
          <p14:tracePt t="102426" x="7862888" y="5430838"/>
          <p14:tracePt t="102429" x="7862888" y="5422900"/>
          <p14:tracePt t="102430" x="7870825" y="5422900"/>
          <p14:tracePt t="102433" x="7878763" y="5422900"/>
          <p14:tracePt t="102440" x="7886700" y="5422900"/>
          <p14:tracePt t="102632" x="7886700" y="5414963"/>
          <p14:tracePt t="102641" x="7886700" y="5405438"/>
          <p14:tracePt t="102648" x="7886700" y="5389563"/>
          <p14:tracePt t="102654" x="7886700" y="5372100"/>
          <p14:tracePt t="102657" x="7886700" y="5364163"/>
          <p14:tracePt t="102664" x="7886700" y="5346700"/>
          <p14:tracePt t="102670" x="7878763" y="5330825"/>
          <p14:tracePt t="102674" x="7878763" y="5313363"/>
          <p14:tracePt t="102676" x="7870825" y="5305425"/>
          <p14:tracePt t="102680" x="7870825" y="5295900"/>
          <p14:tracePt t="102684" x="7870825" y="5287963"/>
          <p14:tracePt t="102685" x="7870825" y="5280025"/>
          <p14:tracePt t="102688" x="7870825" y="5272088"/>
          <p14:tracePt t="102691" x="7862888" y="5272088"/>
          <p14:tracePt t="102692" x="7862888" y="5262563"/>
          <p14:tracePt t="102696" x="7862888" y="5254625"/>
          <p14:tracePt t="102698" x="7862888" y="5246688"/>
          <p14:tracePt t="102702" x="7862888" y="5237163"/>
          <p14:tracePt t="102707" x="7862888" y="5229225"/>
          <p14:tracePt t="102713" x="7862888" y="5221288"/>
          <p14:tracePt t="102715" x="7862888" y="5213350"/>
          <p14:tracePt t="102722" x="7862888" y="5203825"/>
          <p14:tracePt t="102730" x="7862888" y="5195888"/>
          <p14:tracePt t="102744" x="7870825" y="5195888"/>
          <p14:tracePt t="102756" x="7878763" y="5195888"/>
          <p14:tracePt t="102772" x="7886700" y="5187950"/>
          <p14:tracePt t="102780" x="7896225" y="5187950"/>
          <p14:tracePt t="102792" x="7904163" y="5187950"/>
          <p14:tracePt t="102800" x="7912100" y="5187950"/>
          <p14:tracePt t="102882" x="7904163" y="5187950"/>
          <p14:tracePt t="102886" x="7904163" y="5195888"/>
          <p14:tracePt t="102890" x="7896225" y="5195888"/>
          <p14:tracePt t="102891" x="7896225" y="5203825"/>
          <p14:tracePt t="102896" x="7896225" y="5213350"/>
          <p14:tracePt t="102897" x="7886700" y="5213350"/>
          <p14:tracePt t="102898" x="7886700" y="5221288"/>
          <p14:tracePt t="102901" x="7886700" y="5229225"/>
          <p14:tracePt t="102904" x="7878763" y="5229225"/>
          <p14:tracePt t="102906" x="7878763" y="5237163"/>
          <p14:tracePt t="102908" x="7870825" y="5246688"/>
          <p14:tracePt t="102911" x="7870825" y="5254625"/>
          <p14:tracePt t="102915" x="7870825" y="5262563"/>
          <p14:tracePt t="102917" x="7862888" y="5262563"/>
          <p14:tracePt t="102919" x="7862888" y="5272088"/>
          <p14:tracePt t="102922" x="7862888" y="5280025"/>
          <p14:tracePt t="102924" x="7862888" y="5287963"/>
          <p14:tracePt t="102927" x="7853363" y="5295900"/>
          <p14:tracePt t="102931" x="7853363" y="5305425"/>
          <p14:tracePt t="102935" x="7853363" y="5313363"/>
          <p14:tracePt t="102936" x="7853363" y="5321300"/>
          <p14:tracePt t="102939" x="7845425" y="5330825"/>
          <p14:tracePt t="102942" x="7845425" y="5338763"/>
          <p14:tracePt t="102944" x="7845425" y="5346700"/>
          <p14:tracePt t="102945" x="7837488" y="5356225"/>
          <p14:tracePt t="102949" x="7837488" y="5364163"/>
          <p14:tracePt t="102951" x="7837488" y="5372100"/>
          <p14:tracePt t="102952" x="7837488" y="5380038"/>
          <p14:tracePt t="102954" x="7837488" y="5389563"/>
          <p14:tracePt t="102954" x="7837488" y="5397500"/>
          <p14:tracePt t="102957" x="7837488" y="5405438"/>
          <p14:tracePt t="102960" x="7837488" y="5414963"/>
          <p14:tracePt t="102961" x="7837488" y="5422900"/>
          <p14:tracePt t="102962" x="7837488" y="5430838"/>
          <p14:tracePt t="102967" x="7837488" y="5448300"/>
          <p14:tracePt t="102968" x="7837488" y="5456238"/>
          <p14:tracePt t="102969" x="7837488" y="5464175"/>
          <p14:tracePt t="102970" x="7837488" y="5473700"/>
          <p14:tracePt t="102972" x="7837488" y="5481638"/>
          <p14:tracePt t="102974" x="7837488" y="5489575"/>
          <p14:tracePt t="102976" x="7837488" y="5497513"/>
          <p14:tracePt t="102977" x="7837488" y="5514975"/>
          <p14:tracePt t="102979" x="7827963" y="5514975"/>
          <p14:tracePt t="102980" x="7827963" y="5522913"/>
          <p14:tracePt t="102983" x="7827963" y="5540375"/>
          <p14:tracePt t="102985" x="7827963" y="5548313"/>
          <p14:tracePt t="102986" x="7827963" y="5556250"/>
          <p14:tracePt t="102988" x="7827963" y="5573713"/>
          <p14:tracePt t="102991" x="7827963" y="5581650"/>
          <p14:tracePt t="102993" x="7827963" y="5599113"/>
          <p14:tracePt t="102996" x="7820025" y="5607050"/>
          <p14:tracePt t="102998" x="7820025" y="5614988"/>
          <p14:tracePt t="103001" x="7820025" y="5632450"/>
          <p14:tracePt t="103004" x="7820025" y="5640388"/>
          <p14:tracePt t="103006" x="7820025" y="5649913"/>
          <p14:tracePt t="103010" x="7812088" y="5657850"/>
          <p14:tracePt t="103011" x="7812088" y="5665788"/>
          <p14:tracePt t="103014" x="7812088" y="5673725"/>
          <p14:tracePt t="103020" x="7812088" y="5683250"/>
          <p14:tracePt t="103024" x="7812088" y="5691188"/>
          <p14:tracePt t="103029" x="7812088" y="5699125"/>
          <p14:tracePt t="103056" x="7812088" y="5708650"/>
          <p14:tracePt t="103080" x="7812088" y="5716588"/>
          <p14:tracePt t="103092" x="7812088" y="5724525"/>
          <p14:tracePt t="103099" x="7812088" y="5732463"/>
          <p14:tracePt t="103108" x="7812088" y="5741988"/>
          <p14:tracePt t="103122" x="7812088" y="5749925"/>
          <p14:tracePt t="103137" x="7812088" y="5757863"/>
          <p14:tracePt t="103232" x="7812088" y="5767388"/>
          <p14:tracePt t="103238" x="7812088" y="5775325"/>
          <p14:tracePt t="103251" x="7812088" y="5783263"/>
          <p14:tracePt t="103260" x="7820025" y="5783263"/>
          <p14:tracePt t="103268" x="7820025" y="5791200"/>
          <p14:tracePt t="103272" x="7827963" y="5791200"/>
          <p14:tracePt t="103278" x="7827963" y="5800725"/>
          <p14:tracePt t="103284" x="7827963" y="5808663"/>
          <p14:tracePt t="105522" x="7837488" y="5808663"/>
          <p14:tracePt t="105526" x="7845425" y="5808663"/>
          <p14:tracePt t="105528" x="7853363" y="5808663"/>
          <p14:tracePt t="105532" x="7862888" y="5808663"/>
          <p14:tracePt t="105536" x="7878763" y="5808663"/>
          <p14:tracePt t="105537" x="7886700" y="5808663"/>
          <p14:tracePt t="105542" x="7929563" y="5808663"/>
          <p14:tracePt t="105543" x="7937500" y="5808663"/>
          <p14:tracePt t="105545" x="7945438" y="5808663"/>
          <p14:tracePt t="105547" x="7962900" y="5808663"/>
          <p14:tracePt t="105547" x="7970838" y="5808663"/>
          <p14:tracePt t="105548" x="7980363" y="5808663"/>
          <p14:tracePt t="105550" x="7996238" y="5808663"/>
          <p14:tracePt t="105552" x="8004175" y="5808663"/>
          <p14:tracePt t="105552" x="8013700" y="5808663"/>
          <p14:tracePt t="105553" x="8029575" y="5808663"/>
          <p14:tracePt t="105554" x="8039100" y="5808663"/>
          <p14:tracePt t="105556" x="8047038" y="5808663"/>
          <p14:tracePt t="105557" x="8054975" y="5800725"/>
          <p14:tracePt t="105558" x="8080375" y="5800725"/>
          <p14:tracePt t="105559" x="8088313" y="5800725"/>
          <p14:tracePt t="105560" x="8097838" y="5800725"/>
          <p14:tracePt t="105561" x="8131175" y="5800725"/>
          <p14:tracePt t="105563" x="8147050" y="5800725"/>
          <p14:tracePt t="105564" x="8156575" y="5800725"/>
          <p14:tracePt t="105565" x="8164513" y="5791200"/>
          <p14:tracePt t="105569" x="8223250" y="5783263"/>
          <p14:tracePt t="105570" x="8239125" y="5775325"/>
          <p14:tracePt t="105571" x="8274050" y="5775325"/>
          <p14:tracePt t="105572" x="8289925" y="5767388"/>
          <p14:tracePt t="105573" x="8297863" y="5767388"/>
          <p14:tracePt t="105574" x="8323263" y="5757863"/>
          <p14:tracePt t="105576" x="8332788" y="5757863"/>
          <p14:tracePt t="105577" x="8348663" y="5749925"/>
          <p14:tracePt t="105578" x="8366125" y="5749925"/>
          <p14:tracePt t="105578" x="8382000" y="5749925"/>
          <p14:tracePt t="105579" x="8399463" y="5741988"/>
          <p14:tracePt t="105580" x="8407400" y="5732463"/>
          <p14:tracePt t="105582" x="8424863" y="5732463"/>
          <p14:tracePt t="105585" x="8474075" y="5708650"/>
          <p14:tracePt t="105587" x="8509000" y="5699125"/>
          <p14:tracePt t="105588" x="8532813" y="5691188"/>
          <p14:tracePt t="105588" x="8542338" y="5691188"/>
          <p14:tracePt t="105591" x="8583613" y="5665788"/>
          <p14:tracePt t="105592" x="8591550" y="5665788"/>
          <p14:tracePt t="105593" x="8609013" y="5657850"/>
          <p14:tracePt t="105593" x="8626475" y="5649913"/>
          <p14:tracePt t="105594" x="8642350" y="5640388"/>
          <p14:tracePt t="105616" x="8978900" y="5414963"/>
          <p14:tracePt t="105617" x="9012238" y="5397500"/>
          <p14:tracePt t="105620" x="9061450" y="5364163"/>
          <p14:tracePt t="105622" x="9112250" y="5321300"/>
          <p14:tracePt t="105624" x="9129713" y="5313363"/>
          <p14:tracePt t="105625" x="9145588" y="5295900"/>
          <p14:tracePt t="105626" x="9155113" y="5287963"/>
          <p14:tracePt t="105627" x="9170988" y="5272088"/>
          <p14:tracePt t="105628" x="9188450" y="5262563"/>
          <p14:tracePt t="105629" x="9204325" y="5254625"/>
          <p14:tracePt t="105629" x="9213850" y="5246688"/>
          <p14:tracePt t="105644" x="9390063" y="5086350"/>
          <p14:tracePt t="105645" x="9390063" y="5078413"/>
          <p14:tracePt t="105646" x="9405938" y="5070475"/>
          <p14:tracePt t="105648" x="9423400" y="5045075"/>
          <p14:tracePt t="105649" x="9439275" y="5019675"/>
          <p14:tracePt t="105651" x="9456738" y="5002213"/>
          <p14:tracePt t="105653" x="9464675" y="4994275"/>
          <p14:tracePt t="105653" x="9472613" y="4986338"/>
          <p14:tracePt t="105663" x="9531350" y="4876800"/>
          <p14:tracePt t="105665" x="9531350" y="4868863"/>
          <p14:tracePt t="105692" x="9540875" y="4524375"/>
          <p14:tracePt t="105692" x="9540875" y="4506913"/>
          <p14:tracePt t="105693" x="9540875" y="4491038"/>
          <p14:tracePt t="105694" x="9540875" y="4483100"/>
          <p14:tracePt t="105698" x="9523413" y="4440238"/>
          <p14:tracePt t="105699" x="9523413" y="4432300"/>
          <p14:tracePt t="105700" x="9515475" y="4398963"/>
          <p14:tracePt t="105808" x="9464675" y="3776663"/>
          <p14:tracePt t="105853" x="9472613" y="3776663"/>
          <p14:tracePt t="105872" x="9482138" y="3776663"/>
          <p14:tracePt t="105876" x="9490075" y="3776663"/>
          <p14:tracePt t="105880" x="9498013" y="3776663"/>
          <p14:tracePt t="105884" x="9507538" y="3776663"/>
          <p14:tracePt t="105887" x="9515475" y="3776663"/>
          <p14:tracePt t="105890" x="9523413" y="3776663"/>
          <p14:tracePt t="105891" x="9531350" y="3776663"/>
          <p14:tracePt t="105893" x="9540875" y="3776663"/>
          <p14:tracePt t="105895" x="9548813" y="3768725"/>
          <p14:tracePt t="105900" x="9566275" y="3768725"/>
          <p14:tracePt t="105902" x="9574213" y="3768725"/>
          <p14:tracePt t="105905" x="9582150" y="3768725"/>
          <p14:tracePt t="105906" x="9590088" y="3768725"/>
          <p14:tracePt t="105908" x="9599613" y="3768725"/>
          <p14:tracePt t="105909" x="9607550" y="3768725"/>
          <p14:tracePt t="105909" x="9615488" y="3768725"/>
          <p14:tracePt t="105910" x="9625013" y="3768725"/>
          <p14:tracePt t="105912" x="9632950" y="3768725"/>
          <p14:tracePt t="105914" x="9640888" y="3768725"/>
          <p14:tracePt t="105917" x="9658350" y="3768725"/>
          <p14:tracePt t="105918" x="9666288" y="3768725"/>
          <p14:tracePt t="105920" x="9683750" y="3768725"/>
          <p14:tracePt t="105920" x="9691688" y="3768725"/>
          <p14:tracePt t="105922" x="9707563" y="3768725"/>
          <p14:tracePt t="105923" x="9717088" y="3768725"/>
          <p14:tracePt t="105924" x="9725025" y="3768725"/>
          <p14:tracePt t="105925" x="9742488" y="3768725"/>
          <p14:tracePt t="105927" x="9750425" y="3768725"/>
          <p14:tracePt t="105928" x="9758363" y="3768725"/>
          <p14:tracePt t="105929" x="9766300" y="3768725"/>
          <p14:tracePt t="105930" x="9775825" y="3768725"/>
          <p14:tracePt t="105931" x="9783763" y="3776663"/>
          <p14:tracePt t="105933" x="9809163" y="3776663"/>
          <p14:tracePt t="105934" x="9817100" y="3776663"/>
          <p14:tracePt t="105936" x="9825038" y="3776663"/>
          <p14:tracePt t="105936" x="9850438" y="3776663"/>
          <p14:tracePt t="105938" x="9859963" y="3776663"/>
          <p14:tracePt t="105939" x="9875838" y="3776663"/>
          <p14:tracePt t="105940" x="9883775" y="3776663"/>
          <p14:tracePt t="105941" x="9893300" y="3776663"/>
          <p14:tracePt t="105942" x="9901238" y="3776663"/>
          <p14:tracePt t="105943" x="9918700" y="3776663"/>
          <p14:tracePt t="105944" x="9926638" y="3776663"/>
          <p14:tracePt t="105945" x="9934575" y="3776663"/>
          <p14:tracePt t="105946" x="9952038" y="3776663"/>
          <p14:tracePt t="105948" x="9959975" y="3776663"/>
          <p14:tracePt t="105950" x="9977438" y="3776663"/>
          <p14:tracePt t="105952" x="9993313" y="3776663"/>
          <p14:tracePt t="105952" x="10001250" y="3776663"/>
          <p14:tracePt t="105953" x="10010775" y="3776663"/>
          <p14:tracePt t="105954" x="10026650" y="3776663"/>
          <p14:tracePt t="105955" x="10036175" y="3776663"/>
          <p14:tracePt t="105956" x="10044113" y="3776663"/>
          <p14:tracePt t="105957" x="10052050" y="3776663"/>
          <p14:tracePt t="105958" x="10059988" y="3776663"/>
          <p14:tracePt t="105959" x="10077450" y="3776663"/>
          <p14:tracePt t="105960" x="10085388" y="3776663"/>
          <p14:tracePt t="105961" x="10094913" y="3776663"/>
          <p14:tracePt t="105962" x="10102850" y="3776663"/>
          <p14:tracePt t="105963" x="10118725" y="3776663"/>
          <p14:tracePt t="105964" x="10128250" y="3776663"/>
          <p14:tracePt t="105967" x="10144125" y="3768725"/>
          <p14:tracePt t="105968" x="10153650" y="3768725"/>
          <p14:tracePt t="105969" x="10161588" y="3768725"/>
          <p14:tracePt t="105969" x="10169525" y="3760788"/>
          <p14:tracePt t="105970" x="10186988" y="3760788"/>
          <p14:tracePt t="105971" x="10186988" y="3752850"/>
          <p14:tracePt t="105972" x="10194925" y="3752850"/>
          <p14:tracePt t="105973" x="10212388" y="3752850"/>
          <p14:tracePt t="105974" x="10220325" y="3743325"/>
          <p14:tracePt t="105975" x="10236200" y="3735388"/>
          <p14:tracePt t="105976" x="10245725" y="3735388"/>
          <p14:tracePt t="105978" x="10253663" y="3735388"/>
          <p14:tracePt t="105979" x="10271125" y="3727450"/>
          <p14:tracePt t="105981" x="10279063" y="3717925"/>
          <p14:tracePt t="105983" x="10294938" y="3717925"/>
          <p14:tracePt t="105985" x="10304463" y="3709988"/>
          <p14:tracePt t="105986" x="10320338" y="3709988"/>
          <p14:tracePt t="105987" x="10320338" y="3702050"/>
          <p14:tracePt t="105988" x="10329863" y="3702050"/>
          <p14:tracePt t="105989" x="10337800" y="3694113"/>
          <p14:tracePt t="105991" x="10345738" y="3694113"/>
          <p14:tracePt t="105993" x="10353675" y="3684588"/>
          <p14:tracePt t="105994" x="10363200" y="3684588"/>
          <p14:tracePt t="105995" x="10371138" y="3676650"/>
          <p14:tracePt t="105999" x="10379075" y="3668713"/>
          <p14:tracePt t="106001" x="10388600" y="3668713"/>
          <p14:tracePt t="106004" x="10404475" y="3659188"/>
          <p14:tracePt t="106005" x="10412413" y="3651250"/>
          <p14:tracePt t="106006" x="10421938" y="3651250"/>
          <p14:tracePt t="106008" x="10421938" y="3643313"/>
          <p14:tracePt t="106010" x="10429875" y="3643313"/>
          <p14:tracePt t="106010" x="10437813" y="3635375"/>
          <p14:tracePt t="106013" x="10447338" y="3635375"/>
          <p14:tracePt t="106014" x="10447338" y="3625850"/>
          <p14:tracePt t="106016" x="10455275" y="3625850"/>
          <p14:tracePt t="106018" x="10463213" y="3617913"/>
          <p14:tracePt t="106019" x="10471150" y="3617913"/>
          <p14:tracePt t="106021" x="10471150" y="3609975"/>
          <p14:tracePt t="106023" x="10480675" y="3609975"/>
          <p14:tracePt t="106024" x="10480675" y="3600450"/>
          <p14:tracePt t="106026" x="10488613" y="3600450"/>
          <p14:tracePt t="106028" x="10488613" y="3592513"/>
          <p14:tracePt t="106029" x="10496550" y="3592513"/>
          <p14:tracePt t="106031" x="10506075" y="3584575"/>
          <p14:tracePt t="106036" x="10514013" y="3576638"/>
          <p14:tracePt t="106039" x="10521950" y="3567113"/>
          <p14:tracePt t="106041" x="10521950" y="3559175"/>
          <p14:tracePt t="106043" x="10529888" y="3559175"/>
          <p14:tracePt t="106044" x="10539413" y="3551238"/>
          <p14:tracePt t="106050" x="10539413" y="3541713"/>
          <p14:tracePt t="106051" x="10547350" y="3541713"/>
          <p14:tracePt t="106052" x="10547350" y="3533775"/>
          <p14:tracePt t="106055" x="10547350" y="3525838"/>
          <p14:tracePt t="106057" x="10555288" y="3525838"/>
          <p14:tracePt t="106058" x="10555288" y="3517900"/>
          <p14:tracePt t="106062" x="10555288" y="3508375"/>
          <p14:tracePt t="106063" x="10564813" y="3508375"/>
          <p14:tracePt t="106068" x="10572750" y="3500438"/>
          <p14:tracePt t="106070" x="10572750" y="3492500"/>
          <p14:tracePt t="106076" x="10572750" y="3482975"/>
          <p14:tracePt t="106079" x="10580688" y="3482975"/>
          <p14:tracePt t="106087" x="10580688" y="3475038"/>
          <p14:tracePt t="106097" x="10588625" y="3475038"/>
          <p14:tracePt t="106100" x="10588625" y="3467100"/>
          <p14:tracePt t="106125" x="10588625" y="3459163"/>
          <p14:tracePt t="106142" x="10598150" y="3459163"/>
          <p14:tracePt t="106144" x="10598150" y="3449638"/>
          <p14:tracePt t="106150" x="10606088" y="3449638"/>
          <p14:tracePt t="106157" x="10606088" y="3441700"/>
          <p14:tracePt t="106169" x="10614025" y="3441700"/>
          <p14:tracePt t="106179" x="10614025" y="3433763"/>
          <p14:tracePt t="106187" x="10614025" y="3424238"/>
          <p14:tracePt t="106191" x="10623550" y="3424238"/>
          <p14:tracePt t="106201" x="10623550" y="3416300"/>
          <p14:tracePt t="106202" x="10631488" y="3416300"/>
          <p14:tracePt t="106207" x="10631488" y="3408363"/>
          <p14:tracePt t="106209" x="10639425" y="3408363"/>
          <p14:tracePt t="106211" x="10647363" y="3408363"/>
          <p14:tracePt t="106214" x="10647363" y="3398838"/>
          <p14:tracePt t="106217" x="10656888" y="3398838"/>
          <p14:tracePt t="106218" x="10656888" y="3390900"/>
          <p14:tracePt t="106220" x="10664825" y="3390900"/>
          <p14:tracePt t="106224" x="10672763" y="3390900"/>
          <p14:tracePt t="106226" x="10672763" y="3382963"/>
          <p14:tracePt t="106227" x="10682288" y="3382963"/>
          <p14:tracePt t="106230" x="10690225" y="3382963"/>
          <p14:tracePt t="106233" x="10698163" y="3375025"/>
          <p14:tracePt t="106238" x="10706100" y="3375025"/>
          <p14:tracePt t="106240" x="10715625" y="3375025"/>
          <p14:tracePt t="106243" x="10715625" y="3365500"/>
          <p14:tracePt t="106247" x="10723563" y="3365500"/>
          <p14:tracePt t="106251" x="10723563" y="3357563"/>
          <p14:tracePt t="106252" x="10731500" y="3357563"/>
          <p14:tracePt t="106265" x="10741025" y="3357563"/>
          <p14:tracePt t="106270" x="10748963" y="3357563"/>
          <p14:tracePt t="106271" x="10748963" y="3349625"/>
          <p14:tracePt t="106278" x="10756900" y="3349625"/>
          <p14:tracePt t="106284" x="10764838" y="3349625"/>
          <p14:tracePt t="106287" x="10774363" y="3349625"/>
          <p14:tracePt t="106289" x="10782300" y="3340100"/>
          <p14:tracePt t="106292" x="10790238" y="3340100"/>
          <p14:tracePt t="106296" x="10799763" y="3340100"/>
          <p14:tracePt t="106302" x="10815638" y="3340100"/>
          <p14:tracePt t="106303" x="10823575" y="3332163"/>
          <p14:tracePt t="106304" x="10833100" y="3332163"/>
          <p14:tracePt t="106306" x="10841038" y="3332163"/>
          <p14:tracePt t="106308" x="10848975" y="3332163"/>
          <p14:tracePt t="106309" x="10858500" y="3332163"/>
          <p14:tracePt t="106311" x="10866438" y="3332163"/>
          <p14:tracePt t="106313" x="10874375" y="3324225"/>
          <p14:tracePt t="106314" x="10882313" y="3324225"/>
          <p14:tracePt t="106318" x="10891838" y="3324225"/>
          <p14:tracePt t="106322" x="10907713" y="3316288"/>
          <p14:tracePt t="106323" x="10917238" y="3316288"/>
          <p14:tracePt t="106326" x="10925175" y="3316288"/>
          <p14:tracePt t="106328" x="10933113" y="3316288"/>
          <p14:tracePt t="106330" x="10941050" y="3306763"/>
          <p14:tracePt t="106334" x="10958513" y="3306763"/>
          <p14:tracePt t="106337" x="10966450" y="3306763"/>
          <p14:tracePt t="106340" x="10975975" y="3298825"/>
          <p14:tracePt t="106342" x="10983913" y="3298825"/>
          <p14:tracePt t="106343" x="10991850" y="3298825"/>
          <p14:tracePt t="106346" x="10999788" y="3298825"/>
          <p14:tracePt t="106350" x="11009313" y="3290888"/>
          <p14:tracePt t="106352" x="11017250" y="3290888"/>
          <p14:tracePt t="106353" x="11025188" y="3281363"/>
          <p14:tracePt t="106357" x="11034713" y="3281363"/>
          <p14:tracePt t="106358" x="11042650" y="3281363"/>
          <p14:tracePt t="106361" x="11050588" y="3281363"/>
          <p14:tracePt t="106362" x="11058525" y="3281363"/>
          <p14:tracePt t="106364" x="11068050" y="3273425"/>
          <p14:tracePt t="106367" x="11075988" y="3273425"/>
          <p14:tracePt t="106369" x="11083925" y="3273425"/>
          <p14:tracePt t="106369" x="11093450" y="3273425"/>
          <p14:tracePt t="106372" x="11101388" y="3273425"/>
          <p14:tracePt t="106374" x="11101388" y="3265488"/>
          <p14:tracePt t="106376" x="11109325" y="3265488"/>
          <p14:tracePt t="106377" x="11117263" y="3265488"/>
          <p14:tracePt t="106378" x="11126788" y="3265488"/>
          <p14:tracePt t="106380" x="11134725" y="3257550"/>
          <p14:tracePt t="106384" x="11142663" y="3248025"/>
          <p14:tracePt t="106386" x="11152188" y="3248025"/>
          <p14:tracePt t="106390" x="11160125" y="3248025"/>
          <p14:tracePt t="106390" x="11168063" y="3240088"/>
          <p14:tracePt t="106393" x="11176000" y="3240088"/>
          <p14:tracePt t="106395" x="11176000" y="3232150"/>
          <p14:tracePt t="106397" x="11185525" y="3232150"/>
          <p14:tracePt t="106401" x="11193463" y="3222625"/>
          <p14:tracePt t="106403" x="11201400" y="3214688"/>
          <p14:tracePt t="106406" x="11210925" y="3214688"/>
          <p14:tracePt t="106409" x="11210925" y="3206750"/>
          <p14:tracePt t="106411" x="11218863" y="3206750"/>
          <p14:tracePt t="106414" x="11218863" y="3198813"/>
          <p14:tracePt t="106419" x="11226800" y="3198813"/>
          <p14:tracePt t="106419" x="11226800" y="3189288"/>
          <p14:tracePt t="106421" x="11234738" y="3189288"/>
          <p14:tracePt t="106422" x="11234738" y="3181350"/>
          <p14:tracePt t="106426" x="11244263" y="3181350"/>
          <p14:tracePt t="106428" x="11244263" y="3173413"/>
          <p14:tracePt t="106431" x="11252200" y="3173413"/>
          <p14:tracePt t="106434" x="11252200" y="3163888"/>
          <p14:tracePt t="106436" x="11260138" y="3163888"/>
          <p14:tracePt t="106436" x="11269663" y="3155950"/>
          <p14:tracePt t="106440" x="11269663" y="3148013"/>
          <p14:tracePt t="106441" x="11277600" y="3148013"/>
          <p14:tracePt t="106444" x="11285538" y="3140075"/>
          <p14:tracePt t="106447" x="11293475" y="3130550"/>
          <p14:tracePt t="106450" x="11303000" y="3130550"/>
          <p14:tracePt t="106452" x="11310938" y="3122613"/>
          <p14:tracePt t="106454" x="11310938" y="3114675"/>
          <p14:tracePt t="106455" x="11318875" y="3114675"/>
          <p14:tracePt t="106460" x="11318875" y="3105150"/>
          <p14:tracePt t="106460" x="11328400" y="3105150"/>
          <p14:tracePt t="106463" x="11336338" y="3105150"/>
          <p14:tracePt t="106464" x="11336338" y="3097213"/>
          <p14:tracePt t="106467" x="11344275" y="3097213"/>
          <p14:tracePt t="106469" x="11344275" y="3089275"/>
          <p14:tracePt t="106470" x="11352213" y="3081338"/>
          <p14:tracePt t="106476" x="11361738" y="3071813"/>
          <p14:tracePt t="106480" x="11369675" y="3071813"/>
          <p14:tracePt t="106484" x="11369675" y="3063875"/>
          <p14:tracePt t="106487" x="11377613" y="3055938"/>
          <p14:tracePt t="106492" x="11377613" y="3046413"/>
          <p14:tracePt t="106496" x="11387138" y="3038475"/>
          <p14:tracePt t="106501" x="11387138" y="3030538"/>
          <p14:tracePt t="106503" x="11395075" y="3030538"/>
          <p14:tracePt t="106506" x="11395075" y="3022600"/>
          <p14:tracePt t="106508" x="11403013" y="3022600"/>
          <p14:tracePt t="106510" x="11403013" y="3013075"/>
          <p14:tracePt t="106514" x="11403013" y="3005138"/>
          <p14:tracePt t="106518" x="11410950" y="2997200"/>
          <p14:tracePt t="106535" x="11420475" y="2963863"/>
          <p14:tracePt t="106536" x="11420475" y="2954338"/>
          <p14:tracePt t="106541" x="11420475" y="2946400"/>
          <p14:tracePt t="106542" x="11420475" y="2938463"/>
          <p14:tracePt t="106545" x="11420475" y="2928938"/>
          <p14:tracePt t="106547" x="11428413" y="2928938"/>
          <p14:tracePt t="106549" x="11428413" y="2921000"/>
          <p14:tracePt t="106553" x="11428413" y="2913063"/>
          <p14:tracePt t="106554" x="11428413" y="2905125"/>
          <p14:tracePt t="106558" x="11436350" y="2895600"/>
          <p14:tracePt t="106560" x="11436350" y="2887663"/>
          <p14:tracePt t="106563" x="11445875" y="2879725"/>
          <p14:tracePt t="106567" x="11445875" y="2870200"/>
          <p14:tracePt t="106569" x="11445875" y="2862263"/>
          <p14:tracePt t="106570" x="11453813" y="2862263"/>
          <p14:tracePt t="106572" x="11453813" y="2854325"/>
          <p14:tracePt t="106574" x="11453813" y="2846388"/>
          <p14:tracePt t="106577" x="11461750" y="2836863"/>
          <p14:tracePt t="106582" x="11461750" y="2828925"/>
          <p14:tracePt t="106586" x="11461750" y="2820988"/>
          <p14:tracePt t="106588" x="11469688" y="2820988"/>
          <p14:tracePt t="106591" x="11469688" y="2811463"/>
          <p14:tracePt t="106592" x="11469688" y="2803525"/>
          <p14:tracePt t="106593" x="11479213" y="2803525"/>
          <p14:tracePt t="106597" x="11479213" y="2795588"/>
          <p14:tracePt t="106604" x="11479213" y="2786063"/>
          <p14:tracePt t="106611" x="11479213" y="2778125"/>
          <p14:tracePt t="106618" x="11487150" y="2778125"/>
          <p14:tracePt t="106619" x="11487150" y="2770188"/>
          <p14:tracePt t="106624" x="11487150" y="2762250"/>
          <p14:tracePt t="106637" x="11487150" y="2752725"/>
          <p14:tracePt t="106646" x="11487150" y="2744788"/>
          <p14:tracePt t="106662" x="11487150" y="2736850"/>
          <p14:tracePt t="106672" x="11495088" y="2736850"/>
          <p14:tracePt t="106672" x="11495088" y="2727325"/>
          <p14:tracePt t="106784" x="11495088" y="2719388"/>
          <p14:tracePt t="106869" x="11495088" y="2711450"/>
          <p14:tracePt t="106902" x="11495088" y="2703513"/>
          <p14:tracePt t="106947" x="11504613" y="2703513"/>
          <p14:tracePt t="107280" x="11512550" y="2703513"/>
          <p14:tracePt t="107291" x="11512550" y="2711450"/>
          <p14:tracePt t="107302" x="11512550" y="2719388"/>
          <p14:tracePt t="107305" x="11520488" y="2719388"/>
          <p14:tracePt t="107318" x="11520488" y="2727325"/>
          <p14:tracePt t="107330" x="11520488" y="2736850"/>
          <p14:tracePt t="107372" x="11520488" y="2744788"/>
          <p14:tracePt t="107376" x="11528425" y="2744788"/>
          <p14:tracePt t="107382" x="11528425" y="2752725"/>
          <p14:tracePt t="107385" x="11537950" y="2752725"/>
          <p14:tracePt t="107389" x="11545888" y="2762250"/>
          <p14:tracePt t="107392" x="11545888" y="2770188"/>
          <p14:tracePt t="107396" x="11553825" y="2770188"/>
          <p14:tracePt t="107399" x="11553825" y="2778125"/>
          <p14:tracePt t="107403" x="11563350" y="2778125"/>
          <p14:tracePt t="107406" x="11563350" y="2786063"/>
          <p14:tracePt t="107412" x="11571288" y="2786063"/>
          <p14:tracePt t="107417" x="11579225" y="2786063"/>
          <p14:tracePt t="107441" x="11587163" y="2786063"/>
          <p14:tracePt t="107476" x="11596688" y="2786063"/>
          <p14:tracePt t="107483" x="11596688" y="2778125"/>
          <p14:tracePt t="107486" x="11604625" y="2778125"/>
          <p14:tracePt t="107489" x="11612563" y="2778125"/>
          <p14:tracePt t="107490" x="11612563" y="2770188"/>
          <p14:tracePt t="107492" x="11622088" y="2762250"/>
          <p14:tracePt t="107497" x="11630025" y="2762250"/>
          <p14:tracePt t="107498" x="11630025" y="2752725"/>
          <p14:tracePt t="107501" x="11637963" y="2752725"/>
          <p14:tracePt t="107503" x="11645900" y="2744788"/>
          <p14:tracePt t="107504" x="11655425" y="2744788"/>
          <p14:tracePt t="107506" x="11655425" y="2736850"/>
          <p14:tracePt t="107509" x="11663363" y="2736850"/>
          <p14:tracePt t="107509" x="11663363" y="2727325"/>
          <p14:tracePt t="107511" x="11671300" y="2727325"/>
          <p14:tracePt t="107513" x="11680825" y="2727325"/>
          <p14:tracePt t="107514" x="11680825" y="2719388"/>
          <p14:tracePt t="107515" x="11688763" y="2719388"/>
          <p14:tracePt t="107518" x="11696700" y="2711450"/>
          <p14:tracePt t="107522" x="11714163" y="2711450"/>
          <p14:tracePt t="107523" x="11714163" y="2703513"/>
          <p14:tracePt t="107525" x="11714163" y="2693988"/>
          <p14:tracePt t="107526" x="11722100" y="2693988"/>
          <p14:tracePt t="107529" x="11730038" y="2686050"/>
          <p14:tracePt t="107533" x="11739563" y="2686050"/>
          <p14:tracePt t="107534" x="11739563" y="2678113"/>
          <p14:tracePt t="107535" x="11747500" y="2678113"/>
          <p14:tracePt t="107538" x="11755438" y="2668588"/>
          <p14:tracePt t="107541" x="11755438" y="2660650"/>
          <p14:tracePt t="107543" x="11763375" y="2660650"/>
          <p14:tracePt t="107546" x="11763375" y="2652713"/>
          <p14:tracePt t="107549" x="11772900" y="2652713"/>
          <p14:tracePt t="107551" x="11780838" y="2644775"/>
          <p14:tracePt t="107557" x="11788775" y="2627313"/>
          <p14:tracePt t="107562" x="11788775" y="2619375"/>
          <p14:tracePt t="107563" x="11798300" y="2619375"/>
          <p14:tracePt t="107567" x="11798300" y="2609850"/>
          <p14:tracePt t="107572" x="11806238" y="2601913"/>
          <p14:tracePt t="107574" x="11806238" y="2593975"/>
          <p14:tracePt t="107576" x="11814175" y="2593975"/>
          <p14:tracePt t="107578" x="11814175" y="2586038"/>
          <p14:tracePt t="107584" x="11814175" y="2576513"/>
          <p14:tracePt t="107587" x="11814175" y="2568575"/>
          <p14:tracePt t="107588" x="11814175" y="2560638"/>
          <p14:tracePt t="107592" x="11814175" y="2551113"/>
          <p14:tracePt t="107595" x="11814175" y="2543175"/>
          <p14:tracePt t="107599" x="11814175" y="2535238"/>
          <p14:tracePt t="107602" x="11814175" y="2527300"/>
          <p14:tracePt t="107603" x="11814175" y="2517775"/>
          <p14:tracePt t="107606" x="11814175" y="2509838"/>
          <p14:tracePt t="107608" x="11814175" y="2501900"/>
          <p14:tracePt t="107610" x="11806238" y="2501900"/>
          <p14:tracePt t="107611" x="11806238" y="2492375"/>
          <p14:tracePt t="107612" x="11806238" y="2484438"/>
          <p14:tracePt t="107615" x="11798300" y="2476500"/>
          <p14:tracePt t="107619" x="11798300" y="2468563"/>
          <p14:tracePt t="107621" x="11788775" y="2459038"/>
          <p14:tracePt t="107622" x="11788775" y="2451100"/>
          <p14:tracePt t="107623" x="11780838" y="2451100"/>
          <p14:tracePt t="107624" x="11780838" y="2443163"/>
          <p14:tracePt t="107625" x="11772900" y="2443163"/>
          <p14:tracePt t="107628" x="11772900" y="2433638"/>
          <p14:tracePt t="107628" x="11763375" y="2433638"/>
          <p14:tracePt t="107629" x="11763375" y="2425700"/>
          <p14:tracePt t="107630" x="11763375" y="2417763"/>
          <p14:tracePt t="107631" x="11755438" y="2417763"/>
          <p14:tracePt t="107633" x="11755438" y="2409825"/>
          <p14:tracePt t="107635" x="11747500" y="2409825"/>
          <p14:tracePt t="107636" x="11739563" y="2400300"/>
          <p14:tracePt t="107638" x="11730038" y="2392363"/>
          <p14:tracePt t="107640" x="11730038" y="2384425"/>
          <p14:tracePt t="107640" x="11722100" y="2384425"/>
          <p14:tracePt t="107642" x="11722100" y="2374900"/>
          <p14:tracePt t="107643" x="11714163" y="2374900"/>
          <p14:tracePt t="107645" x="11704638" y="2366963"/>
          <p14:tracePt t="107647" x="11696700" y="2359025"/>
          <p14:tracePt t="107650" x="11696700" y="2351088"/>
          <p14:tracePt t="107652" x="11688763" y="2341563"/>
          <p14:tracePt t="107654" x="11680825" y="2341563"/>
          <p14:tracePt t="107654" x="11671300" y="2333625"/>
          <p14:tracePt t="107656" x="11663363" y="2333625"/>
          <p14:tracePt t="107658" x="11663363" y="2325688"/>
          <p14:tracePt t="107659" x="11655425" y="2316163"/>
          <p14:tracePt t="107661" x="11645900" y="2308225"/>
          <p14:tracePt t="107662" x="11637963" y="2308225"/>
          <p14:tracePt t="107667" x="11630025" y="2300288"/>
          <p14:tracePt t="107670" x="11612563" y="2282825"/>
          <p14:tracePt t="107671" x="11604625" y="2282825"/>
          <p14:tracePt t="107673" x="11596688" y="2274888"/>
          <p14:tracePt t="107676" x="11587163" y="2274888"/>
          <p14:tracePt t="107678" x="11579225" y="2266950"/>
          <p14:tracePt t="107679" x="11571288" y="2266950"/>
          <p14:tracePt t="107681" x="11571288" y="2257425"/>
          <p14:tracePt t="107681" x="11563350" y="2257425"/>
          <p14:tracePt t="107684" x="11553825" y="2249488"/>
          <p14:tracePt t="107686" x="11545888" y="2241550"/>
          <p14:tracePt t="107686" x="11537950" y="2241550"/>
          <p14:tracePt t="107689" x="11528425" y="2233613"/>
          <p14:tracePt t="107690" x="11520488" y="2233613"/>
          <p14:tracePt t="107691" x="11512550" y="2224088"/>
          <p14:tracePt t="107692" x="11504613" y="2224088"/>
          <p14:tracePt t="107694" x="11504613" y="2216150"/>
          <p14:tracePt t="107695" x="11487150" y="2216150"/>
          <p14:tracePt t="107697" x="11479213" y="2208213"/>
          <p14:tracePt t="107699" x="11469688" y="2208213"/>
          <p14:tracePt t="107701" x="11453813" y="2198688"/>
          <p14:tracePt t="107703" x="11445875" y="2198688"/>
          <p14:tracePt t="107703" x="11436350" y="2190750"/>
          <p14:tracePt t="107705" x="11428413" y="2190750"/>
          <p14:tracePt t="107706" x="11410950" y="2182813"/>
          <p14:tracePt t="107708" x="11403013" y="2173288"/>
          <p14:tracePt t="107709" x="11395075" y="2173288"/>
          <p14:tracePt t="107710" x="11387138" y="2173288"/>
          <p14:tracePt t="107711" x="11377613" y="2173288"/>
          <p14:tracePt t="107712" x="11361738" y="2165350"/>
          <p14:tracePt t="107714" x="11352213" y="2165350"/>
          <p14:tracePt t="107715" x="11336338" y="2165350"/>
          <p14:tracePt t="107718" x="11328400" y="2149475"/>
          <p14:tracePt t="107720" x="11303000" y="2149475"/>
          <p14:tracePt t="107721" x="11293475" y="2149475"/>
          <p14:tracePt t="107723" x="11277600" y="2139950"/>
          <p14:tracePt t="107723" x="11269663" y="2139950"/>
          <p14:tracePt t="107724" x="11260138" y="2132013"/>
          <p14:tracePt t="107725" x="11252200" y="2132013"/>
          <p14:tracePt t="107726" x="11244263" y="2132013"/>
          <p14:tracePt t="107727" x="11234738" y="2132013"/>
          <p14:tracePt t="107728" x="11226800" y="2124075"/>
          <p14:tracePt t="107729" x="11218863" y="2124075"/>
          <p14:tracePt t="107730" x="11201400" y="2114550"/>
          <p14:tracePt t="107731" x="11193463" y="2114550"/>
          <p14:tracePt t="107733" x="11168063" y="2114550"/>
          <p14:tracePt t="107734" x="11160125" y="2114550"/>
          <p14:tracePt t="107735" x="11152188" y="2106613"/>
          <p14:tracePt t="107736" x="11142663" y="2106613"/>
          <p14:tracePt t="107738" x="11126788" y="2098675"/>
          <p14:tracePt t="107739" x="11117263" y="2098675"/>
          <p14:tracePt t="107740" x="11109325" y="2098675"/>
          <p14:tracePt t="107741" x="11093450" y="2098675"/>
          <p14:tracePt t="107742" x="11083925" y="2098675"/>
          <p14:tracePt t="107743" x="11075988" y="2098675"/>
          <p14:tracePt t="107744" x="11068050" y="2090738"/>
          <p14:tracePt t="107745" x="11058525" y="2090738"/>
          <p14:tracePt t="107746" x="11050588" y="2081213"/>
          <p14:tracePt t="107747" x="11034713" y="2081213"/>
          <p14:tracePt t="107750" x="11025188" y="2081213"/>
          <p14:tracePt t="107752" x="11009313" y="2081213"/>
          <p14:tracePt t="107753" x="10991850" y="2073275"/>
          <p14:tracePt t="107754" x="10983913" y="2073275"/>
          <p14:tracePt t="107755" x="10975975" y="2073275"/>
          <p14:tracePt t="107756" x="10966450" y="2073275"/>
          <p14:tracePt t="107757" x="10958513" y="2073275"/>
          <p14:tracePt t="107758" x="10950575" y="2073275"/>
          <p14:tracePt t="107759" x="10941050" y="2073275"/>
          <p14:tracePt t="107761" x="10925175" y="2065338"/>
          <p14:tracePt t="107762" x="10917238" y="2065338"/>
          <p14:tracePt t="107763" x="10907713" y="2065338"/>
          <p14:tracePt t="107764" x="10899775" y="2065338"/>
          <p14:tracePt t="107765" x="10891838" y="2055813"/>
          <p14:tracePt t="107768" x="10874375" y="2055813"/>
          <p14:tracePt t="107769" x="10866438" y="2055813"/>
          <p14:tracePt t="107771" x="10858500" y="2055813"/>
          <p14:tracePt t="107772" x="10848975" y="2055813"/>
          <p14:tracePt t="107773" x="10833100" y="2055813"/>
          <p14:tracePt t="107775" x="10823575" y="2055813"/>
          <p14:tracePt t="107776" x="10815638" y="2047875"/>
          <p14:tracePt t="107777" x="10807700" y="2047875"/>
          <p14:tracePt t="107778" x="10799763" y="2047875"/>
          <p14:tracePt t="107780" x="10790238" y="2047875"/>
          <p14:tracePt t="107781" x="10782300" y="2047875"/>
          <p14:tracePt t="107784" x="10774363" y="2047875"/>
          <p14:tracePt t="107784" x="10764838" y="2047875"/>
          <p14:tracePt t="107786" x="10756900" y="2047875"/>
          <p14:tracePt t="107788" x="10748963" y="2047875"/>
          <p14:tracePt t="107790" x="10741025" y="2047875"/>
          <p14:tracePt t="107792" x="10731500" y="2047875"/>
          <p14:tracePt t="107793" x="10731500" y="2039938"/>
          <p14:tracePt t="107794" x="10723563" y="2039938"/>
          <p14:tracePt t="107796" x="10715625" y="2039938"/>
          <p14:tracePt t="107798" x="10706100" y="2039938"/>
          <p14:tracePt t="107802" x="10698163" y="2039938"/>
          <p14:tracePt t="107806" x="10690225" y="2039938"/>
          <p14:tracePt t="107808" x="10682288" y="2039938"/>
          <p14:tracePt t="107814" x="10672763" y="2039938"/>
          <p14:tracePt t="107821" x="10664825" y="2039938"/>
          <p14:tracePt t="107827" x="10656888" y="2039938"/>
          <p14:tracePt t="107836" x="10647363" y="2039938"/>
          <p14:tracePt t="107840" x="10639425" y="2039938"/>
          <p14:tracePt t="107846" x="10631488" y="2039938"/>
          <p14:tracePt t="107852" x="10623550" y="2039938"/>
          <p14:tracePt t="107858" x="10614025" y="2039938"/>
          <p14:tracePt t="107860" x="10606088" y="2039938"/>
          <p14:tracePt t="107865" x="10598150" y="2039938"/>
          <p14:tracePt t="107869" x="10588625" y="2039938"/>
          <p14:tracePt t="107874" x="10580688" y="2039938"/>
          <p14:tracePt t="107875" x="10572750" y="2039938"/>
          <p14:tracePt t="107879" x="10564813" y="2039938"/>
          <p14:tracePt t="107882" x="10564813" y="2047875"/>
          <p14:tracePt t="107884" x="10555288" y="2047875"/>
          <p14:tracePt t="107886" x="10547350" y="2047875"/>
          <p14:tracePt t="107887" x="10539413" y="2055813"/>
          <p14:tracePt t="107890" x="10529888" y="2065338"/>
          <p14:tracePt t="107895" x="10521950" y="2065338"/>
          <p14:tracePt t="107896" x="10514013" y="2073275"/>
          <p14:tracePt t="107898" x="10506075" y="2073275"/>
          <p14:tracePt t="107902" x="10496550" y="2081213"/>
          <p14:tracePt t="107903" x="10488613" y="2081213"/>
          <p14:tracePt t="107905" x="10488613" y="2090738"/>
          <p14:tracePt t="107907" x="10480675" y="2098675"/>
          <p14:tracePt t="107908" x="10471150" y="2098675"/>
          <p14:tracePt t="107910" x="10463213" y="2106613"/>
          <p14:tracePt t="107913" x="10455275" y="2106613"/>
          <p14:tracePt t="107917" x="10447338" y="2114550"/>
          <p14:tracePt t="107919" x="10437813" y="2114550"/>
          <p14:tracePt t="107920" x="10429875" y="2114550"/>
          <p14:tracePt t="107922" x="10429875" y="2132013"/>
          <p14:tracePt t="107923" x="10421938" y="2132013"/>
          <p14:tracePt t="107926" x="10404475" y="2132013"/>
          <p14:tracePt t="107927" x="10404475" y="2139950"/>
          <p14:tracePt t="107930" x="10396538" y="2139950"/>
          <p14:tracePt t="107934" x="10388600" y="2149475"/>
          <p14:tracePt t="107936" x="10371138" y="2157413"/>
          <p14:tracePt t="107938" x="10363200" y="2157413"/>
          <p14:tracePt t="107941" x="10353675" y="2165350"/>
          <p14:tracePt t="107943" x="10345738" y="2173288"/>
          <p14:tracePt t="107945" x="10337800" y="2173288"/>
          <p14:tracePt t="107948" x="10329863" y="2182813"/>
          <p14:tracePt t="107953" x="10320338" y="2182813"/>
          <p14:tracePt t="107954" x="10320338" y="2190750"/>
          <p14:tracePt t="107956" x="10312400" y="2190750"/>
          <p14:tracePt t="107957" x="10304463" y="2190750"/>
          <p14:tracePt t="107961" x="10294938" y="2198688"/>
          <p14:tracePt t="107963" x="10294938" y="2208213"/>
          <p14:tracePt t="107968" x="10287000" y="2208213"/>
          <p14:tracePt t="107970" x="10287000" y="2216150"/>
          <p14:tracePt t="107974" x="10279063" y="2216150"/>
          <p14:tracePt t="107976" x="10279063" y="2224088"/>
          <p14:tracePt t="107978" x="10271125" y="2224088"/>
          <p14:tracePt t="107983" x="10271125" y="2233613"/>
          <p14:tracePt t="107986" x="10261600" y="2241550"/>
          <p14:tracePt t="107991" x="10261600" y="2249488"/>
          <p14:tracePt t="107993" x="10253663" y="2249488"/>
          <p14:tracePt t="107998" x="10253663" y="2257425"/>
          <p14:tracePt t="108003" x="10253663" y="2266950"/>
          <p14:tracePt t="108005" x="10245725" y="2274888"/>
          <p14:tracePt t="108009" x="10245725" y="2282825"/>
          <p14:tracePt t="108013" x="10236200" y="2292350"/>
          <p14:tracePt t="108018" x="10236200" y="2300288"/>
          <p14:tracePt t="108021" x="10228263" y="2308225"/>
          <p14:tracePt t="108026" x="10228263" y="2316163"/>
          <p14:tracePt t="108030" x="10228263" y="2325688"/>
          <p14:tracePt t="108033" x="10228263" y="2333625"/>
          <p14:tracePt t="108035" x="10228263" y="2341563"/>
          <p14:tracePt t="108036" x="10220325" y="2341563"/>
          <p14:tracePt t="108038" x="10220325" y="2351088"/>
          <p14:tracePt t="108042" x="10220325" y="2359025"/>
          <p14:tracePt t="108048" x="10220325" y="2366963"/>
          <p14:tracePt t="108050" x="10220325" y="2374900"/>
          <p14:tracePt t="108053" x="10220325" y="2384425"/>
          <p14:tracePt t="108059" x="10212388" y="2384425"/>
          <p14:tracePt t="108059" x="10212388" y="2392363"/>
          <p14:tracePt t="108063" x="10212388" y="2400300"/>
          <p14:tracePt t="108068" x="10212388" y="2409825"/>
          <p14:tracePt t="108072" x="10212388" y="2417763"/>
          <p14:tracePt t="108076" x="10202863" y="2425700"/>
          <p14:tracePt t="108082" x="10202863" y="2433638"/>
          <p14:tracePt t="108084" x="10194925" y="2433638"/>
          <p14:tracePt t="108088" x="10194925" y="2443163"/>
          <p14:tracePt t="108092" x="10194925" y="2451100"/>
          <p14:tracePt t="108101" x="10194925" y="2459038"/>
          <p14:tracePt t="108107" x="10186988" y="2459038"/>
          <p14:tracePt t="108112" x="10186988" y="2468563"/>
          <p14:tracePt t="108122" x="10186988" y="2476500"/>
          <p14:tracePt t="108125" x="10186988" y="2484438"/>
          <p14:tracePt t="108136" x="10186988" y="2492375"/>
          <p14:tracePt t="108146" x="10186988" y="2501900"/>
          <p14:tracePt t="108155" x="10186988" y="2509838"/>
          <p14:tracePt t="108158" x="10186988" y="2517775"/>
          <p14:tracePt t="108161" x="10177463" y="2517775"/>
          <p14:tracePt t="108167" x="10177463" y="2527300"/>
          <p14:tracePt t="108173" x="10177463" y="2535238"/>
          <p14:tracePt t="108180" x="10177463" y="2543175"/>
          <p14:tracePt t="108184" x="10177463" y="2551113"/>
          <p14:tracePt t="108189" x="10177463" y="2560638"/>
          <p14:tracePt t="108192" x="10169525" y="2560638"/>
          <p14:tracePt t="108194" x="10169525" y="2568575"/>
          <p14:tracePt t="108201" x="10169525" y="2576513"/>
          <p14:tracePt t="108204" x="10169525" y="2586038"/>
          <p14:tracePt t="108209" x="10169525" y="2593975"/>
          <p14:tracePt t="108212" x="10161588" y="2593975"/>
          <p14:tracePt t="108216" x="10161588" y="2601913"/>
          <p14:tracePt t="108222" x="10161588" y="2609850"/>
          <p14:tracePt t="108224" x="10161588" y="2619375"/>
          <p14:tracePt t="108229" x="10161588" y="2627313"/>
          <p14:tracePt t="108235" x="10161588" y="2635250"/>
          <p14:tracePt t="108239" x="10161588" y="2644775"/>
          <p14:tracePt t="108241" x="10161588" y="2652713"/>
          <p14:tracePt t="108242" x="10169525" y="2652713"/>
          <p14:tracePt t="108245" x="10169525" y="2660650"/>
          <p14:tracePt t="108250" x="10177463" y="2668588"/>
          <p14:tracePt t="108253" x="10177463" y="2678113"/>
          <p14:tracePt t="108255" x="10186988" y="2678113"/>
          <p14:tracePt t="108257" x="10186988" y="2686050"/>
          <p14:tracePt t="108259" x="10186988" y="2693988"/>
          <p14:tracePt t="108262" x="10194925" y="2693988"/>
          <p14:tracePt t="108263" x="10194925" y="2703513"/>
          <p14:tracePt t="108266" x="10202863" y="2703513"/>
          <p14:tracePt t="108269" x="10202863" y="2711450"/>
          <p14:tracePt t="108272" x="10202863" y="2719388"/>
          <p14:tracePt t="108273" x="10212388" y="2719388"/>
          <p14:tracePt t="108274" x="10212388" y="2727325"/>
          <p14:tracePt t="108276" x="10220325" y="2736850"/>
          <p14:tracePt t="108280" x="10220325" y="2744788"/>
          <p14:tracePt t="108284" x="10228263" y="2752725"/>
          <p14:tracePt t="108287" x="10236200" y="2762250"/>
          <p14:tracePt t="108291" x="10236200" y="2770188"/>
          <p14:tracePt t="108292" x="10245725" y="2770188"/>
          <p14:tracePt t="108294" x="10245725" y="2778125"/>
          <p14:tracePt t="108296" x="10253663" y="2778125"/>
          <p14:tracePt t="108298" x="10253663" y="2786063"/>
          <p14:tracePt t="108301" x="10261600" y="2795588"/>
          <p14:tracePt t="108303" x="10271125" y="2795588"/>
          <p14:tracePt t="108304" x="10279063" y="2803525"/>
          <p14:tracePt t="108307" x="10287000" y="2811463"/>
          <p14:tracePt t="108310" x="10294938" y="2811463"/>
          <p14:tracePt t="108311" x="10294938" y="2820988"/>
          <p14:tracePt t="108312" x="10304463" y="2828925"/>
          <p14:tracePt t="108313" x="10312400" y="2828925"/>
          <p14:tracePt t="108316" x="10320338" y="2836863"/>
          <p14:tracePt t="108319" x="10337800" y="2836863"/>
          <p14:tracePt t="108322" x="10363200" y="2854325"/>
          <p14:tracePt t="108323" x="10371138" y="2862263"/>
          <p14:tracePt t="108325" x="10379075" y="2870200"/>
          <p14:tracePt t="108327" x="10388600" y="2870200"/>
          <p14:tracePt t="108329" x="10396538" y="2879725"/>
          <p14:tracePt t="108330" x="10404475" y="2879725"/>
          <p14:tracePt t="108331" x="10421938" y="2887663"/>
          <p14:tracePt t="108334" x="10429875" y="2887663"/>
          <p14:tracePt t="108335" x="10429875" y="2895600"/>
          <p14:tracePt t="108337" x="10447338" y="2895600"/>
          <p14:tracePt t="108338" x="10471150" y="2905125"/>
          <p14:tracePt t="108341" x="10488613" y="2913063"/>
          <p14:tracePt t="108342" x="10496550" y="2913063"/>
          <p14:tracePt t="108343" x="10514013" y="2921000"/>
          <p14:tracePt t="108344" x="10521950" y="2921000"/>
          <p14:tracePt t="108346" x="10529888" y="2921000"/>
          <p14:tracePt t="108347" x="10539413" y="2928938"/>
          <p14:tracePt t="108348" x="10547350" y="2928938"/>
          <p14:tracePt t="108351" x="10564813" y="2938463"/>
          <p14:tracePt t="108352" x="10588625" y="2938463"/>
          <p14:tracePt t="108354" x="10598150" y="2938463"/>
          <p14:tracePt t="108354" x="10606088" y="2938463"/>
          <p14:tracePt t="108355" x="10614025" y="2946400"/>
          <p14:tracePt t="108357" x="10631488" y="2946400"/>
          <p14:tracePt t="108360" x="10647363" y="2954338"/>
          <p14:tracePt t="108360" x="10656888" y="2954338"/>
          <p14:tracePt t="108361" x="10664825" y="2954338"/>
          <p14:tracePt t="108363" x="10672763" y="2954338"/>
          <p14:tracePt t="108363" x="10690225" y="2954338"/>
          <p14:tracePt t="108365" x="10698163" y="2954338"/>
          <p14:tracePt t="108367" x="10715625" y="2954338"/>
          <p14:tracePt t="108369" x="10741025" y="2954338"/>
          <p14:tracePt t="108370" x="10756900" y="2954338"/>
          <p14:tracePt t="108372" x="10774363" y="2954338"/>
          <p14:tracePt t="108373" x="10782300" y="2963863"/>
          <p14:tracePt t="108374" x="10790238" y="2963863"/>
          <p14:tracePt t="108375" x="10807700" y="2963863"/>
          <p14:tracePt t="108376" x="10815638" y="2963863"/>
          <p14:tracePt t="108378" x="10823575" y="2963863"/>
          <p14:tracePt t="108379" x="10833100" y="2963863"/>
          <p14:tracePt t="108380" x="10848975" y="2963863"/>
          <p14:tracePt t="108381" x="10858500" y="2963863"/>
          <p14:tracePt t="108384" x="10874375" y="2963863"/>
          <p14:tracePt t="108385" x="10891838" y="2963863"/>
          <p14:tracePt t="108387" x="10907713" y="2963863"/>
          <p14:tracePt t="108388" x="10917238" y="2963863"/>
          <p14:tracePt t="108390" x="10933113" y="2963863"/>
          <p14:tracePt t="108391" x="10941050" y="2963863"/>
          <p14:tracePt t="108392" x="10950575" y="2963863"/>
          <p14:tracePt t="108394" x="10975975" y="2963863"/>
          <p14:tracePt t="108396" x="10991850" y="2963863"/>
          <p14:tracePt t="108399" x="11017250" y="2963863"/>
          <p14:tracePt t="108402" x="11042650" y="2963863"/>
          <p14:tracePt t="108402" x="11050588" y="2963863"/>
          <p14:tracePt t="108403" x="11058525" y="2963863"/>
          <p14:tracePt t="108405" x="11075988" y="2963863"/>
          <p14:tracePt t="108406" x="11083925" y="2963863"/>
          <p14:tracePt t="108408" x="11101388" y="2963863"/>
          <p14:tracePt t="108409" x="11109325" y="2963863"/>
          <p14:tracePt t="108410" x="11117263" y="2963863"/>
          <p14:tracePt t="108411" x="11126788" y="2963863"/>
          <p14:tracePt t="108413" x="11142663" y="2963863"/>
          <p14:tracePt t="108415" x="11152188" y="2963863"/>
          <p14:tracePt t="108418" x="11168063" y="2963863"/>
          <p14:tracePt t="108419" x="11185525" y="2963863"/>
          <p14:tracePt t="108421" x="11193463" y="2954338"/>
          <p14:tracePt t="108422" x="11201400" y="2954338"/>
          <p14:tracePt t="108424" x="11210925" y="2954338"/>
          <p14:tracePt t="108426" x="11226800" y="2954338"/>
          <p14:tracePt t="108427" x="11234738" y="2954338"/>
          <p14:tracePt t="108430" x="11244263" y="2954338"/>
          <p14:tracePt t="108431" x="11252200" y="2954338"/>
          <p14:tracePt t="108434" x="11260138" y="2954338"/>
          <p14:tracePt t="108434" x="11269663" y="2954338"/>
          <p14:tracePt t="108436" x="11277600" y="2954338"/>
          <p14:tracePt t="108453" x="11344275" y="2946400"/>
          <p14:tracePt t="108454" x="11352213" y="2946400"/>
          <p14:tracePt t="108456" x="11361738" y="2946400"/>
          <p14:tracePt t="108459" x="11369675" y="2946400"/>
          <p14:tracePt t="108462" x="11377613" y="2946400"/>
          <p14:tracePt t="108464" x="11387138" y="2946400"/>
          <p14:tracePt t="108467" x="11395075" y="2946400"/>
          <p14:tracePt t="108470" x="11403013" y="2946400"/>
          <p14:tracePt t="108472" x="11410950" y="2946400"/>
          <p14:tracePt t="108474" x="11420475" y="2946400"/>
          <p14:tracePt t="108477" x="11428413" y="2946400"/>
          <p14:tracePt t="108480" x="11436350" y="2946400"/>
          <p14:tracePt t="108486" x="11445875" y="2946400"/>
          <p14:tracePt t="108487" x="11453813" y="2946400"/>
          <p14:tracePt t="108492" x="11461750" y="2938463"/>
          <p14:tracePt t="108497" x="11469688" y="2938463"/>
          <p14:tracePt t="108503" x="11479213" y="2938463"/>
          <p14:tracePt t="108506" x="11487150" y="2938463"/>
          <p14:tracePt t="108512" x="11487150" y="2928938"/>
          <p14:tracePt t="108514" x="11495088" y="2928938"/>
          <p14:tracePt t="108519" x="11504613" y="2928938"/>
          <p14:tracePt t="108524" x="11512550" y="2928938"/>
          <p14:tracePt t="108528" x="11520488" y="2928938"/>
          <p14:tracePt t="108529" x="11520488" y="2921000"/>
          <p14:tracePt t="108534" x="11528425" y="2921000"/>
          <p14:tracePt t="108538" x="11537950" y="2921000"/>
          <p14:tracePt t="108542" x="11545888" y="2921000"/>
          <p14:tracePt t="108546" x="11553825" y="2913063"/>
          <p14:tracePt t="108550" x="11563350" y="2913063"/>
          <p14:tracePt t="108554" x="11571288" y="2913063"/>
          <p14:tracePt t="108557" x="11571288" y="2905125"/>
          <p14:tracePt t="108560" x="11579225" y="2905125"/>
          <p14:tracePt t="108565" x="11587163" y="2905125"/>
          <p14:tracePt t="108567" x="11596688" y="2905125"/>
          <p14:tracePt t="108572" x="11604625" y="2905125"/>
          <p14:tracePt t="108575" x="11604625" y="2895600"/>
          <p14:tracePt t="108576" x="11612563" y="2895600"/>
          <p14:tracePt t="108581" x="11622088" y="2895600"/>
          <p14:tracePt t="108583" x="11630025" y="2895600"/>
          <p14:tracePt t="108587" x="11630025" y="2887663"/>
          <p14:tracePt t="108588" x="11637963" y="2887663"/>
          <p14:tracePt t="108590" x="11645900" y="2887663"/>
          <p14:tracePt t="108593" x="11655425" y="2887663"/>
          <p14:tracePt t="108598" x="11663363" y="2887663"/>
          <p14:tracePt t="108599" x="11663363" y="2879725"/>
          <p14:tracePt t="108602" x="11671300" y="2879725"/>
          <p14:tracePt t="108603" x="11671300" y="2870200"/>
          <p14:tracePt t="108606" x="11680825" y="2870200"/>
          <p14:tracePt t="108610" x="11688763" y="2870200"/>
          <p14:tracePt t="108613" x="11688763" y="2862263"/>
          <p14:tracePt t="108614" x="11696700" y="2862263"/>
          <p14:tracePt t="108620" x="11704638" y="2862263"/>
          <p14:tracePt t="108622" x="11704638" y="2854325"/>
          <p14:tracePt t="108626" x="11714163" y="2854325"/>
          <p14:tracePt t="108633" x="11714163" y="2846388"/>
          <p14:tracePt t="108636" x="11722100" y="2846388"/>
          <p14:tracePt t="108642" x="11730038" y="2836863"/>
          <p14:tracePt t="108658" x="11739563" y="2836863"/>
          <p14:tracePt t="108660" x="11739563" y="2828925"/>
          <p14:tracePt t="108670" x="11747500" y="2828925"/>
          <p14:tracePt t="108674" x="11747500" y="2820988"/>
          <p14:tracePt t="108678" x="11755438" y="2820988"/>
          <p14:tracePt t="108685" x="11763375" y="2820988"/>
          <p14:tracePt t="108687" x="11763375" y="2811463"/>
          <p14:tracePt t="108688" x="11772900" y="2811463"/>
          <p14:tracePt t="108691" x="11772900" y="2803525"/>
          <p14:tracePt t="108695" x="11780838" y="2803525"/>
          <p14:tracePt t="108705" x="11788775" y="2795588"/>
          <p14:tracePt t="108710" x="11798300" y="2795588"/>
          <p14:tracePt t="109286" x="11798300" y="2803525"/>
          <p14:tracePt t="109290" x="11798300" y="2811463"/>
          <p14:tracePt t="109295" x="11798300" y="2820988"/>
          <p14:tracePt t="109296" x="11788775" y="2820988"/>
          <p14:tracePt t="109297" x="11788775" y="2828925"/>
          <p14:tracePt t="109301" x="11788775" y="2836863"/>
          <p14:tracePt t="109302" x="11788775" y="2846388"/>
          <p14:tracePt t="109304" x="11780838" y="2854325"/>
          <p14:tracePt t="109308" x="11780838" y="2862263"/>
          <p14:tracePt t="109309" x="11780838" y="2870200"/>
          <p14:tracePt t="109311" x="11772900" y="2879725"/>
          <p14:tracePt t="109314" x="11772900" y="2887663"/>
          <p14:tracePt t="109317" x="11763375" y="2895600"/>
          <p14:tracePt t="109319" x="11763375" y="2905125"/>
          <p14:tracePt t="109322" x="11755438" y="2921000"/>
          <p14:tracePt t="109324" x="11755438" y="2928938"/>
          <p14:tracePt t="109327" x="11747500" y="2946400"/>
          <p14:tracePt t="109328" x="11747500" y="2954338"/>
          <p14:tracePt t="109330" x="11739563" y="2954338"/>
          <p14:tracePt t="109332" x="11739563" y="2963863"/>
          <p14:tracePt t="109334" x="11739563" y="2971800"/>
          <p14:tracePt t="109335" x="11730038" y="2979738"/>
          <p14:tracePt t="109336" x="11730038" y="2987675"/>
          <p14:tracePt t="109337" x="11722100" y="2987675"/>
          <p14:tracePt t="109338" x="11722100" y="3005138"/>
          <p14:tracePt t="109341" x="11714163" y="3013075"/>
          <p14:tracePt t="109342" x="11714163" y="3030538"/>
          <p14:tracePt t="109343" x="11704638" y="3030538"/>
          <p14:tracePt t="109344" x="11696700" y="3038475"/>
          <p14:tracePt t="109345" x="11696700" y="3046413"/>
          <p14:tracePt t="109347" x="11696700" y="3055938"/>
          <p14:tracePt t="109349" x="11688763" y="3063875"/>
          <p14:tracePt t="109351" x="11688763" y="3081338"/>
          <p14:tracePt t="109354" x="11671300" y="3105150"/>
          <p14:tracePt t="109355" x="11671300" y="3122613"/>
          <p14:tracePt t="109357" x="11663363" y="3130550"/>
          <p14:tracePt t="109359" x="11655425" y="3140075"/>
          <p14:tracePt t="109360" x="11655425" y="3155950"/>
          <p14:tracePt t="109361" x="11645900" y="3173413"/>
          <p14:tracePt t="109363" x="11637963" y="3189288"/>
          <p14:tracePt t="109364" x="11637963" y="3198813"/>
          <p14:tracePt t="109365" x="11630025" y="3206750"/>
          <p14:tracePt t="109368" x="11622088" y="3232150"/>
          <p14:tracePt t="109371" x="11612563" y="3240088"/>
          <p14:tracePt t="109373" x="11612563" y="3265488"/>
          <p14:tracePt t="109373" x="11604625" y="3273425"/>
          <p14:tracePt t="109374" x="11604625" y="3281363"/>
          <p14:tracePt t="109375" x="11596688" y="3298825"/>
          <p14:tracePt t="109376" x="11596688" y="3306763"/>
          <p14:tracePt t="109377" x="11596688" y="3324225"/>
          <p14:tracePt t="109378" x="11587163" y="3324225"/>
          <p14:tracePt t="109379" x="11579225" y="3340100"/>
          <p14:tracePt t="109380" x="11579225" y="3349625"/>
          <p14:tracePt t="109381" x="11579225" y="3365500"/>
          <p14:tracePt t="109383" x="11571288" y="3382963"/>
          <p14:tracePt t="109386" x="11563350" y="3408363"/>
          <p14:tracePt t="109387" x="11563350" y="3416300"/>
          <p14:tracePt t="109387" x="11563350" y="3424238"/>
          <p14:tracePt t="109389" x="11553825" y="3441700"/>
          <p14:tracePt t="109389" x="11545888" y="3459163"/>
          <p14:tracePt t="109390" x="11545888" y="3467100"/>
          <p14:tracePt t="109391" x="11537950" y="3482975"/>
          <p14:tracePt t="109392" x="11537950" y="3500438"/>
          <p14:tracePt t="109394" x="11528425" y="3525838"/>
          <p14:tracePt t="109395" x="11528425" y="3541713"/>
          <p14:tracePt t="109396" x="11520488" y="3559175"/>
          <p14:tracePt t="109398" x="11520488" y="3576638"/>
          <p14:tracePt t="109398" x="11520488" y="3584575"/>
          <p14:tracePt t="109401" x="11512550" y="3617913"/>
          <p14:tracePt t="109403" x="11504613" y="3643313"/>
          <p14:tracePt t="109404" x="11504613" y="3659188"/>
          <p14:tracePt t="109404" x="11504613" y="3676650"/>
          <p14:tracePt t="109405" x="11495088" y="3694113"/>
          <p14:tracePt t="109407" x="11495088" y="3709988"/>
          <p14:tracePt t="109407" x="11487150" y="3717925"/>
          <p14:tracePt t="109409" x="11487150" y="3735388"/>
          <p14:tracePt t="109409" x="11487150" y="3760788"/>
          <p14:tracePt t="109410" x="11479213" y="3768725"/>
          <p14:tracePt t="109411" x="11479213" y="3786188"/>
          <p14:tracePt t="109412" x="11479213" y="3794125"/>
          <p14:tracePt t="109413" x="11479213" y="3819525"/>
          <p14:tracePt t="109414" x="11469688" y="3835400"/>
          <p14:tracePt t="109415" x="11469688" y="3852863"/>
          <p14:tracePt t="109418" x="11461750" y="3878263"/>
          <p14:tracePt t="109419" x="11461750" y="3911600"/>
          <p14:tracePt t="109420" x="11461750" y="3929063"/>
          <p14:tracePt t="109421" x="11453813" y="3937000"/>
          <p14:tracePt t="109422" x="11453813" y="3962400"/>
          <p14:tracePt t="109423" x="11453813" y="3978275"/>
          <p14:tracePt t="109424" x="11445875" y="3987800"/>
          <p14:tracePt t="109425" x="11445875" y="4003675"/>
          <p14:tracePt t="109427" x="11445875" y="4011613"/>
          <p14:tracePt t="109428" x="11436350" y="4029075"/>
          <p14:tracePt t="109429" x="11436350" y="4037013"/>
          <p14:tracePt t="109430" x="11436350" y="4054475"/>
          <p14:tracePt t="109431" x="11436350" y="4087813"/>
          <p14:tracePt t="109433" x="11428413" y="4105275"/>
          <p14:tracePt t="109437" x="11420475" y="4138613"/>
          <p14:tracePt t="109438" x="11420475" y="4164013"/>
          <p14:tracePt t="109440" x="11420475" y="4171950"/>
          <p14:tracePt t="109441" x="11420475" y="4197350"/>
          <p14:tracePt t="109442" x="11420475" y="4205288"/>
          <p14:tracePt t="109443" x="11410950" y="4213225"/>
          <p14:tracePt t="109444" x="11410950" y="4222750"/>
          <p14:tracePt t="109445" x="11410950" y="4230688"/>
          <p14:tracePt t="109446" x="11403013" y="4248150"/>
          <p14:tracePt t="109447" x="11403013" y="4256088"/>
          <p14:tracePt t="109451" x="11403013" y="4271963"/>
          <p14:tracePt t="109452" x="11403013" y="4289425"/>
          <p14:tracePt t="109454" x="11395075" y="4297363"/>
          <p14:tracePt t="109455" x="11395075" y="4314825"/>
          <p14:tracePt t="109457" x="11387138" y="4322763"/>
          <p14:tracePt t="109458" x="11387138" y="4330700"/>
          <p14:tracePt t="109460" x="11387138" y="4340225"/>
          <p14:tracePt t="109460" x="11387138" y="4348163"/>
          <p14:tracePt t="109462" x="11387138" y="4356100"/>
          <p14:tracePt t="109464" x="11387138" y="4365625"/>
          <p14:tracePt t="109466" x="11387138" y="4373563"/>
          <p14:tracePt t="109468" x="11377613" y="4389438"/>
          <p14:tracePt t="109469" x="11377613" y="4398963"/>
          <p14:tracePt t="109470" x="11377613" y="4406900"/>
          <p14:tracePt t="109472" x="11377613" y="4414838"/>
          <p14:tracePt t="109472" x="11377613" y="4424363"/>
          <p14:tracePt t="109474" x="11377613" y="4432300"/>
          <p14:tracePt t="109476" x="11377613" y="4440238"/>
          <p14:tracePt t="109478" x="11369675" y="4448175"/>
          <p14:tracePt t="109478" x="11369675" y="4457700"/>
          <p14:tracePt t="109480" x="11369675" y="4465638"/>
          <p14:tracePt t="109481" x="11369675" y="4473575"/>
          <p14:tracePt t="109483" x="11369675" y="4483100"/>
          <p14:tracePt t="109486" x="11369675" y="4498975"/>
          <p14:tracePt t="109488" x="11361738" y="4506913"/>
          <p14:tracePt t="109488" x="11361738" y="4524375"/>
          <p14:tracePt t="109489" x="11361738" y="4532313"/>
          <p14:tracePt t="109491" x="11361738" y="4541838"/>
          <p14:tracePt t="109492" x="11352213" y="4549775"/>
          <p14:tracePt t="109494" x="11352213" y="4565650"/>
          <p14:tracePt t="109495" x="11352213" y="4575175"/>
          <p14:tracePt t="109497" x="11352213" y="4583113"/>
          <p14:tracePt t="109497" x="11352213" y="4591050"/>
          <p14:tracePt t="109499" x="11352213" y="4608513"/>
          <p14:tracePt t="109502" x="11352213" y="4624388"/>
          <p14:tracePt t="109503" x="11352213" y="4641850"/>
          <p14:tracePt t="109504" x="11344275" y="4649788"/>
          <p14:tracePt t="109504" x="11344275" y="4659313"/>
          <p14:tracePt t="109505" x="11344275" y="4667250"/>
          <p14:tracePt t="109507" x="11336338" y="4684713"/>
          <p14:tracePt t="109508" x="11336338" y="4700588"/>
          <p14:tracePt t="109510" x="11336338" y="4708525"/>
          <p14:tracePt t="109511" x="11336338" y="4718050"/>
          <p14:tracePt t="109512" x="11336338" y="4725988"/>
          <p14:tracePt t="109513" x="11336338" y="4743450"/>
          <p14:tracePt t="109514" x="11336338" y="4751388"/>
          <p14:tracePt t="109515" x="11336338" y="4759325"/>
          <p14:tracePt t="109519" x="11328400" y="4784725"/>
          <p14:tracePt t="109520" x="11318875" y="4810125"/>
          <p14:tracePt t="109521" x="11318875" y="4818063"/>
          <p14:tracePt t="109523" x="11318875" y="4835525"/>
          <p14:tracePt t="109524" x="11318875" y="4851400"/>
          <p14:tracePt t="109525" x="11318875" y="4860925"/>
          <p14:tracePt t="109526" x="11318875" y="4868863"/>
          <p14:tracePt t="109527" x="11318875" y="4876800"/>
          <p14:tracePt t="109528" x="11318875" y="4894263"/>
          <p14:tracePt t="109529" x="11318875" y="4910138"/>
          <p14:tracePt t="109530" x="11318875" y="4919663"/>
          <p14:tracePt t="109531" x="11328400" y="4935538"/>
          <p14:tracePt t="109533" x="11328400" y="4953000"/>
          <p14:tracePt t="109535" x="11328400" y="4960938"/>
          <p14:tracePt t="109536" x="11328400" y="4978400"/>
          <p14:tracePt t="109537" x="11328400" y="4986338"/>
          <p14:tracePt t="109538" x="11328400" y="4994275"/>
          <p14:tracePt t="109538" x="11328400" y="5011738"/>
          <p14:tracePt t="109540" x="11328400" y="5019675"/>
          <p14:tracePt t="109541" x="11328400" y="5037138"/>
          <p14:tracePt t="109542" x="11328400" y="5045075"/>
          <p14:tracePt t="109543" x="11328400" y="5053013"/>
          <p14:tracePt t="109544" x="11328400" y="5060950"/>
          <p14:tracePt t="109546" x="11328400" y="5078413"/>
          <p14:tracePt t="109548" x="11328400" y="5095875"/>
          <p14:tracePt t="109551" x="11328400" y="5103813"/>
          <p14:tracePt t="109552" x="11328400" y="5111750"/>
          <p14:tracePt t="109553" x="11318875" y="5119688"/>
          <p14:tracePt t="109553" x="11318875" y="5129213"/>
          <p14:tracePt t="109554" x="11310938" y="5137150"/>
          <p14:tracePt t="109557" x="11310938" y="5145088"/>
          <p14:tracePt t="109557" x="11310938" y="5154613"/>
          <p14:tracePt t="109559" x="11303000" y="5154613"/>
          <p14:tracePt t="109560" x="11303000" y="5162550"/>
          <p14:tracePt t="109562" x="11303000" y="5170488"/>
          <p14:tracePt t="109563" x="11293475" y="5178425"/>
          <p14:tracePt t="109567" x="11285538" y="5187950"/>
          <p14:tracePt t="109568" x="11277600" y="5195888"/>
          <p14:tracePt t="109570" x="11277600" y="5203825"/>
          <p14:tracePt t="109571" x="11269663" y="5203825"/>
          <p14:tracePt t="109573" x="11269663" y="5213350"/>
          <p14:tracePt t="109574" x="11260138" y="5213350"/>
          <p14:tracePt t="109576" x="11260138" y="5221288"/>
          <p14:tracePt t="109578" x="11252200" y="5221288"/>
          <p14:tracePt t="109579" x="11244263" y="5229225"/>
          <p14:tracePt t="109583" x="11234738" y="5246688"/>
          <p14:tracePt t="109586" x="11226800" y="5254625"/>
          <p14:tracePt t="109589" x="11218863" y="5262563"/>
          <p14:tracePt t="109591" x="11210925" y="5262563"/>
          <p14:tracePt t="109592" x="11210925" y="5272088"/>
          <p14:tracePt t="109594" x="11201400" y="5280025"/>
          <p14:tracePt t="109597" x="11193463" y="5287963"/>
          <p14:tracePt t="109600" x="11185525" y="5295900"/>
          <p14:tracePt t="109602" x="11176000" y="5295900"/>
          <p14:tracePt t="109603" x="11176000" y="5305425"/>
          <p14:tracePt t="109605" x="11168063" y="5313363"/>
          <p14:tracePt t="109607" x="11160125" y="5321300"/>
          <p14:tracePt t="109611" x="11152188" y="5330825"/>
          <p14:tracePt t="109612" x="11142663" y="5330825"/>
          <p14:tracePt t="109616" x="11134725" y="5338763"/>
          <p14:tracePt t="109618" x="11134725" y="5346700"/>
          <p14:tracePt t="109620" x="11126788" y="5346700"/>
          <p14:tracePt t="109621" x="11117263" y="5346700"/>
          <p14:tracePt t="109622" x="11109325" y="5356225"/>
          <p14:tracePt t="109626" x="11101388" y="5356225"/>
          <p14:tracePt t="109628" x="11101388" y="5364163"/>
          <p14:tracePt t="109629" x="11093450" y="5364163"/>
          <p14:tracePt t="109632" x="11083925" y="5364163"/>
          <p14:tracePt t="109634" x="11075988" y="5364163"/>
          <p14:tracePt t="109636" x="11075988" y="5372100"/>
          <p14:tracePt t="109637" x="11068050" y="5372100"/>
          <p14:tracePt t="109640" x="11058525" y="5372100"/>
          <p14:tracePt t="109641" x="11058525" y="5380038"/>
          <p14:tracePt t="109642" x="11050588" y="5380038"/>
          <p14:tracePt t="109643" x="11042650" y="5380038"/>
          <p14:tracePt t="109645" x="11034713" y="5380038"/>
          <p14:tracePt t="109647" x="11025188" y="5380038"/>
          <p14:tracePt t="109651" x="11009313" y="5380038"/>
          <p14:tracePt t="109652" x="10999788" y="5389563"/>
          <p14:tracePt t="109653" x="10991850" y="5389563"/>
          <p14:tracePt t="109654" x="10983913" y="5389563"/>
          <p14:tracePt t="109656" x="10975975" y="5389563"/>
          <p14:tracePt t="109657" x="10966450" y="5389563"/>
          <p14:tracePt t="109658" x="10958513" y="5389563"/>
          <p14:tracePt t="109659" x="10950575" y="5389563"/>
          <p14:tracePt t="109660" x="10941050" y="5389563"/>
          <p14:tracePt t="109662" x="10933113" y="5389563"/>
          <p14:tracePt t="109663" x="10917238" y="5389563"/>
          <p14:tracePt t="109666" x="10907713" y="5389563"/>
          <p14:tracePt t="109668" x="10874375" y="5397500"/>
          <p14:tracePt t="109670" x="10858500" y="5397500"/>
          <p14:tracePt t="109672" x="10848975" y="5397500"/>
          <p14:tracePt t="109672" x="10841038" y="5405438"/>
          <p14:tracePt t="109673" x="10833100" y="5405438"/>
          <p14:tracePt t="109675" x="10815638" y="5405438"/>
          <p14:tracePt t="109676" x="10799763" y="5405438"/>
          <p14:tracePt t="109678" x="10790238" y="5405438"/>
          <p14:tracePt t="109680" x="10774363" y="5414963"/>
          <p14:tracePt t="109681" x="10756900" y="5414963"/>
          <p14:tracePt t="109684" x="10748963" y="5422900"/>
          <p14:tracePt t="109685" x="10741025" y="5422900"/>
          <p14:tracePt t="109686" x="10731500" y="5422900"/>
          <p14:tracePt t="109687" x="10715625" y="5422900"/>
          <p14:tracePt t="109688" x="10715625" y="5430838"/>
          <p14:tracePt t="109688" x="10706100" y="5430838"/>
          <p14:tracePt t="109690" x="10698163" y="5430838"/>
          <p14:tracePt t="109690" x="10690225" y="5430838"/>
          <p14:tracePt t="109691" x="10682288" y="5438775"/>
          <p14:tracePt t="109692" x="10672763" y="5438775"/>
          <p14:tracePt t="109693" x="10664825" y="5448300"/>
          <p14:tracePt t="109695" x="10647363" y="5448300"/>
          <p14:tracePt t="109696" x="10639425" y="5456238"/>
          <p14:tracePt t="109697" x="10631488" y="5456238"/>
          <p14:tracePt t="109698" x="10623550" y="5464175"/>
          <p14:tracePt t="109701" x="10598150" y="5473700"/>
          <p14:tracePt t="109703" x="10588625" y="5473700"/>
          <p14:tracePt t="109703" x="10588625" y="5481638"/>
          <p14:tracePt t="109704" x="10572750" y="5481638"/>
          <p14:tracePt t="109705" x="10564813" y="5481638"/>
          <p14:tracePt t="109707" x="10555288" y="5489575"/>
          <p14:tracePt t="109708" x="10547350" y="5489575"/>
          <p14:tracePt t="109709" x="10529888" y="5497513"/>
          <p14:tracePt t="109711" x="10521950" y="5507038"/>
          <p14:tracePt t="109712" x="10506075" y="5507038"/>
          <p14:tracePt t="109716" x="10496550" y="5507038"/>
          <p14:tracePt t="109719" x="10471150" y="5514975"/>
          <p14:tracePt t="109721" x="10455275" y="5522913"/>
          <p14:tracePt t="109722" x="10447338" y="5532438"/>
          <p14:tracePt t="109723" x="10437813" y="5532438"/>
          <p14:tracePt t="109724" x="10429875" y="5532438"/>
          <p14:tracePt t="109725" x="10421938" y="5532438"/>
          <p14:tracePt t="109727" x="10404475" y="5540375"/>
          <p14:tracePt t="109730" x="10396538" y="5540375"/>
          <p14:tracePt t="109731" x="10388600" y="5540375"/>
          <p14:tracePt t="109733" x="10379075" y="5540375"/>
          <p14:tracePt t="109735" x="10371138" y="5548313"/>
          <p14:tracePt t="109737" x="10363200" y="5548313"/>
          <p14:tracePt t="109739" x="10353675" y="5548313"/>
          <p14:tracePt t="109740" x="10353675" y="5556250"/>
          <p14:tracePt t="109740" x="10345738" y="5556250"/>
          <p14:tracePt t="109742" x="10337800" y="5556250"/>
          <p14:tracePt t="109745" x="10329863" y="5556250"/>
          <p14:tracePt t="109746" x="10320338" y="5565775"/>
          <p14:tracePt t="109750" x="10312400" y="5565775"/>
          <p14:tracePt t="109752" x="10304463" y="5565775"/>
          <p14:tracePt t="109754" x="10304463" y="5573713"/>
          <p14:tracePt t="109756" x="10294938" y="5581650"/>
          <p14:tracePt t="109758" x="10287000" y="5581650"/>
          <p14:tracePt t="109763" x="10287000" y="5591175"/>
          <p14:tracePt t="109766" x="10279063" y="5591175"/>
          <p14:tracePt t="109771" x="10279063" y="5599113"/>
          <p14:tracePt t="109777" x="10271125" y="5599113"/>
          <p14:tracePt t="109780" x="10271125" y="5607050"/>
          <p14:tracePt t="109783" x="10271125" y="5614988"/>
          <p14:tracePt t="109790" x="10271125" y="5624513"/>
          <p14:tracePt t="109796" x="10271125" y="5632450"/>
          <p14:tracePt t="109800" x="10271125" y="5640388"/>
          <p14:tracePt t="109801" x="10271125" y="5649913"/>
          <p14:tracePt t="109805" x="10271125" y="5657850"/>
          <p14:tracePt t="109809" x="10271125" y="5665788"/>
          <p14:tracePt t="109811" x="10279063" y="5665788"/>
          <p14:tracePt t="109813" x="10279063" y="5673725"/>
          <p14:tracePt t="109818" x="10287000" y="5683250"/>
          <p14:tracePt t="109819" x="10294938" y="5691188"/>
          <p14:tracePt t="109821" x="10304463" y="5691188"/>
          <p14:tracePt t="109823" x="10304463" y="5699125"/>
          <p14:tracePt t="109824" x="10312400" y="5699125"/>
          <p14:tracePt t="109826" x="10320338" y="5708650"/>
          <p14:tracePt t="109827" x="10329863" y="5708650"/>
          <p14:tracePt t="109829" x="10329863" y="5716588"/>
          <p14:tracePt t="109830" x="10337800" y="5724525"/>
          <p14:tracePt t="109834" x="10345738" y="5724525"/>
          <p14:tracePt t="109835" x="10345738" y="5732463"/>
          <p14:tracePt t="109837" x="10363200" y="5732463"/>
          <p14:tracePt t="109840" x="10371138" y="5732463"/>
          <p14:tracePt t="109842" x="10371138" y="5741988"/>
          <p14:tracePt t="109842" x="10379075" y="5741988"/>
          <p14:tracePt t="109845" x="10388600" y="5741988"/>
          <p14:tracePt t="109847" x="10396538" y="5741988"/>
          <p14:tracePt t="109850" x="10404475" y="5741988"/>
          <p14:tracePt t="109852" x="10412413" y="5749925"/>
          <p14:tracePt t="109854" x="10421938" y="5749925"/>
          <p14:tracePt t="109856" x="10429875" y="5749925"/>
          <p14:tracePt t="109858" x="10437813" y="5749925"/>
          <p14:tracePt t="109860" x="10447338" y="5749925"/>
          <p14:tracePt t="109862" x="10455275" y="5749925"/>
          <p14:tracePt t="109864" x="10463213" y="5749925"/>
          <p14:tracePt t="109867" x="10471150" y="5749925"/>
          <p14:tracePt t="109868" x="10480675" y="5749925"/>
          <p14:tracePt t="109870" x="10488613" y="5749925"/>
          <p14:tracePt t="109871" x="10496550" y="5749925"/>
          <p14:tracePt t="109873" x="10506075" y="5749925"/>
          <p14:tracePt t="109875" x="10521950" y="5749925"/>
          <p14:tracePt t="109878" x="10529888" y="5749925"/>
          <p14:tracePt t="109879" x="10539413" y="5749925"/>
          <p14:tracePt t="109881" x="10555288" y="5749925"/>
          <p14:tracePt t="109883" x="10564813" y="5749925"/>
          <p14:tracePt t="109886" x="10580688" y="5749925"/>
          <p14:tracePt t="109888" x="10598150" y="5749925"/>
          <p14:tracePt t="109889" x="10606088" y="5749925"/>
          <p14:tracePt t="109890" x="10614025" y="5749925"/>
          <p14:tracePt t="109891" x="10623550" y="5749925"/>
          <p14:tracePt t="109892" x="10631488" y="5749925"/>
          <p14:tracePt t="109893" x="10639425" y="5749925"/>
          <p14:tracePt t="109895" x="10647363" y="5749925"/>
          <p14:tracePt t="109896" x="10656888" y="5749925"/>
          <p14:tracePt t="109897" x="10664825" y="5749925"/>
          <p14:tracePt t="109898" x="10672763" y="5749925"/>
          <p14:tracePt t="109900" x="10698163" y="5749925"/>
          <p14:tracePt t="109901" x="10706100" y="5749925"/>
          <p14:tracePt t="109902" x="10715625" y="5749925"/>
          <p14:tracePt t="109903" x="10731500" y="5749925"/>
          <p14:tracePt t="109906" x="10741025" y="5749925"/>
          <p14:tracePt t="109907" x="10756900" y="5749925"/>
          <p14:tracePt t="109908" x="10764838" y="5749925"/>
          <p14:tracePt t="109909" x="10774363" y="5749925"/>
          <p14:tracePt t="109910" x="10790238" y="5749925"/>
          <p14:tracePt t="109912" x="10807700" y="5749925"/>
          <p14:tracePt t="109914" x="10815638" y="5749925"/>
          <p14:tracePt t="109916" x="10823575" y="5749925"/>
          <p14:tracePt t="109918" x="10841038" y="5749925"/>
          <p14:tracePt t="109919" x="10858500" y="5749925"/>
          <p14:tracePt t="109920" x="10866438" y="5749925"/>
          <p14:tracePt t="109921" x="10891838" y="5749925"/>
          <p14:tracePt t="109922" x="10899775" y="5749925"/>
          <p14:tracePt t="109923" x="10907713" y="5749925"/>
          <p14:tracePt t="109924" x="10917238" y="5749925"/>
          <p14:tracePt t="109925" x="10933113" y="5749925"/>
          <p14:tracePt t="109926" x="10941050" y="5749925"/>
          <p14:tracePt t="109927" x="10950575" y="5749925"/>
          <p14:tracePt t="109929" x="10966450" y="5749925"/>
          <p14:tracePt t="109930" x="10975975" y="5749925"/>
          <p14:tracePt t="109931" x="10983913" y="5749925"/>
          <p14:tracePt t="109933" x="11009313" y="5741988"/>
          <p14:tracePt t="109934" x="11017250" y="5741988"/>
          <p14:tracePt t="109936" x="11025188" y="5741988"/>
          <p14:tracePt t="109937" x="11042650" y="5741988"/>
          <p14:tracePt t="109937" x="11058525" y="5741988"/>
          <p14:tracePt t="109938" x="11068050" y="5741988"/>
          <p14:tracePt t="109939" x="11083925" y="5741988"/>
          <p14:tracePt t="109940" x="11093450" y="5741988"/>
          <p14:tracePt t="109941" x="11117263" y="5741988"/>
          <p14:tracePt t="109942" x="11126788" y="5741988"/>
          <p14:tracePt t="109943" x="11134725" y="5741988"/>
          <p14:tracePt t="109944" x="11142663" y="5741988"/>
          <p14:tracePt t="109945" x="11168063" y="5741988"/>
          <p14:tracePt t="109947" x="11185525" y="5741988"/>
          <p14:tracePt t="109947" x="11193463" y="5732463"/>
          <p14:tracePt t="109948" x="11201400" y="5732463"/>
          <p14:tracePt t="109950" x="11218863" y="5732463"/>
          <p14:tracePt t="109951" x="11234738" y="5732463"/>
          <p14:tracePt t="109952" x="11252200" y="5732463"/>
          <p14:tracePt t="109953" x="11260138" y="5732463"/>
          <p14:tracePt t="109954" x="11269663" y="5732463"/>
          <p14:tracePt t="109955" x="11285538" y="5732463"/>
          <p14:tracePt t="109956" x="11293475" y="5732463"/>
          <p14:tracePt t="109957" x="11303000" y="5732463"/>
          <p14:tracePt t="109958" x="11318875" y="5732463"/>
          <p14:tracePt t="109959" x="11336338" y="5732463"/>
          <p14:tracePt t="109960" x="11344275" y="5732463"/>
          <p14:tracePt t="109961" x="11352213" y="5732463"/>
          <p14:tracePt t="109962" x="11377613" y="5732463"/>
          <p14:tracePt t="109963" x="11387138" y="5724525"/>
          <p14:tracePt t="109964" x="11395075" y="5724525"/>
          <p14:tracePt t="109965" x="11403013" y="5724525"/>
          <p14:tracePt t="109968" x="11428413" y="5724525"/>
          <p14:tracePt t="109969" x="11436350" y="5716588"/>
          <p14:tracePt t="109969" x="11453813" y="5716588"/>
          <p14:tracePt t="109970" x="11461750" y="5716588"/>
          <p14:tracePt t="109971" x="11469688" y="5716588"/>
          <p14:tracePt t="109972" x="11479213" y="5716588"/>
          <p14:tracePt t="109974" x="11487150" y="5708650"/>
          <p14:tracePt t="109974" x="11495088" y="5708650"/>
          <p14:tracePt t="109975" x="11512550" y="5708650"/>
          <p14:tracePt t="109976" x="11520488" y="5699125"/>
          <p14:tracePt t="109978" x="11528425" y="5699125"/>
          <p14:tracePt t="109979" x="11545888" y="5699125"/>
          <p14:tracePt t="109980" x="11553825" y="5699125"/>
          <p14:tracePt t="109981" x="11563350" y="5691188"/>
          <p14:tracePt t="109984" x="11571288" y="5683250"/>
          <p14:tracePt t="109985" x="11587163" y="5683250"/>
          <p14:tracePt t="109986" x="11596688" y="5683250"/>
          <p14:tracePt t="109988" x="11604625" y="5673725"/>
          <p14:tracePt t="109989" x="11622088" y="5673725"/>
          <p14:tracePt t="109991" x="11622088" y="5665788"/>
          <p14:tracePt t="109993" x="11630025" y="5657850"/>
          <p14:tracePt t="109994" x="11637963" y="5657850"/>
          <p14:tracePt t="109994" x="11645900" y="5657850"/>
          <p14:tracePt t="109997" x="11655425" y="5649913"/>
          <p14:tracePt t="109999" x="11663363" y="5649913"/>
          <p14:tracePt t="110002" x="11680825" y="5640388"/>
          <p14:tracePt t="110003" x="11696700" y="5624513"/>
          <p14:tracePt t="110005" x="11704638" y="5624513"/>
          <p14:tracePt t="110006" x="11704638" y="5614988"/>
          <p14:tracePt t="110007" x="11714163" y="5614988"/>
          <p14:tracePt t="110010" x="11722100" y="5607050"/>
          <p14:tracePt t="110011" x="11730038" y="5607050"/>
          <p14:tracePt t="110013" x="11739563" y="5599113"/>
          <p14:tracePt t="110015" x="11739563" y="5591175"/>
          <p14:tracePt t="110018" x="11747500" y="5591175"/>
          <p14:tracePt t="110021" x="11763375" y="5573713"/>
          <p14:tracePt t="110022" x="11772900" y="5573713"/>
          <p14:tracePt t="110024" x="11772900" y="5565775"/>
          <p14:tracePt t="110025" x="11780838" y="5556250"/>
          <p14:tracePt t="110029" x="11788775" y="5548313"/>
          <p14:tracePt t="110031" x="11798300" y="5540375"/>
          <p14:tracePt t="110033" x="11806238" y="5540375"/>
          <p14:tracePt t="110034" x="11806238" y="5532438"/>
          <p14:tracePt t="110036" x="11814175" y="5522913"/>
          <p14:tracePt t="110039" x="11822113" y="5514975"/>
          <p14:tracePt t="110042" x="11831638" y="5507038"/>
          <p14:tracePt t="110044" x="11839575" y="5507038"/>
          <p14:tracePt t="110045" x="11839575" y="5497513"/>
          <p14:tracePt t="110047" x="11847513" y="5489575"/>
          <p14:tracePt t="110050" x="11857038" y="5489575"/>
          <p14:tracePt t="110051" x="11857038" y="5481638"/>
          <p14:tracePt t="110052" x="11864975" y="5481638"/>
          <p14:tracePt t="110054" x="11872913" y="5473700"/>
          <p14:tracePt t="110058" x="11880850" y="5464175"/>
          <p14:tracePt t="110059" x="11880850" y="5456238"/>
          <p14:tracePt t="110061" x="11890375" y="5456238"/>
          <p14:tracePt t="110063" x="11890375" y="5448300"/>
          <p14:tracePt t="110066" x="11898313" y="5448300"/>
          <p14:tracePt t="110069" x="11906250" y="5438775"/>
          <p14:tracePt t="110071" x="11915775" y="5430838"/>
          <p14:tracePt t="110072" x="11915775" y="5422900"/>
          <p14:tracePt t="110076" x="11923713" y="5414963"/>
          <p14:tracePt t="110080" x="11923713" y="5405438"/>
          <p14:tracePt t="110083" x="11931650" y="5405438"/>
          <p14:tracePt t="110086" x="11939588" y="5389563"/>
          <p14:tracePt t="110089" x="11939588" y="5380038"/>
          <p14:tracePt t="110092" x="11949113" y="5380038"/>
          <p14:tracePt t="110094" x="11949113" y="5372100"/>
          <p14:tracePt t="110099" x="11949113" y="5364163"/>
          <p14:tracePt t="110101" x="11957050" y="5364163"/>
          <p14:tracePt t="110102" x="11957050" y="5356225"/>
          <p14:tracePt t="110106" x="11957050" y="5346700"/>
          <p14:tracePt t="110109" x="11957050" y="5338763"/>
          <p14:tracePt t="110110" x="11964988" y="5338763"/>
          <p14:tracePt t="110113" x="11964988" y="5330825"/>
          <p14:tracePt t="110118" x="11974513" y="5330825"/>
          <p14:tracePt t="110118" x="11974513" y="5321300"/>
          <p14:tracePt t="110120" x="11974513" y="5313363"/>
          <p14:tracePt t="110125" x="11974513" y="5305425"/>
          <p14:tracePt t="110131" x="11974513" y="5295900"/>
          <p14:tracePt t="110137" x="11974513" y="5287963"/>
          <p14:tracePt t="110139" x="11974513" y="5280025"/>
          <p14:tracePt t="110145" x="11974513" y="5272088"/>
          <p14:tracePt t="110151" x="11974513" y="5262563"/>
          <p14:tracePt t="110154" x="11974513" y="5254625"/>
          <p14:tracePt t="110156" x="11964988" y="5246688"/>
          <p14:tracePt t="110160" x="11964988" y="5237163"/>
          <p14:tracePt t="110161" x="11957050" y="5237163"/>
          <p14:tracePt t="110164" x="11957050" y="5229225"/>
          <p14:tracePt t="110166" x="11949113" y="5229225"/>
          <p14:tracePt t="110169" x="11949113" y="5221288"/>
          <p14:tracePt t="110170" x="11939588" y="5213350"/>
          <p14:tracePt t="110171" x="11931650" y="5213350"/>
          <p14:tracePt t="110172" x="11931650" y="5203825"/>
          <p14:tracePt t="110174" x="11923713" y="5203825"/>
          <p14:tracePt t="110176" x="11923713" y="5195888"/>
          <p14:tracePt t="110178" x="11915775" y="5195888"/>
          <p14:tracePt t="110181" x="11906250" y="5187950"/>
          <p14:tracePt t="110184" x="11898313" y="5178425"/>
          <p14:tracePt t="110186" x="11890375" y="5170488"/>
          <p14:tracePt t="110188" x="11880850" y="5170488"/>
          <p14:tracePt t="110189" x="11872913" y="5162550"/>
          <p14:tracePt t="110190" x="11864975" y="5162550"/>
          <p14:tracePt t="110191" x="11864975" y="5154613"/>
          <p14:tracePt t="110192" x="11857038" y="5145088"/>
          <p14:tracePt t="110194" x="11847513" y="5145088"/>
          <p14:tracePt t="110196" x="11847513" y="5137150"/>
          <p14:tracePt t="110197" x="11831638" y="5137150"/>
          <p14:tracePt t="110200" x="11822113" y="5129213"/>
          <p14:tracePt t="110201" x="11806238" y="5119688"/>
          <p14:tracePt t="110202" x="11798300" y="5119688"/>
          <p14:tracePt t="110204" x="11798300" y="5111750"/>
          <p14:tracePt t="110205" x="11788775" y="5111750"/>
          <p14:tracePt t="110207" x="11780838" y="5111750"/>
          <p14:tracePt t="110208" x="11772900" y="5103813"/>
          <p14:tracePt t="110208" x="11763375" y="5103813"/>
          <p14:tracePt t="110210" x="11747500" y="5095875"/>
          <p14:tracePt t="110211" x="11747500" y="5086350"/>
          <p14:tracePt t="110212" x="11730038" y="5086350"/>
          <p14:tracePt t="110213" x="11722100" y="5078413"/>
          <p14:tracePt t="110215" x="11714163" y="5078413"/>
          <p14:tracePt t="110218" x="11696700" y="5078413"/>
          <p14:tracePt t="110220" x="11680825" y="5070475"/>
          <p14:tracePt t="110221" x="11680825" y="5060950"/>
          <p14:tracePt t="110221" x="11663363" y="5060950"/>
          <p14:tracePt t="110223" x="11655425" y="5060950"/>
          <p14:tracePt t="110225" x="11637963" y="5053013"/>
          <p14:tracePt t="110227" x="11630025" y="5053013"/>
          <p14:tracePt t="110227" x="11622088" y="5045075"/>
          <p14:tracePt t="110228" x="11612563" y="5045075"/>
          <p14:tracePt t="110229" x="11604625" y="5045075"/>
          <p14:tracePt t="110231" x="11596688" y="5045075"/>
          <p14:tracePt t="110234" x="11579225" y="5037138"/>
          <p14:tracePt t="110237" x="11553825" y="5037138"/>
          <p14:tracePt t="110238" x="11537950" y="5037138"/>
          <p14:tracePt t="110238" x="11528425" y="5027613"/>
          <p14:tracePt t="110240" x="11520488" y="5027613"/>
          <p14:tracePt t="110241" x="11512550" y="5027613"/>
          <p14:tracePt t="110242" x="11504613" y="5019675"/>
          <p14:tracePt t="110243" x="11487150" y="5019675"/>
          <p14:tracePt t="110245" x="11479213" y="5019675"/>
          <p14:tracePt t="110246" x="11461750" y="5011738"/>
          <p14:tracePt t="110250" x="11436350" y="5011738"/>
          <p14:tracePt t="110252" x="11428413" y="5011738"/>
          <p14:tracePt t="110252" x="11420475" y="5011738"/>
          <p14:tracePt t="110253" x="11403013" y="5011738"/>
          <p14:tracePt t="110255" x="11395075" y="5011738"/>
          <p14:tracePt t="110257" x="11377613" y="5011738"/>
          <p14:tracePt t="110258" x="11369675" y="5011738"/>
          <p14:tracePt t="110260" x="11361738" y="5011738"/>
          <p14:tracePt t="110261" x="11352213" y="5011738"/>
          <p14:tracePt t="110262" x="11344275" y="5011738"/>
          <p14:tracePt t="110263" x="11336338" y="5002213"/>
          <p14:tracePt t="110264" x="11318875" y="5002213"/>
          <p14:tracePt t="110267" x="11285538" y="5002213"/>
          <p14:tracePt t="110269" x="11277600" y="5002213"/>
          <p14:tracePt t="110271" x="11260138" y="5002213"/>
          <p14:tracePt t="110272" x="11252200" y="5002213"/>
          <p14:tracePt t="110272" x="11244263" y="4994275"/>
          <p14:tracePt t="110273" x="11226800" y="4994275"/>
          <p14:tracePt t="110274" x="11218863" y="4994275"/>
          <p14:tracePt t="110275" x="11210925" y="4994275"/>
          <p14:tracePt t="110276" x="11201400" y="4994275"/>
          <p14:tracePt t="110277" x="11185525" y="4994275"/>
          <p14:tracePt t="110278" x="11176000" y="4994275"/>
          <p14:tracePt t="110279" x="11168063" y="4994275"/>
          <p14:tracePt t="110280" x="11160125" y="4994275"/>
          <p14:tracePt t="110281" x="11142663" y="4994275"/>
          <p14:tracePt t="110283" x="11126788" y="4994275"/>
          <p14:tracePt t="110284" x="11109325" y="4994275"/>
          <p14:tracePt t="110285" x="11101388" y="4994275"/>
          <p14:tracePt t="110286" x="11093450" y="4994275"/>
          <p14:tracePt t="110287" x="11083925" y="4994275"/>
          <p14:tracePt t="110289" x="11068050" y="4994275"/>
          <p14:tracePt t="110289" x="11058525" y="4994275"/>
          <p14:tracePt t="110290" x="11050588" y="4994275"/>
          <p14:tracePt t="110292" x="11042650" y="4994275"/>
          <p14:tracePt t="110292" x="11025188" y="4994275"/>
          <p14:tracePt t="110293" x="11017250" y="4994275"/>
          <p14:tracePt t="110295" x="11009313" y="4994275"/>
          <p14:tracePt t="110296" x="10991850" y="4994275"/>
          <p14:tracePt t="110298" x="10983913" y="4994275"/>
          <p14:tracePt t="110299" x="10975975" y="4994275"/>
          <p14:tracePt t="110301" x="10950575" y="4994275"/>
          <p14:tracePt t="110301" x="10941050" y="4994275"/>
          <p14:tracePt t="110303" x="10933113" y="4994275"/>
          <p14:tracePt t="110303" x="10917238" y="4994275"/>
          <p14:tracePt t="110305" x="10907713" y="4994275"/>
          <p14:tracePt t="110306" x="10899775" y="4994275"/>
          <p14:tracePt t="110308" x="10891838" y="4994275"/>
          <p14:tracePt t="110308" x="10874375" y="4994275"/>
          <p14:tracePt t="110309" x="10866438" y="4994275"/>
          <p14:tracePt t="110310" x="10858500" y="4994275"/>
          <p14:tracePt t="110311" x="10848975" y="4994275"/>
          <p14:tracePt t="110313" x="10841038" y="4994275"/>
          <p14:tracePt t="110313" x="10823575" y="4994275"/>
          <p14:tracePt t="110316" x="10807700" y="4994275"/>
          <p14:tracePt t="110319" x="10774363" y="4994275"/>
          <p14:tracePt t="110321" x="10756900" y="4994275"/>
          <p14:tracePt t="110323" x="10748963" y="4994275"/>
          <p14:tracePt t="110324" x="10731500" y="4994275"/>
          <p14:tracePt t="110325" x="10723563" y="4994275"/>
          <p14:tracePt t="110326" x="10706100" y="4994275"/>
          <p14:tracePt t="110328" x="10682288" y="4994275"/>
          <p14:tracePt t="110330" x="10672763" y="5002213"/>
          <p14:tracePt t="110331" x="10664825" y="5002213"/>
          <p14:tracePt t="110334" x="10639425" y="5002213"/>
          <p14:tracePt t="110336" x="10631488" y="5002213"/>
          <p14:tracePt t="110337" x="10623550" y="5002213"/>
          <p14:tracePt t="110338" x="10614025" y="5002213"/>
          <p14:tracePt t="110339" x="10606088" y="5002213"/>
          <p14:tracePt t="110340" x="10588625" y="5011738"/>
          <p14:tracePt t="110343" x="10580688" y="5011738"/>
          <p14:tracePt t="110346" x="10572750" y="5011738"/>
          <p14:tracePt t="110347" x="10564813" y="5019675"/>
          <p14:tracePt t="110349" x="10555288" y="5019675"/>
          <p14:tracePt t="110352" x="10547350" y="5027613"/>
          <p14:tracePt t="110354" x="10539413" y="5027613"/>
          <p14:tracePt t="110355" x="10529888" y="5027613"/>
          <p14:tracePt t="110357" x="10529888" y="5037138"/>
          <p14:tracePt t="110360" x="10521950" y="5037138"/>
          <p14:tracePt t="110361" x="10521950" y="5045075"/>
          <p14:tracePt t="110363" x="10514013" y="5045075"/>
          <p14:tracePt t="110365" x="10514013" y="5053013"/>
          <p14:tracePt t="110367" x="10514013" y="5060950"/>
          <p14:tracePt t="110370" x="10506075" y="5060950"/>
          <p14:tracePt t="110371" x="10506075" y="5070475"/>
          <p14:tracePt t="110371" x="10496550" y="5070475"/>
          <p14:tracePt t="110374" x="10496550" y="5078413"/>
          <p14:tracePt t="110377" x="10496550" y="5086350"/>
          <p14:tracePt t="110379" x="10488613" y="5095875"/>
          <p14:tracePt t="110382" x="10488613" y="5103813"/>
          <p14:tracePt t="110387" x="10488613" y="5111750"/>
          <p14:tracePt t="110388" x="10480675" y="5111750"/>
          <p14:tracePt t="110389" x="10480675" y="5119688"/>
          <p14:tracePt t="110390" x="10480675" y="5129213"/>
          <p14:tracePt t="110393" x="10480675" y="5137150"/>
          <p14:tracePt t="110395" x="10480675" y="5145088"/>
          <p14:tracePt t="110399" x="10471150" y="5154613"/>
          <p14:tracePt t="110400" x="10471150" y="5162550"/>
          <p14:tracePt t="110402" x="10471150" y="5170488"/>
          <p14:tracePt t="110403" x="10471150" y="5178425"/>
          <p14:tracePt t="110406" x="10471150" y="5187950"/>
          <p14:tracePt t="110408" x="10463213" y="5195888"/>
          <p14:tracePt t="110409" x="10463213" y="5203825"/>
          <p14:tracePt t="110411" x="10455275" y="5213350"/>
          <p14:tracePt t="110413" x="10455275" y="5221288"/>
          <p14:tracePt t="110416" x="10455275" y="5229225"/>
          <p14:tracePt t="110419" x="10455275" y="5237163"/>
          <p14:tracePt t="110419" x="10447338" y="5246688"/>
          <p14:tracePt t="110422" x="10447338" y="5254625"/>
          <p14:tracePt t="110422" x="10447338" y="5262563"/>
          <p14:tracePt t="110424" x="10437813" y="5272088"/>
          <p14:tracePt t="110426" x="10429875" y="5280025"/>
          <p14:tracePt t="110429" x="10429875" y="5287963"/>
          <p14:tracePt t="110429" x="10429875" y="5295900"/>
          <p14:tracePt t="110431" x="10421938" y="5305425"/>
          <p14:tracePt t="110433" x="10421938" y="5313363"/>
          <p14:tracePt t="110435" x="10421938" y="5321300"/>
          <p14:tracePt t="110437" x="10412413" y="5330825"/>
          <p14:tracePt t="110438" x="10404475" y="5338763"/>
          <p14:tracePt t="110441" x="10396538" y="5346700"/>
          <p14:tracePt t="110441" x="10396538" y="5356225"/>
          <p14:tracePt t="110443" x="10396538" y="5364163"/>
          <p14:tracePt t="110444" x="10388600" y="5364163"/>
          <p14:tracePt t="110446" x="10388600" y="5372100"/>
          <p14:tracePt t="110451" x="10371138" y="5397500"/>
          <p14:tracePt t="110453" x="10363200" y="5397500"/>
          <p14:tracePt t="110454" x="10363200" y="5405438"/>
          <p14:tracePt t="110457" x="10353675" y="5414963"/>
          <p14:tracePt t="110458" x="10353675" y="5422900"/>
          <p14:tracePt t="110462" x="10345738" y="5430838"/>
          <p14:tracePt t="110467" x="10337800" y="5438775"/>
          <p14:tracePt t="110471" x="10337800" y="5448300"/>
          <p14:tracePt t="110471" x="10329863" y="5448300"/>
          <p14:tracePt t="110473" x="10329863" y="5456238"/>
          <p14:tracePt t="110475" x="10320338" y="5456238"/>
          <p14:tracePt t="110479" x="10320338" y="5464175"/>
          <p14:tracePt t="110481" x="10312400" y="5464175"/>
          <p14:tracePt t="110486" x="10312400" y="5473700"/>
          <p14:tracePt t="110488" x="10304463" y="5473700"/>
          <p14:tracePt t="110493" x="10304463" y="5481638"/>
          <p14:tracePt t="110501" x="10294938" y="5481638"/>
          <p14:tracePt t="110502" x="10294938" y="5489575"/>
          <p14:tracePt t="110507" x="10287000" y="5489575"/>
          <p14:tracePt t="110509" x="10287000" y="5497513"/>
          <p14:tracePt t="110530" x="10287000" y="5507038"/>
          <p14:tracePt t="110597" x="10287000" y="5514975"/>
          <p14:tracePt t="113488" x="10294938" y="5514975"/>
          <p14:tracePt t="113490" x="10304463" y="5514975"/>
          <p14:tracePt t="113493" x="10312400" y="5514975"/>
          <p14:tracePt t="113497" x="10320338" y="5514975"/>
          <p14:tracePt t="113499" x="10329863" y="5514975"/>
          <p14:tracePt t="113501" x="10337800" y="5514975"/>
          <p14:tracePt t="113503" x="10345738" y="5514975"/>
          <p14:tracePt t="113505" x="10345738" y="5507038"/>
          <p14:tracePt t="113506" x="10353675" y="5507038"/>
          <p14:tracePt t="113508" x="10363200" y="5507038"/>
          <p14:tracePt t="113510" x="10371138" y="5507038"/>
          <p14:tracePt t="113511" x="10371138" y="5497513"/>
          <p14:tracePt t="113513" x="10379075" y="5497513"/>
          <p14:tracePt t="113517" x="10388600" y="5489575"/>
          <p14:tracePt t="113520" x="10396538" y="5489575"/>
          <p14:tracePt t="113522" x="10404475" y="5489575"/>
          <p14:tracePt t="113522" x="10404475" y="5481638"/>
          <p14:tracePt t="113526" x="10412413" y="5481638"/>
          <p14:tracePt t="113529" x="10421938" y="5473700"/>
          <p14:tracePt t="113531" x="10429875" y="5473700"/>
          <p14:tracePt t="113534" x="10437813" y="5464175"/>
          <p14:tracePt t="113537" x="10447338" y="5464175"/>
          <p14:tracePt t="113538" x="10447338" y="5456238"/>
          <p14:tracePt t="113539" x="10455275" y="5456238"/>
          <p14:tracePt t="113540" x="10455275" y="5448300"/>
          <p14:tracePt t="113541" x="10463213" y="5448300"/>
          <p14:tracePt t="113543" x="10471150" y="5438775"/>
          <p14:tracePt t="113545" x="10480675" y="5438775"/>
          <p14:tracePt t="113547" x="10480675" y="5430838"/>
          <p14:tracePt t="113548" x="10488613" y="5430838"/>
          <p14:tracePt t="113549" x="10488613" y="5422900"/>
          <p14:tracePt t="113551" x="10506075" y="5414963"/>
          <p14:tracePt t="113554" x="10521950" y="5397500"/>
          <p14:tracePt t="113555" x="10529888" y="5389563"/>
          <p14:tracePt t="113555" x="10529888" y="5380038"/>
          <p14:tracePt t="113558" x="10547350" y="5364163"/>
          <p14:tracePt t="113558" x="10555288" y="5364163"/>
          <p14:tracePt t="113559" x="10564813" y="5356225"/>
          <p14:tracePt t="113560" x="10572750" y="5346700"/>
          <p14:tracePt t="113561" x="10580688" y="5330825"/>
          <p14:tracePt t="113562" x="10588625" y="5321300"/>
          <p14:tracePt t="113563" x="10598150" y="5313363"/>
          <p14:tracePt t="113565" x="10606088" y="5295900"/>
          <p14:tracePt t="113568" x="10631488" y="5272088"/>
          <p14:tracePt t="113571" x="10664825" y="5237163"/>
          <p14:tracePt t="113572" x="10690225" y="5213350"/>
          <p14:tracePt t="113573" x="10690225" y="5195888"/>
          <p14:tracePt t="113574" x="10706100" y="5187950"/>
          <p14:tracePt t="113575" x="10715625" y="5170488"/>
          <p14:tracePt t="113576" x="10731500" y="5162550"/>
          <p14:tracePt t="113577" x="10731500" y="5145088"/>
          <p14:tracePt t="113578" x="10748963" y="5129213"/>
          <p14:tracePt t="113579" x="10756900" y="5119688"/>
          <p14:tracePt t="113580" x="10774363" y="5103813"/>
          <p14:tracePt t="113581" x="10782300" y="5086350"/>
          <p14:tracePt t="113582" x="10790238" y="5078413"/>
          <p14:tracePt t="113584" x="10799763" y="5060950"/>
          <p14:tracePt t="113587" x="10833100" y="5019675"/>
          <p14:tracePt t="113589" x="10841038" y="5002213"/>
          <p14:tracePt t="113589" x="10848975" y="4994275"/>
          <p14:tracePt t="113590" x="10858500" y="4978400"/>
          <p14:tracePt t="113591" x="10866438" y="4968875"/>
          <p14:tracePt t="113592" x="10874375" y="4960938"/>
          <p14:tracePt t="113593" x="10882313" y="4943475"/>
          <p14:tracePt t="113594" x="10891838" y="4927600"/>
          <p14:tracePt t="113595" x="10899775" y="4919663"/>
          <p14:tracePt t="113597" x="10907713" y="4902200"/>
          <p14:tracePt t="113598" x="10917238" y="4884738"/>
          <p14:tracePt t="113598" x="10925175" y="4876800"/>
          <p14:tracePt t="113600" x="10941050" y="4851400"/>
          <p14:tracePt t="113603" x="10966450" y="4810125"/>
          <p14:tracePt t="113604" x="10966450" y="4792663"/>
          <p14:tracePt t="113605" x="10975975" y="4784725"/>
          <p14:tracePt t="113606" x="10983913" y="4767263"/>
          <p14:tracePt t="113607" x="10983913" y="4759325"/>
          <p14:tracePt t="113608" x="10991850" y="4743450"/>
          <p14:tracePt t="113609" x="11009313" y="4725988"/>
          <p14:tracePt t="113610" x="11009313" y="4718050"/>
          <p14:tracePt t="113611" x="11017250" y="4692650"/>
          <p14:tracePt t="113612" x="11025188" y="4684713"/>
          <p14:tracePt t="113614" x="11025188" y="4675188"/>
          <p14:tracePt t="113616" x="11034713" y="4659313"/>
          <p14:tracePt t="113618" x="11042650" y="4633913"/>
          <p14:tracePt t="113619" x="11050588" y="4616450"/>
          <p14:tracePt t="113623" x="11075988" y="4557713"/>
          <p14:tracePt t="113624" x="11083925" y="4524375"/>
          <p14:tracePt t="113626" x="11093450" y="4506913"/>
          <p14:tracePt t="113626" x="11101388" y="4491038"/>
          <p14:tracePt t="113627" x="11109325" y="4483100"/>
          <p14:tracePt t="113628" x="11109325" y="4465638"/>
          <p14:tracePt t="113629" x="11117263" y="4448175"/>
          <p14:tracePt t="113630" x="11126788" y="4432300"/>
          <p14:tracePt t="113631" x="11126788" y="4414838"/>
          <p14:tracePt t="113632" x="11134725" y="4406900"/>
          <p14:tracePt t="113634" x="11142663" y="4373563"/>
          <p14:tracePt t="113636" x="11152188" y="4356100"/>
          <p14:tracePt t="113637" x="11168063" y="4322763"/>
          <p14:tracePt t="113638" x="11168063" y="4314825"/>
          <p14:tracePt t="113639" x="11168063" y="4306888"/>
          <p14:tracePt t="113640" x="11176000" y="4281488"/>
          <p14:tracePt t="113641" x="11185525" y="4264025"/>
          <p14:tracePt t="113642" x="11185525" y="4256088"/>
          <p14:tracePt t="113643" x="11193463" y="4238625"/>
          <p14:tracePt t="113644" x="11201400" y="4222750"/>
          <p14:tracePt t="113645" x="11201400" y="4213225"/>
          <p14:tracePt t="113647" x="11210925" y="4205288"/>
          <p14:tracePt t="113647" x="11210925" y="4189413"/>
          <p14:tracePt t="113648" x="11210925" y="4171950"/>
          <p14:tracePt t="113650" x="11218863" y="4164013"/>
          <p14:tracePt t="113653" x="11234738" y="4121150"/>
          <p14:tracePt t="113655" x="11234738" y="4105275"/>
          <p14:tracePt t="113657" x="11234738" y="4087813"/>
          <p14:tracePt t="113658" x="11234738" y="4079875"/>
          <p14:tracePt t="113659" x="11244263" y="4062413"/>
          <p14:tracePt t="113660" x="11244263" y="4054475"/>
          <p14:tracePt t="113661" x="11244263" y="4046538"/>
          <p14:tracePt t="113662" x="11244263" y="4037013"/>
          <p14:tracePt t="113663" x="11252200" y="4021138"/>
          <p14:tracePt t="113664" x="11252200" y="4011613"/>
          <p14:tracePt t="113665" x="11252200" y="4003675"/>
          <p14:tracePt t="113668" x="11252200" y="3995738"/>
          <p14:tracePt t="113671" x="11252200" y="3970338"/>
          <p14:tracePt t="113671" x="11252200" y="3962400"/>
          <p14:tracePt t="113672" x="11252200" y="3952875"/>
          <p14:tracePt t="113673" x="11252200" y="3944938"/>
          <p14:tracePt t="113674" x="11252200" y="3937000"/>
          <p14:tracePt t="113675" x="11252200" y="3929063"/>
          <p14:tracePt t="113677" x="11252200" y="3911600"/>
          <p14:tracePt t="113678" x="11244263" y="3911600"/>
          <p14:tracePt t="113679" x="11244263" y="3903663"/>
          <p14:tracePt t="113680" x="11244263" y="3894138"/>
          <p14:tracePt t="113681" x="11244263" y="3886200"/>
          <p14:tracePt t="113684" x="11234738" y="3878263"/>
          <p14:tracePt t="113685" x="11234738" y="3870325"/>
          <p14:tracePt t="113686" x="11234738" y="3860800"/>
          <p14:tracePt t="113688" x="11226800" y="3852863"/>
          <p14:tracePt t="113690" x="11226800" y="3844925"/>
          <p14:tracePt t="113690" x="11218863" y="3835400"/>
          <p14:tracePt t="113691" x="11218863" y="3827463"/>
          <p14:tracePt t="113694" x="11210925" y="3819525"/>
          <p14:tracePt t="113696" x="11210925" y="3811588"/>
          <p14:tracePt t="113697" x="11201400" y="3802063"/>
          <p14:tracePt t="113700" x="11193463" y="3794125"/>
          <p14:tracePt t="113701" x="11193463" y="3786188"/>
          <p14:tracePt t="113703" x="11193463" y="3776663"/>
          <p14:tracePt t="113704" x="11185525" y="3776663"/>
          <p14:tracePt t="113706" x="11185525" y="3768725"/>
          <p14:tracePt t="113707" x="11185525" y="3760788"/>
          <p14:tracePt t="113708" x="11176000" y="3760788"/>
          <p14:tracePt t="113710" x="11176000" y="3752850"/>
          <p14:tracePt t="113711" x="11176000" y="3743325"/>
          <p14:tracePt t="113714" x="11168063" y="3743325"/>
          <p14:tracePt t="113715" x="11168063" y="3735388"/>
          <p14:tracePt t="113719" x="11160125" y="3735388"/>
          <p14:tracePt t="113720" x="11160125" y="3727450"/>
          <p14:tracePt t="113738" x="11152188" y="3727450"/>
          <p14:tracePt t="113850" x="11160125" y="3727450"/>
          <p14:tracePt t="113852" x="11168063" y="3727450"/>
          <p14:tracePt t="113857" x="11176000" y="3727450"/>
          <p14:tracePt t="113859" x="11185525" y="3727450"/>
          <p14:tracePt t="113862" x="11193463" y="3727450"/>
          <p14:tracePt t="113863" x="11201400" y="3717925"/>
          <p14:tracePt t="113866" x="11210925" y="3717925"/>
          <p14:tracePt t="113868" x="11218863" y="3709988"/>
          <p14:tracePt t="113869" x="11226800" y="3709988"/>
          <p14:tracePt t="113872" x="11234738" y="3709988"/>
          <p14:tracePt t="113873" x="11244263" y="3709988"/>
          <p14:tracePt t="113874" x="11260138" y="3709988"/>
          <p14:tracePt t="113875" x="11260138" y="3702050"/>
          <p14:tracePt t="113877" x="11269663" y="3702050"/>
          <p14:tracePt t="113879" x="11277600" y="3702050"/>
          <p14:tracePt t="113880" x="11285538" y="3702050"/>
          <p14:tracePt t="113881" x="11293475" y="3694113"/>
          <p14:tracePt t="113884" x="11303000" y="3684588"/>
          <p14:tracePt t="113886" x="11310938" y="3684588"/>
          <p14:tracePt t="113887" x="11318875" y="3684588"/>
          <p14:tracePt t="113889" x="11336338" y="3676650"/>
          <p14:tracePt t="113889" x="11344275" y="3676650"/>
          <p14:tracePt t="113890" x="11344275" y="3668713"/>
          <p14:tracePt t="113891" x="11352213" y="3668713"/>
          <p14:tracePt t="113893" x="11369675" y="3668713"/>
          <p14:tracePt t="113894" x="11369675" y="3659188"/>
          <p14:tracePt t="113896" x="11377613" y="3651250"/>
          <p14:tracePt t="113898" x="11387138" y="3651250"/>
          <p14:tracePt t="113898" x="11387138" y="3643313"/>
          <p14:tracePt t="113900" x="11403013" y="3643313"/>
          <p14:tracePt t="113903" x="11410950" y="3635375"/>
          <p14:tracePt t="113903" x="11428413" y="3625850"/>
          <p14:tracePt t="113906" x="11428413" y="3617913"/>
          <p14:tracePt t="113907" x="11436350" y="3617913"/>
          <p14:tracePt t="113907" x="11445875" y="3609975"/>
          <p14:tracePt t="113908" x="11453813" y="3609975"/>
          <p14:tracePt t="113909" x="11461750" y="3592513"/>
          <p14:tracePt t="113912" x="11469688" y="3584575"/>
          <p14:tracePt t="113913" x="11479213" y="3584575"/>
          <p14:tracePt t="113914" x="11487150" y="3576638"/>
          <p14:tracePt t="113916" x="11487150" y="3567113"/>
          <p14:tracePt t="113919" x="11512550" y="3551238"/>
          <p14:tracePt t="113921" x="11528425" y="3525838"/>
          <p14:tracePt t="113922" x="11537950" y="3517900"/>
          <p14:tracePt t="113923" x="11545888" y="3517900"/>
          <p14:tracePt t="113924" x="11553825" y="3500438"/>
          <p14:tracePt t="113926" x="11563350" y="3492500"/>
          <p14:tracePt t="113927" x="11571288" y="3475038"/>
          <p14:tracePt t="113929" x="11579225" y="3475038"/>
          <p14:tracePt t="113930" x="11587163" y="3459163"/>
          <p14:tracePt t="113932" x="11596688" y="3441700"/>
          <p14:tracePt t="113934" x="11604625" y="3433763"/>
          <p14:tracePt t="113937" x="11622088" y="3408363"/>
          <p14:tracePt t="113938" x="11622088" y="3398838"/>
          <p14:tracePt t="113940" x="11630025" y="3390900"/>
          <p14:tracePt t="113940" x="11637963" y="3382963"/>
          <p14:tracePt t="113942" x="11645900" y="3365500"/>
          <p14:tracePt t="113943" x="11655425" y="3357563"/>
          <p14:tracePt t="113945" x="11655425" y="3349625"/>
          <p14:tracePt t="113946" x="11663363" y="3332163"/>
          <p14:tracePt t="113948" x="11663363" y="3324225"/>
          <p14:tracePt t="113951" x="11671300" y="3306763"/>
          <p14:tracePt t="113953" x="11680825" y="3281363"/>
          <p14:tracePt t="113956" x="11680825" y="3265488"/>
          <p14:tracePt t="113958" x="11688763" y="3257550"/>
          <p14:tracePt t="113959" x="11688763" y="3248025"/>
          <p14:tracePt t="113959" x="11688763" y="3240088"/>
          <p14:tracePt t="113960" x="11696700" y="3240088"/>
          <p14:tracePt t="113961" x="11696700" y="3222625"/>
          <p14:tracePt t="113962" x="11696700" y="3214688"/>
          <p14:tracePt t="113964" x="11696700" y="3198813"/>
          <p14:tracePt t="113965" x="11696700" y="3189288"/>
          <p14:tracePt t="113967" x="11696700" y="3181350"/>
          <p14:tracePt t="113970" x="11696700" y="3155950"/>
          <p14:tracePt t="113971" x="11696700" y="3148013"/>
          <p14:tracePt t="113972" x="11696700" y="3140075"/>
          <p14:tracePt t="113973" x="11696700" y="3130550"/>
          <p14:tracePt t="113974" x="11696700" y="3122613"/>
          <p14:tracePt t="113975" x="11696700" y="3114675"/>
          <p14:tracePt t="113977" x="11696700" y="3105150"/>
          <p14:tracePt t="113978" x="11696700" y="3097213"/>
          <p14:tracePt t="113979" x="11696700" y="3089275"/>
          <p14:tracePt t="113980" x="11696700" y="3071813"/>
          <p14:tracePt t="113983" x="11688763" y="3063875"/>
          <p14:tracePt t="113984" x="11688763" y="3046413"/>
          <p14:tracePt t="113987" x="11680825" y="3030538"/>
          <p14:tracePt t="113988" x="11671300" y="3022600"/>
          <p14:tracePt t="113989" x="11671300" y="3013075"/>
          <p14:tracePt t="113989" x="11663363" y="3005138"/>
          <p14:tracePt t="113990" x="11655425" y="2997200"/>
          <p14:tracePt t="113991" x="11655425" y="2987675"/>
          <p14:tracePt t="113992" x="11645900" y="2979738"/>
          <p14:tracePt t="113993" x="11645900" y="2971800"/>
          <p14:tracePt t="113994" x="11637963" y="2963863"/>
          <p14:tracePt t="113995" x="11630025" y="2954338"/>
          <p14:tracePt t="113997" x="11630025" y="2946400"/>
          <p14:tracePt t="113997" x="11612563" y="2946400"/>
          <p14:tracePt t="114001" x="11604625" y="2928938"/>
          <p14:tracePt t="114002" x="11587163" y="2913063"/>
          <p14:tracePt t="114003" x="11587163" y="2905125"/>
          <p14:tracePt t="114004" x="11579225" y="2895600"/>
          <p14:tracePt t="114006" x="11571288" y="2887663"/>
          <p14:tracePt t="114006" x="11563350" y="2887663"/>
          <p14:tracePt t="114007" x="11553825" y="2870200"/>
          <p14:tracePt t="114009" x="11545888" y="2870200"/>
          <p14:tracePt t="114009" x="11545888" y="2862263"/>
          <p14:tracePt t="114010" x="11528425" y="2854325"/>
          <p14:tracePt t="114011" x="11520488" y="2846388"/>
          <p14:tracePt t="114012" x="11512550" y="2836863"/>
          <p14:tracePt t="114013" x="11504613" y="2836863"/>
          <p14:tracePt t="114014" x="11495088" y="2828925"/>
          <p14:tracePt t="114015" x="11479213" y="2820988"/>
          <p14:tracePt t="114017" x="11461750" y="2811463"/>
          <p14:tracePt t="114020" x="11445875" y="2803525"/>
          <p14:tracePt t="114021" x="11436350" y="2795588"/>
          <p14:tracePt t="114021" x="11420475" y="2795588"/>
          <p14:tracePt t="114023" x="11410950" y="2786063"/>
          <p14:tracePt t="114024" x="11403013" y="2778125"/>
          <p14:tracePt t="114025" x="11387138" y="2778125"/>
          <p14:tracePt t="114026" x="11377613" y="2778125"/>
          <p14:tracePt t="114028" x="11369675" y="2770188"/>
          <p14:tracePt t="114028" x="11361738" y="2762250"/>
          <p14:tracePt t="114029" x="11352213" y="2762250"/>
          <p14:tracePt t="114030" x="11336338" y="2762250"/>
          <p14:tracePt t="114031" x="11328400" y="2762250"/>
          <p14:tracePt t="114032" x="11318875" y="2752725"/>
          <p14:tracePt t="114035" x="11303000" y="2752725"/>
          <p14:tracePt t="114036" x="11293475" y="2752725"/>
          <p14:tracePt t="114038" x="11269663" y="2744788"/>
          <p14:tracePt t="114039" x="11260138" y="2744788"/>
          <p14:tracePt t="114041" x="11252200" y="2744788"/>
          <p14:tracePt t="114042" x="11244263" y="2744788"/>
          <p14:tracePt t="114042" x="11234738" y="2736850"/>
          <p14:tracePt t="114043" x="11218863" y="2736850"/>
          <p14:tracePt t="114045" x="11210925" y="2736850"/>
          <p14:tracePt t="114046" x="11193463" y="2736850"/>
          <p14:tracePt t="114047" x="11185525" y="2736850"/>
          <p14:tracePt t="114050" x="11168063" y="2736850"/>
          <p14:tracePt t="114052" x="11160125" y="2736850"/>
          <p14:tracePt t="114053" x="11152188" y="2736850"/>
          <p14:tracePt t="114054" x="11142663" y="2736850"/>
          <p14:tracePt t="114056" x="11126788" y="2736850"/>
          <p14:tracePt t="114059" x="11117263" y="2736850"/>
          <p14:tracePt t="114060" x="11109325" y="2736850"/>
          <p14:tracePt t="114062" x="11109325" y="2744788"/>
          <p14:tracePt t="114063" x="11101388" y="2744788"/>
          <p14:tracePt t="114064" x="11093450" y="2744788"/>
          <p14:tracePt t="114065" x="11093450" y="2752725"/>
          <p14:tracePt t="114068" x="11083925" y="2752725"/>
          <p14:tracePt t="114069" x="11075988" y="2752725"/>
          <p14:tracePt t="114070" x="11075988" y="2762250"/>
          <p14:tracePt t="114071" x="11068050" y="2762250"/>
          <p14:tracePt t="114072" x="11058525" y="2762250"/>
          <p14:tracePt t="114074" x="11058525" y="2770188"/>
          <p14:tracePt t="114075" x="11050588" y="2770188"/>
          <p14:tracePt t="114077" x="11050588" y="2778125"/>
          <p14:tracePt t="114079" x="11042650" y="2778125"/>
          <p14:tracePt t="114081" x="11042650" y="2786063"/>
          <p14:tracePt t="114082" x="11034713" y="2795588"/>
          <p14:tracePt t="114085" x="11025188" y="2795588"/>
          <p14:tracePt t="114087" x="11017250" y="2803525"/>
          <p14:tracePt t="114088" x="11017250" y="2811463"/>
          <p14:tracePt t="114090" x="11009313" y="2820988"/>
          <p14:tracePt t="114092" x="11009313" y="2828925"/>
          <p14:tracePt t="114094" x="10999788" y="2836863"/>
          <p14:tracePt t="114097" x="10991850" y="2846388"/>
          <p14:tracePt t="114101" x="10991850" y="2854325"/>
          <p14:tracePt t="114102" x="10991850" y="2862263"/>
          <p14:tracePt t="114104" x="10983913" y="2870200"/>
          <p14:tracePt t="114108" x="10983913" y="2879725"/>
          <p14:tracePt t="114111" x="10983913" y="2887663"/>
          <p14:tracePt t="114113" x="10983913" y="2895600"/>
          <p14:tracePt t="114118" x="10983913" y="2905125"/>
          <p14:tracePt t="114121" x="10983913" y="2913063"/>
          <p14:tracePt t="114126" x="10983913" y="2921000"/>
          <p14:tracePt t="114129" x="10983913" y="2928938"/>
          <p14:tracePt t="114136" x="10983913" y="2938463"/>
          <p14:tracePt t="114144" x="10983913" y="2946400"/>
          <p14:tracePt t="114163" x="10983913" y="2954338"/>
          <p14:tracePt t="114303" x="10983913" y="2963863"/>
          <p14:tracePt t="114307" x="10983913" y="2971800"/>
          <p14:tracePt t="114310" x="10983913" y="2979738"/>
          <p14:tracePt t="114312" x="10991850" y="2979738"/>
          <p14:tracePt t="114312" x="10991850" y="2987675"/>
          <p14:tracePt t="114313" x="10991850" y="2997200"/>
          <p14:tracePt t="114315" x="10999788" y="3005138"/>
          <p14:tracePt t="114318" x="10999788" y="3013075"/>
          <p14:tracePt t="114321" x="10999788" y="3030538"/>
          <p14:tracePt t="114322" x="11009313" y="3038475"/>
          <p14:tracePt t="114324" x="11009313" y="3046413"/>
          <p14:tracePt t="114325" x="11009313" y="3055938"/>
          <p14:tracePt t="114326" x="11017250" y="3063875"/>
          <p14:tracePt t="114327" x="11025188" y="3081338"/>
          <p14:tracePt t="114330" x="11034713" y="3097213"/>
          <p14:tracePt t="114332" x="11034713" y="3105150"/>
          <p14:tracePt t="114335" x="11042650" y="3122613"/>
          <p14:tracePt t="114338" x="11058525" y="3148013"/>
          <p14:tracePt t="114340" x="11058525" y="3155950"/>
          <p14:tracePt t="114341" x="11068050" y="3163888"/>
          <p14:tracePt t="114342" x="11075988" y="3173413"/>
          <p14:tracePt t="114343" x="11083925" y="3189288"/>
          <p14:tracePt t="114344" x="11083925" y="3198813"/>
          <p14:tracePt t="114345" x="11093450" y="3206750"/>
          <p14:tracePt t="114347" x="11101388" y="3222625"/>
          <p14:tracePt t="114349" x="11109325" y="3232150"/>
          <p14:tracePt t="114351" x="11117263" y="3240088"/>
          <p14:tracePt t="114353" x="11126788" y="3257550"/>
          <p14:tracePt t="114355" x="11134725" y="3265488"/>
          <p14:tracePt t="114356" x="11142663" y="3273425"/>
          <p14:tracePt t="114357" x="11152188" y="3281363"/>
          <p14:tracePt t="114357" x="11160125" y="3290888"/>
          <p14:tracePt t="114358" x="11168063" y="3298825"/>
          <p14:tracePt t="114359" x="11168063" y="3306763"/>
          <p14:tracePt t="114360" x="11176000" y="3306763"/>
          <p14:tracePt t="114361" x="11185525" y="3324225"/>
          <p14:tracePt t="114363" x="11193463" y="3324225"/>
          <p14:tracePt t="114364" x="11201400" y="3340100"/>
          <p14:tracePt t="114365" x="11210925" y="3340100"/>
          <p14:tracePt t="114368" x="11218863" y="3357563"/>
          <p14:tracePt t="114371" x="11234738" y="3375025"/>
          <p14:tracePt t="114372" x="11252200" y="3390900"/>
          <p14:tracePt t="114375" x="11269663" y="3408363"/>
          <p14:tracePt t="114378" x="11277600" y="3416300"/>
          <p14:tracePt t="114379" x="11285538" y="3424238"/>
          <p14:tracePt t="114380" x="11293475" y="3433763"/>
          <p14:tracePt t="114381" x="11303000" y="3441700"/>
          <p14:tracePt t="114384" x="11310938" y="3449638"/>
          <p14:tracePt t="114386" x="11328400" y="3467100"/>
          <p14:tracePt t="114387" x="11336338" y="3475038"/>
          <p14:tracePt t="114389" x="11344275" y="3492500"/>
          <p14:tracePt t="114390" x="11352213" y="3492500"/>
          <p14:tracePt t="114392" x="11361738" y="3500438"/>
          <p14:tracePt t="114394" x="11377613" y="3517900"/>
          <p14:tracePt t="114396" x="11387138" y="3525838"/>
          <p14:tracePt t="114398" x="11395075" y="3533775"/>
          <p14:tracePt t="114401" x="11410950" y="3541713"/>
          <p14:tracePt t="114404" x="11428413" y="3567113"/>
          <p14:tracePt t="114405" x="11445875" y="3584575"/>
          <p14:tracePt t="114407" x="11453813" y="3584575"/>
          <p14:tracePt t="114408" x="11461750" y="3600450"/>
          <p14:tracePt t="114409" x="11479213" y="3600450"/>
          <p14:tracePt t="114410" x="11479213" y="3609975"/>
          <p14:tracePt t="114411" x="11487150" y="3617913"/>
          <p14:tracePt t="114412" x="11487150" y="3625850"/>
          <p14:tracePt t="114413" x="11504613" y="3625850"/>
          <p14:tracePt t="114414" x="11504613" y="3635375"/>
          <p14:tracePt t="114415" x="11512550" y="3643313"/>
          <p14:tracePt t="114418" x="11528425" y="3659188"/>
          <p14:tracePt t="114420" x="11537950" y="3659188"/>
          <p14:tracePt t="114421" x="11545888" y="3668713"/>
          <p14:tracePt t="114421" x="11553825" y="3668713"/>
          <p14:tracePt t="114422" x="11563350" y="3676650"/>
          <p14:tracePt t="114423" x="11571288" y="3684588"/>
          <p14:tracePt t="114424" x="11571288" y="3694113"/>
          <p14:tracePt t="114425" x="11579225" y="3702050"/>
          <p14:tracePt t="114426" x="11587163" y="3702050"/>
          <p14:tracePt t="114427" x="11596688" y="3702050"/>
          <p14:tracePt t="114428" x="11596688" y="3709988"/>
          <p14:tracePt t="114429" x="11604625" y="3709988"/>
          <p14:tracePt t="114430" x="11604625" y="3717925"/>
          <p14:tracePt t="114431" x="11612563" y="3717925"/>
          <p14:tracePt t="114432" x="11622088" y="3727450"/>
          <p14:tracePt t="114434" x="11630025" y="3735388"/>
          <p14:tracePt t="114436" x="11637963" y="3735388"/>
          <p14:tracePt t="114438" x="11645900" y="3743325"/>
          <p14:tracePt t="114440" x="11655425" y="3752850"/>
          <p14:tracePt t="114442" x="11663363" y="3752850"/>
          <p14:tracePt t="114443" x="11663363" y="3760788"/>
          <p14:tracePt t="114446" x="11671300" y="3768725"/>
          <p14:tracePt t="114452" x="11688763" y="3776663"/>
          <p14:tracePt t="114459" x="11696700" y="3776663"/>
          <p14:tracePt t="114472" x="11696700" y="3786188"/>
          <p14:tracePt t="114558" x="11704638" y="3786188"/>
          <p14:tracePt t="114566" x="11704638" y="3794125"/>
          <p14:tracePt t="114593" x="11714163" y="3802063"/>
          <p14:tracePt t="114600" x="11714163" y="3811588"/>
          <p14:tracePt t="114642" x="11722100" y="3811588"/>
          <p14:tracePt t="114726" x="11730038" y="3811588"/>
          <p14:tracePt t="116406" x="11722100" y="3811588"/>
          <p14:tracePt t="116408" x="11714163" y="3811588"/>
          <p14:tracePt t="116411" x="11704638" y="3811588"/>
          <p14:tracePt t="116413" x="11696700" y="3819525"/>
          <p14:tracePt t="116413" x="11688763" y="3819525"/>
          <p14:tracePt t="116416" x="11680825" y="3819525"/>
          <p14:tracePt t="116419" x="11671300" y="3819525"/>
          <p14:tracePt t="116420" x="11671300" y="3827463"/>
          <p14:tracePt t="116445" x="11663363" y="3827463"/>
          <p14:tracePt t="116451" x="11663363" y="3835400"/>
          <p14:tracePt t="116454" x="11655425" y="3835400"/>
          <p14:tracePt t="116458" x="11645900" y="3835400"/>
          <p14:tracePt t="116461" x="11637963" y="3844925"/>
          <p14:tracePt t="116462" x="11630025" y="3844925"/>
          <p14:tracePt t="116464" x="11622088" y="3852863"/>
          <p14:tracePt t="116468" x="11604625" y="3860800"/>
          <p14:tracePt t="116470" x="11587163" y="3870325"/>
          <p14:tracePt t="116471" x="11579225" y="3870325"/>
          <p14:tracePt t="116471" x="11571288" y="3878263"/>
          <p14:tracePt t="116473" x="11545888" y="3886200"/>
          <p14:tracePt t="116474" x="11537950" y="3894138"/>
          <p14:tracePt t="116476" x="11528425" y="3894138"/>
          <p14:tracePt t="116476" x="11512550" y="3903663"/>
          <p14:tracePt t="116477" x="11504613" y="3911600"/>
          <p14:tracePt t="116479" x="11487150" y="3919538"/>
          <p14:tracePt t="116479" x="11469688" y="3919538"/>
          <p14:tracePt t="116480" x="11453813" y="3937000"/>
          <p14:tracePt t="116482" x="11445875" y="3937000"/>
          <p14:tracePt t="116484" x="11403013" y="3952875"/>
          <p14:tracePt t="116486" x="11369675" y="3970338"/>
          <p14:tracePt t="116488" x="11303000" y="3995738"/>
          <p14:tracePt t="116489" x="11277600" y="4011613"/>
          <p14:tracePt t="116490" x="11244263" y="4021138"/>
          <p14:tracePt t="116501" x="10950575" y="4138613"/>
          <p14:tracePt t="116503" x="10866438" y="4164013"/>
          <p14:tracePt t="116504" x="10841038" y="4179888"/>
          <p14:tracePt t="116505" x="10799763" y="4197350"/>
          <p14:tracePt t="116506" x="10764838" y="4213225"/>
          <p14:tracePt t="116506" x="10741025" y="4222750"/>
          <p14:tracePt t="116507" x="10698163" y="4230688"/>
          <p14:tracePt t="116508" x="10664825" y="4248150"/>
          <p14:tracePt t="116509" x="10623550" y="4264025"/>
          <p14:tracePt t="116511" x="10588625" y="4271963"/>
          <p14:tracePt t="116512" x="10555288" y="4289425"/>
          <p14:tracePt t="116512" x="10521950" y="4297363"/>
          <p14:tracePt t="116513" x="10471150" y="4322763"/>
          <p14:tracePt t="116514" x="10437813" y="4330700"/>
          <p14:tracePt t="116516" x="10396538" y="4348163"/>
          <p14:tracePt t="116517" x="10320338" y="4365625"/>
          <p14:tracePt t="116519" x="10294938" y="4373563"/>
          <p14:tracePt t="116523" x="10161588" y="4414838"/>
          <p14:tracePt t="116524" x="10085388" y="4448175"/>
          <p14:tracePt t="116525" x="10044113" y="4457700"/>
          <p14:tracePt t="116527" x="10010775" y="4465638"/>
          <p14:tracePt t="116528" x="9959975" y="4483100"/>
          <p14:tracePt t="116530" x="9883775" y="4498975"/>
          <p14:tracePt t="116532" x="9859963" y="4506913"/>
          <p14:tracePt t="116533" x="9825038" y="4506913"/>
          <p14:tracePt t="116534" x="9758363" y="4524375"/>
          <p14:tracePt t="116537" x="9699625" y="4549775"/>
          <p14:tracePt t="116538" x="9666288" y="4549775"/>
          <p14:tracePt t="116542" x="9556750" y="4575175"/>
          <p14:tracePt t="116544" x="9507538" y="4583113"/>
          <p14:tracePt t="116545" x="9472613" y="4583113"/>
          <p14:tracePt t="116546" x="9448800" y="4591050"/>
          <p14:tracePt t="116547" x="9380538" y="4600575"/>
          <p14:tracePt t="116549" x="9355138" y="4608513"/>
          <p14:tracePt t="116551" x="9296400" y="4616450"/>
          <p14:tracePt t="116551" x="9272588" y="4616450"/>
          <p14:tracePt t="116553" x="9247188" y="4616450"/>
          <p14:tracePt t="116554" x="9221788" y="4624388"/>
          <p14:tracePt t="116555" x="9196388" y="4624388"/>
          <p14:tracePt t="116556" x="9170988" y="4624388"/>
          <p14:tracePt t="116557" x="9137650" y="4633913"/>
          <p14:tracePt t="116558" x="9086850" y="4641850"/>
          <p14:tracePt t="116559" x="9053513" y="4641850"/>
          <p14:tracePt t="116560" x="9028113" y="4641850"/>
          <p14:tracePt t="116562" x="8978900" y="4641850"/>
          <p14:tracePt t="116563" x="8953500" y="4641850"/>
          <p14:tracePt t="116564" x="8910638" y="4649788"/>
          <p14:tracePt t="116565" x="8885238" y="4649788"/>
          <p14:tracePt t="116568" x="8843963" y="4649788"/>
          <p14:tracePt t="116569" x="8818563" y="4649788"/>
          <p14:tracePt t="116570" x="8767763" y="4659313"/>
          <p14:tracePt t="116571" x="8734425" y="4659313"/>
          <p14:tracePt t="116573" x="8685213" y="4659313"/>
          <p14:tracePt t="116575" x="8659813" y="4659313"/>
          <p14:tracePt t="116576" x="8642350" y="4659313"/>
          <p14:tracePt t="116576" x="8616950" y="4659313"/>
          <p14:tracePt t="116577" x="8591550" y="4659313"/>
          <p14:tracePt t="116578" x="8575675" y="4659313"/>
          <p14:tracePt t="116579" x="8550275" y="4659313"/>
          <p14:tracePt t="116580" x="8532813" y="4659313"/>
          <p14:tracePt t="116581" x="8499475" y="4659313"/>
          <p14:tracePt t="116582" x="8483600" y="4659313"/>
          <p14:tracePt t="116584" x="8440738" y="4659313"/>
          <p14:tracePt t="116586" x="8424863" y="4659313"/>
          <p14:tracePt t="116587" x="8399463" y="4659313"/>
          <p14:tracePt t="116587" x="8374063" y="4659313"/>
          <p14:tracePt t="116588" x="8356600" y="4659313"/>
          <p14:tracePt t="116590" x="8340725" y="4659313"/>
          <p14:tracePt t="116590" x="8323263" y="4659313"/>
          <p14:tracePt t="116591" x="8307388" y="4659313"/>
          <p14:tracePt t="116592" x="8297863" y="4659313"/>
          <p14:tracePt t="116593" x="8274050" y="4649788"/>
          <p14:tracePt t="116594" x="8248650" y="4649788"/>
          <p14:tracePt t="116596" x="8239125" y="4641850"/>
          <p14:tracePt t="116597" x="8223250" y="4641850"/>
          <p14:tracePt t="116598" x="8205788" y="4633913"/>
          <p14:tracePt t="116598" x="8189913" y="4633913"/>
          <p14:tracePt t="116601" x="8164513" y="4633913"/>
          <p14:tracePt t="116602" x="8131175" y="4624388"/>
          <p14:tracePt t="116603" x="8121650" y="4616450"/>
          <p14:tracePt t="116604" x="8105775" y="4616450"/>
          <p14:tracePt t="116606" x="8097838" y="4616450"/>
          <p14:tracePt t="116606" x="8072438" y="4608513"/>
          <p14:tracePt t="116607" x="8062913" y="4608513"/>
          <p14:tracePt t="116608" x="8054975" y="4600575"/>
          <p14:tracePt t="116609" x="8039100" y="4600575"/>
          <p14:tracePt t="116610" x="8029575" y="4600575"/>
          <p14:tracePt t="116611" x="8021638" y="4591050"/>
          <p14:tracePt t="116612" x="8004175" y="4583113"/>
          <p14:tracePt t="116613" x="7996238" y="4583113"/>
          <p14:tracePt t="116614" x="7988300" y="4575175"/>
          <p14:tracePt t="116615" x="7970838" y="4575175"/>
          <p14:tracePt t="116617" x="7954963" y="4565650"/>
          <p14:tracePt t="116619" x="7929563" y="4557713"/>
          <p14:tracePt t="116621" x="7921625" y="4549775"/>
          <p14:tracePt t="116622" x="7912100" y="4549775"/>
          <p14:tracePt t="116622" x="7904163" y="4541838"/>
          <p14:tracePt t="116624" x="7896225" y="4541838"/>
          <p14:tracePt t="116624" x="7886700" y="4541838"/>
          <p14:tracePt t="116625" x="7878763" y="4532313"/>
          <p14:tracePt t="116626" x="7870825" y="4532313"/>
          <p14:tracePt t="116627" x="7862888" y="4524375"/>
          <p14:tracePt t="116629" x="7853363" y="4524375"/>
          <p14:tracePt t="116630" x="7853363" y="4516438"/>
          <p14:tracePt t="116631" x="7837488" y="4516438"/>
          <p14:tracePt t="116632" x="7827963" y="4506913"/>
          <p14:tracePt t="116634" x="7820025" y="4506913"/>
          <p14:tracePt t="116636" x="7812088" y="4498975"/>
          <p14:tracePt t="116637" x="7804150" y="4491038"/>
          <p14:tracePt t="116638" x="7794625" y="4491038"/>
          <p14:tracePt t="116639" x="7786688" y="4491038"/>
          <p14:tracePt t="116640" x="7786688" y="4483100"/>
          <p14:tracePt t="116642" x="7778750" y="4483100"/>
          <p14:tracePt t="116644" x="7769225" y="4483100"/>
          <p14:tracePt t="116645" x="7769225" y="4473575"/>
          <p14:tracePt t="116647" x="7761288" y="4473575"/>
          <p14:tracePt t="116649" x="7753350" y="4473575"/>
          <p14:tracePt t="116651" x="7753350" y="4465638"/>
          <p14:tracePt t="116656" x="7753350" y="4457700"/>
          <p14:tracePt t="116804" x="7753350" y="4465638"/>
          <p14:tracePt t="116807" x="7761288" y="4465638"/>
          <p14:tracePt t="116815" x="7769225" y="4473575"/>
          <p14:tracePt t="116818" x="7778750" y="4473575"/>
          <p14:tracePt t="116821" x="7786688" y="4483100"/>
          <p14:tracePt t="116823" x="7794625" y="4483100"/>
          <p14:tracePt t="116825" x="7804150" y="4483100"/>
          <p14:tracePt t="116826" x="7804150" y="4491038"/>
          <p14:tracePt t="116829" x="7812088" y="4498975"/>
          <p14:tracePt t="116830" x="7820025" y="4498975"/>
          <p14:tracePt t="116831" x="7827963" y="4498975"/>
          <p14:tracePt t="116832" x="7837488" y="4506913"/>
          <p14:tracePt t="116835" x="7845425" y="4506913"/>
          <p14:tracePt t="116836" x="7862888" y="4516438"/>
          <p14:tracePt t="116838" x="7870825" y="4516438"/>
          <p14:tracePt t="116839" x="7878763" y="4524375"/>
          <p14:tracePt t="116839" x="7886700" y="4524375"/>
          <p14:tracePt t="116840" x="7896225" y="4532313"/>
          <p14:tracePt t="116841" x="7904163" y="4532313"/>
          <p14:tracePt t="116842" x="7921625" y="4541838"/>
          <p14:tracePt t="116844" x="7929563" y="4549775"/>
          <p14:tracePt t="116845" x="7937500" y="4549775"/>
          <p14:tracePt t="116847" x="7962900" y="4557713"/>
          <p14:tracePt t="116848" x="7970838" y="4565650"/>
          <p14:tracePt t="116849" x="7988300" y="4565650"/>
          <p14:tracePt t="116852" x="8004175" y="4575175"/>
          <p14:tracePt t="116854" x="8029575" y="4583113"/>
          <p14:tracePt t="116855" x="8039100" y="4583113"/>
          <p14:tracePt t="116856" x="8062913" y="4591050"/>
          <p14:tracePt t="116857" x="8072438" y="4600575"/>
          <p14:tracePt t="116858" x="8088313" y="4608513"/>
          <p14:tracePt t="116859" x="8105775" y="4608513"/>
          <p14:tracePt t="116860" x="8121650" y="4608513"/>
          <p14:tracePt t="116861" x="8131175" y="4616450"/>
          <p14:tracePt t="116862" x="8147050" y="4616450"/>
          <p14:tracePt t="116863" x="8164513" y="4624388"/>
          <p14:tracePt t="116864" x="8172450" y="4624388"/>
          <p14:tracePt t="116865" x="8189913" y="4624388"/>
          <p14:tracePt t="116868" x="8223250" y="4633913"/>
          <p14:tracePt t="116871" x="8281988" y="4641850"/>
          <p14:tracePt t="116872" x="8297863" y="4641850"/>
          <p14:tracePt t="116873" x="8307388" y="4649788"/>
          <p14:tracePt t="116874" x="8323263" y="4649788"/>
          <p14:tracePt t="116875" x="8340725" y="4649788"/>
          <p14:tracePt t="116876" x="8356600" y="4649788"/>
          <p14:tracePt t="116877" x="8366125" y="4649788"/>
          <p14:tracePt t="116878" x="8382000" y="4649788"/>
          <p14:tracePt t="116879" x="8399463" y="4649788"/>
          <p14:tracePt t="116880" x="8415338" y="4649788"/>
          <p14:tracePt t="116881" x="8432800" y="4659313"/>
          <p14:tracePt t="116882" x="8440738" y="4659313"/>
          <p14:tracePt t="116884" x="8474075" y="4659313"/>
          <p14:tracePt t="116886" x="8491538" y="4659313"/>
          <p14:tracePt t="116887" x="8524875" y="4659313"/>
          <p14:tracePt t="116889" x="8542338" y="4659313"/>
          <p14:tracePt t="116890" x="8558213" y="4659313"/>
          <p14:tracePt t="116891" x="8567738" y="4659313"/>
          <p14:tracePt t="116892" x="8591550" y="4659313"/>
          <p14:tracePt t="116892" x="8609013" y="4659313"/>
          <p14:tracePt t="116895" x="8642350" y="4659313"/>
          <p14:tracePt t="116896" x="8667750" y="4659313"/>
          <p14:tracePt t="116898" x="8693150" y="4659313"/>
          <p14:tracePt t="116899" x="8709025" y="4649788"/>
          <p14:tracePt t="116900" x="8743950" y="4649788"/>
          <p14:tracePt t="116901" x="8751888" y="4649788"/>
          <p14:tracePt t="116902" x="8777288" y="4641850"/>
          <p14:tracePt t="116903" x="8793163" y="4633913"/>
          <p14:tracePt t="116904" x="8802688" y="4633913"/>
          <p14:tracePt t="116906" x="8818563" y="4633913"/>
          <p14:tracePt t="116907" x="8861425" y="4624388"/>
          <p14:tracePt t="116908" x="8869363" y="4624388"/>
          <p14:tracePt t="116909" x="8885238" y="4616450"/>
          <p14:tracePt t="116911" x="8920163" y="4608513"/>
          <p14:tracePt t="116912" x="8936038" y="4608513"/>
          <p14:tracePt t="116913" x="8943975" y="4600575"/>
          <p14:tracePt t="116914" x="8961438" y="4600575"/>
          <p14:tracePt t="116915" x="8978900" y="4591050"/>
          <p14:tracePt t="116918" x="9012238" y="4583113"/>
          <p14:tracePt t="116920" x="9053513" y="4575175"/>
          <p14:tracePt t="116921" x="9061450" y="4565650"/>
          <p14:tracePt t="116922" x="9078913" y="4565650"/>
          <p14:tracePt t="116923" x="9096375" y="4557713"/>
          <p14:tracePt t="116925" x="9112250" y="4549775"/>
          <p14:tracePt t="116926" x="9129713" y="4549775"/>
          <p14:tracePt t="116927" x="9137650" y="4549775"/>
          <p14:tracePt t="116928" x="9145588" y="4541838"/>
          <p14:tracePt t="116929" x="9170988" y="4532313"/>
          <p14:tracePt t="116930" x="9178925" y="4524375"/>
          <p14:tracePt t="116931" x="9188450" y="4524375"/>
          <p14:tracePt t="116932" x="9204325" y="4524375"/>
          <p14:tracePt t="116934" x="9213850" y="4516438"/>
          <p14:tracePt t="116936" x="9237663" y="4506913"/>
          <p14:tracePt t="116938" x="9247188" y="4506913"/>
          <p14:tracePt t="116939" x="9255125" y="4498975"/>
          <p14:tracePt t="116940" x="9263063" y="4498975"/>
          <p14:tracePt t="116941" x="9272588" y="4491038"/>
          <p14:tracePt t="116942" x="9280525" y="4491038"/>
          <p14:tracePt t="116943" x="9288463" y="4483100"/>
          <p14:tracePt t="116943" x="9296400" y="4483100"/>
          <p14:tracePt t="116944" x="9305925" y="4473575"/>
          <p14:tracePt t="116946" x="9313863" y="4465638"/>
          <p14:tracePt t="116947" x="9321800" y="4465638"/>
          <p14:tracePt t="116948" x="9321800" y="4457700"/>
          <p14:tracePt t="116948" x="9339263" y="4457700"/>
          <p14:tracePt t="116951" x="9347200" y="4448175"/>
          <p14:tracePt t="116954" x="9364663" y="4440238"/>
          <p14:tracePt t="116954" x="9372600" y="4432300"/>
          <p14:tracePt t="116958" x="9380538" y="4414838"/>
          <p14:tracePt t="116958" x="9390063" y="4414838"/>
          <p14:tracePt t="116960" x="9398000" y="4406900"/>
          <p14:tracePt t="116962" x="9398000" y="4398963"/>
          <p14:tracePt t="116963" x="9405938" y="4398963"/>
          <p14:tracePt t="116964" x="9405938" y="4389438"/>
          <p14:tracePt t="116965" x="9405938" y="4381500"/>
          <p14:tracePt t="116967" x="9413875" y="4373563"/>
          <p14:tracePt t="116969" x="9413875" y="4365625"/>
          <p14:tracePt t="116970" x="9423400" y="4356100"/>
          <p14:tracePt t="116971" x="9423400" y="4348163"/>
          <p14:tracePt t="116972" x="9431338" y="4348163"/>
          <p14:tracePt t="116973" x="9431338" y="4340225"/>
          <p14:tracePt t="116974" x="9431338" y="4330700"/>
          <p14:tracePt t="116975" x="9431338" y="4322763"/>
          <p14:tracePt t="116978" x="9431338" y="4314825"/>
          <p14:tracePt t="116979" x="9431338" y="4306888"/>
          <p14:tracePt t="116980" x="9431338" y="4297363"/>
          <p14:tracePt t="116981" x="9439275" y="4289425"/>
          <p14:tracePt t="116984" x="9439275" y="4281488"/>
          <p14:tracePt t="116985" x="9439275" y="4264025"/>
          <p14:tracePt t="116987" x="9439275" y="4256088"/>
          <p14:tracePt t="116988" x="9439275" y="4238625"/>
          <p14:tracePt t="116991" x="9439275" y="4230688"/>
          <p14:tracePt t="116992" x="9439275" y="4222750"/>
          <p14:tracePt t="116994" x="9439275" y="4213225"/>
          <p14:tracePt t="116995" x="9439275" y="4197350"/>
          <p14:tracePt t="116996" x="9439275" y="4189413"/>
          <p14:tracePt t="116997" x="9439275" y="4179888"/>
          <p14:tracePt t="116997" x="9431338" y="4164013"/>
          <p14:tracePt t="117000" x="9423400" y="4138613"/>
          <p14:tracePt t="117002" x="9423400" y="4130675"/>
          <p14:tracePt t="117003" x="9423400" y="4121150"/>
          <p14:tracePt t="117004" x="9413875" y="4113213"/>
          <p14:tracePt t="117005" x="9413875" y="4105275"/>
          <p14:tracePt t="117007" x="9405938" y="4095750"/>
          <p14:tracePt t="117008" x="9405938" y="4079875"/>
          <p14:tracePt t="117009" x="9398000" y="4062413"/>
          <p14:tracePt t="117010" x="9390063" y="4046538"/>
          <p14:tracePt t="117011" x="9390063" y="4037013"/>
          <p14:tracePt t="117012" x="9380538" y="4029075"/>
          <p14:tracePt t="117013" x="9372600" y="4011613"/>
          <p14:tracePt t="117015" x="9372600" y="4003675"/>
          <p14:tracePt t="117018" x="9364663" y="3987800"/>
          <p14:tracePt t="117020" x="9355138" y="3962400"/>
          <p14:tracePt t="117021" x="9347200" y="3952875"/>
          <p14:tracePt t="117022" x="9347200" y="3944938"/>
          <p14:tracePt t="117022" x="9339263" y="3937000"/>
          <p14:tracePt t="117023" x="9331325" y="3919538"/>
          <p14:tracePt t="117024" x="9321800" y="3911600"/>
          <p14:tracePt t="117025" x="9321800" y="3894138"/>
          <p14:tracePt t="117026" x="9313863" y="3886200"/>
          <p14:tracePt t="117027" x="9305925" y="3878263"/>
          <p14:tracePt t="117028" x="9305925" y="3870325"/>
          <p14:tracePt t="117029" x="9296400" y="3860800"/>
          <p14:tracePt t="117030" x="9296400" y="3852863"/>
          <p14:tracePt t="117031" x="9288463" y="3844925"/>
          <p14:tracePt t="117032" x="9280525" y="3835400"/>
          <p14:tracePt t="117034" x="9280525" y="3827463"/>
          <p14:tracePt t="117035" x="9272588" y="3819525"/>
          <p14:tracePt t="117038" x="9247188" y="3786188"/>
          <p14:tracePt t="117039" x="9247188" y="3776663"/>
          <p14:tracePt t="117040" x="9237663" y="3776663"/>
          <p14:tracePt t="117041" x="9237663" y="3760788"/>
          <p14:tracePt t="117042" x="9229725" y="3760788"/>
          <p14:tracePt t="117044" x="9221788" y="3752850"/>
          <p14:tracePt t="117045" x="9221788" y="3743325"/>
          <p14:tracePt t="117046" x="9213850" y="3735388"/>
          <p14:tracePt t="117048" x="9204325" y="3727450"/>
          <p14:tracePt t="117051" x="9196388" y="3709988"/>
          <p14:tracePt t="117052" x="9188450" y="3709988"/>
          <p14:tracePt t="117054" x="9178925" y="3702050"/>
          <p14:tracePt t="117054" x="9178925" y="3694113"/>
          <p14:tracePt t="117055" x="9170988" y="3684588"/>
          <p14:tracePt t="117056" x="9163050" y="3676650"/>
          <p14:tracePt t="117058" x="9155113" y="3668713"/>
          <p14:tracePt t="117060" x="9145588" y="3659188"/>
          <p14:tracePt t="117062" x="9137650" y="3651250"/>
          <p14:tracePt t="117063" x="9137650" y="3643313"/>
          <p14:tracePt t="117064" x="9129713" y="3643313"/>
          <p14:tracePt t="117067" x="9120188" y="3635375"/>
          <p14:tracePt t="117069" x="9112250" y="3625850"/>
          <p14:tracePt t="117070" x="9104313" y="3617913"/>
          <p14:tracePt t="117072" x="9104313" y="3609975"/>
          <p14:tracePt t="117072" x="9096375" y="3609975"/>
          <p14:tracePt t="117073" x="9086850" y="3609975"/>
          <p14:tracePt t="117074" x="9086850" y="3600450"/>
          <p14:tracePt t="117075" x="9078913" y="3600450"/>
          <p14:tracePt t="117077" x="9078913" y="3592513"/>
          <p14:tracePt t="117078" x="9070975" y="3592513"/>
          <p14:tracePt t="117080" x="9061450" y="3584575"/>
          <p14:tracePt t="117081" x="9053513" y="3576638"/>
          <p14:tracePt t="117085" x="9045575" y="3576638"/>
          <p14:tracePt t="117086" x="9037638" y="3567113"/>
          <p14:tracePt t="117088" x="9028113" y="3567113"/>
          <p14:tracePt t="117090" x="9020175" y="3559175"/>
          <p14:tracePt t="117092" x="9012238" y="3559175"/>
          <p14:tracePt t="117095" x="9002713" y="3559175"/>
          <p14:tracePt t="117096" x="9002713" y="3551238"/>
          <p14:tracePt t="117096" x="8994775" y="3551238"/>
          <p14:tracePt t="117097" x="8986838" y="3551238"/>
          <p14:tracePt t="117098" x="8986838" y="3541713"/>
          <p14:tracePt t="117101" x="8978900" y="3541713"/>
          <p14:tracePt t="117104" x="8969375" y="3541713"/>
          <p14:tracePt t="117106" x="8961438" y="3541713"/>
          <p14:tracePt t="117108" x="8953500" y="3541713"/>
          <p14:tracePt t="117111" x="8943975" y="3541713"/>
          <p14:tracePt t="117114" x="8936038" y="3541713"/>
          <p14:tracePt t="117118" x="8928100" y="3541713"/>
          <p14:tracePt t="117119" x="8920163" y="3541713"/>
          <p14:tracePt t="117122" x="8910638" y="3541713"/>
          <p14:tracePt t="117123" x="8902700" y="3541713"/>
          <p14:tracePt t="117126" x="8894763" y="3541713"/>
          <p14:tracePt t="117127" x="8885238" y="3541713"/>
          <p14:tracePt t="117130" x="8877300" y="3551238"/>
          <p14:tracePt t="117133" x="8869363" y="3551238"/>
          <p14:tracePt t="117134" x="8861425" y="3551238"/>
          <p14:tracePt t="117135" x="8861425" y="3559175"/>
          <p14:tracePt t="117137" x="8851900" y="3559175"/>
          <p14:tracePt t="117137" x="8843963" y="3559175"/>
          <p14:tracePt t="117138" x="8836025" y="3559175"/>
          <p14:tracePt t="117139" x="8836025" y="3567113"/>
          <p14:tracePt t="117140" x="8818563" y="3567113"/>
          <p14:tracePt t="117143" x="8810625" y="3576638"/>
          <p14:tracePt t="117145" x="8793163" y="3584575"/>
          <p14:tracePt t="117146" x="8785225" y="3584575"/>
          <p14:tracePt t="117148" x="8777288" y="3592513"/>
          <p14:tracePt t="117150" x="8767763" y="3600450"/>
          <p14:tracePt t="117152" x="8751888" y="3600450"/>
          <p14:tracePt t="117153" x="8751888" y="3609975"/>
          <p14:tracePt t="117154" x="8743950" y="3609975"/>
          <p14:tracePt t="117155" x="8734425" y="3609975"/>
          <p14:tracePt t="117156" x="8726488" y="3617913"/>
          <p14:tracePt t="117157" x="8718550" y="3617913"/>
          <p14:tracePt t="117158" x="8718550" y="3625850"/>
          <p14:tracePt t="117159" x="8709025" y="3625850"/>
          <p14:tracePt t="117160" x="8701088" y="3625850"/>
          <p14:tracePt t="117161" x="8693150" y="3635375"/>
          <p14:tracePt t="117164" x="8685213" y="3643313"/>
          <p14:tracePt t="117166" x="8675688" y="3643313"/>
          <p14:tracePt t="117168" x="8667750" y="3651250"/>
          <p14:tracePt t="117171" x="8642350" y="3659188"/>
          <p14:tracePt t="117172" x="8634413" y="3668713"/>
          <p14:tracePt t="117173" x="8626475" y="3676650"/>
          <p14:tracePt t="117175" x="8616950" y="3676650"/>
          <p14:tracePt t="117176" x="8616950" y="3684588"/>
          <p14:tracePt t="117177" x="8609013" y="3684588"/>
          <p14:tracePt t="117179" x="8601075" y="3684588"/>
          <p14:tracePt t="117180" x="8601075" y="3694113"/>
          <p14:tracePt t="117180" x="8591550" y="3694113"/>
          <p14:tracePt t="117181" x="8583613" y="3702050"/>
          <p14:tracePt t="117182" x="8575675" y="3709988"/>
          <p14:tracePt t="117184" x="8567738" y="3717925"/>
          <p14:tracePt t="117187" x="8558213" y="3727450"/>
          <p14:tracePt t="117189" x="8558213" y="3735388"/>
          <p14:tracePt t="117190" x="8550275" y="3743325"/>
          <p14:tracePt t="117191" x="8542338" y="3743325"/>
          <p14:tracePt t="117192" x="8542338" y="3752850"/>
          <p14:tracePt t="117193" x="8542338" y="3760788"/>
          <p14:tracePt t="117194" x="8532813" y="3760788"/>
          <p14:tracePt t="117196" x="8532813" y="3776663"/>
          <p14:tracePt t="117197" x="8532813" y="3786188"/>
          <p14:tracePt t="117198" x="8524875" y="3794125"/>
          <p14:tracePt t="117200" x="8524875" y="3802063"/>
          <p14:tracePt t="117202" x="8524875" y="3819525"/>
          <p14:tracePt t="117205" x="8516938" y="3835400"/>
          <p14:tracePt t="117205" x="8516938" y="3844925"/>
          <p14:tracePt t="117206" x="8516938" y="3852863"/>
          <p14:tracePt t="117207" x="8516938" y="3860800"/>
          <p14:tracePt t="117208" x="8509000" y="3870325"/>
          <p14:tracePt t="117209" x="8509000" y="3878263"/>
          <p14:tracePt t="117210" x="8509000" y="3886200"/>
          <p14:tracePt t="117211" x="8509000" y="3894138"/>
          <p14:tracePt t="117212" x="8509000" y="3911600"/>
          <p14:tracePt t="117213" x="8509000" y="3919538"/>
          <p14:tracePt t="117215" x="8509000" y="3929063"/>
          <p14:tracePt t="117217" x="8509000" y="3952875"/>
          <p14:tracePt t="117219" x="8509000" y="3970338"/>
          <p14:tracePt t="117222" x="8509000" y="3987800"/>
          <p14:tracePt t="117223" x="8509000" y="3995738"/>
          <p14:tracePt t="117224" x="8509000" y="4003675"/>
          <p14:tracePt t="117225" x="8509000" y="4021138"/>
          <p14:tracePt t="117226" x="8509000" y="4029075"/>
          <p14:tracePt t="117227" x="8516938" y="4046538"/>
          <p14:tracePt t="117229" x="8516938" y="4071938"/>
          <p14:tracePt t="117230" x="8516938" y="4079875"/>
          <p14:tracePt t="117231" x="8516938" y="4095750"/>
          <p14:tracePt t="117233" x="8524875" y="4105275"/>
          <p14:tracePt t="117235" x="8532813" y="4130675"/>
          <p14:tracePt t="117236" x="8532813" y="4138613"/>
          <p14:tracePt t="117237" x="8532813" y="4146550"/>
          <p14:tracePt t="117238" x="8532813" y="4164013"/>
          <p14:tracePt t="117238" x="8532813" y="4171950"/>
          <p14:tracePt t="117240" x="8542338" y="4179888"/>
          <p14:tracePt t="117240" x="8542338" y="4189413"/>
          <p14:tracePt t="117241" x="8550275" y="4205288"/>
          <p14:tracePt t="117242" x="8550275" y="4213225"/>
          <p14:tracePt t="117243" x="8550275" y="4222750"/>
          <p14:tracePt t="117244" x="8550275" y="4238625"/>
          <p14:tracePt t="117246" x="8558213" y="4256088"/>
          <p14:tracePt t="117247" x="8558213" y="4271963"/>
          <p14:tracePt t="117248" x="8567738" y="4281488"/>
          <p14:tracePt t="117249" x="8567738" y="4289425"/>
          <p14:tracePt t="117251" x="8567738" y="4306888"/>
          <p14:tracePt t="117252" x="8575675" y="4322763"/>
          <p14:tracePt t="117253" x="8575675" y="4340225"/>
          <p14:tracePt t="117255" x="8575675" y="4348163"/>
          <p14:tracePt t="117257" x="8583613" y="4356100"/>
          <p14:tracePt t="117258" x="8583613" y="4373563"/>
          <p14:tracePt t="117259" x="8583613" y="4381500"/>
          <p14:tracePt t="117260" x="8591550" y="4406900"/>
          <p14:tracePt t="117261" x="8601075" y="4414838"/>
          <p14:tracePt t="117264" x="8601075" y="4432300"/>
          <p14:tracePt t="117265" x="8601075" y="4440238"/>
          <p14:tracePt t="117266" x="8609013" y="4448175"/>
          <p14:tracePt t="117268" x="8616950" y="4483100"/>
          <p14:tracePt t="117271" x="8626475" y="4498975"/>
          <p14:tracePt t="117272" x="8634413" y="4516438"/>
          <p14:tracePt t="117274" x="8642350" y="4516438"/>
          <p14:tracePt t="117275" x="8642350" y="4532313"/>
          <p14:tracePt t="117277" x="8650288" y="4549775"/>
          <p14:tracePt t="117278" x="8659813" y="4549775"/>
          <p14:tracePt t="117279" x="8659813" y="4557713"/>
          <p14:tracePt t="117280" x="8667750" y="4575175"/>
          <p14:tracePt t="117282" x="8675688" y="4591050"/>
          <p14:tracePt t="117284" x="8685213" y="4591050"/>
          <p14:tracePt t="117285" x="8693150" y="4608513"/>
          <p14:tracePt t="117287" x="8701088" y="4624388"/>
          <p14:tracePt t="117288" x="8709025" y="4624388"/>
          <p14:tracePt t="117289" x="8709025" y="4633913"/>
          <p14:tracePt t="117290" x="8718550" y="4641850"/>
          <p14:tracePt t="117291" x="8718550" y="4649788"/>
          <p14:tracePt t="117292" x="8726488" y="4649788"/>
          <p14:tracePt t="117293" x="8734425" y="4667250"/>
          <p14:tracePt t="117294" x="8743950" y="4667250"/>
          <p14:tracePt t="117296" x="8743950" y="4675188"/>
          <p14:tracePt t="117297" x="8751888" y="4684713"/>
          <p14:tracePt t="117298" x="8759825" y="4692650"/>
          <p14:tracePt t="117300" x="8767763" y="4700588"/>
          <p14:tracePt t="117302" x="8785225" y="4708525"/>
          <p14:tracePt t="117304" x="8793163" y="4718050"/>
          <p14:tracePt t="117305" x="8802688" y="4725988"/>
          <p14:tracePt t="117306" x="8810625" y="4725988"/>
          <p14:tracePt t="117307" x="8810625" y="4733925"/>
          <p14:tracePt t="117308" x="8818563" y="4733925"/>
          <p14:tracePt t="117309" x="8826500" y="4743450"/>
          <p14:tracePt t="117310" x="8836025" y="4751388"/>
          <p14:tracePt t="117311" x="8843963" y="4751388"/>
          <p14:tracePt t="117312" x="8851900" y="4759325"/>
          <p14:tracePt t="117313" x="8861425" y="4767263"/>
          <p14:tracePt t="117314" x="8869363" y="4767263"/>
          <p14:tracePt t="117315" x="8877300" y="4767263"/>
          <p14:tracePt t="117318" x="8894763" y="4776788"/>
          <p14:tracePt t="117324" x="8953500" y="4792663"/>
          <p14:tracePt t="117325" x="8969375" y="4792663"/>
          <p14:tracePt t="117327" x="8994775" y="4792663"/>
          <p14:tracePt t="117329" x="9012238" y="4802188"/>
          <p14:tracePt t="117331" x="9028113" y="4802188"/>
          <p14:tracePt t="117333" x="9037638" y="4802188"/>
          <p14:tracePt t="117336" x="9070975" y="4810125"/>
          <p14:tracePt t="117339" x="9112250" y="4810125"/>
          <p14:tracePt t="117340" x="9120188" y="4810125"/>
          <p14:tracePt t="117341" x="9129713" y="4810125"/>
          <p14:tracePt t="117343" x="9137650" y="4810125"/>
          <p14:tracePt t="117344" x="9163050" y="4810125"/>
          <p14:tracePt t="117345" x="9170988" y="4810125"/>
          <p14:tracePt t="117346" x="9188450" y="4810125"/>
          <p14:tracePt t="117348" x="9196388" y="4810125"/>
          <p14:tracePt t="117352" x="9229725" y="4802188"/>
          <p14:tracePt t="117354" x="9247188" y="4792663"/>
          <p14:tracePt t="117355" x="9255125" y="4792663"/>
          <p14:tracePt t="117356" x="9263063" y="4784725"/>
          <p14:tracePt t="117356" x="9272588" y="4784725"/>
          <p14:tracePt t="117358" x="9280525" y="4776788"/>
          <p14:tracePt t="117359" x="9288463" y="4776788"/>
          <p14:tracePt t="117360" x="9296400" y="4776788"/>
          <p14:tracePt t="117361" x="9305925" y="4767263"/>
          <p14:tracePt t="117362" x="9305925" y="4759325"/>
          <p14:tracePt t="117363" x="9313863" y="4759325"/>
          <p14:tracePt t="117364" x="9321800" y="4751388"/>
          <p14:tracePt t="117365" x="9331325" y="4751388"/>
          <p14:tracePt t="117367" x="9331325" y="4743450"/>
          <p14:tracePt t="117369" x="9347200" y="4733925"/>
          <p14:tracePt t="117370" x="9347200" y="4725988"/>
          <p14:tracePt t="117371" x="9355138" y="4725988"/>
          <p14:tracePt t="117372" x="9355138" y="4718050"/>
          <p14:tracePt t="117373" x="9364663" y="4718050"/>
          <p14:tracePt t="117374" x="9364663" y="4708525"/>
          <p14:tracePt t="117376" x="9372600" y="4700588"/>
          <p14:tracePt t="117377" x="9380538" y="4692650"/>
          <p14:tracePt t="117379" x="9380538" y="4684713"/>
          <p14:tracePt t="117380" x="9390063" y="4675188"/>
          <p14:tracePt t="117381" x="9390063" y="4667250"/>
          <p14:tracePt t="117382" x="9390063" y="4659313"/>
          <p14:tracePt t="117384" x="9398000" y="4641850"/>
          <p14:tracePt t="117386" x="9405938" y="4641850"/>
          <p14:tracePt t="117387" x="9405938" y="4633913"/>
          <p14:tracePt t="117389" x="9405938" y="4624388"/>
          <p14:tracePt t="117389" x="9405938" y="4616450"/>
          <p14:tracePt t="117391" x="9405938" y="4608513"/>
          <p14:tracePt t="117393" x="9405938" y="4600575"/>
          <p14:tracePt t="117394" x="9405938" y="4591050"/>
          <p14:tracePt t="117395" x="9413875" y="4583113"/>
          <p14:tracePt t="117397" x="9413875" y="4575175"/>
          <p14:tracePt t="117397" x="9413875" y="4565650"/>
          <p14:tracePt t="117398" x="9413875" y="4557713"/>
          <p14:tracePt t="117399" x="9413875" y="4549775"/>
          <p14:tracePt t="117402" x="9413875" y="4532313"/>
          <p14:tracePt t="117404" x="9413875" y="4524375"/>
          <p14:tracePt t="117405" x="9413875" y="4516438"/>
          <p14:tracePt t="117406" x="9413875" y="4506913"/>
          <p14:tracePt t="117407" x="9413875" y="4498975"/>
          <p14:tracePt t="117409" x="9413875" y="4483100"/>
          <p14:tracePt t="117412" x="9413875" y="4473575"/>
          <p14:tracePt t="117413" x="9405938" y="4465638"/>
          <p14:tracePt t="117415" x="9398000" y="4457700"/>
          <p14:tracePt t="117418" x="9398000" y="4448175"/>
          <p14:tracePt t="117419" x="9398000" y="4440238"/>
          <p14:tracePt t="117420" x="9390063" y="4440238"/>
          <p14:tracePt t="117420" x="9390063" y="4424363"/>
          <p14:tracePt t="117422" x="9380538" y="4424363"/>
          <p14:tracePt t="117424" x="9380538" y="4414838"/>
          <p14:tracePt t="117426" x="9380538" y="4406900"/>
          <p14:tracePt t="117427" x="9372600" y="4406900"/>
          <p14:tracePt t="117427" x="9364663" y="4398963"/>
          <p14:tracePt t="117429" x="9364663" y="4389438"/>
          <p14:tracePt t="117430" x="9355138" y="4389438"/>
          <p14:tracePt t="117430" x="9355138" y="4381500"/>
          <p14:tracePt t="117434" x="9347200" y="4373563"/>
          <p14:tracePt t="117436" x="9339263" y="4373563"/>
          <p14:tracePt t="117437" x="9331325" y="4365625"/>
          <p14:tracePt t="117438" x="9331325" y="4356100"/>
          <p14:tracePt t="117439" x="9321800" y="4356100"/>
          <p14:tracePt t="117442" x="9313863" y="4348163"/>
          <p14:tracePt t="117452" x="9280525" y="4330700"/>
          <p14:tracePt t="117454" x="9280525" y="4322763"/>
          <p14:tracePt t="117455" x="9272588" y="4322763"/>
          <p14:tracePt t="117457" x="9263063" y="4322763"/>
          <p14:tracePt t="117461" x="9255125" y="4322763"/>
          <p14:tracePt t="117469" x="9247188" y="4322763"/>
          <p14:tracePt t="117479" x="9237663" y="4322763"/>
          <p14:tracePt t="117485" x="9229725" y="4322763"/>
          <p14:tracePt t="117493" x="9221788" y="4322763"/>
          <p14:tracePt t="117501" x="9213850" y="4330700"/>
          <p14:tracePt t="117506" x="9204325" y="4340225"/>
          <p14:tracePt t="117509" x="9196388" y="4340225"/>
          <p14:tracePt t="117515" x="9196388" y="4348163"/>
          <p14:tracePt t="117518" x="9188450" y="4348163"/>
          <p14:tracePt t="117520" x="9188450" y="4356100"/>
          <p14:tracePt t="117523" x="9178925" y="4365625"/>
          <p14:tracePt t="117531" x="9178925" y="4373563"/>
          <p14:tracePt t="117533" x="9170988" y="4373563"/>
          <p14:tracePt t="117539" x="9170988" y="4381500"/>
          <p14:tracePt t="117544" x="9163050" y="4381500"/>
          <p14:tracePt t="117552" x="9155113" y="4381500"/>
          <p14:tracePt t="117554" x="9155113" y="4389438"/>
          <p14:tracePt t="117569" x="9155113" y="4398963"/>
          <p14:tracePt t="118137" x="9155113" y="4406900"/>
          <p14:tracePt t="118140" x="9145588" y="4406900"/>
          <p14:tracePt t="118144" x="9145588" y="4414838"/>
          <p14:tracePt t="118148" x="9145588" y="4424363"/>
          <p14:tracePt t="118151" x="9137650" y="4432300"/>
          <p14:tracePt t="118152" x="9137650" y="4440238"/>
          <p14:tracePt t="118156" x="9137650" y="4448175"/>
          <p14:tracePt t="118157" x="9129713" y="4448175"/>
          <p14:tracePt t="118159" x="9120188" y="4457700"/>
          <p14:tracePt t="118160" x="9120188" y="4465638"/>
          <p14:tracePt t="118161" x="9120188" y="4473575"/>
          <p14:tracePt t="118162" x="9112250" y="4483100"/>
          <p14:tracePt t="118164" x="9112250" y="4491038"/>
          <p14:tracePt t="118167" x="9096375" y="4506913"/>
          <p14:tracePt t="118169" x="9096375" y="4516438"/>
          <p14:tracePt t="118170" x="9096375" y="4524375"/>
          <p14:tracePt t="118171" x="9086850" y="4532313"/>
          <p14:tracePt t="118172" x="9086850" y="4541838"/>
          <p14:tracePt t="118174" x="9078913" y="4541838"/>
          <p14:tracePt t="118175" x="9078913" y="4557713"/>
          <p14:tracePt t="118178" x="9061450" y="4575175"/>
          <p14:tracePt t="118179" x="9053513" y="4583113"/>
          <p14:tracePt t="118180" x="9045575" y="4600575"/>
          <p14:tracePt t="118184" x="9037638" y="4616450"/>
          <p14:tracePt t="118186" x="9028113" y="4624388"/>
          <p14:tracePt t="118187" x="9020175" y="4641850"/>
          <p14:tracePt t="118188" x="9012238" y="4659313"/>
          <p14:tracePt t="118190" x="8994775" y="4667250"/>
          <p14:tracePt t="118192" x="8994775" y="4684713"/>
          <p14:tracePt t="118193" x="8986838" y="4684713"/>
          <p14:tracePt t="118194" x="8978900" y="4700588"/>
          <p14:tracePt t="118196" x="8969375" y="4708525"/>
          <p14:tracePt t="118197" x="8961438" y="4718050"/>
          <p14:tracePt t="118198" x="8961438" y="4725988"/>
          <p14:tracePt t="118199" x="8953500" y="4733925"/>
          <p14:tracePt t="118201" x="8943975" y="4751388"/>
          <p14:tracePt t="118203" x="8928100" y="4759325"/>
          <p14:tracePt t="118205" x="8928100" y="4767263"/>
          <p14:tracePt t="118205" x="8920163" y="4776788"/>
          <p14:tracePt t="118207" x="8910638" y="4784725"/>
          <p14:tracePt t="118208" x="8910638" y="4792663"/>
          <p14:tracePt t="118209" x="8902700" y="4802188"/>
          <p14:tracePt t="118210" x="8894763" y="4802188"/>
          <p14:tracePt t="118211" x="8894763" y="4810125"/>
          <p14:tracePt t="118213" x="8885238" y="4818063"/>
          <p14:tracePt t="118215" x="8877300" y="4826000"/>
          <p14:tracePt t="118218" x="8869363" y="4843463"/>
          <p14:tracePt t="118219" x="8861425" y="4851400"/>
          <p14:tracePt t="118220" x="8861425" y="4860925"/>
          <p14:tracePt t="118223" x="8843963" y="4884738"/>
          <p14:tracePt t="118224" x="8836025" y="4884738"/>
          <p14:tracePt t="118225" x="8836025" y="4894263"/>
          <p14:tracePt t="118226" x="8826500" y="4902200"/>
          <p14:tracePt t="118227" x="8818563" y="4910138"/>
          <p14:tracePt t="118228" x="8818563" y="4919663"/>
          <p14:tracePt t="118229" x="8810625" y="4927600"/>
          <p14:tracePt t="118230" x="8810625" y="4935538"/>
          <p14:tracePt t="118232" x="8802688" y="4935538"/>
          <p14:tracePt t="118234" x="8793163" y="4960938"/>
          <p14:tracePt t="118237" x="8767763" y="4986338"/>
          <p14:tracePt t="118238" x="8767763" y="4994275"/>
          <p14:tracePt t="118239" x="8759825" y="5002213"/>
          <p14:tracePt t="118240" x="8751888" y="5019675"/>
          <p14:tracePt t="118242" x="8743950" y="5037138"/>
          <p14:tracePt t="118243" x="8734425" y="5037138"/>
          <p14:tracePt t="118244" x="8726488" y="5045075"/>
          <p14:tracePt t="118245" x="8718550" y="5053013"/>
          <p14:tracePt t="118246" x="8718550" y="5060950"/>
          <p14:tracePt t="118248" x="8701088" y="5078413"/>
          <p14:tracePt t="118249" x="8701088" y="5086350"/>
          <p14:tracePt t="118252" x="8685213" y="5103813"/>
          <p14:tracePt t="118253" x="8667750" y="5119688"/>
          <p14:tracePt t="118254" x="8659813" y="5129213"/>
          <p14:tracePt t="118255" x="8659813" y="5137150"/>
          <p14:tracePt t="118256" x="8650288" y="5145088"/>
          <p14:tracePt t="118257" x="8642350" y="5154613"/>
          <p14:tracePt t="118258" x="8634413" y="5162550"/>
          <p14:tracePt t="118259" x="8626475" y="5170488"/>
          <p14:tracePt t="118261" x="8609013" y="5178425"/>
          <p14:tracePt t="118262" x="8601075" y="5187950"/>
          <p14:tracePt t="118262" x="8591550" y="5203825"/>
          <p14:tracePt t="118263" x="8583613" y="5213350"/>
          <p14:tracePt t="118264" x="8575675" y="5229225"/>
          <p14:tracePt t="118266" x="8567738" y="5237163"/>
          <p14:tracePt t="118268" x="8542338" y="5262563"/>
          <p14:tracePt t="118270" x="8532813" y="5280025"/>
          <p14:tracePt t="118272" x="8499475" y="5313363"/>
          <p14:tracePt t="118274" x="8483600" y="5321300"/>
          <p14:tracePt t="118275" x="8474075" y="5338763"/>
          <p14:tracePt t="118276" x="8458200" y="5346700"/>
          <p14:tracePt t="118277" x="8450263" y="5364163"/>
          <p14:tracePt t="118278" x="8424863" y="5389563"/>
          <p14:tracePt t="118279" x="8407400" y="5405438"/>
          <p14:tracePt t="118281" x="8399463" y="5414963"/>
          <p14:tracePt t="118282" x="8391525" y="5430838"/>
          <p14:tracePt t="118284" x="8356600" y="5456238"/>
          <p14:tracePt t="118285" x="8340725" y="5473700"/>
          <p14:tracePt t="118287" x="8307388" y="5497513"/>
          <p14:tracePt t="118289" x="8289925" y="5522913"/>
          <p14:tracePt t="118290" x="8274050" y="5532438"/>
          <p14:tracePt t="118290" x="8264525" y="5548313"/>
          <p14:tracePt t="118291" x="8239125" y="5565775"/>
          <p14:tracePt t="118292" x="8223250" y="5573713"/>
          <p14:tracePt t="118293" x="8205788" y="5599113"/>
          <p14:tracePt t="118294" x="8189913" y="5607050"/>
          <p14:tracePt t="118295" x="8172450" y="5624513"/>
          <p14:tracePt t="118296" x="8156575" y="5640388"/>
          <p14:tracePt t="118297" x="8139113" y="5657850"/>
          <p14:tracePt t="118298" x="8105775" y="5683250"/>
          <p14:tracePt t="118299" x="8088313" y="5691188"/>
          <p14:tracePt t="118301" x="8062913" y="5716588"/>
          <p14:tracePt t="118302" x="8039100" y="5724525"/>
          <p14:tracePt t="118303" x="8004175" y="5757863"/>
          <p14:tracePt t="118305" x="7954963" y="5791200"/>
          <p14:tracePt t="118307" x="7929563" y="5816600"/>
          <p14:tracePt t="118308" x="7878763" y="5842000"/>
          <p14:tracePt t="118309" x="7862888" y="5859463"/>
          <p14:tracePt t="118310" x="7837488" y="5875338"/>
          <p14:tracePt t="118311" x="7820025" y="5884863"/>
          <p14:tracePt t="118312" x="7786688" y="5908675"/>
          <p14:tracePt t="118313" x="7769225" y="5918200"/>
          <p14:tracePt t="118314" x="7745413" y="5943600"/>
          <p14:tracePt t="118315" x="7710488" y="5951538"/>
          <p14:tracePt t="118318" x="7643813" y="6002338"/>
          <p14:tracePt t="118322" x="7526338" y="6061075"/>
          <p14:tracePt t="118324" x="7459663" y="6102350"/>
          <p14:tracePt t="118325" x="7434263" y="6110288"/>
          <p14:tracePt t="118327" x="7408863" y="6127750"/>
          <p14:tracePt t="118328" x="7350125" y="6153150"/>
          <p14:tracePt t="118330" x="7324725" y="6169025"/>
          <p14:tracePt t="118331" x="7299325" y="6186488"/>
          <p14:tracePt t="118332" x="7265988" y="6194425"/>
          <p14:tracePt t="118334" x="7216775" y="6227763"/>
          <p14:tracePt t="118336" x="7140575" y="6253163"/>
          <p14:tracePt t="118338" x="7107238" y="6270625"/>
          <p14:tracePt t="118339" x="7081838" y="6278563"/>
          <p14:tracePt t="118341" x="6989763" y="6321425"/>
          <p14:tracePt t="118342" x="6964363" y="6329363"/>
          <p14:tracePt t="118344" x="6923088" y="6345238"/>
          <p14:tracePt t="118345" x="6897688" y="6354763"/>
          <p14:tracePt t="118346" x="6821488" y="6388100"/>
          <p14:tracePt t="118348" x="6796088" y="6396038"/>
          <p14:tracePt t="118349" x="6770688" y="6403975"/>
          <p14:tracePt t="118350" x="6704013" y="6438900"/>
          <p14:tracePt t="118352" x="6678613" y="6438900"/>
          <p14:tracePt t="118353" x="6637338" y="6454775"/>
          <p14:tracePt t="118354" x="6604000" y="6462713"/>
          <p14:tracePt t="118355" x="6578600" y="6480175"/>
          <p14:tracePt t="118356" x="6511925" y="6497638"/>
          <p14:tracePt t="118357" x="6486525" y="6505575"/>
          <p14:tracePt t="118358" x="6453188" y="6521450"/>
          <p14:tracePt t="118359" x="6418263" y="6530975"/>
          <p14:tracePt t="118361" x="6394450" y="6530975"/>
          <p14:tracePt t="118361" x="6359525" y="6546850"/>
          <p14:tracePt t="118363" x="6284913" y="6564313"/>
          <p14:tracePt t="118364" x="6259513" y="6572250"/>
          <p14:tracePt t="118367" x="6226175" y="6581775"/>
          <p14:tracePt t="118369" x="6134100" y="6605588"/>
          <p14:tracePt t="118370" x="6100763" y="6615113"/>
          <p14:tracePt t="118372" x="5999163" y="6640513"/>
          <p14:tracePt t="118373" x="5957888" y="6648450"/>
          <p14:tracePt t="118374" x="5924550" y="6656388"/>
          <p14:tracePt t="118375" x="5873750" y="6664325"/>
          <p14:tracePt t="118376" x="5840413" y="6673850"/>
          <p14:tracePt t="118377" x="5807075" y="6681788"/>
          <p14:tracePt t="118378" x="5764213" y="6681788"/>
          <p14:tracePt t="118379" x="5730875" y="6689725"/>
          <p14:tracePt t="118380" x="5697538" y="6699250"/>
          <p14:tracePt t="118381" x="5656263" y="6707188"/>
          <p14:tracePt t="118382" x="5621338" y="6715125"/>
          <p14:tracePt t="118384" x="5546725" y="6732588"/>
          <p14:tracePt t="118388" x="5421313" y="6740525"/>
          <p14:tracePt t="118388" x="5370513" y="6748463"/>
          <p14:tracePt t="118389" x="5337175" y="6757988"/>
          <p14:tracePt t="118390" x="5286375" y="6765925"/>
          <p14:tracePt t="118391" x="5245100" y="6773863"/>
          <p14:tracePt t="118392" x="5202238" y="6781800"/>
          <p14:tracePt t="118393" x="5160963" y="6791325"/>
          <p14:tracePt t="118394" x="5118100" y="6799263"/>
          <p14:tracePt t="118395" x="5076825" y="6807200"/>
          <p14:tracePt t="118396" x="5026025" y="6807200"/>
          <p14:tracePt t="118397" x="4992688" y="6816725"/>
          <p14:tracePt t="118398" x="4951413" y="6816725"/>
          <p14:tracePt t="118399" x="4892675" y="6824663"/>
          <p14:tracePt t="118401" x="4799013" y="6832600"/>
          <p14:tracePt t="118402" x="4749800" y="6840538"/>
          <p14:tracePt t="118404" x="4665663" y="6850063"/>
          <p14:tracePt t="119722" x="0" y="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AE64B2-B58E-CC48-96F4-ED5360ABA160}"/>
              </a:ext>
            </a:extLst>
          </p:cNvPr>
          <p:cNvSpPr>
            <a:spLocks noGrp="1"/>
          </p:cNvSpPr>
          <p:nvPr>
            <p:ph type="body" sz="quarter" idx="3"/>
          </p:nvPr>
        </p:nvSpPr>
        <p:spPr>
          <a:xfrm>
            <a:off x="1927538" y="2864772"/>
            <a:ext cx="7239283" cy="664700"/>
          </a:xfrm>
        </p:spPr>
        <p:txBody>
          <a:bodyPr/>
          <a:lstStyle/>
          <a:p>
            <a:r>
              <a:rPr lang="en-US">
                <a:cs typeface="Arial"/>
              </a:rPr>
              <a:t>Apache Ant: used to create the jar files </a:t>
            </a:r>
            <a:endParaRPr lang="en-US"/>
          </a:p>
        </p:txBody>
      </p:sp>
      <p:sp>
        <p:nvSpPr>
          <p:cNvPr id="3" name="Title 2">
            <a:extLst>
              <a:ext uri="{FF2B5EF4-FFF2-40B4-BE49-F238E27FC236}">
                <a16:creationId xmlns:a16="http://schemas.microsoft.com/office/drawing/2014/main" id="{375FDA22-4283-5441-AF77-C54110171EC2}"/>
              </a:ext>
            </a:extLst>
          </p:cNvPr>
          <p:cNvSpPr>
            <a:spLocks noGrp="1"/>
          </p:cNvSpPr>
          <p:nvPr>
            <p:ph type="title"/>
          </p:nvPr>
        </p:nvSpPr>
        <p:spPr>
          <a:xfrm>
            <a:off x="1955681" y="470412"/>
            <a:ext cx="9718653" cy="1184156"/>
          </a:xfrm>
        </p:spPr>
        <p:txBody>
          <a:bodyPr/>
          <a:lstStyle/>
          <a:p>
            <a:r>
              <a:rPr lang="en-US">
                <a:cs typeface="Arial"/>
              </a:rPr>
              <a:t>Requirements </a:t>
            </a:r>
            <a:endParaRPr lang="en-US"/>
          </a:p>
        </p:txBody>
      </p:sp>
      <p:sp>
        <p:nvSpPr>
          <p:cNvPr id="6" name="Text Placeholder 5">
            <a:extLst>
              <a:ext uri="{FF2B5EF4-FFF2-40B4-BE49-F238E27FC236}">
                <a16:creationId xmlns:a16="http://schemas.microsoft.com/office/drawing/2014/main" id="{A0BAA700-9133-884E-8CEE-C63E8770A947}"/>
              </a:ext>
            </a:extLst>
          </p:cNvPr>
          <p:cNvSpPr>
            <a:spLocks noGrp="1"/>
          </p:cNvSpPr>
          <p:nvPr>
            <p:ph type="body" sz="quarter" idx="15"/>
          </p:nvPr>
        </p:nvSpPr>
        <p:spPr>
          <a:xfrm>
            <a:off x="1953439" y="1819236"/>
            <a:ext cx="5919073" cy="664700"/>
          </a:xfrm>
        </p:spPr>
        <p:txBody>
          <a:bodyPr/>
          <a:lstStyle/>
          <a:p>
            <a:r>
              <a:rPr lang="en-US">
                <a:cs typeface="Arial"/>
              </a:rPr>
              <a:t>Java 11: what the plug-in was written in</a:t>
            </a:r>
            <a:endParaRPr lang="en-US"/>
          </a:p>
        </p:txBody>
      </p:sp>
      <p:sp>
        <p:nvSpPr>
          <p:cNvPr id="9" name="TextBox 8">
            <a:extLst>
              <a:ext uri="{FF2B5EF4-FFF2-40B4-BE49-F238E27FC236}">
                <a16:creationId xmlns:a16="http://schemas.microsoft.com/office/drawing/2014/main" id="{6EF8B1A2-17B2-C3D4-6DB3-3136A70FAE03}"/>
              </a:ext>
            </a:extLst>
          </p:cNvPr>
          <p:cNvSpPr txBox="1"/>
          <p:nvPr/>
        </p:nvSpPr>
        <p:spPr>
          <a:xfrm>
            <a:off x="1958162" y="5139071"/>
            <a:ext cx="917057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solidFill>
                  <a:schemeClr val="bg1"/>
                </a:solidFill>
                <a:cs typeface="Arial" panose="020B0604020202020204"/>
              </a:rPr>
              <a:t>Cytoscape 3.9.1: the software the plug-in is used in</a:t>
            </a:r>
          </a:p>
        </p:txBody>
      </p:sp>
      <p:pic>
        <p:nvPicPr>
          <p:cNvPr id="10" name="Picture 10" descr="A picture containing light&#10;&#10;Description automatically generated">
            <a:extLst>
              <a:ext uri="{FF2B5EF4-FFF2-40B4-BE49-F238E27FC236}">
                <a16:creationId xmlns:a16="http://schemas.microsoft.com/office/drawing/2014/main" id="{C0403DC6-088D-5911-3C38-9939E96B8378}"/>
              </a:ext>
            </a:extLst>
          </p:cNvPr>
          <p:cNvPicPr>
            <a:picLocks noChangeAspect="1"/>
          </p:cNvPicPr>
          <p:nvPr/>
        </p:nvPicPr>
        <p:blipFill>
          <a:blip r:embed="rId5"/>
          <a:stretch>
            <a:fillRect/>
          </a:stretch>
        </p:blipFill>
        <p:spPr>
          <a:xfrm>
            <a:off x="8685914" y="1513036"/>
            <a:ext cx="1013638" cy="1040884"/>
          </a:xfrm>
          <a:prstGeom prst="rect">
            <a:avLst/>
          </a:prstGeom>
        </p:spPr>
      </p:pic>
      <p:pic>
        <p:nvPicPr>
          <p:cNvPr id="11" name="Picture 11" descr="A picture containing text, clipart, sign, night sky&#10;&#10;Description automatically generated">
            <a:extLst>
              <a:ext uri="{FF2B5EF4-FFF2-40B4-BE49-F238E27FC236}">
                <a16:creationId xmlns:a16="http://schemas.microsoft.com/office/drawing/2014/main" id="{AE49976A-6A87-2DFE-7AF7-6EE04A10A4D0}"/>
              </a:ext>
            </a:extLst>
          </p:cNvPr>
          <p:cNvPicPr>
            <a:picLocks noChangeAspect="1"/>
          </p:cNvPicPr>
          <p:nvPr/>
        </p:nvPicPr>
        <p:blipFill>
          <a:blip r:embed="rId6"/>
          <a:stretch>
            <a:fillRect/>
          </a:stretch>
        </p:blipFill>
        <p:spPr>
          <a:xfrm>
            <a:off x="8569620" y="2783404"/>
            <a:ext cx="1361410" cy="830447"/>
          </a:xfrm>
          <a:prstGeom prst="rect">
            <a:avLst/>
          </a:prstGeom>
        </p:spPr>
      </p:pic>
      <p:pic>
        <p:nvPicPr>
          <p:cNvPr id="12" name="Picture 12" descr="Icon&#10;&#10;Description automatically generated">
            <a:extLst>
              <a:ext uri="{FF2B5EF4-FFF2-40B4-BE49-F238E27FC236}">
                <a16:creationId xmlns:a16="http://schemas.microsoft.com/office/drawing/2014/main" id="{E356B508-51DE-B0FC-AE8F-FDADF4D4B8DD}"/>
              </a:ext>
            </a:extLst>
          </p:cNvPr>
          <p:cNvPicPr>
            <a:picLocks noChangeAspect="1"/>
          </p:cNvPicPr>
          <p:nvPr/>
        </p:nvPicPr>
        <p:blipFill>
          <a:blip r:embed="rId7"/>
          <a:stretch>
            <a:fillRect/>
          </a:stretch>
        </p:blipFill>
        <p:spPr>
          <a:xfrm>
            <a:off x="10749073" y="4625717"/>
            <a:ext cx="1193504" cy="1017845"/>
          </a:xfrm>
          <a:prstGeom prst="rect">
            <a:avLst/>
          </a:prstGeom>
        </p:spPr>
      </p:pic>
      <p:sp>
        <p:nvSpPr>
          <p:cNvPr id="14" name="Text Placeholder 1">
            <a:extLst>
              <a:ext uri="{FF2B5EF4-FFF2-40B4-BE49-F238E27FC236}">
                <a16:creationId xmlns:a16="http://schemas.microsoft.com/office/drawing/2014/main" id="{5271F3D8-2D2D-31AB-13C0-96710EEC17EC}"/>
              </a:ext>
            </a:extLst>
          </p:cNvPr>
          <p:cNvSpPr txBox="1">
            <a:spLocks/>
          </p:cNvSpPr>
          <p:nvPr/>
        </p:nvSpPr>
        <p:spPr>
          <a:xfrm>
            <a:off x="1955891" y="3894358"/>
            <a:ext cx="7239283" cy="664700"/>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cs typeface="Arial"/>
              </a:rPr>
              <a:t>Apache Maven: managing project's build </a:t>
            </a:r>
            <a:endParaRPr lang="en-US"/>
          </a:p>
        </p:txBody>
      </p:sp>
      <p:pic>
        <p:nvPicPr>
          <p:cNvPr id="18" name="Graphic 18">
            <a:extLst>
              <a:ext uri="{FF2B5EF4-FFF2-40B4-BE49-F238E27FC236}">
                <a16:creationId xmlns:a16="http://schemas.microsoft.com/office/drawing/2014/main" id="{81E3B1AA-B687-D531-C8FC-5AB71F239FF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30609" y="3844066"/>
            <a:ext cx="2743199" cy="693868"/>
          </a:xfrm>
          <a:prstGeom prst="rect">
            <a:avLst/>
          </a:prstGeom>
        </p:spPr>
      </p:pic>
      <p:pic>
        <p:nvPicPr>
          <p:cNvPr id="19" name="Audio 18">
            <a:hlinkClick r:id="" action="ppaction://media"/>
            <a:extLst>
              <a:ext uri="{FF2B5EF4-FFF2-40B4-BE49-F238E27FC236}">
                <a16:creationId xmlns:a16="http://schemas.microsoft.com/office/drawing/2014/main" id="{0DC20FA2-510C-250C-F027-FF9552D5C2F4}"/>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801245647"/>
      </p:ext>
    </p:extLst>
  </p:cSld>
  <p:clrMapOvr>
    <a:masterClrMapping/>
  </p:clrMapOvr>
  <mc:AlternateContent xmlns:mc="http://schemas.openxmlformats.org/markup-compatibility/2006">
    <mc:Choice xmlns:p14="http://schemas.microsoft.com/office/powerpoint/2010/main" Requires="p14">
      <p:transition spd="slow" p14:dur="2000" advTm="17770"/>
    </mc:Choice>
    <mc:Fallback>
      <p:transition spd="slow" advTm="177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32F013-1BA4-6346-BC55-D30202B9B4F4}"/>
              </a:ext>
            </a:extLst>
          </p:cNvPr>
          <p:cNvSpPr>
            <a:spLocks noGrp="1"/>
          </p:cNvSpPr>
          <p:nvPr>
            <p:ph sz="half" idx="14"/>
          </p:nvPr>
        </p:nvSpPr>
        <p:spPr>
          <a:xfrm>
            <a:off x="2077487" y="1666136"/>
            <a:ext cx="7779771" cy="978299"/>
          </a:xfrm>
        </p:spPr>
        <p:txBody>
          <a:bodyPr vert="horz" lIns="91440" tIns="45720" rIns="91440" bIns="45720" rtlCol="0" anchor="t">
            <a:normAutofit/>
          </a:bodyPr>
          <a:lstStyle/>
          <a:p>
            <a:r>
              <a:rPr lang="en-US">
                <a:cs typeface="Arial"/>
              </a:rPr>
              <a:t>Edler, D., Bohlin, L., &amp; Rosvall, M. (2017). Mapping higher-order network flows in memory and multilayer networks with </a:t>
            </a:r>
            <a:r>
              <a:rPr lang="en-US" err="1">
                <a:cs typeface="Arial"/>
              </a:rPr>
              <a:t>Infomap</a:t>
            </a:r>
            <a:r>
              <a:rPr lang="en-US">
                <a:cs typeface="Arial"/>
              </a:rPr>
              <a:t>. Scientific Reports, 7(1), 1-13. </a:t>
            </a:r>
            <a:r>
              <a:rPr lang="en-US" err="1">
                <a:cs typeface="Arial"/>
              </a:rPr>
              <a:t>doi</a:t>
            </a:r>
            <a:r>
              <a:rPr lang="en-US">
                <a:cs typeface="Arial"/>
              </a:rPr>
              <a:t>: 10.1038/srep46689</a:t>
            </a:r>
          </a:p>
          <a:p>
            <a:endParaRPr lang="en-US">
              <a:cs typeface="Arial"/>
            </a:endParaRPr>
          </a:p>
        </p:txBody>
      </p:sp>
      <p:sp>
        <p:nvSpPr>
          <p:cNvPr id="3" name="Content Placeholder 2">
            <a:extLst>
              <a:ext uri="{FF2B5EF4-FFF2-40B4-BE49-F238E27FC236}">
                <a16:creationId xmlns:a16="http://schemas.microsoft.com/office/drawing/2014/main" id="{BA88C7B9-BC36-1948-8760-9745640CEB4E}"/>
              </a:ext>
            </a:extLst>
          </p:cNvPr>
          <p:cNvSpPr>
            <a:spLocks noGrp="1"/>
          </p:cNvSpPr>
          <p:nvPr>
            <p:ph sz="half" idx="15"/>
          </p:nvPr>
        </p:nvSpPr>
        <p:spPr>
          <a:xfrm>
            <a:off x="2078165" y="2826857"/>
            <a:ext cx="7832933" cy="1377021"/>
          </a:xfrm>
        </p:spPr>
        <p:txBody>
          <a:bodyPr vert="horz" lIns="91440" tIns="45720" rIns="91440" bIns="45720" rtlCol="0" anchor="t">
            <a:normAutofit/>
          </a:bodyPr>
          <a:lstStyle/>
          <a:p>
            <a:r>
              <a:rPr lang="en-US">
                <a:cs typeface="Arial"/>
              </a:rPr>
              <a:t>Rosvall, M., &amp; Axelsson, D. (2009). The map equation. The European Physical Journal Special Topics, 178(1), 13-23. </a:t>
            </a:r>
            <a:r>
              <a:rPr lang="en-US" err="1">
                <a:cs typeface="Arial"/>
              </a:rPr>
              <a:t>doi</a:t>
            </a:r>
            <a:r>
              <a:rPr lang="en-US">
                <a:cs typeface="Arial"/>
              </a:rPr>
              <a:t>: 10.1140/</a:t>
            </a:r>
            <a:r>
              <a:rPr lang="en-US" err="1">
                <a:cs typeface="Arial"/>
              </a:rPr>
              <a:t>epjst</a:t>
            </a:r>
            <a:r>
              <a:rPr lang="en-US">
                <a:cs typeface="Arial"/>
              </a:rPr>
              <a:t>/e2010-01179-1</a:t>
            </a:r>
          </a:p>
          <a:p>
            <a:endParaRPr lang="en-US">
              <a:cs typeface="Arial"/>
            </a:endParaRPr>
          </a:p>
        </p:txBody>
      </p:sp>
      <p:sp>
        <p:nvSpPr>
          <p:cNvPr id="4" name="Title 3">
            <a:extLst>
              <a:ext uri="{FF2B5EF4-FFF2-40B4-BE49-F238E27FC236}">
                <a16:creationId xmlns:a16="http://schemas.microsoft.com/office/drawing/2014/main" id="{56ADCA63-C4CB-8A4A-9320-5722E69F7467}"/>
              </a:ext>
            </a:extLst>
          </p:cNvPr>
          <p:cNvSpPr>
            <a:spLocks noGrp="1"/>
          </p:cNvSpPr>
          <p:nvPr>
            <p:ph type="title"/>
          </p:nvPr>
        </p:nvSpPr>
        <p:spPr/>
        <p:txBody>
          <a:bodyPr/>
          <a:lstStyle/>
          <a:p>
            <a:r>
              <a:rPr lang="en-US">
                <a:cs typeface="Arial"/>
              </a:rPr>
              <a:t>References: </a:t>
            </a:r>
            <a:endParaRPr lang="en-US"/>
          </a:p>
        </p:txBody>
      </p:sp>
      <p:sp>
        <p:nvSpPr>
          <p:cNvPr id="7" name="Content Placeholder 2">
            <a:extLst>
              <a:ext uri="{FF2B5EF4-FFF2-40B4-BE49-F238E27FC236}">
                <a16:creationId xmlns:a16="http://schemas.microsoft.com/office/drawing/2014/main" id="{E01C6BCB-A312-4C33-98DE-1ABC8F761A7E}"/>
              </a:ext>
            </a:extLst>
          </p:cNvPr>
          <p:cNvSpPr txBox="1">
            <a:spLocks/>
          </p:cNvSpPr>
          <p:nvPr/>
        </p:nvSpPr>
        <p:spPr>
          <a:xfrm>
            <a:off x="2079937" y="4148838"/>
            <a:ext cx="7832933" cy="137702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rgbClr val="1A202C"/>
                </a:solidFill>
                <a:ea typeface="+mn-lt"/>
                <a:cs typeface="+mn-lt"/>
              </a:rPr>
              <a:t>D. Edler, A. Holmgren and M. Rosvall, The </a:t>
            </a:r>
            <a:r>
              <a:rPr lang="en-US" err="1">
                <a:solidFill>
                  <a:srgbClr val="1A202C"/>
                </a:solidFill>
                <a:ea typeface="+mn-lt"/>
                <a:cs typeface="+mn-lt"/>
              </a:rPr>
              <a:t>MapEquation</a:t>
            </a:r>
            <a:r>
              <a:rPr lang="en-US">
                <a:solidFill>
                  <a:srgbClr val="1A202C"/>
                </a:solidFill>
                <a:ea typeface="+mn-lt"/>
                <a:cs typeface="+mn-lt"/>
              </a:rPr>
              <a:t> software package, available online at </a:t>
            </a:r>
            <a:r>
              <a:rPr lang="en-US">
                <a:solidFill>
                  <a:srgbClr val="128BC2"/>
                </a:solidFill>
                <a:ea typeface="+mn-lt"/>
                <a:cs typeface="+mn-lt"/>
                <a:hlinkClick r:id="rId5"/>
              </a:rPr>
              <a:t>mapequation.org</a:t>
            </a:r>
            <a:r>
              <a:rPr lang="en-US">
                <a:solidFill>
                  <a:srgbClr val="1A202C"/>
                </a:solidFill>
                <a:ea typeface="+mn-lt"/>
                <a:cs typeface="+mn-lt"/>
              </a:rPr>
              <a:t>.</a:t>
            </a:r>
            <a:endParaRPr lang="en-US"/>
          </a:p>
          <a:p>
            <a:endParaRPr lang="en-US">
              <a:cs typeface="Arial"/>
            </a:endParaRPr>
          </a:p>
        </p:txBody>
      </p:sp>
      <p:pic>
        <p:nvPicPr>
          <p:cNvPr id="40" name="Audio 39">
            <a:hlinkClick r:id="" action="ppaction://media"/>
            <a:extLst>
              <a:ext uri="{FF2B5EF4-FFF2-40B4-BE49-F238E27FC236}">
                <a16:creationId xmlns:a16="http://schemas.microsoft.com/office/drawing/2014/main" id="{CD49BA55-86F1-BF69-E448-59BC2BA4409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979784861"/>
      </p:ext>
    </p:extLst>
  </p:cSld>
  <p:clrMapOvr>
    <a:masterClrMapping/>
  </p:clrMapOvr>
  <mc:AlternateContent xmlns:mc="http://schemas.openxmlformats.org/markup-compatibility/2006">
    <mc:Choice xmlns:p14="http://schemas.microsoft.com/office/powerpoint/2010/main" Requires="p14">
      <p:transition spd="slow" p14:dur="2000" advTm="20511"/>
    </mc:Choice>
    <mc:Fallback>
      <p:transition spd="slow" advTm="205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0"/>
                </p:tgtEl>
              </p:cMediaNode>
            </p:audio>
          </p:childTnLst>
        </p:cTn>
      </p:par>
    </p:tnLst>
  </p:timing>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BCBCD2B-2878-49C1-9B4B-EB552B1F9E2C}">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8</Slides>
  <Notes>6</Notes>
  <HiddenSlides>0</HiddenSlide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App Development for Analyzing Biological Networks</vt:lpstr>
      <vt:lpstr>Software Components</vt:lpstr>
      <vt:lpstr>Problem</vt:lpstr>
      <vt:lpstr>Map Equation: Concept</vt:lpstr>
      <vt:lpstr>Map Equation: Implementation</vt:lpstr>
      <vt:lpstr>Infomap Algorithm</vt:lpstr>
      <vt:lpstr>Requirements </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1</cp:revision>
  <dcterms:created xsi:type="dcterms:W3CDTF">2019-06-25T19:12:02Z</dcterms:created>
  <dcterms:modified xsi:type="dcterms:W3CDTF">2023-04-19T15:23:43Z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