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18" roundtripDataSignature="AMtx7mgPa8H21M8QopjLObGmMEU13Uwn+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6" Type="http://schemas.openxmlformats.org/officeDocument/2006/relationships/slide" Target="slides/slide2.xml"/><Relationship Id="rId18" Type="http://customschemas.google.com/relationships/presentationmetadata" Target="metadata"/><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7" name="Google Shape;197;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8" name="Google Shape;258;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p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5" name="Google Shape;265;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p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5" name="Google Shape;275;p1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p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3" name="Google Shape;283;p1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3" name="Google Shape;203;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9" name="Google Shape;209;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5" name="Google Shape;215;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1" name="Google Shape;221;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8" name="Google Shape;228;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g1e17c0f572a_2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5" name="Google Shape;235;g1e17c0f572a_2_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2" name="Google Shape;242;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0" name="Google Shape;250;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11" name="Shape 11"/>
        <p:cNvGrpSpPr/>
        <p:nvPr/>
      </p:nvGrpSpPr>
      <p:grpSpPr>
        <a:xfrm>
          <a:off x="0" y="0"/>
          <a:ext cx="0" cy="0"/>
          <a:chOff x="0" y="0"/>
          <a:chExt cx="0" cy="0"/>
        </a:xfrm>
      </p:grpSpPr>
      <p:pic>
        <p:nvPicPr>
          <p:cNvPr descr="A picture containing bird&#10;&#10;Description automatically generated" id="12" name="Google Shape;12;p16"/>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13" name="Google Shape;13;p16"/>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Calibri"/>
              <a:buNone/>
              <a:defRPr>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 name="Google Shape;14;p16"/>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dk1"/>
              </a:buClr>
              <a:buSzPts val="2800"/>
              <a:buChar char="•"/>
              <a:defRPr>
                <a:latin typeface="Calibri"/>
                <a:ea typeface="Calibri"/>
                <a:cs typeface="Calibri"/>
                <a:sym typeface="Calibri"/>
              </a:defRPr>
            </a:lvl1pPr>
            <a:lvl2pPr indent="-381000" lvl="1" marL="914400" algn="l">
              <a:lnSpc>
                <a:spcPct val="90000"/>
              </a:lnSpc>
              <a:spcBef>
                <a:spcPts val="500"/>
              </a:spcBef>
              <a:spcAft>
                <a:spcPts val="0"/>
              </a:spcAft>
              <a:buClr>
                <a:schemeClr val="dk1"/>
              </a:buClr>
              <a:buSzPts val="2400"/>
              <a:buChar char="•"/>
              <a:defRPr>
                <a:latin typeface="Calibri"/>
                <a:ea typeface="Calibri"/>
                <a:cs typeface="Calibri"/>
                <a:sym typeface="Calibri"/>
              </a:defRPr>
            </a:lvl2pPr>
            <a:lvl3pPr indent="-355600" lvl="2" marL="1371600" algn="l">
              <a:lnSpc>
                <a:spcPct val="90000"/>
              </a:lnSpc>
              <a:spcBef>
                <a:spcPts val="500"/>
              </a:spcBef>
              <a:spcAft>
                <a:spcPts val="0"/>
              </a:spcAft>
              <a:buClr>
                <a:schemeClr val="dk1"/>
              </a:buClr>
              <a:buSzPts val="2000"/>
              <a:buChar char="•"/>
              <a:defRPr>
                <a:latin typeface="Calibri"/>
                <a:ea typeface="Calibri"/>
                <a:cs typeface="Calibri"/>
                <a:sym typeface="Calibri"/>
              </a:defRPr>
            </a:lvl3pPr>
            <a:lvl4pPr indent="-342900" lvl="3" marL="1828800" algn="l">
              <a:lnSpc>
                <a:spcPct val="90000"/>
              </a:lnSpc>
              <a:spcBef>
                <a:spcPts val="500"/>
              </a:spcBef>
              <a:spcAft>
                <a:spcPts val="0"/>
              </a:spcAft>
              <a:buClr>
                <a:schemeClr val="dk1"/>
              </a:buClr>
              <a:buSzPts val="1800"/>
              <a:buChar char="•"/>
              <a:defRPr>
                <a:latin typeface="Calibri"/>
                <a:ea typeface="Calibri"/>
                <a:cs typeface="Calibri"/>
                <a:sym typeface="Calibri"/>
              </a:defRPr>
            </a:lvl4pPr>
            <a:lvl5pPr indent="-342900" lvl="4" marL="2286000" algn="l">
              <a:lnSpc>
                <a:spcPct val="90000"/>
              </a:lnSpc>
              <a:spcBef>
                <a:spcPts val="500"/>
              </a:spcBef>
              <a:spcAft>
                <a:spcPts val="0"/>
              </a:spcAft>
              <a:buClr>
                <a:schemeClr val="dk1"/>
              </a:buClr>
              <a:buSzPts val="1800"/>
              <a:buChar char="•"/>
              <a:defRPr>
                <a:latin typeface="Calibri"/>
                <a:ea typeface="Calibri"/>
                <a:cs typeface="Calibri"/>
                <a:sym typeface="Calibri"/>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 name="Google Shape;15;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6" name="Google Shape;16;p16"/>
          <p:cNvSpPr/>
          <p:nvPr/>
        </p:nvSpPr>
        <p:spPr>
          <a:xfrm rot="-5400000">
            <a:off x="-1798127"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17" name="Google Shape;17;p16"/>
          <p:cNvGrpSpPr/>
          <p:nvPr/>
        </p:nvGrpSpPr>
        <p:grpSpPr>
          <a:xfrm flipH="1">
            <a:off x="11449544" y="206704"/>
            <a:ext cx="522582" cy="530386"/>
            <a:chOff x="2645664" y="2011680"/>
            <a:chExt cx="735606" cy="746592"/>
          </a:xfrm>
        </p:grpSpPr>
        <p:sp>
          <p:nvSpPr>
            <p:cNvPr id="18" name="Google Shape;18;p16"/>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9" name="Google Shape;19;p16"/>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20" name="Google Shape;20;p16"/>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close up of a sign&#10;&#10;Description automatically generated" id="21" name="Google Shape;21;p16"/>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94" name="Shape 94"/>
        <p:cNvGrpSpPr/>
        <p:nvPr/>
      </p:nvGrpSpPr>
      <p:grpSpPr>
        <a:xfrm>
          <a:off x="0" y="0"/>
          <a:ext cx="0" cy="0"/>
          <a:chOff x="0" y="0"/>
          <a:chExt cx="0" cy="0"/>
        </a:xfrm>
      </p:grpSpPr>
      <p:sp>
        <p:nvSpPr>
          <p:cNvPr id="95" name="Google Shape;95;p2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6" name="Google Shape;96;p2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7" name="Google Shape;97;p2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8" name="Google Shape;98;p2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9" name="Shape 99"/>
        <p:cNvGrpSpPr/>
        <p:nvPr/>
      </p:nvGrpSpPr>
      <p:grpSpPr>
        <a:xfrm>
          <a:off x="0" y="0"/>
          <a:ext cx="0" cy="0"/>
          <a:chOff x="0" y="0"/>
          <a:chExt cx="0" cy="0"/>
        </a:xfrm>
      </p:grpSpPr>
      <p:sp>
        <p:nvSpPr>
          <p:cNvPr id="100" name="Google Shape;100;p2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1" name="Google Shape;101;p2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2" name="Google Shape;102;p2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03" name="Shape 103"/>
        <p:cNvGrpSpPr/>
        <p:nvPr/>
      </p:nvGrpSpPr>
      <p:grpSpPr>
        <a:xfrm>
          <a:off x="0" y="0"/>
          <a:ext cx="0" cy="0"/>
          <a:chOff x="0" y="0"/>
          <a:chExt cx="0" cy="0"/>
        </a:xfrm>
      </p:grpSpPr>
      <p:sp>
        <p:nvSpPr>
          <p:cNvPr id="104" name="Google Shape;104;p27"/>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5" name="Google Shape;105;p27"/>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106" name="Google Shape;106;p27"/>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07" name="Google Shape;107;p2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8" name="Google Shape;108;p2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9" name="Google Shape;109;p2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10" name="Shape 110"/>
        <p:cNvGrpSpPr/>
        <p:nvPr/>
      </p:nvGrpSpPr>
      <p:grpSpPr>
        <a:xfrm>
          <a:off x="0" y="0"/>
          <a:ext cx="0" cy="0"/>
          <a:chOff x="0" y="0"/>
          <a:chExt cx="0" cy="0"/>
        </a:xfrm>
      </p:grpSpPr>
      <p:sp>
        <p:nvSpPr>
          <p:cNvPr id="111" name="Google Shape;111;p28"/>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2" name="Google Shape;112;p28"/>
          <p:cNvSpPr/>
          <p:nvPr>
            <p:ph idx="2" type="pic"/>
          </p:nvPr>
        </p:nvSpPr>
        <p:spPr>
          <a:xfrm>
            <a:off x="5183188" y="987425"/>
            <a:ext cx="6172200" cy="4873625"/>
          </a:xfrm>
          <a:prstGeom prst="rect">
            <a:avLst/>
          </a:prstGeom>
          <a:noFill/>
          <a:ln>
            <a:noFill/>
          </a:ln>
        </p:spPr>
      </p:sp>
      <p:sp>
        <p:nvSpPr>
          <p:cNvPr id="113" name="Google Shape;113;p28"/>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14" name="Google Shape;114;p2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5" name="Google Shape;115;p2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6" name="Google Shape;116;p2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17" name="Shape 117"/>
        <p:cNvGrpSpPr/>
        <p:nvPr/>
      </p:nvGrpSpPr>
      <p:grpSpPr>
        <a:xfrm>
          <a:off x="0" y="0"/>
          <a:ext cx="0" cy="0"/>
          <a:chOff x="0" y="0"/>
          <a:chExt cx="0" cy="0"/>
        </a:xfrm>
      </p:grpSpPr>
      <p:sp>
        <p:nvSpPr>
          <p:cNvPr id="118" name="Google Shape;118;p2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9" name="Google Shape;119;p29"/>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0" name="Google Shape;120;p2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1" name="Google Shape;121;p2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2" name="Google Shape;122;p2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23" name="Shape 123"/>
        <p:cNvGrpSpPr/>
        <p:nvPr/>
      </p:nvGrpSpPr>
      <p:grpSpPr>
        <a:xfrm>
          <a:off x="0" y="0"/>
          <a:ext cx="0" cy="0"/>
          <a:chOff x="0" y="0"/>
          <a:chExt cx="0" cy="0"/>
        </a:xfrm>
      </p:grpSpPr>
      <p:sp>
        <p:nvSpPr>
          <p:cNvPr id="124" name="Google Shape;124;p30"/>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5" name="Google Shape;125;p30"/>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6" name="Google Shape;126;p3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7" name="Google Shape;127;p3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8" name="Google Shape;128;p3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omparison" showMasterSp="0">
  <p:cSld name="1_Comparison">
    <p:spTree>
      <p:nvGrpSpPr>
        <p:cNvPr id="129" name="Shape 129"/>
        <p:cNvGrpSpPr/>
        <p:nvPr/>
      </p:nvGrpSpPr>
      <p:grpSpPr>
        <a:xfrm>
          <a:off x="0" y="0"/>
          <a:ext cx="0" cy="0"/>
          <a:chOff x="0" y="0"/>
          <a:chExt cx="0" cy="0"/>
        </a:xfrm>
      </p:grpSpPr>
      <p:pic>
        <p:nvPicPr>
          <p:cNvPr descr="A picture containing bird&#10;&#10;Description automatically generated" id="130" name="Google Shape;130;p31"/>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131" name="Google Shape;131;p31"/>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32" name="Google Shape;132;p31"/>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33" name="Google Shape;133;p31"/>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Calibri"/>
              <a:buNone/>
              <a:defRPr>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4" name="Google Shape;134;p31"/>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dk1"/>
              </a:buClr>
              <a:buSzPts val="2800"/>
              <a:buChar char="•"/>
              <a:defRPr>
                <a:latin typeface="Calibri"/>
                <a:ea typeface="Calibri"/>
                <a:cs typeface="Calibri"/>
                <a:sym typeface="Calibri"/>
              </a:defRPr>
            </a:lvl1pPr>
            <a:lvl2pPr indent="-381000" lvl="1" marL="914400" algn="l">
              <a:lnSpc>
                <a:spcPct val="90000"/>
              </a:lnSpc>
              <a:spcBef>
                <a:spcPts val="500"/>
              </a:spcBef>
              <a:spcAft>
                <a:spcPts val="0"/>
              </a:spcAft>
              <a:buClr>
                <a:schemeClr val="dk1"/>
              </a:buClr>
              <a:buSzPts val="2400"/>
              <a:buChar char="•"/>
              <a:defRPr>
                <a:latin typeface="Calibri"/>
                <a:ea typeface="Calibri"/>
                <a:cs typeface="Calibri"/>
                <a:sym typeface="Calibri"/>
              </a:defRPr>
            </a:lvl2pPr>
            <a:lvl3pPr indent="-355600" lvl="2" marL="1371600" algn="l">
              <a:lnSpc>
                <a:spcPct val="90000"/>
              </a:lnSpc>
              <a:spcBef>
                <a:spcPts val="500"/>
              </a:spcBef>
              <a:spcAft>
                <a:spcPts val="0"/>
              </a:spcAft>
              <a:buClr>
                <a:schemeClr val="dk1"/>
              </a:buClr>
              <a:buSzPts val="2000"/>
              <a:buChar char="•"/>
              <a:defRPr>
                <a:latin typeface="Calibri"/>
                <a:ea typeface="Calibri"/>
                <a:cs typeface="Calibri"/>
                <a:sym typeface="Calibri"/>
              </a:defRPr>
            </a:lvl3pPr>
            <a:lvl4pPr indent="-342900" lvl="3" marL="1828800" algn="l">
              <a:lnSpc>
                <a:spcPct val="90000"/>
              </a:lnSpc>
              <a:spcBef>
                <a:spcPts val="500"/>
              </a:spcBef>
              <a:spcAft>
                <a:spcPts val="0"/>
              </a:spcAft>
              <a:buClr>
                <a:schemeClr val="dk1"/>
              </a:buClr>
              <a:buSzPts val="1800"/>
              <a:buChar char="•"/>
              <a:defRPr>
                <a:latin typeface="Calibri"/>
                <a:ea typeface="Calibri"/>
                <a:cs typeface="Calibri"/>
                <a:sym typeface="Calibri"/>
              </a:defRPr>
            </a:lvl4pPr>
            <a:lvl5pPr indent="-342900" lvl="4" marL="2286000" algn="l">
              <a:lnSpc>
                <a:spcPct val="90000"/>
              </a:lnSpc>
              <a:spcBef>
                <a:spcPts val="500"/>
              </a:spcBef>
              <a:spcAft>
                <a:spcPts val="0"/>
              </a:spcAft>
              <a:buClr>
                <a:schemeClr val="dk1"/>
              </a:buClr>
              <a:buSzPts val="1800"/>
              <a:buChar char="•"/>
              <a:defRPr>
                <a:latin typeface="Calibri"/>
                <a:ea typeface="Calibri"/>
                <a:cs typeface="Calibri"/>
                <a:sym typeface="Calibri"/>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5" name="Google Shape;135;p31"/>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dk1"/>
              </a:buClr>
              <a:buSzPts val="2800"/>
              <a:buChar char="•"/>
              <a:defRPr>
                <a:latin typeface="Calibri"/>
                <a:ea typeface="Calibri"/>
                <a:cs typeface="Calibri"/>
                <a:sym typeface="Calibri"/>
              </a:defRPr>
            </a:lvl1pPr>
            <a:lvl2pPr indent="-381000" lvl="1" marL="914400" algn="l">
              <a:lnSpc>
                <a:spcPct val="90000"/>
              </a:lnSpc>
              <a:spcBef>
                <a:spcPts val="500"/>
              </a:spcBef>
              <a:spcAft>
                <a:spcPts val="0"/>
              </a:spcAft>
              <a:buClr>
                <a:schemeClr val="dk1"/>
              </a:buClr>
              <a:buSzPts val="2400"/>
              <a:buChar char="•"/>
              <a:defRPr>
                <a:latin typeface="Calibri"/>
                <a:ea typeface="Calibri"/>
                <a:cs typeface="Calibri"/>
                <a:sym typeface="Calibri"/>
              </a:defRPr>
            </a:lvl2pPr>
            <a:lvl3pPr indent="-355600" lvl="2" marL="1371600" algn="l">
              <a:lnSpc>
                <a:spcPct val="90000"/>
              </a:lnSpc>
              <a:spcBef>
                <a:spcPts val="500"/>
              </a:spcBef>
              <a:spcAft>
                <a:spcPts val="0"/>
              </a:spcAft>
              <a:buClr>
                <a:schemeClr val="dk1"/>
              </a:buClr>
              <a:buSzPts val="2000"/>
              <a:buChar char="•"/>
              <a:defRPr>
                <a:latin typeface="Calibri"/>
                <a:ea typeface="Calibri"/>
                <a:cs typeface="Calibri"/>
                <a:sym typeface="Calibri"/>
              </a:defRPr>
            </a:lvl3pPr>
            <a:lvl4pPr indent="-342900" lvl="3" marL="1828800" algn="l">
              <a:lnSpc>
                <a:spcPct val="90000"/>
              </a:lnSpc>
              <a:spcBef>
                <a:spcPts val="500"/>
              </a:spcBef>
              <a:spcAft>
                <a:spcPts val="0"/>
              </a:spcAft>
              <a:buClr>
                <a:schemeClr val="dk1"/>
              </a:buClr>
              <a:buSzPts val="1800"/>
              <a:buChar char="•"/>
              <a:defRPr>
                <a:latin typeface="Calibri"/>
                <a:ea typeface="Calibri"/>
                <a:cs typeface="Calibri"/>
                <a:sym typeface="Calibri"/>
              </a:defRPr>
            </a:lvl4pPr>
            <a:lvl5pPr indent="-342900" lvl="4" marL="2286000" algn="l">
              <a:lnSpc>
                <a:spcPct val="90000"/>
              </a:lnSpc>
              <a:spcBef>
                <a:spcPts val="500"/>
              </a:spcBef>
              <a:spcAft>
                <a:spcPts val="0"/>
              </a:spcAft>
              <a:buClr>
                <a:schemeClr val="dk1"/>
              </a:buClr>
              <a:buSzPts val="1800"/>
              <a:buChar char="•"/>
              <a:defRPr>
                <a:latin typeface="Calibri"/>
                <a:ea typeface="Calibri"/>
                <a:cs typeface="Calibri"/>
                <a:sym typeface="Calibri"/>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6" name="Google Shape;136;p31"/>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grpSp>
        <p:nvGrpSpPr>
          <p:cNvPr id="137" name="Google Shape;137;p31"/>
          <p:cNvGrpSpPr/>
          <p:nvPr/>
        </p:nvGrpSpPr>
        <p:grpSpPr>
          <a:xfrm>
            <a:off x="11449163" y="211743"/>
            <a:ext cx="522582" cy="530387"/>
            <a:chOff x="11140977" y="745237"/>
            <a:chExt cx="522582" cy="530387"/>
          </a:xfrm>
        </p:grpSpPr>
        <p:sp>
          <p:nvSpPr>
            <p:cNvPr id="138" name="Google Shape;138;p3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39" name="Google Shape;139;p3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40" name="Google Shape;140;p31"/>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sp>
        <p:nvSpPr>
          <p:cNvPr id="141" name="Google Shape;141;p31"/>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sign&#10;&#10;Description automatically generated" id="142" name="Google Shape;142;p31"/>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Two Content" showMasterSp="0">
  <p:cSld name="7_Two Content">
    <p:spTree>
      <p:nvGrpSpPr>
        <p:cNvPr id="143" name="Shape 143"/>
        <p:cNvGrpSpPr/>
        <p:nvPr/>
      </p:nvGrpSpPr>
      <p:grpSpPr>
        <a:xfrm>
          <a:off x="0" y="0"/>
          <a:ext cx="0" cy="0"/>
          <a:chOff x="0" y="0"/>
          <a:chExt cx="0" cy="0"/>
        </a:xfrm>
      </p:grpSpPr>
      <p:pic>
        <p:nvPicPr>
          <p:cNvPr descr="A picture containing bird&#10;&#10;Description automatically generated" id="144" name="Google Shape;144;p32"/>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145" name="Google Shape;145;p3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46" name="Google Shape;146;p32"/>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Calibri"/>
              <a:buNone/>
              <a:defRPr>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7" name="Google Shape;147;p32"/>
          <p:cNvSpPr txBox="1"/>
          <p:nvPr>
            <p:ph idx="1" type="body"/>
          </p:nvPr>
        </p:nvSpPr>
        <p:spPr>
          <a:xfrm>
            <a:off x="1917998" y="1825625"/>
            <a:ext cx="4758353" cy="3955415"/>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dk1"/>
              </a:buClr>
              <a:buSzPts val="2800"/>
              <a:buChar char="•"/>
              <a:defRPr>
                <a:latin typeface="Calibri"/>
                <a:ea typeface="Calibri"/>
                <a:cs typeface="Calibri"/>
                <a:sym typeface="Calibri"/>
              </a:defRPr>
            </a:lvl1pPr>
            <a:lvl2pPr indent="-381000" lvl="1" marL="914400" algn="l">
              <a:lnSpc>
                <a:spcPct val="90000"/>
              </a:lnSpc>
              <a:spcBef>
                <a:spcPts val="500"/>
              </a:spcBef>
              <a:spcAft>
                <a:spcPts val="0"/>
              </a:spcAft>
              <a:buClr>
                <a:schemeClr val="dk1"/>
              </a:buClr>
              <a:buSzPts val="2400"/>
              <a:buChar char="•"/>
              <a:defRPr>
                <a:latin typeface="Calibri"/>
                <a:ea typeface="Calibri"/>
                <a:cs typeface="Calibri"/>
                <a:sym typeface="Calibri"/>
              </a:defRPr>
            </a:lvl2pPr>
            <a:lvl3pPr indent="-355600" lvl="2" marL="1371600" algn="l">
              <a:lnSpc>
                <a:spcPct val="90000"/>
              </a:lnSpc>
              <a:spcBef>
                <a:spcPts val="500"/>
              </a:spcBef>
              <a:spcAft>
                <a:spcPts val="0"/>
              </a:spcAft>
              <a:buClr>
                <a:schemeClr val="dk1"/>
              </a:buClr>
              <a:buSzPts val="2000"/>
              <a:buChar char="•"/>
              <a:defRPr>
                <a:latin typeface="Calibri"/>
                <a:ea typeface="Calibri"/>
                <a:cs typeface="Calibri"/>
                <a:sym typeface="Calibri"/>
              </a:defRPr>
            </a:lvl3pPr>
            <a:lvl4pPr indent="-342900" lvl="3" marL="1828800" algn="l">
              <a:lnSpc>
                <a:spcPct val="90000"/>
              </a:lnSpc>
              <a:spcBef>
                <a:spcPts val="500"/>
              </a:spcBef>
              <a:spcAft>
                <a:spcPts val="0"/>
              </a:spcAft>
              <a:buClr>
                <a:schemeClr val="dk1"/>
              </a:buClr>
              <a:buSzPts val="1800"/>
              <a:buChar char="•"/>
              <a:defRPr>
                <a:latin typeface="Calibri"/>
                <a:ea typeface="Calibri"/>
                <a:cs typeface="Calibri"/>
                <a:sym typeface="Calibri"/>
              </a:defRPr>
            </a:lvl4pPr>
            <a:lvl5pPr indent="-342900" lvl="4" marL="2286000" algn="l">
              <a:lnSpc>
                <a:spcPct val="90000"/>
              </a:lnSpc>
              <a:spcBef>
                <a:spcPts val="500"/>
              </a:spcBef>
              <a:spcAft>
                <a:spcPts val="0"/>
              </a:spcAft>
              <a:buClr>
                <a:schemeClr val="dk1"/>
              </a:buClr>
              <a:buSzPts val="1800"/>
              <a:buChar char="•"/>
              <a:defRPr>
                <a:latin typeface="Calibri"/>
                <a:ea typeface="Calibri"/>
                <a:cs typeface="Calibri"/>
                <a:sym typeface="Calibri"/>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8" name="Google Shape;148;p32"/>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dk1"/>
              </a:buClr>
              <a:buSzPts val="2800"/>
              <a:buChar char="•"/>
              <a:defRPr>
                <a:latin typeface="Calibri"/>
                <a:ea typeface="Calibri"/>
                <a:cs typeface="Calibri"/>
                <a:sym typeface="Calibri"/>
              </a:defRPr>
            </a:lvl1pPr>
            <a:lvl2pPr indent="-381000" lvl="1" marL="914400" algn="l">
              <a:lnSpc>
                <a:spcPct val="90000"/>
              </a:lnSpc>
              <a:spcBef>
                <a:spcPts val="500"/>
              </a:spcBef>
              <a:spcAft>
                <a:spcPts val="0"/>
              </a:spcAft>
              <a:buClr>
                <a:schemeClr val="dk1"/>
              </a:buClr>
              <a:buSzPts val="2400"/>
              <a:buChar char="•"/>
              <a:defRPr>
                <a:latin typeface="Calibri"/>
                <a:ea typeface="Calibri"/>
                <a:cs typeface="Calibri"/>
                <a:sym typeface="Calibri"/>
              </a:defRPr>
            </a:lvl2pPr>
            <a:lvl3pPr indent="-355600" lvl="2" marL="1371600" algn="l">
              <a:lnSpc>
                <a:spcPct val="90000"/>
              </a:lnSpc>
              <a:spcBef>
                <a:spcPts val="500"/>
              </a:spcBef>
              <a:spcAft>
                <a:spcPts val="0"/>
              </a:spcAft>
              <a:buClr>
                <a:schemeClr val="dk1"/>
              </a:buClr>
              <a:buSzPts val="2000"/>
              <a:buChar char="•"/>
              <a:defRPr>
                <a:latin typeface="Calibri"/>
                <a:ea typeface="Calibri"/>
                <a:cs typeface="Calibri"/>
                <a:sym typeface="Calibri"/>
              </a:defRPr>
            </a:lvl3pPr>
            <a:lvl4pPr indent="-342900" lvl="3" marL="1828800" algn="l">
              <a:lnSpc>
                <a:spcPct val="90000"/>
              </a:lnSpc>
              <a:spcBef>
                <a:spcPts val="500"/>
              </a:spcBef>
              <a:spcAft>
                <a:spcPts val="0"/>
              </a:spcAft>
              <a:buClr>
                <a:schemeClr val="dk1"/>
              </a:buClr>
              <a:buSzPts val="1800"/>
              <a:buChar char="•"/>
              <a:defRPr>
                <a:latin typeface="Calibri"/>
                <a:ea typeface="Calibri"/>
                <a:cs typeface="Calibri"/>
                <a:sym typeface="Calibri"/>
              </a:defRPr>
            </a:lvl4pPr>
            <a:lvl5pPr indent="-342900" lvl="4" marL="2286000" algn="l">
              <a:lnSpc>
                <a:spcPct val="90000"/>
              </a:lnSpc>
              <a:spcBef>
                <a:spcPts val="500"/>
              </a:spcBef>
              <a:spcAft>
                <a:spcPts val="0"/>
              </a:spcAft>
              <a:buClr>
                <a:schemeClr val="dk1"/>
              </a:buClr>
              <a:buSzPts val="1800"/>
              <a:buChar char="•"/>
              <a:defRPr>
                <a:latin typeface="Calibri"/>
                <a:ea typeface="Calibri"/>
                <a:cs typeface="Calibri"/>
                <a:sym typeface="Calibri"/>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9" name="Google Shape;149;p32"/>
          <p:cNvSpPr/>
          <p:nvPr/>
        </p:nvSpPr>
        <p:spPr>
          <a:xfrm rot="-5400000">
            <a:off x="-1798127"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150" name="Google Shape;150;p32"/>
          <p:cNvGrpSpPr/>
          <p:nvPr/>
        </p:nvGrpSpPr>
        <p:grpSpPr>
          <a:xfrm flipH="1">
            <a:off x="11449544" y="206704"/>
            <a:ext cx="522582" cy="530386"/>
            <a:chOff x="2645664" y="2011680"/>
            <a:chExt cx="735606" cy="746592"/>
          </a:xfrm>
        </p:grpSpPr>
        <p:sp>
          <p:nvSpPr>
            <p:cNvPr id="151" name="Google Shape;151;p32"/>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52" name="Google Shape;152;p32"/>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53" name="Google Shape;153;p32"/>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close up of a sign&#10;&#10;Description automatically generated" id="154" name="Google Shape;154;p32"/>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wo Content" showMasterSp="0">
  <p:cSld name="5_Two Content">
    <p:spTree>
      <p:nvGrpSpPr>
        <p:cNvPr id="155" name="Shape 155"/>
        <p:cNvGrpSpPr/>
        <p:nvPr/>
      </p:nvGrpSpPr>
      <p:grpSpPr>
        <a:xfrm>
          <a:off x="0" y="0"/>
          <a:ext cx="0" cy="0"/>
          <a:chOff x="0" y="0"/>
          <a:chExt cx="0" cy="0"/>
        </a:xfrm>
      </p:grpSpPr>
      <p:sp>
        <p:nvSpPr>
          <p:cNvPr id="156" name="Google Shape;156;p3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57" name="Google Shape;157;p33"/>
          <p:cNvPicPr preferRelativeResize="0"/>
          <p:nvPr/>
        </p:nvPicPr>
        <p:blipFill rotWithShape="1">
          <a:blip r:embed="rId2">
            <a:alphaModFix/>
          </a:blip>
          <a:srcRect b="15703" l="0" r="88418" t="0"/>
          <a:stretch/>
        </p:blipFill>
        <p:spPr>
          <a:xfrm>
            <a:off x="0" y="0"/>
            <a:ext cx="1560582" cy="6858000"/>
          </a:xfrm>
          <a:prstGeom prst="rect">
            <a:avLst/>
          </a:prstGeom>
          <a:noFill/>
          <a:ln>
            <a:noFill/>
          </a:ln>
        </p:spPr>
      </p:pic>
      <p:sp>
        <p:nvSpPr>
          <p:cNvPr id="158" name="Google Shape;158;p33"/>
          <p:cNvSpPr txBox="1"/>
          <p:nvPr>
            <p:ph idx="1" type="body"/>
          </p:nvPr>
        </p:nvSpPr>
        <p:spPr>
          <a:xfrm>
            <a:off x="1918000" y="1825625"/>
            <a:ext cx="4758352" cy="3955415"/>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rgbClr val="3F3F3F"/>
              </a:buClr>
              <a:buSzPts val="2800"/>
              <a:buChar char="•"/>
              <a:defRPr>
                <a:solidFill>
                  <a:srgbClr val="3F3F3F"/>
                </a:solidFill>
                <a:latin typeface="Calibri"/>
                <a:ea typeface="Calibri"/>
                <a:cs typeface="Calibri"/>
                <a:sym typeface="Calibri"/>
              </a:defRPr>
            </a:lvl1pPr>
            <a:lvl2pPr indent="-381000" lvl="1" marL="914400" algn="l">
              <a:lnSpc>
                <a:spcPct val="90000"/>
              </a:lnSpc>
              <a:spcBef>
                <a:spcPts val="500"/>
              </a:spcBef>
              <a:spcAft>
                <a:spcPts val="0"/>
              </a:spcAft>
              <a:buClr>
                <a:srgbClr val="3F3F3F"/>
              </a:buClr>
              <a:buSzPts val="2400"/>
              <a:buChar char="•"/>
              <a:defRPr>
                <a:solidFill>
                  <a:srgbClr val="3F3F3F"/>
                </a:solidFill>
                <a:latin typeface="Calibri"/>
                <a:ea typeface="Calibri"/>
                <a:cs typeface="Calibri"/>
                <a:sym typeface="Calibri"/>
              </a:defRPr>
            </a:lvl2pPr>
            <a:lvl3pPr indent="-355600" lvl="2" marL="1371600" algn="l">
              <a:lnSpc>
                <a:spcPct val="90000"/>
              </a:lnSpc>
              <a:spcBef>
                <a:spcPts val="500"/>
              </a:spcBef>
              <a:spcAft>
                <a:spcPts val="0"/>
              </a:spcAft>
              <a:buClr>
                <a:srgbClr val="3F3F3F"/>
              </a:buClr>
              <a:buSzPts val="2000"/>
              <a:buChar char="•"/>
              <a:defRPr>
                <a:solidFill>
                  <a:srgbClr val="3F3F3F"/>
                </a:solidFill>
                <a:latin typeface="Calibri"/>
                <a:ea typeface="Calibri"/>
                <a:cs typeface="Calibri"/>
                <a:sym typeface="Calibri"/>
              </a:defRPr>
            </a:lvl3pPr>
            <a:lvl4pPr indent="-342900" lvl="3" marL="1828800" algn="l">
              <a:lnSpc>
                <a:spcPct val="90000"/>
              </a:lnSpc>
              <a:spcBef>
                <a:spcPts val="500"/>
              </a:spcBef>
              <a:spcAft>
                <a:spcPts val="0"/>
              </a:spcAft>
              <a:buClr>
                <a:srgbClr val="3F3F3F"/>
              </a:buClr>
              <a:buSzPts val="1800"/>
              <a:buChar char="•"/>
              <a:defRPr>
                <a:solidFill>
                  <a:srgbClr val="3F3F3F"/>
                </a:solidFill>
                <a:latin typeface="Calibri"/>
                <a:ea typeface="Calibri"/>
                <a:cs typeface="Calibri"/>
                <a:sym typeface="Calibri"/>
              </a:defRPr>
            </a:lvl4pPr>
            <a:lvl5pPr indent="-342900" lvl="4" marL="2286000" algn="l">
              <a:lnSpc>
                <a:spcPct val="90000"/>
              </a:lnSpc>
              <a:spcBef>
                <a:spcPts val="500"/>
              </a:spcBef>
              <a:spcAft>
                <a:spcPts val="0"/>
              </a:spcAft>
              <a:buClr>
                <a:srgbClr val="3F3F3F"/>
              </a:buClr>
              <a:buSzPts val="1800"/>
              <a:buChar char="•"/>
              <a:defRPr>
                <a:solidFill>
                  <a:srgbClr val="3F3F3F"/>
                </a:solidFill>
                <a:latin typeface="Calibri"/>
                <a:ea typeface="Calibri"/>
                <a:cs typeface="Calibri"/>
                <a:sym typeface="Calibri"/>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9" name="Google Shape;159;p33"/>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rgbClr val="3F3F3F"/>
              </a:buClr>
              <a:buSzPts val="2800"/>
              <a:buChar char="•"/>
              <a:defRPr>
                <a:solidFill>
                  <a:srgbClr val="3F3F3F"/>
                </a:solidFill>
                <a:latin typeface="Calibri"/>
                <a:ea typeface="Calibri"/>
                <a:cs typeface="Calibri"/>
                <a:sym typeface="Calibri"/>
              </a:defRPr>
            </a:lvl1pPr>
            <a:lvl2pPr indent="-381000" lvl="1" marL="914400" algn="l">
              <a:lnSpc>
                <a:spcPct val="90000"/>
              </a:lnSpc>
              <a:spcBef>
                <a:spcPts val="500"/>
              </a:spcBef>
              <a:spcAft>
                <a:spcPts val="0"/>
              </a:spcAft>
              <a:buClr>
                <a:srgbClr val="3F3F3F"/>
              </a:buClr>
              <a:buSzPts val="2400"/>
              <a:buChar char="•"/>
              <a:defRPr>
                <a:solidFill>
                  <a:srgbClr val="3F3F3F"/>
                </a:solidFill>
                <a:latin typeface="Calibri"/>
                <a:ea typeface="Calibri"/>
                <a:cs typeface="Calibri"/>
                <a:sym typeface="Calibri"/>
              </a:defRPr>
            </a:lvl2pPr>
            <a:lvl3pPr indent="-355600" lvl="2" marL="1371600" algn="l">
              <a:lnSpc>
                <a:spcPct val="90000"/>
              </a:lnSpc>
              <a:spcBef>
                <a:spcPts val="500"/>
              </a:spcBef>
              <a:spcAft>
                <a:spcPts val="0"/>
              </a:spcAft>
              <a:buClr>
                <a:srgbClr val="3F3F3F"/>
              </a:buClr>
              <a:buSzPts val="2000"/>
              <a:buChar char="•"/>
              <a:defRPr>
                <a:solidFill>
                  <a:srgbClr val="3F3F3F"/>
                </a:solidFill>
                <a:latin typeface="Calibri"/>
                <a:ea typeface="Calibri"/>
                <a:cs typeface="Calibri"/>
                <a:sym typeface="Calibri"/>
              </a:defRPr>
            </a:lvl3pPr>
            <a:lvl4pPr indent="-342900" lvl="3" marL="1828800" algn="l">
              <a:lnSpc>
                <a:spcPct val="90000"/>
              </a:lnSpc>
              <a:spcBef>
                <a:spcPts val="500"/>
              </a:spcBef>
              <a:spcAft>
                <a:spcPts val="0"/>
              </a:spcAft>
              <a:buClr>
                <a:srgbClr val="3F3F3F"/>
              </a:buClr>
              <a:buSzPts val="1800"/>
              <a:buChar char="•"/>
              <a:defRPr>
                <a:solidFill>
                  <a:srgbClr val="3F3F3F"/>
                </a:solidFill>
                <a:latin typeface="Calibri"/>
                <a:ea typeface="Calibri"/>
                <a:cs typeface="Calibri"/>
                <a:sym typeface="Calibri"/>
              </a:defRPr>
            </a:lvl4pPr>
            <a:lvl5pPr indent="-342900" lvl="4" marL="2286000" algn="l">
              <a:lnSpc>
                <a:spcPct val="90000"/>
              </a:lnSpc>
              <a:spcBef>
                <a:spcPts val="500"/>
              </a:spcBef>
              <a:spcAft>
                <a:spcPts val="0"/>
              </a:spcAft>
              <a:buClr>
                <a:srgbClr val="3F3F3F"/>
              </a:buClr>
              <a:buSzPts val="1800"/>
              <a:buChar char="•"/>
              <a:defRPr>
                <a:solidFill>
                  <a:srgbClr val="3F3F3F"/>
                </a:solidFill>
                <a:latin typeface="Calibri"/>
                <a:ea typeface="Calibri"/>
                <a:cs typeface="Calibri"/>
                <a:sym typeface="Calibri"/>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0" name="Google Shape;160;p33"/>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rgbClr val="3F3F3F"/>
              </a:buClr>
              <a:buSzPts val="3600"/>
              <a:buFont typeface="Calibri"/>
              <a:buNone/>
            </a:pPr>
            <a:r>
              <a:rPr b="0" i="0" lang="en-US" sz="3600" u="none" cap="none" strike="noStrike">
                <a:solidFill>
                  <a:srgbClr val="3F3F3F"/>
                </a:solidFill>
                <a:latin typeface="Calibri"/>
                <a:ea typeface="Calibri"/>
                <a:cs typeface="Calibri"/>
                <a:sym typeface="Calibri"/>
              </a:rPr>
              <a:t>   </a:t>
            </a:r>
            <a:endParaRPr/>
          </a:p>
        </p:txBody>
      </p:sp>
      <p:sp>
        <p:nvSpPr>
          <p:cNvPr id="161" name="Google Shape;161;p33"/>
          <p:cNvSpPr/>
          <p:nvPr/>
        </p:nvSpPr>
        <p:spPr>
          <a:xfrm rot="-5400000">
            <a:off x="-1822841"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162" name="Google Shape;162;p33"/>
          <p:cNvGrpSpPr/>
          <p:nvPr/>
        </p:nvGrpSpPr>
        <p:grpSpPr>
          <a:xfrm flipH="1">
            <a:off x="11449544" y="206704"/>
            <a:ext cx="522582" cy="530386"/>
            <a:chOff x="2645664" y="2011680"/>
            <a:chExt cx="735606" cy="746592"/>
          </a:xfrm>
        </p:grpSpPr>
        <p:sp>
          <p:nvSpPr>
            <p:cNvPr id="163" name="Google Shape;163;p3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64" name="Google Shape;164;p3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65" name="Google Shape;165;p33"/>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4400"/>
              <a:buFont typeface="Calibri"/>
              <a:buNone/>
              <a:defRPr>
                <a:solidFill>
                  <a:srgbClr val="3F3F3F"/>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6" name="Google Shape;166;p33"/>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67" name="Google Shape;167;p33"/>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Comparison" showMasterSp="0">
  <p:cSld name="5_Comparison">
    <p:spTree>
      <p:nvGrpSpPr>
        <p:cNvPr id="168" name="Shape 168"/>
        <p:cNvGrpSpPr/>
        <p:nvPr/>
      </p:nvGrpSpPr>
      <p:grpSpPr>
        <a:xfrm>
          <a:off x="0" y="0"/>
          <a:ext cx="0" cy="0"/>
          <a:chOff x="0" y="0"/>
          <a:chExt cx="0" cy="0"/>
        </a:xfrm>
      </p:grpSpPr>
      <p:sp>
        <p:nvSpPr>
          <p:cNvPr id="169" name="Google Shape;169;p3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70" name="Google Shape;170;p34"/>
          <p:cNvPicPr preferRelativeResize="0"/>
          <p:nvPr/>
        </p:nvPicPr>
        <p:blipFill rotWithShape="1">
          <a:blip r:embed="rId2">
            <a:alphaModFix/>
          </a:blip>
          <a:srcRect b="15703" l="0" r="88418" t="0"/>
          <a:stretch/>
        </p:blipFill>
        <p:spPr>
          <a:xfrm>
            <a:off x="0" y="0"/>
            <a:ext cx="1560582" cy="6858000"/>
          </a:xfrm>
          <a:prstGeom prst="rect">
            <a:avLst/>
          </a:prstGeom>
          <a:noFill/>
          <a:ln>
            <a:noFill/>
          </a:ln>
        </p:spPr>
      </p:pic>
      <p:sp>
        <p:nvSpPr>
          <p:cNvPr id="171" name="Google Shape;171;p34"/>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Calibri"/>
              <a:buNone/>
            </a:pPr>
            <a:r>
              <a:t/>
            </a:r>
            <a:endParaRPr b="0" i="0" sz="3600" u="none" cap="none" strike="noStrike">
              <a:solidFill>
                <a:srgbClr val="3F3F3F"/>
              </a:solidFill>
              <a:latin typeface="Calibri"/>
              <a:ea typeface="Calibri"/>
              <a:cs typeface="Calibri"/>
              <a:sym typeface="Calibri"/>
            </a:endParaRPr>
          </a:p>
        </p:txBody>
      </p:sp>
      <p:sp>
        <p:nvSpPr>
          <p:cNvPr id="172" name="Google Shape;172;p34"/>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73" name="Google Shape;173;p34"/>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rgbClr val="3F3F3F"/>
              </a:buClr>
              <a:buSzPts val="2800"/>
              <a:buChar char="•"/>
              <a:defRPr>
                <a:solidFill>
                  <a:srgbClr val="3F3F3F"/>
                </a:solidFill>
                <a:latin typeface="Calibri"/>
                <a:ea typeface="Calibri"/>
                <a:cs typeface="Calibri"/>
                <a:sym typeface="Calibri"/>
              </a:defRPr>
            </a:lvl1pPr>
            <a:lvl2pPr indent="-381000" lvl="1" marL="914400" algn="l">
              <a:lnSpc>
                <a:spcPct val="90000"/>
              </a:lnSpc>
              <a:spcBef>
                <a:spcPts val="500"/>
              </a:spcBef>
              <a:spcAft>
                <a:spcPts val="0"/>
              </a:spcAft>
              <a:buClr>
                <a:srgbClr val="3F3F3F"/>
              </a:buClr>
              <a:buSzPts val="2400"/>
              <a:buChar char="•"/>
              <a:defRPr>
                <a:solidFill>
                  <a:srgbClr val="3F3F3F"/>
                </a:solidFill>
                <a:latin typeface="Calibri"/>
                <a:ea typeface="Calibri"/>
                <a:cs typeface="Calibri"/>
                <a:sym typeface="Calibri"/>
              </a:defRPr>
            </a:lvl2pPr>
            <a:lvl3pPr indent="-355600" lvl="2" marL="1371600" algn="l">
              <a:lnSpc>
                <a:spcPct val="90000"/>
              </a:lnSpc>
              <a:spcBef>
                <a:spcPts val="500"/>
              </a:spcBef>
              <a:spcAft>
                <a:spcPts val="0"/>
              </a:spcAft>
              <a:buClr>
                <a:srgbClr val="3F3F3F"/>
              </a:buClr>
              <a:buSzPts val="2000"/>
              <a:buChar char="•"/>
              <a:defRPr>
                <a:solidFill>
                  <a:srgbClr val="3F3F3F"/>
                </a:solidFill>
                <a:latin typeface="Calibri"/>
                <a:ea typeface="Calibri"/>
                <a:cs typeface="Calibri"/>
                <a:sym typeface="Calibri"/>
              </a:defRPr>
            </a:lvl3pPr>
            <a:lvl4pPr indent="-342900" lvl="3" marL="1828800" algn="l">
              <a:lnSpc>
                <a:spcPct val="90000"/>
              </a:lnSpc>
              <a:spcBef>
                <a:spcPts val="500"/>
              </a:spcBef>
              <a:spcAft>
                <a:spcPts val="0"/>
              </a:spcAft>
              <a:buClr>
                <a:srgbClr val="3F3F3F"/>
              </a:buClr>
              <a:buSzPts val="1800"/>
              <a:buChar char="•"/>
              <a:defRPr>
                <a:solidFill>
                  <a:srgbClr val="3F3F3F"/>
                </a:solidFill>
                <a:latin typeface="Calibri"/>
                <a:ea typeface="Calibri"/>
                <a:cs typeface="Calibri"/>
                <a:sym typeface="Calibri"/>
              </a:defRPr>
            </a:lvl4pPr>
            <a:lvl5pPr indent="-342900" lvl="4" marL="2286000" algn="l">
              <a:lnSpc>
                <a:spcPct val="90000"/>
              </a:lnSpc>
              <a:spcBef>
                <a:spcPts val="500"/>
              </a:spcBef>
              <a:spcAft>
                <a:spcPts val="0"/>
              </a:spcAft>
              <a:buClr>
                <a:srgbClr val="3F3F3F"/>
              </a:buClr>
              <a:buSzPts val="1800"/>
              <a:buChar char="•"/>
              <a:defRPr>
                <a:solidFill>
                  <a:srgbClr val="3F3F3F"/>
                </a:solidFill>
                <a:latin typeface="Calibri"/>
                <a:ea typeface="Calibri"/>
                <a:cs typeface="Calibri"/>
                <a:sym typeface="Calibri"/>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4" name="Google Shape;174;p34"/>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rgbClr val="3F3F3F"/>
              </a:buClr>
              <a:buSzPts val="2800"/>
              <a:buChar char="•"/>
              <a:defRPr>
                <a:solidFill>
                  <a:srgbClr val="3F3F3F"/>
                </a:solidFill>
                <a:latin typeface="Calibri"/>
                <a:ea typeface="Calibri"/>
                <a:cs typeface="Calibri"/>
                <a:sym typeface="Calibri"/>
              </a:defRPr>
            </a:lvl1pPr>
            <a:lvl2pPr indent="-381000" lvl="1" marL="914400" algn="l">
              <a:lnSpc>
                <a:spcPct val="90000"/>
              </a:lnSpc>
              <a:spcBef>
                <a:spcPts val="500"/>
              </a:spcBef>
              <a:spcAft>
                <a:spcPts val="0"/>
              </a:spcAft>
              <a:buClr>
                <a:srgbClr val="3F3F3F"/>
              </a:buClr>
              <a:buSzPts val="2400"/>
              <a:buChar char="•"/>
              <a:defRPr>
                <a:solidFill>
                  <a:srgbClr val="3F3F3F"/>
                </a:solidFill>
                <a:latin typeface="Calibri"/>
                <a:ea typeface="Calibri"/>
                <a:cs typeface="Calibri"/>
                <a:sym typeface="Calibri"/>
              </a:defRPr>
            </a:lvl2pPr>
            <a:lvl3pPr indent="-355600" lvl="2" marL="1371600" algn="l">
              <a:lnSpc>
                <a:spcPct val="90000"/>
              </a:lnSpc>
              <a:spcBef>
                <a:spcPts val="500"/>
              </a:spcBef>
              <a:spcAft>
                <a:spcPts val="0"/>
              </a:spcAft>
              <a:buClr>
                <a:srgbClr val="3F3F3F"/>
              </a:buClr>
              <a:buSzPts val="2000"/>
              <a:buChar char="•"/>
              <a:defRPr>
                <a:solidFill>
                  <a:srgbClr val="3F3F3F"/>
                </a:solidFill>
                <a:latin typeface="Calibri"/>
                <a:ea typeface="Calibri"/>
                <a:cs typeface="Calibri"/>
                <a:sym typeface="Calibri"/>
              </a:defRPr>
            </a:lvl3pPr>
            <a:lvl4pPr indent="-342900" lvl="3" marL="1828800" algn="l">
              <a:lnSpc>
                <a:spcPct val="90000"/>
              </a:lnSpc>
              <a:spcBef>
                <a:spcPts val="500"/>
              </a:spcBef>
              <a:spcAft>
                <a:spcPts val="0"/>
              </a:spcAft>
              <a:buClr>
                <a:srgbClr val="3F3F3F"/>
              </a:buClr>
              <a:buSzPts val="1800"/>
              <a:buChar char="•"/>
              <a:defRPr>
                <a:solidFill>
                  <a:srgbClr val="3F3F3F"/>
                </a:solidFill>
                <a:latin typeface="Calibri"/>
                <a:ea typeface="Calibri"/>
                <a:cs typeface="Calibri"/>
                <a:sym typeface="Calibri"/>
              </a:defRPr>
            </a:lvl4pPr>
            <a:lvl5pPr indent="-342900" lvl="4" marL="2286000" algn="l">
              <a:lnSpc>
                <a:spcPct val="90000"/>
              </a:lnSpc>
              <a:spcBef>
                <a:spcPts val="500"/>
              </a:spcBef>
              <a:spcAft>
                <a:spcPts val="0"/>
              </a:spcAft>
              <a:buClr>
                <a:srgbClr val="3F3F3F"/>
              </a:buClr>
              <a:buSzPts val="1800"/>
              <a:buChar char="•"/>
              <a:defRPr>
                <a:solidFill>
                  <a:srgbClr val="3F3F3F"/>
                </a:solidFill>
                <a:latin typeface="Calibri"/>
                <a:ea typeface="Calibri"/>
                <a:cs typeface="Calibri"/>
                <a:sym typeface="Calibri"/>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5" name="Google Shape;175;p34"/>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76" name="Google Shape;176;p34"/>
          <p:cNvSpPr/>
          <p:nvPr/>
        </p:nvSpPr>
        <p:spPr>
          <a:xfrm rot="-5400000">
            <a:off x="-1822841"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177" name="Google Shape;177;p34"/>
          <p:cNvGrpSpPr/>
          <p:nvPr/>
        </p:nvGrpSpPr>
        <p:grpSpPr>
          <a:xfrm flipH="1">
            <a:off x="11449544" y="206704"/>
            <a:ext cx="522582" cy="530386"/>
            <a:chOff x="2645664" y="2011680"/>
            <a:chExt cx="735606" cy="746592"/>
          </a:xfrm>
        </p:grpSpPr>
        <p:sp>
          <p:nvSpPr>
            <p:cNvPr id="178" name="Google Shape;178;p34"/>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79" name="Google Shape;179;p34"/>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80" name="Google Shape;180;p34"/>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4400"/>
              <a:buFont typeface="Calibri"/>
              <a:buNone/>
              <a:defRPr>
                <a:solidFill>
                  <a:srgbClr val="3F3F3F"/>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1" name="Google Shape;181;p34"/>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82" name="Google Shape;182;p34"/>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showMasterSp="0">
  <p:cSld name="1_Two Content">
    <p:spTree>
      <p:nvGrpSpPr>
        <p:cNvPr id="22" name="Shape 22"/>
        <p:cNvGrpSpPr/>
        <p:nvPr/>
      </p:nvGrpSpPr>
      <p:grpSpPr>
        <a:xfrm>
          <a:off x="0" y="0"/>
          <a:ext cx="0" cy="0"/>
          <a:chOff x="0" y="0"/>
          <a:chExt cx="0" cy="0"/>
        </a:xfrm>
      </p:grpSpPr>
      <p:pic>
        <p:nvPicPr>
          <p:cNvPr descr="A picture containing bird&#10;&#10;Description automatically generated" id="23" name="Google Shape;23;p17"/>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24" name="Google Shape;24;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5" name="Google Shape;25;p17"/>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26" name="Google Shape;26;p17"/>
          <p:cNvGrpSpPr/>
          <p:nvPr/>
        </p:nvGrpSpPr>
        <p:grpSpPr>
          <a:xfrm>
            <a:off x="11449163" y="211743"/>
            <a:ext cx="522582" cy="530387"/>
            <a:chOff x="11140977" y="745237"/>
            <a:chExt cx="522582" cy="530387"/>
          </a:xfrm>
        </p:grpSpPr>
        <p:sp>
          <p:nvSpPr>
            <p:cNvPr id="27" name="Google Shape;27;p17"/>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8" name="Google Shape;28;p17"/>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29" name="Google Shape;29;p17"/>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Calibri"/>
              <a:buNone/>
              <a:defRPr>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0" name="Google Shape;30;p17"/>
          <p:cNvSpPr txBox="1"/>
          <p:nvPr>
            <p:ph idx="1" type="body"/>
          </p:nvPr>
        </p:nvSpPr>
        <p:spPr>
          <a:xfrm>
            <a:off x="1917998" y="1825625"/>
            <a:ext cx="4758353" cy="3955415"/>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dk1"/>
              </a:buClr>
              <a:buSzPts val="2800"/>
              <a:buChar char="•"/>
              <a:defRPr>
                <a:latin typeface="Calibri"/>
                <a:ea typeface="Calibri"/>
                <a:cs typeface="Calibri"/>
                <a:sym typeface="Calibri"/>
              </a:defRPr>
            </a:lvl1pPr>
            <a:lvl2pPr indent="-381000" lvl="1" marL="914400" algn="l">
              <a:lnSpc>
                <a:spcPct val="90000"/>
              </a:lnSpc>
              <a:spcBef>
                <a:spcPts val="500"/>
              </a:spcBef>
              <a:spcAft>
                <a:spcPts val="0"/>
              </a:spcAft>
              <a:buClr>
                <a:schemeClr val="dk1"/>
              </a:buClr>
              <a:buSzPts val="2400"/>
              <a:buChar char="•"/>
              <a:defRPr>
                <a:latin typeface="Calibri"/>
                <a:ea typeface="Calibri"/>
                <a:cs typeface="Calibri"/>
                <a:sym typeface="Calibri"/>
              </a:defRPr>
            </a:lvl2pPr>
            <a:lvl3pPr indent="-355600" lvl="2" marL="1371600" algn="l">
              <a:lnSpc>
                <a:spcPct val="90000"/>
              </a:lnSpc>
              <a:spcBef>
                <a:spcPts val="500"/>
              </a:spcBef>
              <a:spcAft>
                <a:spcPts val="0"/>
              </a:spcAft>
              <a:buClr>
                <a:schemeClr val="dk1"/>
              </a:buClr>
              <a:buSzPts val="2000"/>
              <a:buChar char="•"/>
              <a:defRPr>
                <a:latin typeface="Calibri"/>
                <a:ea typeface="Calibri"/>
                <a:cs typeface="Calibri"/>
                <a:sym typeface="Calibri"/>
              </a:defRPr>
            </a:lvl3pPr>
            <a:lvl4pPr indent="-342900" lvl="3" marL="1828800" algn="l">
              <a:lnSpc>
                <a:spcPct val="90000"/>
              </a:lnSpc>
              <a:spcBef>
                <a:spcPts val="500"/>
              </a:spcBef>
              <a:spcAft>
                <a:spcPts val="0"/>
              </a:spcAft>
              <a:buClr>
                <a:schemeClr val="dk1"/>
              </a:buClr>
              <a:buSzPts val="1800"/>
              <a:buChar char="•"/>
              <a:defRPr>
                <a:latin typeface="Calibri"/>
                <a:ea typeface="Calibri"/>
                <a:cs typeface="Calibri"/>
                <a:sym typeface="Calibri"/>
              </a:defRPr>
            </a:lvl4pPr>
            <a:lvl5pPr indent="-342900" lvl="4" marL="2286000" algn="l">
              <a:lnSpc>
                <a:spcPct val="90000"/>
              </a:lnSpc>
              <a:spcBef>
                <a:spcPts val="500"/>
              </a:spcBef>
              <a:spcAft>
                <a:spcPts val="0"/>
              </a:spcAft>
              <a:buClr>
                <a:schemeClr val="dk1"/>
              </a:buClr>
              <a:buSzPts val="1800"/>
              <a:buChar char="•"/>
              <a:defRPr>
                <a:latin typeface="Calibri"/>
                <a:ea typeface="Calibri"/>
                <a:cs typeface="Calibri"/>
                <a:sym typeface="Calibri"/>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1" name="Google Shape;31;p17"/>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dk1"/>
              </a:buClr>
              <a:buSzPts val="2800"/>
              <a:buChar char="•"/>
              <a:defRPr>
                <a:latin typeface="Calibri"/>
                <a:ea typeface="Calibri"/>
                <a:cs typeface="Calibri"/>
                <a:sym typeface="Calibri"/>
              </a:defRPr>
            </a:lvl1pPr>
            <a:lvl2pPr indent="-381000" lvl="1" marL="914400" algn="l">
              <a:lnSpc>
                <a:spcPct val="90000"/>
              </a:lnSpc>
              <a:spcBef>
                <a:spcPts val="500"/>
              </a:spcBef>
              <a:spcAft>
                <a:spcPts val="0"/>
              </a:spcAft>
              <a:buClr>
                <a:schemeClr val="dk1"/>
              </a:buClr>
              <a:buSzPts val="2400"/>
              <a:buChar char="•"/>
              <a:defRPr>
                <a:latin typeface="Calibri"/>
                <a:ea typeface="Calibri"/>
                <a:cs typeface="Calibri"/>
                <a:sym typeface="Calibri"/>
              </a:defRPr>
            </a:lvl2pPr>
            <a:lvl3pPr indent="-355600" lvl="2" marL="1371600" algn="l">
              <a:lnSpc>
                <a:spcPct val="90000"/>
              </a:lnSpc>
              <a:spcBef>
                <a:spcPts val="500"/>
              </a:spcBef>
              <a:spcAft>
                <a:spcPts val="0"/>
              </a:spcAft>
              <a:buClr>
                <a:schemeClr val="dk1"/>
              </a:buClr>
              <a:buSzPts val="2000"/>
              <a:buChar char="•"/>
              <a:defRPr>
                <a:latin typeface="Calibri"/>
                <a:ea typeface="Calibri"/>
                <a:cs typeface="Calibri"/>
                <a:sym typeface="Calibri"/>
              </a:defRPr>
            </a:lvl3pPr>
            <a:lvl4pPr indent="-342900" lvl="3" marL="1828800" algn="l">
              <a:lnSpc>
                <a:spcPct val="90000"/>
              </a:lnSpc>
              <a:spcBef>
                <a:spcPts val="500"/>
              </a:spcBef>
              <a:spcAft>
                <a:spcPts val="0"/>
              </a:spcAft>
              <a:buClr>
                <a:schemeClr val="dk1"/>
              </a:buClr>
              <a:buSzPts val="1800"/>
              <a:buChar char="•"/>
              <a:defRPr>
                <a:latin typeface="Calibri"/>
                <a:ea typeface="Calibri"/>
                <a:cs typeface="Calibri"/>
                <a:sym typeface="Calibri"/>
              </a:defRPr>
            </a:lvl4pPr>
            <a:lvl5pPr indent="-342900" lvl="4" marL="2286000" algn="l">
              <a:lnSpc>
                <a:spcPct val="90000"/>
              </a:lnSpc>
              <a:spcBef>
                <a:spcPts val="500"/>
              </a:spcBef>
              <a:spcAft>
                <a:spcPts val="0"/>
              </a:spcAft>
              <a:buClr>
                <a:schemeClr val="dk1"/>
              </a:buClr>
              <a:buSzPts val="1800"/>
              <a:buChar char="•"/>
              <a:defRPr>
                <a:latin typeface="Calibri"/>
                <a:ea typeface="Calibri"/>
                <a:cs typeface="Calibri"/>
                <a:sym typeface="Calibri"/>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17"/>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close up of a sign&#10;&#10;Description automatically generated" id="33" name="Google Shape;33;p17"/>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183" name="Shape 183"/>
        <p:cNvGrpSpPr/>
        <p:nvPr/>
      </p:nvGrpSpPr>
      <p:grpSpPr>
        <a:xfrm>
          <a:off x="0" y="0"/>
          <a:ext cx="0" cy="0"/>
          <a:chOff x="0" y="0"/>
          <a:chExt cx="0" cy="0"/>
        </a:xfrm>
      </p:grpSpPr>
      <p:sp>
        <p:nvSpPr>
          <p:cNvPr id="184" name="Google Shape;184;p35"/>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rgbClr val="3F3F3F"/>
              </a:buClr>
              <a:buSzPts val="2800"/>
              <a:buChar char="•"/>
              <a:defRPr>
                <a:solidFill>
                  <a:srgbClr val="3F3F3F"/>
                </a:solidFill>
              </a:defRPr>
            </a:lvl1pPr>
            <a:lvl2pPr indent="-381000" lvl="1" marL="914400" algn="l">
              <a:lnSpc>
                <a:spcPct val="90000"/>
              </a:lnSpc>
              <a:spcBef>
                <a:spcPts val="500"/>
              </a:spcBef>
              <a:spcAft>
                <a:spcPts val="0"/>
              </a:spcAft>
              <a:buClr>
                <a:srgbClr val="3F3F3F"/>
              </a:buClr>
              <a:buSzPts val="2400"/>
              <a:buChar char="•"/>
              <a:defRPr>
                <a:solidFill>
                  <a:srgbClr val="3F3F3F"/>
                </a:solidFill>
              </a:defRPr>
            </a:lvl2pPr>
            <a:lvl3pPr indent="-355600" lvl="2" marL="1371600" algn="l">
              <a:lnSpc>
                <a:spcPct val="90000"/>
              </a:lnSpc>
              <a:spcBef>
                <a:spcPts val="500"/>
              </a:spcBef>
              <a:spcAft>
                <a:spcPts val="0"/>
              </a:spcAft>
              <a:buClr>
                <a:srgbClr val="3F3F3F"/>
              </a:buClr>
              <a:buSzPts val="2000"/>
              <a:buChar char="•"/>
              <a:defRPr>
                <a:solidFill>
                  <a:srgbClr val="3F3F3F"/>
                </a:solidFill>
              </a:defRPr>
            </a:lvl3pPr>
            <a:lvl4pPr indent="-342900" lvl="3" marL="1828800" algn="l">
              <a:lnSpc>
                <a:spcPct val="90000"/>
              </a:lnSpc>
              <a:spcBef>
                <a:spcPts val="500"/>
              </a:spcBef>
              <a:spcAft>
                <a:spcPts val="0"/>
              </a:spcAft>
              <a:buClr>
                <a:srgbClr val="3F3F3F"/>
              </a:buClr>
              <a:buSzPts val="1800"/>
              <a:buChar char="•"/>
              <a:defRPr>
                <a:solidFill>
                  <a:srgbClr val="3F3F3F"/>
                </a:solidFill>
              </a:defRPr>
            </a:lvl4pPr>
            <a:lvl5pPr indent="-342900" lvl="4" marL="2286000" algn="l">
              <a:lnSpc>
                <a:spcPct val="90000"/>
              </a:lnSpc>
              <a:spcBef>
                <a:spcPts val="500"/>
              </a:spcBef>
              <a:spcAft>
                <a:spcPts val="0"/>
              </a:spcAft>
              <a:buClr>
                <a:srgbClr val="3F3F3F"/>
              </a:buClr>
              <a:buSzPts val="1800"/>
              <a:buChar char="•"/>
              <a:defRPr>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5" name="Google Shape;185;p3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86" name="Google Shape;186;p35"/>
          <p:cNvPicPr preferRelativeResize="0"/>
          <p:nvPr/>
        </p:nvPicPr>
        <p:blipFill rotWithShape="1">
          <a:blip r:embed="rId2">
            <a:alphaModFix/>
          </a:blip>
          <a:srcRect b="15703" l="0" r="88418" t="0"/>
          <a:stretch/>
        </p:blipFill>
        <p:spPr>
          <a:xfrm>
            <a:off x="0" y="0"/>
            <a:ext cx="1560582" cy="6858000"/>
          </a:xfrm>
          <a:prstGeom prst="rect">
            <a:avLst/>
          </a:prstGeom>
          <a:noFill/>
          <a:ln>
            <a:noFill/>
          </a:ln>
        </p:spPr>
      </p:pic>
      <p:sp>
        <p:nvSpPr>
          <p:cNvPr id="187" name="Google Shape;187;p35"/>
          <p:cNvSpPr/>
          <p:nvPr/>
        </p:nvSpPr>
        <p:spPr>
          <a:xfrm flipH="1" rot="5400000">
            <a:off x="-1819770"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188" name="Google Shape;188;p35"/>
          <p:cNvGrpSpPr/>
          <p:nvPr/>
        </p:nvGrpSpPr>
        <p:grpSpPr>
          <a:xfrm>
            <a:off x="11449163" y="211743"/>
            <a:ext cx="522582" cy="530387"/>
            <a:chOff x="11140977" y="745237"/>
            <a:chExt cx="522582" cy="530387"/>
          </a:xfrm>
        </p:grpSpPr>
        <p:sp>
          <p:nvSpPr>
            <p:cNvPr id="189" name="Google Shape;189;p35"/>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90" name="Google Shape;190;p35"/>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91" name="Google Shape;191;p35"/>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rgbClr val="3F3F3F"/>
              </a:buClr>
              <a:buSzPts val="3600"/>
              <a:buFont typeface="Calibri"/>
              <a:buNone/>
            </a:pPr>
            <a:r>
              <a:rPr b="0" i="0" lang="en-US" sz="3600" u="none" cap="none" strike="noStrike">
                <a:solidFill>
                  <a:srgbClr val="3F3F3F"/>
                </a:solidFill>
                <a:latin typeface="Calibri"/>
                <a:ea typeface="Calibri"/>
                <a:cs typeface="Calibri"/>
                <a:sym typeface="Calibri"/>
              </a:rPr>
              <a:t>  </a:t>
            </a:r>
            <a:endParaRPr/>
          </a:p>
        </p:txBody>
      </p:sp>
      <p:sp>
        <p:nvSpPr>
          <p:cNvPr id="192" name="Google Shape;192;p35"/>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4400"/>
              <a:buFont typeface="Calibri"/>
              <a:buNone/>
              <a:defRPr>
                <a:solidFill>
                  <a:srgbClr val="3F3F3F"/>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3" name="Google Shape;193;p35"/>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94" name="Google Shape;194;p35"/>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Comparison" showMasterSp="0">
  <p:cSld name="7_Comparison">
    <p:spTree>
      <p:nvGrpSpPr>
        <p:cNvPr id="34" name="Shape 34"/>
        <p:cNvGrpSpPr/>
        <p:nvPr/>
      </p:nvGrpSpPr>
      <p:grpSpPr>
        <a:xfrm>
          <a:off x="0" y="0"/>
          <a:ext cx="0" cy="0"/>
          <a:chOff x="0" y="0"/>
          <a:chExt cx="0" cy="0"/>
        </a:xfrm>
      </p:grpSpPr>
      <p:pic>
        <p:nvPicPr>
          <p:cNvPr descr="A picture containing bird&#10;&#10;Description automatically generated" id="35" name="Google Shape;35;p18"/>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36" name="Google Shape;36;p18"/>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7" name="Google Shape;37;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38" name="Google Shape;38;p18"/>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Calibri"/>
              <a:buNone/>
              <a:defRPr>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18"/>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dk1"/>
              </a:buClr>
              <a:buSzPts val="2800"/>
              <a:buChar char="•"/>
              <a:defRPr>
                <a:latin typeface="Calibri"/>
                <a:ea typeface="Calibri"/>
                <a:cs typeface="Calibri"/>
                <a:sym typeface="Calibri"/>
              </a:defRPr>
            </a:lvl1pPr>
            <a:lvl2pPr indent="-381000" lvl="1" marL="914400" algn="l">
              <a:lnSpc>
                <a:spcPct val="90000"/>
              </a:lnSpc>
              <a:spcBef>
                <a:spcPts val="500"/>
              </a:spcBef>
              <a:spcAft>
                <a:spcPts val="0"/>
              </a:spcAft>
              <a:buClr>
                <a:schemeClr val="dk1"/>
              </a:buClr>
              <a:buSzPts val="2400"/>
              <a:buChar char="•"/>
              <a:defRPr>
                <a:latin typeface="Calibri"/>
                <a:ea typeface="Calibri"/>
                <a:cs typeface="Calibri"/>
                <a:sym typeface="Calibri"/>
              </a:defRPr>
            </a:lvl2pPr>
            <a:lvl3pPr indent="-355600" lvl="2" marL="1371600" algn="l">
              <a:lnSpc>
                <a:spcPct val="90000"/>
              </a:lnSpc>
              <a:spcBef>
                <a:spcPts val="500"/>
              </a:spcBef>
              <a:spcAft>
                <a:spcPts val="0"/>
              </a:spcAft>
              <a:buClr>
                <a:schemeClr val="dk1"/>
              </a:buClr>
              <a:buSzPts val="2000"/>
              <a:buChar char="•"/>
              <a:defRPr>
                <a:latin typeface="Calibri"/>
                <a:ea typeface="Calibri"/>
                <a:cs typeface="Calibri"/>
                <a:sym typeface="Calibri"/>
              </a:defRPr>
            </a:lvl3pPr>
            <a:lvl4pPr indent="-342900" lvl="3" marL="1828800" algn="l">
              <a:lnSpc>
                <a:spcPct val="90000"/>
              </a:lnSpc>
              <a:spcBef>
                <a:spcPts val="500"/>
              </a:spcBef>
              <a:spcAft>
                <a:spcPts val="0"/>
              </a:spcAft>
              <a:buClr>
                <a:schemeClr val="dk1"/>
              </a:buClr>
              <a:buSzPts val="1800"/>
              <a:buChar char="•"/>
              <a:defRPr>
                <a:latin typeface="Calibri"/>
                <a:ea typeface="Calibri"/>
                <a:cs typeface="Calibri"/>
                <a:sym typeface="Calibri"/>
              </a:defRPr>
            </a:lvl4pPr>
            <a:lvl5pPr indent="-342900" lvl="4" marL="2286000" algn="l">
              <a:lnSpc>
                <a:spcPct val="90000"/>
              </a:lnSpc>
              <a:spcBef>
                <a:spcPts val="500"/>
              </a:spcBef>
              <a:spcAft>
                <a:spcPts val="0"/>
              </a:spcAft>
              <a:buClr>
                <a:schemeClr val="dk1"/>
              </a:buClr>
              <a:buSzPts val="1800"/>
              <a:buChar char="•"/>
              <a:defRPr>
                <a:latin typeface="Calibri"/>
                <a:ea typeface="Calibri"/>
                <a:cs typeface="Calibri"/>
                <a:sym typeface="Calibri"/>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18"/>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dk1"/>
              </a:buClr>
              <a:buSzPts val="2800"/>
              <a:buChar char="•"/>
              <a:defRPr>
                <a:latin typeface="Calibri"/>
                <a:ea typeface="Calibri"/>
                <a:cs typeface="Calibri"/>
                <a:sym typeface="Calibri"/>
              </a:defRPr>
            </a:lvl1pPr>
            <a:lvl2pPr indent="-381000" lvl="1" marL="914400" algn="l">
              <a:lnSpc>
                <a:spcPct val="90000"/>
              </a:lnSpc>
              <a:spcBef>
                <a:spcPts val="500"/>
              </a:spcBef>
              <a:spcAft>
                <a:spcPts val="0"/>
              </a:spcAft>
              <a:buClr>
                <a:schemeClr val="dk1"/>
              </a:buClr>
              <a:buSzPts val="2400"/>
              <a:buChar char="•"/>
              <a:defRPr>
                <a:latin typeface="Calibri"/>
                <a:ea typeface="Calibri"/>
                <a:cs typeface="Calibri"/>
                <a:sym typeface="Calibri"/>
              </a:defRPr>
            </a:lvl2pPr>
            <a:lvl3pPr indent="-355600" lvl="2" marL="1371600" algn="l">
              <a:lnSpc>
                <a:spcPct val="90000"/>
              </a:lnSpc>
              <a:spcBef>
                <a:spcPts val="500"/>
              </a:spcBef>
              <a:spcAft>
                <a:spcPts val="0"/>
              </a:spcAft>
              <a:buClr>
                <a:schemeClr val="dk1"/>
              </a:buClr>
              <a:buSzPts val="2000"/>
              <a:buChar char="•"/>
              <a:defRPr>
                <a:latin typeface="Calibri"/>
                <a:ea typeface="Calibri"/>
                <a:cs typeface="Calibri"/>
                <a:sym typeface="Calibri"/>
              </a:defRPr>
            </a:lvl3pPr>
            <a:lvl4pPr indent="-342900" lvl="3" marL="1828800" algn="l">
              <a:lnSpc>
                <a:spcPct val="90000"/>
              </a:lnSpc>
              <a:spcBef>
                <a:spcPts val="500"/>
              </a:spcBef>
              <a:spcAft>
                <a:spcPts val="0"/>
              </a:spcAft>
              <a:buClr>
                <a:schemeClr val="dk1"/>
              </a:buClr>
              <a:buSzPts val="1800"/>
              <a:buChar char="•"/>
              <a:defRPr>
                <a:latin typeface="Calibri"/>
                <a:ea typeface="Calibri"/>
                <a:cs typeface="Calibri"/>
                <a:sym typeface="Calibri"/>
              </a:defRPr>
            </a:lvl4pPr>
            <a:lvl5pPr indent="-342900" lvl="4" marL="2286000" algn="l">
              <a:lnSpc>
                <a:spcPct val="90000"/>
              </a:lnSpc>
              <a:spcBef>
                <a:spcPts val="500"/>
              </a:spcBef>
              <a:spcAft>
                <a:spcPts val="0"/>
              </a:spcAft>
              <a:buClr>
                <a:schemeClr val="dk1"/>
              </a:buClr>
              <a:buSzPts val="1800"/>
              <a:buChar char="•"/>
              <a:defRPr>
                <a:latin typeface="Calibri"/>
                <a:ea typeface="Calibri"/>
                <a:cs typeface="Calibri"/>
                <a:sym typeface="Calibri"/>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1" name="Google Shape;41;p18"/>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2" name="Google Shape;42;p18"/>
          <p:cNvSpPr/>
          <p:nvPr/>
        </p:nvSpPr>
        <p:spPr>
          <a:xfrm rot="-5400000">
            <a:off x="-1798127"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43" name="Google Shape;43;p18"/>
          <p:cNvGrpSpPr/>
          <p:nvPr/>
        </p:nvGrpSpPr>
        <p:grpSpPr>
          <a:xfrm flipH="1">
            <a:off x="11449544" y="206704"/>
            <a:ext cx="522582" cy="530386"/>
            <a:chOff x="2645664" y="2011680"/>
            <a:chExt cx="735606" cy="746592"/>
          </a:xfrm>
        </p:grpSpPr>
        <p:sp>
          <p:nvSpPr>
            <p:cNvPr id="44" name="Google Shape;44;p18"/>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5" name="Google Shape;45;p18"/>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46" name="Google Shape;46;p18"/>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close up of a sign&#10;&#10;Description automatically generated" id="47" name="Google Shape;47;p18"/>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showMasterSp="0">
  <p:cSld name="6_Title and Content">
    <p:spTree>
      <p:nvGrpSpPr>
        <p:cNvPr id="48" name="Shape 48"/>
        <p:cNvGrpSpPr/>
        <p:nvPr/>
      </p:nvGrpSpPr>
      <p:grpSpPr>
        <a:xfrm>
          <a:off x="0" y="0"/>
          <a:ext cx="0" cy="0"/>
          <a:chOff x="0" y="0"/>
          <a:chExt cx="0" cy="0"/>
        </a:xfrm>
      </p:grpSpPr>
      <p:sp>
        <p:nvSpPr>
          <p:cNvPr id="49" name="Google Shape;49;p19"/>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rgbClr val="3F3F3F"/>
              </a:buClr>
              <a:buSzPts val="2800"/>
              <a:buChar char="•"/>
              <a:defRPr>
                <a:solidFill>
                  <a:srgbClr val="3F3F3F"/>
                </a:solidFill>
              </a:defRPr>
            </a:lvl1pPr>
            <a:lvl2pPr indent="-381000" lvl="1" marL="914400" algn="l">
              <a:lnSpc>
                <a:spcPct val="90000"/>
              </a:lnSpc>
              <a:spcBef>
                <a:spcPts val="500"/>
              </a:spcBef>
              <a:spcAft>
                <a:spcPts val="0"/>
              </a:spcAft>
              <a:buClr>
                <a:srgbClr val="3F3F3F"/>
              </a:buClr>
              <a:buSzPts val="2400"/>
              <a:buChar char="•"/>
              <a:defRPr>
                <a:solidFill>
                  <a:srgbClr val="3F3F3F"/>
                </a:solidFill>
              </a:defRPr>
            </a:lvl2pPr>
            <a:lvl3pPr indent="-355600" lvl="2" marL="1371600" algn="l">
              <a:lnSpc>
                <a:spcPct val="90000"/>
              </a:lnSpc>
              <a:spcBef>
                <a:spcPts val="500"/>
              </a:spcBef>
              <a:spcAft>
                <a:spcPts val="0"/>
              </a:spcAft>
              <a:buClr>
                <a:srgbClr val="3F3F3F"/>
              </a:buClr>
              <a:buSzPts val="2000"/>
              <a:buChar char="•"/>
              <a:defRPr>
                <a:solidFill>
                  <a:srgbClr val="3F3F3F"/>
                </a:solidFill>
              </a:defRPr>
            </a:lvl3pPr>
            <a:lvl4pPr indent="-342900" lvl="3" marL="1828800" algn="l">
              <a:lnSpc>
                <a:spcPct val="90000"/>
              </a:lnSpc>
              <a:spcBef>
                <a:spcPts val="500"/>
              </a:spcBef>
              <a:spcAft>
                <a:spcPts val="0"/>
              </a:spcAft>
              <a:buClr>
                <a:srgbClr val="3F3F3F"/>
              </a:buClr>
              <a:buSzPts val="1800"/>
              <a:buChar char="•"/>
              <a:defRPr>
                <a:solidFill>
                  <a:srgbClr val="3F3F3F"/>
                </a:solidFill>
              </a:defRPr>
            </a:lvl4pPr>
            <a:lvl5pPr indent="-342900" lvl="4" marL="2286000" algn="l">
              <a:lnSpc>
                <a:spcPct val="90000"/>
              </a:lnSpc>
              <a:spcBef>
                <a:spcPts val="500"/>
              </a:spcBef>
              <a:spcAft>
                <a:spcPts val="0"/>
              </a:spcAft>
              <a:buClr>
                <a:srgbClr val="3F3F3F"/>
              </a:buClr>
              <a:buSzPts val="1800"/>
              <a:buChar char="•"/>
              <a:defRPr>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0" name="Google Shape;50;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51" name="Google Shape;51;p19"/>
          <p:cNvPicPr preferRelativeResize="0"/>
          <p:nvPr/>
        </p:nvPicPr>
        <p:blipFill rotWithShape="1">
          <a:blip r:embed="rId2">
            <a:alphaModFix/>
          </a:blip>
          <a:srcRect b="15703" l="0" r="88418" t="0"/>
          <a:stretch/>
        </p:blipFill>
        <p:spPr>
          <a:xfrm>
            <a:off x="0" y="0"/>
            <a:ext cx="1560582" cy="6858000"/>
          </a:xfrm>
          <a:prstGeom prst="rect">
            <a:avLst/>
          </a:prstGeom>
          <a:noFill/>
          <a:ln>
            <a:noFill/>
          </a:ln>
        </p:spPr>
      </p:pic>
      <p:sp>
        <p:nvSpPr>
          <p:cNvPr id="52" name="Google Shape;52;p19"/>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Calibri"/>
              <a:buNone/>
            </a:pPr>
            <a:r>
              <a:t/>
            </a:r>
            <a:endParaRPr b="0" i="0" sz="3600" u="none" cap="none" strike="noStrike">
              <a:solidFill>
                <a:srgbClr val="3F3F3F"/>
              </a:solidFill>
              <a:latin typeface="Calibri"/>
              <a:ea typeface="Calibri"/>
              <a:cs typeface="Calibri"/>
              <a:sym typeface="Calibri"/>
            </a:endParaRPr>
          </a:p>
        </p:txBody>
      </p:sp>
      <p:sp>
        <p:nvSpPr>
          <p:cNvPr id="53" name="Google Shape;53;p19"/>
          <p:cNvSpPr/>
          <p:nvPr/>
        </p:nvSpPr>
        <p:spPr>
          <a:xfrm rot="-5400000">
            <a:off x="-1822841"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54" name="Google Shape;54;p19"/>
          <p:cNvGrpSpPr/>
          <p:nvPr/>
        </p:nvGrpSpPr>
        <p:grpSpPr>
          <a:xfrm flipH="1">
            <a:off x="11449544" y="206704"/>
            <a:ext cx="522582" cy="530386"/>
            <a:chOff x="2645664" y="2011680"/>
            <a:chExt cx="735606" cy="746592"/>
          </a:xfrm>
        </p:grpSpPr>
        <p:sp>
          <p:nvSpPr>
            <p:cNvPr id="55" name="Google Shape;55;p19"/>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56" name="Google Shape;56;p19"/>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57" name="Google Shape;57;p19"/>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4400"/>
              <a:buFont typeface="Calibri"/>
              <a:buNone/>
              <a:defRPr>
                <a:solidFill>
                  <a:srgbClr val="3F3F3F"/>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8" name="Google Shape;58;p19"/>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59" name="Google Shape;59;p19"/>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60" name="Shape 60"/>
        <p:cNvGrpSpPr/>
        <p:nvPr/>
      </p:nvGrpSpPr>
      <p:grpSpPr>
        <a:xfrm>
          <a:off x="0" y="0"/>
          <a:ext cx="0" cy="0"/>
          <a:chOff x="0" y="0"/>
          <a:chExt cx="0" cy="0"/>
        </a:xfrm>
      </p:grpSpPr>
      <p:sp>
        <p:nvSpPr>
          <p:cNvPr id="61" name="Google Shape;61;p20"/>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2" name="Google Shape;62;p20"/>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63" name="Google Shape;63;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5" name="Google Shape;65;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66" name="Shape 66"/>
        <p:cNvGrpSpPr/>
        <p:nvPr/>
      </p:nvGrpSpPr>
      <p:grpSpPr>
        <a:xfrm>
          <a:off x="0" y="0"/>
          <a:ext cx="0" cy="0"/>
          <a:chOff x="0" y="0"/>
          <a:chExt cx="0" cy="0"/>
        </a:xfrm>
      </p:grpSpPr>
      <p:sp>
        <p:nvSpPr>
          <p:cNvPr id="67" name="Google Shape;67;p2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8" name="Google Shape;68;p2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9" name="Google Shape;69;p2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72" name="Shape 72"/>
        <p:cNvGrpSpPr/>
        <p:nvPr/>
      </p:nvGrpSpPr>
      <p:grpSpPr>
        <a:xfrm>
          <a:off x="0" y="0"/>
          <a:ext cx="0" cy="0"/>
          <a:chOff x="0" y="0"/>
          <a:chExt cx="0" cy="0"/>
        </a:xfrm>
      </p:grpSpPr>
      <p:sp>
        <p:nvSpPr>
          <p:cNvPr id="73" name="Google Shape;73;p22"/>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22"/>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75" name="Google Shape;75;p2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2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78" name="Shape 78"/>
        <p:cNvGrpSpPr/>
        <p:nvPr/>
      </p:nvGrpSpPr>
      <p:grpSpPr>
        <a:xfrm>
          <a:off x="0" y="0"/>
          <a:ext cx="0" cy="0"/>
          <a:chOff x="0" y="0"/>
          <a:chExt cx="0" cy="0"/>
        </a:xfrm>
      </p:grpSpPr>
      <p:sp>
        <p:nvSpPr>
          <p:cNvPr id="79" name="Google Shape;79;p2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23"/>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23"/>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2" name="Google Shape;82;p2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2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4" name="Google Shape;84;p2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85" name="Shape 85"/>
        <p:cNvGrpSpPr/>
        <p:nvPr/>
      </p:nvGrpSpPr>
      <p:grpSpPr>
        <a:xfrm>
          <a:off x="0" y="0"/>
          <a:ext cx="0" cy="0"/>
          <a:chOff x="0" y="0"/>
          <a:chExt cx="0" cy="0"/>
        </a:xfrm>
      </p:grpSpPr>
      <p:sp>
        <p:nvSpPr>
          <p:cNvPr id="86" name="Google Shape;86;p24"/>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7" name="Google Shape;87;p24"/>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88" name="Google Shape;88;p24"/>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9" name="Google Shape;89;p24"/>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90" name="Google Shape;90;p24"/>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1" name="Google Shape;91;p2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2" name="Google Shape;92;p2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3" name="Google Shape;93;p2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21"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5"/>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3.png"/><Relationship Id="rId4" Type="http://schemas.openxmlformats.org/officeDocument/2006/relationships/image" Target="../media/image15.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4.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9.png"/><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0.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sp>
        <p:nvSpPr>
          <p:cNvPr id="199" name="Google Shape;199;p1"/>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90000"/>
              </a:lnSpc>
              <a:spcBef>
                <a:spcPts val="0"/>
              </a:spcBef>
              <a:spcAft>
                <a:spcPts val="0"/>
              </a:spcAft>
              <a:buClr>
                <a:schemeClr val="lt1"/>
              </a:buClr>
              <a:buSzPct val="100000"/>
              <a:buFont typeface="Calibri"/>
              <a:buNone/>
            </a:pPr>
            <a:r>
              <a:rPr i="1" lang="en-US">
                <a:solidFill>
                  <a:schemeClr val="lt1"/>
                </a:solidFill>
              </a:rPr>
              <a:t>Senior Project Final Presentation</a:t>
            </a:r>
            <a:br>
              <a:rPr i="1" lang="en-US">
                <a:solidFill>
                  <a:schemeClr val="lt1"/>
                </a:solidFill>
              </a:rPr>
            </a:br>
            <a:r>
              <a:rPr i="1" lang="en-US">
                <a:solidFill>
                  <a:schemeClr val="lt1"/>
                </a:solidFill>
              </a:rPr>
              <a:t>Spring 2023</a:t>
            </a:r>
            <a:endParaRPr/>
          </a:p>
        </p:txBody>
      </p:sp>
      <p:sp>
        <p:nvSpPr>
          <p:cNvPr id="200" name="Google Shape;200;p1"/>
          <p:cNvSpPr txBox="1"/>
          <p:nvPr/>
        </p:nvSpPr>
        <p:spPr>
          <a:xfrm>
            <a:off x="2394693" y="2055866"/>
            <a:ext cx="8661300" cy="44022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2400" u="none" cap="none" strike="noStrike">
                <a:solidFill>
                  <a:schemeClr val="lt1"/>
                </a:solidFill>
                <a:latin typeface="Times New Roman"/>
                <a:ea typeface="Times New Roman"/>
                <a:cs typeface="Times New Roman"/>
                <a:sym typeface="Times New Roman"/>
              </a:rPr>
              <a:t>Auditory Training App</a:t>
            </a:r>
            <a:br>
              <a:rPr b="0" i="1" lang="en-US" sz="2400" u="sng" cap="none" strike="noStrike">
                <a:solidFill>
                  <a:schemeClr val="dk1"/>
                </a:solidFill>
                <a:latin typeface="Arial"/>
                <a:ea typeface="Arial"/>
                <a:cs typeface="Arial"/>
                <a:sym typeface="Arial"/>
              </a:rPr>
            </a:br>
            <a:br>
              <a:rPr b="0" i="0" lang="en-US" sz="2400" u="none" cap="none" strike="noStrike">
                <a:solidFill>
                  <a:schemeClr val="dk1"/>
                </a:solidFill>
                <a:latin typeface="Calibri"/>
                <a:ea typeface="Calibri"/>
                <a:cs typeface="Calibri"/>
                <a:sym typeface="Calibri"/>
              </a:rPr>
            </a:br>
            <a:r>
              <a:rPr b="0" i="0" lang="en-US" sz="2400" u="none" cap="none" strike="noStrike">
                <a:solidFill>
                  <a:srgbClr val="00EDE5"/>
                </a:solidFill>
                <a:latin typeface="Calibri"/>
                <a:ea typeface="Calibri"/>
                <a:cs typeface="Calibri"/>
                <a:sym typeface="Calibri"/>
              </a:rPr>
              <a:t>Team Members:</a:t>
            </a:r>
            <a:r>
              <a:rPr lang="en-US" sz="2400">
                <a:solidFill>
                  <a:schemeClr val="lt1"/>
                </a:solidFill>
                <a:latin typeface="Calibri"/>
                <a:ea typeface="Calibri"/>
                <a:cs typeface="Calibri"/>
                <a:sym typeface="Calibri"/>
              </a:rPr>
              <a:t> Alex Rodriguez, Casey Sit, Maney Wu, Barbarella Castillo, Joseph Tran</a:t>
            </a:r>
            <a:br>
              <a:rPr b="0" i="0" lang="en-US" sz="2400" u="none" cap="none" strike="noStrike">
                <a:solidFill>
                  <a:schemeClr val="dk1"/>
                </a:solidFill>
                <a:latin typeface="Calibri"/>
                <a:ea typeface="Calibri"/>
                <a:cs typeface="Calibri"/>
                <a:sym typeface="Calibri"/>
              </a:rPr>
            </a:br>
            <a:br>
              <a:rPr b="0" i="0" lang="en-US" sz="2400" u="none" cap="none" strike="noStrike">
                <a:solidFill>
                  <a:schemeClr val="dk1"/>
                </a:solidFill>
                <a:latin typeface="Calibri"/>
                <a:ea typeface="Calibri"/>
                <a:cs typeface="Calibri"/>
                <a:sym typeface="Calibri"/>
              </a:rPr>
            </a:br>
            <a:r>
              <a:rPr b="0" i="0" lang="en-US" sz="2400" u="none" cap="none" strike="noStrike">
                <a:solidFill>
                  <a:srgbClr val="00EDE5"/>
                </a:solidFill>
                <a:latin typeface="Calibri"/>
                <a:ea typeface="Calibri"/>
                <a:cs typeface="Calibri"/>
                <a:sym typeface="Calibri"/>
              </a:rPr>
              <a:t>Product Owner</a:t>
            </a:r>
            <a:r>
              <a:rPr b="0" i="0" lang="en-US" sz="2400" u="none" cap="none" strike="noStrike">
                <a:solidFill>
                  <a:schemeClr val="lt1"/>
                </a:solidFill>
                <a:latin typeface="Calibri"/>
                <a:ea typeface="Calibri"/>
                <a:cs typeface="Calibri"/>
                <a:sym typeface="Calibri"/>
              </a:rPr>
              <a:t>: Dr. Alliete Alfano</a:t>
            </a:r>
            <a:br>
              <a:rPr b="0" i="0" lang="en-US" sz="2400" u="none" cap="none" strike="noStrike">
                <a:solidFill>
                  <a:schemeClr val="dk1"/>
                </a:solidFill>
                <a:latin typeface="Calibri"/>
                <a:ea typeface="Calibri"/>
                <a:cs typeface="Calibri"/>
                <a:sym typeface="Calibri"/>
              </a:rPr>
            </a:br>
            <a:br>
              <a:rPr b="0" i="0" lang="en-US" sz="2400" u="none" cap="none" strike="noStrike">
                <a:solidFill>
                  <a:schemeClr val="dk1"/>
                </a:solidFill>
                <a:latin typeface="Calibri"/>
                <a:ea typeface="Calibri"/>
                <a:cs typeface="Calibri"/>
                <a:sym typeface="Calibri"/>
              </a:rPr>
            </a:br>
            <a:r>
              <a:rPr b="0" i="0" lang="en-US" sz="2400" u="none" cap="none" strike="noStrike">
                <a:solidFill>
                  <a:srgbClr val="00EDE5"/>
                </a:solidFill>
                <a:latin typeface="Calibri"/>
                <a:ea typeface="Calibri"/>
                <a:cs typeface="Calibri"/>
                <a:sym typeface="Calibri"/>
              </a:rPr>
              <a:t>Professor</a:t>
            </a:r>
            <a:r>
              <a:rPr b="0" i="0" lang="en-US" sz="2400" u="none" cap="none" strike="noStrike">
                <a:solidFill>
                  <a:schemeClr val="lt1"/>
                </a:solidFill>
                <a:latin typeface="Calibri"/>
                <a:ea typeface="Calibri"/>
                <a:cs typeface="Calibri"/>
                <a:sym typeface="Calibri"/>
              </a:rPr>
              <a:t>:</a:t>
            </a:r>
            <a:r>
              <a:rPr b="0" i="0" lang="en-US" sz="2400" u="none" cap="none" strike="noStrike">
                <a:solidFill>
                  <a:schemeClr val="dk1"/>
                </a:solidFill>
                <a:latin typeface="Calibri"/>
                <a:ea typeface="Calibri"/>
                <a:cs typeface="Calibri"/>
                <a:sym typeface="Calibri"/>
              </a:rPr>
              <a:t> </a:t>
            </a:r>
            <a:r>
              <a:rPr b="0" i="0" lang="en-US" sz="2400" u="none" cap="none" strike="noStrike">
                <a:solidFill>
                  <a:schemeClr val="lt1"/>
                </a:solidFill>
                <a:latin typeface="Calibri"/>
                <a:ea typeface="Calibri"/>
                <a:cs typeface="Calibri"/>
                <a:sym typeface="Calibri"/>
              </a:rPr>
              <a:t>Masoud Sadjadi</a:t>
            </a:r>
            <a:br>
              <a:rPr b="0" i="0" lang="en-US" sz="2400" u="none" cap="none" strike="noStrike">
                <a:solidFill>
                  <a:schemeClr val="dk1"/>
                </a:solidFill>
                <a:latin typeface="Calibri"/>
                <a:ea typeface="Calibri"/>
                <a:cs typeface="Calibri"/>
                <a:sym typeface="Calibri"/>
              </a:rPr>
            </a:br>
            <a:br>
              <a:rPr b="0" i="0" lang="en-US" sz="2400" u="none" cap="none" strike="noStrike">
                <a:solidFill>
                  <a:schemeClr val="dk1"/>
                </a:solidFill>
                <a:latin typeface="Calibri"/>
                <a:ea typeface="Calibri"/>
                <a:cs typeface="Calibri"/>
                <a:sym typeface="Calibri"/>
              </a:rPr>
            </a:br>
            <a:r>
              <a:rPr b="0" i="1" lang="en-US" sz="1600" u="none" cap="none" strike="noStrike">
                <a:solidFill>
                  <a:schemeClr val="lt1"/>
                </a:solidFill>
                <a:latin typeface="Times New Roman"/>
                <a:ea typeface="Times New Roman"/>
                <a:cs typeface="Times New Roman"/>
                <a:sym typeface="Times New Roman"/>
              </a:rPr>
              <a:t>School of Computing and Information Sciences</a:t>
            </a:r>
            <a:br>
              <a:rPr b="0" i="1" lang="en-US" sz="1600" u="none" cap="none" strike="noStrike">
                <a:solidFill>
                  <a:schemeClr val="dk1"/>
                </a:solidFill>
                <a:latin typeface="Times New Roman"/>
                <a:ea typeface="Times New Roman"/>
                <a:cs typeface="Times New Roman"/>
                <a:sym typeface="Times New Roman"/>
              </a:rPr>
            </a:br>
            <a:r>
              <a:rPr i="1" lang="en-US" sz="1600">
                <a:solidFill>
                  <a:schemeClr val="lt1"/>
                </a:solidFill>
                <a:latin typeface="Times New Roman"/>
                <a:ea typeface="Times New Roman"/>
                <a:cs typeface="Times New Roman"/>
                <a:sym typeface="Times New Roman"/>
              </a:rPr>
              <a:t>04</a:t>
            </a:r>
            <a:r>
              <a:rPr b="0" i="1" lang="en-US" sz="1600" u="none" cap="none" strike="noStrike">
                <a:solidFill>
                  <a:schemeClr val="lt1"/>
                </a:solidFill>
                <a:latin typeface="Times New Roman"/>
                <a:ea typeface="Times New Roman"/>
                <a:cs typeface="Times New Roman"/>
                <a:sym typeface="Times New Roman"/>
              </a:rPr>
              <a:t>/21/202</a:t>
            </a:r>
            <a:r>
              <a:rPr i="1" lang="en-US" sz="1600">
                <a:solidFill>
                  <a:schemeClr val="lt1"/>
                </a:solidFill>
                <a:latin typeface="Times New Roman"/>
                <a:ea typeface="Times New Roman"/>
                <a:cs typeface="Times New Roman"/>
                <a:sym typeface="Times New Roman"/>
              </a:rPr>
              <a:t>3</a:t>
            </a:r>
            <a:br>
              <a:rPr b="0" i="0" lang="en-US" sz="3200" u="none" cap="none" strike="noStrike">
                <a:solidFill>
                  <a:schemeClr val="dk1"/>
                </a:solidFill>
                <a:latin typeface="Calibri"/>
                <a:ea typeface="Calibri"/>
                <a:cs typeface="Calibri"/>
                <a:sym typeface="Calibri"/>
              </a:rPr>
            </a:br>
            <a:endParaRPr b="0" i="0" sz="3200" u="none" cap="none" strike="noStrike">
              <a:solidFill>
                <a:schemeClr val="lt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 name="Shape 259"/>
        <p:cNvGrpSpPr/>
        <p:nvPr/>
      </p:nvGrpSpPr>
      <p:grpSpPr>
        <a:xfrm>
          <a:off x="0" y="0"/>
          <a:ext cx="0" cy="0"/>
          <a:chOff x="0" y="0"/>
          <a:chExt cx="0" cy="0"/>
        </a:xfrm>
      </p:grpSpPr>
      <p:sp>
        <p:nvSpPr>
          <p:cNvPr id="260" name="Google Shape;260;p9"/>
          <p:cNvSpPr txBox="1"/>
          <p:nvPr>
            <p:ph type="title"/>
          </p:nvPr>
        </p:nvSpPr>
        <p:spPr>
          <a:xfrm>
            <a:off x="1864564" y="209560"/>
            <a:ext cx="9718800" cy="11841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00EDE5"/>
              </a:buClr>
              <a:buSzPts val="4400"/>
              <a:buFont typeface="Times New Roman"/>
              <a:buNone/>
            </a:pPr>
            <a:r>
              <a:rPr i="1" lang="en-US">
                <a:solidFill>
                  <a:srgbClr val="00EDE5"/>
                </a:solidFill>
                <a:latin typeface="Times New Roman"/>
                <a:ea typeface="Times New Roman"/>
                <a:cs typeface="Times New Roman"/>
                <a:sym typeface="Times New Roman"/>
              </a:rPr>
              <a:t>Forum</a:t>
            </a:r>
            <a:endParaRPr/>
          </a:p>
        </p:txBody>
      </p:sp>
      <p:sp>
        <p:nvSpPr>
          <p:cNvPr id="261" name="Google Shape;261;p9"/>
          <p:cNvSpPr txBox="1"/>
          <p:nvPr>
            <p:ph idx="2" type="body"/>
          </p:nvPr>
        </p:nvSpPr>
        <p:spPr>
          <a:xfrm>
            <a:off x="4400425" y="5192118"/>
            <a:ext cx="4758300" cy="919800"/>
          </a:xfrm>
          <a:prstGeom prst="rect">
            <a:avLst/>
          </a:prstGeom>
          <a:noFill/>
          <a:ln>
            <a:noFill/>
          </a:ln>
        </p:spPr>
        <p:txBody>
          <a:bodyPr anchorCtr="0" anchor="t" bIns="45700" lIns="91425" spcFirstLastPara="1" rIns="91425" wrap="square" tIns="45700">
            <a:normAutofit fontScale="55000"/>
          </a:bodyPr>
          <a:lstStyle/>
          <a:p>
            <a:pPr indent="-148590" lvl="0" marL="228600" rtl="0" algn="ctr">
              <a:lnSpc>
                <a:spcPct val="90000"/>
              </a:lnSpc>
              <a:spcBef>
                <a:spcPts val="1000"/>
              </a:spcBef>
              <a:spcAft>
                <a:spcPts val="0"/>
              </a:spcAft>
              <a:buClr>
                <a:schemeClr val="lt1"/>
              </a:buClr>
              <a:buSzPct val="100000"/>
              <a:buChar char="•"/>
            </a:pPr>
            <a:r>
              <a:rPr lang="en-US">
                <a:solidFill>
                  <a:schemeClr val="lt1"/>
                </a:solidFill>
              </a:rPr>
              <a:t>Users can append a new post via the new post button.</a:t>
            </a:r>
            <a:endParaRPr>
              <a:solidFill>
                <a:schemeClr val="lt1"/>
              </a:solidFill>
            </a:endParaRPr>
          </a:p>
          <a:p>
            <a:pPr indent="-148590" lvl="0" marL="228600" rtl="0" algn="ctr">
              <a:lnSpc>
                <a:spcPct val="90000"/>
              </a:lnSpc>
              <a:spcBef>
                <a:spcPts val="1000"/>
              </a:spcBef>
              <a:spcAft>
                <a:spcPts val="0"/>
              </a:spcAft>
              <a:buClr>
                <a:schemeClr val="lt1"/>
              </a:buClr>
              <a:buSzPct val="100000"/>
              <a:buChar char="•"/>
            </a:pPr>
            <a:r>
              <a:rPr lang="en-US">
                <a:solidFill>
                  <a:schemeClr val="lt1"/>
                </a:solidFill>
              </a:rPr>
              <a:t>Updates in real time with several actors working at once.</a:t>
            </a:r>
            <a:endParaRPr>
              <a:solidFill>
                <a:srgbClr val="000000"/>
              </a:solidFill>
            </a:endParaRPr>
          </a:p>
        </p:txBody>
      </p:sp>
      <p:pic>
        <p:nvPicPr>
          <p:cNvPr id="262" name="Google Shape;262;p9"/>
          <p:cNvPicPr preferRelativeResize="0"/>
          <p:nvPr/>
        </p:nvPicPr>
        <p:blipFill rotWithShape="1">
          <a:blip r:embed="rId3">
            <a:alphaModFix/>
          </a:blip>
          <a:srcRect b="0" l="0" r="0" t="0"/>
          <a:stretch/>
        </p:blipFill>
        <p:spPr>
          <a:xfrm>
            <a:off x="3558800" y="1393660"/>
            <a:ext cx="6441538" cy="362337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p12"/>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00EDE5"/>
              </a:buClr>
              <a:buSzPts val="4400"/>
              <a:buFont typeface="Times New Roman"/>
              <a:buNone/>
            </a:pPr>
            <a:r>
              <a:rPr i="1" lang="en-US">
                <a:solidFill>
                  <a:srgbClr val="00EDE5"/>
                </a:solidFill>
                <a:latin typeface="Times New Roman"/>
                <a:ea typeface="Times New Roman"/>
                <a:cs typeface="Times New Roman"/>
                <a:sym typeface="Times New Roman"/>
              </a:rPr>
              <a:t>Mobile UI</a:t>
            </a:r>
            <a:endParaRPr/>
          </a:p>
        </p:txBody>
      </p:sp>
      <p:sp>
        <p:nvSpPr>
          <p:cNvPr id="268" name="Google Shape;268;p12"/>
          <p:cNvSpPr txBox="1"/>
          <p:nvPr/>
        </p:nvSpPr>
        <p:spPr>
          <a:xfrm>
            <a:off x="2605700" y="4532775"/>
            <a:ext cx="9033300" cy="1631700"/>
          </a:xfrm>
          <a:prstGeom prst="rect">
            <a:avLst/>
          </a:prstGeom>
          <a:noFill/>
          <a:ln>
            <a:noFill/>
          </a:ln>
        </p:spPr>
        <p:txBody>
          <a:bodyPr anchorCtr="0" anchor="t" bIns="45700" lIns="91425" spcFirstLastPara="1" rIns="91425" wrap="square" tIns="45700">
            <a:spAutoFit/>
          </a:bodyPr>
          <a:lstStyle/>
          <a:p>
            <a:pPr indent="-355600" lvl="0" marL="457200" rtl="0" algn="l">
              <a:spcBef>
                <a:spcPts val="0"/>
              </a:spcBef>
              <a:spcAft>
                <a:spcPts val="0"/>
              </a:spcAft>
              <a:buClr>
                <a:schemeClr val="lt1"/>
              </a:buClr>
              <a:buSzPts val="2000"/>
              <a:buFont typeface="Calibri"/>
              <a:buChar char="●"/>
            </a:pPr>
            <a:r>
              <a:rPr lang="en-US" sz="2000">
                <a:solidFill>
                  <a:schemeClr val="lt1"/>
                </a:solidFill>
                <a:latin typeface="Calibri"/>
                <a:ea typeface="Calibri"/>
                <a:cs typeface="Calibri"/>
                <a:sym typeface="Calibri"/>
              </a:rPr>
              <a:t>Added responsive UI to scale depending on screen size</a:t>
            </a:r>
            <a:endParaRPr sz="2000">
              <a:solidFill>
                <a:schemeClr val="lt1"/>
              </a:solidFill>
              <a:latin typeface="Calibri"/>
              <a:ea typeface="Calibri"/>
              <a:cs typeface="Calibri"/>
              <a:sym typeface="Calibri"/>
            </a:endParaRPr>
          </a:p>
          <a:p>
            <a:pPr indent="-355600" lvl="1" marL="914400" rtl="0" algn="l">
              <a:spcBef>
                <a:spcPts val="0"/>
              </a:spcBef>
              <a:spcAft>
                <a:spcPts val="0"/>
              </a:spcAft>
              <a:buClr>
                <a:schemeClr val="lt1"/>
              </a:buClr>
              <a:buSzPts val="2000"/>
              <a:buFont typeface="Calibri"/>
              <a:buChar char="○"/>
            </a:pPr>
            <a:r>
              <a:rPr lang="en-US" sz="2000">
                <a:solidFill>
                  <a:schemeClr val="lt1"/>
                </a:solidFill>
                <a:latin typeface="Calibri"/>
                <a:ea typeface="Calibri"/>
                <a:cs typeface="Calibri"/>
                <a:sym typeface="Calibri"/>
              </a:rPr>
              <a:t>When viewed from a laptop/desktop on full screen mode, the UI reflects the original scaling</a:t>
            </a:r>
            <a:endParaRPr sz="2000">
              <a:solidFill>
                <a:schemeClr val="lt1"/>
              </a:solidFill>
              <a:latin typeface="Calibri"/>
              <a:ea typeface="Calibri"/>
              <a:cs typeface="Calibri"/>
              <a:sym typeface="Calibri"/>
            </a:endParaRPr>
          </a:p>
          <a:p>
            <a:pPr indent="-355600" lvl="1" marL="914400" rtl="0" algn="l">
              <a:spcBef>
                <a:spcPts val="0"/>
              </a:spcBef>
              <a:spcAft>
                <a:spcPts val="0"/>
              </a:spcAft>
              <a:buClr>
                <a:schemeClr val="lt1"/>
              </a:buClr>
              <a:buSzPts val="2000"/>
              <a:buFont typeface="Calibri"/>
              <a:buChar char="○"/>
            </a:pPr>
            <a:r>
              <a:rPr lang="en-US" sz="2000">
                <a:solidFill>
                  <a:schemeClr val="lt1"/>
                </a:solidFill>
                <a:latin typeface="Calibri"/>
                <a:ea typeface="Calibri"/>
                <a:cs typeface="Calibri"/>
                <a:sym typeface="Calibri"/>
              </a:rPr>
              <a:t>When viewed from a smaller screen (mobile device), navigation bar components are replaced with icons</a:t>
            </a:r>
            <a:endParaRPr b="0" i="0" sz="2000" u="none" cap="none" strike="noStrike">
              <a:solidFill>
                <a:schemeClr val="lt1"/>
              </a:solidFill>
              <a:latin typeface="Calibri"/>
              <a:ea typeface="Calibri"/>
              <a:cs typeface="Calibri"/>
              <a:sym typeface="Calibri"/>
            </a:endParaRPr>
          </a:p>
        </p:txBody>
      </p:sp>
      <p:pic>
        <p:nvPicPr>
          <p:cNvPr id="269" name="Google Shape;269;p12"/>
          <p:cNvPicPr preferRelativeResize="0"/>
          <p:nvPr/>
        </p:nvPicPr>
        <p:blipFill>
          <a:blip r:embed="rId3">
            <a:alphaModFix/>
          </a:blip>
          <a:stretch>
            <a:fillRect/>
          </a:stretch>
        </p:blipFill>
        <p:spPr>
          <a:xfrm>
            <a:off x="4465000" y="3212316"/>
            <a:ext cx="4629150" cy="914400"/>
          </a:xfrm>
          <a:prstGeom prst="rect">
            <a:avLst/>
          </a:prstGeom>
          <a:noFill/>
          <a:ln>
            <a:noFill/>
          </a:ln>
        </p:spPr>
      </p:pic>
      <p:pic>
        <p:nvPicPr>
          <p:cNvPr id="270" name="Google Shape;270;p12"/>
          <p:cNvPicPr preferRelativeResize="0"/>
          <p:nvPr/>
        </p:nvPicPr>
        <p:blipFill rotWithShape="1">
          <a:blip r:embed="rId4">
            <a:alphaModFix/>
          </a:blip>
          <a:srcRect b="62993" l="7891" r="8159" t="0"/>
          <a:stretch/>
        </p:blipFill>
        <p:spPr>
          <a:xfrm>
            <a:off x="3964650" y="1561050"/>
            <a:ext cx="5629850" cy="1323549"/>
          </a:xfrm>
          <a:prstGeom prst="rect">
            <a:avLst/>
          </a:prstGeom>
          <a:noFill/>
          <a:ln>
            <a:noFill/>
          </a:ln>
        </p:spPr>
      </p:pic>
      <p:sp>
        <p:nvSpPr>
          <p:cNvPr id="271" name="Google Shape;271;p12"/>
          <p:cNvSpPr txBox="1"/>
          <p:nvPr/>
        </p:nvSpPr>
        <p:spPr>
          <a:xfrm>
            <a:off x="8724525" y="2812125"/>
            <a:ext cx="1145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chemeClr val="lt1"/>
                </a:solidFill>
                <a:latin typeface="Calibri"/>
                <a:ea typeface="Calibri"/>
                <a:cs typeface="Calibri"/>
                <a:sym typeface="Calibri"/>
              </a:rPr>
              <a:t>web UI</a:t>
            </a:r>
            <a:endParaRPr>
              <a:solidFill>
                <a:schemeClr val="lt1"/>
              </a:solidFill>
              <a:latin typeface="Calibri"/>
              <a:ea typeface="Calibri"/>
              <a:cs typeface="Calibri"/>
              <a:sym typeface="Calibri"/>
            </a:endParaRPr>
          </a:p>
        </p:txBody>
      </p:sp>
      <p:sp>
        <p:nvSpPr>
          <p:cNvPr id="272" name="Google Shape;272;p12"/>
          <p:cNvSpPr txBox="1"/>
          <p:nvPr/>
        </p:nvSpPr>
        <p:spPr>
          <a:xfrm>
            <a:off x="8449100" y="4126725"/>
            <a:ext cx="1145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chemeClr val="lt1"/>
                </a:solidFill>
                <a:latin typeface="Calibri"/>
                <a:ea typeface="Calibri"/>
                <a:cs typeface="Calibri"/>
                <a:sym typeface="Calibri"/>
              </a:rPr>
              <a:t>Mobile</a:t>
            </a:r>
            <a:r>
              <a:rPr lang="en-US">
                <a:solidFill>
                  <a:schemeClr val="lt1"/>
                </a:solidFill>
                <a:latin typeface="Calibri"/>
                <a:ea typeface="Calibri"/>
                <a:cs typeface="Calibri"/>
                <a:sym typeface="Calibri"/>
              </a:rPr>
              <a:t> UI</a:t>
            </a:r>
            <a:endParaRPr>
              <a:solidFill>
                <a:schemeClr val="lt1"/>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 name="Shape 276"/>
        <p:cNvGrpSpPr/>
        <p:nvPr/>
      </p:nvGrpSpPr>
      <p:grpSpPr>
        <a:xfrm>
          <a:off x="0" y="0"/>
          <a:ext cx="0" cy="0"/>
          <a:chOff x="0" y="0"/>
          <a:chExt cx="0" cy="0"/>
        </a:xfrm>
      </p:grpSpPr>
      <p:sp>
        <p:nvSpPr>
          <p:cNvPr id="277" name="Google Shape;277;p13"/>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00EDE5"/>
              </a:buClr>
              <a:buSzPts val="4400"/>
              <a:buFont typeface="Times New Roman"/>
              <a:buNone/>
            </a:pPr>
            <a:r>
              <a:rPr i="1" lang="en-US">
                <a:solidFill>
                  <a:srgbClr val="00EDE5"/>
                </a:solidFill>
                <a:latin typeface="Times New Roman"/>
                <a:ea typeface="Times New Roman"/>
                <a:cs typeface="Times New Roman"/>
                <a:sym typeface="Times New Roman"/>
              </a:rPr>
              <a:t>Reports Page</a:t>
            </a:r>
            <a:endParaRPr/>
          </a:p>
        </p:txBody>
      </p:sp>
      <p:sp>
        <p:nvSpPr>
          <p:cNvPr id="278" name="Google Shape;278;p13"/>
          <p:cNvSpPr txBox="1"/>
          <p:nvPr/>
        </p:nvSpPr>
        <p:spPr>
          <a:xfrm>
            <a:off x="2473500" y="4914425"/>
            <a:ext cx="5745900" cy="1323600"/>
          </a:xfrm>
          <a:prstGeom prst="rect">
            <a:avLst/>
          </a:prstGeom>
          <a:noFill/>
          <a:ln>
            <a:noFill/>
          </a:ln>
        </p:spPr>
        <p:txBody>
          <a:bodyPr anchorCtr="0" anchor="t" bIns="45700" lIns="91425" spcFirstLastPara="1" rIns="91425" wrap="square" tIns="45700">
            <a:spAutoFit/>
          </a:bodyPr>
          <a:lstStyle/>
          <a:p>
            <a:pPr indent="-355600" lvl="0" marL="457200" marR="0" rtl="0" algn="l">
              <a:spcBef>
                <a:spcPts val="0"/>
              </a:spcBef>
              <a:spcAft>
                <a:spcPts val="0"/>
              </a:spcAft>
              <a:buClr>
                <a:srgbClr val="FFFFFF"/>
              </a:buClr>
              <a:buSzPts val="2000"/>
              <a:buFont typeface="Calibri"/>
              <a:buChar char="●"/>
            </a:pPr>
            <a:r>
              <a:rPr lang="en-US" sz="2000">
                <a:solidFill>
                  <a:srgbClr val="FFFFFF"/>
                </a:solidFill>
                <a:latin typeface="Calibri"/>
                <a:ea typeface="Calibri"/>
                <a:cs typeface="Calibri"/>
                <a:sym typeface="Calibri"/>
              </a:rPr>
              <a:t>Upon completion of activities, this page displays:	</a:t>
            </a:r>
            <a:endParaRPr sz="2000">
              <a:solidFill>
                <a:srgbClr val="FFFFFF"/>
              </a:solidFill>
              <a:latin typeface="Calibri"/>
              <a:ea typeface="Calibri"/>
              <a:cs typeface="Calibri"/>
              <a:sym typeface="Calibri"/>
            </a:endParaRPr>
          </a:p>
          <a:p>
            <a:pPr indent="-355600" lvl="1" marL="914400" marR="0" rtl="0" algn="l">
              <a:spcBef>
                <a:spcPts val="0"/>
              </a:spcBef>
              <a:spcAft>
                <a:spcPts val="0"/>
              </a:spcAft>
              <a:buClr>
                <a:srgbClr val="FFFFFF"/>
              </a:buClr>
              <a:buSzPts val="2000"/>
              <a:buFont typeface="Calibri"/>
              <a:buChar char="○"/>
            </a:pPr>
            <a:r>
              <a:rPr lang="en-US" sz="2000">
                <a:solidFill>
                  <a:srgbClr val="FFFFFF"/>
                </a:solidFill>
                <a:latin typeface="Calibri"/>
                <a:ea typeface="Calibri"/>
                <a:cs typeface="Calibri"/>
                <a:sym typeface="Calibri"/>
              </a:rPr>
              <a:t>Activity type</a:t>
            </a:r>
            <a:endParaRPr sz="2000">
              <a:solidFill>
                <a:srgbClr val="FFFFFF"/>
              </a:solidFill>
              <a:latin typeface="Calibri"/>
              <a:ea typeface="Calibri"/>
              <a:cs typeface="Calibri"/>
              <a:sym typeface="Calibri"/>
            </a:endParaRPr>
          </a:p>
          <a:p>
            <a:pPr indent="-355600" lvl="1" marL="914400" marR="0" rtl="0" algn="l">
              <a:spcBef>
                <a:spcPts val="0"/>
              </a:spcBef>
              <a:spcAft>
                <a:spcPts val="0"/>
              </a:spcAft>
              <a:buClr>
                <a:srgbClr val="FFFFFF"/>
              </a:buClr>
              <a:buSzPts val="2000"/>
              <a:buFont typeface="Calibri"/>
              <a:buChar char="○"/>
            </a:pPr>
            <a:r>
              <a:rPr lang="en-US" sz="2000">
                <a:solidFill>
                  <a:srgbClr val="FFFFFF"/>
                </a:solidFill>
                <a:latin typeface="Calibri"/>
                <a:ea typeface="Calibri"/>
                <a:cs typeface="Calibri"/>
                <a:sym typeface="Calibri"/>
              </a:rPr>
              <a:t>Date</a:t>
            </a:r>
            <a:endParaRPr sz="2000">
              <a:solidFill>
                <a:srgbClr val="FFFFFF"/>
              </a:solidFill>
              <a:latin typeface="Calibri"/>
              <a:ea typeface="Calibri"/>
              <a:cs typeface="Calibri"/>
              <a:sym typeface="Calibri"/>
            </a:endParaRPr>
          </a:p>
          <a:p>
            <a:pPr indent="-355600" lvl="1" marL="914400" marR="0" rtl="0" algn="l">
              <a:spcBef>
                <a:spcPts val="0"/>
              </a:spcBef>
              <a:spcAft>
                <a:spcPts val="0"/>
              </a:spcAft>
              <a:buClr>
                <a:srgbClr val="FFFFFF"/>
              </a:buClr>
              <a:buSzPts val="2000"/>
              <a:buFont typeface="Calibri"/>
              <a:buChar char="○"/>
            </a:pPr>
            <a:r>
              <a:rPr lang="en-US" sz="2000">
                <a:solidFill>
                  <a:srgbClr val="FFFFFF"/>
                </a:solidFill>
                <a:latin typeface="Calibri"/>
                <a:ea typeface="Calibri"/>
                <a:cs typeface="Calibri"/>
                <a:sym typeface="Calibri"/>
              </a:rPr>
              <a:t>Score</a:t>
            </a:r>
            <a:endParaRPr sz="2000">
              <a:solidFill>
                <a:srgbClr val="FFFFFF"/>
              </a:solidFill>
              <a:latin typeface="Calibri"/>
              <a:ea typeface="Calibri"/>
              <a:cs typeface="Calibri"/>
              <a:sym typeface="Calibri"/>
            </a:endParaRPr>
          </a:p>
        </p:txBody>
      </p:sp>
      <p:sp>
        <p:nvSpPr>
          <p:cNvPr id="279" name="Google Shape;279;p13"/>
          <p:cNvSpPr txBox="1"/>
          <p:nvPr/>
        </p:nvSpPr>
        <p:spPr>
          <a:xfrm>
            <a:off x="8794750" y="4914425"/>
            <a:ext cx="2635200" cy="1015800"/>
          </a:xfrm>
          <a:prstGeom prst="rect">
            <a:avLst/>
          </a:prstGeom>
          <a:noFill/>
          <a:ln>
            <a:noFill/>
          </a:ln>
        </p:spPr>
        <p:txBody>
          <a:bodyPr anchorCtr="0" anchor="t" bIns="45700" lIns="91425" spcFirstLastPara="1" rIns="91425" wrap="square" tIns="45700">
            <a:spAutoFit/>
          </a:bodyPr>
          <a:lstStyle/>
          <a:p>
            <a:pPr indent="-355600" lvl="0" marL="457200" marR="0" rtl="0" algn="l">
              <a:spcBef>
                <a:spcPts val="0"/>
              </a:spcBef>
              <a:spcAft>
                <a:spcPts val="0"/>
              </a:spcAft>
              <a:buClr>
                <a:srgbClr val="FFFFFF"/>
              </a:buClr>
              <a:buSzPts val="2000"/>
              <a:buFont typeface="Calibri"/>
              <a:buChar char="●"/>
            </a:pPr>
            <a:r>
              <a:rPr lang="en-US" sz="2000">
                <a:solidFill>
                  <a:srgbClr val="FFFFFF"/>
                </a:solidFill>
                <a:latin typeface="Calibri"/>
                <a:ea typeface="Calibri"/>
                <a:cs typeface="Calibri"/>
                <a:sym typeface="Calibri"/>
              </a:rPr>
              <a:t>User will be able to export/share the reports history</a:t>
            </a:r>
            <a:endParaRPr sz="2000">
              <a:solidFill>
                <a:srgbClr val="FFFFFF"/>
              </a:solidFill>
              <a:latin typeface="Calibri"/>
              <a:ea typeface="Calibri"/>
              <a:cs typeface="Calibri"/>
              <a:sym typeface="Calibri"/>
            </a:endParaRPr>
          </a:p>
        </p:txBody>
      </p:sp>
      <p:pic>
        <p:nvPicPr>
          <p:cNvPr id="280" name="Google Shape;280;p13"/>
          <p:cNvPicPr preferRelativeResize="0"/>
          <p:nvPr/>
        </p:nvPicPr>
        <p:blipFill>
          <a:blip r:embed="rId3">
            <a:alphaModFix/>
          </a:blip>
          <a:stretch>
            <a:fillRect/>
          </a:stretch>
        </p:blipFill>
        <p:spPr>
          <a:xfrm>
            <a:off x="3955750" y="1448776"/>
            <a:ext cx="5877426" cy="32538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sp>
        <p:nvSpPr>
          <p:cNvPr id="285" name="Google Shape;285;p14"/>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00EDE5"/>
              </a:buClr>
              <a:buSzPts val="4400"/>
              <a:buFont typeface="Calibri"/>
              <a:buNone/>
            </a:pPr>
            <a:r>
              <a:rPr lang="en-US">
                <a:solidFill>
                  <a:srgbClr val="00EDE5"/>
                </a:solidFill>
              </a:rPr>
              <a:t>Summary:</a:t>
            </a:r>
            <a:endParaRPr/>
          </a:p>
        </p:txBody>
      </p:sp>
      <p:sp>
        <p:nvSpPr>
          <p:cNvPr id="286" name="Google Shape;286;p14"/>
          <p:cNvSpPr txBox="1"/>
          <p:nvPr/>
        </p:nvSpPr>
        <p:spPr>
          <a:xfrm>
            <a:off x="2472690" y="1802130"/>
            <a:ext cx="8731200" cy="4525200"/>
          </a:xfrm>
          <a:prstGeom prst="rect">
            <a:avLst/>
          </a:prstGeom>
          <a:noFill/>
          <a:ln>
            <a:noFill/>
          </a:ln>
        </p:spPr>
        <p:txBody>
          <a:bodyPr anchorCtr="0" anchor="t" bIns="45700" lIns="91425" spcFirstLastPara="1" rIns="91425" wrap="square" tIns="45700">
            <a:spAutoFit/>
          </a:bodyPr>
          <a:lstStyle/>
          <a:p>
            <a:pPr indent="-285750" lvl="0" marL="285750" marR="0" rtl="0" algn="l">
              <a:spcBef>
                <a:spcPts val="0"/>
              </a:spcBef>
              <a:spcAft>
                <a:spcPts val="0"/>
              </a:spcAft>
              <a:buClr>
                <a:schemeClr val="dk1"/>
              </a:buClr>
              <a:buSzPts val="1800"/>
              <a:buFont typeface="Noto Sans Symbols"/>
              <a:buChar char="❑"/>
            </a:pPr>
            <a:r>
              <a:rPr lang="en-US" sz="1800">
                <a:solidFill>
                  <a:schemeClr val="dk1"/>
                </a:solidFill>
                <a:latin typeface="Calibri"/>
                <a:ea typeface="Calibri"/>
                <a:cs typeface="Calibri"/>
                <a:sym typeface="Calibri"/>
              </a:rPr>
              <a:t>The Auditory Training App allowed the team to learn and continuously produce new features that would benefit users with the consent of the product owner. Working with the product owner gave insight on not only the design but the ability to communicate amongst each other. Each of the team members were able to incorporate their own ideas and designs</a:t>
            </a:r>
            <a:endParaRPr/>
          </a:p>
          <a:p>
            <a:pPr indent="-285750" lvl="0" marL="285750" marR="0" rtl="0" algn="l">
              <a:spcBef>
                <a:spcPts val="0"/>
              </a:spcBef>
              <a:spcAft>
                <a:spcPts val="0"/>
              </a:spcAft>
              <a:buClr>
                <a:schemeClr val="dk1"/>
              </a:buClr>
              <a:buSzPts val="1800"/>
              <a:buFont typeface="Noto Sans Symbols"/>
              <a:buChar char="❑"/>
            </a:pPr>
            <a:r>
              <a:rPr b="0" i="0" lang="en-US" sz="1800" u="none" cap="none" strike="noStrike">
                <a:solidFill>
                  <a:schemeClr val="dk1"/>
                </a:solidFill>
                <a:latin typeface="Calibri"/>
                <a:ea typeface="Calibri"/>
                <a:cs typeface="Calibri"/>
                <a:sym typeface="Calibri"/>
              </a:rPr>
              <a:t>Contact:</a:t>
            </a:r>
            <a:endParaRPr/>
          </a:p>
          <a:p>
            <a:pPr indent="-285750" lvl="1" marL="742950" marR="0" rtl="0" algn="l">
              <a:spcBef>
                <a:spcPts val="0"/>
              </a:spcBef>
              <a:spcAft>
                <a:spcPts val="0"/>
              </a:spcAft>
              <a:buClr>
                <a:schemeClr val="dk1"/>
              </a:buClr>
              <a:buSzPts val="1800"/>
              <a:buFont typeface="Noto Sans Symbols"/>
              <a:buChar char="q"/>
            </a:pPr>
            <a:r>
              <a:rPr lang="en-US" sz="1800">
                <a:solidFill>
                  <a:schemeClr val="dk1"/>
                </a:solidFill>
                <a:latin typeface="Calibri"/>
                <a:ea typeface="Calibri"/>
                <a:cs typeface="Calibri"/>
                <a:sym typeface="Calibri"/>
              </a:rPr>
              <a:t>Alex Rodriguez</a:t>
            </a:r>
            <a:r>
              <a:rPr b="0" i="0" lang="en-US" sz="1800" u="none" cap="none" strike="noStrike">
                <a:solidFill>
                  <a:schemeClr val="dk1"/>
                </a:solidFill>
                <a:latin typeface="Calibri"/>
                <a:ea typeface="Calibri"/>
                <a:cs typeface="Calibri"/>
                <a:sym typeface="Calibri"/>
              </a:rPr>
              <a:t> –</a:t>
            </a:r>
            <a:r>
              <a:rPr lang="en-US" sz="1800">
                <a:solidFill>
                  <a:schemeClr val="dk1"/>
                </a:solidFill>
                <a:latin typeface="Calibri"/>
                <a:ea typeface="Calibri"/>
                <a:cs typeface="Calibri"/>
                <a:sym typeface="Calibri"/>
              </a:rPr>
              <a:t>arodr1535@fiu.edu</a:t>
            </a:r>
            <a:endParaRPr/>
          </a:p>
          <a:p>
            <a:pPr indent="-285750" lvl="1" marL="742950" marR="0" rtl="0" algn="l">
              <a:spcBef>
                <a:spcPts val="0"/>
              </a:spcBef>
              <a:spcAft>
                <a:spcPts val="0"/>
              </a:spcAft>
              <a:buClr>
                <a:schemeClr val="dk1"/>
              </a:buClr>
              <a:buSzPts val="1800"/>
              <a:buFont typeface="Noto Sans Symbols"/>
              <a:buChar char="q"/>
            </a:pPr>
            <a:r>
              <a:rPr lang="en-US" sz="1800">
                <a:solidFill>
                  <a:schemeClr val="dk1"/>
                </a:solidFill>
                <a:latin typeface="Calibri"/>
                <a:ea typeface="Calibri"/>
                <a:cs typeface="Calibri"/>
                <a:sym typeface="Calibri"/>
              </a:rPr>
              <a:t>Casey Sit</a:t>
            </a:r>
            <a:r>
              <a:rPr b="0" i="0" lang="en-US" sz="1800" u="none" cap="none" strike="noStrike">
                <a:solidFill>
                  <a:schemeClr val="dk1"/>
                </a:solidFill>
                <a:latin typeface="Calibri"/>
                <a:ea typeface="Calibri"/>
                <a:cs typeface="Calibri"/>
                <a:sym typeface="Calibri"/>
              </a:rPr>
              <a:t> – </a:t>
            </a:r>
            <a:r>
              <a:rPr lang="en-US" sz="1800">
                <a:solidFill>
                  <a:schemeClr val="dk1"/>
                </a:solidFill>
                <a:latin typeface="Calibri"/>
                <a:ea typeface="Calibri"/>
                <a:cs typeface="Calibri"/>
                <a:sym typeface="Calibri"/>
              </a:rPr>
              <a:t>csit001@fiu.edu </a:t>
            </a:r>
            <a:endParaRPr b="0" i="0" sz="1800" u="none" cap="none" strike="noStrike">
              <a:solidFill>
                <a:schemeClr val="dk1"/>
              </a:solidFill>
              <a:latin typeface="Calibri"/>
              <a:ea typeface="Calibri"/>
              <a:cs typeface="Calibri"/>
              <a:sym typeface="Calibri"/>
            </a:endParaRPr>
          </a:p>
          <a:p>
            <a:pPr indent="-285750" lvl="1" marL="742950" marR="0" rtl="0" algn="l">
              <a:spcBef>
                <a:spcPts val="0"/>
              </a:spcBef>
              <a:spcAft>
                <a:spcPts val="0"/>
              </a:spcAft>
              <a:buClr>
                <a:schemeClr val="dk1"/>
              </a:buClr>
              <a:buSzPts val="1800"/>
              <a:buFont typeface="Noto Sans Symbols"/>
              <a:buChar char="q"/>
            </a:pPr>
            <a:r>
              <a:rPr lang="en-US" sz="1800">
                <a:solidFill>
                  <a:schemeClr val="dk1"/>
                </a:solidFill>
                <a:latin typeface="Calibri"/>
                <a:ea typeface="Calibri"/>
                <a:cs typeface="Calibri"/>
                <a:sym typeface="Calibri"/>
              </a:rPr>
              <a:t>Maney Wu</a:t>
            </a:r>
            <a:r>
              <a:rPr b="0" i="0" lang="en-US" sz="1800" u="none" cap="none" strike="noStrike">
                <a:solidFill>
                  <a:schemeClr val="dk1"/>
                </a:solidFill>
                <a:latin typeface="Calibri"/>
                <a:ea typeface="Calibri"/>
                <a:cs typeface="Calibri"/>
                <a:sym typeface="Calibri"/>
              </a:rPr>
              <a:t> – </a:t>
            </a:r>
            <a:r>
              <a:rPr lang="en-US" sz="1800">
                <a:solidFill>
                  <a:schemeClr val="dk1"/>
                </a:solidFill>
                <a:latin typeface="Calibri"/>
                <a:ea typeface="Calibri"/>
                <a:cs typeface="Calibri"/>
                <a:sym typeface="Calibri"/>
              </a:rPr>
              <a:t>mwu019@fiu.edu </a:t>
            </a:r>
            <a:endParaRPr b="0" i="0" sz="1800" u="none" cap="none" strike="noStrike">
              <a:solidFill>
                <a:schemeClr val="dk1"/>
              </a:solidFill>
              <a:latin typeface="Calibri"/>
              <a:ea typeface="Calibri"/>
              <a:cs typeface="Calibri"/>
              <a:sym typeface="Calibri"/>
            </a:endParaRPr>
          </a:p>
          <a:p>
            <a:pPr indent="-285750" lvl="1" marL="742950" marR="0" rtl="0" algn="l">
              <a:spcBef>
                <a:spcPts val="0"/>
              </a:spcBef>
              <a:spcAft>
                <a:spcPts val="0"/>
              </a:spcAft>
              <a:buClr>
                <a:schemeClr val="dk1"/>
              </a:buClr>
              <a:buSzPts val="1800"/>
              <a:buFont typeface="Noto Sans Symbols"/>
              <a:buChar char="q"/>
            </a:pPr>
            <a:r>
              <a:rPr lang="en-US" sz="1800">
                <a:solidFill>
                  <a:schemeClr val="dk1"/>
                </a:solidFill>
                <a:latin typeface="Calibri"/>
                <a:ea typeface="Calibri"/>
                <a:cs typeface="Calibri"/>
                <a:sym typeface="Calibri"/>
              </a:rPr>
              <a:t>Barbarella Castillo</a:t>
            </a:r>
            <a:r>
              <a:rPr b="0" i="0" lang="en-US" sz="1800" u="none" cap="none" strike="noStrike">
                <a:solidFill>
                  <a:schemeClr val="dk1"/>
                </a:solidFill>
                <a:latin typeface="Calibri"/>
                <a:ea typeface="Calibri"/>
                <a:cs typeface="Calibri"/>
                <a:sym typeface="Calibri"/>
              </a:rPr>
              <a:t> – </a:t>
            </a:r>
            <a:r>
              <a:rPr lang="en-US" sz="1800">
                <a:solidFill>
                  <a:schemeClr val="dk1"/>
                </a:solidFill>
                <a:latin typeface="Calibri"/>
                <a:ea typeface="Calibri"/>
                <a:cs typeface="Calibri"/>
                <a:sym typeface="Calibri"/>
              </a:rPr>
              <a:t>Bcast080@fiu.edu</a:t>
            </a:r>
            <a:endParaRPr/>
          </a:p>
          <a:p>
            <a:pPr indent="-285750" lvl="1" marL="742950" marR="0" rtl="0" algn="l">
              <a:spcBef>
                <a:spcPts val="0"/>
              </a:spcBef>
              <a:spcAft>
                <a:spcPts val="0"/>
              </a:spcAft>
              <a:buClr>
                <a:schemeClr val="dk1"/>
              </a:buClr>
              <a:buSzPts val="1800"/>
              <a:buFont typeface="Noto Sans Symbols"/>
              <a:buChar char="q"/>
            </a:pPr>
            <a:r>
              <a:rPr lang="en-US" sz="1800">
                <a:solidFill>
                  <a:schemeClr val="dk1"/>
                </a:solidFill>
                <a:latin typeface="Calibri"/>
                <a:ea typeface="Calibri"/>
                <a:cs typeface="Calibri"/>
                <a:sym typeface="Calibri"/>
              </a:rPr>
              <a:t>Joseph Tran</a:t>
            </a:r>
            <a:r>
              <a:rPr b="0" i="0" lang="en-US" sz="1800" u="none" cap="none" strike="noStrike">
                <a:solidFill>
                  <a:schemeClr val="dk1"/>
                </a:solidFill>
                <a:latin typeface="Calibri"/>
                <a:ea typeface="Calibri"/>
                <a:cs typeface="Calibri"/>
                <a:sym typeface="Calibri"/>
              </a:rPr>
              <a:t> - </a:t>
            </a:r>
            <a:r>
              <a:rPr lang="en-US" sz="1800">
                <a:solidFill>
                  <a:schemeClr val="dk1"/>
                </a:solidFill>
                <a:latin typeface="Calibri"/>
                <a:ea typeface="Calibri"/>
                <a:cs typeface="Calibri"/>
                <a:sym typeface="Calibri"/>
              </a:rPr>
              <a:t>jtran028@fiu.edu</a:t>
            </a:r>
            <a:endParaRPr/>
          </a:p>
          <a:p>
            <a:pPr indent="-285750" lvl="0" marL="285750" marR="0" rtl="0" algn="l">
              <a:spcBef>
                <a:spcPts val="0"/>
              </a:spcBef>
              <a:spcAft>
                <a:spcPts val="0"/>
              </a:spcAft>
              <a:buClr>
                <a:schemeClr val="dk1"/>
              </a:buClr>
              <a:buSzPts val="1800"/>
              <a:buFont typeface="Noto Sans Symbols"/>
              <a:buChar char="❑"/>
            </a:pPr>
            <a:r>
              <a:rPr b="0" i="0" lang="en-US" sz="1800" u="none" cap="none" strike="noStrike">
                <a:solidFill>
                  <a:schemeClr val="dk1"/>
                </a:solidFill>
                <a:latin typeface="Calibri"/>
                <a:ea typeface="Calibri"/>
                <a:cs typeface="Calibri"/>
                <a:sym typeface="Calibri"/>
              </a:rPr>
              <a:t>Thank you for viewing! We hope that the project continues to excel and expand with more features and activities!</a:t>
            </a:r>
            <a:endParaRPr/>
          </a:p>
          <a:p>
            <a:pPr indent="-171450" lvl="0" marL="285750" marR="0" rtl="0" algn="l">
              <a:spcBef>
                <a:spcPts val="0"/>
              </a:spcBef>
              <a:spcAft>
                <a:spcPts val="0"/>
              </a:spcAft>
              <a:buClr>
                <a:schemeClr val="dk1"/>
              </a:buClr>
              <a:buSzPts val="1800"/>
              <a:buFont typeface="Noto Sans Symbols"/>
              <a:buNone/>
            </a:pPr>
            <a:r>
              <a:t/>
            </a:r>
            <a:endParaRPr b="0" i="0" sz="1800" u="none" cap="none" strike="noStrike">
              <a:solidFill>
                <a:schemeClr val="dk1"/>
              </a:solidFill>
              <a:latin typeface="Calibri"/>
              <a:ea typeface="Calibri"/>
              <a:cs typeface="Calibri"/>
              <a:sym typeface="Calibri"/>
            </a:endParaRPr>
          </a:p>
          <a:p>
            <a:pPr indent="-171450" lvl="1" marL="742950" marR="0" rtl="0" algn="l">
              <a:spcBef>
                <a:spcPts val="0"/>
              </a:spcBef>
              <a:spcAft>
                <a:spcPts val="0"/>
              </a:spcAft>
              <a:buClr>
                <a:schemeClr val="dk1"/>
              </a:buClr>
              <a:buSzPts val="1800"/>
              <a:buFont typeface="Noto Sans Symbols"/>
              <a:buNone/>
            </a:pPr>
            <a:r>
              <a:t/>
            </a:r>
            <a:endParaRPr b="0" i="0" sz="1800" u="none" cap="none" strike="noStrike">
              <a:solidFill>
                <a:schemeClr val="dk1"/>
              </a:solidFill>
              <a:latin typeface="Calibri"/>
              <a:ea typeface="Calibri"/>
              <a:cs typeface="Calibri"/>
              <a:sym typeface="Calibri"/>
            </a:endParaRPr>
          </a:p>
          <a:p>
            <a:pPr indent="0" lvl="1" marL="457200" marR="0" rtl="0" algn="l">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p2"/>
          <p:cNvSpPr txBox="1"/>
          <p:nvPr>
            <p:ph type="title"/>
          </p:nvPr>
        </p:nvSpPr>
        <p:spPr>
          <a:xfrm>
            <a:off x="1974668" y="296578"/>
            <a:ext cx="9718653" cy="118415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00EDE5"/>
              </a:buClr>
              <a:buSzPts val="4400"/>
              <a:buFont typeface="Times New Roman"/>
              <a:buNone/>
            </a:pPr>
            <a:r>
              <a:rPr i="1" lang="en-US">
                <a:solidFill>
                  <a:srgbClr val="00EDE5"/>
                </a:solidFill>
                <a:latin typeface="Times New Roman"/>
                <a:ea typeface="Times New Roman"/>
                <a:cs typeface="Times New Roman"/>
                <a:sym typeface="Times New Roman"/>
              </a:rPr>
              <a:t>Main Focus/Problems:</a:t>
            </a:r>
            <a:endParaRPr/>
          </a:p>
        </p:txBody>
      </p:sp>
      <p:sp>
        <p:nvSpPr>
          <p:cNvPr id="206" name="Google Shape;206;p2"/>
          <p:cNvSpPr txBox="1"/>
          <p:nvPr>
            <p:ph idx="1" type="body"/>
          </p:nvPr>
        </p:nvSpPr>
        <p:spPr>
          <a:xfrm>
            <a:off x="1911175" y="1258050"/>
            <a:ext cx="10207800" cy="5187900"/>
          </a:xfrm>
          <a:prstGeom prst="rect">
            <a:avLst/>
          </a:prstGeom>
          <a:noFill/>
          <a:ln>
            <a:noFill/>
          </a:ln>
        </p:spPr>
        <p:txBody>
          <a:bodyPr anchorCtr="0" anchor="t" bIns="45700" lIns="91425" spcFirstLastPara="1" rIns="91425" wrap="square" tIns="45700">
            <a:noAutofit/>
          </a:bodyPr>
          <a:lstStyle/>
          <a:p>
            <a:pPr indent="-247650" lvl="0" marL="228600" rtl="0" algn="l">
              <a:lnSpc>
                <a:spcPct val="70000"/>
              </a:lnSpc>
              <a:spcBef>
                <a:spcPts val="0"/>
              </a:spcBef>
              <a:spcAft>
                <a:spcPts val="0"/>
              </a:spcAft>
              <a:buClr>
                <a:schemeClr val="lt1"/>
              </a:buClr>
              <a:buSzPts val="1300"/>
              <a:buChar char="•"/>
            </a:pPr>
            <a:r>
              <a:rPr i="1" lang="en-US" sz="1300">
                <a:solidFill>
                  <a:schemeClr val="lt1"/>
                </a:solidFill>
                <a:latin typeface="Times New Roman"/>
                <a:ea typeface="Times New Roman"/>
                <a:cs typeface="Times New Roman"/>
                <a:sym typeface="Times New Roman"/>
              </a:rPr>
              <a:t>Whole Project:</a:t>
            </a:r>
            <a:endParaRPr sz="1300"/>
          </a:p>
          <a:p>
            <a:pPr indent="-255587" lvl="1" marL="685800" rtl="0" algn="l">
              <a:lnSpc>
                <a:spcPct val="70000"/>
              </a:lnSpc>
              <a:spcBef>
                <a:spcPts val="500"/>
              </a:spcBef>
              <a:spcAft>
                <a:spcPts val="0"/>
              </a:spcAft>
              <a:buClr>
                <a:schemeClr val="lt1"/>
              </a:buClr>
              <a:buSzPts val="1300"/>
              <a:buChar char="•"/>
            </a:pPr>
            <a:r>
              <a:rPr lang="en-US" sz="1300">
                <a:solidFill>
                  <a:schemeClr val="lt1"/>
                </a:solidFill>
              </a:rPr>
              <a:t>The focus of the team this semester includes continued expansion of the application, along with revising and/or </a:t>
            </a:r>
            <a:r>
              <a:rPr lang="en-US" sz="1300">
                <a:solidFill>
                  <a:schemeClr val="lt1"/>
                </a:solidFill>
              </a:rPr>
              <a:t>debugging crucial aspects of the application which has been developed previously. This includes the addition of a reports page and settings, along with expansions into the forums.</a:t>
            </a:r>
            <a:br>
              <a:rPr lang="en-US" sz="1300"/>
            </a:br>
            <a:br>
              <a:rPr lang="en-US" sz="1300"/>
            </a:br>
            <a:br>
              <a:rPr lang="en-US" sz="1300"/>
            </a:br>
            <a:endParaRPr sz="1300">
              <a:solidFill>
                <a:schemeClr val="lt1"/>
              </a:solidFill>
            </a:endParaRPr>
          </a:p>
          <a:p>
            <a:pPr indent="-247650" lvl="0" marL="228600" rtl="0" algn="l">
              <a:lnSpc>
                <a:spcPct val="70000"/>
              </a:lnSpc>
              <a:spcBef>
                <a:spcPts val="1000"/>
              </a:spcBef>
              <a:spcAft>
                <a:spcPts val="0"/>
              </a:spcAft>
              <a:buClr>
                <a:schemeClr val="lt1"/>
              </a:buClr>
              <a:buSzPts val="1300"/>
              <a:buChar char="•"/>
            </a:pPr>
            <a:r>
              <a:rPr i="1" lang="en-US" sz="1300">
                <a:solidFill>
                  <a:schemeClr val="lt1"/>
                </a:solidFill>
                <a:latin typeface="Times New Roman"/>
                <a:ea typeface="Times New Roman"/>
                <a:cs typeface="Times New Roman"/>
                <a:sym typeface="Times New Roman"/>
              </a:rPr>
              <a:t>Project Parts:</a:t>
            </a:r>
            <a:endParaRPr sz="1300"/>
          </a:p>
          <a:p>
            <a:pPr indent="-247650" lvl="1" marL="685800" rtl="0" algn="l">
              <a:lnSpc>
                <a:spcPct val="70000"/>
              </a:lnSpc>
              <a:spcBef>
                <a:spcPts val="500"/>
              </a:spcBef>
              <a:spcAft>
                <a:spcPts val="0"/>
              </a:spcAft>
              <a:buClr>
                <a:srgbClr val="00EDE5"/>
              </a:buClr>
              <a:buSzPts val="1300"/>
              <a:buChar char="•"/>
            </a:pPr>
            <a:r>
              <a:rPr lang="en-US" sz="1300">
                <a:solidFill>
                  <a:srgbClr val="00EDE5"/>
                </a:solidFill>
              </a:rPr>
              <a:t>Settings</a:t>
            </a:r>
            <a:r>
              <a:rPr lang="en-US" sz="1300">
                <a:solidFill>
                  <a:srgbClr val="00EDE5"/>
                </a:solidFill>
              </a:rPr>
              <a:t> - Taking the MVP of Settings designed previously and implementing it into the final product</a:t>
            </a:r>
            <a:endParaRPr sz="1300"/>
          </a:p>
          <a:p>
            <a:pPr indent="-247650" lvl="2" marL="1143000" rtl="0" algn="l">
              <a:lnSpc>
                <a:spcPct val="70000"/>
              </a:lnSpc>
              <a:spcBef>
                <a:spcPts val="500"/>
              </a:spcBef>
              <a:spcAft>
                <a:spcPts val="0"/>
              </a:spcAft>
              <a:buClr>
                <a:schemeClr val="lt1"/>
              </a:buClr>
              <a:buSzPts val="1300"/>
              <a:buChar char="•"/>
            </a:pPr>
            <a:r>
              <a:rPr lang="en-US" sz="1300">
                <a:solidFill>
                  <a:schemeClr val="lt1"/>
                </a:solidFill>
              </a:rPr>
              <a:t>Transition Settings from HTML to React and JavaScript</a:t>
            </a:r>
            <a:endParaRPr sz="1300">
              <a:solidFill>
                <a:schemeClr val="lt1"/>
              </a:solidFill>
            </a:endParaRPr>
          </a:p>
          <a:p>
            <a:pPr indent="-247650" lvl="2" marL="1143000" rtl="0" algn="l">
              <a:lnSpc>
                <a:spcPct val="70000"/>
              </a:lnSpc>
              <a:spcBef>
                <a:spcPts val="500"/>
              </a:spcBef>
              <a:spcAft>
                <a:spcPts val="0"/>
              </a:spcAft>
              <a:buClr>
                <a:schemeClr val="lt1"/>
              </a:buClr>
              <a:buSzPts val="1300"/>
              <a:buChar char="•"/>
            </a:pPr>
            <a:r>
              <a:rPr lang="en-US" sz="1300">
                <a:solidFill>
                  <a:schemeClr val="lt1"/>
                </a:solidFill>
              </a:rPr>
              <a:t>Include a Night Mode theme, to be applied to the entire application</a:t>
            </a:r>
            <a:endParaRPr sz="1300">
              <a:solidFill>
                <a:schemeClr val="lt1"/>
              </a:solidFill>
            </a:endParaRPr>
          </a:p>
          <a:p>
            <a:pPr indent="-247650" lvl="2" marL="1143000" rtl="0" algn="l">
              <a:lnSpc>
                <a:spcPct val="70000"/>
              </a:lnSpc>
              <a:spcBef>
                <a:spcPts val="500"/>
              </a:spcBef>
              <a:spcAft>
                <a:spcPts val="0"/>
              </a:spcAft>
              <a:buClr>
                <a:schemeClr val="lt1"/>
              </a:buClr>
              <a:buSzPts val="1300"/>
              <a:buChar char="•"/>
            </a:pPr>
            <a:r>
              <a:rPr lang="en-US" sz="1300">
                <a:solidFill>
                  <a:schemeClr val="lt1"/>
                </a:solidFill>
              </a:rPr>
              <a:t>Include a password reset and/or email change functionality</a:t>
            </a:r>
            <a:endParaRPr sz="1300">
              <a:solidFill>
                <a:schemeClr val="lt1"/>
              </a:solidFill>
            </a:endParaRPr>
          </a:p>
          <a:p>
            <a:pPr indent="-158750" lvl="1" marL="685800" rtl="0" algn="l">
              <a:lnSpc>
                <a:spcPct val="70000"/>
              </a:lnSpc>
              <a:spcBef>
                <a:spcPts val="500"/>
              </a:spcBef>
              <a:spcAft>
                <a:spcPts val="0"/>
              </a:spcAft>
              <a:buClr>
                <a:srgbClr val="00EDE5"/>
              </a:buClr>
              <a:buSzPts val="1300"/>
              <a:buChar char="•"/>
            </a:pPr>
            <a:r>
              <a:rPr lang="en-US" sz="1300">
                <a:solidFill>
                  <a:srgbClr val="00EDE5"/>
                </a:solidFill>
              </a:rPr>
              <a:t>Game Activities - Debugging and expansion on the modal which appears when any activity is finished</a:t>
            </a:r>
            <a:endParaRPr sz="1300"/>
          </a:p>
          <a:p>
            <a:pPr indent="-184150" lvl="2" marL="1143000" rtl="0" algn="l">
              <a:lnSpc>
                <a:spcPct val="70000"/>
              </a:lnSpc>
              <a:spcBef>
                <a:spcPts val="500"/>
              </a:spcBef>
              <a:spcAft>
                <a:spcPts val="0"/>
              </a:spcAft>
              <a:buClr>
                <a:schemeClr val="lt1"/>
              </a:buClr>
              <a:buSzPts val="1300"/>
              <a:buChar char="•"/>
            </a:pPr>
            <a:r>
              <a:rPr lang="en-US" sz="1300">
                <a:solidFill>
                  <a:schemeClr val="lt1"/>
                </a:solidFill>
              </a:rPr>
              <a:t>This semester focused on debugging the application’s data persistent and retrieval of data upon activity completion. </a:t>
            </a:r>
            <a:endParaRPr sz="1300">
              <a:solidFill>
                <a:schemeClr val="lt1"/>
              </a:solidFill>
            </a:endParaRPr>
          </a:p>
          <a:p>
            <a:pPr indent="-184150" lvl="2" marL="1143000" rtl="0" algn="l">
              <a:lnSpc>
                <a:spcPct val="70000"/>
              </a:lnSpc>
              <a:spcBef>
                <a:spcPts val="500"/>
              </a:spcBef>
              <a:spcAft>
                <a:spcPts val="0"/>
              </a:spcAft>
              <a:buClr>
                <a:schemeClr val="lt1"/>
              </a:buClr>
              <a:buSzPts val="1300"/>
              <a:buChar char="•"/>
            </a:pPr>
            <a:r>
              <a:rPr lang="en-US" sz="1300">
                <a:solidFill>
                  <a:schemeClr val="lt1"/>
                </a:solidFill>
              </a:rPr>
              <a:t>Expanded upon the completion modal to include the 10 most recent scores for a particular activity &amp; date it occurred</a:t>
            </a:r>
            <a:endParaRPr sz="1300">
              <a:solidFill>
                <a:schemeClr val="lt1"/>
              </a:solidFill>
            </a:endParaRPr>
          </a:p>
          <a:p>
            <a:pPr indent="-184150" lvl="2" marL="1143000" rtl="0" algn="l">
              <a:lnSpc>
                <a:spcPct val="70000"/>
              </a:lnSpc>
              <a:spcBef>
                <a:spcPts val="500"/>
              </a:spcBef>
              <a:spcAft>
                <a:spcPts val="0"/>
              </a:spcAft>
              <a:buClr>
                <a:schemeClr val="lt1"/>
              </a:buClr>
              <a:buSzPts val="1300"/>
              <a:buChar char="•"/>
            </a:pPr>
            <a:r>
              <a:rPr lang="en-US" sz="1300">
                <a:solidFill>
                  <a:schemeClr val="lt1"/>
                </a:solidFill>
              </a:rPr>
              <a:t>Worked on database consistency when referencing database.</a:t>
            </a:r>
            <a:endParaRPr sz="1300">
              <a:solidFill>
                <a:schemeClr val="lt1"/>
              </a:solidFill>
            </a:endParaRPr>
          </a:p>
          <a:p>
            <a:pPr indent="-158750" lvl="1" marL="685800" rtl="0" algn="l">
              <a:lnSpc>
                <a:spcPct val="70000"/>
              </a:lnSpc>
              <a:spcBef>
                <a:spcPts val="500"/>
              </a:spcBef>
              <a:spcAft>
                <a:spcPts val="0"/>
              </a:spcAft>
              <a:buClr>
                <a:srgbClr val="00EDE5"/>
              </a:buClr>
              <a:buSzPts val="1300"/>
              <a:buChar char="•"/>
            </a:pPr>
            <a:r>
              <a:rPr lang="en-US" sz="1300">
                <a:solidFill>
                  <a:srgbClr val="00EDE5"/>
                </a:solidFill>
              </a:rPr>
              <a:t>Forum - Adding the forum post association and reply functionality</a:t>
            </a:r>
            <a:endParaRPr sz="1300">
              <a:solidFill>
                <a:schemeClr val="lt1"/>
              </a:solidFill>
            </a:endParaRPr>
          </a:p>
          <a:p>
            <a:pPr indent="-184150" lvl="2" marL="1143000" rtl="0" algn="l">
              <a:lnSpc>
                <a:spcPct val="70000"/>
              </a:lnSpc>
              <a:spcBef>
                <a:spcPts val="500"/>
              </a:spcBef>
              <a:spcAft>
                <a:spcPts val="0"/>
              </a:spcAft>
              <a:buClr>
                <a:schemeClr val="lt1"/>
              </a:buClr>
              <a:buSzPts val="1300"/>
              <a:buChar char="•"/>
            </a:pPr>
            <a:r>
              <a:rPr lang="en-US" sz="1300">
                <a:solidFill>
                  <a:schemeClr val="lt1"/>
                </a:solidFill>
              </a:rPr>
              <a:t>Expanded forum functionality to delete posts and reply to existing posts</a:t>
            </a:r>
            <a:endParaRPr sz="1300">
              <a:solidFill>
                <a:schemeClr val="lt1"/>
              </a:solidFill>
            </a:endParaRPr>
          </a:p>
          <a:p>
            <a:pPr indent="-184150" lvl="2" marL="1143000" rtl="0" algn="l">
              <a:lnSpc>
                <a:spcPct val="70000"/>
              </a:lnSpc>
              <a:spcBef>
                <a:spcPts val="500"/>
              </a:spcBef>
              <a:spcAft>
                <a:spcPts val="0"/>
              </a:spcAft>
              <a:buClr>
                <a:schemeClr val="lt1"/>
              </a:buClr>
              <a:buSzPts val="1300"/>
              <a:buChar char="•"/>
            </a:pPr>
            <a:r>
              <a:rPr lang="en-US" sz="1300">
                <a:solidFill>
                  <a:schemeClr val="lt1"/>
                </a:solidFill>
              </a:rPr>
              <a:t>Included information on who created the post and time of creation.</a:t>
            </a:r>
            <a:endParaRPr sz="1300">
              <a:solidFill>
                <a:schemeClr val="lt1"/>
              </a:solidFill>
            </a:endParaRPr>
          </a:p>
          <a:p>
            <a:pPr indent="-158750" lvl="1" marL="685800" rtl="0" algn="l">
              <a:lnSpc>
                <a:spcPct val="70000"/>
              </a:lnSpc>
              <a:spcBef>
                <a:spcPts val="500"/>
              </a:spcBef>
              <a:spcAft>
                <a:spcPts val="0"/>
              </a:spcAft>
              <a:buClr>
                <a:srgbClr val="00EDE5"/>
              </a:buClr>
              <a:buSzPts val="1300"/>
              <a:buChar char="•"/>
            </a:pPr>
            <a:r>
              <a:rPr lang="en-US" sz="1300">
                <a:solidFill>
                  <a:srgbClr val="00EDE5"/>
                </a:solidFill>
              </a:rPr>
              <a:t>Mobile UI - Design application around ease of view between different devices:</a:t>
            </a:r>
            <a:endParaRPr sz="1300"/>
          </a:p>
          <a:p>
            <a:pPr indent="-184150" lvl="2" marL="1143000" rtl="0" algn="l">
              <a:lnSpc>
                <a:spcPct val="70000"/>
              </a:lnSpc>
              <a:spcBef>
                <a:spcPts val="500"/>
              </a:spcBef>
              <a:spcAft>
                <a:spcPts val="0"/>
              </a:spcAft>
              <a:buClr>
                <a:schemeClr val="lt1"/>
              </a:buClr>
              <a:buSzPts val="1300"/>
              <a:buChar char="•"/>
            </a:pPr>
            <a:r>
              <a:rPr lang="en-US" sz="1300">
                <a:solidFill>
                  <a:schemeClr val="lt1"/>
                </a:solidFill>
              </a:rPr>
              <a:t>Allow the user to access the auditory trainings on their mobile device with a seamless look on all of the features and games</a:t>
            </a:r>
            <a:endParaRPr sz="1300">
              <a:solidFill>
                <a:schemeClr val="lt1"/>
              </a:solidFill>
            </a:endParaRPr>
          </a:p>
          <a:p>
            <a:pPr indent="-184150" lvl="2" marL="1143000" rtl="0" algn="l">
              <a:lnSpc>
                <a:spcPct val="70000"/>
              </a:lnSpc>
              <a:spcBef>
                <a:spcPts val="500"/>
              </a:spcBef>
              <a:spcAft>
                <a:spcPts val="0"/>
              </a:spcAft>
              <a:buClr>
                <a:schemeClr val="lt1"/>
              </a:buClr>
              <a:buSzPts val="1300"/>
              <a:buChar char="•"/>
            </a:pPr>
            <a:r>
              <a:rPr lang="en-US" sz="1300">
                <a:solidFill>
                  <a:schemeClr val="lt1"/>
                </a:solidFill>
              </a:rPr>
              <a:t>Worked on the responsiveness of the website on various screen sizes</a:t>
            </a:r>
            <a:endParaRPr sz="1300">
              <a:solidFill>
                <a:schemeClr val="lt1"/>
              </a:solidFill>
            </a:endParaRPr>
          </a:p>
          <a:p>
            <a:pPr indent="-158750" lvl="1" marL="685800" rtl="0" algn="l">
              <a:lnSpc>
                <a:spcPct val="70000"/>
              </a:lnSpc>
              <a:spcBef>
                <a:spcPts val="500"/>
              </a:spcBef>
              <a:spcAft>
                <a:spcPts val="0"/>
              </a:spcAft>
              <a:buClr>
                <a:srgbClr val="00EDE5"/>
              </a:buClr>
              <a:buSzPts val="1300"/>
              <a:buChar char="•"/>
            </a:pPr>
            <a:r>
              <a:rPr lang="en-US" sz="1300">
                <a:solidFill>
                  <a:srgbClr val="00EDE5"/>
                </a:solidFill>
              </a:rPr>
              <a:t>Reports Page - This feature was not implemented yet into the application. The main ideas behind the reports page include:</a:t>
            </a:r>
            <a:endParaRPr sz="1300"/>
          </a:p>
          <a:p>
            <a:pPr indent="-184150" lvl="2" marL="1143000" rtl="0" algn="l">
              <a:lnSpc>
                <a:spcPct val="70000"/>
              </a:lnSpc>
              <a:spcBef>
                <a:spcPts val="500"/>
              </a:spcBef>
              <a:spcAft>
                <a:spcPts val="0"/>
              </a:spcAft>
              <a:buClr>
                <a:schemeClr val="lt1"/>
              </a:buClr>
              <a:buSzPts val="1300"/>
              <a:buChar char="•"/>
            </a:pPr>
            <a:r>
              <a:rPr lang="en-US" sz="1300">
                <a:solidFill>
                  <a:schemeClr val="lt1"/>
                </a:solidFill>
              </a:rPr>
              <a:t>The ability for the user to view a history of their scores from completing the activities</a:t>
            </a:r>
            <a:endParaRPr sz="1300">
              <a:solidFill>
                <a:schemeClr val="lt1"/>
              </a:solidFill>
            </a:endParaRPr>
          </a:p>
          <a:p>
            <a:pPr indent="-184150" lvl="2" marL="1143000" rtl="0" algn="l">
              <a:lnSpc>
                <a:spcPct val="70000"/>
              </a:lnSpc>
              <a:spcBef>
                <a:spcPts val="500"/>
              </a:spcBef>
              <a:spcAft>
                <a:spcPts val="0"/>
              </a:spcAft>
              <a:buClr>
                <a:schemeClr val="lt1"/>
              </a:buClr>
              <a:buSzPts val="1300"/>
              <a:buChar char="•"/>
            </a:pPr>
            <a:r>
              <a:rPr lang="en-US" sz="1300">
                <a:solidFill>
                  <a:schemeClr val="lt1"/>
                </a:solidFill>
              </a:rPr>
              <a:t>Allow users to export the report as a csv file and share their progress with their doctor(s)/primary care </a:t>
            </a:r>
            <a:endParaRPr sz="1300">
              <a:solidFill>
                <a:schemeClr val="lt1"/>
              </a:solidFill>
            </a:endParaRPr>
          </a:p>
          <a:p>
            <a:pPr indent="-184150" lvl="2" marL="1143000" rtl="0" algn="l">
              <a:lnSpc>
                <a:spcPct val="70000"/>
              </a:lnSpc>
              <a:spcBef>
                <a:spcPts val="500"/>
              </a:spcBef>
              <a:spcAft>
                <a:spcPts val="0"/>
              </a:spcAft>
              <a:buClr>
                <a:schemeClr val="lt1"/>
              </a:buClr>
              <a:buSzPts val="1300"/>
              <a:buChar char="•"/>
            </a:pPr>
            <a:r>
              <a:rPr lang="en-US" sz="1300">
                <a:solidFill>
                  <a:schemeClr val="lt1"/>
                </a:solidFill>
              </a:rPr>
              <a:t>Allow users to or share their scores and progress  with others in their social community through the social media buttons</a:t>
            </a:r>
            <a:endParaRPr sz="1300">
              <a:solidFill>
                <a:schemeClr val="lt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sp>
        <p:nvSpPr>
          <p:cNvPr id="211" name="Google Shape;211;p3"/>
          <p:cNvSpPr txBox="1"/>
          <p:nvPr>
            <p:ph type="title"/>
          </p:nvPr>
        </p:nvSpPr>
        <p:spPr>
          <a:xfrm>
            <a:off x="1981500" y="193826"/>
            <a:ext cx="9718800" cy="13485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00EDE5"/>
              </a:buClr>
              <a:buSzPts val="4400"/>
              <a:buFont typeface="Times New Roman"/>
              <a:buNone/>
            </a:pPr>
            <a:r>
              <a:rPr i="1" lang="en-US">
                <a:solidFill>
                  <a:srgbClr val="00EDE5"/>
                </a:solidFill>
                <a:latin typeface="Times New Roman"/>
                <a:ea typeface="Times New Roman"/>
                <a:cs typeface="Times New Roman"/>
                <a:sym typeface="Times New Roman"/>
              </a:rPr>
              <a:t>Project Management:</a:t>
            </a:r>
            <a:endParaRPr/>
          </a:p>
        </p:txBody>
      </p:sp>
      <p:pic>
        <p:nvPicPr>
          <p:cNvPr id="212" name="Google Shape;212;p3"/>
          <p:cNvPicPr preferRelativeResize="0"/>
          <p:nvPr/>
        </p:nvPicPr>
        <p:blipFill>
          <a:blip r:embed="rId3">
            <a:alphaModFix/>
          </a:blip>
          <a:stretch>
            <a:fillRect/>
          </a:stretch>
        </p:blipFill>
        <p:spPr>
          <a:xfrm>
            <a:off x="3679762" y="1446575"/>
            <a:ext cx="6322275" cy="4698999"/>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p4"/>
          <p:cNvSpPr txBox="1"/>
          <p:nvPr>
            <p:ph type="title"/>
          </p:nvPr>
        </p:nvSpPr>
        <p:spPr>
          <a:xfrm>
            <a:off x="2001882" y="-2779"/>
            <a:ext cx="9718653" cy="118415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00EDE5"/>
              </a:buClr>
              <a:buSzPts val="4400"/>
              <a:buFont typeface="Times New Roman"/>
              <a:buNone/>
            </a:pPr>
            <a:r>
              <a:rPr i="1" lang="en-US">
                <a:solidFill>
                  <a:srgbClr val="00EDE5"/>
                </a:solidFill>
                <a:latin typeface="Times New Roman"/>
                <a:ea typeface="Times New Roman"/>
                <a:cs typeface="Times New Roman"/>
                <a:sym typeface="Times New Roman"/>
              </a:rPr>
              <a:t>User Stories:</a:t>
            </a:r>
            <a:endParaRPr/>
          </a:p>
        </p:txBody>
      </p:sp>
      <p:sp>
        <p:nvSpPr>
          <p:cNvPr id="218" name="Google Shape;218;p4"/>
          <p:cNvSpPr txBox="1"/>
          <p:nvPr>
            <p:ph idx="1" type="body"/>
          </p:nvPr>
        </p:nvSpPr>
        <p:spPr>
          <a:xfrm>
            <a:off x="1920240" y="1045484"/>
            <a:ext cx="9718652" cy="5234484"/>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rgbClr val="00EDE5"/>
              </a:buClr>
              <a:buSzPts val="1600"/>
              <a:buChar char="•"/>
            </a:pPr>
            <a:r>
              <a:rPr lang="en-US" sz="1600">
                <a:solidFill>
                  <a:srgbClr val="00EDE5"/>
                </a:solidFill>
              </a:rPr>
              <a:t>Settings </a:t>
            </a:r>
            <a:endParaRPr/>
          </a:p>
          <a:p>
            <a:pPr indent="-228600" lvl="1" marL="685800" rtl="0" algn="l">
              <a:lnSpc>
                <a:spcPct val="90000"/>
              </a:lnSpc>
              <a:spcBef>
                <a:spcPts val="500"/>
              </a:spcBef>
              <a:spcAft>
                <a:spcPts val="0"/>
              </a:spcAft>
              <a:buClr>
                <a:schemeClr val="lt1"/>
              </a:buClr>
              <a:buSzPts val="1200"/>
              <a:buChar char="•"/>
            </a:pPr>
            <a:r>
              <a:rPr lang="en-US" sz="1200">
                <a:solidFill>
                  <a:schemeClr val="lt1"/>
                </a:solidFill>
              </a:rPr>
              <a:t>Link settings feature to the route.</a:t>
            </a:r>
            <a:endParaRPr sz="1200">
              <a:solidFill>
                <a:schemeClr val="lt1"/>
              </a:solidFill>
            </a:endParaRPr>
          </a:p>
          <a:p>
            <a:pPr indent="-228600" lvl="1" marL="685800" rtl="0" algn="l">
              <a:lnSpc>
                <a:spcPct val="90000"/>
              </a:lnSpc>
              <a:spcBef>
                <a:spcPts val="500"/>
              </a:spcBef>
              <a:spcAft>
                <a:spcPts val="0"/>
              </a:spcAft>
              <a:buClr>
                <a:schemeClr val="lt1"/>
              </a:buClr>
              <a:buSzPts val="1200"/>
              <a:buChar char="•"/>
            </a:pPr>
            <a:r>
              <a:rPr lang="en-US" sz="1200">
                <a:solidFill>
                  <a:schemeClr val="lt1"/>
                </a:solidFill>
              </a:rPr>
              <a:t>Add light and dark color themes.</a:t>
            </a:r>
            <a:endParaRPr sz="1200">
              <a:solidFill>
                <a:schemeClr val="lt1"/>
              </a:solidFill>
            </a:endParaRPr>
          </a:p>
          <a:p>
            <a:pPr indent="-228600" lvl="1" marL="685800" rtl="0" algn="l">
              <a:lnSpc>
                <a:spcPct val="90000"/>
              </a:lnSpc>
              <a:spcBef>
                <a:spcPts val="500"/>
              </a:spcBef>
              <a:spcAft>
                <a:spcPts val="0"/>
              </a:spcAft>
              <a:buClr>
                <a:schemeClr val="lt1"/>
              </a:buClr>
              <a:buSzPts val="1200"/>
              <a:buChar char="•"/>
            </a:pPr>
            <a:r>
              <a:rPr lang="en-US" sz="1200">
                <a:solidFill>
                  <a:schemeClr val="lt1"/>
                </a:solidFill>
              </a:rPr>
              <a:t>Create front end for updating the password and the email. </a:t>
            </a:r>
            <a:endParaRPr sz="1200">
              <a:solidFill>
                <a:schemeClr val="lt1"/>
              </a:solidFill>
            </a:endParaRPr>
          </a:p>
          <a:p>
            <a:pPr indent="-152400" lvl="0" marL="228600" rtl="0" algn="l">
              <a:spcBef>
                <a:spcPts val="0"/>
              </a:spcBef>
              <a:spcAft>
                <a:spcPts val="0"/>
              </a:spcAft>
              <a:buClr>
                <a:srgbClr val="00EDE5"/>
              </a:buClr>
              <a:buSzPts val="1600"/>
              <a:buChar char="•"/>
            </a:pPr>
            <a:r>
              <a:rPr lang="en-US" sz="1600">
                <a:solidFill>
                  <a:srgbClr val="00EDE5"/>
                </a:solidFill>
              </a:rPr>
              <a:t>Game Activities</a:t>
            </a:r>
            <a:r>
              <a:rPr lang="en-US" sz="1600">
                <a:solidFill>
                  <a:srgbClr val="00EDE5"/>
                </a:solidFill>
              </a:rPr>
              <a:t> </a:t>
            </a:r>
            <a:endParaRPr/>
          </a:p>
          <a:p>
            <a:pPr indent="-152400" lvl="1" marL="685800" rtl="0" algn="l">
              <a:spcBef>
                <a:spcPts val="500"/>
              </a:spcBef>
              <a:spcAft>
                <a:spcPts val="0"/>
              </a:spcAft>
              <a:buClr>
                <a:schemeClr val="lt1"/>
              </a:buClr>
              <a:buSzPts val="1200"/>
              <a:buChar char="•"/>
            </a:pPr>
            <a:r>
              <a:rPr lang="en-US" sz="1200">
                <a:solidFill>
                  <a:schemeClr val="lt1"/>
                </a:solidFill>
              </a:rPr>
              <a:t>Debug activity completion screen so it appears upon activity completion</a:t>
            </a:r>
            <a:endParaRPr sz="1200">
              <a:solidFill>
                <a:schemeClr val="lt1"/>
              </a:solidFill>
            </a:endParaRPr>
          </a:p>
          <a:p>
            <a:pPr indent="-152400" lvl="1" marL="685800" rtl="0" algn="l">
              <a:spcBef>
                <a:spcPts val="500"/>
              </a:spcBef>
              <a:spcAft>
                <a:spcPts val="0"/>
              </a:spcAft>
              <a:buClr>
                <a:schemeClr val="lt1"/>
              </a:buClr>
              <a:buSzPts val="1200"/>
              <a:buChar char="•"/>
            </a:pPr>
            <a:r>
              <a:rPr lang="en-US" sz="1200">
                <a:solidFill>
                  <a:schemeClr val="lt1"/>
                </a:solidFill>
              </a:rPr>
              <a:t>Expand completion screen to include most recent activity per specific activity</a:t>
            </a:r>
            <a:endParaRPr sz="1200">
              <a:solidFill>
                <a:schemeClr val="lt1"/>
              </a:solidFill>
            </a:endParaRPr>
          </a:p>
          <a:p>
            <a:pPr indent="-152400" lvl="1" marL="685800" rtl="0" algn="l">
              <a:spcBef>
                <a:spcPts val="500"/>
              </a:spcBef>
              <a:spcAft>
                <a:spcPts val="0"/>
              </a:spcAft>
              <a:buClr>
                <a:schemeClr val="lt1"/>
              </a:buClr>
              <a:buSzPts val="1200"/>
              <a:buChar char="•"/>
            </a:pPr>
            <a:r>
              <a:rPr lang="en-US" sz="1200">
                <a:solidFill>
                  <a:schemeClr val="lt1"/>
                </a:solidFill>
              </a:rPr>
              <a:t>Revise database consistency when referencing data.</a:t>
            </a:r>
            <a:endParaRPr sz="1200">
              <a:solidFill>
                <a:schemeClr val="lt1"/>
              </a:solidFill>
            </a:endParaRPr>
          </a:p>
          <a:p>
            <a:pPr indent="-152400" lvl="0" marL="228600" rtl="0" algn="l">
              <a:spcBef>
                <a:spcPts val="0"/>
              </a:spcBef>
              <a:spcAft>
                <a:spcPts val="0"/>
              </a:spcAft>
              <a:buClr>
                <a:srgbClr val="00EDE5"/>
              </a:buClr>
              <a:buSzPts val="1600"/>
              <a:buChar char="•"/>
            </a:pPr>
            <a:r>
              <a:rPr lang="en-US" sz="1600">
                <a:solidFill>
                  <a:srgbClr val="00EDE5"/>
                </a:solidFill>
              </a:rPr>
              <a:t>Forum</a:t>
            </a:r>
            <a:r>
              <a:rPr lang="en-US" sz="1600">
                <a:solidFill>
                  <a:srgbClr val="00EDE5"/>
                </a:solidFill>
              </a:rPr>
              <a:t> </a:t>
            </a:r>
            <a:endParaRPr/>
          </a:p>
          <a:p>
            <a:pPr indent="-152400" lvl="1" marL="685800" rtl="0" algn="l">
              <a:spcBef>
                <a:spcPts val="500"/>
              </a:spcBef>
              <a:spcAft>
                <a:spcPts val="0"/>
              </a:spcAft>
              <a:buClr>
                <a:schemeClr val="lt1"/>
              </a:buClr>
              <a:buSzPts val="1200"/>
              <a:buChar char="•"/>
            </a:pPr>
            <a:r>
              <a:rPr lang="en-US" sz="1200">
                <a:solidFill>
                  <a:schemeClr val="lt1"/>
                </a:solidFill>
              </a:rPr>
              <a:t>Create a new comment</a:t>
            </a:r>
            <a:endParaRPr sz="1200">
              <a:solidFill>
                <a:schemeClr val="lt1"/>
              </a:solidFill>
            </a:endParaRPr>
          </a:p>
          <a:p>
            <a:pPr indent="-152400" lvl="1" marL="685800" rtl="0" algn="l">
              <a:spcBef>
                <a:spcPts val="500"/>
              </a:spcBef>
              <a:spcAft>
                <a:spcPts val="0"/>
              </a:spcAft>
              <a:buClr>
                <a:schemeClr val="lt1"/>
              </a:buClr>
              <a:buSzPts val="1200"/>
              <a:buChar char="•"/>
            </a:pPr>
            <a:r>
              <a:rPr lang="en-US" sz="1200">
                <a:solidFill>
                  <a:schemeClr val="lt1"/>
                </a:solidFill>
              </a:rPr>
              <a:t>Create a new reply</a:t>
            </a:r>
            <a:endParaRPr sz="1200">
              <a:solidFill>
                <a:schemeClr val="lt1"/>
              </a:solidFill>
            </a:endParaRPr>
          </a:p>
          <a:p>
            <a:pPr indent="-152400" lvl="1" marL="685800" rtl="0" algn="l">
              <a:spcBef>
                <a:spcPts val="500"/>
              </a:spcBef>
              <a:spcAft>
                <a:spcPts val="0"/>
              </a:spcAft>
              <a:buClr>
                <a:schemeClr val="lt1"/>
              </a:buClr>
              <a:buSzPts val="1200"/>
              <a:buChar char="•"/>
            </a:pPr>
            <a:r>
              <a:rPr lang="en-US" sz="1200">
                <a:solidFill>
                  <a:schemeClr val="lt1"/>
                </a:solidFill>
              </a:rPr>
              <a:t>Expand on quality of life with date and time data.</a:t>
            </a:r>
            <a:endParaRPr sz="1200">
              <a:solidFill>
                <a:schemeClr val="lt1"/>
              </a:solidFill>
            </a:endParaRPr>
          </a:p>
          <a:p>
            <a:pPr indent="-152400" lvl="0" marL="228600" rtl="0" algn="l">
              <a:spcBef>
                <a:spcPts val="0"/>
              </a:spcBef>
              <a:spcAft>
                <a:spcPts val="0"/>
              </a:spcAft>
              <a:buClr>
                <a:srgbClr val="00EDE5"/>
              </a:buClr>
              <a:buSzPts val="1600"/>
              <a:buChar char="•"/>
            </a:pPr>
            <a:r>
              <a:rPr lang="en-US" sz="1600">
                <a:solidFill>
                  <a:srgbClr val="00EDE5"/>
                </a:solidFill>
              </a:rPr>
              <a:t>User Interface</a:t>
            </a:r>
            <a:r>
              <a:rPr lang="en-US" sz="1600">
                <a:solidFill>
                  <a:srgbClr val="00EDE5"/>
                </a:solidFill>
              </a:rPr>
              <a:t> </a:t>
            </a:r>
            <a:endParaRPr/>
          </a:p>
          <a:p>
            <a:pPr indent="-152400" lvl="1" marL="685800" rtl="0" algn="l">
              <a:spcBef>
                <a:spcPts val="500"/>
              </a:spcBef>
              <a:spcAft>
                <a:spcPts val="0"/>
              </a:spcAft>
              <a:buClr>
                <a:schemeClr val="lt1"/>
              </a:buClr>
              <a:buSzPts val="1200"/>
              <a:buChar char="•"/>
            </a:pPr>
            <a:r>
              <a:rPr lang="en-US" sz="1200">
                <a:solidFill>
                  <a:schemeClr val="lt1"/>
                </a:solidFill>
              </a:rPr>
              <a:t>Added responsive UI so it scales to smaller devices when accessed</a:t>
            </a:r>
            <a:endParaRPr sz="1200">
              <a:solidFill>
                <a:schemeClr val="lt1"/>
              </a:solidFill>
            </a:endParaRPr>
          </a:p>
          <a:p>
            <a:pPr indent="-152400" lvl="1" marL="685800" rtl="0" algn="l">
              <a:spcBef>
                <a:spcPts val="500"/>
              </a:spcBef>
              <a:spcAft>
                <a:spcPts val="0"/>
              </a:spcAft>
              <a:buClr>
                <a:schemeClr val="lt1"/>
              </a:buClr>
              <a:buSzPts val="1200"/>
              <a:buChar char="•"/>
            </a:pPr>
            <a:r>
              <a:rPr lang="en-US" sz="1200">
                <a:solidFill>
                  <a:schemeClr val="lt1"/>
                </a:solidFill>
              </a:rPr>
              <a:t>Reworked Dashboard/Activity display to fit without additional scrolling</a:t>
            </a:r>
            <a:endParaRPr sz="1200">
              <a:solidFill>
                <a:schemeClr val="lt1"/>
              </a:solidFill>
            </a:endParaRPr>
          </a:p>
          <a:p>
            <a:pPr indent="-152400" lvl="1" marL="685800" rtl="0" algn="l">
              <a:spcBef>
                <a:spcPts val="500"/>
              </a:spcBef>
              <a:spcAft>
                <a:spcPts val="0"/>
              </a:spcAft>
              <a:buClr>
                <a:schemeClr val="lt1"/>
              </a:buClr>
              <a:buSzPts val="1200"/>
              <a:buChar char="•"/>
            </a:pPr>
            <a:r>
              <a:rPr lang="en-US" sz="1200">
                <a:solidFill>
                  <a:schemeClr val="lt1"/>
                </a:solidFill>
              </a:rPr>
              <a:t>Minor UI fixes throughout application</a:t>
            </a:r>
            <a:endParaRPr sz="1600">
              <a:solidFill>
                <a:srgbClr val="00EDE5"/>
              </a:solidFill>
            </a:endParaRPr>
          </a:p>
          <a:p>
            <a:pPr indent="-152400" lvl="0" marL="228600" rtl="0" algn="l">
              <a:spcBef>
                <a:spcPts val="0"/>
              </a:spcBef>
              <a:spcAft>
                <a:spcPts val="0"/>
              </a:spcAft>
              <a:buClr>
                <a:srgbClr val="00EDE5"/>
              </a:buClr>
              <a:buSzPts val="1600"/>
              <a:buChar char="•"/>
            </a:pPr>
            <a:r>
              <a:rPr lang="en-US" sz="1600">
                <a:solidFill>
                  <a:srgbClr val="00EDE5"/>
                </a:solidFill>
              </a:rPr>
              <a:t>Reports Page</a:t>
            </a:r>
            <a:r>
              <a:rPr lang="en-US" sz="1600">
                <a:solidFill>
                  <a:srgbClr val="00EDE5"/>
                </a:solidFill>
              </a:rPr>
              <a:t> </a:t>
            </a:r>
            <a:endParaRPr/>
          </a:p>
          <a:p>
            <a:pPr indent="-152400" lvl="1" marL="685800" rtl="0" algn="l">
              <a:spcBef>
                <a:spcPts val="500"/>
              </a:spcBef>
              <a:spcAft>
                <a:spcPts val="0"/>
              </a:spcAft>
              <a:buClr>
                <a:schemeClr val="lt1"/>
              </a:buClr>
              <a:buSzPts val="1200"/>
              <a:buChar char="•"/>
            </a:pPr>
            <a:r>
              <a:rPr lang="en-US" sz="1200">
                <a:solidFill>
                  <a:schemeClr val="lt1"/>
                </a:solidFill>
              </a:rPr>
              <a:t>Create a Reports Page and link to the rest of the application</a:t>
            </a:r>
            <a:endParaRPr sz="1200">
              <a:solidFill>
                <a:schemeClr val="lt1"/>
              </a:solidFill>
            </a:endParaRPr>
          </a:p>
          <a:p>
            <a:pPr indent="-152400" lvl="1" marL="685800" rtl="0" algn="l">
              <a:spcBef>
                <a:spcPts val="500"/>
              </a:spcBef>
              <a:spcAft>
                <a:spcPts val="0"/>
              </a:spcAft>
              <a:buClr>
                <a:schemeClr val="lt1"/>
              </a:buClr>
              <a:buSzPts val="1200"/>
              <a:buChar char="•"/>
            </a:pPr>
            <a:r>
              <a:rPr lang="en-US" sz="1200">
                <a:solidFill>
                  <a:schemeClr val="lt1"/>
                </a:solidFill>
              </a:rPr>
              <a:t>Create a table to display user’s scores from all activities</a:t>
            </a:r>
            <a:endParaRPr sz="1200">
              <a:solidFill>
                <a:schemeClr val="lt1"/>
              </a:solidFill>
            </a:endParaRPr>
          </a:p>
          <a:p>
            <a:pPr indent="-152400" lvl="1" marL="685800" rtl="0" algn="l">
              <a:spcBef>
                <a:spcPts val="500"/>
              </a:spcBef>
              <a:spcAft>
                <a:spcPts val="0"/>
              </a:spcAft>
              <a:buClr>
                <a:schemeClr val="lt1"/>
              </a:buClr>
              <a:buSzPts val="1200"/>
              <a:buChar char="•"/>
            </a:pPr>
            <a:r>
              <a:rPr lang="en-US" sz="1200">
                <a:solidFill>
                  <a:schemeClr val="lt1"/>
                </a:solidFill>
              </a:rPr>
              <a:t>Add Share and Export buttons for user to share reports to their social media, or export page as a .csv file.</a:t>
            </a:r>
            <a:endParaRPr sz="1200">
              <a:solidFill>
                <a:schemeClr val="lt1"/>
              </a:solidFill>
            </a:endParaRPr>
          </a:p>
          <a:p>
            <a:pPr indent="0" lvl="1" marL="457200" rtl="0" algn="l">
              <a:lnSpc>
                <a:spcPct val="90000"/>
              </a:lnSpc>
              <a:spcBef>
                <a:spcPts val="500"/>
              </a:spcBef>
              <a:spcAft>
                <a:spcPts val="0"/>
              </a:spcAft>
              <a:buClr>
                <a:schemeClr val="dk1"/>
              </a:buClr>
              <a:buSzPts val="1200"/>
              <a:buNone/>
            </a:pPr>
            <a:r>
              <a:t/>
            </a:r>
            <a:endParaRPr sz="1200">
              <a:solidFill>
                <a:schemeClr val="lt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22" name="Shape 222"/>
        <p:cNvGrpSpPr/>
        <p:nvPr/>
      </p:nvGrpSpPr>
      <p:grpSpPr>
        <a:xfrm>
          <a:off x="0" y="0"/>
          <a:ext cx="0" cy="0"/>
          <a:chOff x="0" y="0"/>
          <a:chExt cx="0" cy="0"/>
        </a:xfrm>
      </p:grpSpPr>
      <p:sp>
        <p:nvSpPr>
          <p:cNvPr id="223" name="Google Shape;223;p5"/>
          <p:cNvSpPr/>
          <p:nvPr/>
        </p:nvSpPr>
        <p:spPr>
          <a:xfrm>
            <a:off x="638175" y="0"/>
            <a:ext cx="3248025" cy="3400426"/>
          </a:xfrm>
          <a:prstGeom prst="flowChartDocumen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24" name="Google Shape;224;p5"/>
          <p:cNvSpPr txBox="1"/>
          <p:nvPr>
            <p:ph type="title"/>
          </p:nvPr>
        </p:nvSpPr>
        <p:spPr>
          <a:xfrm>
            <a:off x="838200" y="171162"/>
            <a:ext cx="2840182" cy="2371148"/>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FFFFFF"/>
              </a:buClr>
              <a:buSzPts val="3200"/>
              <a:buFont typeface="Calibri"/>
              <a:buNone/>
            </a:pPr>
            <a:r>
              <a:rPr i="1" lang="en-US" sz="3200">
                <a:solidFill>
                  <a:srgbClr val="FFFFFF"/>
                </a:solidFill>
                <a:latin typeface="Calibri"/>
                <a:ea typeface="Calibri"/>
                <a:cs typeface="Calibri"/>
                <a:sym typeface="Calibri"/>
              </a:rPr>
              <a:t>Object Design Diagram:</a:t>
            </a:r>
            <a:endParaRPr sz="3200">
              <a:solidFill>
                <a:srgbClr val="FFFFFF"/>
              </a:solidFill>
              <a:latin typeface="Calibri"/>
              <a:ea typeface="Calibri"/>
              <a:cs typeface="Calibri"/>
              <a:sym typeface="Calibri"/>
            </a:endParaRPr>
          </a:p>
        </p:txBody>
      </p:sp>
      <p:pic>
        <p:nvPicPr>
          <p:cNvPr id="225" name="Google Shape;225;p5"/>
          <p:cNvPicPr preferRelativeResize="0"/>
          <p:nvPr/>
        </p:nvPicPr>
        <p:blipFill>
          <a:blip r:embed="rId3">
            <a:alphaModFix/>
          </a:blip>
          <a:stretch>
            <a:fillRect/>
          </a:stretch>
        </p:blipFill>
        <p:spPr>
          <a:xfrm>
            <a:off x="4200500" y="400875"/>
            <a:ext cx="7551474" cy="6397474"/>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29" name="Shape 229"/>
        <p:cNvGrpSpPr/>
        <p:nvPr/>
      </p:nvGrpSpPr>
      <p:grpSpPr>
        <a:xfrm>
          <a:off x="0" y="0"/>
          <a:ext cx="0" cy="0"/>
          <a:chOff x="0" y="0"/>
          <a:chExt cx="0" cy="0"/>
        </a:xfrm>
      </p:grpSpPr>
      <p:sp>
        <p:nvSpPr>
          <p:cNvPr id="230" name="Google Shape;230;p6"/>
          <p:cNvSpPr/>
          <p:nvPr/>
        </p:nvSpPr>
        <p:spPr>
          <a:xfrm>
            <a:off x="638175" y="0"/>
            <a:ext cx="3248025" cy="3400426"/>
          </a:xfrm>
          <a:prstGeom prst="flowChartDocumen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31" name="Google Shape;231;p6"/>
          <p:cNvSpPr txBox="1"/>
          <p:nvPr>
            <p:ph type="title"/>
          </p:nvPr>
        </p:nvSpPr>
        <p:spPr>
          <a:xfrm>
            <a:off x="838200" y="171162"/>
            <a:ext cx="2840182" cy="2371148"/>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FFFFFF"/>
              </a:buClr>
              <a:buSzPts val="3200"/>
              <a:buFont typeface="Calibri"/>
              <a:buNone/>
            </a:pPr>
            <a:r>
              <a:rPr i="1" lang="en-US" sz="3200">
                <a:solidFill>
                  <a:srgbClr val="FFFFFF"/>
                </a:solidFill>
                <a:latin typeface="Calibri"/>
                <a:ea typeface="Calibri"/>
                <a:cs typeface="Calibri"/>
                <a:sym typeface="Calibri"/>
              </a:rPr>
              <a:t>System Design Architecture:</a:t>
            </a:r>
            <a:endParaRPr sz="3200">
              <a:solidFill>
                <a:srgbClr val="FFFFFF"/>
              </a:solidFill>
              <a:latin typeface="Calibri"/>
              <a:ea typeface="Calibri"/>
              <a:cs typeface="Calibri"/>
              <a:sym typeface="Calibri"/>
            </a:endParaRPr>
          </a:p>
        </p:txBody>
      </p:sp>
      <p:pic>
        <p:nvPicPr>
          <p:cNvPr id="232" name="Google Shape;232;p6"/>
          <p:cNvPicPr preferRelativeResize="0"/>
          <p:nvPr/>
        </p:nvPicPr>
        <p:blipFill>
          <a:blip r:embed="rId3">
            <a:alphaModFix/>
          </a:blip>
          <a:stretch>
            <a:fillRect/>
          </a:stretch>
        </p:blipFill>
        <p:spPr>
          <a:xfrm>
            <a:off x="4130400" y="1512900"/>
            <a:ext cx="7619748" cy="38322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36" name="Shape 236"/>
        <p:cNvGrpSpPr/>
        <p:nvPr/>
      </p:nvGrpSpPr>
      <p:grpSpPr>
        <a:xfrm>
          <a:off x="0" y="0"/>
          <a:ext cx="0" cy="0"/>
          <a:chOff x="0" y="0"/>
          <a:chExt cx="0" cy="0"/>
        </a:xfrm>
      </p:grpSpPr>
      <p:sp>
        <p:nvSpPr>
          <p:cNvPr id="237" name="Google Shape;237;g1e17c0f572a_2_6"/>
          <p:cNvSpPr/>
          <p:nvPr/>
        </p:nvSpPr>
        <p:spPr>
          <a:xfrm>
            <a:off x="638175" y="0"/>
            <a:ext cx="3248046" cy="3400434"/>
          </a:xfrm>
          <a:prstGeom prst="flowChartDocumen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38" name="Google Shape;238;g1e17c0f572a_2_6"/>
          <p:cNvSpPr txBox="1"/>
          <p:nvPr>
            <p:ph type="title"/>
          </p:nvPr>
        </p:nvSpPr>
        <p:spPr>
          <a:xfrm>
            <a:off x="838200" y="171162"/>
            <a:ext cx="2840100" cy="23712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FFFFFF"/>
              </a:buClr>
              <a:buSzPts val="3200"/>
              <a:buFont typeface="Calibri"/>
              <a:buNone/>
            </a:pPr>
            <a:r>
              <a:rPr i="1" lang="en-US" sz="3200">
                <a:solidFill>
                  <a:srgbClr val="FFFFFF"/>
                </a:solidFill>
              </a:rPr>
              <a:t>Use Case Diagram</a:t>
            </a:r>
            <a:endParaRPr sz="3200">
              <a:solidFill>
                <a:srgbClr val="FFFFFF"/>
              </a:solidFill>
              <a:latin typeface="Calibri"/>
              <a:ea typeface="Calibri"/>
              <a:cs typeface="Calibri"/>
              <a:sym typeface="Calibri"/>
            </a:endParaRPr>
          </a:p>
        </p:txBody>
      </p:sp>
      <p:pic>
        <p:nvPicPr>
          <p:cNvPr id="239" name="Google Shape;239;g1e17c0f572a_2_6"/>
          <p:cNvPicPr preferRelativeResize="0"/>
          <p:nvPr/>
        </p:nvPicPr>
        <p:blipFill>
          <a:blip r:embed="rId3">
            <a:alphaModFix/>
          </a:blip>
          <a:stretch>
            <a:fillRect/>
          </a:stretch>
        </p:blipFill>
        <p:spPr>
          <a:xfrm>
            <a:off x="4292048" y="734425"/>
            <a:ext cx="7250849" cy="53891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p7"/>
          <p:cNvSpPr txBox="1"/>
          <p:nvPr>
            <p:ph type="title"/>
          </p:nvPr>
        </p:nvSpPr>
        <p:spPr>
          <a:xfrm>
            <a:off x="1958339" y="62535"/>
            <a:ext cx="9718653" cy="118415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00EDE5"/>
              </a:buClr>
              <a:buSzPts val="4400"/>
              <a:buFont typeface="Times New Roman"/>
              <a:buNone/>
            </a:pPr>
            <a:r>
              <a:rPr i="1" lang="en-US">
                <a:solidFill>
                  <a:srgbClr val="00EDE5"/>
                </a:solidFill>
                <a:latin typeface="Times New Roman"/>
                <a:ea typeface="Times New Roman"/>
                <a:cs typeface="Times New Roman"/>
                <a:sym typeface="Times New Roman"/>
              </a:rPr>
              <a:t>Settings</a:t>
            </a:r>
            <a:endParaRPr/>
          </a:p>
        </p:txBody>
      </p:sp>
      <p:sp>
        <p:nvSpPr>
          <p:cNvPr id="245" name="Google Shape;245;p7"/>
          <p:cNvSpPr txBox="1"/>
          <p:nvPr/>
        </p:nvSpPr>
        <p:spPr>
          <a:xfrm>
            <a:off x="2742025" y="4700275"/>
            <a:ext cx="8151300" cy="1293000"/>
          </a:xfrm>
          <a:prstGeom prst="rect">
            <a:avLst/>
          </a:prstGeom>
          <a:noFill/>
          <a:ln>
            <a:noFill/>
          </a:ln>
        </p:spPr>
        <p:txBody>
          <a:bodyPr anchorCtr="0" anchor="t" bIns="45700" lIns="91425" spcFirstLastPara="1" rIns="91425" wrap="square" tIns="45700">
            <a:spAutoFit/>
          </a:bodyPr>
          <a:lstStyle/>
          <a:p>
            <a:pPr indent="-285750" lvl="0" marL="285750" marR="0" rtl="0" algn="l">
              <a:spcBef>
                <a:spcPts val="0"/>
              </a:spcBef>
              <a:spcAft>
                <a:spcPts val="0"/>
              </a:spcAft>
              <a:buClr>
                <a:schemeClr val="lt1"/>
              </a:buClr>
              <a:buSzPts val="2000"/>
              <a:buFont typeface="Calibri"/>
              <a:buChar char="•"/>
            </a:pPr>
            <a:r>
              <a:rPr lang="en-US" sz="2000">
                <a:solidFill>
                  <a:schemeClr val="lt1"/>
                </a:solidFill>
                <a:latin typeface="Calibri"/>
                <a:ea typeface="Calibri"/>
                <a:cs typeface="Calibri"/>
                <a:sym typeface="Calibri"/>
              </a:rPr>
              <a:t>Users can select the between light and dark themes.</a:t>
            </a:r>
            <a:endParaRPr sz="2000">
              <a:solidFill>
                <a:schemeClr val="lt1"/>
              </a:solidFill>
              <a:latin typeface="Calibri"/>
              <a:ea typeface="Calibri"/>
              <a:cs typeface="Calibri"/>
              <a:sym typeface="Calibri"/>
            </a:endParaRPr>
          </a:p>
          <a:p>
            <a:pPr indent="-285750" lvl="0" marL="285750" marR="0" rtl="0" algn="l">
              <a:spcBef>
                <a:spcPts val="0"/>
              </a:spcBef>
              <a:spcAft>
                <a:spcPts val="0"/>
              </a:spcAft>
              <a:buClr>
                <a:schemeClr val="lt1"/>
              </a:buClr>
              <a:buSzPts val="2000"/>
              <a:buFont typeface="Calibri"/>
              <a:buChar char="•"/>
            </a:pPr>
            <a:r>
              <a:rPr lang="en-US" sz="2000">
                <a:solidFill>
                  <a:schemeClr val="lt1"/>
                </a:solidFill>
                <a:latin typeface="Calibri"/>
                <a:ea typeface="Calibri"/>
                <a:cs typeface="Calibri"/>
                <a:sym typeface="Calibri"/>
              </a:rPr>
              <a:t>Users can see or hide their passwords by clicking on the show/hide buttons respectively.</a:t>
            </a:r>
            <a:endParaRPr sz="2000">
              <a:solidFill>
                <a:schemeClr val="lt1"/>
              </a:solidFill>
              <a:latin typeface="Calibri"/>
              <a:ea typeface="Calibri"/>
              <a:cs typeface="Calibri"/>
              <a:sym typeface="Calibri"/>
            </a:endParaRPr>
          </a:p>
          <a:p>
            <a:pPr indent="0" lvl="1" marL="457200" marR="0" rtl="0" algn="l">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id="246" name="Google Shape;246;p7"/>
          <p:cNvPicPr preferRelativeResize="0"/>
          <p:nvPr/>
        </p:nvPicPr>
        <p:blipFill>
          <a:blip r:embed="rId3">
            <a:alphaModFix/>
          </a:blip>
          <a:stretch>
            <a:fillRect/>
          </a:stretch>
        </p:blipFill>
        <p:spPr>
          <a:xfrm>
            <a:off x="2152000" y="1246700"/>
            <a:ext cx="4220552" cy="3228824"/>
          </a:xfrm>
          <a:prstGeom prst="rect">
            <a:avLst/>
          </a:prstGeom>
          <a:noFill/>
          <a:ln>
            <a:noFill/>
          </a:ln>
        </p:spPr>
      </p:pic>
      <p:pic>
        <p:nvPicPr>
          <p:cNvPr id="247" name="Google Shape;247;p7"/>
          <p:cNvPicPr preferRelativeResize="0"/>
          <p:nvPr/>
        </p:nvPicPr>
        <p:blipFill>
          <a:blip r:embed="rId4">
            <a:alphaModFix/>
          </a:blip>
          <a:stretch>
            <a:fillRect/>
          </a:stretch>
        </p:blipFill>
        <p:spPr>
          <a:xfrm>
            <a:off x="7168700" y="1246700"/>
            <a:ext cx="4220552" cy="3228838"/>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sp>
        <p:nvSpPr>
          <p:cNvPr id="252" name="Google Shape;252;p8"/>
          <p:cNvSpPr txBox="1"/>
          <p:nvPr>
            <p:ph type="title"/>
          </p:nvPr>
        </p:nvSpPr>
        <p:spPr>
          <a:xfrm>
            <a:off x="3609974" y="109950"/>
            <a:ext cx="6708300" cy="11841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00EDE5"/>
              </a:buClr>
              <a:buSzPts val="4400"/>
              <a:buFont typeface="Times New Roman"/>
              <a:buNone/>
            </a:pPr>
            <a:r>
              <a:rPr i="1" lang="en-US">
                <a:solidFill>
                  <a:srgbClr val="00EDE5"/>
                </a:solidFill>
                <a:latin typeface="Times New Roman"/>
                <a:ea typeface="Times New Roman"/>
                <a:cs typeface="Times New Roman"/>
                <a:sym typeface="Times New Roman"/>
              </a:rPr>
              <a:t>Game Activities</a:t>
            </a:r>
            <a:endParaRPr/>
          </a:p>
        </p:txBody>
      </p:sp>
      <p:sp>
        <p:nvSpPr>
          <p:cNvPr id="253" name="Google Shape;253;p8"/>
          <p:cNvSpPr txBox="1"/>
          <p:nvPr>
            <p:ph idx="2" type="body"/>
          </p:nvPr>
        </p:nvSpPr>
        <p:spPr>
          <a:xfrm>
            <a:off x="2735925" y="4514675"/>
            <a:ext cx="8456400" cy="1734300"/>
          </a:xfrm>
          <a:prstGeom prst="rect">
            <a:avLst/>
          </a:prstGeom>
          <a:noFill/>
          <a:ln>
            <a:noFill/>
          </a:ln>
        </p:spPr>
        <p:txBody>
          <a:bodyPr anchorCtr="0" anchor="t" bIns="45700" lIns="91425" spcFirstLastPara="1" rIns="91425" wrap="square" tIns="45700">
            <a:spAutoFit/>
          </a:bodyPr>
          <a:lstStyle/>
          <a:p>
            <a:pPr indent="0" lvl="0" marL="0" rtl="0" algn="ctr">
              <a:lnSpc>
                <a:spcPct val="90000"/>
              </a:lnSpc>
              <a:spcBef>
                <a:spcPts val="1000"/>
              </a:spcBef>
              <a:spcAft>
                <a:spcPts val="0"/>
              </a:spcAft>
              <a:buNone/>
            </a:pPr>
            <a:r>
              <a:rPr lang="en-US" sz="2000">
                <a:solidFill>
                  <a:schemeClr val="lt1"/>
                </a:solidFill>
              </a:rPr>
              <a:t>Upon activity completion, a pop up appears displaying the score for this round, along with the 10 most recent scores. This is activity specific.</a:t>
            </a:r>
            <a:endParaRPr sz="2000">
              <a:solidFill>
                <a:schemeClr val="lt1"/>
              </a:solidFill>
            </a:endParaRPr>
          </a:p>
          <a:p>
            <a:pPr indent="0" lvl="0" marL="0" rtl="0" algn="ctr">
              <a:lnSpc>
                <a:spcPct val="90000"/>
              </a:lnSpc>
              <a:spcBef>
                <a:spcPts val="1000"/>
              </a:spcBef>
              <a:spcAft>
                <a:spcPts val="0"/>
              </a:spcAft>
              <a:buNone/>
            </a:pPr>
            <a:r>
              <a:t/>
            </a:r>
            <a:endParaRPr sz="2000">
              <a:solidFill>
                <a:schemeClr val="lt1"/>
              </a:solidFill>
            </a:endParaRPr>
          </a:p>
          <a:p>
            <a:pPr indent="0" lvl="0" marL="0" rtl="0" algn="ctr">
              <a:lnSpc>
                <a:spcPct val="90000"/>
              </a:lnSpc>
              <a:spcBef>
                <a:spcPts val="1000"/>
              </a:spcBef>
              <a:spcAft>
                <a:spcPts val="0"/>
              </a:spcAft>
              <a:buNone/>
            </a:pPr>
            <a:r>
              <a:rPr lang="en-US" sz="2000">
                <a:solidFill>
                  <a:schemeClr val="lt1"/>
                </a:solidFill>
              </a:rPr>
              <a:t>Note there is inconsistency within the database on how certain attributes are stored.</a:t>
            </a:r>
            <a:endParaRPr sz="2000">
              <a:solidFill>
                <a:schemeClr val="lt1"/>
              </a:solidFill>
            </a:endParaRPr>
          </a:p>
        </p:txBody>
      </p:sp>
      <p:pic>
        <p:nvPicPr>
          <p:cNvPr id="254" name="Google Shape;254;p8"/>
          <p:cNvPicPr preferRelativeResize="0"/>
          <p:nvPr/>
        </p:nvPicPr>
        <p:blipFill rotWithShape="1">
          <a:blip r:embed="rId3">
            <a:alphaModFix/>
          </a:blip>
          <a:srcRect b="0" l="24488" r="20982" t="14288"/>
          <a:stretch/>
        </p:blipFill>
        <p:spPr>
          <a:xfrm>
            <a:off x="3263038" y="1294050"/>
            <a:ext cx="3436073" cy="2988175"/>
          </a:xfrm>
          <a:prstGeom prst="rect">
            <a:avLst/>
          </a:prstGeom>
          <a:noFill/>
          <a:ln>
            <a:noFill/>
          </a:ln>
        </p:spPr>
      </p:pic>
      <p:pic>
        <p:nvPicPr>
          <p:cNvPr id="255" name="Google Shape;255;p8"/>
          <p:cNvPicPr preferRelativeResize="0"/>
          <p:nvPr/>
        </p:nvPicPr>
        <p:blipFill rotWithShape="1">
          <a:blip r:embed="rId4">
            <a:alphaModFix/>
          </a:blip>
          <a:srcRect b="2567" l="24487" r="22828" t="12686"/>
          <a:stretch/>
        </p:blipFill>
        <p:spPr>
          <a:xfrm>
            <a:off x="7345875" y="1294050"/>
            <a:ext cx="3319849" cy="29881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