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8"/>
  </p:notesMasterIdLst>
  <p:sldIdLst>
    <p:sldId id="256" r:id="rId5"/>
    <p:sldId id="273" r:id="rId6"/>
    <p:sldId id="274" r:id="rId7"/>
    <p:sldId id="293" r:id="rId8"/>
    <p:sldId id="292" r:id="rId9"/>
    <p:sldId id="295" r:id="rId10"/>
    <p:sldId id="291" r:id="rId11"/>
    <p:sldId id="294" r:id="rId12"/>
    <p:sldId id="290" r:id="rId13"/>
    <p:sldId id="289" r:id="rId14"/>
    <p:sldId id="287" r:id="rId15"/>
    <p:sldId id="288" r:id="rId16"/>
    <p:sldId id="276"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FFEE"/>
    <a:srgbClr val="CC00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26DB50E-3924-210F-C595-7192874BA959}" v="281" dt="2023-04-19T14:54:20.315"/>
    <p1510:client id="{73F84124-5D48-73AF-E90C-CAA1C15E4E5E}" v="4" dt="2023-04-19T14:09:35.978"/>
    <p1510:client id="{8E82BAE8-C942-7A25-CD88-5B4BE5DC4173}" v="1283" dt="2023-04-19T14:46:23.185"/>
    <p1510:client id="{BA3EE24C-BF9D-9FF8-0F4B-2851310C1E57}" v="147" dt="2023-04-18T18:00:04.243"/>
  </p1510:revLst>
</p1510:revInfo>
</file>

<file path=ppt/tableStyles.xml><?xml version="1.0" encoding="utf-8"?>
<a:tblStyleLst xmlns:a="http://schemas.openxmlformats.org/drawingml/2006/main" def="{5C22544A-7EE6-4342-B048-85BDC9FD1C3A}">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ada Wilson" userId="S::jwils133@fiu.edu::0b3b232f-8754-434f-8b3a-cd363ea200cd" providerId="AD" clId="Web-{026DB50E-3924-210F-C595-7192874BA959}"/>
    <pc:docChg chg="modSld">
      <pc:chgData name="Jada Wilson" userId="S::jwils133@fiu.edu::0b3b232f-8754-434f-8b3a-cd363ea200cd" providerId="AD" clId="Web-{026DB50E-3924-210F-C595-7192874BA959}" dt="2023-04-19T14:54:20.315" v="277" actId="14100"/>
      <pc:docMkLst>
        <pc:docMk/>
      </pc:docMkLst>
      <pc:sldChg chg="addSp modSp">
        <pc:chgData name="Jada Wilson" userId="S::jwils133@fiu.edu::0b3b232f-8754-434f-8b3a-cd363ea200cd" providerId="AD" clId="Web-{026DB50E-3924-210F-C595-7192874BA959}" dt="2023-04-19T14:54:20.315" v="277" actId="14100"/>
        <pc:sldMkLst>
          <pc:docMk/>
          <pc:sldMk cId="509943936" sldId="256"/>
        </pc:sldMkLst>
        <pc:picChg chg="add mod">
          <ac:chgData name="Jada Wilson" userId="S::jwils133@fiu.edu::0b3b232f-8754-434f-8b3a-cd363ea200cd" providerId="AD" clId="Web-{026DB50E-3924-210F-C595-7192874BA959}" dt="2023-04-19T14:54:20.315" v="277" actId="14100"/>
          <ac:picMkLst>
            <pc:docMk/>
            <pc:sldMk cId="509943936" sldId="256"/>
            <ac:picMk id="4" creationId="{D9EB2F5C-44F5-123D-0F7E-0CEC50F7FC7D}"/>
          </ac:picMkLst>
        </pc:picChg>
      </pc:sldChg>
      <pc:sldChg chg="modSp">
        <pc:chgData name="Jada Wilson" userId="S::jwils133@fiu.edu::0b3b232f-8754-434f-8b3a-cd363ea200cd" providerId="AD" clId="Web-{026DB50E-3924-210F-C595-7192874BA959}" dt="2023-04-19T14:51:51.513" v="269" actId="20577"/>
        <pc:sldMkLst>
          <pc:docMk/>
          <pc:sldMk cId="440650955" sldId="273"/>
        </pc:sldMkLst>
        <pc:spChg chg="mod">
          <ac:chgData name="Jada Wilson" userId="S::jwils133@fiu.edu::0b3b232f-8754-434f-8b3a-cd363ea200cd" providerId="AD" clId="Web-{026DB50E-3924-210F-C595-7192874BA959}" dt="2023-04-19T14:51:51.513" v="269" actId="20577"/>
          <ac:spMkLst>
            <pc:docMk/>
            <pc:sldMk cId="440650955" sldId="273"/>
            <ac:spMk id="7" creationId="{5BAA802D-DFB5-FF46-BBA2-0391AEEC06BD}"/>
          </ac:spMkLst>
        </pc:spChg>
      </pc:sldChg>
      <pc:sldChg chg="modSp">
        <pc:chgData name="Jada Wilson" userId="S::jwils133@fiu.edu::0b3b232f-8754-434f-8b3a-cd363ea200cd" providerId="AD" clId="Web-{026DB50E-3924-210F-C595-7192874BA959}" dt="2023-04-19T14:53:02.922" v="274" actId="20577"/>
        <pc:sldMkLst>
          <pc:docMk/>
          <pc:sldMk cId="2576431516" sldId="274"/>
        </pc:sldMkLst>
        <pc:spChg chg="mod">
          <ac:chgData name="Jada Wilson" userId="S::jwils133@fiu.edu::0b3b232f-8754-434f-8b3a-cd363ea200cd" providerId="AD" clId="Web-{026DB50E-3924-210F-C595-7192874BA959}" dt="2023-04-19T14:53:02.922" v="274" actId="20577"/>
          <ac:spMkLst>
            <pc:docMk/>
            <pc:sldMk cId="2576431516" sldId="274"/>
            <ac:spMk id="5" creationId="{1E60C4E9-7D70-F95C-40B7-E9F560C8B803}"/>
          </ac:spMkLst>
        </pc:spChg>
      </pc:sldChg>
      <pc:sldChg chg="modSp">
        <pc:chgData name="Jada Wilson" userId="S::jwils133@fiu.edu::0b3b232f-8754-434f-8b3a-cd363ea200cd" providerId="AD" clId="Web-{026DB50E-3924-210F-C595-7192874BA959}" dt="2023-04-19T14:44:29.762" v="8" actId="1076"/>
        <pc:sldMkLst>
          <pc:docMk/>
          <pc:sldMk cId="558101335" sldId="276"/>
        </pc:sldMkLst>
        <pc:picChg chg="mod">
          <ac:chgData name="Jada Wilson" userId="S::jwils133@fiu.edu::0b3b232f-8754-434f-8b3a-cd363ea200cd" providerId="AD" clId="Web-{026DB50E-3924-210F-C595-7192874BA959}" dt="2023-04-19T14:44:29.762" v="8" actId="1076"/>
          <ac:picMkLst>
            <pc:docMk/>
            <pc:sldMk cId="558101335" sldId="276"/>
            <ac:picMk id="2" creationId="{7D454909-D036-55B2-8F8C-13478D15E1B1}"/>
          </ac:picMkLst>
        </pc:picChg>
      </pc:sldChg>
      <pc:sldChg chg="addSp modSp">
        <pc:chgData name="Jada Wilson" userId="S::jwils133@fiu.edu::0b3b232f-8754-434f-8b3a-cd363ea200cd" providerId="AD" clId="Web-{026DB50E-3924-210F-C595-7192874BA959}" dt="2023-04-19T14:31:23.342" v="3" actId="14100"/>
        <pc:sldMkLst>
          <pc:docMk/>
          <pc:sldMk cId="3916687209" sldId="292"/>
        </pc:sldMkLst>
        <pc:picChg chg="add mod">
          <ac:chgData name="Jada Wilson" userId="S::jwils133@fiu.edu::0b3b232f-8754-434f-8b3a-cd363ea200cd" providerId="AD" clId="Web-{026DB50E-3924-210F-C595-7192874BA959}" dt="2023-04-19T14:31:23.342" v="3" actId="14100"/>
          <ac:picMkLst>
            <pc:docMk/>
            <pc:sldMk cId="3916687209" sldId="292"/>
            <ac:picMk id="4" creationId="{CA3B2FD8-56E4-3395-736D-2EBFFBB51CFD}"/>
          </ac:picMkLst>
        </pc:picChg>
      </pc:sldChg>
      <pc:sldChg chg="addSp modSp">
        <pc:chgData name="Jada Wilson" userId="S::jwils133@fiu.edu::0b3b232f-8754-434f-8b3a-cd363ea200cd" providerId="AD" clId="Web-{026DB50E-3924-210F-C595-7192874BA959}" dt="2023-04-19T14:43:24.759" v="5" actId="1076"/>
        <pc:sldMkLst>
          <pc:docMk/>
          <pc:sldMk cId="3617582663" sldId="295"/>
        </pc:sldMkLst>
        <pc:picChg chg="add mod">
          <ac:chgData name="Jada Wilson" userId="S::jwils133@fiu.edu::0b3b232f-8754-434f-8b3a-cd363ea200cd" providerId="AD" clId="Web-{026DB50E-3924-210F-C595-7192874BA959}" dt="2023-04-19T14:43:24.759" v="5" actId="1076"/>
          <ac:picMkLst>
            <pc:docMk/>
            <pc:sldMk cId="3617582663" sldId="295"/>
            <ac:picMk id="5" creationId="{41F1FAFC-CFAC-4193-5DEC-892158FEB76F}"/>
          </ac:picMkLst>
        </pc:picChg>
      </pc:sldChg>
    </pc:docChg>
  </pc:docChgLst>
  <pc:docChgLst>
    <pc:chgData name="Mariam Cueto" userId="S::mcuet012@fiu.edu::045863d7-8834-41ee-9af9-f0d65398afea" providerId="AD" clId="Web-{8E82BAE8-C942-7A25-CD88-5B4BE5DC4173}"/>
    <pc:docChg chg="addSld delSld modSld sldOrd">
      <pc:chgData name="Mariam Cueto" userId="S::mcuet012@fiu.edu::045863d7-8834-41ee-9af9-f0d65398afea" providerId="AD" clId="Web-{8E82BAE8-C942-7A25-CD88-5B4BE5DC4173}" dt="2023-04-19T14:46:22.607" v="1276" actId="20577"/>
      <pc:docMkLst>
        <pc:docMk/>
      </pc:docMkLst>
      <pc:sldChg chg="modSp">
        <pc:chgData name="Mariam Cueto" userId="S::mcuet012@fiu.edu::045863d7-8834-41ee-9af9-f0d65398afea" providerId="AD" clId="Web-{8E82BAE8-C942-7A25-CD88-5B4BE5DC4173}" dt="2023-04-19T14:46:22.607" v="1276" actId="20577"/>
        <pc:sldMkLst>
          <pc:docMk/>
          <pc:sldMk cId="440650955" sldId="273"/>
        </pc:sldMkLst>
        <pc:spChg chg="mod">
          <ac:chgData name="Mariam Cueto" userId="S::mcuet012@fiu.edu::045863d7-8834-41ee-9af9-f0d65398afea" providerId="AD" clId="Web-{8E82BAE8-C942-7A25-CD88-5B4BE5DC4173}" dt="2023-04-19T14:46:22.607" v="1276" actId="20577"/>
          <ac:spMkLst>
            <pc:docMk/>
            <pc:sldMk cId="440650955" sldId="273"/>
            <ac:spMk id="7" creationId="{5BAA802D-DFB5-FF46-BBA2-0391AEEC06BD}"/>
          </ac:spMkLst>
        </pc:spChg>
      </pc:sldChg>
      <pc:sldChg chg="modSp">
        <pc:chgData name="Mariam Cueto" userId="S::mcuet012@fiu.edu::045863d7-8834-41ee-9af9-f0d65398afea" providerId="AD" clId="Web-{8E82BAE8-C942-7A25-CD88-5B4BE5DC4173}" dt="2023-04-18T18:47:25.279" v="1020" actId="20577"/>
        <pc:sldMkLst>
          <pc:docMk/>
          <pc:sldMk cId="2576431516" sldId="274"/>
        </pc:sldMkLst>
        <pc:spChg chg="mod">
          <ac:chgData name="Mariam Cueto" userId="S::mcuet012@fiu.edu::045863d7-8834-41ee-9af9-f0d65398afea" providerId="AD" clId="Web-{8E82BAE8-C942-7A25-CD88-5B4BE5DC4173}" dt="2023-04-18T18:47:25.279" v="1020" actId="20577"/>
          <ac:spMkLst>
            <pc:docMk/>
            <pc:sldMk cId="2576431516" sldId="274"/>
            <ac:spMk id="5" creationId="{1E60C4E9-7D70-F95C-40B7-E9F560C8B803}"/>
          </ac:spMkLst>
        </pc:spChg>
      </pc:sldChg>
      <pc:sldChg chg="addSp delSp modSp">
        <pc:chgData name="Mariam Cueto" userId="S::mcuet012@fiu.edu::045863d7-8834-41ee-9af9-f0d65398afea" providerId="AD" clId="Web-{8E82BAE8-C942-7A25-CD88-5B4BE5DC4173}" dt="2023-04-18T18:50:35.519" v="1033" actId="1076"/>
        <pc:sldMkLst>
          <pc:docMk/>
          <pc:sldMk cId="3282105894" sldId="290"/>
        </pc:sldMkLst>
        <pc:picChg chg="add del mod">
          <ac:chgData name="Mariam Cueto" userId="S::mcuet012@fiu.edu::045863d7-8834-41ee-9af9-f0d65398afea" providerId="AD" clId="Web-{8E82BAE8-C942-7A25-CD88-5B4BE5DC4173}" dt="2023-04-18T18:49:44.221" v="1026"/>
          <ac:picMkLst>
            <pc:docMk/>
            <pc:sldMk cId="3282105894" sldId="290"/>
            <ac:picMk id="2" creationId="{6B15BABB-AB5F-2AA6-6461-21A4425A32D0}"/>
          </ac:picMkLst>
        </pc:picChg>
        <pc:picChg chg="add mod">
          <ac:chgData name="Mariam Cueto" userId="S::mcuet012@fiu.edu::045863d7-8834-41ee-9af9-f0d65398afea" providerId="AD" clId="Web-{8E82BAE8-C942-7A25-CD88-5B4BE5DC4173}" dt="2023-04-18T18:50:35.519" v="1033" actId="1076"/>
          <ac:picMkLst>
            <pc:docMk/>
            <pc:sldMk cId="3282105894" sldId="290"/>
            <ac:picMk id="3" creationId="{7D501F51-0F66-125F-D6D2-DB5BE57C9533}"/>
          </ac:picMkLst>
        </pc:picChg>
      </pc:sldChg>
      <pc:sldChg chg="addSp delSp modSp ord">
        <pc:chgData name="Mariam Cueto" userId="S::mcuet012@fiu.edu::045863d7-8834-41ee-9af9-f0d65398afea" providerId="AD" clId="Web-{8E82BAE8-C942-7A25-CD88-5B4BE5DC4173}" dt="2023-04-18T20:12:37.280" v="1224" actId="1076"/>
        <pc:sldMkLst>
          <pc:docMk/>
          <pc:sldMk cId="2756749392" sldId="291"/>
        </pc:sldMkLst>
        <pc:spChg chg="mod">
          <ac:chgData name="Mariam Cueto" userId="S::mcuet012@fiu.edu::045863d7-8834-41ee-9af9-f0d65398afea" providerId="AD" clId="Web-{8E82BAE8-C942-7A25-CD88-5B4BE5DC4173}" dt="2023-04-18T18:52:46.117" v="1079" actId="20577"/>
          <ac:spMkLst>
            <pc:docMk/>
            <pc:sldMk cId="2756749392" sldId="291"/>
            <ac:spMk id="2" creationId="{D54D12B4-64C1-4E4C-B14C-F62F63640FC8}"/>
          </ac:spMkLst>
        </pc:spChg>
        <pc:picChg chg="add mod">
          <ac:chgData name="Mariam Cueto" userId="S::mcuet012@fiu.edu::045863d7-8834-41ee-9af9-f0d65398afea" providerId="AD" clId="Web-{8E82BAE8-C942-7A25-CD88-5B4BE5DC4173}" dt="2023-04-18T20:12:37.280" v="1224" actId="1076"/>
          <ac:picMkLst>
            <pc:docMk/>
            <pc:sldMk cId="2756749392" sldId="291"/>
            <ac:picMk id="3" creationId="{635B3997-1150-C663-7617-B8AD68819DA0}"/>
          </ac:picMkLst>
        </pc:picChg>
        <pc:picChg chg="del">
          <ac:chgData name="Mariam Cueto" userId="S::mcuet012@fiu.edu::045863d7-8834-41ee-9af9-f0d65398afea" providerId="AD" clId="Web-{8E82BAE8-C942-7A25-CD88-5B4BE5DC4173}" dt="2023-04-18T18:52:48.882" v="1080"/>
          <ac:picMkLst>
            <pc:docMk/>
            <pc:sldMk cId="2756749392" sldId="291"/>
            <ac:picMk id="5" creationId="{6F2FB93C-3802-E773-27C0-E30922398B00}"/>
          </ac:picMkLst>
        </pc:picChg>
        <pc:picChg chg="del">
          <ac:chgData name="Mariam Cueto" userId="S::mcuet012@fiu.edu::045863d7-8834-41ee-9af9-f0d65398afea" providerId="AD" clId="Web-{8E82BAE8-C942-7A25-CD88-5B4BE5DC4173}" dt="2023-04-18T18:52:52.757" v="1081"/>
          <ac:picMkLst>
            <pc:docMk/>
            <pc:sldMk cId="2756749392" sldId="291"/>
            <ac:picMk id="6" creationId="{AAFD6A19-7F2E-BE5B-F376-637C23528A3E}"/>
          </ac:picMkLst>
        </pc:picChg>
        <pc:picChg chg="del">
          <ac:chgData name="Mariam Cueto" userId="S::mcuet012@fiu.edu::045863d7-8834-41ee-9af9-f0d65398afea" providerId="AD" clId="Web-{8E82BAE8-C942-7A25-CD88-5B4BE5DC4173}" dt="2023-04-18T18:52:54.210" v="1082"/>
          <ac:picMkLst>
            <pc:docMk/>
            <pc:sldMk cId="2756749392" sldId="291"/>
            <ac:picMk id="4098" creationId="{CFA026E3-1439-0C58-C48B-F2C6DA7CD186}"/>
          </ac:picMkLst>
        </pc:picChg>
      </pc:sldChg>
      <pc:sldChg chg="addSp delSp modSp ord">
        <pc:chgData name="Mariam Cueto" userId="S::mcuet012@fiu.edu::045863d7-8834-41ee-9af9-f0d65398afea" providerId="AD" clId="Web-{8E82BAE8-C942-7A25-CD88-5B4BE5DC4173}" dt="2023-04-19T14:33:00.328" v="1265" actId="1076"/>
        <pc:sldMkLst>
          <pc:docMk/>
          <pc:sldMk cId="3916687209" sldId="292"/>
        </pc:sldMkLst>
        <pc:spChg chg="mod">
          <ac:chgData name="Mariam Cueto" userId="S::mcuet012@fiu.edu::045863d7-8834-41ee-9af9-f0d65398afea" providerId="AD" clId="Web-{8E82BAE8-C942-7A25-CD88-5B4BE5DC4173}" dt="2023-04-18T18:53:43.478" v="1133" actId="20577"/>
          <ac:spMkLst>
            <pc:docMk/>
            <pc:sldMk cId="3916687209" sldId="292"/>
            <ac:spMk id="2" creationId="{D54D12B4-64C1-4E4C-B14C-F62F63640FC8}"/>
          </ac:spMkLst>
        </pc:spChg>
        <pc:spChg chg="add mod">
          <ac:chgData name="Mariam Cueto" userId="S::mcuet012@fiu.edu::045863d7-8834-41ee-9af9-f0d65398afea" providerId="AD" clId="Web-{8E82BAE8-C942-7A25-CD88-5B4BE5DC4173}" dt="2023-04-18T18:55:49.981" v="1188" actId="1076"/>
          <ac:spMkLst>
            <pc:docMk/>
            <pc:sldMk cId="3916687209" sldId="292"/>
            <ac:spMk id="5" creationId="{F6034121-79F6-9159-A3C4-723DB41714D9}"/>
          </ac:spMkLst>
        </pc:spChg>
        <pc:spChg chg="add mod">
          <ac:chgData name="Mariam Cueto" userId="S::mcuet012@fiu.edu::045863d7-8834-41ee-9af9-f0d65398afea" providerId="AD" clId="Web-{8E82BAE8-C942-7A25-CD88-5B4BE5DC4173}" dt="2023-04-18T18:55:43.262" v="1187" actId="1076"/>
          <ac:spMkLst>
            <pc:docMk/>
            <pc:sldMk cId="3916687209" sldId="292"/>
            <ac:spMk id="7" creationId="{CDBE69AE-C792-DD23-5DAC-A88118E02E1E}"/>
          </ac:spMkLst>
        </pc:spChg>
        <pc:picChg chg="add mod modCrop">
          <ac:chgData name="Mariam Cueto" userId="S::mcuet012@fiu.edu::045863d7-8834-41ee-9af9-f0d65398afea" providerId="AD" clId="Web-{8E82BAE8-C942-7A25-CD88-5B4BE5DC4173}" dt="2023-04-19T14:32:56.375" v="1264"/>
          <ac:picMkLst>
            <pc:docMk/>
            <pc:sldMk cId="3916687209" sldId="292"/>
            <ac:picMk id="3" creationId="{DDBA32CD-C0AD-9865-D078-A0EF8AAC59EE}"/>
          </ac:picMkLst>
        </pc:picChg>
        <pc:picChg chg="del">
          <ac:chgData name="Mariam Cueto" userId="S::mcuet012@fiu.edu::045863d7-8834-41ee-9af9-f0d65398afea" providerId="AD" clId="Web-{8E82BAE8-C942-7A25-CD88-5B4BE5DC4173}" dt="2023-04-18T18:52:18.647" v="1054"/>
          <ac:picMkLst>
            <pc:docMk/>
            <pc:sldMk cId="3916687209" sldId="292"/>
            <ac:picMk id="4" creationId="{5A7DC94A-61BE-F31C-92FE-BD30ABDA959A}"/>
          </ac:picMkLst>
        </pc:picChg>
        <pc:picChg chg="mod modCrop">
          <ac:chgData name="Mariam Cueto" userId="S::mcuet012@fiu.edu::045863d7-8834-41ee-9af9-f0d65398afea" providerId="AD" clId="Web-{8E82BAE8-C942-7A25-CD88-5B4BE5DC4173}" dt="2023-04-19T14:33:00.328" v="1265" actId="1076"/>
          <ac:picMkLst>
            <pc:docMk/>
            <pc:sldMk cId="3916687209" sldId="292"/>
            <ac:picMk id="4" creationId="{CA3B2FD8-56E4-3395-736D-2EBFFBB51CFD}"/>
          </ac:picMkLst>
        </pc:picChg>
        <pc:picChg chg="del">
          <ac:chgData name="Mariam Cueto" userId="S::mcuet012@fiu.edu::045863d7-8834-41ee-9af9-f0d65398afea" providerId="AD" clId="Web-{8E82BAE8-C942-7A25-CD88-5B4BE5DC4173}" dt="2023-04-18T18:52:19.803" v="1055"/>
          <ac:picMkLst>
            <pc:docMk/>
            <pc:sldMk cId="3916687209" sldId="292"/>
            <ac:picMk id="6" creationId="{087E403A-E394-2865-B298-3B4C7947BC07}"/>
          </ac:picMkLst>
        </pc:picChg>
      </pc:sldChg>
      <pc:sldChg chg="modSp ord">
        <pc:chgData name="Mariam Cueto" userId="S::mcuet012@fiu.edu::045863d7-8834-41ee-9af9-f0d65398afea" providerId="AD" clId="Web-{8E82BAE8-C942-7A25-CD88-5B4BE5DC4173}" dt="2023-04-18T18:51:52.646" v="1040"/>
        <pc:sldMkLst>
          <pc:docMk/>
          <pc:sldMk cId="626762207" sldId="293"/>
        </pc:sldMkLst>
        <pc:spChg chg="mod">
          <ac:chgData name="Mariam Cueto" userId="S::mcuet012@fiu.edu::045863d7-8834-41ee-9af9-f0d65398afea" providerId="AD" clId="Web-{8E82BAE8-C942-7A25-CD88-5B4BE5DC4173}" dt="2023-04-18T18:51:44.912" v="1038" actId="20577"/>
          <ac:spMkLst>
            <pc:docMk/>
            <pc:sldMk cId="626762207" sldId="293"/>
            <ac:spMk id="2" creationId="{D54D12B4-64C1-4E4C-B14C-F62F63640FC8}"/>
          </ac:spMkLst>
        </pc:spChg>
      </pc:sldChg>
      <pc:sldChg chg="addSp delSp modSp add replId">
        <pc:chgData name="Mariam Cueto" userId="S::mcuet012@fiu.edu::045863d7-8834-41ee-9af9-f0d65398afea" providerId="AD" clId="Web-{8E82BAE8-C942-7A25-CD88-5B4BE5DC4173}" dt="2023-04-19T14:11:34.228" v="1256"/>
        <pc:sldMkLst>
          <pc:docMk/>
          <pc:sldMk cId="2003709843" sldId="294"/>
        </pc:sldMkLst>
        <pc:spChg chg="mod">
          <ac:chgData name="Mariam Cueto" userId="S::mcuet012@fiu.edu::045863d7-8834-41ee-9af9-f0d65398afea" providerId="AD" clId="Web-{8E82BAE8-C942-7A25-CD88-5B4BE5DC4173}" dt="2023-04-18T18:53:16.320" v="1103" actId="1076"/>
          <ac:spMkLst>
            <pc:docMk/>
            <pc:sldMk cId="2003709843" sldId="294"/>
            <ac:spMk id="2" creationId="{D54D12B4-64C1-4E4C-B14C-F62F63640FC8}"/>
          </ac:spMkLst>
        </pc:spChg>
        <pc:spChg chg="add del">
          <ac:chgData name="Mariam Cueto" userId="S::mcuet012@fiu.edu::045863d7-8834-41ee-9af9-f0d65398afea" providerId="AD" clId="Web-{8E82BAE8-C942-7A25-CD88-5B4BE5DC4173}" dt="2023-04-18T20:14:52.925" v="1241"/>
          <ac:spMkLst>
            <pc:docMk/>
            <pc:sldMk cId="2003709843" sldId="294"/>
            <ac:spMk id="8" creationId="{DC377793-A8CB-6422-689A-19E1E5624182}"/>
          </ac:spMkLst>
        </pc:spChg>
        <pc:spChg chg="add mod">
          <ac:chgData name="Mariam Cueto" userId="S::mcuet012@fiu.edu::045863d7-8834-41ee-9af9-f0d65398afea" providerId="AD" clId="Web-{8E82BAE8-C942-7A25-CD88-5B4BE5DC4173}" dt="2023-04-19T14:11:31.587" v="1255"/>
          <ac:spMkLst>
            <pc:docMk/>
            <pc:sldMk cId="2003709843" sldId="294"/>
            <ac:spMk id="12" creationId="{9BE6A0FD-E7FE-92BE-0A9C-C8E3B385B693}"/>
          </ac:spMkLst>
        </pc:spChg>
        <pc:spChg chg="add mod">
          <ac:chgData name="Mariam Cueto" userId="S::mcuet012@fiu.edu::045863d7-8834-41ee-9af9-f0d65398afea" providerId="AD" clId="Web-{8E82BAE8-C942-7A25-CD88-5B4BE5DC4173}" dt="2023-04-19T14:11:34.228" v="1256"/>
          <ac:spMkLst>
            <pc:docMk/>
            <pc:sldMk cId="2003709843" sldId="294"/>
            <ac:spMk id="13" creationId="{C29D0355-A8BC-5E78-56AC-7F08C393294D}"/>
          </ac:spMkLst>
        </pc:spChg>
        <pc:picChg chg="add mod">
          <ac:chgData name="Mariam Cueto" userId="S::mcuet012@fiu.edu::045863d7-8834-41ee-9af9-f0d65398afea" providerId="AD" clId="Web-{8E82BAE8-C942-7A25-CD88-5B4BE5DC4173}" dt="2023-04-18T20:13:42.048" v="1227" actId="1076"/>
          <ac:picMkLst>
            <pc:docMk/>
            <pc:sldMk cId="2003709843" sldId="294"/>
            <ac:picMk id="4" creationId="{CEC03FBF-7BA5-93D8-58D9-3FAE187CEE44}"/>
          </ac:picMkLst>
        </pc:picChg>
        <pc:inkChg chg="add del">
          <ac:chgData name="Mariam Cueto" userId="S::mcuet012@fiu.edu::045863d7-8834-41ee-9af9-f0d65398afea" providerId="AD" clId="Web-{8E82BAE8-C942-7A25-CD88-5B4BE5DC4173}" dt="2023-04-18T20:13:58.658" v="1231"/>
          <ac:inkMkLst>
            <pc:docMk/>
            <pc:sldMk cId="2003709843" sldId="294"/>
            <ac:inkMk id="5" creationId="{9DAA0C06-330E-2CAC-7379-17E6129F4D5C}"/>
          </ac:inkMkLst>
        </pc:inkChg>
        <pc:inkChg chg="add del">
          <ac:chgData name="Mariam Cueto" userId="S::mcuet012@fiu.edu::045863d7-8834-41ee-9af9-f0d65398afea" providerId="AD" clId="Web-{8E82BAE8-C942-7A25-CD88-5B4BE5DC4173}" dt="2023-04-18T20:13:56.111" v="1230"/>
          <ac:inkMkLst>
            <pc:docMk/>
            <pc:sldMk cId="2003709843" sldId="294"/>
            <ac:inkMk id="6" creationId="{F51F16D3-8627-B4A0-889F-CE6C5F99154A}"/>
          </ac:inkMkLst>
        </pc:inkChg>
        <pc:inkChg chg="add del">
          <ac:chgData name="Mariam Cueto" userId="S::mcuet012@fiu.edu::045863d7-8834-41ee-9af9-f0d65398afea" providerId="AD" clId="Web-{8E82BAE8-C942-7A25-CD88-5B4BE5DC4173}" dt="2023-04-18T20:14:12.252" v="1233"/>
          <ac:inkMkLst>
            <pc:docMk/>
            <pc:sldMk cId="2003709843" sldId="294"/>
            <ac:inkMk id="7" creationId="{D337DF48-41B7-642D-7DA8-EA88464E7C8E}"/>
          </ac:inkMkLst>
        </pc:inkChg>
        <pc:inkChg chg="add del">
          <ac:chgData name="Mariam Cueto" userId="S::mcuet012@fiu.edu::045863d7-8834-41ee-9af9-f0d65398afea" providerId="AD" clId="Web-{8E82BAE8-C942-7A25-CD88-5B4BE5DC4173}" dt="2023-04-18T20:14:35.112" v="1236"/>
          <ac:inkMkLst>
            <pc:docMk/>
            <pc:sldMk cId="2003709843" sldId="294"/>
            <ac:inkMk id="9" creationId="{4EB6E16E-9B7F-ACBE-37D8-1781E44BD10D}"/>
          </ac:inkMkLst>
        </pc:inkChg>
        <pc:inkChg chg="add del">
          <ac:chgData name="Mariam Cueto" userId="S::mcuet012@fiu.edu::045863d7-8834-41ee-9af9-f0d65398afea" providerId="AD" clId="Web-{8E82BAE8-C942-7A25-CD88-5B4BE5DC4173}" dt="2023-04-18T20:14:39.206" v="1240"/>
          <ac:inkMkLst>
            <pc:docMk/>
            <pc:sldMk cId="2003709843" sldId="294"/>
            <ac:inkMk id="10" creationId="{E4EB5A16-38AD-0735-5B8C-694F9BE3F779}"/>
          </ac:inkMkLst>
        </pc:inkChg>
        <pc:inkChg chg="add del">
          <ac:chgData name="Mariam Cueto" userId="S::mcuet012@fiu.edu::045863d7-8834-41ee-9af9-f0d65398afea" providerId="AD" clId="Web-{8E82BAE8-C942-7A25-CD88-5B4BE5DC4173}" dt="2023-04-18T20:14:39.206" v="1239"/>
          <ac:inkMkLst>
            <pc:docMk/>
            <pc:sldMk cId="2003709843" sldId="294"/>
            <ac:inkMk id="11" creationId="{EB402525-5426-1424-3004-2EE10A89F7BC}"/>
          </ac:inkMkLst>
        </pc:inkChg>
      </pc:sldChg>
      <pc:sldChg chg="del">
        <pc:chgData name="Mariam Cueto" userId="S::mcuet012@fiu.edu::045863d7-8834-41ee-9af9-f0d65398afea" providerId="AD" clId="Web-{8E82BAE8-C942-7A25-CD88-5B4BE5DC4173}" dt="2023-04-18T18:51:18.520" v="1034"/>
        <pc:sldMkLst>
          <pc:docMk/>
          <pc:sldMk cId="4154187145" sldId="294"/>
        </pc:sldMkLst>
      </pc:sldChg>
      <pc:sldChg chg="addSp modSp add replId">
        <pc:chgData name="Mariam Cueto" userId="S::mcuet012@fiu.edu::045863d7-8834-41ee-9af9-f0d65398afea" providerId="AD" clId="Web-{8E82BAE8-C942-7A25-CD88-5B4BE5DC4173}" dt="2023-04-19T14:43:46.542" v="1273" actId="14100"/>
        <pc:sldMkLst>
          <pc:docMk/>
          <pc:sldMk cId="3617582663" sldId="295"/>
        </pc:sldMkLst>
        <pc:spChg chg="mod">
          <ac:chgData name="Mariam Cueto" userId="S::mcuet012@fiu.edu::045863d7-8834-41ee-9af9-f0d65398afea" providerId="AD" clId="Web-{8E82BAE8-C942-7A25-CD88-5B4BE5DC4173}" dt="2023-04-18T18:53:52.431" v="1137" actId="20577"/>
          <ac:spMkLst>
            <pc:docMk/>
            <pc:sldMk cId="3617582663" sldId="295"/>
            <ac:spMk id="2" creationId="{D54D12B4-64C1-4E4C-B14C-F62F63640FC8}"/>
          </ac:spMkLst>
        </pc:spChg>
        <pc:spChg chg="add">
          <ac:chgData name="Mariam Cueto" userId="S::mcuet012@fiu.edu::045863d7-8834-41ee-9af9-f0d65398afea" providerId="AD" clId="Web-{8E82BAE8-C942-7A25-CD88-5B4BE5DC4173}" dt="2023-04-18T18:56:09.044" v="1189"/>
          <ac:spMkLst>
            <pc:docMk/>
            <pc:sldMk cId="3617582663" sldId="295"/>
            <ac:spMk id="4" creationId="{B893BAFA-F328-EE78-9C4E-5BB23113BFCD}"/>
          </ac:spMkLst>
        </pc:spChg>
        <pc:spChg chg="add mod">
          <ac:chgData name="Mariam Cueto" userId="S::mcuet012@fiu.edu::045863d7-8834-41ee-9af9-f0d65398afea" providerId="AD" clId="Web-{8E82BAE8-C942-7A25-CD88-5B4BE5DC4173}" dt="2023-04-18T18:56:41.061" v="1204" actId="1076"/>
          <ac:spMkLst>
            <pc:docMk/>
            <pc:sldMk cId="3617582663" sldId="295"/>
            <ac:spMk id="6" creationId="{697E2ADC-42F3-C716-D86D-C6635F90E003}"/>
          </ac:spMkLst>
        </pc:spChg>
        <pc:picChg chg="add mod modCrop">
          <ac:chgData name="Mariam Cueto" userId="S::mcuet012@fiu.edu::045863d7-8834-41ee-9af9-f0d65398afea" providerId="AD" clId="Web-{8E82BAE8-C942-7A25-CD88-5B4BE5DC4173}" dt="2023-04-19T14:43:46.542" v="1273" actId="14100"/>
          <ac:picMkLst>
            <pc:docMk/>
            <pc:sldMk cId="3617582663" sldId="295"/>
            <ac:picMk id="3" creationId="{3EFB9D27-D861-0876-68CB-9EF5C47E04C9}"/>
          </ac:picMkLst>
        </pc:picChg>
        <pc:picChg chg="mod">
          <ac:chgData name="Mariam Cueto" userId="S::mcuet012@fiu.edu::045863d7-8834-41ee-9af9-f0d65398afea" providerId="AD" clId="Web-{8E82BAE8-C942-7A25-CD88-5B4BE5DC4173}" dt="2023-04-19T14:43:39.667" v="1272" actId="1076"/>
          <ac:picMkLst>
            <pc:docMk/>
            <pc:sldMk cId="3617582663" sldId="295"/>
            <ac:picMk id="5" creationId="{41F1FAFC-CFAC-4193-5DEC-892158FEB76F}"/>
          </ac:picMkLst>
        </pc:picChg>
      </pc:sldChg>
    </pc:docChg>
  </pc:docChgLst>
  <pc:docChgLst>
    <pc:chgData name="Sergio Fernandez" userId="S::sfern242@fiu.edu::aaef2412-573a-4c1f-8f48-e34195f2b95b" providerId="AD" clId="Web-{73F84124-5D48-73AF-E90C-CAA1C15E4E5E}"/>
    <pc:docChg chg="modSld">
      <pc:chgData name="Sergio Fernandez" userId="S::sfern242@fiu.edu::aaef2412-573a-4c1f-8f48-e34195f2b95b" providerId="AD" clId="Web-{73F84124-5D48-73AF-E90C-CAA1C15E4E5E}" dt="2023-04-19T14:09:35.978" v="3" actId="14100"/>
      <pc:docMkLst>
        <pc:docMk/>
      </pc:docMkLst>
      <pc:sldChg chg="modSp">
        <pc:chgData name="Sergio Fernandez" userId="S::sfern242@fiu.edu::aaef2412-573a-4c1f-8f48-e34195f2b95b" providerId="AD" clId="Web-{73F84124-5D48-73AF-E90C-CAA1C15E4E5E}" dt="2023-04-19T14:09:35.978" v="3" actId="14100"/>
        <pc:sldMkLst>
          <pc:docMk/>
          <pc:sldMk cId="558101335" sldId="276"/>
        </pc:sldMkLst>
        <pc:picChg chg="mod">
          <ac:chgData name="Sergio Fernandez" userId="S::sfern242@fiu.edu::aaef2412-573a-4c1f-8f48-e34195f2b95b" providerId="AD" clId="Web-{73F84124-5D48-73AF-E90C-CAA1C15E4E5E}" dt="2023-04-19T14:09:35.978" v="3" actId="14100"/>
          <ac:picMkLst>
            <pc:docMk/>
            <pc:sldMk cId="558101335" sldId="276"/>
            <ac:picMk id="2" creationId="{7D454909-D036-55B2-8F8C-13478D15E1B1}"/>
          </ac:picMkLst>
        </pc:picChg>
      </pc:sldChg>
    </pc:docChg>
  </pc:docChgLst>
  <pc:docChgLst>
    <pc:chgData name="Jada Wilson" userId="S::jwils133@fiu.edu::0b3b232f-8754-434f-8b3a-cd363ea200cd" providerId="AD" clId="Web-{BA3EE24C-BF9D-9FF8-0F4B-2851310C1E57}"/>
    <pc:docChg chg="modSld">
      <pc:chgData name="Jada Wilson" userId="S::jwils133@fiu.edu::0b3b232f-8754-434f-8b3a-cd363ea200cd" providerId="AD" clId="Web-{BA3EE24C-BF9D-9FF8-0F4B-2851310C1E57}" dt="2023-04-18T17:59:58.102" v="127"/>
      <pc:docMkLst>
        <pc:docMk/>
      </pc:docMkLst>
      <pc:sldChg chg="delSp modSp">
        <pc:chgData name="Jada Wilson" userId="S::jwils133@fiu.edu::0b3b232f-8754-434f-8b3a-cd363ea200cd" providerId="AD" clId="Web-{BA3EE24C-BF9D-9FF8-0F4B-2851310C1E57}" dt="2023-04-18T17:50:45.192" v="46" actId="20577"/>
        <pc:sldMkLst>
          <pc:docMk/>
          <pc:sldMk cId="509943936" sldId="256"/>
        </pc:sldMkLst>
        <pc:spChg chg="mod">
          <ac:chgData name="Jada Wilson" userId="S::jwils133@fiu.edu::0b3b232f-8754-434f-8b3a-cd363ea200cd" providerId="AD" clId="Web-{BA3EE24C-BF9D-9FF8-0F4B-2851310C1E57}" dt="2023-04-18T17:48:58.436" v="0" actId="20577"/>
          <ac:spMkLst>
            <pc:docMk/>
            <pc:sldMk cId="509943936" sldId="256"/>
            <ac:spMk id="2" creationId="{D4E803C8-CF51-AE4E-8945-7CA22578B99D}"/>
          </ac:spMkLst>
        </pc:spChg>
        <pc:spChg chg="mod">
          <ac:chgData name="Jada Wilson" userId="S::jwils133@fiu.edu::0b3b232f-8754-434f-8b3a-cd363ea200cd" providerId="AD" clId="Web-{BA3EE24C-BF9D-9FF8-0F4B-2851310C1E57}" dt="2023-04-18T17:50:17.097" v="36" actId="14100"/>
          <ac:spMkLst>
            <pc:docMk/>
            <pc:sldMk cId="509943936" sldId="256"/>
            <ac:spMk id="3" creationId="{30A2FD73-4108-A149-AFB5-8087DB842A9E}"/>
          </ac:spMkLst>
        </pc:spChg>
        <pc:spChg chg="mod">
          <ac:chgData name="Jada Wilson" userId="S::jwils133@fiu.edu::0b3b232f-8754-434f-8b3a-cd363ea200cd" providerId="AD" clId="Web-{BA3EE24C-BF9D-9FF8-0F4B-2851310C1E57}" dt="2023-04-18T17:50:45.192" v="46" actId="20577"/>
          <ac:spMkLst>
            <pc:docMk/>
            <pc:sldMk cId="509943936" sldId="256"/>
            <ac:spMk id="5" creationId="{18820D38-721E-27A8-CCAD-9AC3B3FDBD07}"/>
          </ac:spMkLst>
        </pc:spChg>
        <pc:spChg chg="del">
          <ac:chgData name="Jada Wilson" userId="S::jwils133@fiu.edu::0b3b232f-8754-434f-8b3a-cd363ea200cd" providerId="AD" clId="Web-{BA3EE24C-BF9D-9FF8-0F4B-2851310C1E57}" dt="2023-04-18T17:49:37.969" v="28"/>
          <ac:spMkLst>
            <pc:docMk/>
            <pc:sldMk cId="509943936" sldId="256"/>
            <ac:spMk id="6" creationId="{07828EA5-89E0-F725-4AA7-A3F5A0ABF676}"/>
          </ac:spMkLst>
        </pc:spChg>
      </pc:sldChg>
      <pc:sldChg chg="modNotes">
        <pc:chgData name="Jada Wilson" userId="S::jwils133@fiu.edu::0b3b232f-8754-434f-8b3a-cd363ea200cd" providerId="AD" clId="Web-{BA3EE24C-BF9D-9FF8-0F4B-2851310C1E57}" dt="2023-04-18T17:52:06.651" v="52"/>
        <pc:sldMkLst>
          <pc:docMk/>
          <pc:sldMk cId="440650955" sldId="273"/>
        </pc:sldMkLst>
      </pc:sldChg>
      <pc:sldChg chg="modNotes">
        <pc:chgData name="Jada Wilson" userId="S::jwils133@fiu.edu::0b3b232f-8754-434f-8b3a-cd363ea200cd" providerId="AD" clId="Web-{BA3EE24C-BF9D-9FF8-0F4B-2851310C1E57}" dt="2023-04-18T17:52:17.026" v="68"/>
        <pc:sldMkLst>
          <pc:docMk/>
          <pc:sldMk cId="2576431516" sldId="274"/>
        </pc:sldMkLst>
      </pc:sldChg>
      <pc:sldChg chg="addSp delSp modSp modNotes">
        <pc:chgData name="Jada Wilson" userId="S::jwils133@fiu.edu::0b3b232f-8754-434f-8b3a-cd363ea200cd" providerId="AD" clId="Web-{BA3EE24C-BF9D-9FF8-0F4B-2851310C1E57}" dt="2023-04-18T17:59:58.102" v="127"/>
        <pc:sldMkLst>
          <pc:docMk/>
          <pc:sldMk cId="3282105894" sldId="290"/>
        </pc:sldMkLst>
        <pc:spChg chg="del mod">
          <ac:chgData name="Jada Wilson" userId="S::jwils133@fiu.edu::0b3b232f-8754-434f-8b3a-cd363ea200cd" providerId="AD" clId="Web-{BA3EE24C-BF9D-9FF8-0F4B-2851310C1E57}" dt="2023-04-18T17:59:19.725" v="112"/>
          <ac:spMkLst>
            <pc:docMk/>
            <pc:sldMk cId="3282105894" sldId="290"/>
            <ac:spMk id="2" creationId="{D54D12B4-64C1-4E4C-B14C-F62F63640FC8}"/>
          </ac:spMkLst>
        </pc:spChg>
        <pc:spChg chg="add del mod">
          <ac:chgData name="Jada Wilson" userId="S::jwils133@fiu.edu::0b3b232f-8754-434f-8b3a-cd363ea200cd" providerId="AD" clId="Web-{BA3EE24C-BF9D-9FF8-0F4B-2851310C1E57}" dt="2023-04-18T17:59:25.241" v="115"/>
          <ac:spMkLst>
            <pc:docMk/>
            <pc:sldMk cId="3282105894" sldId="290"/>
            <ac:spMk id="5" creationId="{AB727C05-9A35-A379-99A4-78D025FFF383}"/>
          </ac:spMkLst>
        </pc:spChg>
        <pc:spChg chg="add mod">
          <ac:chgData name="Jada Wilson" userId="S::jwils133@fiu.edu::0b3b232f-8754-434f-8b3a-cd363ea200cd" providerId="AD" clId="Web-{BA3EE24C-BF9D-9FF8-0F4B-2851310C1E57}" dt="2023-04-18T17:59:40.085" v="118" actId="1076"/>
          <ac:spMkLst>
            <pc:docMk/>
            <pc:sldMk cId="3282105894" sldId="290"/>
            <ac:spMk id="7" creationId="{BF8F4F8A-23D7-4709-AF1D-7731C809E45D}"/>
          </ac:spMkLst>
        </pc:spChg>
        <pc:picChg chg="del">
          <ac:chgData name="Jada Wilson" userId="S::jwils133@fiu.edu::0b3b232f-8754-434f-8b3a-cd363ea200cd" providerId="AD" clId="Web-{BA3EE24C-BF9D-9FF8-0F4B-2851310C1E57}" dt="2023-04-18T17:59:42.664" v="119"/>
          <ac:picMkLst>
            <pc:docMk/>
            <pc:sldMk cId="3282105894" sldId="290"/>
            <ac:picMk id="3" creationId="{FBEF0EB6-DF4C-8436-CCB1-064FB01957D8}"/>
          </ac:picMkLst>
        </pc:picChg>
        <pc:picChg chg="del">
          <ac:chgData name="Jada Wilson" userId="S::jwils133@fiu.edu::0b3b232f-8754-434f-8b3a-cd363ea200cd" providerId="AD" clId="Web-{BA3EE24C-BF9D-9FF8-0F4B-2851310C1E57}" dt="2023-04-18T17:59:45.054" v="121"/>
          <ac:picMkLst>
            <pc:docMk/>
            <pc:sldMk cId="3282105894" sldId="290"/>
            <ac:picMk id="3074" creationId="{4E514E21-4A3A-46DF-7C44-66E35224C932}"/>
          </ac:picMkLst>
        </pc:picChg>
        <pc:picChg chg="del">
          <ac:chgData name="Jada Wilson" userId="S::jwils133@fiu.edu::0b3b232f-8754-434f-8b3a-cd363ea200cd" providerId="AD" clId="Web-{BA3EE24C-BF9D-9FF8-0F4B-2851310C1E57}" dt="2023-04-18T17:59:44.008" v="120"/>
          <ac:picMkLst>
            <pc:docMk/>
            <pc:sldMk cId="3282105894" sldId="290"/>
            <ac:picMk id="3076" creationId="{141DE81E-5A20-A9FC-89E6-C8BAB1AB04EE}"/>
          </ac:picMkLst>
        </pc:picChg>
      </pc:sldChg>
      <pc:sldChg chg="addSp delSp modSp">
        <pc:chgData name="Jada Wilson" userId="S::jwils133@fiu.edu::0b3b232f-8754-434f-8b3a-cd363ea200cd" providerId="AD" clId="Web-{BA3EE24C-BF9D-9FF8-0F4B-2851310C1E57}" dt="2023-04-18T17:59:10.865" v="111" actId="14100"/>
        <pc:sldMkLst>
          <pc:docMk/>
          <pc:sldMk cId="4154187145" sldId="294"/>
        </pc:sldMkLst>
        <pc:spChg chg="mod">
          <ac:chgData name="Jada Wilson" userId="S::jwils133@fiu.edu::0b3b232f-8754-434f-8b3a-cd363ea200cd" providerId="AD" clId="Web-{BA3EE24C-BF9D-9FF8-0F4B-2851310C1E57}" dt="2023-04-18T17:59:10.865" v="111" actId="14100"/>
          <ac:spMkLst>
            <pc:docMk/>
            <pc:sldMk cId="4154187145" sldId="294"/>
            <ac:spMk id="2" creationId="{D54D12B4-64C1-4E4C-B14C-F62F63640FC8}"/>
          </ac:spMkLst>
        </pc:spChg>
        <pc:picChg chg="del">
          <ac:chgData name="Jada Wilson" userId="S::jwils133@fiu.edu::0b3b232f-8754-434f-8b3a-cd363ea200cd" providerId="AD" clId="Web-{BA3EE24C-BF9D-9FF8-0F4B-2851310C1E57}" dt="2023-04-18T17:58:14.033" v="101"/>
          <ac:picMkLst>
            <pc:docMk/>
            <pc:sldMk cId="4154187145" sldId="294"/>
            <ac:picMk id="4" creationId="{2149C264-9E84-9E2A-3771-42B7866EA2BF}"/>
          </ac:picMkLst>
        </pc:picChg>
        <pc:picChg chg="add">
          <ac:chgData name="Jada Wilson" userId="S::jwils133@fiu.edu::0b3b232f-8754-434f-8b3a-cd363ea200cd" providerId="AD" clId="Web-{BA3EE24C-BF9D-9FF8-0F4B-2851310C1E57}" dt="2023-04-18T17:58:21.409" v="102"/>
          <ac:picMkLst>
            <pc:docMk/>
            <pc:sldMk cId="4154187145" sldId="294"/>
            <ac:picMk id="5" creationId="{FCCE0B44-2E22-C189-A513-69F5B0471A2F}"/>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863861D-A5D2-4A9F-A2C3-EC331CEBFAFE}" type="datetimeFigureOut">
              <a:rPr lang="en-US" smtClean="0"/>
              <a:t>4/19/2023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5CFAF10-5220-4D4A-B9C2-6EC5E3F03F67}" type="slidenum">
              <a:rPr lang="en-US" smtClean="0"/>
              <a:t>‹#›</a:t>
            </a:fld>
            <a:endParaRPr lang="en-US"/>
          </a:p>
        </p:txBody>
      </p:sp>
    </p:spTree>
    <p:extLst>
      <p:ext uri="{BB962C8B-B14F-4D97-AF65-F5344CB8AC3E}">
        <p14:creationId xmlns:p14="http://schemas.microsoft.com/office/powerpoint/2010/main" val="5786427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Hello everyone, this is Joaquin Molto.</a:t>
            </a:r>
          </a:p>
          <a:p>
            <a:endParaRPr lang="en-US"/>
          </a:p>
          <a:p>
            <a:r>
              <a:rPr lang="en-US"/>
              <a:t>I am the Capstone II Team Lead for the Baby Feed v10.0 project for the Fall 2022 semester.</a:t>
            </a:r>
          </a:p>
          <a:p>
            <a:endParaRPr lang="en-US"/>
          </a:p>
          <a:p>
            <a:r>
              <a:rPr lang="en-US"/>
              <a:t>I would like to thank my fellow Capstone II teammates Christian, Katherine, Ronaldo, and Xavier for their support during the development of Baby Feed v10.0 as well as Capstone I students Jada, Christian, Elvis, Jamal, Joseph, Mariam, Sergio, and </a:t>
            </a:r>
            <a:r>
              <a:rPr lang="en-US" err="1"/>
              <a:t>Valrie</a:t>
            </a:r>
            <a:r>
              <a:rPr lang="en-US"/>
              <a:t> for being active during our stand-up meetings and scrum ceremonies.</a:t>
            </a:r>
          </a:p>
          <a:p>
            <a:endParaRPr lang="en-US"/>
          </a:p>
          <a:p>
            <a:r>
              <a:rPr lang="en-US"/>
              <a:t>In this introduction, I will be providing an overview on what is Baby Feed, a brief breakdown on the features we implemented throughout each Sprint, go over some screenshots of the new features, and briefly explain the tech stack we used for development.</a:t>
            </a:r>
          </a:p>
        </p:txBody>
      </p:sp>
      <p:sp>
        <p:nvSpPr>
          <p:cNvPr id="4" name="Slide Number Placeholder 3"/>
          <p:cNvSpPr>
            <a:spLocks noGrp="1"/>
          </p:cNvSpPr>
          <p:nvPr>
            <p:ph type="sldNum" sz="quarter" idx="5"/>
          </p:nvPr>
        </p:nvSpPr>
        <p:spPr/>
        <p:txBody>
          <a:bodyPr/>
          <a:lstStyle/>
          <a:p>
            <a:fld id="{15CFAF10-5220-4D4A-B9C2-6EC5E3F03F67}" type="slidenum">
              <a:rPr lang="en-US" smtClean="0"/>
              <a:t>1</a:t>
            </a:fld>
            <a:endParaRPr lang="en-US"/>
          </a:p>
        </p:txBody>
      </p:sp>
    </p:spTree>
    <p:extLst>
      <p:ext uri="{BB962C8B-B14F-4D97-AF65-F5344CB8AC3E}">
        <p14:creationId xmlns:p14="http://schemas.microsoft.com/office/powerpoint/2010/main" val="31338387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Jada to touch up</a:t>
            </a:r>
            <a:endParaRPr lang="en-US"/>
          </a:p>
          <a:p>
            <a:endParaRPr lang="en-US"/>
          </a:p>
          <a:p>
            <a:r>
              <a:rPr lang="en-US"/>
              <a:t>So what is Baby Feed? Baby Feed is a website that can be used simultaneously by clinicians, researchers, and parents to monitor a newborn/infant's nutrition patterns through FFQs and Growth Charts. This is important to determine whether the infant is showing signs of malnutrition, eating disorders, or other diet-related anomalies.</a:t>
            </a:r>
            <a:endParaRPr lang="en-US">
              <a:cs typeface="Calibri" panose="020F0502020204030204"/>
            </a:endParaRPr>
          </a:p>
          <a:p>
            <a:endParaRPr lang="en-US"/>
          </a:p>
          <a:p>
            <a:r>
              <a:rPr lang="en-US"/>
              <a:t>Baby Feed v10.0 expands on the previous iteration of Baby Feed by overhauling the start menu to an intuitive landing page, adding more food items to the FFQ, and fixing the backend Weight-Length WHO data.</a:t>
            </a:r>
          </a:p>
        </p:txBody>
      </p:sp>
      <p:sp>
        <p:nvSpPr>
          <p:cNvPr id="4" name="Slide Number Placeholder 3"/>
          <p:cNvSpPr>
            <a:spLocks noGrp="1"/>
          </p:cNvSpPr>
          <p:nvPr>
            <p:ph type="sldNum" sz="quarter" idx="5"/>
          </p:nvPr>
        </p:nvSpPr>
        <p:spPr/>
        <p:txBody>
          <a:bodyPr/>
          <a:lstStyle/>
          <a:p>
            <a:fld id="{15CFAF10-5220-4D4A-B9C2-6EC5E3F03F67}" type="slidenum">
              <a:rPr lang="en-US" smtClean="0"/>
              <a:t>2</a:t>
            </a:fld>
            <a:endParaRPr lang="en-US"/>
          </a:p>
        </p:txBody>
      </p:sp>
    </p:spTree>
    <p:extLst>
      <p:ext uri="{BB962C8B-B14F-4D97-AF65-F5344CB8AC3E}">
        <p14:creationId xmlns:p14="http://schemas.microsoft.com/office/powerpoint/2010/main" val="6078036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Mariam to update with what we did each sprint</a:t>
            </a:r>
            <a:endParaRPr lang="en-US"/>
          </a:p>
        </p:txBody>
      </p:sp>
      <p:sp>
        <p:nvSpPr>
          <p:cNvPr id="4" name="Slide Number Placeholder 3"/>
          <p:cNvSpPr>
            <a:spLocks noGrp="1"/>
          </p:cNvSpPr>
          <p:nvPr>
            <p:ph type="sldNum" sz="quarter" idx="5"/>
          </p:nvPr>
        </p:nvSpPr>
        <p:spPr/>
        <p:txBody>
          <a:bodyPr/>
          <a:lstStyle/>
          <a:p>
            <a:fld id="{15CFAF10-5220-4D4A-B9C2-6EC5E3F03F67}" type="slidenum">
              <a:rPr lang="en-US" smtClean="0"/>
              <a:t>3</a:t>
            </a:fld>
            <a:endParaRPr lang="en-US"/>
          </a:p>
        </p:txBody>
      </p:sp>
    </p:spTree>
    <p:extLst>
      <p:ext uri="{BB962C8B-B14F-4D97-AF65-F5344CB8AC3E}">
        <p14:creationId xmlns:p14="http://schemas.microsoft.com/office/powerpoint/2010/main" val="171792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Sergio to add picture</a:t>
            </a:r>
          </a:p>
        </p:txBody>
      </p:sp>
      <p:sp>
        <p:nvSpPr>
          <p:cNvPr id="4" name="Slide Number Placeholder 3"/>
          <p:cNvSpPr>
            <a:spLocks noGrp="1"/>
          </p:cNvSpPr>
          <p:nvPr>
            <p:ph type="sldNum" sz="quarter" idx="5"/>
          </p:nvPr>
        </p:nvSpPr>
        <p:spPr/>
        <p:txBody>
          <a:bodyPr/>
          <a:lstStyle/>
          <a:p>
            <a:fld id="{15CFAF10-5220-4D4A-B9C2-6EC5E3F03F67}" type="slidenum">
              <a:rPr lang="en-US" smtClean="0"/>
              <a:t>9</a:t>
            </a:fld>
            <a:endParaRPr lang="en-US"/>
          </a:p>
        </p:txBody>
      </p:sp>
    </p:spTree>
    <p:extLst>
      <p:ext uri="{BB962C8B-B14F-4D97-AF65-F5344CB8AC3E}">
        <p14:creationId xmlns:p14="http://schemas.microsoft.com/office/powerpoint/2010/main" val="33307850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826C96-2D46-9C4B-AE46-859B792ABC19}"/>
              </a:ext>
            </a:extLst>
          </p:cNvPr>
          <p:cNvSpPr>
            <a:spLocks noGrp="1"/>
          </p:cNvSpPr>
          <p:nvPr>
            <p:ph type="ctrTitle" hasCustomPrompt="1"/>
          </p:nvPr>
        </p:nvSpPr>
        <p:spPr>
          <a:xfrm>
            <a:off x="1859280" y="1041400"/>
            <a:ext cx="9072880" cy="2387600"/>
          </a:xfrm>
        </p:spPr>
        <p:txBody>
          <a:bodyPr anchor="b"/>
          <a:lstStyle>
            <a:lvl1pPr algn="l">
              <a:defRPr sz="6000">
                <a:latin typeface="+mj-lt"/>
              </a:defRPr>
            </a:lvl1pPr>
          </a:lstStyle>
          <a:p>
            <a:r>
              <a:rPr lang="en-US"/>
              <a:t>Click to edit title</a:t>
            </a:r>
          </a:p>
        </p:txBody>
      </p:sp>
      <p:sp>
        <p:nvSpPr>
          <p:cNvPr id="3" name="Subtitle 2">
            <a:extLst>
              <a:ext uri="{FF2B5EF4-FFF2-40B4-BE49-F238E27FC236}">
                <a16:creationId xmlns:a16="http://schemas.microsoft.com/office/drawing/2014/main" id="{D5E1DDBC-27B7-EE49-AF57-DEA041F418A9}"/>
              </a:ext>
            </a:extLst>
          </p:cNvPr>
          <p:cNvSpPr>
            <a:spLocks noGrp="1"/>
          </p:cNvSpPr>
          <p:nvPr>
            <p:ph type="subTitle" idx="1" hasCustomPrompt="1"/>
          </p:nvPr>
        </p:nvSpPr>
        <p:spPr>
          <a:xfrm>
            <a:off x="1859280" y="3521075"/>
            <a:ext cx="9072880" cy="1655762"/>
          </a:xfrm>
        </p:spPr>
        <p:txBody>
          <a:bodyPr/>
          <a:lstStyle>
            <a:lvl1pPr marL="0" indent="0" algn="l">
              <a:buNone/>
              <a:defRPr sz="2400">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subtitle</a:t>
            </a:r>
          </a:p>
        </p:txBody>
      </p:sp>
    </p:spTree>
    <p:extLst>
      <p:ext uri="{BB962C8B-B14F-4D97-AF65-F5344CB8AC3E}">
        <p14:creationId xmlns:p14="http://schemas.microsoft.com/office/powerpoint/2010/main" val="29689138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2_Comparison">
    <p:spTree>
      <p:nvGrpSpPr>
        <p:cNvPr id="1" name=""/>
        <p:cNvGrpSpPr/>
        <p:nvPr/>
      </p:nvGrpSpPr>
      <p:grpSpPr>
        <a:xfrm>
          <a:off x="0" y="0"/>
          <a:ext cx="0" cy="0"/>
          <a:chOff x="0" y="0"/>
          <a:chExt cx="0" cy="0"/>
        </a:xfrm>
      </p:grpSpPr>
      <p:sp>
        <p:nvSpPr>
          <p:cNvPr id="9" name="Slide Number Placeholder 8">
            <a:extLst>
              <a:ext uri="{FF2B5EF4-FFF2-40B4-BE49-F238E27FC236}">
                <a16:creationId xmlns:a16="http://schemas.microsoft.com/office/drawing/2014/main" id="{CC0F55C2-337F-F94B-AA8D-2667A97CEF10}"/>
              </a:ext>
            </a:extLst>
          </p:cNvPr>
          <p:cNvSpPr>
            <a:spLocks noGrp="1"/>
          </p:cNvSpPr>
          <p:nvPr>
            <p:ph type="sldNum" sz="quarter" idx="12"/>
          </p:nvPr>
        </p:nvSpPr>
        <p:spPr/>
        <p:txBody>
          <a:bodyPr/>
          <a:lstStyle/>
          <a:p>
            <a:fld id="{7EE6AFEC-37F4-1D48-80F4-D3D02F74536C}" type="slidenum">
              <a:rPr lang="en-US" smtClean="0"/>
              <a:t>‹#›</a:t>
            </a:fld>
            <a:endParaRPr lang="en-US"/>
          </a:p>
        </p:txBody>
      </p:sp>
      <p:pic>
        <p:nvPicPr>
          <p:cNvPr id="13" name="Picture 12" descr="A close up of a logo&#10;&#10;Description automatically generated">
            <a:extLst>
              <a:ext uri="{FF2B5EF4-FFF2-40B4-BE49-F238E27FC236}">
                <a16:creationId xmlns:a16="http://schemas.microsoft.com/office/drawing/2014/main" id="{F953D491-F2EA-794A-846D-BFBD2E78A7C4}"/>
              </a:ext>
            </a:extLst>
          </p:cNvPr>
          <p:cNvPicPr>
            <a:picLocks noChangeAspect="1"/>
          </p:cNvPicPr>
          <p:nvPr userDrawn="1"/>
        </p:nvPicPr>
        <p:blipFill rotWithShape="1">
          <a:blip r:embed="rId2"/>
          <a:srcRect r="88418" b="15704"/>
          <a:stretch/>
        </p:blipFill>
        <p:spPr>
          <a:xfrm>
            <a:off x="0" y="0"/>
            <a:ext cx="1560582" cy="6858000"/>
          </a:xfrm>
          <a:prstGeom prst="rect">
            <a:avLst/>
          </a:prstGeom>
        </p:spPr>
      </p:pic>
      <p:sp>
        <p:nvSpPr>
          <p:cNvPr id="14" name="Rectangle 13">
            <a:extLst>
              <a:ext uri="{FF2B5EF4-FFF2-40B4-BE49-F238E27FC236}">
                <a16:creationId xmlns:a16="http://schemas.microsoft.com/office/drawing/2014/main" id="{6D160586-861C-4B4A-B3C1-7DED77E0D98D}"/>
              </a:ext>
            </a:extLst>
          </p:cNvPr>
          <p:cNvSpPr/>
          <p:nvPr userDrawn="1"/>
        </p:nvSpPr>
        <p:spPr>
          <a:xfrm rot="5400000" flipH="1">
            <a:off x="-1819770"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5" name="Group 14">
            <a:extLst>
              <a:ext uri="{FF2B5EF4-FFF2-40B4-BE49-F238E27FC236}">
                <a16:creationId xmlns:a16="http://schemas.microsoft.com/office/drawing/2014/main" id="{FD27F4DB-DB0D-C445-9BAA-CE7846200FC3}"/>
              </a:ext>
            </a:extLst>
          </p:cNvPr>
          <p:cNvGrpSpPr/>
          <p:nvPr userDrawn="1"/>
        </p:nvGrpSpPr>
        <p:grpSpPr>
          <a:xfrm>
            <a:off x="11449163" y="211742"/>
            <a:ext cx="522582" cy="530387"/>
            <a:chOff x="11140977" y="745236"/>
            <a:chExt cx="522582" cy="530387"/>
          </a:xfrm>
        </p:grpSpPr>
        <p:sp>
          <p:nvSpPr>
            <p:cNvPr id="16" name="Rectangle 15">
              <a:extLst>
                <a:ext uri="{FF2B5EF4-FFF2-40B4-BE49-F238E27FC236}">
                  <a16:creationId xmlns:a16="http://schemas.microsoft.com/office/drawing/2014/main" id="{1B99A9E4-2E47-2945-AF49-E86039D6D3CF}"/>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7" name="Rectangle 16">
              <a:extLst>
                <a:ext uri="{FF2B5EF4-FFF2-40B4-BE49-F238E27FC236}">
                  <a16:creationId xmlns:a16="http://schemas.microsoft.com/office/drawing/2014/main" id="{8D6E70C2-2120-234D-8BF5-03A197FE33CD}"/>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8" name="Title 1">
            <a:extLst>
              <a:ext uri="{FF2B5EF4-FFF2-40B4-BE49-F238E27FC236}">
                <a16:creationId xmlns:a16="http://schemas.microsoft.com/office/drawing/2014/main" id="{BD8A8E29-002D-6745-92EB-C836B7703765}"/>
              </a:ext>
            </a:extLst>
          </p:cNvPr>
          <p:cNvSpPr txBox="1">
            <a:spLocks/>
          </p:cNvSpPr>
          <p:nvPr userDrawn="1"/>
        </p:nvSpPr>
        <p:spPr>
          <a:xfrm>
            <a:off x="1920239" y="532435"/>
            <a:ext cx="9718653" cy="11841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a:solidFill>
                <a:schemeClr val="tx1">
                  <a:lumMod val="75000"/>
                  <a:lumOff val="25000"/>
                </a:schemeClr>
              </a:solidFill>
            </a:endParaRPr>
          </a:p>
        </p:txBody>
      </p:sp>
      <p:sp>
        <p:nvSpPr>
          <p:cNvPr id="19" name="Text Placeholder 4">
            <a:extLst>
              <a:ext uri="{FF2B5EF4-FFF2-40B4-BE49-F238E27FC236}">
                <a16:creationId xmlns:a16="http://schemas.microsoft.com/office/drawing/2014/main" id="{8E8CB21D-760E-514E-98A5-053FFF67515E}"/>
              </a:ext>
            </a:extLst>
          </p:cNvPr>
          <p:cNvSpPr>
            <a:spLocks noGrp="1"/>
          </p:cNvSpPr>
          <p:nvPr>
            <p:ph type="body" sz="quarter" idx="3"/>
          </p:nvPr>
        </p:nvSpPr>
        <p:spPr>
          <a:xfrm>
            <a:off x="6880537" y="1828097"/>
            <a:ext cx="4758353" cy="664700"/>
          </a:xfrm>
        </p:spPr>
        <p:txBody>
          <a:bodyPr anchor="b"/>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20" name="Content Placeholder 2">
            <a:extLst>
              <a:ext uri="{FF2B5EF4-FFF2-40B4-BE49-F238E27FC236}">
                <a16:creationId xmlns:a16="http://schemas.microsoft.com/office/drawing/2014/main" id="{5FE720C6-CE9D-C64F-92A8-6C6EB38AD128}"/>
              </a:ext>
            </a:extLst>
          </p:cNvPr>
          <p:cNvSpPr>
            <a:spLocks noGrp="1"/>
          </p:cNvSpPr>
          <p:nvPr>
            <p:ph sz="half" idx="14"/>
          </p:nvPr>
        </p:nvSpPr>
        <p:spPr>
          <a:xfrm>
            <a:off x="1917998" y="2604304"/>
            <a:ext cx="4758353" cy="3176736"/>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21" name="Content Placeholder 2">
            <a:extLst>
              <a:ext uri="{FF2B5EF4-FFF2-40B4-BE49-F238E27FC236}">
                <a16:creationId xmlns:a16="http://schemas.microsoft.com/office/drawing/2014/main" id="{361A61CC-C961-D247-98B4-879684A0F9AF}"/>
              </a:ext>
            </a:extLst>
          </p:cNvPr>
          <p:cNvSpPr>
            <a:spLocks noGrp="1"/>
          </p:cNvSpPr>
          <p:nvPr>
            <p:ph sz="half" idx="13"/>
          </p:nvPr>
        </p:nvSpPr>
        <p:spPr>
          <a:xfrm>
            <a:off x="6880538" y="2604304"/>
            <a:ext cx="4758353" cy="3176736"/>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22" name="Text Placeholder 4">
            <a:extLst>
              <a:ext uri="{FF2B5EF4-FFF2-40B4-BE49-F238E27FC236}">
                <a16:creationId xmlns:a16="http://schemas.microsoft.com/office/drawing/2014/main" id="{90A45143-BF27-0D40-9F3B-9A915AF3EE78}"/>
              </a:ext>
            </a:extLst>
          </p:cNvPr>
          <p:cNvSpPr>
            <a:spLocks noGrp="1"/>
          </p:cNvSpPr>
          <p:nvPr>
            <p:ph type="body" sz="quarter" idx="15"/>
          </p:nvPr>
        </p:nvSpPr>
        <p:spPr>
          <a:xfrm>
            <a:off x="1917998" y="1828097"/>
            <a:ext cx="4758353" cy="664700"/>
          </a:xfrm>
        </p:spPr>
        <p:txBody>
          <a:bodyPr anchor="b"/>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28" name="Title 1">
            <a:extLst>
              <a:ext uri="{FF2B5EF4-FFF2-40B4-BE49-F238E27FC236}">
                <a16:creationId xmlns:a16="http://schemas.microsoft.com/office/drawing/2014/main" id="{B258CE01-A8BD-1F46-B608-609B76E1808B}"/>
              </a:ext>
            </a:extLst>
          </p:cNvPr>
          <p:cNvSpPr>
            <a:spLocks noGrp="1"/>
          </p:cNvSpPr>
          <p:nvPr>
            <p:ph type="title"/>
          </p:nvPr>
        </p:nvSpPr>
        <p:spPr>
          <a:xfrm>
            <a:off x="1935502" y="484882"/>
            <a:ext cx="9718653" cy="1184156"/>
          </a:xfrm>
        </p:spPr>
        <p:txBody>
          <a:bodyPr/>
          <a:lstStyle>
            <a:lvl1pPr>
              <a:defRPr>
                <a:solidFill>
                  <a:schemeClr val="tx1">
                    <a:lumMod val="75000"/>
                    <a:lumOff val="25000"/>
                  </a:schemeClr>
                </a:solidFill>
                <a:latin typeface="+mj-lt"/>
              </a:defRPr>
            </a:lvl1pPr>
          </a:lstStyle>
          <a:p>
            <a:endParaRPr lang="en-US"/>
          </a:p>
        </p:txBody>
      </p:sp>
      <p:sp>
        <p:nvSpPr>
          <p:cNvPr id="29" name="TextBox 28">
            <a:extLst>
              <a:ext uri="{FF2B5EF4-FFF2-40B4-BE49-F238E27FC236}">
                <a16:creationId xmlns:a16="http://schemas.microsoft.com/office/drawing/2014/main" id="{86248912-4484-A745-BA80-594012918476}"/>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24" name="Picture 23" descr="A picture containing drawing&#10;&#10;Description automatically generated">
            <a:extLst>
              <a:ext uri="{FF2B5EF4-FFF2-40B4-BE49-F238E27FC236}">
                <a16:creationId xmlns:a16="http://schemas.microsoft.com/office/drawing/2014/main" id="{D1B4D635-A593-7945-8EDA-ADED8A098EB0}"/>
              </a:ext>
            </a:extLst>
          </p:cNvPr>
          <p:cNvPicPr>
            <a:picLocks noChangeAspect="1"/>
          </p:cNvPicPr>
          <p:nvPr userDrawn="1"/>
        </p:nvPicPr>
        <p:blipFill>
          <a:blip r:embed="rId3"/>
          <a:stretch>
            <a:fillRect/>
          </a:stretch>
        </p:blipFill>
        <p:spPr>
          <a:xfrm>
            <a:off x="131132" y="5636108"/>
            <a:ext cx="1261872" cy="1083564"/>
          </a:xfrm>
          <a:prstGeom prst="rect">
            <a:avLst/>
          </a:prstGeom>
        </p:spPr>
      </p:pic>
    </p:spTree>
    <p:extLst>
      <p:ext uri="{BB962C8B-B14F-4D97-AF65-F5344CB8AC3E}">
        <p14:creationId xmlns:p14="http://schemas.microsoft.com/office/powerpoint/2010/main" val="40540853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6_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7237528-8BB0-6B46-9CD9-542AA14DDB32}"/>
              </a:ext>
            </a:extLst>
          </p:cNvPr>
          <p:cNvSpPr>
            <a:spLocks noGrp="1"/>
          </p:cNvSpPr>
          <p:nvPr>
            <p:ph idx="1"/>
          </p:nvPr>
        </p:nvSpPr>
        <p:spPr>
          <a:xfrm>
            <a:off x="1920240" y="1825625"/>
            <a:ext cx="9718652" cy="3955415"/>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3CA9647A-416E-A040-B69A-AFDA53EA0EA4}"/>
              </a:ext>
            </a:extLst>
          </p:cNvPr>
          <p:cNvSpPr>
            <a:spLocks noGrp="1"/>
          </p:cNvSpPr>
          <p:nvPr>
            <p:ph type="sldNum" sz="quarter" idx="12"/>
          </p:nvPr>
        </p:nvSpPr>
        <p:spPr/>
        <p:txBody>
          <a:bodyPr/>
          <a:lstStyle/>
          <a:p>
            <a:fld id="{7EE6AFEC-37F4-1D48-80F4-D3D02F74536C}" type="slidenum">
              <a:rPr lang="en-US" smtClean="0"/>
              <a:t>‹#›</a:t>
            </a:fld>
            <a:endParaRPr lang="en-US"/>
          </a:p>
        </p:txBody>
      </p:sp>
      <p:pic>
        <p:nvPicPr>
          <p:cNvPr id="8" name="Picture 7" descr="A close up of a logo&#10;&#10;Description automatically generated">
            <a:extLst>
              <a:ext uri="{FF2B5EF4-FFF2-40B4-BE49-F238E27FC236}">
                <a16:creationId xmlns:a16="http://schemas.microsoft.com/office/drawing/2014/main" id="{FBFDFFD2-CF01-B641-84F5-91E3E9172AFB}"/>
              </a:ext>
            </a:extLst>
          </p:cNvPr>
          <p:cNvPicPr>
            <a:picLocks noChangeAspect="1"/>
          </p:cNvPicPr>
          <p:nvPr userDrawn="1"/>
        </p:nvPicPr>
        <p:blipFill rotWithShape="1">
          <a:blip r:embed="rId2"/>
          <a:srcRect r="88418" b="15704"/>
          <a:stretch/>
        </p:blipFill>
        <p:spPr>
          <a:xfrm>
            <a:off x="0" y="0"/>
            <a:ext cx="1560582" cy="6858000"/>
          </a:xfrm>
          <a:prstGeom prst="rect">
            <a:avLst/>
          </a:prstGeom>
        </p:spPr>
      </p:pic>
      <p:sp>
        <p:nvSpPr>
          <p:cNvPr id="15" name="Title 1">
            <a:extLst>
              <a:ext uri="{FF2B5EF4-FFF2-40B4-BE49-F238E27FC236}">
                <a16:creationId xmlns:a16="http://schemas.microsoft.com/office/drawing/2014/main" id="{96FF5BE9-D429-1543-86A0-F3CDB318056B}"/>
              </a:ext>
            </a:extLst>
          </p:cNvPr>
          <p:cNvSpPr txBox="1">
            <a:spLocks/>
          </p:cNvSpPr>
          <p:nvPr userDrawn="1"/>
        </p:nvSpPr>
        <p:spPr>
          <a:xfrm>
            <a:off x="1920239" y="532435"/>
            <a:ext cx="9718653" cy="11841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sz="3600" kern="1200">
              <a:solidFill>
                <a:schemeClr val="tx1">
                  <a:lumMod val="75000"/>
                  <a:lumOff val="25000"/>
                </a:schemeClr>
              </a:solidFill>
              <a:latin typeface="+mj-lt"/>
              <a:ea typeface="+mj-ea"/>
              <a:cs typeface="+mj-cs"/>
            </a:endParaRPr>
          </a:p>
        </p:txBody>
      </p:sp>
      <p:sp>
        <p:nvSpPr>
          <p:cNvPr id="14" name="Rectangle 13">
            <a:extLst>
              <a:ext uri="{FF2B5EF4-FFF2-40B4-BE49-F238E27FC236}">
                <a16:creationId xmlns:a16="http://schemas.microsoft.com/office/drawing/2014/main" id="{B3091464-290D-894E-95D4-20A22A6D2B2B}"/>
              </a:ext>
            </a:extLst>
          </p:cNvPr>
          <p:cNvSpPr/>
          <p:nvPr userDrawn="1"/>
        </p:nvSpPr>
        <p:spPr>
          <a:xfrm rot="16200000">
            <a:off x="-1822841" y="3374137"/>
            <a:ext cx="6858002" cy="109728"/>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9" name="Group 18">
            <a:extLst>
              <a:ext uri="{FF2B5EF4-FFF2-40B4-BE49-F238E27FC236}">
                <a16:creationId xmlns:a16="http://schemas.microsoft.com/office/drawing/2014/main" id="{E4B8E1E9-060C-D34F-B791-6B18C6465812}"/>
              </a:ext>
            </a:extLst>
          </p:cNvPr>
          <p:cNvGrpSpPr/>
          <p:nvPr userDrawn="1"/>
        </p:nvGrpSpPr>
        <p:grpSpPr>
          <a:xfrm flipH="1">
            <a:off x="11449544" y="206704"/>
            <a:ext cx="522582" cy="530386"/>
            <a:chOff x="2645664" y="2011680"/>
            <a:chExt cx="735606" cy="746592"/>
          </a:xfrm>
        </p:grpSpPr>
        <p:sp>
          <p:nvSpPr>
            <p:cNvPr id="20" name="Rectangle 19">
              <a:extLst>
                <a:ext uri="{FF2B5EF4-FFF2-40B4-BE49-F238E27FC236}">
                  <a16:creationId xmlns:a16="http://schemas.microsoft.com/office/drawing/2014/main" id="{A3E44B7D-6823-EA46-BC2D-43B0341B0248}"/>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1" name="Rectangle 20">
              <a:extLst>
                <a:ext uri="{FF2B5EF4-FFF2-40B4-BE49-F238E27FC236}">
                  <a16:creationId xmlns:a16="http://schemas.microsoft.com/office/drawing/2014/main" id="{C364B9B0-045E-F74B-8E3A-26A1B43AB5AA}"/>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3" name="Title 1">
            <a:extLst>
              <a:ext uri="{FF2B5EF4-FFF2-40B4-BE49-F238E27FC236}">
                <a16:creationId xmlns:a16="http://schemas.microsoft.com/office/drawing/2014/main" id="{83924F5E-D108-B44B-BD4E-EAFA23B64A2C}"/>
              </a:ext>
            </a:extLst>
          </p:cNvPr>
          <p:cNvSpPr>
            <a:spLocks noGrp="1"/>
          </p:cNvSpPr>
          <p:nvPr>
            <p:ph type="title"/>
          </p:nvPr>
        </p:nvSpPr>
        <p:spPr>
          <a:xfrm>
            <a:off x="1935502" y="484882"/>
            <a:ext cx="9718653" cy="1184156"/>
          </a:xfrm>
        </p:spPr>
        <p:txBody>
          <a:bodyPr/>
          <a:lstStyle>
            <a:lvl1pPr>
              <a:defRPr>
                <a:solidFill>
                  <a:schemeClr val="tx1">
                    <a:lumMod val="75000"/>
                    <a:lumOff val="25000"/>
                  </a:schemeClr>
                </a:solidFill>
                <a:latin typeface="+mj-lt"/>
              </a:defRPr>
            </a:lvl1pPr>
          </a:lstStyle>
          <a:p>
            <a:endParaRPr lang="en-US"/>
          </a:p>
        </p:txBody>
      </p:sp>
      <p:sp>
        <p:nvSpPr>
          <p:cNvPr id="24" name="TextBox 23">
            <a:extLst>
              <a:ext uri="{FF2B5EF4-FFF2-40B4-BE49-F238E27FC236}">
                <a16:creationId xmlns:a16="http://schemas.microsoft.com/office/drawing/2014/main" id="{E9821644-C4F5-274A-A062-4CF06AA02F02}"/>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6" name="Picture 15" descr="A picture containing drawing&#10;&#10;Description automatically generated">
            <a:extLst>
              <a:ext uri="{FF2B5EF4-FFF2-40B4-BE49-F238E27FC236}">
                <a16:creationId xmlns:a16="http://schemas.microsoft.com/office/drawing/2014/main" id="{0DFCC28B-CE75-2F4A-9550-DB0AA2B0AFA4}"/>
              </a:ext>
            </a:extLst>
          </p:cNvPr>
          <p:cNvPicPr>
            <a:picLocks noChangeAspect="1"/>
          </p:cNvPicPr>
          <p:nvPr userDrawn="1"/>
        </p:nvPicPr>
        <p:blipFill>
          <a:blip r:embed="rId3"/>
          <a:stretch>
            <a:fillRect/>
          </a:stretch>
        </p:blipFill>
        <p:spPr>
          <a:xfrm>
            <a:off x="131132" y="5636108"/>
            <a:ext cx="1261872" cy="1083564"/>
          </a:xfrm>
          <a:prstGeom prst="rect">
            <a:avLst/>
          </a:prstGeom>
        </p:spPr>
      </p:pic>
    </p:spTree>
    <p:extLst>
      <p:ext uri="{BB962C8B-B14F-4D97-AF65-F5344CB8AC3E}">
        <p14:creationId xmlns:p14="http://schemas.microsoft.com/office/powerpoint/2010/main" val="41696053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5_Two Content">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2C140EA9-9A4A-154E-835E-F0346154DF63}"/>
              </a:ext>
            </a:extLst>
          </p:cNvPr>
          <p:cNvSpPr>
            <a:spLocks noGrp="1"/>
          </p:cNvSpPr>
          <p:nvPr>
            <p:ph type="sldNum" sz="quarter" idx="12"/>
          </p:nvPr>
        </p:nvSpPr>
        <p:spPr/>
        <p:txBody>
          <a:bodyPr/>
          <a:lstStyle/>
          <a:p>
            <a:fld id="{7EE6AFEC-37F4-1D48-80F4-D3D02F74536C}" type="slidenum">
              <a:rPr lang="en-US" smtClean="0"/>
              <a:t>‹#›</a:t>
            </a:fld>
            <a:endParaRPr lang="en-US"/>
          </a:p>
        </p:txBody>
      </p:sp>
      <p:pic>
        <p:nvPicPr>
          <p:cNvPr id="9" name="Picture 8" descr="A close up of a logo&#10;&#10;Description automatically generated">
            <a:extLst>
              <a:ext uri="{FF2B5EF4-FFF2-40B4-BE49-F238E27FC236}">
                <a16:creationId xmlns:a16="http://schemas.microsoft.com/office/drawing/2014/main" id="{3C68DBBB-ACF3-3E4A-9E43-4A4D845BD24A}"/>
              </a:ext>
            </a:extLst>
          </p:cNvPr>
          <p:cNvPicPr>
            <a:picLocks noChangeAspect="1"/>
          </p:cNvPicPr>
          <p:nvPr userDrawn="1"/>
        </p:nvPicPr>
        <p:blipFill rotWithShape="1">
          <a:blip r:embed="rId2"/>
          <a:srcRect r="88418" b="15704"/>
          <a:stretch/>
        </p:blipFill>
        <p:spPr>
          <a:xfrm>
            <a:off x="0" y="0"/>
            <a:ext cx="1560582" cy="6858000"/>
          </a:xfrm>
          <a:prstGeom prst="rect">
            <a:avLst/>
          </a:prstGeom>
        </p:spPr>
      </p:pic>
      <p:sp>
        <p:nvSpPr>
          <p:cNvPr id="16" name="Content Placeholder 2">
            <a:extLst>
              <a:ext uri="{FF2B5EF4-FFF2-40B4-BE49-F238E27FC236}">
                <a16:creationId xmlns:a16="http://schemas.microsoft.com/office/drawing/2014/main" id="{FD1E6CC2-30A4-7C40-A920-089876E62E74}"/>
              </a:ext>
            </a:extLst>
          </p:cNvPr>
          <p:cNvSpPr>
            <a:spLocks noGrp="1"/>
          </p:cNvSpPr>
          <p:nvPr>
            <p:ph sz="half" idx="14"/>
          </p:nvPr>
        </p:nvSpPr>
        <p:spPr>
          <a:xfrm>
            <a:off x="1918000" y="1825625"/>
            <a:ext cx="4758352" cy="3955415"/>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7" name="Content Placeholder 2">
            <a:extLst>
              <a:ext uri="{FF2B5EF4-FFF2-40B4-BE49-F238E27FC236}">
                <a16:creationId xmlns:a16="http://schemas.microsoft.com/office/drawing/2014/main" id="{543D506A-3611-8240-96FE-B151FD695614}"/>
              </a:ext>
            </a:extLst>
          </p:cNvPr>
          <p:cNvSpPr>
            <a:spLocks noGrp="1"/>
          </p:cNvSpPr>
          <p:nvPr>
            <p:ph sz="half" idx="15"/>
          </p:nvPr>
        </p:nvSpPr>
        <p:spPr>
          <a:xfrm>
            <a:off x="6880538" y="1825625"/>
            <a:ext cx="4758353" cy="3955415"/>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8" name="Title 1">
            <a:extLst>
              <a:ext uri="{FF2B5EF4-FFF2-40B4-BE49-F238E27FC236}">
                <a16:creationId xmlns:a16="http://schemas.microsoft.com/office/drawing/2014/main" id="{7427D702-6B89-0E40-BF8E-76E7259D7DCC}"/>
              </a:ext>
            </a:extLst>
          </p:cNvPr>
          <p:cNvSpPr txBox="1">
            <a:spLocks/>
          </p:cNvSpPr>
          <p:nvPr userDrawn="1"/>
        </p:nvSpPr>
        <p:spPr>
          <a:xfrm>
            <a:off x="1920239" y="532435"/>
            <a:ext cx="9718653" cy="11841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r>
              <a:rPr lang="en-US">
                <a:solidFill>
                  <a:schemeClr val="tx1">
                    <a:lumMod val="75000"/>
                    <a:lumOff val="25000"/>
                  </a:schemeClr>
                </a:solidFill>
              </a:rPr>
              <a:t>   </a:t>
            </a:r>
          </a:p>
        </p:txBody>
      </p:sp>
      <p:sp>
        <p:nvSpPr>
          <p:cNvPr id="15" name="Rectangle 14">
            <a:extLst>
              <a:ext uri="{FF2B5EF4-FFF2-40B4-BE49-F238E27FC236}">
                <a16:creationId xmlns:a16="http://schemas.microsoft.com/office/drawing/2014/main" id="{37434100-61CF-6F49-9405-A42ADAC19898}"/>
              </a:ext>
            </a:extLst>
          </p:cNvPr>
          <p:cNvSpPr/>
          <p:nvPr userDrawn="1"/>
        </p:nvSpPr>
        <p:spPr>
          <a:xfrm rot="16200000">
            <a:off x="-1822841" y="3374137"/>
            <a:ext cx="6858002" cy="109728"/>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22" name="Group 21">
            <a:extLst>
              <a:ext uri="{FF2B5EF4-FFF2-40B4-BE49-F238E27FC236}">
                <a16:creationId xmlns:a16="http://schemas.microsoft.com/office/drawing/2014/main" id="{AE7E0A4A-5F73-CF40-9129-BA6EB31298BD}"/>
              </a:ext>
            </a:extLst>
          </p:cNvPr>
          <p:cNvGrpSpPr/>
          <p:nvPr userDrawn="1"/>
        </p:nvGrpSpPr>
        <p:grpSpPr>
          <a:xfrm flipH="1">
            <a:off x="11449544" y="206704"/>
            <a:ext cx="522582" cy="530386"/>
            <a:chOff x="2645664" y="2011680"/>
            <a:chExt cx="735606" cy="746592"/>
          </a:xfrm>
        </p:grpSpPr>
        <p:sp>
          <p:nvSpPr>
            <p:cNvPr id="23" name="Rectangle 22">
              <a:extLst>
                <a:ext uri="{FF2B5EF4-FFF2-40B4-BE49-F238E27FC236}">
                  <a16:creationId xmlns:a16="http://schemas.microsoft.com/office/drawing/2014/main" id="{91797617-3351-D84F-A2E8-6AB2D5F744EC}"/>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4" name="Rectangle 23">
              <a:extLst>
                <a:ext uri="{FF2B5EF4-FFF2-40B4-BE49-F238E27FC236}">
                  <a16:creationId xmlns:a16="http://schemas.microsoft.com/office/drawing/2014/main" id="{323528AD-51B4-D848-BC86-6ED834FBA9F6}"/>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7" name="Title 1">
            <a:extLst>
              <a:ext uri="{FF2B5EF4-FFF2-40B4-BE49-F238E27FC236}">
                <a16:creationId xmlns:a16="http://schemas.microsoft.com/office/drawing/2014/main" id="{D7F808DD-AF07-CE40-88F0-D11B0AC58601}"/>
              </a:ext>
            </a:extLst>
          </p:cNvPr>
          <p:cNvSpPr>
            <a:spLocks noGrp="1"/>
          </p:cNvSpPr>
          <p:nvPr>
            <p:ph type="title"/>
          </p:nvPr>
        </p:nvSpPr>
        <p:spPr>
          <a:xfrm>
            <a:off x="1935502" y="484882"/>
            <a:ext cx="9718653" cy="1184156"/>
          </a:xfrm>
        </p:spPr>
        <p:txBody>
          <a:bodyPr/>
          <a:lstStyle>
            <a:lvl1pPr>
              <a:defRPr>
                <a:solidFill>
                  <a:schemeClr val="tx1">
                    <a:lumMod val="75000"/>
                    <a:lumOff val="25000"/>
                  </a:schemeClr>
                </a:solidFill>
                <a:latin typeface="+mj-lt"/>
              </a:defRPr>
            </a:lvl1pPr>
          </a:lstStyle>
          <a:p>
            <a:endParaRPr lang="en-US"/>
          </a:p>
        </p:txBody>
      </p:sp>
      <p:sp>
        <p:nvSpPr>
          <p:cNvPr id="28" name="TextBox 27">
            <a:extLst>
              <a:ext uri="{FF2B5EF4-FFF2-40B4-BE49-F238E27FC236}">
                <a16:creationId xmlns:a16="http://schemas.microsoft.com/office/drawing/2014/main" id="{8B9375C7-5745-8340-BF50-D598D3667523}"/>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9" name="Picture 18" descr="A picture containing drawing&#10;&#10;Description automatically generated">
            <a:extLst>
              <a:ext uri="{FF2B5EF4-FFF2-40B4-BE49-F238E27FC236}">
                <a16:creationId xmlns:a16="http://schemas.microsoft.com/office/drawing/2014/main" id="{4EBEE953-B421-5D46-9ADF-199406C9EA0C}"/>
              </a:ext>
            </a:extLst>
          </p:cNvPr>
          <p:cNvPicPr>
            <a:picLocks noChangeAspect="1"/>
          </p:cNvPicPr>
          <p:nvPr userDrawn="1"/>
        </p:nvPicPr>
        <p:blipFill>
          <a:blip r:embed="rId3"/>
          <a:stretch>
            <a:fillRect/>
          </a:stretch>
        </p:blipFill>
        <p:spPr>
          <a:xfrm>
            <a:off x="131132" y="5636108"/>
            <a:ext cx="1261872" cy="1083564"/>
          </a:xfrm>
          <a:prstGeom prst="rect">
            <a:avLst/>
          </a:prstGeom>
        </p:spPr>
      </p:pic>
    </p:spTree>
    <p:extLst>
      <p:ext uri="{BB962C8B-B14F-4D97-AF65-F5344CB8AC3E}">
        <p14:creationId xmlns:p14="http://schemas.microsoft.com/office/powerpoint/2010/main" val="415270141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5_Comparison">
    <p:spTree>
      <p:nvGrpSpPr>
        <p:cNvPr id="1" name=""/>
        <p:cNvGrpSpPr/>
        <p:nvPr/>
      </p:nvGrpSpPr>
      <p:grpSpPr>
        <a:xfrm>
          <a:off x="0" y="0"/>
          <a:ext cx="0" cy="0"/>
          <a:chOff x="0" y="0"/>
          <a:chExt cx="0" cy="0"/>
        </a:xfrm>
      </p:grpSpPr>
      <p:sp>
        <p:nvSpPr>
          <p:cNvPr id="9" name="Slide Number Placeholder 8">
            <a:extLst>
              <a:ext uri="{FF2B5EF4-FFF2-40B4-BE49-F238E27FC236}">
                <a16:creationId xmlns:a16="http://schemas.microsoft.com/office/drawing/2014/main" id="{CC0F55C2-337F-F94B-AA8D-2667A97CEF10}"/>
              </a:ext>
            </a:extLst>
          </p:cNvPr>
          <p:cNvSpPr>
            <a:spLocks noGrp="1"/>
          </p:cNvSpPr>
          <p:nvPr>
            <p:ph type="sldNum" sz="quarter" idx="12"/>
          </p:nvPr>
        </p:nvSpPr>
        <p:spPr/>
        <p:txBody>
          <a:bodyPr/>
          <a:lstStyle/>
          <a:p>
            <a:fld id="{7EE6AFEC-37F4-1D48-80F4-D3D02F74536C}" type="slidenum">
              <a:rPr lang="en-US" smtClean="0"/>
              <a:t>‹#›</a:t>
            </a:fld>
            <a:endParaRPr lang="en-US"/>
          </a:p>
        </p:txBody>
      </p:sp>
      <p:pic>
        <p:nvPicPr>
          <p:cNvPr id="13" name="Picture 12" descr="A close up of a logo&#10;&#10;Description automatically generated">
            <a:extLst>
              <a:ext uri="{FF2B5EF4-FFF2-40B4-BE49-F238E27FC236}">
                <a16:creationId xmlns:a16="http://schemas.microsoft.com/office/drawing/2014/main" id="{F953D491-F2EA-794A-846D-BFBD2E78A7C4}"/>
              </a:ext>
            </a:extLst>
          </p:cNvPr>
          <p:cNvPicPr>
            <a:picLocks noChangeAspect="1"/>
          </p:cNvPicPr>
          <p:nvPr userDrawn="1"/>
        </p:nvPicPr>
        <p:blipFill rotWithShape="1">
          <a:blip r:embed="rId2"/>
          <a:srcRect r="88418" b="15704"/>
          <a:stretch/>
        </p:blipFill>
        <p:spPr>
          <a:xfrm>
            <a:off x="0" y="0"/>
            <a:ext cx="1560582" cy="6858000"/>
          </a:xfrm>
          <a:prstGeom prst="rect">
            <a:avLst/>
          </a:prstGeom>
        </p:spPr>
      </p:pic>
      <p:sp>
        <p:nvSpPr>
          <p:cNvPr id="18" name="Title 1">
            <a:extLst>
              <a:ext uri="{FF2B5EF4-FFF2-40B4-BE49-F238E27FC236}">
                <a16:creationId xmlns:a16="http://schemas.microsoft.com/office/drawing/2014/main" id="{BD8A8E29-002D-6745-92EB-C836B7703765}"/>
              </a:ext>
            </a:extLst>
          </p:cNvPr>
          <p:cNvSpPr txBox="1">
            <a:spLocks/>
          </p:cNvSpPr>
          <p:nvPr userDrawn="1"/>
        </p:nvSpPr>
        <p:spPr>
          <a:xfrm>
            <a:off x="1920239" y="532435"/>
            <a:ext cx="9718653" cy="11841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a:solidFill>
                <a:schemeClr val="tx1">
                  <a:lumMod val="75000"/>
                  <a:lumOff val="25000"/>
                </a:schemeClr>
              </a:solidFill>
            </a:endParaRPr>
          </a:p>
        </p:txBody>
      </p:sp>
      <p:sp>
        <p:nvSpPr>
          <p:cNvPr id="19" name="Text Placeholder 4">
            <a:extLst>
              <a:ext uri="{FF2B5EF4-FFF2-40B4-BE49-F238E27FC236}">
                <a16:creationId xmlns:a16="http://schemas.microsoft.com/office/drawing/2014/main" id="{8E8CB21D-760E-514E-98A5-053FFF67515E}"/>
              </a:ext>
            </a:extLst>
          </p:cNvPr>
          <p:cNvSpPr>
            <a:spLocks noGrp="1"/>
          </p:cNvSpPr>
          <p:nvPr>
            <p:ph type="body" sz="quarter" idx="3"/>
          </p:nvPr>
        </p:nvSpPr>
        <p:spPr>
          <a:xfrm>
            <a:off x="6880537" y="1828097"/>
            <a:ext cx="4758353" cy="664700"/>
          </a:xfrm>
        </p:spPr>
        <p:txBody>
          <a:bodyPr anchor="b"/>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20" name="Content Placeholder 2">
            <a:extLst>
              <a:ext uri="{FF2B5EF4-FFF2-40B4-BE49-F238E27FC236}">
                <a16:creationId xmlns:a16="http://schemas.microsoft.com/office/drawing/2014/main" id="{5FE720C6-CE9D-C64F-92A8-6C6EB38AD128}"/>
              </a:ext>
            </a:extLst>
          </p:cNvPr>
          <p:cNvSpPr>
            <a:spLocks noGrp="1"/>
          </p:cNvSpPr>
          <p:nvPr>
            <p:ph sz="half" idx="14"/>
          </p:nvPr>
        </p:nvSpPr>
        <p:spPr>
          <a:xfrm>
            <a:off x="1917998" y="2604304"/>
            <a:ext cx="4758353" cy="3176736"/>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21" name="Content Placeholder 2">
            <a:extLst>
              <a:ext uri="{FF2B5EF4-FFF2-40B4-BE49-F238E27FC236}">
                <a16:creationId xmlns:a16="http://schemas.microsoft.com/office/drawing/2014/main" id="{361A61CC-C961-D247-98B4-879684A0F9AF}"/>
              </a:ext>
            </a:extLst>
          </p:cNvPr>
          <p:cNvSpPr>
            <a:spLocks noGrp="1"/>
          </p:cNvSpPr>
          <p:nvPr>
            <p:ph sz="half" idx="13"/>
          </p:nvPr>
        </p:nvSpPr>
        <p:spPr>
          <a:xfrm>
            <a:off x="6880538" y="2604304"/>
            <a:ext cx="4758353" cy="3176736"/>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22" name="Text Placeholder 4">
            <a:extLst>
              <a:ext uri="{FF2B5EF4-FFF2-40B4-BE49-F238E27FC236}">
                <a16:creationId xmlns:a16="http://schemas.microsoft.com/office/drawing/2014/main" id="{90A45143-BF27-0D40-9F3B-9A915AF3EE78}"/>
              </a:ext>
            </a:extLst>
          </p:cNvPr>
          <p:cNvSpPr>
            <a:spLocks noGrp="1"/>
          </p:cNvSpPr>
          <p:nvPr>
            <p:ph type="body" sz="quarter" idx="15"/>
          </p:nvPr>
        </p:nvSpPr>
        <p:spPr>
          <a:xfrm>
            <a:off x="1917998" y="1828097"/>
            <a:ext cx="4758353" cy="664700"/>
          </a:xfrm>
        </p:spPr>
        <p:txBody>
          <a:bodyPr anchor="b"/>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23" name="Rectangle 22">
            <a:extLst>
              <a:ext uri="{FF2B5EF4-FFF2-40B4-BE49-F238E27FC236}">
                <a16:creationId xmlns:a16="http://schemas.microsoft.com/office/drawing/2014/main" id="{DE6C6A3C-183D-BA42-A14E-D3EE691CC757}"/>
              </a:ext>
            </a:extLst>
          </p:cNvPr>
          <p:cNvSpPr/>
          <p:nvPr userDrawn="1"/>
        </p:nvSpPr>
        <p:spPr>
          <a:xfrm rot="16200000">
            <a:off x="-1822841" y="3374137"/>
            <a:ext cx="6858002" cy="109728"/>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24" name="Group 23">
            <a:extLst>
              <a:ext uri="{FF2B5EF4-FFF2-40B4-BE49-F238E27FC236}">
                <a16:creationId xmlns:a16="http://schemas.microsoft.com/office/drawing/2014/main" id="{F9B42613-EC14-CB40-B8D0-B3221A00E05B}"/>
              </a:ext>
            </a:extLst>
          </p:cNvPr>
          <p:cNvGrpSpPr/>
          <p:nvPr userDrawn="1"/>
        </p:nvGrpSpPr>
        <p:grpSpPr>
          <a:xfrm flipH="1">
            <a:off x="11449544" y="206704"/>
            <a:ext cx="522582" cy="530386"/>
            <a:chOff x="2645664" y="2011680"/>
            <a:chExt cx="735606" cy="746592"/>
          </a:xfrm>
        </p:grpSpPr>
        <p:sp>
          <p:nvSpPr>
            <p:cNvPr id="25" name="Rectangle 24">
              <a:extLst>
                <a:ext uri="{FF2B5EF4-FFF2-40B4-BE49-F238E27FC236}">
                  <a16:creationId xmlns:a16="http://schemas.microsoft.com/office/drawing/2014/main" id="{54FB4467-775F-4443-B993-7DE67A34DE7D}"/>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6" name="Rectangle 25">
              <a:extLst>
                <a:ext uri="{FF2B5EF4-FFF2-40B4-BE49-F238E27FC236}">
                  <a16:creationId xmlns:a16="http://schemas.microsoft.com/office/drawing/2014/main" id="{13167860-8914-274D-989B-2CC8DABECDA9}"/>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8" name="Title 1">
            <a:extLst>
              <a:ext uri="{FF2B5EF4-FFF2-40B4-BE49-F238E27FC236}">
                <a16:creationId xmlns:a16="http://schemas.microsoft.com/office/drawing/2014/main" id="{1153C681-12B3-514E-AC06-D61BD5A1FB02}"/>
              </a:ext>
            </a:extLst>
          </p:cNvPr>
          <p:cNvSpPr>
            <a:spLocks noGrp="1"/>
          </p:cNvSpPr>
          <p:nvPr>
            <p:ph type="title"/>
          </p:nvPr>
        </p:nvSpPr>
        <p:spPr>
          <a:xfrm>
            <a:off x="1935502" y="484882"/>
            <a:ext cx="9718653" cy="1184156"/>
          </a:xfrm>
        </p:spPr>
        <p:txBody>
          <a:bodyPr/>
          <a:lstStyle>
            <a:lvl1pPr>
              <a:defRPr>
                <a:solidFill>
                  <a:schemeClr val="tx1">
                    <a:lumMod val="75000"/>
                    <a:lumOff val="25000"/>
                  </a:schemeClr>
                </a:solidFill>
                <a:latin typeface="+mj-lt"/>
              </a:defRPr>
            </a:lvl1pPr>
          </a:lstStyle>
          <a:p>
            <a:endParaRPr lang="en-US"/>
          </a:p>
        </p:txBody>
      </p:sp>
      <p:sp>
        <p:nvSpPr>
          <p:cNvPr id="29" name="TextBox 28">
            <a:extLst>
              <a:ext uri="{FF2B5EF4-FFF2-40B4-BE49-F238E27FC236}">
                <a16:creationId xmlns:a16="http://schemas.microsoft.com/office/drawing/2014/main" id="{0BF21C5B-8719-F44B-AA4C-4B02932C22CD}"/>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7" name="Picture 16" descr="A picture containing drawing&#10;&#10;Description automatically generated">
            <a:extLst>
              <a:ext uri="{FF2B5EF4-FFF2-40B4-BE49-F238E27FC236}">
                <a16:creationId xmlns:a16="http://schemas.microsoft.com/office/drawing/2014/main" id="{4020135C-D1E4-9544-AE62-8CBA56CFF203}"/>
              </a:ext>
            </a:extLst>
          </p:cNvPr>
          <p:cNvPicPr>
            <a:picLocks noChangeAspect="1"/>
          </p:cNvPicPr>
          <p:nvPr userDrawn="1"/>
        </p:nvPicPr>
        <p:blipFill>
          <a:blip r:embed="rId3"/>
          <a:stretch>
            <a:fillRect/>
          </a:stretch>
        </p:blipFill>
        <p:spPr>
          <a:xfrm>
            <a:off x="131132" y="5636108"/>
            <a:ext cx="1261872" cy="1083564"/>
          </a:xfrm>
          <a:prstGeom prst="rect">
            <a:avLst/>
          </a:prstGeom>
        </p:spPr>
      </p:pic>
    </p:spTree>
    <p:extLst>
      <p:ext uri="{BB962C8B-B14F-4D97-AF65-F5344CB8AC3E}">
        <p14:creationId xmlns:p14="http://schemas.microsoft.com/office/powerpoint/2010/main" val="12367957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spTree>
      <p:nvGrpSpPr>
        <p:cNvPr id="1" name=""/>
        <p:cNvGrpSpPr/>
        <p:nvPr/>
      </p:nvGrpSpPr>
      <p:grpSpPr>
        <a:xfrm>
          <a:off x="0" y="0"/>
          <a:ext cx="0" cy="0"/>
          <a:chOff x="0" y="0"/>
          <a:chExt cx="0" cy="0"/>
        </a:xfrm>
      </p:grpSpPr>
      <p:pic>
        <p:nvPicPr>
          <p:cNvPr id="15" name="Picture 14" descr="A picture containing bird&#10;&#10;Description automatically generated">
            <a:extLst>
              <a:ext uri="{FF2B5EF4-FFF2-40B4-BE49-F238E27FC236}">
                <a16:creationId xmlns:a16="http://schemas.microsoft.com/office/drawing/2014/main" id="{E6FA6CF9-7022-924C-88A4-94F92DBBF894}"/>
              </a:ext>
            </a:extLst>
          </p:cNvPr>
          <p:cNvPicPr>
            <a:picLocks noChangeAspect="1"/>
          </p:cNvPicPr>
          <p:nvPr userDrawn="1"/>
        </p:nvPicPr>
        <p:blipFill rotWithShape="1">
          <a:blip r:embed="rId2"/>
          <a:srcRect l="13750" b="14612"/>
          <a:stretch/>
        </p:blipFill>
        <p:spPr>
          <a:xfrm>
            <a:off x="1676452" y="1"/>
            <a:ext cx="10515548" cy="6857999"/>
          </a:xfrm>
          <a:prstGeom prst="rect">
            <a:avLst/>
          </a:prstGeom>
        </p:spPr>
      </p:pic>
      <p:sp>
        <p:nvSpPr>
          <p:cNvPr id="2" name="Title 1">
            <a:extLst>
              <a:ext uri="{FF2B5EF4-FFF2-40B4-BE49-F238E27FC236}">
                <a16:creationId xmlns:a16="http://schemas.microsoft.com/office/drawing/2014/main" id="{84C8C506-62B0-3B4E-A6FC-2F95F5B74E22}"/>
              </a:ext>
            </a:extLst>
          </p:cNvPr>
          <p:cNvSpPr>
            <a:spLocks noGrp="1"/>
          </p:cNvSpPr>
          <p:nvPr>
            <p:ph type="title"/>
          </p:nvPr>
        </p:nvSpPr>
        <p:spPr>
          <a:xfrm>
            <a:off x="1920239" y="532435"/>
            <a:ext cx="9718653" cy="1184156"/>
          </a:xfrm>
        </p:spPr>
        <p:txBody>
          <a:bodyPr/>
          <a:lstStyle>
            <a:lvl1pPr>
              <a:defRPr>
                <a:latin typeface="+mj-lt"/>
              </a:defRPr>
            </a:lvl1pPr>
          </a:lstStyle>
          <a:p>
            <a:r>
              <a:rPr lang="en-US"/>
              <a:t>Click to edit</a:t>
            </a:r>
          </a:p>
        </p:txBody>
      </p:sp>
      <p:sp>
        <p:nvSpPr>
          <p:cNvPr id="3" name="Content Placeholder 2">
            <a:extLst>
              <a:ext uri="{FF2B5EF4-FFF2-40B4-BE49-F238E27FC236}">
                <a16:creationId xmlns:a16="http://schemas.microsoft.com/office/drawing/2014/main" id="{17237528-8BB0-6B46-9CD9-542AA14DDB32}"/>
              </a:ext>
            </a:extLst>
          </p:cNvPr>
          <p:cNvSpPr>
            <a:spLocks noGrp="1"/>
          </p:cNvSpPr>
          <p:nvPr>
            <p:ph idx="1"/>
          </p:nvPr>
        </p:nvSpPr>
        <p:spPr>
          <a:xfrm>
            <a:off x="1920240" y="1825625"/>
            <a:ext cx="9718652" cy="395541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8" name="Rectangle 7">
            <a:extLst>
              <a:ext uri="{FF2B5EF4-FFF2-40B4-BE49-F238E27FC236}">
                <a16:creationId xmlns:a16="http://schemas.microsoft.com/office/drawing/2014/main" id="{9CABC5B7-5D7C-5249-8890-3F9DE2D8313B}"/>
              </a:ext>
            </a:extLst>
          </p:cNvPr>
          <p:cNvSpPr/>
          <p:nvPr userDrawn="1"/>
        </p:nvSpPr>
        <p:spPr>
          <a:xfrm rot="5400000" flipH="1">
            <a:off x="-1807413"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2" name="Group 11">
            <a:extLst>
              <a:ext uri="{FF2B5EF4-FFF2-40B4-BE49-F238E27FC236}">
                <a16:creationId xmlns:a16="http://schemas.microsoft.com/office/drawing/2014/main" id="{560D045A-C3B8-634D-9893-3E1865B8943C}"/>
              </a:ext>
            </a:extLst>
          </p:cNvPr>
          <p:cNvGrpSpPr/>
          <p:nvPr userDrawn="1"/>
        </p:nvGrpSpPr>
        <p:grpSpPr>
          <a:xfrm>
            <a:off x="11449163" y="211742"/>
            <a:ext cx="522582" cy="530387"/>
            <a:chOff x="11140977" y="745236"/>
            <a:chExt cx="522582" cy="530387"/>
          </a:xfrm>
        </p:grpSpPr>
        <p:sp>
          <p:nvSpPr>
            <p:cNvPr id="13" name="Rectangle 12">
              <a:extLst>
                <a:ext uri="{FF2B5EF4-FFF2-40B4-BE49-F238E27FC236}">
                  <a16:creationId xmlns:a16="http://schemas.microsoft.com/office/drawing/2014/main" id="{1396126A-6F81-0D45-A1D5-132B997E946D}"/>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4" name="Rectangle 13">
              <a:extLst>
                <a:ext uri="{FF2B5EF4-FFF2-40B4-BE49-F238E27FC236}">
                  <a16:creationId xmlns:a16="http://schemas.microsoft.com/office/drawing/2014/main" id="{62BACBAD-95F3-E741-ADB1-03DF40C523A7}"/>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9" name="TextBox 18">
            <a:extLst>
              <a:ext uri="{FF2B5EF4-FFF2-40B4-BE49-F238E27FC236}">
                <a16:creationId xmlns:a16="http://schemas.microsoft.com/office/drawing/2014/main" id="{BF83791A-7D54-9E46-B494-DC436B7F7161}"/>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
        <p:nvSpPr>
          <p:cNvPr id="20" name="Slide Number Placeholder 5">
            <a:extLst>
              <a:ext uri="{FF2B5EF4-FFF2-40B4-BE49-F238E27FC236}">
                <a16:creationId xmlns:a16="http://schemas.microsoft.com/office/drawing/2014/main" id="{81B7AB0C-1C90-2342-9547-9BA929298B0B}"/>
              </a:ext>
            </a:extLst>
          </p:cNvPr>
          <p:cNvSpPr>
            <a:spLocks noGrp="1"/>
          </p:cNvSpPr>
          <p:nvPr>
            <p:ph type="sldNum" sz="quarter" idx="12"/>
          </p:nvPr>
        </p:nvSpPr>
        <p:spPr>
          <a:xfrm>
            <a:off x="9291320" y="6356350"/>
            <a:ext cx="2743200" cy="365125"/>
          </a:xfrm>
        </p:spPr>
        <p:txBody>
          <a:bodyPr/>
          <a:lstStyle/>
          <a:p>
            <a:fld id="{7EE6AFEC-37F4-1D48-80F4-D3D02F74536C}" type="slidenum">
              <a:rPr lang="en-US" smtClean="0"/>
              <a:t>‹#›</a:t>
            </a:fld>
            <a:endParaRPr lang="en-US"/>
          </a:p>
        </p:txBody>
      </p:sp>
      <p:pic>
        <p:nvPicPr>
          <p:cNvPr id="16" name="Content Placeholder 4" descr="A close up of a sign&#10;&#10;Description automatically generated">
            <a:extLst>
              <a:ext uri="{FF2B5EF4-FFF2-40B4-BE49-F238E27FC236}">
                <a16:creationId xmlns:a16="http://schemas.microsoft.com/office/drawing/2014/main" id="{8E34E4C5-8AF6-4347-A514-B736E49A7BD3}"/>
              </a:ext>
            </a:extLst>
          </p:cNvPr>
          <p:cNvPicPr>
            <a:picLocks noChangeAspect="1"/>
          </p:cNvPicPr>
          <p:nvPr userDrawn="1"/>
        </p:nvPicPr>
        <p:blipFill>
          <a:blip r:embed="rId3"/>
          <a:stretch>
            <a:fillRect/>
          </a:stretch>
        </p:blipFill>
        <p:spPr>
          <a:xfrm>
            <a:off x="137163" y="5636108"/>
            <a:ext cx="1263219" cy="1084720"/>
          </a:xfrm>
          <a:prstGeom prst="rect">
            <a:avLst/>
          </a:prstGeom>
        </p:spPr>
      </p:pic>
    </p:spTree>
    <p:extLst>
      <p:ext uri="{BB962C8B-B14F-4D97-AF65-F5344CB8AC3E}">
        <p14:creationId xmlns:p14="http://schemas.microsoft.com/office/powerpoint/2010/main" val="40881908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wo Content">
    <p:spTree>
      <p:nvGrpSpPr>
        <p:cNvPr id="1" name=""/>
        <p:cNvGrpSpPr/>
        <p:nvPr/>
      </p:nvGrpSpPr>
      <p:grpSpPr>
        <a:xfrm>
          <a:off x="0" y="0"/>
          <a:ext cx="0" cy="0"/>
          <a:chOff x="0" y="0"/>
          <a:chExt cx="0" cy="0"/>
        </a:xfrm>
      </p:grpSpPr>
      <p:pic>
        <p:nvPicPr>
          <p:cNvPr id="17" name="Picture 16" descr="A picture containing bird&#10;&#10;Description automatically generated">
            <a:extLst>
              <a:ext uri="{FF2B5EF4-FFF2-40B4-BE49-F238E27FC236}">
                <a16:creationId xmlns:a16="http://schemas.microsoft.com/office/drawing/2014/main" id="{5F97C3C2-D5C8-EB49-8DE5-C7950987D4BB}"/>
              </a:ext>
            </a:extLst>
          </p:cNvPr>
          <p:cNvPicPr>
            <a:picLocks noChangeAspect="1"/>
          </p:cNvPicPr>
          <p:nvPr userDrawn="1"/>
        </p:nvPicPr>
        <p:blipFill rotWithShape="1">
          <a:blip r:embed="rId2"/>
          <a:srcRect l="13750" b="14612"/>
          <a:stretch/>
        </p:blipFill>
        <p:spPr>
          <a:xfrm>
            <a:off x="1676452" y="1"/>
            <a:ext cx="10515548" cy="6857999"/>
          </a:xfrm>
          <a:prstGeom prst="rect">
            <a:avLst/>
          </a:prstGeom>
        </p:spPr>
      </p:pic>
      <p:sp>
        <p:nvSpPr>
          <p:cNvPr id="7" name="Slide Number Placeholder 6">
            <a:extLst>
              <a:ext uri="{FF2B5EF4-FFF2-40B4-BE49-F238E27FC236}">
                <a16:creationId xmlns:a16="http://schemas.microsoft.com/office/drawing/2014/main" id="{2C140EA9-9A4A-154E-835E-F0346154DF63}"/>
              </a:ext>
            </a:extLst>
          </p:cNvPr>
          <p:cNvSpPr>
            <a:spLocks noGrp="1"/>
          </p:cNvSpPr>
          <p:nvPr>
            <p:ph type="sldNum" sz="quarter" idx="12"/>
          </p:nvPr>
        </p:nvSpPr>
        <p:spPr/>
        <p:txBody>
          <a:bodyPr/>
          <a:lstStyle/>
          <a:p>
            <a:fld id="{7EE6AFEC-37F4-1D48-80F4-D3D02F74536C}" type="slidenum">
              <a:rPr lang="en-US" smtClean="0"/>
              <a:t>‹#›</a:t>
            </a:fld>
            <a:endParaRPr lang="en-US"/>
          </a:p>
        </p:txBody>
      </p:sp>
      <p:sp>
        <p:nvSpPr>
          <p:cNvPr id="9" name="Rectangle 8">
            <a:extLst>
              <a:ext uri="{FF2B5EF4-FFF2-40B4-BE49-F238E27FC236}">
                <a16:creationId xmlns:a16="http://schemas.microsoft.com/office/drawing/2014/main" id="{9B4D812F-6EDF-E242-A198-4AD3D46B4497}"/>
              </a:ext>
            </a:extLst>
          </p:cNvPr>
          <p:cNvSpPr/>
          <p:nvPr userDrawn="1"/>
        </p:nvSpPr>
        <p:spPr>
          <a:xfrm rot="5400000" flipH="1">
            <a:off x="-1807413"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2" name="Group 11">
            <a:extLst>
              <a:ext uri="{FF2B5EF4-FFF2-40B4-BE49-F238E27FC236}">
                <a16:creationId xmlns:a16="http://schemas.microsoft.com/office/drawing/2014/main" id="{08BFB429-6ED1-9840-8030-6EEE837B7CA4}"/>
              </a:ext>
            </a:extLst>
          </p:cNvPr>
          <p:cNvGrpSpPr/>
          <p:nvPr userDrawn="1"/>
        </p:nvGrpSpPr>
        <p:grpSpPr>
          <a:xfrm>
            <a:off x="11449163" y="211742"/>
            <a:ext cx="522582" cy="530387"/>
            <a:chOff x="11140977" y="745236"/>
            <a:chExt cx="522582" cy="530387"/>
          </a:xfrm>
        </p:grpSpPr>
        <p:sp>
          <p:nvSpPr>
            <p:cNvPr id="13" name="Rectangle 12">
              <a:extLst>
                <a:ext uri="{FF2B5EF4-FFF2-40B4-BE49-F238E27FC236}">
                  <a16:creationId xmlns:a16="http://schemas.microsoft.com/office/drawing/2014/main" id="{435291A1-D8B1-5046-97BD-78A73BE38F26}"/>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4" name="Rectangle 13">
              <a:extLst>
                <a:ext uri="{FF2B5EF4-FFF2-40B4-BE49-F238E27FC236}">
                  <a16:creationId xmlns:a16="http://schemas.microsoft.com/office/drawing/2014/main" id="{4E2070B9-1F19-A244-95F2-2FCCC224A26B}"/>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5" name="Title 1">
            <a:extLst>
              <a:ext uri="{FF2B5EF4-FFF2-40B4-BE49-F238E27FC236}">
                <a16:creationId xmlns:a16="http://schemas.microsoft.com/office/drawing/2014/main" id="{DACE23DA-9542-A744-8C96-B7B5990E83A9}"/>
              </a:ext>
            </a:extLst>
          </p:cNvPr>
          <p:cNvSpPr>
            <a:spLocks noGrp="1"/>
          </p:cNvSpPr>
          <p:nvPr>
            <p:ph type="title"/>
          </p:nvPr>
        </p:nvSpPr>
        <p:spPr>
          <a:xfrm>
            <a:off x="1920239" y="532435"/>
            <a:ext cx="9718653" cy="1184156"/>
          </a:xfrm>
        </p:spPr>
        <p:txBody>
          <a:bodyPr/>
          <a:lstStyle>
            <a:lvl1pPr>
              <a:defRPr>
                <a:latin typeface="+mj-lt"/>
              </a:defRPr>
            </a:lvl1pPr>
          </a:lstStyle>
          <a:p>
            <a:r>
              <a:rPr lang="en-US"/>
              <a:t>Click to edit</a:t>
            </a:r>
          </a:p>
        </p:txBody>
      </p:sp>
      <p:sp>
        <p:nvSpPr>
          <p:cNvPr id="16" name="Content Placeholder 2">
            <a:extLst>
              <a:ext uri="{FF2B5EF4-FFF2-40B4-BE49-F238E27FC236}">
                <a16:creationId xmlns:a16="http://schemas.microsoft.com/office/drawing/2014/main" id="{3B64CA63-C751-4749-A228-9B5971F5F9FC}"/>
              </a:ext>
            </a:extLst>
          </p:cNvPr>
          <p:cNvSpPr>
            <a:spLocks noGrp="1"/>
          </p:cNvSpPr>
          <p:nvPr>
            <p:ph sz="half" idx="14"/>
          </p:nvPr>
        </p:nvSpPr>
        <p:spPr>
          <a:xfrm>
            <a:off x="1917998" y="1825625"/>
            <a:ext cx="4758353" cy="395541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9" name="Content Placeholder 2">
            <a:extLst>
              <a:ext uri="{FF2B5EF4-FFF2-40B4-BE49-F238E27FC236}">
                <a16:creationId xmlns:a16="http://schemas.microsoft.com/office/drawing/2014/main" id="{CF692DC2-4015-8641-B860-64223B7D09B3}"/>
              </a:ext>
            </a:extLst>
          </p:cNvPr>
          <p:cNvSpPr>
            <a:spLocks noGrp="1"/>
          </p:cNvSpPr>
          <p:nvPr>
            <p:ph sz="half" idx="13"/>
          </p:nvPr>
        </p:nvSpPr>
        <p:spPr>
          <a:xfrm>
            <a:off x="6880538" y="1825625"/>
            <a:ext cx="4758353" cy="395541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23" name="TextBox 22">
            <a:extLst>
              <a:ext uri="{FF2B5EF4-FFF2-40B4-BE49-F238E27FC236}">
                <a16:creationId xmlns:a16="http://schemas.microsoft.com/office/drawing/2014/main" id="{206DEE63-DD2E-F943-9BE2-8512DB040266}"/>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20" name="Content Placeholder 4" descr="A close up of a sign&#10;&#10;Description automatically generated">
            <a:extLst>
              <a:ext uri="{FF2B5EF4-FFF2-40B4-BE49-F238E27FC236}">
                <a16:creationId xmlns:a16="http://schemas.microsoft.com/office/drawing/2014/main" id="{CD18ABCC-000D-DB42-82FB-3825823D8932}"/>
              </a:ext>
            </a:extLst>
          </p:cNvPr>
          <p:cNvPicPr>
            <a:picLocks noChangeAspect="1"/>
          </p:cNvPicPr>
          <p:nvPr userDrawn="1"/>
        </p:nvPicPr>
        <p:blipFill>
          <a:blip r:embed="rId3"/>
          <a:stretch>
            <a:fillRect/>
          </a:stretch>
        </p:blipFill>
        <p:spPr>
          <a:xfrm>
            <a:off x="137163" y="5636108"/>
            <a:ext cx="1263219" cy="1084720"/>
          </a:xfrm>
          <a:prstGeom prst="rect">
            <a:avLst/>
          </a:prstGeom>
        </p:spPr>
      </p:pic>
    </p:spTree>
    <p:extLst>
      <p:ext uri="{BB962C8B-B14F-4D97-AF65-F5344CB8AC3E}">
        <p14:creationId xmlns:p14="http://schemas.microsoft.com/office/powerpoint/2010/main" val="7507462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mparison">
    <p:spTree>
      <p:nvGrpSpPr>
        <p:cNvPr id="1" name=""/>
        <p:cNvGrpSpPr/>
        <p:nvPr/>
      </p:nvGrpSpPr>
      <p:grpSpPr>
        <a:xfrm>
          <a:off x="0" y="0"/>
          <a:ext cx="0" cy="0"/>
          <a:chOff x="0" y="0"/>
          <a:chExt cx="0" cy="0"/>
        </a:xfrm>
      </p:grpSpPr>
      <p:pic>
        <p:nvPicPr>
          <p:cNvPr id="15" name="Picture 14" descr="A picture containing bird&#10;&#10;Description automatically generated">
            <a:extLst>
              <a:ext uri="{FF2B5EF4-FFF2-40B4-BE49-F238E27FC236}">
                <a16:creationId xmlns:a16="http://schemas.microsoft.com/office/drawing/2014/main" id="{6703E010-B3D3-0545-B5A6-ECFDEE96E730}"/>
              </a:ext>
            </a:extLst>
          </p:cNvPr>
          <p:cNvPicPr>
            <a:picLocks noChangeAspect="1"/>
          </p:cNvPicPr>
          <p:nvPr userDrawn="1"/>
        </p:nvPicPr>
        <p:blipFill rotWithShape="1">
          <a:blip r:embed="rId2"/>
          <a:srcRect l="13750" b="14612"/>
          <a:stretch/>
        </p:blipFill>
        <p:spPr>
          <a:xfrm>
            <a:off x="1676452" y="1"/>
            <a:ext cx="10515548" cy="6857999"/>
          </a:xfrm>
          <a:prstGeom prst="rect">
            <a:avLst/>
          </a:prstGeom>
        </p:spPr>
      </p:pic>
      <p:sp>
        <p:nvSpPr>
          <p:cNvPr id="5" name="Text Placeholder 4">
            <a:extLst>
              <a:ext uri="{FF2B5EF4-FFF2-40B4-BE49-F238E27FC236}">
                <a16:creationId xmlns:a16="http://schemas.microsoft.com/office/drawing/2014/main" id="{6FB5802E-8632-E64F-8945-8F160C08F39F}"/>
              </a:ext>
            </a:extLst>
          </p:cNvPr>
          <p:cNvSpPr>
            <a:spLocks noGrp="1"/>
          </p:cNvSpPr>
          <p:nvPr>
            <p:ph type="body" sz="quarter" idx="3"/>
          </p:nvPr>
        </p:nvSpPr>
        <p:spPr>
          <a:xfrm>
            <a:off x="6880537" y="1828097"/>
            <a:ext cx="4758353" cy="6647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14" name="Rectangle 13">
            <a:extLst>
              <a:ext uri="{FF2B5EF4-FFF2-40B4-BE49-F238E27FC236}">
                <a16:creationId xmlns:a16="http://schemas.microsoft.com/office/drawing/2014/main" id="{2643C58D-66FC-EC4B-AF3D-11609BB07BCA}"/>
              </a:ext>
            </a:extLst>
          </p:cNvPr>
          <p:cNvSpPr/>
          <p:nvPr userDrawn="1"/>
        </p:nvSpPr>
        <p:spPr>
          <a:xfrm rot="5400000" flipH="1">
            <a:off x="-1807413"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6" name="Title 1">
            <a:extLst>
              <a:ext uri="{FF2B5EF4-FFF2-40B4-BE49-F238E27FC236}">
                <a16:creationId xmlns:a16="http://schemas.microsoft.com/office/drawing/2014/main" id="{89C4E7B0-E4B2-0545-BE9A-EE4013FB6CE5}"/>
              </a:ext>
            </a:extLst>
          </p:cNvPr>
          <p:cNvSpPr>
            <a:spLocks noGrp="1"/>
          </p:cNvSpPr>
          <p:nvPr>
            <p:ph type="title"/>
          </p:nvPr>
        </p:nvSpPr>
        <p:spPr>
          <a:xfrm>
            <a:off x="1920239" y="532435"/>
            <a:ext cx="9718653" cy="1184156"/>
          </a:xfrm>
        </p:spPr>
        <p:txBody>
          <a:bodyPr/>
          <a:lstStyle>
            <a:lvl1pPr>
              <a:defRPr>
                <a:latin typeface="+mj-lt"/>
              </a:defRPr>
            </a:lvl1pPr>
          </a:lstStyle>
          <a:p>
            <a:r>
              <a:rPr lang="en-US"/>
              <a:t>Click to edit</a:t>
            </a:r>
          </a:p>
        </p:txBody>
      </p:sp>
      <p:sp>
        <p:nvSpPr>
          <p:cNvPr id="17" name="Content Placeholder 2">
            <a:extLst>
              <a:ext uri="{FF2B5EF4-FFF2-40B4-BE49-F238E27FC236}">
                <a16:creationId xmlns:a16="http://schemas.microsoft.com/office/drawing/2014/main" id="{1D4DAFC2-6EE1-3B42-9575-9B41DF4766D9}"/>
              </a:ext>
            </a:extLst>
          </p:cNvPr>
          <p:cNvSpPr>
            <a:spLocks noGrp="1"/>
          </p:cNvSpPr>
          <p:nvPr>
            <p:ph sz="half" idx="14"/>
          </p:nvPr>
        </p:nvSpPr>
        <p:spPr>
          <a:xfrm>
            <a:off x="1917998" y="2604304"/>
            <a:ext cx="4758353" cy="3176736"/>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8" name="Content Placeholder 2">
            <a:extLst>
              <a:ext uri="{FF2B5EF4-FFF2-40B4-BE49-F238E27FC236}">
                <a16:creationId xmlns:a16="http://schemas.microsoft.com/office/drawing/2014/main" id="{5676E0BC-80F8-5A4B-AFE6-CBE81AA00EB3}"/>
              </a:ext>
            </a:extLst>
          </p:cNvPr>
          <p:cNvSpPr>
            <a:spLocks noGrp="1"/>
          </p:cNvSpPr>
          <p:nvPr>
            <p:ph sz="half" idx="13"/>
          </p:nvPr>
        </p:nvSpPr>
        <p:spPr>
          <a:xfrm>
            <a:off x="6880538" y="2604304"/>
            <a:ext cx="4758353" cy="3176736"/>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9" name="Text Placeholder 4">
            <a:extLst>
              <a:ext uri="{FF2B5EF4-FFF2-40B4-BE49-F238E27FC236}">
                <a16:creationId xmlns:a16="http://schemas.microsoft.com/office/drawing/2014/main" id="{7476638F-A0DB-CF49-A717-741B8C6AA14D}"/>
              </a:ext>
            </a:extLst>
          </p:cNvPr>
          <p:cNvSpPr>
            <a:spLocks noGrp="1"/>
          </p:cNvSpPr>
          <p:nvPr>
            <p:ph type="body" sz="quarter" idx="15"/>
          </p:nvPr>
        </p:nvSpPr>
        <p:spPr>
          <a:xfrm>
            <a:off x="1917998" y="1828097"/>
            <a:ext cx="4758353" cy="6647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grpSp>
        <p:nvGrpSpPr>
          <p:cNvPr id="20" name="Group 19">
            <a:extLst>
              <a:ext uri="{FF2B5EF4-FFF2-40B4-BE49-F238E27FC236}">
                <a16:creationId xmlns:a16="http://schemas.microsoft.com/office/drawing/2014/main" id="{91E77852-9967-2346-B99F-0FB506F9F8CF}"/>
              </a:ext>
            </a:extLst>
          </p:cNvPr>
          <p:cNvGrpSpPr/>
          <p:nvPr userDrawn="1"/>
        </p:nvGrpSpPr>
        <p:grpSpPr>
          <a:xfrm>
            <a:off x="11449163" y="211742"/>
            <a:ext cx="522582" cy="530387"/>
            <a:chOff x="11140977" y="745236"/>
            <a:chExt cx="522582" cy="530387"/>
          </a:xfrm>
        </p:grpSpPr>
        <p:sp>
          <p:nvSpPr>
            <p:cNvPr id="21" name="Rectangle 20">
              <a:extLst>
                <a:ext uri="{FF2B5EF4-FFF2-40B4-BE49-F238E27FC236}">
                  <a16:creationId xmlns:a16="http://schemas.microsoft.com/office/drawing/2014/main" id="{AB326E00-68C1-4241-8C4E-723F6006811E}"/>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2" name="Rectangle 21">
              <a:extLst>
                <a:ext uri="{FF2B5EF4-FFF2-40B4-BE49-F238E27FC236}">
                  <a16:creationId xmlns:a16="http://schemas.microsoft.com/office/drawing/2014/main" id="{D2150E91-0429-0440-9F6E-64AC0BE947C8}"/>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8" name="TextBox 27">
            <a:extLst>
              <a:ext uri="{FF2B5EF4-FFF2-40B4-BE49-F238E27FC236}">
                <a16:creationId xmlns:a16="http://schemas.microsoft.com/office/drawing/2014/main" id="{CCC69468-07EE-784A-9D24-2C7FA866995D}"/>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
        <p:nvSpPr>
          <p:cNvPr id="29" name="Slide Number Placeholder 5">
            <a:extLst>
              <a:ext uri="{FF2B5EF4-FFF2-40B4-BE49-F238E27FC236}">
                <a16:creationId xmlns:a16="http://schemas.microsoft.com/office/drawing/2014/main" id="{855FFE52-6942-014C-80A2-FB2794D3E520}"/>
              </a:ext>
            </a:extLst>
          </p:cNvPr>
          <p:cNvSpPr>
            <a:spLocks noGrp="1"/>
          </p:cNvSpPr>
          <p:nvPr>
            <p:ph type="sldNum" sz="quarter" idx="12"/>
          </p:nvPr>
        </p:nvSpPr>
        <p:spPr>
          <a:xfrm>
            <a:off x="9291320" y="6356350"/>
            <a:ext cx="2743200" cy="365125"/>
          </a:xfrm>
        </p:spPr>
        <p:txBody>
          <a:bodyPr/>
          <a:lstStyle/>
          <a:p>
            <a:fld id="{7EE6AFEC-37F4-1D48-80F4-D3D02F74536C}" type="slidenum">
              <a:rPr lang="en-US" smtClean="0"/>
              <a:t>‹#›</a:t>
            </a:fld>
            <a:endParaRPr lang="en-US"/>
          </a:p>
        </p:txBody>
      </p:sp>
      <p:pic>
        <p:nvPicPr>
          <p:cNvPr id="24" name="Content Placeholder 4" descr="A close up of a sign&#10;&#10;Description automatically generated">
            <a:extLst>
              <a:ext uri="{FF2B5EF4-FFF2-40B4-BE49-F238E27FC236}">
                <a16:creationId xmlns:a16="http://schemas.microsoft.com/office/drawing/2014/main" id="{A38B9243-D865-E246-AA65-F609F55969EA}"/>
              </a:ext>
            </a:extLst>
          </p:cNvPr>
          <p:cNvPicPr>
            <a:picLocks noChangeAspect="1"/>
          </p:cNvPicPr>
          <p:nvPr userDrawn="1"/>
        </p:nvPicPr>
        <p:blipFill>
          <a:blip r:embed="rId3"/>
          <a:stretch>
            <a:fillRect/>
          </a:stretch>
        </p:blipFill>
        <p:spPr>
          <a:xfrm>
            <a:off x="137163" y="5636108"/>
            <a:ext cx="1263219" cy="1084720"/>
          </a:xfrm>
          <a:prstGeom prst="rect">
            <a:avLst/>
          </a:prstGeom>
        </p:spPr>
      </p:pic>
    </p:spTree>
    <p:extLst>
      <p:ext uri="{BB962C8B-B14F-4D97-AF65-F5344CB8AC3E}">
        <p14:creationId xmlns:p14="http://schemas.microsoft.com/office/powerpoint/2010/main" val="10683289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5_Title and Content">
    <p:spTree>
      <p:nvGrpSpPr>
        <p:cNvPr id="1" name=""/>
        <p:cNvGrpSpPr/>
        <p:nvPr/>
      </p:nvGrpSpPr>
      <p:grpSpPr>
        <a:xfrm>
          <a:off x="0" y="0"/>
          <a:ext cx="0" cy="0"/>
          <a:chOff x="0" y="0"/>
          <a:chExt cx="0" cy="0"/>
        </a:xfrm>
      </p:grpSpPr>
      <p:pic>
        <p:nvPicPr>
          <p:cNvPr id="12" name="Picture 11" descr="A picture containing bird&#10;&#10;Description automatically generated">
            <a:extLst>
              <a:ext uri="{FF2B5EF4-FFF2-40B4-BE49-F238E27FC236}">
                <a16:creationId xmlns:a16="http://schemas.microsoft.com/office/drawing/2014/main" id="{6B45E2C7-E5EC-C24B-9C99-56E1CF9A747E}"/>
              </a:ext>
            </a:extLst>
          </p:cNvPr>
          <p:cNvPicPr>
            <a:picLocks noChangeAspect="1"/>
          </p:cNvPicPr>
          <p:nvPr userDrawn="1"/>
        </p:nvPicPr>
        <p:blipFill rotWithShape="1">
          <a:blip r:embed="rId2"/>
          <a:srcRect l="13750" b="14612"/>
          <a:stretch/>
        </p:blipFill>
        <p:spPr>
          <a:xfrm>
            <a:off x="1676452" y="1"/>
            <a:ext cx="10515548" cy="6857999"/>
          </a:xfrm>
          <a:prstGeom prst="rect">
            <a:avLst/>
          </a:prstGeom>
        </p:spPr>
      </p:pic>
      <p:sp>
        <p:nvSpPr>
          <p:cNvPr id="2" name="Title 1">
            <a:extLst>
              <a:ext uri="{FF2B5EF4-FFF2-40B4-BE49-F238E27FC236}">
                <a16:creationId xmlns:a16="http://schemas.microsoft.com/office/drawing/2014/main" id="{84C8C506-62B0-3B4E-A6FC-2F95F5B74E22}"/>
              </a:ext>
            </a:extLst>
          </p:cNvPr>
          <p:cNvSpPr>
            <a:spLocks noGrp="1"/>
          </p:cNvSpPr>
          <p:nvPr>
            <p:ph type="title"/>
          </p:nvPr>
        </p:nvSpPr>
        <p:spPr>
          <a:xfrm>
            <a:off x="1920239" y="532435"/>
            <a:ext cx="9718653" cy="1184156"/>
          </a:xfrm>
        </p:spPr>
        <p:txBody>
          <a:bodyPr/>
          <a:lstStyle>
            <a:lvl1pPr>
              <a:defRPr>
                <a:latin typeface="+mj-lt"/>
              </a:defRPr>
            </a:lvl1pPr>
          </a:lstStyle>
          <a:p>
            <a:endParaRPr lang="en-US"/>
          </a:p>
        </p:txBody>
      </p:sp>
      <p:sp>
        <p:nvSpPr>
          <p:cNvPr id="3" name="Content Placeholder 2">
            <a:extLst>
              <a:ext uri="{FF2B5EF4-FFF2-40B4-BE49-F238E27FC236}">
                <a16:creationId xmlns:a16="http://schemas.microsoft.com/office/drawing/2014/main" id="{17237528-8BB0-6B46-9CD9-542AA14DDB32}"/>
              </a:ext>
            </a:extLst>
          </p:cNvPr>
          <p:cNvSpPr>
            <a:spLocks noGrp="1"/>
          </p:cNvSpPr>
          <p:nvPr>
            <p:ph idx="1"/>
          </p:nvPr>
        </p:nvSpPr>
        <p:spPr>
          <a:xfrm>
            <a:off x="1920240" y="1825625"/>
            <a:ext cx="9718652" cy="395541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3CA9647A-416E-A040-B69A-AFDA53EA0EA4}"/>
              </a:ext>
            </a:extLst>
          </p:cNvPr>
          <p:cNvSpPr>
            <a:spLocks noGrp="1"/>
          </p:cNvSpPr>
          <p:nvPr>
            <p:ph type="sldNum" sz="quarter" idx="12"/>
          </p:nvPr>
        </p:nvSpPr>
        <p:spPr/>
        <p:txBody>
          <a:bodyPr/>
          <a:lstStyle/>
          <a:p>
            <a:fld id="{7EE6AFEC-37F4-1D48-80F4-D3D02F74536C}" type="slidenum">
              <a:rPr lang="en-US" smtClean="0"/>
              <a:t>‹#›</a:t>
            </a:fld>
            <a:endParaRPr lang="en-US"/>
          </a:p>
        </p:txBody>
      </p:sp>
      <p:sp>
        <p:nvSpPr>
          <p:cNvPr id="15" name="Rectangle 14">
            <a:extLst>
              <a:ext uri="{FF2B5EF4-FFF2-40B4-BE49-F238E27FC236}">
                <a16:creationId xmlns:a16="http://schemas.microsoft.com/office/drawing/2014/main" id="{0008B41F-7AC6-4646-A4EF-B85BEC21B971}"/>
              </a:ext>
            </a:extLst>
          </p:cNvPr>
          <p:cNvSpPr/>
          <p:nvPr userDrawn="1"/>
        </p:nvSpPr>
        <p:spPr>
          <a:xfrm rot="16200000">
            <a:off x="-1798127" y="3374137"/>
            <a:ext cx="6858002" cy="109728"/>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6" name="Group 15">
            <a:extLst>
              <a:ext uri="{FF2B5EF4-FFF2-40B4-BE49-F238E27FC236}">
                <a16:creationId xmlns:a16="http://schemas.microsoft.com/office/drawing/2014/main" id="{048DA30B-7299-9445-B19A-0CC109A3963D}"/>
              </a:ext>
            </a:extLst>
          </p:cNvPr>
          <p:cNvGrpSpPr/>
          <p:nvPr userDrawn="1"/>
        </p:nvGrpSpPr>
        <p:grpSpPr>
          <a:xfrm flipH="1">
            <a:off x="11449544" y="206704"/>
            <a:ext cx="522582" cy="530386"/>
            <a:chOff x="2645664" y="2011680"/>
            <a:chExt cx="735606" cy="746592"/>
          </a:xfrm>
        </p:grpSpPr>
        <p:sp>
          <p:nvSpPr>
            <p:cNvPr id="17" name="Rectangle 16">
              <a:extLst>
                <a:ext uri="{FF2B5EF4-FFF2-40B4-BE49-F238E27FC236}">
                  <a16:creationId xmlns:a16="http://schemas.microsoft.com/office/drawing/2014/main" id="{D3668193-3E8C-7D4A-B1D7-30D40F558C4F}"/>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8" name="Rectangle 17">
              <a:extLst>
                <a:ext uri="{FF2B5EF4-FFF2-40B4-BE49-F238E27FC236}">
                  <a16:creationId xmlns:a16="http://schemas.microsoft.com/office/drawing/2014/main" id="{45EF9CE8-3C50-9642-B0F3-AD94682FC91D}"/>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1" name="TextBox 20">
            <a:extLst>
              <a:ext uri="{FF2B5EF4-FFF2-40B4-BE49-F238E27FC236}">
                <a16:creationId xmlns:a16="http://schemas.microsoft.com/office/drawing/2014/main" id="{E5EE953F-DC95-A540-A11E-2D40EC88396F}"/>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4" name="Content Placeholder 4" descr="A close up of a sign&#10;&#10;Description automatically generated">
            <a:extLst>
              <a:ext uri="{FF2B5EF4-FFF2-40B4-BE49-F238E27FC236}">
                <a16:creationId xmlns:a16="http://schemas.microsoft.com/office/drawing/2014/main" id="{5E219BDB-34FC-5241-8003-16AFDFE5593F}"/>
              </a:ext>
            </a:extLst>
          </p:cNvPr>
          <p:cNvPicPr>
            <a:picLocks noChangeAspect="1"/>
          </p:cNvPicPr>
          <p:nvPr userDrawn="1"/>
        </p:nvPicPr>
        <p:blipFill>
          <a:blip r:embed="rId3"/>
          <a:stretch>
            <a:fillRect/>
          </a:stretch>
        </p:blipFill>
        <p:spPr>
          <a:xfrm>
            <a:off x="137163" y="5636108"/>
            <a:ext cx="1263219" cy="1084720"/>
          </a:xfrm>
          <a:prstGeom prst="rect">
            <a:avLst/>
          </a:prstGeom>
        </p:spPr>
      </p:pic>
    </p:spTree>
    <p:extLst>
      <p:ext uri="{BB962C8B-B14F-4D97-AF65-F5344CB8AC3E}">
        <p14:creationId xmlns:p14="http://schemas.microsoft.com/office/powerpoint/2010/main" val="31675335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7_Two Content">
    <p:spTree>
      <p:nvGrpSpPr>
        <p:cNvPr id="1" name=""/>
        <p:cNvGrpSpPr/>
        <p:nvPr/>
      </p:nvGrpSpPr>
      <p:grpSpPr>
        <a:xfrm>
          <a:off x="0" y="0"/>
          <a:ext cx="0" cy="0"/>
          <a:chOff x="0" y="0"/>
          <a:chExt cx="0" cy="0"/>
        </a:xfrm>
      </p:grpSpPr>
      <p:pic>
        <p:nvPicPr>
          <p:cNvPr id="13" name="Picture 12" descr="A picture containing bird&#10;&#10;Description automatically generated">
            <a:extLst>
              <a:ext uri="{FF2B5EF4-FFF2-40B4-BE49-F238E27FC236}">
                <a16:creationId xmlns:a16="http://schemas.microsoft.com/office/drawing/2014/main" id="{AB0F2593-D040-CE46-9D46-AEE707D650A9}"/>
              </a:ext>
            </a:extLst>
          </p:cNvPr>
          <p:cNvPicPr>
            <a:picLocks noChangeAspect="1"/>
          </p:cNvPicPr>
          <p:nvPr userDrawn="1"/>
        </p:nvPicPr>
        <p:blipFill rotWithShape="1">
          <a:blip r:embed="rId2"/>
          <a:srcRect l="13750" b="14612"/>
          <a:stretch/>
        </p:blipFill>
        <p:spPr>
          <a:xfrm>
            <a:off x="1676452" y="1"/>
            <a:ext cx="10515548" cy="6857999"/>
          </a:xfrm>
          <a:prstGeom prst="rect">
            <a:avLst/>
          </a:prstGeom>
        </p:spPr>
      </p:pic>
      <p:sp>
        <p:nvSpPr>
          <p:cNvPr id="7" name="Slide Number Placeholder 6">
            <a:extLst>
              <a:ext uri="{FF2B5EF4-FFF2-40B4-BE49-F238E27FC236}">
                <a16:creationId xmlns:a16="http://schemas.microsoft.com/office/drawing/2014/main" id="{2C140EA9-9A4A-154E-835E-F0346154DF63}"/>
              </a:ext>
            </a:extLst>
          </p:cNvPr>
          <p:cNvSpPr>
            <a:spLocks noGrp="1"/>
          </p:cNvSpPr>
          <p:nvPr>
            <p:ph type="sldNum" sz="quarter" idx="12"/>
          </p:nvPr>
        </p:nvSpPr>
        <p:spPr/>
        <p:txBody>
          <a:bodyPr/>
          <a:lstStyle/>
          <a:p>
            <a:fld id="{7EE6AFEC-37F4-1D48-80F4-D3D02F74536C}" type="slidenum">
              <a:rPr lang="en-US" smtClean="0"/>
              <a:t>‹#›</a:t>
            </a:fld>
            <a:endParaRPr lang="en-US"/>
          </a:p>
        </p:txBody>
      </p:sp>
      <p:sp>
        <p:nvSpPr>
          <p:cNvPr id="15" name="Title 1">
            <a:extLst>
              <a:ext uri="{FF2B5EF4-FFF2-40B4-BE49-F238E27FC236}">
                <a16:creationId xmlns:a16="http://schemas.microsoft.com/office/drawing/2014/main" id="{DACE23DA-9542-A744-8C96-B7B5990E83A9}"/>
              </a:ext>
            </a:extLst>
          </p:cNvPr>
          <p:cNvSpPr>
            <a:spLocks noGrp="1"/>
          </p:cNvSpPr>
          <p:nvPr>
            <p:ph type="title"/>
          </p:nvPr>
        </p:nvSpPr>
        <p:spPr>
          <a:xfrm>
            <a:off x="1920239" y="532435"/>
            <a:ext cx="9718653" cy="1184156"/>
          </a:xfrm>
        </p:spPr>
        <p:txBody>
          <a:bodyPr/>
          <a:lstStyle>
            <a:lvl1pPr>
              <a:defRPr>
                <a:latin typeface="+mj-lt"/>
              </a:defRPr>
            </a:lvl1pPr>
          </a:lstStyle>
          <a:p>
            <a:endParaRPr lang="en-US"/>
          </a:p>
        </p:txBody>
      </p:sp>
      <p:sp>
        <p:nvSpPr>
          <p:cNvPr id="16" name="Content Placeholder 2">
            <a:extLst>
              <a:ext uri="{FF2B5EF4-FFF2-40B4-BE49-F238E27FC236}">
                <a16:creationId xmlns:a16="http://schemas.microsoft.com/office/drawing/2014/main" id="{3B64CA63-C751-4749-A228-9B5971F5F9FC}"/>
              </a:ext>
            </a:extLst>
          </p:cNvPr>
          <p:cNvSpPr>
            <a:spLocks noGrp="1"/>
          </p:cNvSpPr>
          <p:nvPr>
            <p:ph sz="half" idx="14"/>
          </p:nvPr>
        </p:nvSpPr>
        <p:spPr>
          <a:xfrm>
            <a:off x="1917998" y="1825625"/>
            <a:ext cx="4758353" cy="395541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9" name="Content Placeholder 2">
            <a:extLst>
              <a:ext uri="{FF2B5EF4-FFF2-40B4-BE49-F238E27FC236}">
                <a16:creationId xmlns:a16="http://schemas.microsoft.com/office/drawing/2014/main" id="{CF692DC2-4015-8641-B860-64223B7D09B3}"/>
              </a:ext>
            </a:extLst>
          </p:cNvPr>
          <p:cNvSpPr>
            <a:spLocks noGrp="1"/>
          </p:cNvSpPr>
          <p:nvPr>
            <p:ph sz="half" idx="13"/>
          </p:nvPr>
        </p:nvSpPr>
        <p:spPr>
          <a:xfrm>
            <a:off x="6880538" y="1825625"/>
            <a:ext cx="4758353" cy="395541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8" name="Rectangle 17">
            <a:extLst>
              <a:ext uri="{FF2B5EF4-FFF2-40B4-BE49-F238E27FC236}">
                <a16:creationId xmlns:a16="http://schemas.microsoft.com/office/drawing/2014/main" id="{E20CD2BF-6A83-E845-9F39-A907A5CB403C}"/>
              </a:ext>
            </a:extLst>
          </p:cNvPr>
          <p:cNvSpPr/>
          <p:nvPr userDrawn="1"/>
        </p:nvSpPr>
        <p:spPr>
          <a:xfrm rot="16200000">
            <a:off x="-1798127" y="3374137"/>
            <a:ext cx="6858002" cy="109728"/>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20" name="Group 19">
            <a:extLst>
              <a:ext uri="{FF2B5EF4-FFF2-40B4-BE49-F238E27FC236}">
                <a16:creationId xmlns:a16="http://schemas.microsoft.com/office/drawing/2014/main" id="{4D62240E-025C-0445-BD7A-F02F43359145}"/>
              </a:ext>
            </a:extLst>
          </p:cNvPr>
          <p:cNvGrpSpPr/>
          <p:nvPr userDrawn="1"/>
        </p:nvGrpSpPr>
        <p:grpSpPr>
          <a:xfrm flipH="1">
            <a:off x="11449544" y="206704"/>
            <a:ext cx="522582" cy="530386"/>
            <a:chOff x="2645664" y="2011680"/>
            <a:chExt cx="735606" cy="746592"/>
          </a:xfrm>
        </p:grpSpPr>
        <p:sp>
          <p:nvSpPr>
            <p:cNvPr id="21" name="Rectangle 20">
              <a:extLst>
                <a:ext uri="{FF2B5EF4-FFF2-40B4-BE49-F238E27FC236}">
                  <a16:creationId xmlns:a16="http://schemas.microsoft.com/office/drawing/2014/main" id="{7791D3E7-2C9E-764A-9670-DBB68FF15FB1}"/>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2" name="Rectangle 21">
              <a:extLst>
                <a:ext uri="{FF2B5EF4-FFF2-40B4-BE49-F238E27FC236}">
                  <a16:creationId xmlns:a16="http://schemas.microsoft.com/office/drawing/2014/main" id="{8EA741CD-3DEC-B245-9AFC-9FC4C82108AE}"/>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4" name="TextBox 23">
            <a:extLst>
              <a:ext uri="{FF2B5EF4-FFF2-40B4-BE49-F238E27FC236}">
                <a16:creationId xmlns:a16="http://schemas.microsoft.com/office/drawing/2014/main" id="{9F8F22AE-B0C0-B240-AA03-59E458A70775}"/>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7" name="Content Placeholder 4" descr="A close up of a sign&#10;&#10;Description automatically generated">
            <a:extLst>
              <a:ext uri="{FF2B5EF4-FFF2-40B4-BE49-F238E27FC236}">
                <a16:creationId xmlns:a16="http://schemas.microsoft.com/office/drawing/2014/main" id="{AAA6D444-A56F-FD4E-83DD-7C104CA1D240}"/>
              </a:ext>
            </a:extLst>
          </p:cNvPr>
          <p:cNvPicPr>
            <a:picLocks noChangeAspect="1"/>
          </p:cNvPicPr>
          <p:nvPr userDrawn="1"/>
        </p:nvPicPr>
        <p:blipFill>
          <a:blip r:embed="rId3"/>
          <a:stretch>
            <a:fillRect/>
          </a:stretch>
        </p:blipFill>
        <p:spPr>
          <a:xfrm>
            <a:off x="137163" y="5636108"/>
            <a:ext cx="1263219" cy="1084720"/>
          </a:xfrm>
          <a:prstGeom prst="rect">
            <a:avLst/>
          </a:prstGeom>
        </p:spPr>
      </p:pic>
    </p:spTree>
    <p:extLst>
      <p:ext uri="{BB962C8B-B14F-4D97-AF65-F5344CB8AC3E}">
        <p14:creationId xmlns:p14="http://schemas.microsoft.com/office/powerpoint/2010/main" val="965607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7_Comparison">
    <p:spTree>
      <p:nvGrpSpPr>
        <p:cNvPr id="1" name=""/>
        <p:cNvGrpSpPr/>
        <p:nvPr/>
      </p:nvGrpSpPr>
      <p:grpSpPr>
        <a:xfrm>
          <a:off x="0" y="0"/>
          <a:ext cx="0" cy="0"/>
          <a:chOff x="0" y="0"/>
          <a:chExt cx="0" cy="0"/>
        </a:xfrm>
      </p:grpSpPr>
      <p:pic>
        <p:nvPicPr>
          <p:cNvPr id="15" name="Picture 14" descr="A picture containing bird&#10;&#10;Description automatically generated">
            <a:extLst>
              <a:ext uri="{FF2B5EF4-FFF2-40B4-BE49-F238E27FC236}">
                <a16:creationId xmlns:a16="http://schemas.microsoft.com/office/drawing/2014/main" id="{022C99D2-1B16-0C4A-9775-49B36FE1BE67}"/>
              </a:ext>
            </a:extLst>
          </p:cNvPr>
          <p:cNvPicPr>
            <a:picLocks noChangeAspect="1"/>
          </p:cNvPicPr>
          <p:nvPr userDrawn="1"/>
        </p:nvPicPr>
        <p:blipFill rotWithShape="1">
          <a:blip r:embed="rId2"/>
          <a:srcRect l="13750" b="14612"/>
          <a:stretch/>
        </p:blipFill>
        <p:spPr>
          <a:xfrm>
            <a:off x="1676452" y="1"/>
            <a:ext cx="10515548" cy="6857999"/>
          </a:xfrm>
          <a:prstGeom prst="rect">
            <a:avLst/>
          </a:prstGeom>
        </p:spPr>
      </p:pic>
      <p:sp>
        <p:nvSpPr>
          <p:cNvPr id="5" name="Text Placeholder 4">
            <a:extLst>
              <a:ext uri="{FF2B5EF4-FFF2-40B4-BE49-F238E27FC236}">
                <a16:creationId xmlns:a16="http://schemas.microsoft.com/office/drawing/2014/main" id="{6FB5802E-8632-E64F-8945-8F160C08F39F}"/>
              </a:ext>
            </a:extLst>
          </p:cNvPr>
          <p:cNvSpPr>
            <a:spLocks noGrp="1"/>
          </p:cNvSpPr>
          <p:nvPr>
            <p:ph type="body" sz="quarter" idx="3"/>
          </p:nvPr>
        </p:nvSpPr>
        <p:spPr>
          <a:xfrm>
            <a:off x="6880537" y="1828097"/>
            <a:ext cx="4758353" cy="6647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9" name="Slide Number Placeholder 8">
            <a:extLst>
              <a:ext uri="{FF2B5EF4-FFF2-40B4-BE49-F238E27FC236}">
                <a16:creationId xmlns:a16="http://schemas.microsoft.com/office/drawing/2014/main" id="{CC0F55C2-337F-F94B-AA8D-2667A97CEF10}"/>
              </a:ext>
            </a:extLst>
          </p:cNvPr>
          <p:cNvSpPr>
            <a:spLocks noGrp="1"/>
          </p:cNvSpPr>
          <p:nvPr>
            <p:ph type="sldNum" sz="quarter" idx="12"/>
          </p:nvPr>
        </p:nvSpPr>
        <p:spPr/>
        <p:txBody>
          <a:bodyPr/>
          <a:lstStyle/>
          <a:p>
            <a:fld id="{7EE6AFEC-37F4-1D48-80F4-D3D02F74536C}" type="slidenum">
              <a:rPr lang="en-US" smtClean="0"/>
              <a:t>‹#›</a:t>
            </a:fld>
            <a:endParaRPr lang="en-US"/>
          </a:p>
        </p:txBody>
      </p:sp>
      <p:sp>
        <p:nvSpPr>
          <p:cNvPr id="16" name="Title 1">
            <a:extLst>
              <a:ext uri="{FF2B5EF4-FFF2-40B4-BE49-F238E27FC236}">
                <a16:creationId xmlns:a16="http://schemas.microsoft.com/office/drawing/2014/main" id="{89C4E7B0-E4B2-0545-BE9A-EE4013FB6CE5}"/>
              </a:ext>
            </a:extLst>
          </p:cNvPr>
          <p:cNvSpPr>
            <a:spLocks noGrp="1"/>
          </p:cNvSpPr>
          <p:nvPr>
            <p:ph type="title"/>
          </p:nvPr>
        </p:nvSpPr>
        <p:spPr>
          <a:xfrm>
            <a:off x="1920239" y="532435"/>
            <a:ext cx="9718653" cy="1184156"/>
          </a:xfrm>
        </p:spPr>
        <p:txBody>
          <a:bodyPr/>
          <a:lstStyle>
            <a:lvl1pPr>
              <a:defRPr>
                <a:latin typeface="+mj-lt"/>
              </a:defRPr>
            </a:lvl1pPr>
          </a:lstStyle>
          <a:p>
            <a:endParaRPr lang="en-US"/>
          </a:p>
        </p:txBody>
      </p:sp>
      <p:sp>
        <p:nvSpPr>
          <p:cNvPr id="17" name="Content Placeholder 2">
            <a:extLst>
              <a:ext uri="{FF2B5EF4-FFF2-40B4-BE49-F238E27FC236}">
                <a16:creationId xmlns:a16="http://schemas.microsoft.com/office/drawing/2014/main" id="{1D4DAFC2-6EE1-3B42-9575-9B41DF4766D9}"/>
              </a:ext>
            </a:extLst>
          </p:cNvPr>
          <p:cNvSpPr>
            <a:spLocks noGrp="1"/>
          </p:cNvSpPr>
          <p:nvPr>
            <p:ph sz="half" idx="14"/>
          </p:nvPr>
        </p:nvSpPr>
        <p:spPr>
          <a:xfrm>
            <a:off x="1917998" y="2604304"/>
            <a:ext cx="4758353" cy="3176736"/>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8" name="Content Placeholder 2">
            <a:extLst>
              <a:ext uri="{FF2B5EF4-FFF2-40B4-BE49-F238E27FC236}">
                <a16:creationId xmlns:a16="http://schemas.microsoft.com/office/drawing/2014/main" id="{5676E0BC-80F8-5A4B-AFE6-CBE81AA00EB3}"/>
              </a:ext>
            </a:extLst>
          </p:cNvPr>
          <p:cNvSpPr>
            <a:spLocks noGrp="1"/>
          </p:cNvSpPr>
          <p:nvPr>
            <p:ph sz="half" idx="13"/>
          </p:nvPr>
        </p:nvSpPr>
        <p:spPr>
          <a:xfrm>
            <a:off x="6880538" y="2604304"/>
            <a:ext cx="4758353" cy="3176736"/>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9" name="Text Placeholder 4">
            <a:extLst>
              <a:ext uri="{FF2B5EF4-FFF2-40B4-BE49-F238E27FC236}">
                <a16:creationId xmlns:a16="http://schemas.microsoft.com/office/drawing/2014/main" id="{7476638F-A0DB-CF49-A717-741B8C6AA14D}"/>
              </a:ext>
            </a:extLst>
          </p:cNvPr>
          <p:cNvSpPr>
            <a:spLocks noGrp="1"/>
          </p:cNvSpPr>
          <p:nvPr>
            <p:ph type="body" sz="quarter" idx="15"/>
          </p:nvPr>
        </p:nvSpPr>
        <p:spPr>
          <a:xfrm>
            <a:off x="1917998" y="1828097"/>
            <a:ext cx="4758353" cy="6647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23" name="Rectangle 22">
            <a:extLst>
              <a:ext uri="{FF2B5EF4-FFF2-40B4-BE49-F238E27FC236}">
                <a16:creationId xmlns:a16="http://schemas.microsoft.com/office/drawing/2014/main" id="{98DDDF24-63E3-1144-8F35-8B6D801840C3}"/>
              </a:ext>
            </a:extLst>
          </p:cNvPr>
          <p:cNvSpPr/>
          <p:nvPr userDrawn="1"/>
        </p:nvSpPr>
        <p:spPr>
          <a:xfrm rot="16200000">
            <a:off x="-1798127" y="3374137"/>
            <a:ext cx="6858002" cy="109728"/>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24" name="Group 23">
            <a:extLst>
              <a:ext uri="{FF2B5EF4-FFF2-40B4-BE49-F238E27FC236}">
                <a16:creationId xmlns:a16="http://schemas.microsoft.com/office/drawing/2014/main" id="{2053B207-3BC6-4F4F-92C2-EE2F7F247B5C}"/>
              </a:ext>
            </a:extLst>
          </p:cNvPr>
          <p:cNvGrpSpPr/>
          <p:nvPr userDrawn="1"/>
        </p:nvGrpSpPr>
        <p:grpSpPr>
          <a:xfrm flipH="1">
            <a:off x="11449544" y="206704"/>
            <a:ext cx="522582" cy="530386"/>
            <a:chOff x="2645664" y="2011680"/>
            <a:chExt cx="735606" cy="746592"/>
          </a:xfrm>
        </p:grpSpPr>
        <p:sp>
          <p:nvSpPr>
            <p:cNvPr id="25" name="Rectangle 24">
              <a:extLst>
                <a:ext uri="{FF2B5EF4-FFF2-40B4-BE49-F238E27FC236}">
                  <a16:creationId xmlns:a16="http://schemas.microsoft.com/office/drawing/2014/main" id="{A62A6560-528D-454C-A741-F3D3FD66E863}"/>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6" name="Rectangle 25">
              <a:extLst>
                <a:ext uri="{FF2B5EF4-FFF2-40B4-BE49-F238E27FC236}">
                  <a16:creationId xmlns:a16="http://schemas.microsoft.com/office/drawing/2014/main" id="{4774A48F-799F-494F-834C-E9D21460F599}"/>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30" name="TextBox 29">
            <a:extLst>
              <a:ext uri="{FF2B5EF4-FFF2-40B4-BE49-F238E27FC236}">
                <a16:creationId xmlns:a16="http://schemas.microsoft.com/office/drawing/2014/main" id="{15855360-2DD4-C342-A4C3-6A211223145E}"/>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21" name="Content Placeholder 4" descr="A close up of a sign&#10;&#10;Description automatically generated">
            <a:extLst>
              <a:ext uri="{FF2B5EF4-FFF2-40B4-BE49-F238E27FC236}">
                <a16:creationId xmlns:a16="http://schemas.microsoft.com/office/drawing/2014/main" id="{79E7F631-F999-814A-B8C2-EC10518D3BAC}"/>
              </a:ext>
            </a:extLst>
          </p:cNvPr>
          <p:cNvPicPr>
            <a:picLocks noChangeAspect="1"/>
          </p:cNvPicPr>
          <p:nvPr userDrawn="1"/>
        </p:nvPicPr>
        <p:blipFill>
          <a:blip r:embed="rId3"/>
          <a:stretch>
            <a:fillRect/>
          </a:stretch>
        </p:blipFill>
        <p:spPr>
          <a:xfrm>
            <a:off x="137163" y="5636108"/>
            <a:ext cx="1263219" cy="1084720"/>
          </a:xfrm>
          <a:prstGeom prst="rect">
            <a:avLst/>
          </a:prstGeom>
        </p:spPr>
      </p:pic>
    </p:spTree>
    <p:extLst>
      <p:ext uri="{BB962C8B-B14F-4D97-AF65-F5344CB8AC3E}">
        <p14:creationId xmlns:p14="http://schemas.microsoft.com/office/powerpoint/2010/main" val="25096551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2_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7237528-8BB0-6B46-9CD9-542AA14DDB32}"/>
              </a:ext>
            </a:extLst>
          </p:cNvPr>
          <p:cNvSpPr>
            <a:spLocks noGrp="1"/>
          </p:cNvSpPr>
          <p:nvPr>
            <p:ph idx="1"/>
          </p:nvPr>
        </p:nvSpPr>
        <p:spPr>
          <a:xfrm>
            <a:off x="1920240" y="1825625"/>
            <a:ext cx="9718652" cy="3955415"/>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3CA9647A-416E-A040-B69A-AFDA53EA0EA4}"/>
              </a:ext>
            </a:extLst>
          </p:cNvPr>
          <p:cNvSpPr>
            <a:spLocks noGrp="1"/>
          </p:cNvSpPr>
          <p:nvPr>
            <p:ph type="sldNum" sz="quarter" idx="12"/>
          </p:nvPr>
        </p:nvSpPr>
        <p:spPr/>
        <p:txBody>
          <a:bodyPr/>
          <a:lstStyle/>
          <a:p>
            <a:fld id="{7EE6AFEC-37F4-1D48-80F4-D3D02F74536C}" type="slidenum">
              <a:rPr lang="en-US" smtClean="0"/>
              <a:t>‹#›</a:t>
            </a:fld>
            <a:endParaRPr lang="en-US"/>
          </a:p>
        </p:txBody>
      </p:sp>
      <p:pic>
        <p:nvPicPr>
          <p:cNvPr id="8" name="Picture 7" descr="A close up of a logo&#10;&#10;Description automatically generated">
            <a:extLst>
              <a:ext uri="{FF2B5EF4-FFF2-40B4-BE49-F238E27FC236}">
                <a16:creationId xmlns:a16="http://schemas.microsoft.com/office/drawing/2014/main" id="{FBFDFFD2-CF01-B641-84F5-91E3E9172AFB}"/>
              </a:ext>
            </a:extLst>
          </p:cNvPr>
          <p:cNvPicPr>
            <a:picLocks noChangeAspect="1"/>
          </p:cNvPicPr>
          <p:nvPr userDrawn="1"/>
        </p:nvPicPr>
        <p:blipFill rotWithShape="1">
          <a:blip r:embed="rId2"/>
          <a:srcRect r="88418" b="15704"/>
          <a:stretch/>
        </p:blipFill>
        <p:spPr>
          <a:xfrm>
            <a:off x="0" y="0"/>
            <a:ext cx="1560582" cy="6858000"/>
          </a:xfrm>
          <a:prstGeom prst="rect">
            <a:avLst/>
          </a:prstGeom>
        </p:spPr>
      </p:pic>
      <p:sp>
        <p:nvSpPr>
          <p:cNvPr id="9" name="Rectangle 8">
            <a:extLst>
              <a:ext uri="{FF2B5EF4-FFF2-40B4-BE49-F238E27FC236}">
                <a16:creationId xmlns:a16="http://schemas.microsoft.com/office/drawing/2014/main" id="{022B8506-6E68-6E43-9B6F-99C933A9CB61}"/>
              </a:ext>
            </a:extLst>
          </p:cNvPr>
          <p:cNvSpPr/>
          <p:nvPr userDrawn="1"/>
        </p:nvSpPr>
        <p:spPr>
          <a:xfrm rot="5400000" flipH="1">
            <a:off x="-1819770"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0" name="Group 9">
            <a:extLst>
              <a:ext uri="{FF2B5EF4-FFF2-40B4-BE49-F238E27FC236}">
                <a16:creationId xmlns:a16="http://schemas.microsoft.com/office/drawing/2014/main" id="{F313B947-105A-2D4F-BFAA-2D85907D7FCA}"/>
              </a:ext>
            </a:extLst>
          </p:cNvPr>
          <p:cNvGrpSpPr/>
          <p:nvPr userDrawn="1"/>
        </p:nvGrpSpPr>
        <p:grpSpPr>
          <a:xfrm>
            <a:off x="11449163" y="211742"/>
            <a:ext cx="522582" cy="530387"/>
            <a:chOff x="11140977" y="745236"/>
            <a:chExt cx="522582" cy="530387"/>
          </a:xfrm>
        </p:grpSpPr>
        <p:sp>
          <p:nvSpPr>
            <p:cNvPr id="12" name="Rectangle 11">
              <a:extLst>
                <a:ext uri="{FF2B5EF4-FFF2-40B4-BE49-F238E27FC236}">
                  <a16:creationId xmlns:a16="http://schemas.microsoft.com/office/drawing/2014/main" id="{959F3284-5302-A74F-A74E-AA4D292D55F1}"/>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3" name="Rectangle 12">
              <a:extLst>
                <a:ext uri="{FF2B5EF4-FFF2-40B4-BE49-F238E27FC236}">
                  <a16:creationId xmlns:a16="http://schemas.microsoft.com/office/drawing/2014/main" id="{2B9F6588-7CB2-C746-984E-801A704464CF}"/>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5" name="Title 1">
            <a:extLst>
              <a:ext uri="{FF2B5EF4-FFF2-40B4-BE49-F238E27FC236}">
                <a16:creationId xmlns:a16="http://schemas.microsoft.com/office/drawing/2014/main" id="{96FF5BE9-D429-1543-86A0-F3CDB318056B}"/>
              </a:ext>
            </a:extLst>
          </p:cNvPr>
          <p:cNvSpPr txBox="1">
            <a:spLocks/>
          </p:cNvSpPr>
          <p:nvPr userDrawn="1"/>
        </p:nvSpPr>
        <p:spPr>
          <a:xfrm>
            <a:off x="1920239" y="532435"/>
            <a:ext cx="9718653" cy="11841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r>
              <a:rPr lang="en-US" sz="3600" kern="1200">
                <a:solidFill>
                  <a:schemeClr val="tx1">
                    <a:lumMod val="75000"/>
                    <a:lumOff val="25000"/>
                  </a:schemeClr>
                </a:solidFill>
                <a:latin typeface="+mj-lt"/>
                <a:ea typeface="+mj-ea"/>
                <a:cs typeface="+mj-cs"/>
              </a:rPr>
              <a:t>  </a:t>
            </a:r>
          </a:p>
        </p:txBody>
      </p:sp>
      <p:sp>
        <p:nvSpPr>
          <p:cNvPr id="19" name="Title 1">
            <a:extLst>
              <a:ext uri="{FF2B5EF4-FFF2-40B4-BE49-F238E27FC236}">
                <a16:creationId xmlns:a16="http://schemas.microsoft.com/office/drawing/2014/main" id="{C2A68826-4237-D248-930D-663F392D441C}"/>
              </a:ext>
            </a:extLst>
          </p:cNvPr>
          <p:cNvSpPr>
            <a:spLocks noGrp="1"/>
          </p:cNvSpPr>
          <p:nvPr>
            <p:ph type="title"/>
          </p:nvPr>
        </p:nvSpPr>
        <p:spPr>
          <a:xfrm>
            <a:off x="1935502" y="484882"/>
            <a:ext cx="9718653" cy="1184156"/>
          </a:xfrm>
        </p:spPr>
        <p:txBody>
          <a:bodyPr/>
          <a:lstStyle>
            <a:lvl1pPr>
              <a:defRPr>
                <a:solidFill>
                  <a:schemeClr val="tx1">
                    <a:lumMod val="75000"/>
                    <a:lumOff val="25000"/>
                  </a:schemeClr>
                </a:solidFill>
                <a:latin typeface="+mj-lt"/>
              </a:defRPr>
            </a:lvl1pPr>
          </a:lstStyle>
          <a:p>
            <a:endParaRPr lang="en-US"/>
          </a:p>
        </p:txBody>
      </p:sp>
      <p:sp>
        <p:nvSpPr>
          <p:cNvPr id="20" name="TextBox 19">
            <a:extLst>
              <a:ext uri="{FF2B5EF4-FFF2-40B4-BE49-F238E27FC236}">
                <a16:creationId xmlns:a16="http://schemas.microsoft.com/office/drawing/2014/main" id="{098E7422-1636-294B-9DB1-97B03DF9A012}"/>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6" name="Picture 15" descr="A picture containing drawing&#10;&#10;Description automatically generated">
            <a:extLst>
              <a:ext uri="{FF2B5EF4-FFF2-40B4-BE49-F238E27FC236}">
                <a16:creationId xmlns:a16="http://schemas.microsoft.com/office/drawing/2014/main" id="{E1D8F3D4-D725-9B49-965E-7934B20413AD}"/>
              </a:ext>
            </a:extLst>
          </p:cNvPr>
          <p:cNvPicPr>
            <a:picLocks noChangeAspect="1"/>
          </p:cNvPicPr>
          <p:nvPr userDrawn="1"/>
        </p:nvPicPr>
        <p:blipFill>
          <a:blip r:embed="rId3"/>
          <a:stretch>
            <a:fillRect/>
          </a:stretch>
        </p:blipFill>
        <p:spPr>
          <a:xfrm>
            <a:off x="131132" y="5636108"/>
            <a:ext cx="1261872" cy="1083564"/>
          </a:xfrm>
          <a:prstGeom prst="rect">
            <a:avLst/>
          </a:prstGeom>
        </p:spPr>
      </p:pic>
    </p:spTree>
    <p:extLst>
      <p:ext uri="{BB962C8B-B14F-4D97-AF65-F5344CB8AC3E}">
        <p14:creationId xmlns:p14="http://schemas.microsoft.com/office/powerpoint/2010/main" val="33779246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2_Two Content">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2C140EA9-9A4A-154E-835E-F0346154DF63}"/>
              </a:ext>
            </a:extLst>
          </p:cNvPr>
          <p:cNvSpPr>
            <a:spLocks noGrp="1"/>
          </p:cNvSpPr>
          <p:nvPr>
            <p:ph type="sldNum" sz="quarter" idx="12"/>
          </p:nvPr>
        </p:nvSpPr>
        <p:spPr/>
        <p:txBody>
          <a:bodyPr/>
          <a:lstStyle/>
          <a:p>
            <a:fld id="{7EE6AFEC-37F4-1D48-80F4-D3D02F74536C}" type="slidenum">
              <a:rPr lang="en-US" smtClean="0"/>
              <a:t>‹#›</a:t>
            </a:fld>
            <a:endParaRPr lang="en-US"/>
          </a:p>
        </p:txBody>
      </p:sp>
      <p:pic>
        <p:nvPicPr>
          <p:cNvPr id="9" name="Picture 8" descr="A close up of a logo&#10;&#10;Description automatically generated">
            <a:extLst>
              <a:ext uri="{FF2B5EF4-FFF2-40B4-BE49-F238E27FC236}">
                <a16:creationId xmlns:a16="http://schemas.microsoft.com/office/drawing/2014/main" id="{3C68DBBB-ACF3-3E4A-9E43-4A4D845BD24A}"/>
              </a:ext>
            </a:extLst>
          </p:cNvPr>
          <p:cNvPicPr>
            <a:picLocks noChangeAspect="1"/>
          </p:cNvPicPr>
          <p:nvPr userDrawn="1"/>
        </p:nvPicPr>
        <p:blipFill rotWithShape="1">
          <a:blip r:embed="rId2"/>
          <a:srcRect r="88418" b="15704"/>
          <a:stretch/>
        </p:blipFill>
        <p:spPr>
          <a:xfrm>
            <a:off x="0" y="0"/>
            <a:ext cx="1560582" cy="6858000"/>
          </a:xfrm>
          <a:prstGeom prst="rect">
            <a:avLst/>
          </a:prstGeom>
        </p:spPr>
      </p:pic>
      <p:sp>
        <p:nvSpPr>
          <p:cNvPr id="11" name="Rectangle 10">
            <a:extLst>
              <a:ext uri="{FF2B5EF4-FFF2-40B4-BE49-F238E27FC236}">
                <a16:creationId xmlns:a16="http://schemas.microsoft.com/office/drawing/2014/main" id="{FA0A2B34-3486-F741-B14F-817B8DD78F82}"/>
              </a:ext>
            </a:extLst>
          </p:cNvPr>
          <p:cNvSpPr/>
          <p:nvPr userDrawn="1"/>
        </p:nvSpPr>
        <p:spPr>
          <a:xfrm rot="5400000" flipH="1">
            <a:off x="-1819770"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2" name="Group 11">
            <a:extLst>
              <a:ext uri="{FF2B5EF4-FFF2-40B4-BE49-F238E27FC236}">
                <a16:creationId xmlns:a16="http://schemas.microsoft.com/office/drawing/2014/main" id="{243383B5-3E75-294D-8915-7DE84AEA5398}"/>
              </a:ext>
            </a:extLst>
          </p:cNvPr>
          <p:cNvGrpSpPr/>
          <p:nvPr userDrawn="1"/>
        </p:nvGrpSpPr>
        <p:grpSpPr>
          <a:xfrm>
            <a:off x="11449163" y="211742"/>
            <a:ext cx="522582" cy="530387"/>
            <a:chOff x="11140977" y="745236"/>
            <a:chExt cx="522582" cy="530387"/>
          </a:xfrm>
        </p:grpSpPr>
        <p:sp>
          <p:nvSpPr>
            <p:cNvPr id="13" name="Rectangle 12">
              <a:extLst>
                <a:ext uri="{FF2B5EF4-FFF2-40B4-BE49-F238E27FC236}">
                  <a16:creationId xmlns:a16="http://schemas.microsoft.com/office/drawing/2014/main" id="{0DC1C9BB-1B72-7546-94E0-FB2C9E053BC9}"/>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4" name="Rectangle 13">
              <a:extLst>
                <a:ext uri="{FF2B5EF4-FFF2-40B4-BE49-F238E27FC236}">
                  <a16:creationId xmlns:a16="http://schemas.microsoft.com/office/drawing/2014/main" id="{B28FE50A-B4DE-5341-952B-7F5EE0C16442}"/>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6" name="Content Placeholder 2">
            <a:extLst>
              <a:ext uri="{FF2B5EF4-FFF2-40B4-BE49-F238E27FC236}">
                <a16:creationId xmlns:a16="http://schemas.microsoft.com/office/drawing/2014/main" id="{FD1E6CC2-30A4-7C40-A920-089876E62E74}"/>
              </a:ext>
            </a:extLst>
          </p:cNvPr>
          <p:cNvSpPr>
            <a:spLocks noGrp="1"/>
          </p:cNvSpPr>
          <p:nvPr>
            <p:ph sz="half" idx="14"/>
          </p:nvPr>
        </p:nvSpPr>
        <p:spPr>
          <a:xfrm>
            <a:off x="1918000" y="1825625"/>
            <a:ext cx="4758352" cy="3955415"/>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7" name="Content Placeholder 2">
            <a:extLst>
              <a:ext uri="{FF2B5EF4-FFF2-40B4-BE49-F238E27FC236}">
                <a16:creationId xmlns:a16="http://schemas.microsoft.com/office/drawing/2014/main" id="{543D506A-3611-8240-96FE-B151FD695614}"/>
              </a:ext>
            </a:extLst>
          </p:cNvPr>
          <p:cNvSpPr>
            <a:spLocks noGrp="1"/>
          </p:cNvSpPr>
          <p:nvPr>
            <p:ph sz="half" idx="15"/>
          </p:nvPr>
        </p:nvSpPr>
        <p:spPr>
          <a:xfrm>
            <a:off x="6880538" y="1825625"/>
            <a:ext cx="4758353" cy="3955415"/>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8" name="Title 1">
            <a:extLst>
              <a:ext uri="{FF2B5EF4-FFF2-40B4-BE49-F238E27FC236}">
                <a16:creationId xmlns:a16="http://schemas.microsoft.com/office/drawing/2014/main" id="{7427D702-6B89-0E40-BF8E-76E7259D7DCC}"/>
              </a:ext>
            </a:extLst>
          </p:cNvPr>
          <p:cNvSpPr txBox="1">
            <a:spLocks/>
          </p:cNvSpPr>
          <p:nvPr userDrawn="1"/>
        </p:nvSpPr>
        <p:spPr>
          <a:xfrm>
            <a:off x="1920239" y="532435"/>
            <a:ext cx="9718653" cy="11841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a:solidFill>
                <a:schemeClr val="tx1">
                  <a:lumMod val="75000"/>
                  <a:lumOff val="25000"/>
                </a:schemeClr>
              </a:solidFill>
            </a:endParaRPr>
          </a:p>
        </p:txBody>
      </p:sp>
      <p:sp>
        <p:nvSpPr>
          <p:cNvPr id="20" name="Title 1">
            <a:extLst>
              <a:ext uri="{FF2B5EF4-FFF2-40B4-BE49-F238E27FC236}">
                <a16:creationId xmlns:a16="http://schemas.microsoft.com/office/drawing/2014/main" id="{255CA523-D800-5D49-A2D1-EEFA13E4DDA6}"/>
              </a:ext>
            </a:extLst>
          </p:cNvPr>
          <p:cNvSpPr>
            <a:spLocks noGrp="1"/>
          </p:cNvSpPr>
          <p:nvPr>
            <p:ph type="title"/>
          </p:nvPr>
        </p:nvSpPr>
        <p:spPr>
          <a:xfrm>
            <a:off x="1935502" y="484882"/>
            <a:ext cx="9718653" cy="1184156"/>
          </a:xfrm>
        </p:spPr>
        <p:txBody>
          <a:bodyPr/>
          <a:lstStyle>
            <a:lvl1pPr>
              <a:defRPr>
                <a:solidFill>
                  <a:schemeClr val="tx1">
                    <a:lumMod val="75000"/>
                    <a:lumOff val="25000"/>
                  </a:schemeClr>
                </a:solidFill>
                <a:latin typeface="+mj-lt"/>
              </a:defRPr>
            </a:lvl1pPr>
          </a:lstStyle>
          <a:p>
            <a:endParaRPr lang="en-US"/>
          </a:p>
        </p:txBody>
      </p:sp>
      <p:sp>
        <p:nvSpPr>
          <p:cNvPr id="21" name="TextBox 20">
            <a:extLst>
              <a:ext uri="{FF2B5EF4-FFF2-40B4-BE49-F238E27FC236}">
                <a16:creationId xmlns:a16="http://schemas.microsoft.com/office/drawing/2014/main" id="{529EA536-4D26-2448-9BD8-B16A7DE2C772}"/>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9" name="Picture 18" descr="A picture containing drawing&#10;&#10;Description automatically generated">
            <a:extLst>
              <a:ext uri="{FF2B5EF4-FFF2-40B4-BE49-F238E27FC236}">
                <a16:creationId xmlns:a16="http://schemas.microsoft.com/office/drawing/2014/main" id="{FD106332-C0BB-6347-8F12-D134D8425270}"/>
              </a:ext>
            </a:extLst>
          </p:cNvPr>
          <p:cNvPicPr>
            <a:picLocks noChangeAspect="1"/>
          </p:cNvPicPr>
          <p:nvPr userDrawn="1"/>
        </p:nvPicPr>
        <p:blipFill>
          <a:blip r:embed="rId3"/>
          <a:stretch>
            <a:fillRect/>
          </a:stretch>
        </p:blipFill>
        <p:spPr>
          <a:xfrm>
            <a:off x="131132" y="5636108"/>
            <a:ext cx="1261872" cy="1083564"/>
          </a:xfrm>
          <a:prstGeom prst="rect">
            <a:avLst/>
          </a:prstGeom>
        </p:spPr>
      </p:pic>
    </p:spTree>
    <p:extLst>
      <p:ext uri="{BB962C8B-B14F-4D97-AF65-F5344CB8AC3E}">
        <p14:creationId xmlns:p14="http://schemas.microsoft.com/office/powerpoint/2010/main" val="35384884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9" name="Picture 28" descr="A close up of a sign&#10;&#10;Description automatically generated">
            <a:extLst>
              <a:ext uri="{FF2B5EF4-FFF2-40B4-BE49-F238E27FC236}">
                <a16:creationId xmlns:a16="http://schemas.microsoft.com/office/drawing/2014/main" id="{A846EC02-D332-4342-9F11-AFAE99EA2D48}"/>
              </a:ext>
            </a:extLst>
          </p:cNvPr>
          <p:cNvPicPr>
            <a:picLocks noChangeAspect="1"/>
          </p:cNvPicPr>
          <p:nvPr userDrawn="1"/>
        </p:nvPicPr>
        <p:blipFill>
          <a:blip r:embed="rId15"/>
          <a:stretch>
            <a:fillRect/>
          </a:stretch>
        </p:blipFill>
        <p:spPr>
          <a:xfrm>
            <a:off x="136741" y="5715122"/>
            <a:ext cx="1271016" cy="949100"/>
          </a:xfrm>
          <a:prstGeom prst="rect">
            <a:avLst/>
          </a:prstGeom>
        </p:spPr>
      </p:pic>
      <p:sp>
        <p:nvSpPr>
          <p:cNvPr id="2" name="Title Placeholder 1">
            <a:extLst>
              <a:ext uri="{FF2B5EF4-FFF2-40B4-BE49-F238E27FC236}">
                <a16:creationId xmlns:a16="http://schemas.microsoft.com/office/drawing/2014/main" id="{81D973CB-EE63-BD43-B7FE-EDAD0D6AA558}"/>
              </a:ext>
            </a:extLst>
          </p:cNvPr>
          <p:cNvSpPr>
            <a:spLocks noGrp="1"/>
          </p:cNvSpPr>
          <p:nvPr>
            <p:ph type="title"/>
          </p:nvPr>
        </p:nvSpPr>
        <p:spPr>
          <a:xfrm>
            <a:off x="1788160" y="365125"/>
            <a:ext cx="956564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6714FBC-539F-4F48-BDAA-9479CFFC152C}"/>
              </a:ext>
            </a:extLst>
          </p:cNvPr>
          <p:cNvSpPr>
            <a:spLocks noGrp="1"/>
          </p:cNvSpPr>
          <p:nvPr>
            <p:ph type="body" idx="1"/>
          </p:nvPr>
        </p:nvSpPr>
        <p:spPr>
          <a:xfrm>
            <a:off x="1788160" y="1825625"/>
            <a:ext cx="9565640" cy="395541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6F7E73E-CAC3-5141-B961-FA2946339106}"/>
              </a:ext>
            </a:extLst>
          </p:cNvPr>
          <p:cNvSpPr>
            <a:spLocks noGrp="1"/>
          </p:cNvSpPr>
          <p:nvPr>
            <p:ph type="dt" sz="half" idx="2"/>
          </p:nvPr>
        </p:nvSpPr>
        <p:spPr>
          <a:xfrm>
            <a:off x="178816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10FC646-D706-F744-8D74-285615B3AD1C}" type="datetimeFigureOut">
              <a:rPr lang="en-US" smtClean="0"/>
              <a:t>4/19/2023</a:t>
            </a:fld>
            <a:endParaRPr lang="en-US"/>
          </a:p>
        </p:txBody>
      </p:sp>
      <p:sp>
        <p:nvSpPr>
          <p:cNvPr id="5" name="Footer Placeholder 4">
            <a:extLst>
              <a:ext uri="{FF2B5EF4-FFF2-40B4-BE49-F238E27FC236}">
                <a16:creationId xmlns:a16="http://schemas.microsoft.com/office/drawing/2014/main" id="{AA9E9F37-99D7-6345-A7DB-AAE499C25A25}"/>
              </a:ext>
            </a:extLst>
          </p:cNvPr>
          <p:cNvSpPr>
            <a:spLocks noGrp="1"/>
          </p:cNvSpPr>
          <p:nvPr>
            <p:ph type="ftr" sz="quarter" idx="3"/>
          </p:nvPr>
        </p:nvSpPr>
        <p:spPr>
          <a:xfrm>
            <a:off x="485394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1FB9828-C94F-9347-8523-91B4636C6D49}"/>
              </a:ext>
            </a:extLst>
          </p:cNvPr>
          <p:cNvSpPr>
            <a:spLocks noGrp="1"/>
          </p:cNvSpPr>
          <p:nvPr>
            <p:ph type="sldNum" sz="quarter" idx="4"/>
          </p:nvPr>
        </p:nvSpPr>
        <p:spPr>
          <a:xfrm>
            <a:off x="929132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EE6AFEC-37F4-1D48-80F4-D3D02F74536C}" type="slidenum">
              <a:rPr lang="en-US" smtClean="0"/>
              <a:t>‹#›</a:t>
            </a:fld>
            <a:endParaRPr lang="en-US"/>
          </a:p>
        </p:txBody>
      </p:sp>
      <p:pic>
        <p:nvPicPr>
          <p:cNvPr id="8" name="Picture 7" descr="A picture containing bird&#10;&#10;Description automatically generated">
            <a:extLst>
              <a:ext uri="{FF2B5EF4-FFF2-40B4-BE49-F238E27FC236}">
                <a16:creationId xmlns:a16="http://schemas.microsoft.com/office/drawing/2014/main" id="{01EEE2DA-9DE3-7D4E-B67F-FBC3395DB34A}"/>
              </a:ext>
            </a:extLst>
          </p:cNvPr>
          <p:cNvPicPr>
            <a:picLocks noChangeAspect="1"/>
          </p:cNvPicPr>
          <p:nvPr userDrawn="1"/>
        </p:nvPicPr>
        <p:blipFill rotWithShape="1">
          <a:blip r:embed="rId16"/>
          <a:srcRect l="13750" b="14612"/>
          <a:stretch/>
        </p:blipFill>
        <p:spPr>
          <a:xfrm>
            <a:off x="1676452" y="1"/>
            <a:ext cx="10515548" cy="6857999"/>
          </a:xfrm>
          <a:prstGeom prst="rect">
            <a:avLst/>
          </a:prstGeom>
        </p:spPr>
      </p:pic>
      <p:sp>
        <p:nvSpPr>
          <p:cNvPr id="10" name="Title 1">
            <a:extLst>
              <a:ext uri="{FF2B5EF4-FFF2-40B4-BE49-F238E27FC236}">
                <a16:creationId xmlns:a16="http://schemas.microsoft.com/office/drawing/2014/main" id="{766AC07B-FC06-8B47-96FE-ABC28A19F3A3}"/>
              </a:ext>
            </a:extLst>
          </p:cNvPr>
          <p:cNvSpPr txBox="1">
            <a:spLocks/>
          </p:cNvSpPr>
          <p:nvPr userDrawn="1"/>
        </p:nvSpPr>
        <p:spPr>
          <a:xfrm>
            <a:off x="1920239" y="532435"/>
            <a:ext cx="9718653" cy="1184156"/>
          </a:xfrm>
          <a:prstGeom prst="rect">
            <a:avLst/>
          </a:prstGeom>
        </p:spPr>
        <p:txBody>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a:p>
        </p:txBody>
      </p:sp>
      <p:sp>
        <p:nvSpPr>
          <p:cNvPr id="11" name="Content Placeholder 2">
            <a:extLst>
              <a:ext uri="{FF2B5EF4-FFF2-40B4-BE49-F238E27FC236}">
                <a16:creationId xmlns:a16="http://schemas.microsoft.com/office/drawing/2014/main" id="{54DD134A-CE7D-5F44-BD79-76E9DC634245}"/>
              </a:ext>
            </a:extLst>
          </p:cNvPr>
          <p:cNvSpPr txBox="1">
            <a:spLocks/>
          </p:cNvSpPr>
          <p:nvPr userDrawn="1"/>
        </p:nvSpPr>
        <p:spPr>
          <a:xfrm>
            <a:off x="1920240" y="1825625"/>
            <a:ext cx="9718652" cy="395541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a:p>
        </p:txBody>
      </p:sp>
      <p:sp>
        <p:nvSpPr>
          <p:cNvPr id="14" name="Rectangle 13">
            <a:extLst>
              <a:ext uri="{FF2B5EF4-FFF2-40B4-BE49-F238E27FC236}">
                <a16:creationId xmlns:a16="http://schemas.microsoft.com/office/drawing/2014/main" id="{778BD53A-3411-754A-9DB0-3B962C309B46}"/>
              </a:ext>
            </a:extLst>
          </p:cNvPr>
          <p:cNvSpPr/>
          <p:nvPr userDrawn="1"/>
        </p:nvSpPr>
        <p:spPr>
          <a:xfrm rot="5400000" flipH="1">
            <a:off x="-1807413"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6" name="Group 15">
            <a:extLst>
              <a:ext uri="{FF2B5EF4-FFF2-40B4-BE49-F238E27FC236}">
                <a16:creationId xmlns:a16="http://schemas.microsoft.com/office/drawing/2014/main" id="{AB1AD9AE-0B5A-C54A-848F-E631A944D67D}"/>
              </a:ext>
            </a:extLst>
          </p:cNvPr>
          <p:cNvGrpSpPr/>
          <p:nvPr userDrawn="1"/>
        </p:nvGrpSpPr>
        <p:grpSpPr>
          <a:xfrm>
            <a:off x="11449163" y="211742"/>
            <a:ext cx="522582" cy="530387"/>
            <a:chOff x="11140977" y="745236"/>
            <a:chExt cx="522582" cy="530387"/>
          </a:xfrm>
        </p:grpSpPr>
        <p:sp>
          <p:nvSpPr>
            <p:cNvPr id="17" name="Rectangle 16">
              <a:extLst>
                <a:ext uri="{FF2B5EF4-FFF2-40B4-BE49-F238E27FC236}">
                  <a16:creationId xmlns:a16="http://schemas.microsoft.com/office/drawing/2014/main" id="{ED19EE1A-9E9C-9F4B-9020-2809B2404DB1}"/>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8" name="Rectangle 17">
              <a:extLst>
                <a:ext uri="{FF2B5EF4-FFF2-40B4-BE49-F238E27FC236}">
                  <a16:creationId xmlns:a16="http://schemas.microsoft.com/office/drawing/2014/main" id="{C2E4CCC2-725D-534E-88C7-340D8837A885}"/>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8" name="TextBox 27">
            <a:extLst>
              <a:ext uri="{FF2B5EF4-FFF2-40B4-BE49-F238E27FC236}">
                <a16:creationId xmlns:a16="http://schemas.microsoft.com/office/drawing/2014/main" id="{CF77EF6D-931E-614E-BB10-A2FE2513CB4B}"/>
              </a:ext>
            </a:extLst>
          </p:cNvPr>
          <p:cNvSpPr txBox="1"/>
          <p:nvPr userDrawn="1"/>
        </p:nvSpPr>
        <p:spPr>
          <a:xfrm>
            <a:off x="5349923" y="6421815"/>
            <a:ext cx="6565524" cy="230832"/>
          </a:xfrm>
          <a:prstGeom prst="rect">
            <a:avLst/>
          </a:prstGeom>
          <a:noFill/>
        </p:spPr>
        <p:txBody>
          <a:bodyPr wrap="square" rtlCol="0">
            <a:spAutoFit/>
          </a:bodyPr>
          <a:lstStyle/>
          <a:p>
            <a:pPr algn="r"/>
            <a:r>
              <a:rPr lang="en-US" sz="900" kern="1200" spc="300">
                <a:solidFill>
                  <a:schemeClr val="bg1">
                    <a:lumMod val="95000"/>
                  </a:schemeClr>
                </a:solidFill>
                <a:latin typeface="Arial" panose="020B0604020202020204" pitchFamily="34" charset="0"/>
                <a:ea typeface="+mn-ea"/>
                <a:cs typeface="Arial" panose="020B0604020202020204" pitchFamily="34" charset="0"/>
              </a:rPr>
              <a:t>COLLEGE OF ENGINEERING AND COMPUTING</a:t>
            </a:r>
          </a:p>
        </p:txBody>
      </p:sp>
    </p:spTree>
    <p:extLst>
      <p:ext uri="{BB962C8B-B14F-4D97-AF65-F5344CB8AC3E}">
        <p14:creationId xmlns:p14="http://schemas.microsoft.com/office/powerpoint/2010/main" val="13288801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74" r:id="rId5"/>
    <p:sldLayoutId id="2147483675" r:id="rId6"/>
    <p:sldLayoutId id="2147483676" r:id="rId7"/>
    <p:sldLayoutId id="2147483657" r:id="rId8"/>
    <p:sldLayoutId id="2147483658" r:id="rId9"/>
    <p:sldLayoutId id="2147483659" r:id="rId10"/>
    <p:sldLayoutId id="2147483677" r:id="rId11"/>
    <p:sldLayoutId id="2147483678" r:id="rId12"/>
    <p:sldLayoutId id="2147483679" r:id="rId13"/>
  </p:sldLayoutIdLst>
  <p:txStyles>
    <p:titleStyle>
      <a:lvl1pPr algn="l" defTabSz="914400" rtl="0" eaLnBrk="1" latinLnBrk="0" hangingPunct="1">
        <a:lnSpc>
          <a:spcPct val="90000"/>
        </a:lnSpc>
        <a:spcBef>
          <a:spcPct val="0"/>
        </a:spcBef>
        <a:buNone/>
        <a:defRPr sz="3600"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4.png"/><Relationship Id="rId3" Type="http://schemas.microsoft.com/office/2007/relationships/hdphoto" Target="../media/hdphoto1.wdp"/><Relationship Id="rId7" Type="http://schemas.openxmlformats.org/officeDocument/2006/relationships/image" Target="../media/image18.png"/><Relationship Id="rId12" Type="http://schemas.openxmlformats.org/officeDocument/2006/relationships/image" Target="../media/image23.png"/><Relationship Id="rId2" Type="http://schemas.openxmlformats.org/officeDocument/2006/relationships/image" Target="../media/image15.png"/><Relationship Id="rId1" Type="http://schemas.openxmlformats.org/officeDocument/2006/relationships/slideLayout" Target="../slideLayouts/slideLayout3.xml"/><Relationship Id="rId6" Type="http://schemas.microsoft.com/office/2007/relationships/hdphoto" Target="../media/hdphoto2.wdp"/><Relationship Id="rId11" Type="http://schemas.openxmlformats.org/officeDocument/2006/relationships/image" Target="../media/image22.png"/><Relationship Id="rId5" Type="http://schemas.openxmlformats.org/officeDocument/2006/relationships/image" Target="../media/image17.png"/><Relationship Id="rId15" Type="http://schemas.openxmlformats.org/officeDocument/2006/relationships/image" Target="../media/image26.png"/><Relationship Id="rId10" Type="http://schemas.openxmlformats.org/officeDocument/2006/relationships/image" Target="../media/image21.png"/><Relationship Id="rId4" Type="http://schemas.openxmlformats.org/officeDocument/2006/relationships/image" Target="../media/image16.png"/><Relationship Id="rId9" Type="http://schemas.openxmlformats.org/officeDocument/2006/relationships/image" Target="../media/image20.png"/><Relationship Id="rId14" Type="http://schemas.openxmlformats.org/officeDocument/2006/relationships/image" Target="../media/image25.png"/></Relationships>
</file>

<file path=ppt/slides/_rels/slide1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E803C8-CF51-AE4E-8945-7CA22578B99D}"/>
              </a:ext>
            </a:extLst>
          </p:cNvPr>
          <p:cNvSpPr>
            <a:spLocks noGrp="1"/>
          </p:cNvSpPr>
          <p:nvPr>
            <p:ph type="ctrTitle"/>
          </p:nvPr>
        </p:nvSpPr>
        <p:spPr>
          <a:xfrm>
            <a:off x="1859280" y="237358"/>
            <a:ext cx="9072880" cy="2387600"/>
          </a:xfrm>
        </p:spPr>
        <p:txBody>
          <a:bodyPr anchor="t"/>
          <a:lstStyle/>
          <a:p>
            <a:r>
              <a:rPr lang="en-US">
                <a:solidFill>
                  <a:schemeClr val="accent4"/>
                </a:solidFill>
                <a:latin typeface="Bahnschrift SemiBold SemiConden"/>
                <a:cs typeface="Arial"/>
              </a:rPr>
              <a:t>Baby Feed v11.0</a:t>
            </a:r>
            <a:endParaRPr lang="en-US">
              <a:solidFill>
                <a:schemeClr val="accent4"/>
              </a:solidFill>
              <a:latin typeface="Bahnschrift SemiBold SemiConden" panose="020B0502040204020203" pitchFamily="34" charset="0"/>
              <a:cs typeface="Arial" panose="020B0604020202020204" pitchFamily="34" charset="0"/>
            </a:endParaRPr>
          </a:p>
        </p:txBody>
      </p:sp>
      <p:sp>
        <p:nvSpPr>
          <p:cNvPr id="3" name="Subtitle 2">
            <a:extLst>
              <a:ext uri="{FF2B5EF4-FFF2-40B4-BE49-F238E27FC236}">
                <a16:creationId xmlns:a16="http://schemas.microsoft.com/office/drawing/2014/main" id="{30A2FD73-4108-A149-AFB5-8087DB842A9E}"/>
              </a:ext>
            </a:extLst>
          </p:cNvPr>
          <p:cNvSpPr>
            <a:spLocks noGrp="1"/>
          </p:cNvSpPr>
          <p:nvPr>
            <p:ph type="subTitle" idx="1"/>
          </p:nvPr>
        </p:nvSpPr>
        <p:spPr>
          <a:xfrm>
            <a:off x="1859279" y="2084109"/>
            <a:ext cx="3549229" cy="1064398"/>
          </a:xfrm>
        </p:spPr>
        <p:txBody>
          <a:bodyPr vert="horz" lIns="91440" tIns="45720" rIns="91440" bIns="45720" rtlCol="0" anchor="t">
            <a:noAutofit/>
          </a:bodyPr>
          <a:lstStyle/>
          <a:p>
            <a:r>
              <a:rPr lang="en-US" sz="1800">
                <a:solidFill>
                  <a:schemeClr val="accent4"/>
                </a:solidFill>
              </a:rPr>
              <a:t>Product Owner: </a:t>
            </a:r>
            <a:r>
              <a:rPr lang="en-US" sz="1800"/>
              <a:t>Cristina Palacios</a:t>
            </a:r>
            <a:endParaRPr lang="en-US" sz="1800">
              <a:cs typeface="Arial"/>
            </a:endParaRPr>
          </a:p>
          <a:p>
            <a:r>
              <a:rPr lang="en-US" sz="1800">
                <a:solidFill>
                  <a:schemeClr val="accent4"/>
                </a:solidFill>
              </a:rPr>
              <a:t>Instructor:</a:t>
            </a:r>
            <a:r>
              <a:rPr lang="en-US" sz="1800"/>
              <a:t> Masoud Sadjadi</a:t>
            </a:r>
            <a:endParaRPr lang="en-US" sz="1800">
              <a:cs typeface="Arial"/>
            </a:endParaRPr>
          </a:p>
        </p:txBody>
      </p:sp>
      <p:sp>
        <p:nvSpPr>
          <p:cNvPr id="5" name="TextBox 4">
            <a:extLst>
              <a:ext uri="{FF2B5EF4-FFF2-40B4-BE49-F238E27FC236}">
                <a16:creationId xmlns:a16="http://schemas.microsoft.com/office/drawing/2014/main" id="{18820D38-721E-27A8-CCAD-9AC3B3FDBD07}"/>
              </a:ext>
            </a:extLst>
          </p:cNvPr>
          <p:cNvSpPr txBox="1"/>
          <p:nvPr/>
        </p:nvSpPr>
        <p:spPr>
          <a:xfrm>
            <a:off x="1859279" y="3518908"/>
            <a:ext cx="3276691" cy="1754326"/>
          </a:xfrm>
          <a:prstGeom prst="rect">
            <a:avLst/>
          </a:prstGeom>
          <a:noFill/>
        </p:spPr>
        <p:txBody>
          <a:bodyPr wrap="square" lIns="91440" tIns="45720" rIns="91440" bIns="45720" anchor="t">
            <a:spAutoFit/>
          </a:bodyPr>
          <a:lstStyle/>
          <a:p>
            <a:r>
              <a:rPr lang="en-US">
                <a:solidFill>
                  <a:schemeClr val="accent4"/>
                </a:solidFill>
              </a:rPr>
              <a:t>Capstone II Students:</a:t>
            </a:r>
            <a:endParaRPr lang="en-US">
              <a:solidFill>
                <a:schemeClr val="accent4"/>
              </a:solidFill>
              <a:cs typeface="Arial"/>
            </a:endParaRPr>
          </a:p>
          <a:p>
            <a:r>
              <a:rPr lang="en-US">
                <a:solidFill>
                  <a:schemeClr val="bg1"/>
                </a:solidFill>
              </a:rPr>
              <a:t>Jada Wilson </a:t>
            </a:r>
            <a:r>
              <a:rPr lang="en-US">
                <a:solidFill>
                  <a:schemeClr val="accent4"/>
                </a:solidFill>
              </a:rPr>
              <a:t>(Team Lead)</a:t>
            </a:r>
            <a:endParaRPr lang="en-US">
              <a:solidFill>
                <a:schemeClr val="accent4"/>
              </a:solidFill>
              <a:cs typeface="Arial"/>
            </a:endParaRPr>
          </a:p>
          <a:p>
            <a:r>
              <a:rPr lang="en-US">
                <a:solidFill>
                  <a:schemeClr val="bg1"/>
                </a:solidFill>
              </a:rPr>
              <a:t>Sergio Fernandez</a:t>
            </a:r>
          </a:p>
          <a:p>
            <a:r>
              <a:rPr lang="en-US">
                <a:solidFill>
                  <a:schemeClr val="bg1"/>
                </a:solidFill>
              </a:rPr>
              <a:t>Mariam Cueto</a:t>
            </a:r>
            <a:endParaRPr lang="en-US">
              <a:solidFill>
                <a:schemeClr val="bg1"/>
              </a:solidFill>
              <a:cs typeface="Arial"/>
            </a:endParaRPr>
          </a:p>
          <a:p>
            <a:r>
              <a:rPr lang="en-US">
                <a:solidFill>
                  <a:schemeClr val="bg1"/>
                </a:solidFill>
              </a:rPr>
              <a:t>Christian </a:t>
            </a:r>
            <a:r>
              <a:rPr lang="en-US" err="1">
                <a:solidFill>
                  <a:schemeClr val="bg1"/>
                </a:solidFill>
              </a:rPr>
              <a:t>Derisca</a:t>
            </a:r>
            <a:endParaRPr lang="en-US">
              <a:solidFill>
                <a:schemeClr val="bg1"/>
              </a:solidFill>
              <a:cs typeface="Arial"/>
            </a:endParaRPr>
          </a:p>
          <a:p>
            <a:r>
              <a:rPr lang="en-US" err="1">
                <a:solidFill>
                  <a:schemeClr val="bg1"/>
                </a:solidFill>
              </a:rPr>
              <a:t>Valrie</a:t>
            </a:r>
            <a:r>
              <a:rPr lang="en-US">
                <a:solidFill>
                  <a:schemeClr val="bg1"/>
                </a:solidFill>
              </a:rPr>
              <a:t> Jules</a:t>
            </a:r>
            <a:endParaRPr lang="en-US">
              <a:solidFill>
                <a:schemeClr val="bg1"/>
              </a:solidFill>
              <a:cs typeface="Arial"/>
            </a:endParaRPr>
          </a:p>
        </p:txBody>
      </p:sp>
      <p:pic>
        <p:nvPicPr>
          <p:cNvPr id="8" name="Picture 7" descr="Logo, icon&#10;&#10;Description automatically generated">
            <a:extLst>
              <a:ext uri="{FF2B5EF4-FFF2-40B4-BE49-F238E27FC236}">
                <a16:creationId xmlns:a16="http://schemas.microsoft.com/office/drawing/2014/main" id="{5FB3C270-625A-41A7-FDE7-BDCEE2619006}"/>
              </a:ext>
            </a:extLst>
          </p:cNvPr>
          <p:cNvPicPr>
            <a:picLocks noChangeAspect="1"/>
          </p:cNvPicPr>
          <p:nvPr/>
        </p:nvPicPr>
        <p:blipFill>
          <a:blip r:embed="rId3"/>
          <a:stretch>
            <a:fillRect/>
          </a:stretch>
        </p:blipFill>
        <p:spPr>
          <a:xfrm>
            <a:off x="7283669" y="1733771"/>
            <a:ext cx="3648491" cy="3569504"/>
          </a:xfrm>
          <a:prstGeom prst="rect">
            <a:avLst/>
          </a:prstGeom>
        </p:spPr>
      </p:pic>
      <p:pic>
        <p:nvPicPr>
          <p:cNvPr id="4" name="Picture 5">
            <a:extLst>
              <a:ext uri="{FF2B5EF4-FFF2-40B4-BE49-F238E27FC236}">
                <a16:creationId xmlns:a16="http://schemas.microsoft.com/office/drawing/2014/main" id="{D9EB2F5C-44F5-123D-0F7E-0CEC50F7FC7D}"/>
              </a:ext>
            </a:extLst>
          </p:cNvPr>
          <p:cNvPicPr>
            <a:picLocks noChangeAspect="1"/>
          </p:cNvPicPr>
          <p:nvPr/>
        </p:nvPicPr>
        <p:blipFill>
          <a:blip r:embed="rId4"/>
          <a:stretch>
            <a:fillRect/>
          </a:stretch>
        </p:blipFill>
        <p:spPr>
          <a:xfrm>
            <a:off x="7102876" y="6101191"/>
            <a:ext cx="4711699" cy="603657"/>
          </a:xfrm>
          <a:prstGeom prst="rect">
            <a:avLst/>
          </a:prstGeom>
        </p:spPr>
      </p:pic>
    </p:spTree>
    <p:extLst>
      <p:ext uri="{BB962C8B-B14F-4D97-AF65-F5344CB8AC3E}">
        <p14:creationId xmlns:p14="http://schemas.microsoft.com/office/powerpoint/2010/main" val="509943936"/>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4D12B4-64C1-4E4C-B14C-F62F63640FC8}"/>
              </a:ext>
            </a:extLst>
          </p:cNvPr>
          <p:cNvSpPr>
            <a:spLocks noGrp="1"/>
          </p:cNvSpPr>
          <p:nvPr>
            <p:ph type="title"/>
          </p:nvPr>
        </p:nvSpPr>
        <p:spPr>
          <a:xfrm>
            <a:off x="1920239" y="-59643"/>
            <a:ext cx="9718653" cy="1184156"/>
          </a:xfrm>
        </p:spPr>
        <p:txBody>
          <a:bodyPr/>
          <a:lstStyle/>
          <a:p>
            <a:r>
              <a:rPr lang="en-US">
                <a:solidFill>
                  <a:schemeClr val="accent4"/>
                </a:solidFill>
                <a:latin typeface="Bahnschrift SemiBold SemiConden" panose="020B0502040204020203" pitchFamily="34" charset="0"/>
                <a:cs typeface="Arial" panose="020B0604020202020204" pitchFamily="34" charset="0"/>
              </a:rPr>
              <a:t>Technologies Used</a:t>
            </a:r>
            <a:endParaRPr lang="en-US"/>
          </a:p>
        </p:txBody>
      </p:sp>
      <p:pic>
        <p:nvPicPr>
          <p:cNvPr id="2050" name="Picture 2">
            <a:extLst>
              <a:ext uri="{FF2B5EF4-FFF2-40B4-BE49-F238E27FC236}">
                <a16:creationId xmlns:a16="http://schemas.microsoft.com/office/drawing/2014/main" id="{B388D94C-DF55-11C2-AA27-FB27F8133F95}"/>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2290204" y="869765"/>
            <a:ext cx="1051561" cy="1051561"/>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a:extLst>
              <a:ext uri="{FF2B5EF4-FFF2-40B4-BE49-F238E27FC236}">
                <a16:creationId xmlns:a16="http://schemas.microsoft.com/office/drawing/2014/main" id="{E0DCF00B-CD61-EAD2-8511-BD7A7D6EF5DB}"/>
              </a:ext>
            </a:extLst>
          </p:cNvPr>
          <p:cNvPicPr>
            <a:picLocks noChangeAspect="1" noChangeArrowheads="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458075" y="912238"/>
            <a:ext cx="918472" cy="918472"/>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a:extLst>
              <a:ext uri="{FF2B5EF4-FFF2-40B4-BE49-F238E27FC236}">
                <a16:creationId xmlns:a16="http://schemas.microsoft.com/office/drawing/2014/main" id="{A96D605B-B037-FFE2-94A7-9B372D27480A}"/>
              </a:ext>
            </a:extLst>
          </p:cNvPr>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10000" b="90000" l="10000" r="90000">
                        <a14:foregroundMark x1="35742" y1="31055" x2="41406" y2="37891"/>
                        <a14:foregroundMark x1="45898" y1="20508" x2="54297" y2="28711"/>
                        <a14:foregroundMark x1="69727" y1="39258" x2="73828" y2="45508"/>
                        <a14:foregroundMark x1="58398" y1="66797" x2="60352" y2="77148"/>
                      </a14:backgroundRemoval>
                    </a14:imgEffect>
                  </a14:imgLayer>
                </a14:imgProps>
              </a:ext>
              <a:ext uri="{28A0092B-C50C-407E-A947-70E740481C1C}">
                <a14:useLocalDpi xmlns:a14="http://schemas.microsoft.com/office/drawing/2010/main" val="0"/>
              </a:ext>
            </a:extLst>
          </a:blip>
          <a:srcRect/>
          <a:stretch>
            <a:fillRect/>
          </a:stretch>
        </p:blipFill>
        <p:spPr bwMode="auto">
          <a:xfrm>
            <a:off x="2359318" y="1854781"/>
            <a:ext cx="1051561" cy="1051561"/>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a:extLst>
              <a:ext uri="{FF2B5EF4-FFF2-40B4-BE49-F238E27FC236}">
                <a16:creationId xmlns:a16="http://schemas.microsoft.com/office/drawing/2014/main" id="{B9BC93AB-0673-BFD2-CA00-EA0E8FBE61C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66092" y="3722831"/>
            <a:ext cx="2297214" cy="894858"/>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a:extLst>
              <a:ext uri="{FF2B5EF4-FFF2-40B4-BE49-F238E27FC236}">
                <a16:creationId xmlns:a16="http://schemas.microsoft.com/office/drawing/2014/main" id="{6E81F56F-94B6-0332-3E99-783BEBD9AA92}"/>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690082" y="3886980"/>
            <a:ext cx="742268" cy="742268"/>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a:extLst>
              <a:ext uri="{FF2B5EF4-FFF2-40B4-BE49-F238E27FC236}">
                <a16:creationId xmlns:a16="http://schemas.microsoft.com/office/drawing/2014/main" id="{3510573E-79F7-45D8-6220-01EE60DC2745}"/>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495578" y="2120465"/>
            <a:ext cx="881912" cy="623630"/>
          </a:xfrm>
          <a:prstGeom prst="rect">
            <a:avLst/>
          </a:prstGeom>
          <a:noFill/>
          <a:extLst>
            <a:ext uri="{909E8E84-426E-40DD-AFC4-6F175D3DCCD1}">
              <a14:hiddenFill xmlns:a14="http://schemas.microsoft.com/office/drawing/2010/main">
                <a:solidFill>
                  <a:srgbClr val="FFFFFF"/>
                </a:solidFill>
              </a14:hiddenFill>
            </a:ext>
          </a:extLst>
        </p:spPr>
      </p:pic>
      <p:pic>
        <p:nvPicPr>
          <p:cNvPr id="2068" name="Picture 20">
            <a:extLst>
              <a:ext uri="{FF2B5EF4-FFF2-40B4-BE49-F238E27FC236}">
                <a16:creationId xmlns:a16="http://schemas.microsoft.com/office/drawing/2014/main" id="{2E583DF7-1DB3-FD94-C842-6E5F550949E9}"/>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960270" y="4629248"/>
            <a:ext cx="1262709" cy="1262709"/>
          </a:xfrm>
          <a:prstGeom prst="rect">
            <a:avLst/>
          </a:prstGeom>
          <a:noFill/>
          <a:extLst>
            <a:ext uri="{909E8E84-426E-40DD-AFC4-6F175D3DCCD1}">
              <a14:hiddenFill xmlns:a14="http://schemas.microsoft.com/office/drawing/2010/main">
                <a:solidFill>
                  <a:srgbClr val="FFFFFF"/>
                </a:solidFill>
              </a14:hiddenFill>
            </a:ext>
          </a:extLst>
        </p:spPr>
      </p:pic>
      <p:pic>
        <p:nvPicPr>
          <p:cNvPr id="2070" name="Picture 22">
            <a:extLst>
              <a:ext uri="{FF2B5EF4-FFF2-40B4-BE49-F238E27FC236}">
                <a16:creationId xmlns:a16="http://schemas.microsoft.com/office/drawing/2014/main" id="{05260BBE-4CC8-360A-3755-ACE30A111CAF}"/>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rot="21420299">
            <a:off x="6427735" y="4234808"/>
            <a:ext cx="894156" cy="894156"/>
          </a:xfrm>
          <a:prstGeom prst="rect">
            <a:avLst/>
          </a:prstGeom>
          <a:noFill/>
          <a:extLst>
            <a:ext uri="{909E8E84-426E-40DD-AFC4-6F175D3DCCD1}">
              <a14:hiddenFill xmlns:a14="http://schemas.microsoft.com/office/drawing/2010/main">
                <a:solidFill>
                  <a:srgbClr val="FFFFFF"/>
                </a:solidFill>
              </a14:hiddenFill>
            </a:ext>
          </a:extLst>
        </p:spPr>
      </p:pic>
      <p:pic>
        <p:nvPicPr>
          <p:cNvPr id="2072" name="Picture 24">
            <a:extLst>
              <a:ext uri="{FF2B5EF4-FFF2-40B4-BE49-F238E27FC236}">
                <a16:creationId xmlns:a16="http://schemas.microsoft.com/office/drawing/2014/main" id="{EBD5C088-C0A7-AFCF-C24B-108AACBB121E}"/>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357690" y="5241584"/>
            <a:ext cx="939654" cy="939654"/>
          </a:xfrm>
          <a:prstGeom prst="rect">
            <a:avLst/>
          </a:prstGeom>
          <a:noFill/>
          <a:extLst>
            <a:ext uri="{909E8E84-426E-40DD-AFC4-6F175D3DCCD1}">
              <a14:hiddenFill xmlns:a14="http://schemas.microsoft.com/office/drawing/2010/main">
                <a:solidFill>
                  <a:srgbClr val="FFFFFF"/>
                </a:solidFill>
              </a14:hiddenFill>
            </a:ext>
          </a:extLst>
        </p:spPr>
      </p:pic>
      <p:pic>
        <p:nvPicPr>
          <p:cNvPr id="2074" name="Picture 26">
            <a:extLst>
              <a:ext uri="{FF2B5EF4-FFF2-40B4-BE49-F238E27FC236}">
                <a16:creationId xmlns:a16="http://schemas.microsoft.com/office/drawing/2014/main" id="{75E41E67-A120-060C-064E-14145B03E36A}"/>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345724" y="3107578"/>
            <a:ext cx="1089711" cy="1089711"/>
          </a:xfrm>
          <a:prstGeom prst="rect">
            <a:avLst/>
          </a:prstGeom>
          <a:noFill/>
          <a:extLst>
            <a:ext uri="{909E8E84-426E-40DD-AFC4-6F175D3DCCD1}">
              <a14:hiddenFill xmlns:a14="http://schemas.microsoft.com/office/drawing/2010/main">
                <a:solidFill>
                  <a:srgbClr val="FFFFFF"/>
                </a:solidFill>
              </a14:hiddenFill>
            </a:ext>
          </a:extLst>
        </p:spPr>
      </p:pic>
      <p:pic>
        <p:nvPicPr>
          <p:cNvPr id="2076" name="Picture 28">
            <a:extLst>
              <a:ext uri="{FF2B5EF4-FFF2-40B4-BE49-F238E27FC236}">
                <a16:creationId xmlns:a16="http://schemas.microsoft.com/office/drawing/2014/main" id="{94303BEC-DF3F-CC43-5011-800068406819}"/>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275884" y="4197289"/>
            <a:ext cx="1360544" cy="1360544"/>
          </a:xfrm>
          <a:prstGeom prst="rect">
            <a:avLst/>
          </a:prstGeom>
          <a:noFill/>
          <a:extLst>
            <a:ext uri="{909E8E84-426E-40DD-AFC4-6F175D3DCCD1}">
              <a14:hiddenFill xmlns:a14="http://schemas.microsoft.com/office/drawing/2010/main">
                <a:solidFill>
                  <a:srgbClr val="FFFFFF"/>
                </a:solidFill>
              </a14:hiddenFill>
            </a:ext>
          </a:extLst>
        </p:spPr>
      </p:pic>
      <p:pic>
        <p:nvPicPr>
          <p:cNvPr id="2082" name="Picture 34">
            <a:extLst>
              <a:ext uri="{FF2B5EF4-FFF2-40B4-BE49-F238E27FC236}">
                <a16:creationId xmlns:a16="http://schemas.microsoft.com/office/drawing/2014/main" id="{1B19142E-A592-309F-6BD4-F94849B82AF5}"/>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777342" y="4886350"/>
            <a:ext cx="912740" cy="91274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Rounded Corners 2">
            <a:extLst>
              <a:ext uri="{FF2B5EF4-FFF2-40B4-BE49-F238E27FC236}">
                <a16:creationId xmlns:a16="http://schemas.microsoft.com/office/drawing/2014/main" id="{330F3853-2931-3BDD-C021-ED737F708744}"/>
              </a:ext>
            </a:extLst>
          </p:cNvPr>
          <p:cNvSpPr/>
          <p:nvPr/>
        </p:nvSpPr>
        <p:spPr>
          <a:xfrm>
            <a:off x="2235924" y="869764"/>
            <a:ext cx="2506912" cy="2036577"/>
          </a:xfrm>
          <a:prstGeom prst="roundRect">
            <a:avLst/>
          </a:prstGeom>
          <a:noFill/>
          <a:ln w="28575">
            <a:solidFill>
              <a:schemeClr val="accent2"/>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val 3">
            <a:extLst>
              <a:ext uri="{FF2B5EF4-FFF2-40B4-BE49-F238E27FC236}">
                <a16:creationId xmlns:a16="http://schemas.microsoft.com/office/drawing/2014/main" id="{20F038F9-97FD-3C8A-3971-1F57B9EBD603}"/>
              </a:ext>
            </a:extLst>
          </p:cNvPr>
          <p:cNvSpPr/>
          <p:nvPr/>
        </p:nvSpPr>
        <p:spPr>
          <a:xfrm>
            <a:off x="4813762" y="2139909"/>
            <a:ext cx="90170" cy="85090"/>
          </a:xfrm>
          <a:prstGeom prst="ellipse">
            <a:avLst/>
          </a:prstGeom>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a:extLst>
              <a:ext uri="{FF2B5EF4-FFF2-40B4-BE49-F238E27FC236}">
                <a16:creationId xmlns:a16="http://schemas.microsoft.com/office/drawing/2014/main" id="{05793300-5523-4B76-3989-9CE2A8836A01}"/>
              </a:ext>
            </a:extLst>
          </p:cNvPr>
          <p:cNvCxnSpPr>
            <a:cxnSpLocks/>
            <a:stCxn id="4" idx="7"/>
          </p:cNvCxnSpPr>
          <p:nvPr/>
        </p:nvCxnSpPr>
        <p:spPr>
          <a:xfrm flipV="1">
            <a:off x="4890727" y="1194151"/>
            <a:ext cx="832536" cy="958219"/>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10" name="Title 1">
            <a:extLst>
              <a:ext uri="{FF2B5EF4-FFF2-40B4-BE49-F238E27FC236}">
                <a16:creationId xmlns:a16="http://schemas.microsoft.com/office/drawing/2014/main" id="{7DABA52C-3572-138B-E821-3CA529495F7C}"/>
              </a:ext>
            </a:extLst>
          </p:cNvPr>
          <p:cNvSpPr txBox="1">
            <a:spLocks/>
          </p:cNvSpPr>
          <p:nvPr/>
        </p:nvSpPr>
        <p:spPr>
          <a:xfrm>
            <a:off x="5619788" y="633597"/>
            <a:ext cx="9013167" cy="94571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r>
              <a:rPr lang="en-US" sz="1200">
                <a:solidFill>
                  <a:schemeClr val="accent4"/>
                </a:solidFill>
                <a:latin typeface="Arial Narrow" panose="020B0606020202030204" pitchFamily="34" charset="0"/>
                <a:cs typeface="Arial" panose="020B0604020202020204" pitchFamily="34" charset="0"/>
              </a:rPr>
              <a:t>Development/Collaboration</a:t>
            </a:r>
            <a:endParaRPr lang="en-US" sz="1200">
              <a:latin typeface="Abadi" panose="020B0604020202020204" pitchFamily="34" charset="0"/>
            </a:endParaRPr>
          </a:p>
        </p:txBody>
      </p:sp>
      <p:cxnSp>
        <p:nvCxnSpPr>
          <p:cNvPr id="14" name="Straight Connector 13">
            <a:extLst>
              <a:ext uri="{FF2B5EF4-FFF2-40B4-BE49-F238E27FC236}">
                <a16:creationId xmlns:a16="http://schemas.microsoft.com/office/drawing/2014/main" id="{74161593-4B14-377C-A159-7F2B6DC60B99}"/>
              </a:ext>
            </a:extLst>
          </p:cNvPr>
          <p:cNvCxnSpPr>
            <a:cxnSpLocks/>
          </p:cNvCxnSpPr>
          <p:nvPr/>
        </p:nvCxnSpPr>
        <p:spPr>
          <a:xfrm>
            <a:off x="5721120" y="1195559"/>
            <a:ext cx="1514475"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17" name="Rectangle: Rounded Corners 16">
            <a:extLst>
              <a:ext uri="{FF2B5EF4-FFF2-40B4-BE49-F238E27FC236}">
                <a16:creationId xmlns:a16="http://schemas.microsoft.com/office/drawing/2014/main" id="{9F8F0787-58EE-5E0C-6EE9-89E4C65C252F}"/>
              </a:ext>
            </a:extLst>
          </p:cNvPr>
          <p:cNvSpPr/>
          <p:nvPr/>
        </p:nvSpPr>
        <p:spPr>
          <a:xfrm>
            <a:off x="2065631" y="3636318"/>
            <a:ext cx="3432293" cy="2255639"/>
          </a:xfrm>
          <a:prstGeom prst="roundRect">
            <a:avLst/>
          </a:prstGeom>
          <a:noFill/>
          <a:ln w="28575">
            <a:solidFill>
              <a:schemeClr val="accent2"/>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 name="Straight Connector 17">
            <a:extLst>
              <a:ext uri="{FF2B5EF4-FFF2-40B4-BE49-F238E27FC236}">
                <a16:creationId xmlns:a16="http://schemas.microsoft.com/office/drawing/2014/main" id="{724CD98A-528E-BC2D-D530-798CA5977511}"/>
              </a:ext>
            </a:extLst>
          </p:cNvPr>
          <p:cNvCxnSpPr>
            <a:cxnSpLocks/>
          </p:cNvCxnSpPr>
          <p:nvPr/>
        </p:nvCxnSpPr>
        <p:spPr>
          <a:xfrm flipV="1">
            <a:off x="5244312" y="2552589"/>
            <a:ext cx="533186" cy="91958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19" name="Title 1">
            <a:extLst>
              <a:ext uri="{FF2B5EF4-FFF2-40B4-BE49-F238E27FC236}">
                <a16:creationId xmlns:a16="http://schemas.microsoft.com/office/drawing/2014/main" id="{869DA3B0-6B0E-1CEF-936E-3BA04117CD38}"/>
              </a:ext>
            </a:extLst>
          </p:cNvPr>
          <p:cNvSpPr txBox="1">
            <a:spLocks/>
          </p:cNvSpPr>
          <p:nvPr/>
        </p:nvSpPr>
        <p:spPr>
          <a:xfrm>
            <a:off x="5733789" y="1971842"/>
            <a:ext cx="9013167" cy="94571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r>
              <a:rPr lang="en-US" sz="1200">
                <a:solidFill>
                  <a:schemeClr val="accent4"/>
                </a:solidFill>
                <a:latin typeface="Arial Narrow" panose="020B0606020202030204" pitchFamily="34" charset="0"/>
                <a:cs typeface="Arial" panose="020B0604020202020204" pitchFamily="34" charset="0"/>
              </a:rPr>
              <a:t>Programming Languages</a:t>
            </a:r>
            <a:endParaRPr lang="en-US" sz="1200">
              <a:latin typeface="Abadi" panose="020B0604020202020204" pitchFamily="34" charset="0"/>
            </a:endParaRPr>
          </a:p>
        </p:txBody>
      </p:sp>
      <p:cxnSp>
        <p:nvCxnSpPr>
          <p:cNvPr id="20" name="Straight Connector 19">
            <a:extLst>
              <a:ext uri="{FF2B5EF4-FFF2-40B4-BE49-F238E27FC236}">
                <a16:creationId xmlns:a16="http://schemas.microsoft.com/office/drawing/2014/main" id="{BA383D91-84E2-3BBC-7883-D85EA164A3A9}"/>
              </a:ext>
            </a:extLst>
          </p:cNvPr>
          <p:cNvCxnSpPr>
            <a:cxnSpLocks/>
          </p:cNvCxnSpPr>
          <p:nvPr/>
        </p:nvCxnSpPr>
        <p:spPr>
          <a:xfrm>
            <a:off x="5777498" y="2546345"/>
            <a:ext cx="1514475"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21" name="Oval 20">
            <a:extLst>
              <a:ext uri="{FF2B5EF4-FFF2-40B4-BE49-F238E27FC236}">
                <a16:creationId xmlns:a16="http://schemas.microsoft.com/office/drawing/2014/main" id="{A00BEF8C-180E-87E3-C94C-0D57FD4D2C30}"/>
              </a:ext>
            </a:extLst>
          </p:cNvPr>
          <p:cNvSpPr/>
          <p:nvPr/>
        </p:nvSpPr>
        <p:spPr>
          <a:xfrm>
            <a:off x="5162738" y="3459576"/>
            <a:ext cx="90170" cy="85090"/>
          </a:xfrm>
          <a:prstGeom prst="ellipse">
            <a:avLst/>
          </a:prstGeom>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Rounded Corners 28">
            <a:extLst>
              <a:ext uri="{FF2B5EF4-FFF2-40B4-BE49-F238E27FC236}">
                <a16:creationId xmlns:a16="http://schemas.microsoft.com/office/drawing/2014/main" id="{F4D073EA-6EC5-A56D-5559-48A6F2A784D7}"/>
              </a:ext>
            </a:extLst>
          </p:cNvPr>
          <p:cNvSpPr/>
          <p:nvPr/>
        </p:nvSpPr>
        <p:spPr>
          <a:xfrm>
            <a:off x="5934875" y="3068806"/>
            <a:ext cx="1821683" cy="3213884"/>
          </a:xfrm>
          <a:prstGeom prst="roundRect">
            <a:avLst/>
          </a:prstGeom>
          <a:noFill/>
          <a:ln w="28575">
            <a:solidFill>
              <a:schemeClr val="accent2"/>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a:extLst>
              <a:ext uri="{FF2B5EF4-FFF2-40B4-BE49-F238E27FC236}">
                <a16:creationId xmlns:a16="http://schemas.microsoft.com/office/drawing/2014/main" id="{C9678BAE-7F36-976E-957B-643246F67B86}"/>
              </a:ext>
            </a:extLst>
          </p:cNvPr>
          <p:cNvSpPr/>
          <p:nvPr/>
        </p:nvSpPr>
        <p:spPr>
          <a:xfrm>
            <a:off x="7526469" y="2904778"/>
            <a:ext cx="90170" cy="85090"/>
          </a:xfrm>
          <a:prstGeom prst="ellipse">
            <a:avLst/>
          </a:prstGeom>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1" name="Straight Connector 30">
            <a:extLst>
              <a:ext uri="{FF2B5EF4-FFF2-40B4-BE49-F238E27FC236}">
                <a16:creationId xmlns:a16="http://schemas.microsoft.com/office/drawing/2014/main" id="{05370822-1BDA-A04A-9D17-CB94F3370B0A}"/>
              </a:ext>
            </a:extLst>
          </p:cNvPr>
          <p:cNvCxnSpPr>
            <a:cxnSpLocks/>
          </p:cNvCxnSpPr>
          <p:nvPr/>
        </p:nvCxnSpPr>
        <p:spPr>
          <a:xfrm flipV="1">
            <a:off x="7601820" y="2546345"/>
            <a:ext cx="233719" cy="368111"/>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B13E0A3-B60A-B1D4-76D5-F6EF7A6B04A8}"/>
              </a:ext>
            </a:extLst>
          </p:cNvPr>
          <p:cNvCxnSpPr>
            <a:cxnSpLocks/>
          </p:cNvCxnSpPr>
          <p:nvPr/>
        </p:nvCxnSpPr>
        <p:spPr>
          <a:xfrm>
            <a:off x="7835539" y="2546345"/>
            <a:ext cx="690563"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35" name="Flowchart: Magnetic Disk 34">
            <a:extLst>
              <a:ext uri="{FF2B5EF4-FFF2-40B4-BE49-F238E27FC236}">
                <a16:creationId xmlns:a16="http://schemas.microsoft.com/office/drawing/2014/main" id="{9BA0EE3B-D5EA-721D-2511-ABF62060F536}"/>
              </a:ext>
            </a:extLst>
          </p:cNvPr>
          <p:cNvSpPr/>
          <p:nvPr/>
        </p:nvSpPr>
        <p:spPr>
          <a:xfrm>
            <a:off x="8002355" y="3989041"/>
            <a:ext cx="1907602" cy="1777040"/>
          </a:xfrm>
          <a:prstGeom prst="flowChartMagneticDisk">
            <a:avLst/>
          </a:prstGeom>
          <a:noFill/>
          <a:ln w="12700">
            <a:solidFill>
              <a:schemeClr val="accent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itle 1">
            <a:extLst>
              <a:ext uri="{FF2B5EF4-FFF2-40B4-BE49-F238E27FC236}">
                <a16:creationId xmlns:a16="http://schemas.microsoft.com/office/drawing/2014/main" id="{100EB23E-96AD-8092-152B-2610FDAEF931}"/>
              </a:ext>
            </a:extLst>
          </p:cNvPr>
          <p:cNvSpPr txBox="1">
            <a:spLocks/>
          </p:cNvSpPr>
          <p:nvPr/>
        </p:nvSpPr>
        <p:spPr>
          <a:xfrm>
            <a:off x="7734028" y="2001473"/>
            <a:ext cx="9013167" cy="94571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r>
              <a:rPr lang="en-US" sz="1200">
                <a:solidFill>
                  <a:schemeClr val="accent4"/>
                </a:solidFill>
                <a:latin typeface="Arial Narrow" panose="020B0606020202030204" pitchFamily="34" charset="0"/>
                <a:cs typeface="Arial" panose="020B0604020202020204" pitchFamily="34" charset="0"/>
              </a:rPr>
              <a:t>Frameworks</a:t>
            </a:r>
            <a:endParaRPr lang="en-US" sz="1200">
              <a:latin typeface="Abadi" panose="020B0604020202020204" pitchFamily="34" charset="0"/>
            </a:endParaRPr>
          </a:p>
        </p:txBody>
      </p:sp>
      <p:sp>
        <p:nvSpPr>
          <p:cNvPr id="40" name="Oval 39">
            <a:extLst>
              <a:ext uri="{FF2B5EF4-FFF2-40B4-BE49-F238E27FC236}">
                <a16:creationId xmlns:a16="http://schemas.microsoft.com/office/drawing/2014/main" id="{428EBFD1-A1D9-C880-C424-0AB77318A949}"/>
              </a:ext>
            </a:extLst>
          </p:cNvPr>
          <p:cNvSpPr/>
          <p:nvPr/>
        </p:nvSpPr>
        <p:spPr>
          <a:xfrm>
            <a:off x="9303403" y="3927536"/>
            <a:ext cx="90170" cy="85090"/>
          </a:xfrm>
          <a:prstGeom prst="ellipse">
            <a:avLst/>
          </a:prstGeom>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1" name="Straight Connector 40">
            <a:extLst>
              <a:ext uri="{FF2B5EF4-FFF2-40B4-BE49-F238E27FC236}">
                <a16:creationId xmlns:a16="http://schemas.microsoft.com/office/drawing/2014/main" id="{1F3BD3F1-08E6-1E3F-94E6-DA74E88BB090}"/>
              </a:ext>
            </a:extLst>
          </p:cNvPr>
          <p:cNvCxnSpPr>
            <a:cxnSpLocks/>
          </p:cNvCxnSpPr>
          <p:nvPr/>
        </p:nvCxnSpPr>
        <p:spPr>
          <a:xfrm flipV="1">
            <a:off x="9384047" y="3742873"/>
            <a:ext cx="204339" cy="203661"/>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42" name="Title 1">
            <a:extLst>
              <a:ext uri="{FF2B5EF4-FFF2-40B4-BE49-F238E27FC236}">
                <a16:creationId xmlns:a16="http://schemas.microsoft.com/office/drawing/2014/main" id="{EC4880A5-6899-31E8-D466-E8E9A4991C40}"/>
              </a:ext>
            </a:extLst>
          </p:cNvPr>
          <p:cNvSpPr txBox="1">
            <a:spLocks/>
          </p:cNvSpPr>
          <p:nvPr/>
        </p:nvSpPr>
        <p:spPr>
          <a:xfrm>
            <a:off x="9486216" y="3203505"/>
            <a:ext cx="1544449" cy="94571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r>
              <a:rPr lang="en-US" sz="1200">
                <a:solidFill>
                  <a:schemeClr val="accent4"/>
                </a:solidFill>
                <a:latin typeface="Arial Narrow" panose="020B0606020202030204" pitchFamily="34" charset="0"/>
                <a:cs typeface="Arial" panose="020B0604020202020204" pitchFamily="34" charset="0"/>
              </a:rPr>
              <a:t>Database</a:t>
            </a:r>
            <a:endParaRPr lang="en-US" sz="1200">
              <a:latin typeface="Abadi" panose="020B0604020202020204" pitchFamily="34" charset="0"/>
            </a:endParaRPr>
          </a:p>
        </p:txBody>
      </p:sp>
      <p:cxnSp>
        <p:nvCxnSpPr>
          <p:cNvPr id="48" name="Straight Connector 47">
            <a:extLst>
              <a:ext uri="{FF2B5EF4-FFF2-40B4-BE49-F238E27FC236}">
                <a16:creationId xmlns:a16="http://schemas.microsoft.com/office/drawing/2014/main" id="{9F6CAC78-E093-2896-90F2-6CB46F975373}"/>
              </a:ext>
            </a:extLst>
          </p:cNvPr>
          <p:cNvCxnSpPr>
            <a:cxnSpLocks/>
          </p:cNvCxnSpPr>
          <p:nvPr/>
        </p:nvCxnSpPr>
        <p:spPr>
          <a:xfrm>
            <a:off x="9586005" y="3742873"/>
            <a:ext cx="554831"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07438436"/>
      </p:ext>
    </p:extLst>
  </p:cSld>
  <p:clrMapOvr>
    <a:masterClrMapping/>
  </p:clrMapOvr>
  <p:transition spd="med">
    <p:pull/>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72DC9C86-B0C4-4762-E61D-6A0F37003922}"/>
              </a:ext>
            </a:extLst>
          </p:cNvPr>
          <p:cNvSpPr>
            <a:spLocks noGrp="1"/>
          </p:cNvSpPr>
          <p:nvPr>
            <p:ph type="title"/>
          </p:nvPr>
        </p:nvSpPr>
        <p:spPr>
          <a:xfrm>
            <a:off x="1920875" y="-12078"/>
            <a:ext cx="9718675" cy="1184275"/>
          </a:xfrm>
        </p:spPr>
        <p:txBody>
          <a:bodyPr/>
          <a:lstStyle/>
          <a:p>
            <a:r>
              <a:rPr lang="en-US">
                <a:solidFill>
                  <a:schemeClr val="accent4"/>
                </a:solidFill>
                <a:latin typeface="Bahnschrift SemiBold SemiConden" panose="020B0502040204020203" pitchFamily="34" charset="0"/>
                <a:cs typeface="Arial" panose="020B0604020202020204" pitchFamily="34" charset="0"/>
              </a:rPr>
              <a:t>System Architecture</a:t>
            </a:r>
            <a:endParaRPr lang="en-US"/>
          </a:p>
        </p:txBody>
      </p:sp>
      <p:pic>
        <p:nvPicPr>
          <p:cNvPr id="5" name="Picture 4" descr="A screenshot of a computer&#10;&#10;Description automatically generated with low confidence">
            <a:extLst>
              <a:ext uri="{FF2B5EF4-FFF2-40B4-BE49-F238E27FC236}">
                <a16:creationId xmlns:a16="http://schemas.microsoft.com/office/drawing/2014/main" id="{EF0106A9-8BAC-35BD-A8D5-5CC6CFEB29EA}"/>
              </a:ext>
            </a:extLst>
          </p:cNvPr>
          <p:cNvPicPr>
            <a:picLocks noChangeAspect="1"/>
          </p:cNvPicPr>
          <p:nvPr/>
        </p:nvPicPr>
        <p:blipFill>
          <a:blip r:embed="rId2"/>
          <a:stretch>
            <a:fillRect/>
          </a:stretch>
        </p:blipFill>
        <p:spPr>
          <a:xfrm>
            <a:off x="3600450" y="914400"/>
            <a:ext cx="6153150" cy="5363540"/>
          </a:xfrm>
          <a:prstGeom prst="rect">
            <a:avLst/>
          </a:prstGeom>
          <a:ln w="38100" cap="sq">
            <a:no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335522194"/>
      </p:ext>
    </p:extLst>
  </p:cSld>
  <p:clrMapOvr>
    <a:masterClrMapping/>
  </p:clrMapOvr>
  <p:transition spd="med">
    <p:pull/>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72DC9C86-B0C4-4762-E61D-6A0F37003922}"/>
              </a:ext>
            </a:extLst>
          </p:cNvPr>
          <p:cNvSpPr>
            <a:spLocks noGrp="1"/>
          </p:cNvSpPr>
          <p:nvPr>
            <p:ph type="title"/>
          </p:nvPr>
        </p:nvSpPr>
        <p:spPr>
          <a:xfrm>
            <a:off x="1920875" y="-12078"/>
            <a:ext cx="9718675" cy="1184275"/>
          </a:xfrm>
        </p:spPr>
        <p:txBody>
          <a:bodyPr/>
          <a:lstStyle/>
          <a:p>
            <a:r>
              <a:rPr lang="en-US">
                <a:solidFill>
                  <a:schemeClr val="accent4"/>
                </a:solidFill>
                <a:latin typeface="Bahnschrift SemiBold SemiConden" panose="020B0502040204020203" pitchFamily="34" charset="0"/>
                <a:cs typeface="Arial" panose="020B0604020202020204" pitchFamily="34" charset="0"/>
              </a:rPr>
              <a:t>Class Diagram</a:t>
            </a:r>
            <a:endParaRPr lang="en-US"/>
          </a:p>
        </p:txBody>
      </p:sp>
      <p:pic>
        <p:nvPicPr>
          <p:cNvPr id="1026" name="Picture 2">
            <a:extLst>
              <a:ext uri="{FF2B5EF4-FFF2-40B4-BE49-F238E27FC236}">
                <a16:creationId xmlns:a16="http://schemas.microsoft.com/office/drawing/2014/main" id="{7295BBA5-EC96-B1EE-4578-4F94DE1EFF9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22587" y="1037319"/>
            <a:ext cx="7715250" cy="478245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2" name="Google Shape;252;p11">
            <a:extLst>
              <a:ext uri="{FF2B5EF4-FFF2-40B4-BE49-F238E27FC236}">
                <a16:creationId xmlns:a16="http://schemas.microsoft.com/office/drawing/2014/main" id="{59DA5BC1-52A0-24BF-5097-32192813E13C}"/>
              </a:ext>
            </a:extLst>
          </p:cNvPr>
          <p:cNvSpPr txBox="1"/>
          <p:nvPr/>
        </p:nvSpPr>
        <p:spPr>
          <a:xfrm>
            <a:off x="3637800" y="5971975"/>
            <a:ext cx="6283500" cy="369291"/>
          </a:xfrm>
          <a:prstGeom prst="rect">
            <a:avLst/>
          </a:prstGeom>
          <a:noFill/>
          <a:ln>
            <a:noFill/>
          </a:ln>
        </p:spPr>
        <p:txBody>
          <a:bodyPr spcFirstLastPara="1" wrap="square" lIns="91425" tIns="45700" rIns="91425" bIns="45700" anchor="t" anchorCtr="0">
            <a:spAutoFit/>
          </a:bodyPr>
          <a:lstStyle/>
          <a:p>
            <a:pPr algn="ctr"/>
            <a:r>
              <a:rPr lang="en-US" sz="1800" i="1">
                <a:solidFill>
                  <a:schemeClr val="lt1"/>
                </a:solidFill>
                <a:latin typeface="Times New Roman"/>
                <a:ea typeface="Times New Roman"/>
                <a:cs typeface="Times New Roman"/>
                <a:sym typeface="Times New Roman"/>
              </a:rPr>
              <a:t>Class diagram of connection between Charts tab and Database</a:t>
            </a:r>
            <a:endParaRPr lang="en-US" sz="1800">
              <a:solidFill>
                <a:schemeClr val="lt1"/>
              </a:solidFill>
              <a:latin typeface="Arial"/>
              <a:ea typeface="Arial"/>
              <a:cs typeface="Arial"/>
            </a:endParaRPr>
          </a:p>
        </p:txBody>
      </p:sp>
    </p:spTree>
    <p:extLst>
      <p:ext uri="{BB962C8B-B14F-4D97-AF65-F5344CB8AC3E}">
        <p14:creationId xmlns:p14="http://schemas.microsoft.com/office/powerpoint/2010/main" val="2794487918"/>
      </p:ext>
    </p:extLst>
  </p:cSld>
  <p:clrMapOvr>
    <a:masterClrMapping/>
  </p:clrMapOvr>
  <p:transition spd="med">
    <p:pull/>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24B5DDF7-39E5-7F41-ABD6-B68079CAF2AE}"/>
              </a:ext>
            </a:extLst>
          </p:cNvPr>
          <p:cNvSpPr>
            <a:spLocks noGrp="1"/>
          </p:cNvSpPr>
          <p:nvPr>
            <p:ph type="title"/>
          </p:nvPr>
        </p:nvSpPr>
        <p:spPr/>
        <p:txBody>
          <a:bodyPr/>
          <a:lstStyle/>
          <a:p>
            <a:r>
              <a:rPr lang="en-US">
                <a:solidFill>
                  <a:schemeClr val="accent4"/>
                </a:solidFill>
                <a:latin typeface="Bahnschrift SemiBold SemiConden" panose="020B0502040204020203" pitchFamily="34" charset="0"/>
                <a:cs typeface="Arial" panose="020B0604020202020204" pitchFamily="34" charset="0"/>
              </a:rPr>
              <a:t>System Design Development</a:t>
            </a:r>
            <a:endParaRPr lang="en-US"/>
          </a:p>
        </p:txBody>
      </p:sp>
      <p:pic>
        <p:nvPicPr>
          <p:cNvPr id="2" name="Picture 2" descr="Diagram&#10;&#10;Description automatically generated">
            <a:extLst>
              <a:ext uri="{FF2B5EF4-FFF2-40B4-BE49-F238E27FC236}">
                <a16:creationId xmlns:a16="http://schemas.microsoft.com/office/drawing/2014/main" id="{7D454909-D036-55B2-8F8C-13478D15E1B1}"/>
              </a:ext>
            </a:extLst>
          </p:cNvPr>
          <p:cNvPicPr>
            <a:picLocks noChangeAspect="1"/>
          </p:cNvPicPr>
          <p:nvPr/>
        </p:nvPicPr>
        <p:blipFill>
          <a:blip r:embed="rId2"/>
          <a:stretch>
            <a:fillRect/>
          </a:stretch>
        </p:blipFill>
        <p:spPr>
          <a:xfrm>
            <a:off x="2044176" y="1677642"/>
            <a:ext cx="9722855" cy="455557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558101335"/>
      </p:ext>
    </p:extLst>
  </p:cSld>
  <p:clrMapOvr>
    <a:masterClrMapping/>
  </p:clrMapOvr>
  <p:transition spd="med">
    <p:pull/>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5BAA802D-DFB5-FF46-BBA2-0391AEEC06BD}"/>
              </a:ext>
            </a:extLst>
          </p:cNvPr>
          <p:cNvSpPr>
            <a:spLocks noGrp="1"/>
          </p:cNvSpPr>
          <p:nvPr>
            <p:ph idx="1"/>
          </p:nvPr>
        </p:nvSpPr>
        <p:spPr/>
        <p:txBody>
          <a:bodyPr vert="horz" lIns="91440" tIns="45720" rIns="91440" bIns="45720" rtlCol="0" anchor="t">
            <a:normAutofit/>
          </a:bodyPr>
          <a:lstStyle/>
          <a:p>
            <a:pPr>
              <a:lnSpc>
                <a:spcPct val="100000"/>
              </a:lnSpc>
            </a:pPr>
            <a:r>
              <a:rPr lang="en-US"/>
              <a:t>Baby Feed is a website that can be simultaneously used by clinicians, researchers, and parents to monitor an infant’s nutrition patterns through research-proven nutritional tracking tools such as FFQ (Food Frequency Questionnaires) and growth charts to ensure proper vitamin and mineral intake</a:t>
            </a:r>
            <a:endParaRPr lang="en-US">
              <a:cs typeface="Arial" panose="020B0604020202020204"/>
            </a:endParaRPr>
          </a:p>
          <a:p>
            <a:pPr>
              <a:lnSpc>
                <a:spcPct val="100000"/>
              </a:lnSpc>
              <a:buFont typeface="Arial" panose="020B0604020202020204" pitchFamily="34" charset="0"/>
              <a:buChar char="•"/>
            </a:pPr>
            <a:endParaRPr lang="en-US">
              <a:cs typeface="Arial" panose="020B0604020202020204"/>
            </a:endParaRPr>
          </a:p>
          <a:p>
            <a:pPr>
              <a:lnSpc>
                <a:spcPct val="100000"/>
              </a:lnSpc>
              <a:buFont typeface="Arial"/>
              <a:buChar char="•"/>
            </a:pPr>
            <a:r>
              <a:rPr lang="en-US"/>
              <a:t>Baby Feed v11.0 expands on the previous iteration of Baby Feed by redesigning the weight-length growth to make it more informative, incorporating a table to display the baby's growth data, providing an interpretation of the baby's growth pattern, and adding a resources page for parents.</a:t>
            </a:r>
            <a:endParaRPr lang="en-US">
              <a:cs typeface="Arial"/>
            </a:endParaRPr>
          </a:p>
        </p:txBody>
      </p:sp>
      <p:sp>
        <p:nvSpPr>
          <p:cNvPr id="3" name="Title 1">
            <a:extLst>
              <a:ext uri="{FF2B5EF4-FFF2-40B4-BE49-F238E27FC236}">
                <a16:creationId xmlns:a16="http://schemas.microsoft.com/office/drawing/2014/main" id="{62F608F4-92E4-EC61-F3A6-4A92E3027946}"/>
              </a:ext>
            </a:extLst>
          </p:cNvPr>
          <p:cNvSpPr>
            <a:spLocks noGrp="1"/>
          </p:cNvSpPr>
          <p:nvPr>
            <p:ph type="title"/>
          </p:nvPr>
        </p:nvSpPr>
        <p:spPr>
          <a:xfrm>
            <a:off x="1920875" y="531813"/>
            <a:ext cx="9718675" cy="1184275"/>
          </a:xfrm>
        </p:spPr>
        <p:txBody>
          <a:bodyPr anchor="ctr"/>
          <a:lstStyle/>
          <a:p>
            <a:r>
              <a:rPr lang="en-US">
                <a:solidFill>
                  <a:schemeClr val="accent4"/>
                </a:solidFill>
                <a:latin typeface="Bahnschrift SemiBold SemiConden" panose="020B0502040204020203" pitchFamily="34" charset="0"/>
                <a:cs typeface="Arial" panose="020B0604020202020204" pitchFamily="34" charset="0"/>
              </a:rPr>
              <a:t>Problem Description</a:t>
            </a:r>
          </a:p>
        </p:txBody>
      </p:sp>
    </p:spTree>
    <p:extLst>
      <p:ext uri="{BB962C8B-B14F-4D97-AF65-F5344CB8AC3E}">
        <p14:creationId xmlns:p14="http://schemas.microsoft.com/office/powerpoint/2010/main" val="440650955"/>
      </p:ext>
    </p:extLst>
  </p:cSld>
  <p:clrMapOvr>
    <a:masterClrMapping/>
  </p:clrMapOvr>
  <p:transition spd="slow">
    <p:cove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4D12B4-64C1-4E4C-B14C-F62F63640FC8}"/>
              </a:ext>
            </a:extLst>
          </p:cNvPr>
          <p:cNvSpPr>
            <a:spLocks noGrp="1"/>
          </p:cNvSpPr>
          <p:nvPr>
            <p:ph type="title"/>
          </p:nvPr>
        </p:nvSpPr>
        <p:spPr>
          <a:xfrm>
            <a:off x="1920239" y="-59643"/>
            <a:ext cx="9718653" cy="1184156"/>
          </a:xfrm>
        </p:spPr>
        <p:txBody>
          <a:bodyPr/>
          <a:lstStyle/>
          <a:p>
            <a:r>
              <a:rPr lang="en-US">
                <a:solidFill>
                  <a:schemeClr val="accent4"/>
                </a:solidFill>
                <a:latin typeface="Bahnschrift SemiBold SemiConden" panose="020B0502040204020203" pitchFamily="34" charset="0"/>
                <a:cs typeface="Arial" panose="020B0604020202020204" pitchFamily="34" charset="0"/>
              </a:rPr>
              <a:t>Problem Management</a:t>
            </a:r>
            <a:endParaRPr lang="en-US"/>
          </a:p>
        </p:txBody>
      </p:sp>
      <p:sp>
        <p:nvSpPr>
          <p:cNvPr id="5" name="Google Shape;201;p3">
            <a:extLst>
              <a:ext uri="{FF2B5EF4-FFF2-40B4-BE49-F238E27FC236}">
                <a16:creationId xmlns:a16="http://schemas.microsoft.com/office/drawing/2014/main" id="{1E60C4E9-7D70-F95C-40B7-E9F560C8B803}"/>
              </a:ext>
            </a:extLst>
          </p:cNvPr>
          <p:cNvSpPr txBox="1">
            <a:spLocks/>
          </p:cNvSpPr>
          <p:nvPr/>
        </p:nvSpPr>
        <p:spPr>
          <a:xfrm>
            <a:off x="1884520" y="768171"/>
            <a:ext cx="9718653" cy="5095440"/>
          </a:xfrm>
          <a:prstGeom prst="rect">
            <a:avLst/>
          </a:prstGeom>
          <a:noFill/>
          <a:ln>
            <a:noFill/>
          </a:ln>
        </p:spPr>
        <p:txBody>
          <a:bodyPr spcFirstLastPara="1" wrap="square" lIns="91425" tIns="45700" rIns="91425" bIns="4570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Clr>
                <a:schemeClr val="lt1"/>
              </a:buClr>
              <a:buSzPct val="100000"/>
              <a:buNone/>
            </a:pPr>
            <a:r>
              <a:rPr lang="en-US" sz="800"/>
              <a:t>This project was developed in a semester with the following timeline: </a:t>
            </a:r>
            <a:r>
              <a:rPr lang="en-US" sz="800" b="1" u="sng"/>
              <a:t>7 Sprints</a:t>
            </a:r>
            <a:endParaRPr lang="en-US" sz="800" b="1" u="sng">
              <a:cs typeface="Arial"/>
            </a:endParaRPr>
          </a:p>
          <a:p>
            <a:pPr marL="0" indent="0">
              <a:buSzPct val="100000"/>
              <a:buFont typeface="Arial" panose="020B0604020202020204" pitchFamily="34" charset="0"/>
              <a:buNone/>
            </a:pPr>
            <a:r>
              <a:rPr lang="en-US" sz="800"/>
              <a:t>1</a:t>
            </a:r>
            <a:r>
              <a:rPr lang="en-US" sz="800" baseline="30000"/>
              <a:t>st</a:t>
            </a:r>
            <a:r>
              <a:rPr lang="en-US" sz="800"/>
              <a:t> Sprint: </a:t>
            </a:r>
            <a:endParaRPr lang="en-US" sz="800">
              <a:cs typeface="Arial"/>
            </a:endParaRPr>
          </a:p>
          <a:p>
            <a:pPr lvl="1">
              <a:buSzPct val="100000"/>
              <a:buFont typeface="Noto Sans Symbols"/>
              <a:buChar char="❑"/>
            </a:pPr>
            <a:r>
              <a:rPr lang="en-US" sz="800"/>
              <a:t>Team formation and initial meeting with the Product Owner</a:t>
            </a:r>
            <a:endParaRPr lang="en-US" sz="800">
              <a:cs typeface="Arial"/>
            </a:endParaRPr>
          </a:p>
          <a:p>
            <a:pPr lvl="1">
              <a:buSzPct val="100000"/>
              <a:buFont typeface="Noto Sans Symbols"/>
              <a:buChar char="❑"/>
            </a:pPr>
            <a:r>
              <a:rPr lang="en-US" sz="800"/>
              <a:t>Getting familiar with Baby Feed features (Baby Feed v10.0)</a:t>
            </a:r>
            <a:endParaRPr lang="en-US" sz="800">
              <a:cs typeface="Arial"/>
            </a:endParaRPr>
          </a:p>
          <a:p>
            <a:pPr lvl="1">
              <a:buSzPct val="100000"/>
              <a:buFont typeface="Noto Sans Symbols"/>
              <a:buChar char="❑"/>
            </a:pPr>
            <a:r>
              <a:rPr lang="en-US" sz="800"/>
              <a:t>Getting familiar with development environment and tech stack used</a:t>
            </a:r>
            <a:endParaRPr lang="en-US" sz="800">
              <a:cs typeface="Arial"/>
            </a:endParaRPr>
          </a:p>
          <a:p>
            <a:pPr lvl="1">
              <a:buSzPct val="100000"/>
              <a:buFont typeface="Noto Sans Symbols"/>
              <a:buChar char="❑"/>
            </a:pPr>
            <a:r>
              <a:rPr lang="en-US" sz="800"/>
              <a:t>Creation of a GitHub repository for easier collaboration</a:t>
            </a:r>
            <a:endParaRPr lang="en-US" sz="800">
              <a:cs typeface="Arial"/>
            </a:endParaRPr>
          </a:p>
          <a:p>
            <a:pPr marL="0" indent="0">
              <a:buClr>
                <a:schemeClr val="lt1"/>
              </a:buClr>
              <a:buSzPct val="100000"/>
              <a:buNone/>
            </a:pPr>
            <a:r>
              <a:rPr lang="en-US" sz="800"/>
              <a:t>2</a:t>
            </a:r>
            <a:r>
              <a:rPr lang="en-US" sz="800" baseline="30000"/>
              <a:t>nd</a:t>
            </a:r>
            <a:r>
              <a:rPr lang="en-US" sz="800"/>
              <a:t> Sprint:</a:t>
            </a:r>
            <a:endParaRPr lang="en-US" sz="800">
              <a:cs typeface="Arial"/>
            </a:endParaRPr>
          </a:p>
          <a:p>
            <a:pPr lvl="1">
              <a:buSzPct val="100000"/>
              <a:buFont typeface="Noto Sans Symbols"/>
              <a:buChar char="❑"/>
            </a:pPr>
            <a:r>
              <a:rPr lang="en-US" sz="800"/>
              <a:t>Project setup and successfully ran Baby Feed on all devices</a:t>
            </a:r>
            <a:endParaRPr lang="en-US" sz="800">
              <a:cs typeface="Arial"/>
            </a:endParaRPr>
          </a:p>
          <a:p>
            <a:pPr lvl="1">
              <a:buSzPct val="100000"/>
              <a:buFont typeface="Noto Sans Symbols"/>
              <a:buChar char="❑"/>
            </a:pPr>
            <a:r>
              <a:rPr lang="en-US" sz="800">
                <a:cs typeface="Arial"/>
              </a:rPr>
              <a:t>WHO Female and Male Baby metric data for Weight-Length were corrected</a:t>
            </a:r>
          </a:p>
          <a:p>
            <a:pPr lvl="1">
              <a:buSzPct val="100000"/>
              <a:buFont typeface="Noto Sans Symbols"/>
              <a:buChar char="❑"/>
            </a:pPr>
            <a:r>
              <a:rPr lang="en-US" sz="800">
                <a:cs typeface="Arial"/>
              </a:rPr>
              <a:t>Analyzed and planned how to fix shading in Weight-Length Graph</a:t>
            </a:r>
          </a:p>
          <a:p>
            <a:pPr lvl="1">
              <a:buSzPct val="100000"/>
              <a:buFont typeface="Noto Sans Symbols"/>
              <a:buChar char="❑"/>
            </a:pPr>
            <a:r>
              <a:rPr lang="en-US" sz="800">
                <a:cs typeface="Arial"/>
              </a:rPr>
              <a:t>Analyzed and planned how to fix percentile lines in Weight-Length Graph</a:t>
            </a:r>
          </a:p>
          <a:p>
            <a:pPr marL="0" indent="0">
              <a:buClr>
                <a:schemeClr val="lt1"/>
              </a:buClr>
              <a:buSzPct val="100000"/>
              <a:buFont typeface="Arial" panose="020B0604020202020204" pitchFamily="34" charset="0"/>
              <a:buNone/>
            </a:pPr>
            <a:r>
              <a:rPr lang="en-US" sz="800"/>
              <a:t>3</a:t>
            </a:r>
            <a:r>
              <a:rPr lang="en-US" sz="800" baseline="30000"/>
              <a:t>rd</a:t>
            </a:r>
            <a:r>
              <a:rPr lang="en-US" sz="800"/>
              <a:t> Sprint:</a:t>
            </a:r>
            <a:endParaRPr lang="en-US" sz="800">
              <a:cs typeface="Arial"/>
            </a:endParaRPr>
          </a:p>
          <a:p>
            <a:pPr lvl="1">
              <a:buSzPct val="100000"/>
              <a:buFont typeface="Wingdings"/>
              <a:buChar char="q"/>
            </a:pPr>
            <a:r>
              <a:rPr lang="en-US" sz="800">
                <a:cs typeface="Arial"/>
              </a:rPr>
              <a:t>Created a Table with Baby Growth History for Weight-Length</a:t>
            </a:r>
          </a:p>
          <a:p>
            <a:pPr lvl="1">
              <a:buSzPct val="100000"/>
              <a:buFont typeface="Wingdings"/>
              <a:buChar char="q"/>
            </a:pPr>
            <a:r>
              <a:rPr lang="en-US" sz="800">
                <a:cs typeface="Arial"/>
              </a:rPr>
              <a:t>Imported Apex Chart Library to implement a new more capable chart</a:t>
            </a:r>
          </a:p>
          <a:p>
            <a:pPr lvl="1">
              <a:buSzPct val="100000"/>
              <a:buFont typeface="Wingdings"/>
              <a:buChar char="q"/>
            </a:pPr>
            <a:r>
              <a:rPr lang="en-US" sz="800">
                <a:cs typeface="Arial"/>
              </a:rPr>
              <a:t>Implemented colored areas for different percentiles</a:t>
            </a:r>
          </a:p>
          <a:p>
            <a:pPr marL="0" indent="0">
              <a:buNone/>
            </a:pPr>
            <a:r>
              <a:rPr lang="en-US" sz="800">
                <a:cs typeface="Arial"/>
              </a:rPr>
              <a:t>4</a:t>
            </a:r>
            <a:r>
              <a:rPr lang="en-US" sz="800" baseline="30000"/>
              <a:t>th</a:t>
            </a:r>
            <a:r>
              <a:rPr lang="en-US" sz="800"/>
              <a:t> Sprint:</a:t>
            </a:r>
            <a:endParaRPr lang="en-US" sz="800">
              <a:cs typeface="Arial"/>
            </a:endParaRPr>
          </a:p>
          <a:p>
            <a:pPr lvl="1">
              <a:buSzPct val="100000"/>
              <a:buFont typeface="Noto Sans Symbols"/>
              <a:buChar char="❑"/>
            </a:pPr>
            <a:r>
              <a:rPr lang="en-US" sz="800">
                <a:cs typeface="Arial"/>
              </a:rPr>
              <a:t>Displayed Baby Data in the Table</a:t>
            </a:r>
          </a:p>
          <a:p>
            <a:pPr lvl="1">
              <a:buSzPct val="100000"/>
              <a:buFont typeface="Noto Sans Symbols"/>
              <a:buChar char="❑"/>
            </a:pPr>
            <a:r>
              <a:rPr lang="en-US" sz="800">
                <a:cs typeface="Arial"/>
              </a:rPr>
              <a:t>Made changes to the format of WHO metric and customary Data files for new chart to understand</a:t>
            </a:r>
          </a:p>
          <a:p>
            <a:pPr lvl="1">
              <a:buSzPct val="100000"/>
              <a:buFont typeface="Noto Sans Symbols"/>
              <a:buChar char="❑"/>
            </a:pPr>
            <a:r>
              <a:rPr lang="en-US" sz="800">
                <a:cs typeface="Arial"/>
              </a:rPr>
              <a:t>Made growth chart dynamic by adding all Data to plot lines and correct percentile areas</a:t>
            </a:r>
          </a:p>
          <a:p>
            <a:pPr lvl="1">
              <a:buSzPct val="100000"/>
              <a:buFont typeface="Noto Sans Symbols"/>
              <a:buChar char="❑"/>
            </a:pPr>
            <a:r>
              <a:rPr lang="en-US" sz="800"/>
              <a:t>Created Additional Resource Page with Helpful videos </a:t>
            </a:r>
            <a:endParaRPr lang="en-US" sz="800">
              <a:cs typeface="Arial"/>
            </a:endParaRPr>
          </a:p>
          <a:p>
            <a:pPr marL="0" indent="0">
              <a:buClr>
                <a:schemeClr val="lt1"/>
              </a:buClr>
              <a:buSzPct val="100000"/>
              <a:buFont typeface="Arial" panose="020B0604020202020204" pitchFamily="34" charset="0"/>
              <a:buNone/>
            </a:pPr>
            <a:r>
              <a:rPr lang="en-US" sz="800"/>
              <a:t>5</a:t>
            </a:r>
            <a:r>
              <a:rPr lang="en-US" sz="800" baseline="30000"/>
              <a:t>th</a:t>
            </a:r>
            <a:r>
              <a:rPr lang="en-US" sz="800"/>
              <a:t> Sprint:</a:t>
            </a:r>
            <a:endParaRPr lang="en-US" sz="800">
              <a:cs typeface="Arial"/>
            </a:endParaRPr>
          </a:p>
          <a:p>
            <a:pPr lvl="1">
              <a:buSzPct val="100000"/>
              <a:buFont typeface="Noto Sans Symbols"/>
              <a:buChar char="❑"/>
            </a:pPr>
            <a:r>
              <a:rPr lang="en-US" sz="800">
                <a:cs typeface="Arial"/>
              </a:rPr>
              <a:t>Added an Interpretation message for the Baby's growth pattern after parent adds new data</a:t>
            </a:r>
          </a:p>
          <a:p>
            <a:pPr lvl="1">
              <a:buSzPct val="100000"/>
              <a:buFont typeface="Noto Sans Symbols"/>
              <a:buChar char="❑"/>
            </a:pPr>
            <a:r>
              <a:rPr lang="en-US" sz="800">
                <a:cs typeface="Arial"/>
              </a:rPr>
              <a:t>Made growth chart dynamic by adding logic for the different displays of data and labels depending on units and gender</a:t>
            </a:r>
          </a:p>
          <a:p>
            <a:pPr lvl="1">
              <a:buSzPct val="100000"/>
              <a:buFont typeface="Noto Sans Symbols"/>
              <a:buChar char="❑"/>
            </a:pPr>
            <a:r>
              <a:rPr lang="en-US" sz="800">
                <a:cs typeface="Arial"/>
              </a:rPr>
              <a:t>Configured database and backend to remove the option of multiple children per parent</a:t>
            </a:r>
          </a:p>
          <a:p>
            <a:pPr marL="0" indent="0">
              <a:buSzPct val="100000"/>
              <a:buNone/>
            </a:pPr>
            <a:r>
              <a:rPr lang="en-US" sz="800"/>
              <a:t>6</a:t>
            </a:r>
            <a:r>
              <a:rPr lang="en-US" sz="800" baseline="30000"/>
              <a:t>th</a:t>
            </a:r>
            <a:r>
              <a:rPr lang="en-US" sz="800"/>
              <a:t> Sprint:</a:t>
            </a:r>
            <a:endParaRPr lang="en-US" sz="800">
              <a:cs typeface="Arial"/>
            </a:endParaRPr>
          </a:p>
          <a:p>
            <a:pPr lvl="1">
              <a:buSzPct val="100000"/>
              <a:buFont typeface="Wingdings" panose="05000000000000000000" pitchFamily="2" charset="2"/>
              <a:buChar char="q"/>
            </a:pPr>
            <a:r>
              <a:rPr lang="en-US" sz="800">
                <a:cs typeface="Arial"/>
              </a:rPr>
              <a:t>Made formatting changes to the Growth Chart page</a:t>
            </a:r>
          </a:p>
          <a:p>
            <a:pPr lvl="1">
              <a:buSzPct val="100000"/>
              <a:buFont typeface="Wingdings" panose="05000000000000000000" pitchFamily="2" charset="2"/>
              <a:buChar char="q"/>
            </a:pPr>
            <a:r>
              <a:rPr lang="en-US" sz="800"/>
              <a:t>Pushed all changes to Production GitHub and Azure</a:t>
            </a:r>
            <a:endParaRPr lang="en-US" sz="800">
              <a:cs typeface="Arial"/>
            </a:endParaRPr>
          </a:p>
          <a:p>
            <a:pPr marL="0" indent="0">
              <a:buSzPct val="100000"/>
              <a:buNone/>
            </a:pPr>
            <a:r>
              <a:rPr lang="en-US" sz="800"/>
              <a:t>7</a:t>
            </a:r>
            <a:r>
              <a:rPr lang="en-US" sz="800" baseline="30000"/>
              <a:t>th</a:t>
            </a:r>
            <a:r>
              <a:rPr lang="en-US" sz="800"/>
              <a:t> Sprint:</a:t>
            </a:r>
            <a:endParaRPr lang="en-US" sz="800">
              <a:cs typeface="Arial"/>
            </a:endParaRPr>
          </a:p>
          <a:p>
            <a:pPr lvl="1">
              <a:buSzPct val="100000"/>
              <a:buFont typeface="Wingdings" panose="05000000000000000000" pitchFamily="2" charset="2"/>
              <a:buChar char="q"/>
            </a:pPr>
            <a:r>
              <a:rPr lang="en-US" sz="800"/>
              <a:t>Finished committing all the changes to the repository, wrapped up all the Baby Feed v11.0 documentation, and prepared for final showcase</a:t>
            </a:r>
            <a:endParaRPr lang="en-US" sz="800">
              <a:cs typeface="Arial"/>
            </a:endParaRPr>
          </a:p>
          <a:p>
            <a:pPr marL="0" indent="0">
              <a:buSzPct val="100000"/>
              <a:buFont typeface="Arial" panose="020B0604020202020204" pitchFamily="34" charset="0"/>
              <a:buNone/>
            </a:pPr>
            <a:endParaRPr lang="en-US" b="1"/>
          </a:p>
          <a:p>
            <a:pPr lvl="1" indent="-165100">
              <a:buSzPct val="100000"/>
              <a:buFont typeface="Arial" panose="020B0604020202020204" pitchFamily="34" charset="0"/>
              <a:buNone/>
            </a:pPr>
            <a:endParaRPr lang="en-US"/>
          </a:p>
        </p:txBody>
      </p:sp>
    </p:spTree>
    <p:extLst>
      <p:ext uri="{BB962C8B-B14F-4D97-AF65-F5344CB8AC3E}">
        <p14:creationId xmlns:p14="http://schemas.microsoft.com/office/powerpoint/2010/main" val="2576431516"/>
      </p:ext>
    </p:extLst>
  </p:cSld>
  <p:clrMapOvr>
    <a:masterClrMapping/>
  </p:clrMapOvr>
  <p:transition spd="med">
    <p:pull/>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4D12B4-64C1-4E4C-B14C-F62F63640FC8}"/>
              </a:ext>
            </a:extLst>
          </p:cNvPr>
          <p:cNvSpPr>
            <a:spLocks noGrp="1"/>
          </p:cNvSpPr>
          <p:nvPr>
            <p:ph type="title"/>
          </p:nvPr>
        </p:nvSpPr>
        <p:spPr>
          <a:xfrm>
            <a:off x="1920239" y="-59643"/>
            <a:ext cx="9718653" cy="1184156"/>
          </a:xfrm>
        </p:spPr>
        <p:txBody>
          <a:bodyPr/>
          <a:lstStyle/>
          <a:p>
            <a:r>
              <a:rPr lang="en-US">
                <a:solidFill>
                  <a:schemeClr val="accent4"/>
                </a:solidFill>
                <a:latin typeface="Bahnschrift SemiBold SemiConden"/>
                <a:cs typeface="Arial"/>
              </a:rPr>
              <a:t>OLD in Baby Feed v10.0 – GROWTH CHART (W-L)</a:t>
            </a:r>
          </a:p>
        </p:txBody>
      </p:sp>
      <p:pic>
        <p:nvPicPr>
          <p:cNvPr id="4" name="Picture 3">
            <a:extLst>
              <a:ext uri="{FF2B5EF4-FFF2-40B4-BE49-F238E27FC236}">
                <a16:creationId xmlns:a16="http://schemas.microsoft.com/office/drawing/2014/main" id="{870E4AA5-1584-1635-6CEB-39DCF538EA42}"/>
              </a:ext>
            </a:extLst>
          </p:cNvPr>
          <p:cNvPicPr>
            <a:picLocks noChangeAspect="1"/>
          </p:cNvPicPr>
          <p:nvPr/>
        </p:nvPicPr>
        <p:blipFill>
          <a:blip r:embed="rId2"/>
          <a:stretch>
            <a:fillRect/>
          </a:stretch>
        </p:blipFill>
        <p:spPr>
          <a:xfrm>
            <a:off x="2324097" y="1333499"/>
            <a:ext cx="9190893" cy="4638355"/>
          </a:xfrm>
          <a:prstGeom prst="rect">
            <a:avLst/>
          </a:prstGeom>
        </p:spPr>
      </p:pic>
    </p:spTree>
    <p:extLst>
      <p:ext uri="{BB962C8B-B14F-4D97-AF65-F5344CB8AC3E}">
        <p14:creationId xmlns:p14="http://schemas.microsoft.com/office/powerpoint/2010/main" val="626762207"/>
      </p:ext>
    </p:extLst>
  </p:cSld>
  <p:clrMapOvr>
    <a:masterClrMapping/>
  </p:clrMapOvr>
  <p:transition spd="med">
    <p:pull/>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4D12B4-64C1-4E4C-B14C-F62F63640FC8}"/>
              </a:ext>
            </a:extLst>
          </p:cNvPr>
          <p:cNvSpPr>
            <a:spLocks noGrp="1"/>
          </p:cNvSpPr>
          <p:nvPr>
            <p:ph type="title"/>
          </p:nvPr>
        </p:nvSpPr>
        <p:spPr>
          <a:xfrm>
            <a:off x="1920239" y="-59643"/>
            <a:ext cx="9718653" cy="1184156"/>
          </a:xfrm>
        </p:spPr>
        <p:txBody>
          <a:bodyPr/>
          <a:lstStyle/>
          <a:p>
            <a:r>
              <a:rPr lang="en-US">
                <a:solidFill>
                  <a:schemeClr val="accent4"/>
                </a:solidFill>
                <a:latin typeface="Bahnschrift SemiBold SemiConden"/>
                <a:cs typeface="Arial"/>
              </a:rPr>
              <a:t>NEW in Baby Feed v11.0 – GROWTH CHART</a:t>
            </a:r>
            <a:br>
              <a:rPr lang="en-US">
                <a:solidFill>
                  <a:schemeClr val="accent4"/>
                </a:solidFill>
                <a:latin typeface="Bahnschrift SemiBold SemiConden"/>
                <a:cs typeface="Arial"/>
              </a:rPr>
            </a:br>
            <a:r>
              <a:rPr lang="en-US">
                <a:solidFill>
                  <a:schemeClr val="accent4"/>
                </a:solidFill>
                <a:latin typeface="Bahnschrift SemiBold SemiConden"/>
                <a:cs typeface="Arial"/>
              </a:rPr>
              <a:t>(weight-length MALE)</a:t>
            </a:r>
          </a:p>
        </p:txBody>
      </p:sp>
      <p:sp>
        <p:nvSpPr>
          <p:cNvPr id="5" name="Title 1">
            <a:extLst>
              <a:ext uri="{FF2B5EF4-FFF2-40B4-BE49-F238E27FC236}">
                <a16:creationId xmlns:a16="http://schemas.microsoft.com/office/drawing/2014/main" id="{F6034121-79F6-9159-A3C4-723DB41714D9}"/>
              </a:ext>
            </a:extLst>
          </p:cNvPr>
          <p:cNvSpPr txBox="1">
            <a:spLocks/>
          </p:cNvSpPr>
          <p:nvPr/>
        </p:nvSpPr>
        <p:spPr>
          <a:xfrm>
            <a:off x="3103153" y="5172757"/>
            <a:ext cx="2686482" cy="11841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r>
              <a:rPr lang="en-US" sz="2000">
                <a:solidFill>
                  <a:schemeClr val="accent4"/>
                </a:solidFill>
                <a:latin typeface="Bahnschrift SemiBold SemiConden"/>
                <a:cs typeface="Arial"/>
              </a:rPr>
              <a:t>Metric Units</a:t>
            </a:r>
          </a:p>
        </p:txBody>
      </p:sp>
      <p:sp>
        <p:nvSpPr>
          <p:cNvPr id="7" name="Title 1">
            <a:extLst>
              <a:ext uri="{FF2B5EF4-FFF2-40B4-BE49-F238E27FC236}">
                <a16:creationId xmlns:a16="http://schemas.microsoft.com/office/drawing/2014/main" id="{CDBE69AE-C792-DD23-5DAC-A88118E02E1E}"/>
              </a:ext>
            </a:extLst>
          </p:cNvPr>
          <p:cNvSpPr txBox="1">
            <a:spLocks/>
          </p:cNvSpPr>
          <p:nvPr/>
        </p:nvSpPr>
        <p:spPr>
          <a:xfrm>
            <a:off x="8292009" y="5172757"/>
            <a:ext cx="2686482" cy="118415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r>
              <a:rPr lang="en-US" sz="2000">
                <a:solidFill>
                  <a:schemeClr val="accent4"/>
                </a:solidFill>
                <a:latin typeface="Bahnschrift SemiBold SemiConden"/>
                <a:cs typeface="Arial"/>
              </a:rPr>
              <a:t>US Customary Units</a:t>
            </a:r>
            <a:endParaRPr lang="en-US" sz="2000" err="1">
              <a:solidFill>
                <a:schemeClr val="accent4"/>
              </a:solidFill>
              <a:latin typeface="Bahnschrift SemiBold SemiConden"/>
              <a:cs typeface="Arial"/>
            </a:endParaRPr>
          </a:p>
        </p:txBody>
      </p:sp>
      <p:pic>
        <p:nvPicPr>
          <p:cNvPr id="3" name="Picture 3" descr="Chart&#10;&#10;Description automatically generated">
            <a:extLst>
              <a:ext uri="{FF2B5EF4-FFF2-40B4-BE49-F238E27FC236}">
                <a16:creationId xmlns:a16="http://schemas.microsoft.com/office/drawing/2014/main" id="{DDBA32CD-C0AD-9865-D078-A0EF8AAC59EE}"/>
              </a:ext>
            </a:extLst>
          </p:cNvPr>
          <p:cNvPicPr>
            <a:picLocks noChangeAspect="1"/>
          </p:cNvPicPr>
          <p:nvPr/>
        </p:nvPicPr>
        <p:blipFill rotWithShape="1">
          <a:blip r:embed="rId2"/>
          <a:srcRect r="14673" b="7010"/>
          <a:stretch/>
        </p:blipFill>
        <p:spPr>
          <a:xfrm>
            <a:off x="1920591" y="1712928"/>
            <a:ext cx="4500280" cy="3464264"/>
          </a:xfrm>
          <a:prstGeom prst="rect">
            <a:avLst/>
          </a:prstGeom>
        </p:spPr>
      </p:pic>
      <p:pic>
        <p:nvPicPr>
          <p:cNvPr id="4" name="Picture 5" descr="Chart&#10;&#10;Description automatically generated">
            <a:extLst>
              <a:ext uri="{FF2B5EF4-FFF2-40B4-BE49-F238E27FC236}">
                <a16:creationId xmlns:a16="http://schemas.microsoft.com/office/drawing/2014/main" id="{CA3B2FD8-56E4-3395-736D-2EBFFBB51CFD}"/>
              </a:ext>
            </a:extLst>
          </p:cNvPr>
          <p:cNvPicPr>
            <a:picLocks noChangeAspect="1"/>
          </p:cNvPicPr>
          <p:nvPr/>
        </p:nvPicPr>
        <p:blipFill rotWithShape="1">
          <a:blip r:embed="rId3"/>
          <a:srcRect l="5921" t="-8571" r="-2237" b="8367"/>
          <a:stretch/>
        </p:blipFill>
        <p:spPr>
          <a:xfrm>
            <a:off x="6780886" y="1489970"/>
            <a:ext cx="5222206" cy="3503947"/>
          </a:xfrm>
          <a:prstGeom prst="rect">
            <a:avLst/>
          </a:prstGeom>
        </p:spPr>
      </p:pic>
    </p:spTree>
    <p:extLst>
      <p:ext uri="{BB962C8B-B14F-4D97-AF65-F5344CB8AC3E}">
        <p14:creationId xmlns:p14="http://schemas.microsoft.com/office/powerpoint/2010/main" val="3916687209"/>
      </p:ext>
    </p:extLst>
  </p:cSld>
  <p:clrMapOvr>
    <a:masterClrMapping/>
  </p:clrMapOvr>
  <p:transition spd="med">
    <p:pull/>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4D12B4-64C1-4E4C-B14C-F62F63640FC8}"/>
              </a:ext>
            </a:extLst>
          </p:cNvPr>
          <p:cNvSpPr>
            <a:spLocks noGrp="1"/>
          </p:cNvSpPr>
          <p:nvPr>
            <p:ph type="title"/>
          </p:nvPr>
        </p:nvSpPr>
        <p:spPr>
          <a:xfrm>
            <a:off x="1920239" y="-59643"/>
            <a:ext cx="9718653" cy="1184156"/>
          </a:xfrm>
        </p:spPr>
        <p:txBody>
          <a:bodyPr/>
          <a:lstStyle/>
          <a:p>
            <a:r>
              <a:rPr lang="en-US">
                <a:solidFill>
                  <a:schemeClr val="accent4"/>
                </a:solidFill>
                <a:latin typeface="Bahnschrift SemiBold SemiConden"/>
                <a:cs typeface="Arial"/>
              </a:rPr>
              <a:t>NEW in Baby Feed v11.0 – GROWTH CHART</a:t>
            </a:r>
            <a:br>
              <a:rPr lang="en-US">
                <a:solidFill>
                  <a:schemeClr val="accent4"/>
                </a:solidFill>
                <a:latin typeface="Bahnschrift SemiBold SemiConden"/>
                <a:cs typeface="Arial"/>
              </a:rPr>
            </a:br>
            <a:r>
              <a:rPr lang="en-US">
                <a:solidFill>
                  <a:schemeClr val="accent4"/>
                </a:solidFill>
                <a:latin typeface="Bahnschrift SemiBold SemiConden"/>
                <a:cs typeface="Arial"/>
              </a:rPr>
              <a:t>(weight-length FEMALE)</a:t>
            </a:r>
          </a:p>
        </p:txBody>
      </p:sp>
      <p:sp>
        <p:nvSpPr>
          <p:cNvPr id="4" name="Title 1">
            <a:extLst>
              <a:ext uri="{FF2B5EF4-FFF2-40B4-BE49-F238E27FC236}">
                <a16:creationId xmlns:a16="http://schemas.microsoft.com/office/drawing/2014/main" id="{B893BAFA-F328-EE78-9C4E-5BB23113BFCD}"/>
              </a:ext>
            </a:extLst>
          </p:cNvPr>
          <p:cNvSpPr txBox="1">
            <a:spLocks/>
          </p:cNvSpPr>
          <p:nvPr/>
        </p:nvSpPr>
        <p:spPr>
          <a:xfrm>
            <a:off x="3103153" y="5172757"/>
            <a:ext cx="2686482" cy="11841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r>
              <a:rPr lang="en-US" sz="2000">
                <a:solidFill>
                  <a:schemeClr val="accent4"/>
                </a:solidFill>
                <a:latin typeface="Bahnschrift SemiBold SemiConden"/>
                <a:cs typeface="Arial"/>
              </a:rPr>
              <a:t>Metric Units</a:t>
            </a:r>
          </a:p>
        </p:txBody>
      </p:sp>
      <p:sp>
        <p:nvSpPr>
          <p:cNvPr id="6" name="Title 1">
            <a:extLst>
              <a:ext uri="{FF2B5EF4-FFF2-40B4-BE49-F238E27FC236}">
                <a16:creationId xmlns:a16="http://schemas.microsoft.com/office/drawing/2014/main" id="{697E2ADC-42F3-C716-D86D-C6635F90E003}"/>
              </a:ext>
            </a:extLst>
          </p:cNvPr>
          <p:cNvSpPr txBox="1">
            <a:spLocks/>
          </p:cNvSpPr>
          <p:nvPr/>
        </p:nvSpPr>
        <p:spPr>
          <a:xfrm>
            <a:off x="8299267" y="5216300"/>
            <a:ext cx="2686482" cy="11841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r>
              <a:rPr lang="en-US" sz="2000">
                <a:solidFill>
                  <a:schemeClr val="accent4"/>
                </a:solidFill>
                <a:latin typeface="Bahnschrift SemiBold SemiConden"/>
                <a:cs typeface="Arial"/>
              </a:rPr>
              <a:t>US Customary Units</a:t>
            </a:r>
            <a:endParaRPr lang="en-US">
              <a:solidFill>
                <a:schemeClr val="accent4"/>
              </a:solidFill>
            </a:endParaRPr>
          </a:p>
        </p:txBody>
      </p:sp>
      <p:pic>
        <p:nvPicPr>
          <p:cNvPr id="3" name="Picture 4" descr="Chart&#10;&#10;Description automatically generated">
            <a:extLst>
              <a:ext uri="{FF2B5EF4-FFF2-40B4-BE49-F238E27FC236}">
                <a16:creationId xmlns:a16="http://schemas.microsoft.com/office/drawing/2014/main" id="{3EFB9D27-D861-0876-68CB-9EF5C47E04C9}"/>
              </a:ext>
            </a:extLst>
          </p:cNvPr>
          <p:cNvPicPr>
            <a:picLocks noChangeAspect="1"/>
          </p:cNvPicPr>
          <p:nvPr/>
        </p:nvPicPr>
        <p:blipFill rotWithShape="1">
          <a:blip r:embed="rId2"/>
          <a:srcRect r="20355" b="7832"/>
          <a:stretch/>
        </p:blipFill>
        <p:spPr>
          <a:xfrm>
            <a:off x="2045210" y="2154975"/>
            <a:ext cx="4231799" cy="3140899"/>
          </a:xfrm>
          <a:prstGeom prst="rect">
            <a:avLst/>
          </a:prstGeom>
        </p:spPr>
      </p:pic>
      <p:pic>
        <p:nvPicPr>
          <p:cNvPr id="5" name="Picture 6" descr="Chart&#10;&#10;Description automatically generated">
            <a:extLst>
              <a:ext uri="{FF2B5EF4-FFF2-40B4-BE49-F238E27FC236}">
                <a16:creationId xmlns:a16="http://schemas.microsoft.com/office/drawing/2014/main" id="{41F1FAFC-CFAC-4193-5DEC-892158FEB76F}"/>
              </a:ext>
            </a:extLst>
          </p:cNvPr>
          <p:cNvPicPr>
            <a:picLocks noChangeAspect="1"/>
          </p:cNvPicPr>
          <p:nvPr/>
        </p:nvPicPr>
        <p:blipFill>
          <a:blip r:embed="rId3"/>
          <a:stretch>
            <a:fillRect/>
          </a:stretch>
        </p:blipFill>
        <p:spPr>
          <a:xfrm>
            <a:off x="6547617" y="2425317"/>
            <a:ext cx="4779168" cy="2840457"/>
          </a:xfrm>
          <a:prstGeom prst="rect">
            <a:avLst/>
          </a:prstGeom>
        </p:spPr>
      </p:pic>
    </p:spTree>
    <p:extLst>
      <p:ext uri="{BB962C8B-B14F-4D97-AF65-F5344CB8AC3E}">
        <p14:creationId xmlns:p14="http://schemas.microsoft.com/office/powerpoint/2010/main" val="3617582663"/>
      </p:ext>
    </p:extLst>
  </p:cSld>
  <p:clrMapOvr>
    <a:masterClrMapping/>
  </p:clrMapOvr>
  <p:transition spd="med">
    <p:pull/>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4D12B4-64C1-4E4C-B14C-F62F63640FC8}"/>
              </a:ext>
            </a:extLst>
          </p:cNvPr>
          <p:cNvSpPr>
            <a:spLocks noGrp="1"/>
          </p:cNvSpPr>
          <p:nvPr>
            <p:ph type="title"/>
          </p:nvPr>
        </p:nvSpPr>
        <p:spPr>
          <a:xfrm>
            <a:off x="1920239" y="-59643"/>
            <a:ext cx="9718653" cy="1184156"/>
          </a:xfrm>
        </p:spPr>
        <p:txBody>
          <a:bodyPr/>
          <a:lstStyle/>
          <a:p>
            <a:r>
              <a:rPr lang="en-US">
                <a:solidFill>
                  <a:schemeClr val="accent4"/>
                </a:solidFill>
                <a:latin typeface="Bahnschrift SemiBold SemiConden"/>
                <a:cs typeface="Arial"/>
              </a:rPr>
              <a:t>NEW in Baby Feed v11.0 – DATA TABLE</a:t>
            </a:r>
          </a:p>
        </p:txBody>
      </p:sp>
      <p:pic>
        <p:nvPicPr>
          <p:cNvPr id="3" name="Picture 3" descr="Table&#10;&#10;Description automatically generated">
            <a:extLst>
              <a:ext uri="{FF2B5EF4-FFF2-40B4-BE49-F238E27FC236}">
                <a16:creationId xmlns:a16="http://schemas.microsoft.com/office/drawing/2014/main" id="{635B3997-1150-C663-7617-B8AD68819DA0}"/>
              </a:ext>
            </a:extLst>
          </p:cNvPr>
          <p:cNvPicPr>
            <a:picLocks noChangeAspect="1"/>
          </p:cNvPicPr>
          <p:nvPr/>
        </p:nvPicPr>
        <p:blipFill>
          <a:blip r:embed="rId2"/>
          <a:stretch>
            <a:fillRect/>
          </a:stretch>
        </p:blipFill>
        <p:spPr>
          <a:xfrm>
            <a:off x="1959429" y="2341865"/>
            <a:ext cx="9797142" cy="2725808"/>
          </a:xfrm>
          <a:prstGeom prst="rect">
            <a:avLst/>
          </a:prstGeom>
        </p:spPr>
      </p:pic>
    </p:spTree>
    <p:extLst>
      <p:ext uri="{BB962C8B-B14F-4D97-AF65-F5344CB8AC3E}">
        <p14:creationId xmlns:p14="http://schemas.microsoft.com/office/powerpoint/2010/main" val="2756749392"/>
      </p:ext>
    </p:extLst>
  </p:cSld>
  <p:clrMapOvr>
    <a:masterClrMapping/>
  </p:clrMapOvr>
  <p:transition spd="med">
    <p:pull/>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4D12B4-64C1-4E4C-B14C-F62F63640FC8}"/>
              </a:ext>
            </a:extLst>
          </p:cNvPr>
          <p:cNvSpPr>
            <a:spLocks noGrp="1"/>
          </p:cNvSpPr>
          <p:nvPr>
            <p:ph type="title"/>
          </p:nvPr>
        </p:nvSpPr>
        <p:spPr>
          <a:xfrm>
            <a:off x="1920239" y="49214"/>
            <a:ext cx="9718653" cy="1184156"/>
          </a:xfrm>
        </p:spPr>
        <p:txBody>
          <a:bodyPr/>
          <a:lstStyle/>
          <a:p>
            <a:r>
              <a:rPr lang="en-US">
                <a:solidFill>
                  <a:schemeClr val="accent4"/>
                </a:solidFill>
                <a:latin typeface="Bahnschrift SemiBold SemiConden"/>
                <a:cs typeface="Arial"/>
              </a:rPr>
              <a:t>NEW in Baby Feed v11.0 – INTERPRETATION</a:t>
            </a:r>
          </a:p>
        </p:txBody>
      </p:sp>
      <p:pic>
        <p:nvPicPr>
          <p:cNvPr id="4" name="Picture 3" descr="Chart&#10;&#10;Description automatically generated">
            <a:extLst>
              <a:ext uri="{FF2B5EF4-FFF2-40B4-BE49-F238E27FC236}">
                <a16:creationId xmlns:a16="http://schemas.microsoft.com/office/drawing/2014/main" id="{CEC03FBF-7BA5-93D8-58D9-3FAE187CEE44}"/>
              </a:ext>
            </a:extLst>
          </p:cNvPr>
          <p:cNvPicPr>
            <a:picLocks noChangeAspect="1"/>
          </p:cNvPicPr>
          <p:nvPr/>
        </p:nvPicPr>
        <p:blipFill rotWithShape="1">
          <a:blip r:embed="rId2"/>
          <a:srcRect r="14607" b="227"/>
          <a:stretch/>
        </p:blipFill>
        <p:spPr>
          <a:xfrm>
            <a:off x="3926114" y="1400020"/>
            <a:ext cx="5471887" cy="4515175"/>
          </a:xfrm>
          <a:prstGeom prst="rect">
            <a:avLst/>
          </a:prstGeom>
        </p:spPr>
      </p:pic>
      <p:sp>
        <p:nvSpPr>
          <p:cNvPr id="12" name="Arrow: Right 11">
            <a:extLst>
              <a:ext uri="{FF2B5EF4-FFF2-40B4-BE49-F238E27FC236}">
                <a16:creationId xmlns:a16="http://schemas.microsoft.com/office/drawing/2014/main" id="{9BE6A0FD-E7FE-92BE-0A9C-C8E3B385B693}"/>
              </a:ext>
            </a:extLst>
          </p:cNvPr>
          <p:cNvSpPr/>
          <p:nvPr/>
        </p:nvSpPr>
        <p:spPr>
          <a:xfrm>
            <a:off x="2808514" y="5529942"/>
            <a:ext cx="1001485" cy="580571"/>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Arrow: Right 12">
            <a:extLst>
              <a:ext uri="{FF2B5EF4-FFF2-40B4-BE49-F238E27FC236}">
                <a16:creationId xmlns:a16="http://schemas.microsoft.com/office/drawing/2014/main" id="{C29D0355-A8BC-5E78-56AC-7F08C393294D}"/>
              </a:ext>
            </a:extLst>
          </p:cNvPr>
          <p:cNvSpPr/>
          <p:nvPr/>
        </p:nvSpPr>
        <p:spPr>
          <a:xfrm rot="3900000">
            <a:off x="7228114" y="2471057"/>
            <a:ext cx="957942" cy="152400"/>
          </a:xfrm>
          <a:prstGeom prst="rightArrow">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03709843"/>
      </p:ext>
    </p:extLst>
  </p:cSld>
  <p:clrMapOvr>
    <a:masterClrMapping/>
  </p:clrMapOvr>
  <p:transition spd="med">
    <p:pull/>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BF8F4F8A-23D7-4709-AF1D-7731C809E45D}"/>
              </a:ext>
            </a:extLst>
          </p:cNvPr>
          <p:cNvSpPr txBox="1">
            <a:spLocks/>
          </p:cNvSpPr>
          <p:nvPr/>
        </p:nvSpPr>
        <p:spPr>
          <a:xfrm>
            <a:off x="1715146" y="250757"/>
            <a:ext cx="10227046" cy="11841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r>
              <a:rPr lang="en-US">
                <a:solidFill>
                  <a:schemeClr val="accent4"/>
                </a:solidFill>
                <a:latin typeface="Bahnschrift SemiBold SemiConden"/>
                <a:cs typeface="Arial"/>
              </a:rPr>
              <a:t>NEW in Baby Feed v11.0 – RESOURCES PAGE</a:t>
            </a:r>
            <a:endParaRPr lang="en-US">
              <a:solidFill>
                <a:schemeClr val="accent4"/>
              </a:solidFill>
            </a:endParaRPr>
          </a:p>
        </p:txBody>
      </p:sp>
      <p:pic>
        <p:nvPicPr>
          <p:cNvPr id="3" name="Picture 3" descr="Graphical user interface&#10;&#10;Description automatically generated">
            <a:extLst>
              <a:ext uri="{FF2B5EF4-FFF2-40B4-BE49-F238E27FC236}">
                <a16:creationId xmlns:a16="http://schemas.microsoft.com/office/drawing/2014/main" id="{7D501F51-0F66-125F-D6D2-DB5BE57C9533}"/>
              </a:ext>
            </a:extLst>
          </p:cNvPr>
          <p:cNvPicPr>
            <a:picLocks noChangeAspect="1"/>
          </p:cNvPicPr>
          <p:nvPr/>
        </p:nvPicPr>
        <p:blipFill>
          <a:blip r:embed="rId3"/>
          <a:stretch>
            <a:fillRect/>
          </a:stretch>
        </p:blipFill>
        <p:spPr>
          <a:xfrm>
            <a:off x="3456590" y="1534160"/>
            <a:ext cx="6632027" cy="4420297"/>
          </a:xfrm>
          <a:prstGeom prst="rect">
            <a:avLst/>
          </a:prstGeom>
        </p:spPr>
      </p:pic>
    </p:spTree>
    <p:extLst>
      <p:ext uri="{BB962C8B-B14F-4D97-AF65-F5344CB8AC3E}">
        <p14:creationId xmlns:p14="http://schemas.microsoft.com/office/powerpoint/2010/main" val="3282105894"/>
      </p:ext>
    </p:extLst>
  </p:cSld>
  <p:clrMapOvr>
    <a:masterClrMapping/>
  </p:clrMapOvr>
  <p:transition spd="med">
    <p:pull/>
  </p:transition>
</p:sld>
</file>

<file path=ppt/theme/theme1.xml><?xml version="1.0" encoding="utf-8"?>
<a:theme xmlns:a="http://schemas.openxmlformats.org/drawingml/2006/main" name="Office Theme">
  <a:themeElements>
    <a:clrScheme name="Custom 2">
      <a:dk1>
        <a:srgbClr val="000000"/>
      </a:dk1>
      <a:lt1>
        <a:srgbClr val="FFFFFF"/>
      </a:lt1>
      <a:dk2>
        <a:srgbClr val="44546A"/>
      </a:dk2>
      <a:lt2>
        <a:srgbClr val="E7E6E6"/>
      </a:lt2>
      <a:accent1>
        <a:srgbClr val="071F3E"/>
      </a:accent1>
      <a:accent2>
        <a:srgbClr val="C4960B"/>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8234652b-4e88-4c30-a994-e272914a045d">
      <UserInfo>
        <DisplayName>Cristhofer Lugo</DisplayName>
        <AccountId>561</AccountId>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D3CE5B01EE2D43479BD19C8CF7AEE55D" ma:contentTypeVersion="11" ma:contentTypeDescription="Create a new document." ma:contentTypeScope="" ma:versionID="34c4b4d87fa1ec406602f89a3b17142f">
  <xsd:schema xmlns:xsd="http://www.w3.org/2001/XMLSchema" xmlns:xs="http://www.w3.org/2001/XMLSchema" xmlns:p="http://schemas.microsoft.com/office/2006/metadata/properties" xmlns:ns2="59a830c1-7073-48e7-a623-528add45a120" xmlns:ns3="8234652b-4e88-4c30-a994-e272914a045d" targetNamespace="http://schemas.microsoft.com/office/2006/metadata/properties" ma:root="true" ma:fieldsID="56f2c5dca296fd1568866e8eb59c0a82" ns2:_="" ns3:_="">
    <xsd:import namespace="59a830c1-7073-48e7-a623-528add45a120"/>
    <xsd:import namespace="8234652b-4e88-4c30-a994-e272914a045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9a830c1-7073-48e7-a623-528add45a12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8234652b-4e88-4c30-a994-e272914a045d"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CC15244-6FF3-46F0-8281-63B63B937A69}">
  <ds:schemaRefs>
    <ds:schemaRef ds:uri="http://schemas.microsoft.com/sharepoint/v3/contenttype/forms"/>
  </ds:schemaRefs>
</ds:datastoreItem>
</file>

<file path=customXml/itemProps2.xml><?xml version="1.0" encoding="utf-8"?>
<ds:datastoreItem xmlns:ds="http://schemas.openxmlformats.org/officeDocument/2006/customXml" ds:itemID="{37899C4F-194D-47FC-918D-4EED357B8EAD}">
  <ds:schemaRefs>
    <ds:schemaRef ds:uri="8234652b-4e88-4c30-a994-e272914a045d"/>
    <ds:schemaRef ds:uri="f1f308d3-4c92-402a-ab04-f7497706f561"/>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30E6786E-FABF-4D54-8033-A502B57B210C}">
  <ds:schemaRefs>
    <ds:schemaRef ds:uri="59a830c1-7073-48e7-a623-528add45a120"/>
    <ds:schemaRef ds:uri="8234652b-4e88-4c30-a994-e272914a045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Application>Microsoft Office PowerPoint</Application>
  <PresentationFormat>Widescreen</PresentationFormat>
  <Slides>13</Slides>
  <Notes>4</Notes>
  <HiddenSlides>0</HiddenSlide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Office Theme</vt:lpstr>
      <vt:lpstr>Baby Feed v11.0</vt:lpstr>
      <vt:lpstr>Problem Description</vt:lpstr>
      <vt:lpstr>Problem Management</vt:lpstr>
      <vt:lpstr>OLD in Baby Feed v10.0 – GROWTH CHART (W-L)</vt:lpstr>
      <vt:lpstr>NEW in Baby Feed v11.0 – GROWTH CHART (weight-length MALE)</vt:lpstr>
      <vt:lpstr>NEW in Baby Feed v11.0 – GROWTH CHART (weight-length FEMALE)</vt:lpstr>
      <vt:lpstr>NEW in Baby Feed v11.0 – DATA TABLE</vt:lpstr>
      <vt:lpstr>NEW in Baby Feed v11.0 – INTERPRETATION</vt:lpstr>
      <vt:lpstr>PowerPoint Presentation</vt:lpstr>
      <vt:lpstr>Technologies Used</vt:lpstr>
      <vt:lpstr>System Architecture</vt:lpstr>
      <vt:lpstr>Class Diagram</vt:lpstr>
      <vt:lpstr>System Design Development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Oscar Negret</dc:creator>
  <cp:revision>1</cp:revision>
  <dcterms:created xsi:type="dcterms:W3CDTF">2019-06-25T19:12:02Z</dcterms:created>
  <dcterms:modified xsi:type="dcterms:W3CDTF">2023-04-19T14:55:03Z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