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5" roundtripDataSignature="AMtx7mjMCZNe7f3hxgkuyCv0BDqsb67o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3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deb.nodesource.com/setup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Installation</a:t>
            </a:r>
            <a:r>
              <a:rPr lang="en-US"/>
              <a:t> Guide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75" y="3521075"/>
            <a:ext cx="99426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WebChain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Spring 2023 Capstone II Project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Knight Foundation School of Computing and Information Sciences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rPr lang="en-US"/>
              <a:t>Frontend Installation</a:t>
            </a:r>
            <a:endParaRPr/>
          </a:p>
        </p:txBody>
      </p:sp>
      <p:sp>
        <p:nvSpPr>
          <p:cNvPr id="247" name="Google Shape;247;p11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Install the dependencies 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pip install -r backend/requirements/txt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Now the backend is ready to start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python3 manage.py runserver</a:t>
            </a:r>
            <a:endParaRPr/>
          </a:p>
        </p:txBody>
      </p:sp>
      <p:sp>
        <p:nvSpPr>
          <p:cNvPr id="248" name="Google Shape;248;p11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Check if you have Curl.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sudo apt update &amp;&amp; sudo apt install curl.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Add node repository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curl -fsSL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http://deb.nodesource.com/setup</a:t>
            </a:r>
            <a:r>
              <a:rPr lang="en-US"/>
              <a:t>  19.x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|sudo -E bash -&amp; &amp;\ sudo apt-get install -y nodejs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Navigate to the Frontend sub-folder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npm install -force 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Ready to run the frontend npm start</a:t>
            </a:r>
            <a:endParaRPr/>
          </a:p>
        </p:txBody>
      </p:sp>
      <p:sp>
        <p:nvSpPr>
          <p:cNvPr id="249" name="Google Shape;249;p11"/>
          <p:cNvSpPr txBox="1"/>
          <p:nvPr>
            <p:ph idx="4" type="body"/>
          </p:nvPr>
        </p:nvSpPr>
        <p:spPr>
          <a:xfrm>
            <a:off x="1917998" y="1804322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rPr lang="en-US"/>
              <a:t>Installation guide for MacOSx</a:t>
            </a:r>
            <a:endParaRPr/>
          </a:p>
        </p:txBody>
      </p:sp>
      <p:sp>
        <p:nvSpPr>
          <p:cNvPr id="250" name="Google Shape;250;p1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Conclusion and Frontend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920250" y="532401"/>
            <a:ext cx="9718800" cy="28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provides step by step instructions with screenshots showing how the project should be installed, what configuration files must be modified based on the environment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1920250" y="3406996"/>
            <a:ext cx="9718500" cy="23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Part-1 of the installation guide</a:t>
            </a:r>
            <a:endParaRPr/>
          </a:p>
        </p:txBody>
      </p:sp>
      <p:sp>
        <p:nvSpPr>
          <p:cNvPr id="194" name="Google Shape;194;p3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Install the postgre on your platform:PostgreSQL: Downloads(our platform of </a:t>
            </a:r>
            <a:r>
              <a:rPr lang="en-US"/>
              <a:t>choice</a:t>
            </a:r>
            <a:r>
              <a:rPr lang="en-US"/>
              <a:t> was Windows </a:t>
            </a:r>
            <a:r>
              <a:rPr lang="en-US"/>
              <a:t>because</a:t>
            </a:r>
            <a:r>
              <a:rPr lang="en-US"/>
              <a:t> support is much more widely 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	available.</a:t>
            </a:r>
            <a:endParaRPr/>
          </a:p>
        </p:txBody>
      </p:sp>
      <p:sp>
        <p:nvSpPr>
          <p:cNvPr id="195" name="Google Shape;195;p3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96" name="Google Shape;196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6075" y="1825625"/>
            <a:ext cx="5132776" cy="395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02" name="Google Shape;202;p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Part-2 of the installation guide</a:t>
            </a:r>
            <a:endParaRPr/>
          </a:p>
        </p:txBody>
      </p:sp>
      <p:sp>
        <p:nvSpPr>
          <p:cNvPr id="203" name="Google Shape;203;p4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First,we put a command to open the vscode so we can run the program or application.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The application will begin to initiate the program and will begin to run the procedure.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	It’ll begin to run once you initiate it.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04" name="Google Shape;204;p4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05" name="Google Shape;205;p4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The installation Guide Procedure</a:t>
            </a:r>
            <a:endParaRPr/>
          </a:p>
        </p:txBody>
      </p:sp>
      <p:pic>
        <p:nvPicPr>
          <p:cNvPr id="206" name="Google Shape;20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76350" y="2556025"/>
            <a:ext cx="5040274" cy="31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Installation Guide for Windows(conclusion)</a:t>
            </a:r>
            <a:endParaRPr/>
          </a:p>
        </p:txBody>
      </p:sp>
      <p:sp>
        <p:nvSpPr>
          <p:cNvPr id="212" name="Google Shape;212;p5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At this point, the program should be up and </a:t>
            </a:r>
            <a:r>
              <a:rPr lang="en-US"/>
              <a:t>running</a:t>
            </a:r>
            <a:r>
              <a:rPr lang="en-US"/>
              <a:t> for the </a:t>
            </a:r>
            <a:r>
              <a:rPr lang="en-US"/>
              <a:t>project</a:t>
            </a:r>
            <a:r>
              <a:rPr lang="en-US"/>
              <a:t>. 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In addition to that, we’ll be able to get this baby running on window computers as well as linux or mac computers.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The project will be accessed by the developer but on one </a:t>
            </a:r>
            <a:r>
              <a:rPr lang="en-US"/>
              <a:t>platform</a:t>
            </a:r>
            <a:r>
              <a:rPr lang="en-US"/>
              <a:t>  right now and it’ll be a similar process for linux as well as mac base pc’s.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"/>
          <p:cNvSpPr txBox="1"/>
          <p:nvPr>
            <p:ph idx="1" type="body"/>
          </p:nvPr>
        </p:nvSpPr>
        <p:spPr>
          <a:xfrm>
            <a:off x="6971287" y="1999572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18" name="Google Shape;218;p6"/>
          <p:cNvSpPr txBox="1"/>
          <p:nvPr>
            <p:ph type="title"/>
          </p:nvPr>
        </p:nvSpPr>
        <p:spPr>
          <a:xfrm>
            <a:off x="2010989" y="70391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Installation</a:t>
            </a:r>
            <a:r>
              <a:rPr lang="en-US"/>
              <a:t> Guide for Linux/Ubuntu pc 1-2</a:t>
            </a:r>
            <a:endParaRPr/>
          </a:p>
        </p:txBody>
      </p:sp>
      <p:sp>
        <p:nvSpPr>
          <p:cNvPr id="219" name="Google Shape;219;p6"/>
          <p:cNvSpPr txBox="1"/>
          <p:nvPr>
            <p:ph idx="2" type="body"/>
          </p:nvPr>
        </p:nvSpPr>
        <p:spPr>
          <a:xfrm>
            <a:off x="2008748" y="2775779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1.Install postgre on your platform from:PostgreSQL Downloads(our platform of </a:t>
            </a:r>
            <a:r>
              <a:rPr lang="en-US"/>
              <a:t>choice was Ubuntu/Debian because support is much more widely available).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2. After install run sudo -u postgre psql and this should take you to the psql shell.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a).The installation created a default user ‘postgre’ and a public schema.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b). If you get a socket error,check it the postgres service is running on systemctl status postgrel should tell you this</a:t>
            </a:r>
            <a:endParaRPr/>
          </a:p>
        </p:txBody>
      </p:sp>
      <p:sp>
        <p:nvSpPr>
          <p:cNvPr id="220" name="Google Shape;220;p6"/>
          <p:cNvSpPr txBox="1"/>
          <p:nvPr>
            <p:ph idx="3" type="body"/>
          </p:nvPr>
        </p:nvSpPr>
        <p:spPr>
          <a:xfrm>
            <a:off x="6971288" y="2775779"/>
            <a:ext cx="4758300" cy="3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21" name="Google Shape;221;p6"/>
          <p:cNvSpPr txBox="1"/>
          <p:nvPr>
            <p:ph idx="4" type="body"/>
          </p:nvPr>
        </p:nvSpPr>
        <p:spPr>
          <a:xfrm>
            <a:off x="2008748" y="1999572"/>
            <a:ext cx="47583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27" name="Google Shape;227;p7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3. Activate the virtual </a:t>
            </a:r>
            <a:r>
              <a:rPr lang="en-US"/>
              <a:t>environment(should have (env) at the beginning of the line).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4. Update pip, setuptools and wheel.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		pip install pip setuptools wheel -U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5. Install the dependencies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pip install -r backend/requirement.txt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6. Now the backend is ready to start.</a:t>
            </a:r>
            <a:endParaRPr/>
          </a:p>
        </p:txBody>
      </p:sp>
      <p:sp>
        <p:nvSpPr>
          <p:cNvPr id="228" name="Google Shape;228;p7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Install Xcode and </a:t>
            </a:r>
            <a:r>
              <a:rPr lang="en-US"/>
              <a:t>run</a:t>
            </a:r>
            <a:r>
              <a:rPr lang="en-US"/>
              <a:t> the following command to enable emulation for x86 x-code-select –install.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That’s if you don’t have windows 11, install on your computer or personal device for the program.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Second, you must convert this application from a window to a mac application so you can use it in macOS.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If you want to </a:t>
            </a:r>
            <a:r>
              <a:rPr lang="en-US"/>
              <a:t>run this application on mac you can use macOS parallels to run this application.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Once, that’s done the application is running on your computer. 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CONGRATS!!!!!!</a:t>
            </a:r>
            <a:endParaRPr/>
          </a:p>
        </p:txBody>
      </p:sp>
      <p:sp>
        <p:nvSpPr>
          <p:cNvPr id="234" name="Google Shape;234;p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Installation </a:t>
            </a:r>
            <a:r>
              <a:rPr lang="en-US"/>
              <a:t>guide</a:t>
            </a:r>
            <a:r>
              <a:rPr lang="en-US"/>
              <a:t> for Mac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0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Install python,pip, venv , run the </a:t>
            </a:r>
            <a:r>
              <a:rPr lang="en-US"/>
              <a:t>following</a:t>
            </a:r>
            <a:r>
              <a:rPr lang="en-US"/>
              <a:t> command.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brew install python 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python3 -m pip install –upgrade pip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pip install virtualenv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Navigate to the project root folder , and create the virtual </a:t>
            </a:r>
            <a:r>
              <a:rPr lang="en-US"/>
              <a:t>environment</a:t>
            </a:r>
            <a:r>
              <a:rPr lang="en-US"/>
              <a:t> pyhon3 -m venv env.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Activate</a:t>
            </a:r>
            <a:r>
              <a:rPr lang="en-US"/>
              <a:t> the virtual </a:t>
            </a:r>
            <a:r>
              <a:rPr lang="en-US"/>
              <a:t>environment</a:t>
            </a:r>
            <a:r>
              <a:rPr lang="en-US"/>
              <a:t> thread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rPr lang="en-US"/>
              <a:t>source/env/bin/actiavte</a:t>
            </a:r>
            <a:endParaRPr/>
          </a:p>
        </p:txBody>
      </p:sp>
      <p:sp>
        <p:nvSpPr>
          <p:cNvPr id="240" name="Google Shape;240;p10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41" name="Google Shape;241;p1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Installation Guide for Mac(python edition).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