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  <p:sldMasterId id="2147483652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8" roundtripDataSignature="AMtx7mj9X80w4CNgsOIL3VlPIjBeG1Rf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3" name="Google Shape;63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>
  <p:cSld name="Blank2">
    <p:bg>
      <p:bgPr>
        <a:noFill/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3"/>
          <p:cNvSpPr/>
          <p:nvPr/>
        </p:nvSpPr>
        <p:spPr>
          <a:xfrm>
            <a:off x="0" y="4567799"/>
            <a:ext cx="9144000" cy="61722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8725" lIns="17450" spcFirstLastPara="1" rIns="17450" wrap="square" tIns="8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8;p3"/>
          <p:cNvSpPr txBox="1"/>
          <p:nvPr/>
        </p:nvSpPr>
        <p:spPr>
          <a:xfrm>
            <a:off x="6018619" y="4900945"/>
            <a:ext cx="2918251" cy="110607"/>
          </a:xfrm>
          <a:prstGeom prst="rect">
            <a:avLst/>
          </a:prstGeom>
          <a:noFill/>
          <a:ln>
            <a:noFill/>
          </a:ln>
        </p:spPr>
        <p:txBody>
          <a:bodyPr anchorCtr="0" anchor="t" bIns="8725" lIns="17450" spcFirstLastPara="1" rIns="17450" wrap="square" tIns="8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A picture containing drawing&#10;&#10;Description automatically generated" id="9" name="Google Shape;9;p3"/>
          <p:cNvSpPr/>
          <p:nvPr/>
        </p:nvSpPr>
        <p:spPr>
          <a:xfrm>
            <a:off x="207129" y="4723382"/>
            <a:ext cx="413564" cy="35512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5" name="Google Shape;45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4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4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" name="Google Shape;49;p14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14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1" name="Google Shape;51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5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4" name="Google Shape;54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6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7" name="Google Shape;57;p1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8" name="Google Shape;58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A picture containing drawing&#10;&#10;Description automatically generated" id="11" name="Google Shape;11;p4"/>
          <p:cNvSpPr/>
          <p:nvPr/>
        </p:nvSpPr>
        <p:spPr>
          <a:xfrm>
            <a:off x="249333" y="158793"/>
            <a:ext cx="568976" cy="488577"/>
          </a:xfrm>
          <a:prstGeom prst="rect">
            <a:avLst/>
          </a:prstGeom>
          <a:noFill/>
          <a:ln>
            <a:noFill/>
          </a:ln>
        </p:spPr>
      </p:sp>
      <p:sp>
        <p:nvSpPr>
          <p:cNvPr id="12" name="Google Shape;12;p4"/>
          <p:cNvSpPr txBox="1"/>
          <p:nvPr/>
        </p:nvSpPr>
        <p:spPr>
          <a:xfrm>
            <a:off x="6018619" y="4900945"/>
            <a:ext cx="2918251" cy="110607"/>
          </a:xfrm>
          <a:prstGeom prst="rect">
            <a:avLst/>
          </a:prstGeom>
          <a:noFill/>
          <a:ln>
            <a:noFill/>
          </a:ln>
        </p:spPr>
        <p:txBody>
          <a:bodyPr anchorCtr="0" anchor="t" bIns="8725" lIns="17450" spcFirstLastPara="1" rIns="17450" wrap="square" tIns="8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4">
  <p:cSld name="1_Blank4">
    <p:bg>
      <p:bgPr>
        <a:solidFill>
          <a:srgbClr val="F2F2F2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A close up of a sign&#10;&#10;Description automatically generated" id="14" name="Google Shape;14;p5"/>
          <p:cNvSpPr/>
          <p:nvPr/>
        </p:nvSpPr>
        <p:spPr>
          <a:xfrm>
            <a:off x="228606" y="170186"/>
            <a:ext cx="568976" cy="488577"/>
          </a:xfrm>
          <a:prstGeom prst="rect">
            <a:avLst/>
          </a:prstGeom>
          <a:noFill/>
          <a:ln>
            <a:noFill/>
          </a:ln>
        </p:spPr>
      </p:sp>
      <p:sp>
        <p:nvSpPr>
          <p:cNvPr id="15" name="Google Shape;15;p5"/>
          <p:cNvSpPr txBox="1"/>
          <p:nvPr/>
        </p:nvSpPr>
        <p:spPr>
          <a:xfrm>
            <a:off x="6018619" y="4900945"/>
            <a:ext cx="2918251" cy="110607"/>
          </a:xfrm>
          <a:prstGeom prst="rect">
            <a:avLst/>
          </a:prstGeom>
          <a:noFill/>
          <a:ln>
            <a:noFill/>
          </a:ln>
        </p:spPr>
        <p:txBody>
          <a:bodyPr anchorCtr="0" anchor="t" bIns="8725" lIns="17450" spcFirstLastPara="1" rIns="17450" wrap="square" tIns="8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2" name="Google Shape;22;p7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3" name="Google Shape;23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8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6" name="Google Shape;26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" name="Google Shape;29;p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" name="Google Shape;3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" name="Google Shape;33;p10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10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" name="Google Shape;38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1" name="Google Shape;41;p12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" name="Google Shape;42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12.xml"/><Relationship Id="rId5" Type="http://schemas.openxmlformats.org/officeDocument/2006/relationships/slideLayout" Target="../slideLayouts/slideLayout8.xml"/><Relationship Id="rId6" Type="http://schemas.openxmlformats.org/officeDocument/2006/relationships/slideLayout" Target="../slideLayouts/slideLayout9.xml"/><Relationship Id="rId7" Type="http://schemas.openxmlformats.org/officeDocument/2006/relationships/slideLayout" Target="../slideLayouts/slideLayout10.xml"/><Relationship Id="rId8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Google Shape;19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900F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5"/>
            <a:ext cx="9144000" cy="5143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