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3" r:id="rId4"/>
    <p:sldMasterId id="2147483664" r:id="rId5"/>
  </p:sldMasterIdLst>
  <p:notesMasterIdLst>
    <p:notesMasterId r:id="rId6"/>
  </p:notesMasterIdLst>
  <p:sldIdLst>
    <p:sldId id="256" r:id="rId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1dd507b2c23_2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g1dd507b2c23_2_35: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51" name="Shape 51"/>
        <p:cNvGrpSpPr/>
        <p:nvPr/>
      </p:nvGrpSpPr>
      <p:grpSpPr>
        <a:xfrm>
          <a:off x="0" y="0"/>
          <a:ext cx="0" cy="0"/>
          <a:chOff x="0" y="0"/>
          <a:chExt cx="0" cy="0"/>
        </a:xfrm>
      </p:grpSpPr>
      <p:pic>
        <p:nvPicPr>
          <p:cNvPr descr="A close up of a sign&#10;&#10;Description automatically generated" id="52" name="Google Shape;52;p14"/>
          <p:cNvPicPr preferRelativeResize="0"/>
          <p:nvPr/>
        </p:nvPicPr>
        <p:blipFill rotWithShape="1">
          <a:blip r:embed="rId2">
            <a:alphaModFix/>
          </a:blip>
          <a:srcRect b="0" l="0" r="0" t="0"/>
          <a:stretch/>
        </p:blipFill>
        <p:spPr>
          <a:xfrm>
            <a:off x="207129" y="4723066"/>
            <a:ext cx="414302" cy="355759"/>
          </a:xfrm>
          <a:prstGeom prst="rect">
            <a:avLst/>
          </a:prstGeom>
          <a:noFill/>
          <a:ln>
            <a:noFill/>
          </a:ln>
        </p:spPr>
      </p:pic>
      <p:sp>
        <p:nvSpPr>
          <p:cNvPr id="53" name="Google Shape;53;p14"/>
          <p:cNvSpPr txBox="1"/>
          <p:nvPr/>
        </p:nvSpPr>
        <p:spPr>
          <a:xfrm>
            <a:off x="6018619" y="4900945"/>
            <a:ext cx="2918251" cy="110607"/>
          </a:xfrm>
          <a:prstGeom prst="rect">
            <a:avLst/>
          </a:prstGeom>
          <a:noFill/>
          <a:ln>
            <a:noFill/>
          </a:ln>
        </p:spPr>
        <p:txBody>
          <a:bodyPr anchorCtr="0" anchor="t" bIns="8725" lIns="17450" spcFirstLastPara="1" rIns="17450" wrap="square" tIns="8725">
            <a:spAutoFit/>
          </a:bodyPr>
          <a:lstStyle/>
          <a:p>
            <a:pPr indent="0" lvl="0" marL="0" marR="0" rtl="0" algn="ctr">
              <a:spcBef>
                <a:spcPts val="0"/>
              </a:spcBef>
              <a:spcAft>
                <a:spcPts val="0"/>
              </a:spcAft>
              <a:buNone/>
            </a:pPr>
            <a:r>
              <a:rPr b="0" i="0" lang="en" sz="800" u="none" cap="none" strike="noStrike">
                <a:solidFill>
                  <a:srgbClr val="AEABAB"/>
                </a:solidFill>
                <a:latin typeface="Arial"/>
                <a:ea typeface="Arial"/>
                <a:cs typeface="Arial"/>
                <a:sym typeface="Arial"/>
              </a:rPr>
              <a:t>FLORIDA INTERNATIONAL UNIVERSITY</a:t>
            </a:r>
            <a:endParaRPr sz="300"/>
          </a:p>
        </p:txBody>
      </p:sp>
      <p:sp>
        <p:nvSpPr>
          <p:cNvPr id="54" name="Google Shape;54;p14"/>
          <p:cNvSpPr/>
          <p:nvPr/>
        </p:nvSpPr>
        <p:spPr>
          <a:xfrm>
            <a:off x="0" y="4567799"/>
            <a:ext cx="9144000" cy="61722"/>
          </a:xfrm>
          <a:prstGeom prst="rect">
            <a:avLst/>
          </a:prstGeom>
          <a:solidFill>
            <a:srgbClr val="081E3F"/>
          </a:soli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12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55" name="Shape 55"/>
        <p:cNvGrpSpPr/>
        <p:nvPr/>
      </p:nvGrpSpPr>
      <p:grpSpPr>
        <a:xfrm>
          <a:off x="0" y="0"/>
          <a:ext cx="0" cy="0"/>
          <a:chOff x="0" y="0"/>
          <a:chExt cx="0" cy="0"/>
        </a:xfrm>
      </p:grpSpPr>
      <p:sp>
        <p:nvSpPr>
          <p:cNvPr id="56" name="Google Shape;56;p15"/>
          <p:cNvSpPr/>
          <p:nvPr/>
        </p:nvSpPr>
        <p:spPr>
          <a:xfrm>
            <a:off x="0" y="4567799"/>
            <a:ext cx="9144000" cy="61722"/>
          </a:xfrm>
          <a:prstGeom prst="rect">
            <a:avLst/>
          </a:prstGeom>
          <a:solidFill>
            <a:srgbClr val="00FFFF"/>
          </a:soli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sz="1200">
              <a:solidFill>
                <a:schemeClr val="lt1"/>
              </a:solidFill>
              <a:latin typeface="Calibri"/>
              <a:ea typeface="Calibri"/>
              <a:cs typeface="Calibri"/>
              <a:sym typeface="Calibri"/>
            </a:endParaRPr>
          </a:p>
        </p:txBody>
      </p:sp>
      <p:sp>
        <p:nvSpPr>
          <p:cNvPr id="57" name="Google Shape;57;p15"/>
          <p:cNvSpPr txBox="1"/>
          <p:nvPr/>
        </p:nvSpPr>
        <p:spPr>
          <a:xfrm>
            <a:off x="6018619" y="4900945"/>
            <a:ext cx="2918251" cy="110607"/>
          </a:xfrm>
          <a:prstGeom prst="rect">
            <a:avLst/>
          </a:prstGeom>
          <a:noFill/>
          <a:ln>
            <a:noFill/>
          </a:ln>
        </p:spPr>
        <p:txBody>
          <a:bodyPr anchorCtr="0" anchor="t" bIns="8725" lIns="17450" spcFirstLastPara="1" rIns="17450" wrap="square" tIns="8725">
            <a:spAutoFit/>
          </a:bodyPr>
          <a:lstStyle/>
          <a:p>
            <a:pPr indent="0" lvl="0" marL="0" marR="0" rtl="0" algn="ctr">
              <a:spcBef>
                <a:spcPts val="0"/>
              </a:spcBef>
              <a:spcAft>
                <a:spcPts val="0"/>
              </a:spcAft>
              <a:buNone/>
            </a:pPr>
            <a:r>
              <a:rPr lang="en" sz="800">
                <a:solidFill>
                  <a:srgbClr val="AEABAB"/>
                </a:solidFill>
                <a:latin typeface="Arial"/>
                <a:ea typeface="Arial"/>
                <a:cs typeface="Arial"/>
                <a:sym typeface="Arial"/>
              </a:rPr>
              <a:t>FLORIDA INTERNATIONAL UNIVERSITY</a:t>
            </a:r>
            <a:endParaRPr sz="300"/>
          </a:p>
        </p:txBody>
      </p:sp>
      <p:pic>
        <p:nvPicPr>
          <p:cNvPr descr="A picture containing drawing&#10;&#10;Description automatically generated" id="58" name="Google Shape;58;p15"/>
          <p:cNvPicPr preferRelativeResize="0"/>
          <p:nvPr/>
        </p:nvPicPr>
        <p:blipFill rotWithShape="1">
          <a:blip r:embed="rId3">
            <a:alphaModFix/>
          </a:blip>
          <a:srcRect b="0" l="0" r="0" t="0"/>
          <a:stretch/>
        </p:blipFill>
        <p:spPr>
          <a:xfrm>
            <a:off x="207129" y="4723382"/>
            <a:ext cx="413564" cy="355126"/>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59" name="Shape 59"/>
        <p:cNvGrpSpPr/>
        <p:nvPr/>
      </p:nvGrpSpPr>
      <p:grpSpPr>
        <a:xfrm>
          <a:off x="0" y="0"/>
          <a:ext cx="0" cy="0"/>
          <a:chOff x="0" y="0"/>
          <a:chExt cx="0" cy="0"/>
        </a:xfrm>
      </p:grpSpPr>
      <p:pic>
        <p:nvPicPr>
          <p:cNvPr descr="A picture containing drawing&#10;&#10;Description automatically generated" id="60" name="Google Shape;60;p16"/>
          <p:cNvPicPr preferRelativeResize="0"/>
          <p:nvPr/>
        </p:nvPicPr>
        <p:blipFill rotWithShape="1">
          <a:blip r:embed="rId2">
            <a:alphaModFix/>
          </a:blip>
          <a:srcRect b="0" l="0" r="0" t="0"/>
          <a:stretch/>
        </p:blipFill>
        <p:spPr>
          <a:xfrm>
            <a:off x="249333" y="158793"/>
            <a:ext cx="568976" cy="488577"/>
          </a:xfrm>
          <a:prstGeom prst="rect">
            <a:avLst/>
          </a:prstGeom>
          <a:noFill/>
          <a:ln>
            <a:noFill/>
          </a:ln>
        </p:spPr>
      </p:pic>
      <p:sp>
        <p:nvSpPr>
          <p:cNvPr id="61" name="Google Shape;61;p16"/>
          <p:cNvSpPr txBox="1"/>
          <p:nvPr/>
        </p:nvSpPr>
        <p:spPr>
          <a:xfrm>
            <a:off x="6018619" y="4900945"/>
            <a:ext cx="2918251" cy="110607"/>
          </a:xfrm>
          <a:prstGeom prst="rect">
            <a:avLst/>
          </a:prstGeom>
          <a:noFill/>
          <a:ln>
            <a:noFill/>
          </a:ln>
        </p:spPr>
        <p:txBody>
          <a:bodyPr anchorCtr="0" anchor="t" bIns="8725" lIns="17450" spcFirstLastPara="1" rIns="17450" wrap="square" tIns="8725">
            <a:spAutoFit/>
          </a:bodyPr>
          <a:lstStyle/>
          <a:p>
            <a:pPr indent="0" lvl="0" marL="0" marR="0" rtl="0" algn="ctr">
              <a:spcBef>
                <a:spcPts val="0"/>
              </a:spcBef>
              <a:spcAft>
                <a:spcPts val="0"/>
              </a:spcAft>
              <a:buNone/>
            </a:pPr>
            <a:r>
              <a:rPr lang="en" sz="800">
                <a:solidFill>
                  <a:srgbClr val="AEABAB"/>
                </a:solidFill>
                <a:latin typeface="Arial"/>
                <a:ea typeface="Arial"/>
                <a:cs typeface="Arial"/>
                <a:sym typeface="Arial"/>
              </a:rPr>
              <a:t>FLORIDA INTERNATIONAL UNIVERSITY</a:t>
            </a:r>
            <a:endParaRPr sz="30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62" name="Shape 62"/>
        <p:cNvGrpSpPr/>
        <p:nvPr/>
      </p:nvGrpSpPr>
      <p:grpSpPr>
        <a:xfrm>
          <a:off x="0" y="0"/>
          <a:ext cx="0" cy="0"/>
          <a:chOff x="0" y="0"/>
          <a:chExt cx="0" cy="0"/>
        </a:xfrm>
      </p:grpSpPr>
      <p:pic>
        <p:nvPicPr>
          <p:cNvPr descr="A close up of a sign&#10;&#10;Description automatically generated" id="63" name="Google Shape;63;p17"/>
          <p:cNvPicPr preferRelativeResize="0"/>
          <p:nvPr/>
        </p:nvPicPr>
        <p:blipFill rotWithShape="1">
          <a:blip r:embed="rId2">
            <a:alphaModFix/>
          </a:blip>
          <a:srcRect b="0" l="0" r="0" t="0"/>
          <a:stretch/>
        </p:blipFill>
        <p:spPr>
          <a:xfrm>
            <a:off x="228606" y="170186"/>
            <a:ext cx="568976" cy="488577"/>
          </a:xfrm>
          <a:prstGeom prst="rect">
            <a:avLst/>
          </a:prstGeom>
          <a:noFill/>
          <a:ln>
            <a:noFill/>
          </a:ln>
        </p:spPr>
      </p:pic>
      <p:sp>
        <p:nvSpPr>
          <p:cNvPr id="64" name="Google Shape;64;p17"/>
          <p:cNvSpPr txBox="1"/>
          <p:nvPr/>
        </p:nvSpPr>
        <p:spPr>
          <a:xfrm>
            <a:off x="6018619" y="4900945"/>
            <a:ext cx="2918251" cy="110607"/>
          </a:xfrm>
          <a:prstGeom prst="rect">
            <a:avLst/>
          </a:prstGeom>
          <a:noFill/>
          <a:ln>
            <a:noFill/>
          </a:ln>
        </p:spPr>
        <p:txBody>
          <a:bodyPr anchorCtr="0" anchor="t" bIns="8725" lIns="17450" spcFirstLastPara="1" rIns="17450" wrap="square" tIns="8725">
            <a:spAutoFit/>
          </a:bodyPr>
          <a:lstStyle/>
          <a:p>
            <a:pPr indent="0" lvl="0" marL="0" marR="0" rtl="0" algn="ctr">
              <a:spcBef>
                <a:spcPts val="0"/>
              </a:spcBef>
              <a:spcAft>
                <a:spcPts val="0"/>
              </a:spcAft>
              <a:buNone/>
            </a:pPr>
            <a:r>
              <a:rPr lang="en" sz="800">
                <a:solidFill>
                  <a:srgbClr val="AEABAB"/>
                </a:solidFill>
                <a:latin typeface="Arial"/>
                <a:ea typeface="Arial"/>
                <a:cs typeface="Arial"/>
                <a:sym typeface="Arial"/>
              </a:rPr>
              <a:t>FLORIDA INTERNATIONAL UNIVERSITY</a:t>
            </a:r>
            <a:endParaRPr sz="30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8.jpg"/><Relationship Id="rId4" Type="http://schemas.openxmlformats.org/officeDocument/2006/relationships/image" Target="../media/image4.png"/><Relationship Id="rId10" Type="http://schemas.openxmlformats.org/officeDocument/2006/relationships/image" Target="../media/image9.png"/><Relationship Id="rId9" Type="http://schemas.openxmlformats.org/officeDocument/2006/relationships/image" Target="../media/image12.png"/><Relationship Id="rId5" Type="http://schemas.openxmlformats.org/officeDocument/2006/relationships/image" Target="../media/image5.png"/><Relationship Id="rId6" Type="http://schemas.openxmlformats.org/officeDocument/2006/relationships/image" Target="../media/image10.png"/><Relationship Id="rId7" Type="http://schemas.openxmlformats.org/officeDocument/2006/relationships/image" Target="../media/image6.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8" name="Shape 68"/>
        <p:cNvGrpSpPr/>
        <p:nvPr/>
      </p:nvGrpSpPr>
      <p:grpSpPr>
        <a:xfrm>
          <a:off x="0" y="0"/>
          <a:ext cx="0" cy="0"/>
          <a:chOff x="0" y="0"/>
          <a:chExt cx="0" cy="0"/>
        </a:xfrm>
      </p:grpSpPr>
      <p:pic>
        <p:nvPicPr>
          <p:cNvPr id="69" name="Google Shape;69;p18"/>
          <p:cNvPicPr preferRelativeResize="0"/>
          <p:nvPr/>
        </p:nvPicPr>
        <p:blipFill>
          <a:blip r:embed="rId4">
            <a:alphaModFix/>
          </a:blip>
          <a:stretch>
            <a:fillRect/>
          </a:stretch>
        </p:blipFill>
        <p:spPr>
          <a:xfrm>
            <a:off x="276050" y="221625"/>
            <a:ext cx="953799" cy="546329"/>
          </a:xfrm>
          <a:prstGeom prst="rect">
            <a:avLst/>
          </a:prstGeom>
          <a:noFill/>
          <a:ln>
            <a:noFill/>
          </a:ln>
        </p:spPr>
      </p:pic>
      <p:sp>
        <p:nvSpPr>
          <p:cNvPr id="70" name="Google Shape;70;p18"/>
          <p:cNvSpPr txBox="1"/>
          <p:nvPr/>
        </p:nvSpPr>
        <p:spPr>
          <a:xfrm>
            <a:off x="2000250" y="96505"/>
            <a:ext cx="5143500" cy="433200"/>
          </a:xfrm>
          <a:prstGeom prst="rect">
            <a:avLst/>
          </a:prstGeom>
          <a:noFill/>
          <a:ln>
            <a:noFill/>
          </a:ln>
        </p:spPr>
        <p:txBody>
          <a:bodyPr anchorCtr="0" anchor="t" bIns="8725" lIns="17450" spcFirstLastPara="1" rIns="17450" wrap="square" tIns="8725">
            <a:spAutoFit/>
          </a:bodyPr>
          <a:lstStyle/>
          <a:p>
            <a:pPr indent="0" lvl="0" marL="0" marR="0" rtl="0" algn="ctr">
              <a:spcBef>
                <a:spcPts val="0"/>
              </a:spcBef>
              <a:spcAft>
                <a:spcPts val="0"/>
              </a:spcAft>
              <a:buSzPts val="1100"/>
              <a:buNone/>
            </a:pPr>
            <a:r>
              <a:rPr b="1" lang="en" sz="1700">
                <a:solidFill>
                  <a:schemeClr val="lt1"/>
                </a:solidFill>
              </a:rPr>
              <a:t>School of Computing &amp; Information Sciences</a:t>
            </a:r>
            <a:endParaRPr b="1" sz="1700">
              <a:solidFill>
                <a:schemeClr val="lt1"/>
              </a:solidFill>
            </a:endParaRPr>
          </a:p>
          <a:p>
            <a:pPr indent="0" lvl="0" marL="0" marR="0" rtl="0" algn="ctr">
              <a:spcBef>
                <a:spcPts val="0"/>
              </a:spcBef>
              <a:spcAft>
                <a:spcPts val="0"/>
              </a:spcAft>
              <a:buNone/>
            </a:pPr>
            <a:r>
              <a:rPr i="1" lang="en" sz="1000">
                <a:solidFill>
                  <a:schemeClr val="lt1"/>
                </a:solidFill>
              </a:rPr>
              <a:t>Spring</a:t>
            </a:r>
            <a:r>
              <a:rPr i="1" lang="en" sz="1000">
                <a:solidFill>
                  <a:schemeClr val="lt1"/>
                </a:solidFill>
                <a:latin typeface="Arial"/>
                <a:ea typeface="Arial"/>
                <a:cs typeface="Arial"/>
                <a:sym typeface="Arial"/>
              </a:rPr>
              <a:t> </a:t>
            </a:r>
            <a:r>
              <a:rPr i="1" lang="en" sz="1000">
                <a:solidFill>
                  <a:schemeClr val="lt1"/>
                </a:solidFill>
              </a:rPr>
              <a:t>2023</a:t>
            </a:r>
            <a:r>
              <a:rPr i="1" lang="en" sz="1000">
                <a:solidFill>
                  <a:schemeClr val="lt1"/>
                </a:solidFill>
                <a:latin typeface="Arial"/>
                <a:ea typeface="Arial"/>
                <a:cs typeface="Arial"/>
                <a:sym typeface="Arial"/>
              </a:rPr>
              <a:t> Senior Design Project</a:t>
            </a:r>
            <a:endParaRPr sz="300"/>
          </a:p>
        </p:txBody>
      </p:sp>
      <p:sp>
        <p:nvSpPr>
          <p:cNvPr id="71" name="Google Shape;71;p18"/>
          <p:cNvSpPr txBox="1"/>
          <p:nvPr/>
        </p:nvSpPr>
        <p:spPr>
          <a:xfrm>
            <a:off x="904875" y="465494"/>
            <a:ext cx="7334400" cy="660600"/>
          </a:xfrm>
          <a:prstGeom prst="rect">
            <a:avLst/>
          </a:prstGeom>
          <a:noFill/>
          <a:ln>
            <a:noFill/>
          </a:ln>
        </p:spPr>
        <p:txBody>
          <a:bodyPr anchorCtr="0" anchor="t" bIns="7050" lIns="14125" spcFirstLastPara="1" rIns="14125" wrap="square" tIns="7050">
            <a:spAutoFit/>
          </a:bodyPr>
          <a:lstStyle/>
          <a:p>
            <a:pPr indent="0" lvl="0" marL="0" rtl="0" algn="ctr">
              <a:spcBef>
                <a:spcPts val="0"/>
              </a:spcBef>
              <a:spcAft>
                <a:spcPts val="0"/>
              </a:spcAft>
              <a:buClr>
                <a:srgbClr val="00FFFF"/>
              </a:buClr>
              <a:buSzPts val="1900"/>
              <a:buFont typeface="Arial"/>
              <a:buNone/>
            </a:pPr>
            <a:r>
              <a:rPr b="1" lang="en" sz="1900">
                <a:solidFill>
                  <a:srgbClr val="00FFFF"/>
                </a:solidFill>
              </a:rPr>
              <a:t>Capstone Project Selection Process</a:t>
            </a:r>
            <a:endParaRPr b="1" sz="1900">
              <a:solidFill>
                <a:srgbClr val="00FFFF"/>
              </a:solidFill>
            </a:endParaRPr>
          </a:p>
          <a:p>
            <a:pPr indent="0" lvl="0" marL="0" rtl="0" algn="ctr">
              <a:spcBef>
                <a:spcPts val="0"/>
              </a:spcBef>
              <a:spcAft>
                <a:spcPts val="0"/>
              </a:spcAft>
              <a:buClr>
                <a:schemeClr val="lt1"/>
              </a:buClr>
              <a:buSzPts val="700"/>
              <a:buFont typeface="Arial"/>
              <a:buNone/>
            </a:pPr>
            <a:r>
              <a:rPr b="1" lang="en" sz="800">
                <a:solidFill>
                  <a:schemeClr val="lt1"/>
                </a:solidFill>
              </a:rPr>
              <a:t>Student: </a:t>
            </a:r>
            <a:r>
              <a:rPr lang="en" sz="800">
                <a:solidFill>
                  <a:schemeClr val="lt1"/>
                </a:solidFill>
              </a:rPr>
              <a:t>Athena Scarlett</a:t>
            </a:r>
            <a:endParaRPr sz="400">
              <a:solidFill>
                <a:schemeClr val="dk1"/>
              </a:solidFill>
            </a:endParaRPr>
          </a:p>
          <a:p>
            <a:pPr indent="0" lvl="0" marL="0" rtl="0" algn="ctr">
              <a:spcBef>
                <a:spcPts val="0"/>
              </a:spcBef>
              <a:spcAft>
                <a:spcPts val="0"/>
              </a:spcAft>
              <a:buClr>
                <a:schemeClr val="lt1"/>
              </a:buClr>
              <a:buSzPts val="700"/>
              <a:buFont typeface="Arial"/>
              <a:buNone/>
            </a:pPr>
            <a:r>
              <a:rPr b="1" lang="en" sz="800">
                <a:solidFill>
                  <a:schemeClr val="lt1"/>
                </a:solidFill>
              </a:rPr>
              <a:t>Instructor/Faculty:</a:t>
            </a:r>
            <a:r>
              <a:rPr b="1" i="1" lang="en" sz="800">
                <a:solidFill>
                  <a:schemeClr val="lt1"/>
                </a:solidFill>
              </a:rPr>
              <a:t> </a:t>
            </a:r>
            <a:r>
              <a:rPr i="1" lang="en" sz="800">
                <a:solidFill>
                  <a:schemeClr val="lt1"/>
                </a:solidFill>
              </a:rPr>
              <a:t>Dr. Masoud Sadjadi</a:t>
            </a:r>
            <a:r>
              <a:rPr lang="en" sz="800">
                <a:solidFill>
                  <a:schemeClr val="lt1"/>
                </a:solidFill>
              </a:rPr>
              <a:t>,</a:t>
            </a:r>
            <a:r>
              <a:rPr i="1" lang="en" sz="800">
                <a:solidFill>
                  <a:schemeClr val="lt1"/>
                </a:solidFill>
              </a:rPr>
              <a:t> </a:t>
            </a:r>
            <a:r>
              <a:rPr lang="en" sz="800">
                <a:solidFill>
                  <a:schemeClr val="lt1"/>
                </a:solidFill>
              </a:rPr>
              <a:t>Florida International University</a:t>
            </a:r>
            <a:endParaRPr sz="400">
              <a:solidFill>
                <a:schemeClr val="dk1"/>
              </a:solidFill>
            </a:endParaRPr>
          </a:p>
          <a:p>
            <a:pPr indent="0" lvl="0" marL="0" marR="0" rtl="0" algn="ctr">
              <a:spcBef>
                <a:spcPts val="0"/>
              </a:spcBef>
              <a:spcAft>
                <a:spcPts val="0"/>
              </a:spcAft>
              <a:buClr>
                <a:schemeClr val="lt1"/>
              </a:buClr>
              <a:buSzPts val="700"/>
              <a:buFont typeface="Arial"/>
              <a:buNone/>
            </a:pPr>
            <a:r>
              <a:t/>
            </a:r>
            <a:endParaRPr b="1" sz="700">
              <a:solidFill>
                <a:schemeClr val="lt1"/>
              </a:solidFill>
            </a:endParaRPr>
          </a:p>
        </p:txBody>
      </p:sp>
      <p:sp>
        <p:nvSpPr>
          <p:cNvPr id="72" name="Google Shape;72;p18"/>
          <p:cNvSpPr txBox="1"/>
          <p:nvPr/>
        </p:nvSpPr>
        <p:spPr>
          <a:xfrm>
            <a:off x="1610845" y="4893468"/>
            <a:ext cx="4467582" cy="127090"/>
          </a:xfrm>
          <a:prstGeom prst="rect">
            <a:avLst/>
          </a:prstGeom>
          <a:noFill/>
          <a:ln>
            <a:noFill/>
          </a:ln>
        </p:spPr>
        <p:txBody>
          <a:bodyPr anchorCtr="0" anchor="t" bIns="7050" lIns="14125" spcFirstLastPara="1" rIns="14125" wrap="square" tIns="7050">
            <a:spAutoFit/>
          </a:bodyPr>
          <a:lstStyle/>
          <a:p>
            <a:pPr indent="0" lvl="0" marL="0" marR="0" rtl="0" algn="l">
              <a:spcBef>
                <a:spcPts val="0"/>
              </a:spcBef>
              <a:spcAft>
                <a:spcPts val="0"/>
              </a:spcAft>
              <a:buClr>
                <a:srgbClr val="3333CC"/>
              </a:buClr>
              <a:buSzPts val="500"/>
              <a:buFont typeface="Arial"/>
              <a:buNone/>
            </a:pPr>
            <a:r>
              <a:rPr lang="en" sz="500">
                <a:solidFill>
                  <a:schemeClr val="lt2"/>
                </a:solidFill>
                <a:latin typeface="Arial"/>
                <a:ea typeface="Arial"/>
                <a:cs typeface="Arial"/>
                <a:sym typeface="Arial"/>
              </a:rPr>
              <a:t>The material presented in this poster is based upon the work supported by XXXXX (</a:t>
            </a:r>
            <a:r>
              <a:rPr i="1" lang="en" sz="500">
                <a:solidFill>
                  <a:schemeClr val="lt2"/>
                </a:solidFill>
                <a:latin typeface="Arial"/>
                <a:ea typeface="Arial"/>
                <a:cs typeface="Arial"/>
                <a:sym typeface="Arial"/>
              </a:rPr>
              <a:t>name of the project sponsor: federal, state or local government, or corporate partners, where applicable</a:t>
            </a:r>
            <a:r>
              <a:rPr lang="en" sz="500">
                <a:solidFill>
                  <a:schemeClr val="lt2"/>
                </a:solidFill>
                <a:latin typeface="Arial"/>
                <a:ea typeface="Arial"/>
                <a:cs typeface="Arial"/>
                <a:sym typeface="Arial"/>
              </a:rPr>
              <a:t>). We/I thank XXXX for his/her/their assistance and mentorship that I/we received throughout the senior design project.</a:t>
            </a:r>
            <a:endParaRPr sz="300"/>
          </a:p>
        </p:txBody>
      </p:sp>
      <p:sp>
        <p:nvSpPr>
          <p:cNvPr id="73" name="Google Shape;73;p18"/>
          <p:cNvSpPr txBox="1"/>
          <p:nvPr/>
        </p:nvSpPr>
        <p:spPr>
          <a:xfrm>
            <a:off x="1610845" y="4807856"/>
            <a:ext cx="953799" cy="85612"/>
          </a:xfrm>
          <a:prstGeom prst="rect">
            <a:avLst/>
          </a:prstGeom>
          <a:noFill/>
          <a:ln>
            <a:noFill/>
          </a:ln>
        </p:spPr>
        <p:txBody>
          <a:bodyPr anchorCtr="0" anchor="t" bIns="7050" lIns="14125" spcFirstLastPara="1" rIns="14125" wrap="square" tIns="7050">
            <a:spAutoFit/>
          </a:bodyPr>
          <a:lstStyle/>
          <a:p>
            <a:pPr indent="0" lvl="0" marL="0" marR="0" rtl="0" algn="ctr">
              <a:spcBef>
                <a:spcPts val="0"/>
              </a:spcBef>
              <a:spcAft>
                <a:spcPts val="0"/>
              </a:spcAft>
              <a:buNone/>
            </a:pPr>
            <a:r>
              <a:rPr b="1" lang="en" sz="600">
                <a:solidFill>
                  <a:srgbClr val="00FFFF"/>
                </a:solidFill>
                <a:latin typeface="Arial"/>
                <a:ea typeface="Arial"/>
                <a:cs typeface="Arial"/>
                <a:sym typeface="Arial"/>
              </a:rPr>
              <a:t>ACKNOWLEDGEMENT</a:t>
            </a:r>
            <a:endParaRPr sz="300"/>
          </a:p>
        </p:txBody>
      </p:sp>
      <p:sp>
        <p:nvSpPr>
          <p:cNvPr id="74" name="Google Shape;74;p18"/>
          <p:cNvSpPr txBox="1"/>
          <p:nvPr/>
        </p:nvSpPr>
        <p:spPr>
          <a:xfrm>
            <a:off x="1145776" y="1081325"/>
            <a:ext cx="857400" cy="152700"/>
          </a:xfrm>
          <a:prstGeom prst="rect">
            <a:avLst/>
          </a:prstGeom>
          <a:noFill/>
          <a:ln>
            <a:noFill/>
          </a:ln>
        </p:spPr>
        <p:txBody>
          <a:bodyPr anchorCtr="0" anchor="t" bIns="7050" lIns="14125" spcFirstLastPara="1" rIns="14125" wrap="square" tIns="7050">
            <a:spAutoFit/>
          </a:bodyPr>
          <a:lstStyle/>
          <a:p>
            <a:pPr indent="0" lvl="0" marL="0" marR="0" rtl="0" algn="ctr">
              <a:spcBef>
                <a:spcPts val="0"/>
              </a:spcBef>
              <a:spcAft>
                <a:spcPts val="0"/>
              </a:spcAft>
              <a:buNone/>
            </a:pPr>
            <a:r>
              <a:rPr b="1" lang="en" sz="900">
                <a:solidFill>
                  <a:schemeClr val="lt2"/>
                </a:solidFill>
                <a:latin typeface="Arial"/>
                <a:ea typeface="Arial"/>
                <a:cs typeface="Arial"/>
                <a:sym typeface="Arial"/>
              </a:rPr>
              <a:t>PROBLEM</a:t>
            </a:r>
            <a:endParaRPr sz="900"/>
          </a:p>
        </p:txBody>
      </p:sp>
      <p:sp>
        <p:nvSpPr>
          <p:cNvPr id="75" name="Google Shape;75;p18"/>
          <p:cNvSpPr txBox="1"/>
          <p:nvPr/>
        </p:nvSpPr>
        <p:spPr>
          <a:xfrm>
            <a:off x="7050051" y="995750"/>
            <a:ext cx="1179600" cy="152700"/>
          </a:xfrm>
          <a:prstGeom prst="rect">
            <a:avLst/>
          </a:prstGeom>
          <a:noFill/>
          <a:ln>
            <a:noFill/>
          </a:ln>
        </p:spPr>
        <p:txBody>
          <a:bodyPr anchorCtr="0" anchor="t" bIns="7050" lIns="14125" spcFirstLastPara="1" rIns="14125" wrap="square" tIns="7050">
            <a:spAutoFit/>
          </a:bodyPr>
          <a:lstStyle/>
          <a:p>
            <a:pPr indent="0" lvl="0" marL="0" marR="0" rtl="0" algn="ctr">
              <a:spcBef>
                <a:spcPts val="0"/>
              </a:spcBef>
              <a:spcAft>
                <a:spcPts val="0"/>
              </a:spcAft>
              <a:buNone/>
            </a:pPr>
            <a:r>
              <a:rPr b="1" lang="en" sz="900">
                <a:solidFill>
                  <a:schemeClr val="lt2"/>
                </a:solidFill>
                <a:latin typeface="Arial"/>
                <a:ea typeface="Arial"/>
                <a:cs typeface="Arial"/>
                <a:sym typeface="Arial"/>
              </a:rPr>
              <a:t>CURRENT SYSTEM</a:t>
            </a:r>
            <a:endParaRPr sz="600"/>
          </a:p>
        </p:txBody>
      </p:sp>
      <p:sp>
        <p:nvSpPr>
          <p:cNvPr id="76" name="Google Shape;76;p18"/>
          <p:cNvSpPr txBox="1"/>
          <p:nvPr/>
        </p:nvSpPr>
        <p:spPr>
          <a:xfrm>
            <a:off x="7143739" y="3427081"/>
            <a:ext cx="857400" cy="152700"/>
          </a:xfrm>
          <a:prstGeom prst="rect">
            <a:avLst/>
          </a:prstGeom>
          <a:noFill/>
          <a:ln>
            <a:noFill/>
          </a:ln>
        </p:spPr>
        <p:txBody>
          <a:bodyPr anchorCtr="0" anchor="t" bIns="7050" lIns="14125" spcFirstLastPara="1" rIns="14125" wrap="square" tIns="7050">
            <a:spAutoFit/>
          </a:bodyPr>
          <a:lstStyle/>
          <a:p>
            <a:pPr indent="0" lvl="0" marL="0" marR="0" rtl="0" algn="ctr">
              <a:spcBef>
                <a:spcPts val="0"/>
              </a:spcBef>
              <a:spcAft>
                <a:spcPts val="0"/>
              </a:spcAft>
              <a:buNone/>
            </a:pPr>
            <a:r>
              <a:rPr b="1" lang="en" sz="900">
                <a:solidFill>
                  <a:schemeClr val="lt2"/>
                </a:solidFill>
              </a:rPr>
              <a:t>REFERENCES</a:t>
            </a:r>
            <a:endParaRPr sz="900"/>
          </a:p>
        </p:txBody>
      </p:sp>
      <p:sp>
        <p:nvSpPr>
          <p:cNvPr id="77" name="Google Shape;77;p18"/>
          <p:cNvSpPr txBox="1"/>
          <p:nvPr/>
        </p:nvSpPr>
        <p:spPr>
          <a:xfrm>
            <a:off x="4332200" y="1081325"/>
            <a:ext cx="1036800" cy="152700"/>
          </a:xfrm>
          <a:prstGeom prst="rect">
            <a:avLst/>
          </a:prstGeom>
          <a:noFill/>
          <a:ln>
            <a:noFill/>
          </a:ln>
        </p:spPr>
        <p:txBody>
          <a:bodyPr anchorCtr="0" anchor="t" bIns="7050" lIns="14125" spcFirstLastPara="1" rIns="14125" wrap="square" tIns="7050">
            <a:spAutoFit/>
          </a:bodyPr>
          <a:lstStyle/>
          <a:p>
            <a:pPr indent="0" lvl="0" marL="0" marR="0" rtl="0" algn="ctr">
              <a:spcBef>
                <a:spcPts val="0"/>
              </a:spcBef>
              <a:spcAft>
                <a:spcPts val="0"/>
              </a:spcAft>
              <a:buNone/>
            </a:pPr>
            <a:r>
              <a:rPr b="1" lang="en" sz="900">
                <a:solidFill>
                  <a:schemeClr val="lt2"/>
                </a:solidFill>
              </a:rPr>
              <a:t>REQUIREMENTS</a:t>
            </a:r>
            <a:endParaRPr sz="600"/>
          </a:p>
        </p:txBody>
      </p:sp>
      <p:sp>
        <p:nvSpPr>
          <p:cNvPr id="78" name="Google Shape;78;p18"/>
          <p:cNvSpPr txBox="1"/>
          <p:nvPr/>
        </p:nvSpPr>
        <p:spPr>
          <a:xfrm>
            <a:off x="2003176" y="2291288"/>
            <a:ext cx="1225500" cy="152700"/>
          </a:xfrm>
          <a:prstGeom prst="rect">
            <a:avLst/>
          </a:prstGeom>
          <a:noFill/>
          <a:ln>
            <a:noFill/>
          </a:ln>
        </p:spPr>
        <p:txBody>
          <a:bodyPr anchorCtr="0" anchor="t" bIns="7050" lIns="14125" spcFirstLastPara="1" rIns="14125" wrap="square" tIns="7050">
            <a:spAutoFit/>
          </a:bodyPr>
          <a:lstStyle/>
          <a:p>
            <a:pPr indent="0" lvl="0" marL="0" marR="0" rtl="0" algn="ctr">
              <a:spcBef>
                <a:spcPts val="0"/>
              </a:spcBef>
              <a:spcAft>
                <a:spcPts val="0"/>
              </a:spcAft>
              <a:buNone/>
            </a:pPr>
            <a:r>
              <a:rPr b="1" lang="en" sz="900">
                <a:solidFill>
                  <a:schemeClr val="lt2"/>
                </a:solidFill>
              </a:rPr>
              <a:t>USE CASE DIAGRAM</a:t>
            </a:r>
            <a:endParaRPr sz="600"/>
          </a:p>
        </p:txBody>
      </p:sp>
      <p:sp>
        <p:nvSpPr>
          <p:cNvPr id="79" name="Google Shape;79;p18"/>
          <p:cNvSpPr txBox="1"/>
          <p:nvPr/>
        </p:nvSpPr>
        <p:spPr>
          <a:xfrm>
            <a:off x="7143750" y="2258213"/>
            <a:ext cx="1225500" cy="152700"/>
          </a:xfrm>
          <a:prstGeom prst="rect">
            <a:avLst/>
          </a:prstGeom>
          <a:noFill/>
          <a:ln>
            <a:noFill/>
          </a:ln>
        </p:spPr>
        <p:txBody>
          <a:bodyPr anchorCtr="0" anchor="t" bIns="7050" lIns="14125" spcFirstLastPara="1" rIns="14125" wrap="square" tIns="7050">
            <a:spAutoFit/>
          </a:bodyPr>
          <a:lstStyle/>
          <a:p>
            <a:pPr indent="0" lvl="0" marL="0" marR="0" rtl="0" algn="ctr">
              <a:spcBef>
                <a:spcPts val="0"/>
              </a:spcBef>
              <a:spcAft>
                <a:spcPts val="0"/>
              </a:spcAft>
              <a:buNone/>
            </a:pPr>
            <a:r>
              <a:rPr b="1" lang="en" sz="900">
                <a:solidFill>
                  <a:schemeClr val="lt2"/>
                </a:solidFill>
                <a:latin typeface="Arial"/>
                <a:ea typeface="Arial"/>
                <a:cs typeface="Arial"/>
                <a:sym typeface="Arial"/>
              </a:rPr>
              <a:t>IMPLEMENTATION</a:t>
            </a:r>
            <a:endParaRPr sz="900"/>
          </a:p>
        </p:txBody>
      </p:sp>
      <p:sp>
        <p:nvSpPr>
          <p:cNvPr id="80" name="Google Shape;80;p18"/>
          <p:cNvSpPr txBox="1"/>
          <p:nvPr/>
        </p:nvSpPr>
        <p:spPr>
          <a:xfrm>
            <a:off x="4421898" y="2291298"/>
            <a:ext cx="857400" cy="152700"/>
          </a:xfrm>
          <a:prstGeom prst="rect">
            <a:avLst/>
          </a:prstGeom>
          <a:noFill/>
          <a:ln>
            <a:noFill/>
          </a:ln>
        </p:spPr>
        <p:txBody>
          <a:bodyPr anchorCtr="0" anchor="t" bIns="7050" lIns="14125" spcFirstLastPara="1" rIns="14125" wrap="square" tIns="7050">
            <a:spAutoFit/>
          </a:bodyPr>
          <a:lstStyle/>
          <a:p>
            <a:pPr indent="0" lvl="0" marL="0" marR="0" rtl="0" algn="ctr">
              <a:spcBef>
                <a:spcPts val="0"/>
              </a:spcBef>
              <a:spcAft>
                <a:spcPts val="0"/>
              </a:spcAft>
              <a:buNone/>
            </a:pPr>
            <a:r>
              <a:rPr b="1" lang="en" sz="900">
                <a:solidFill>
                  <a:schemeClr val="lt2"/>
                </a:solidFill>
                <a:latin typeface="Arial"/>
                <a:ea typeface="Arial"/>
                <a:cs typeface="Arial"/>
                <a:sym typeface="Arial"/>
              </a:rPr>
              <a:t>SUMMARY</a:t>
            </a:r>
            <a:endParaRPr sz="600"/>
          </a:p>
        </p:txBody>
      </p:sp>
      <p:pic>
        <p:nvPicPr>
          <p:cNvPr id="81" name="Google Shape;81;p18"/>
          <p:cNvPicPr preferRelativeResize="0"/>
          <p:nvPr/>
        </p:nvPicPr>
        <p:blipFill>
          <a:blip r:embed="rId5">
            <a:alphaModFix/>
          </a:blip>
          <a:stretch>
            <a:fillRect/>
          </a:stretch>
        </p:blipFill>
        <p:spPr>
          <a:xfrm>
            <a:off x="7254213" y="2575450"/>
            <a:ext cx="320650" cy="433199"/>
          </a:xfrm>
          <a:prstGeom prst="rect">
            <a:avLst/>
          </a:prstGeom>
          <a:noFill/>
          <a:ln>
            <a:noFill/>
          </a:ln>
        </p:spPr>
      </p:pic>
      <p:pic>
        <p:nvPicPr>
          <p:cNvPr id="82" name="Google Shape;82;p18"/>
          <p:cNvPicPr preferRelativeResize="0"/>
          <p:nvPr/>
        </p:nvPicPr>
        <p:blipFill>
          <a:blip r:embed="rId6">
            <a:alphaModFix/>
          </a:blip>
          <a:stretch>
            <a:fillRect/>
          </a:stretch>
        </p:blipFill>
        <p:spPr>
          <a:xfrm>
            <a:off x="7788975" y="2571600"/>
            <a:ext cx="320650" cy="440882"/>
          </a:xfrm>
          <a:prstGeom prst="rect">
            <a:avLst/>
          </a:prstGeom>
          <a:noFill/>
          <a:ln>
            <a:noFill/>
          </a:ln>
        </p:spPr>
      </p:pic>
      <p:pic>
        <p:nvPicPr>
          <p:cNvPr id="83" name="Google Shape;83;p18"/>
          <p:cNvPicPr preferRelativeResize="0"/>
          <p:nvPr/>
        </p:nvPicPr>
        <p:blipFill>
          <a:blip r:embed="rId7">
            <a:alphaModFix/>
          </a:blip>
          <a:stretch>
            <a:fillRect/>
          </a:stretch>
        </p:blipFill>
        <p:spPr>
          <a:xfrm>
            <a:off x="8326399" y="2571600"/>
            <a:ext cx="320649" cy="440876"/>
          </a:xfrm>
          <a:prstGeom prst="rect">
            <a:avLst/>
          </a:prstGeom>
          <a:noFill/>
          <a:ln>
            <a:noFill/>
          </a:ln>
        </p:spPr>
      </p:pic>
      <p:sp>
        <p:nvSpPr>
          <p:cNvPr id="84" name="Google Shape;84;p18"/>
          <p:cNvSpPr txBox="1"/>
          <p:nvPr/>
        </p:nvSpPr>
        <p:spPr>
          <a:xfrm>
            <a:off x="6850404" y="3024025"/>
            <a:ext cx="1179600" cy="291300"/>
          </a:xfrm>
          <a:prstGeom prst="rect">
            <a:avLst/>
          </a:prstGeom>
          <a:noFill/>
          <a:ln>
            <a:noFill/>
          </a:ln>
        </p:spPr>
        <p:txBody>
          <a:bodyPr anchorCtr="0" anchor="t" bIns="7050" lIns="14125" spcFirstLastPara="1" rIns="14125" wrap="square" tIns="7050">
            <a:spAutoFit/>
          </a:bodyPr>
          <a:lstStyle/>
          <a:p>
            <a:pPr indent="0" lvl="0" marL="0" marR="0" rtl="0" algn="ctr">
              <a:spcBef>
                <a:spcPts val="0"/>
              </a:spcBef>
              <a:spcAft>
                <a:spcPts val="0"/>
              </a:spcAft>
              <a:buNone/>
            </a:pPr>
            <a:r>
              <a:rPr lang="en" sz="900">
                <a:solidFill>
                  <a:srgbClr val="EEEEEE"/>
                </a:solidFill>
              </a:rPr>
              <a:t>Google</a:t>
            </a:r>
            <a:endParaRPr sz="900">
              <a:solidFill>
                <a:srgbClr val="EEEEEE"/>
              </a:solidFill>
            </a:endParaRPr>
          </a:p>
          <a:p>
            <a:pPr indent="0" lvl="0" marL="0" marR="0" rtl="0" algn="ctr">
              <a:spcBef>
                <a:spcPts val="0"/>
              </a:spcBef>
              <a:spcAft>
                <a:spcPts val="0"/>
              </a:spcAft>
              <a:buNone/>
            </a:pPr>
            <a:r>
              <a:rPr lang="en" sz="900">
                <a:solidFill>
                  <a:srgbClr val="EEEEEE"/>
                </a:solidFill>
              </a:rPr>
              <a:t>Sheets</a:t>
            </a:r>
            <a:endParaRPr sz="900">
              <a:solidFill>
                <a:srgbClr val="EEEEEE"/>
              </a:solidFill>
            </a:endParaRPr>
          </a:p>
        </p:txBody>
      </p:sp>
      <p:sp>
        <p:nvSpPr>
          <p:cNvPr id="85" name="Google Shape;85;p18"/>
          <p:cNvSpPr txBox="1"/>
          <p:nvPr/>
        </p:nvSpPr>
        <p:spPr>
          <a:xfrm>
            <a:off x="7406229" y="3024025"/>
            <a:ext cx="1179600" cy="291300"/>
          </a:xfrm>
          <a:prstGeom prst="rect">
            <a:avLst/>
          </a:prstGeom>
          <a:noFill/>
          <a:ln>
            <a:noFill/>
          </a:ln>
        </p:spPr>
        <p:txBody>
          <a:bodyPr anchorCtr="0" anchor="t" bIns="7050" lIns="14125" spcFirstLastPara="1" rIns="14125" wrap="square" tIns="7050">
            <a:spAutoFit/>
          </a:bodyPr>
          <a:lstStyle/>
          <a:p>
            <a:pPr indent="0" lvl="0" marL="0" marR="0" rtl="0" algn="ctr">
              <a:spcBef>
                <a:spcPts val="0"/>
              </a:spcBef>
              <a:spcAft>
                <a:spcPts val="0"/>
              </a:spcAft>
              <a:buNone/>
            </a:pPr>
            <a:r>
              <a:rPr lang="en" sz="900">
                <a:solidFill>
                  <a:srgbClr val="EEEEEE"/>
                </a:solidFill>
              </a:rPr>
              <a:t>Google</a:t>
            </a:r>
            <a:endParaRPr sz="900">
              <a:solidFill>
                <a:srgbClr val="EEEEEE"/>
              </a:solidFill>
            </a:endParaRPr>
          </a:p>
          <a:p>
            <a:pPr indent="0" lvl="0" marL="0" marR="0" rtl="0" algn="ctr">
              <a:spcBef>
                <a:spcPts val="0"/>
              </a:spcBef>
              <a:spcAft>
                <a:spcPts val="0"/>
              </a:spcAft>
              <a:buNone/>
            </a:pPr>
            <a:r>
              <a:rPr lang="en" sz="900">
                <a:solidFill>
                  <a:srgbClr val="EEEEEE"/>
                </a:solidFill>
              </a:rPr>
              <a:t>Forms</a:t>
            </a:r>
            <a:endParaRPr sz="900">
              <a:solidFill>
                <a:srgbClr val="EEEEEE"/>
              </a:solidFill>
            </a:endParaRPr>
          </a:p>
        </p:txBody>
      </p:sp>
      <p:sp>
        <p:nvSpPr>
          <p:cNvPr id="86" name="Google Shape;86;p18"/>
          <p:cNvSpPr txBox="1"/>
          <p:nvPr/>
        </p:nvSpPr>
        <p:spPr>
          <a:xfrm>
            <a:off x="7907304" y="3012475"/>
            <a:ext cx="1179600" cy="291300"/>
          </a:xfrm>
          <a:prstGeom prst="rect">
            <a:avLst/>
          </a:prstGeom>
          <a:noFill/>
          <a:ln>
            <a:noFill/>
          </a:ln>
        </p:spPr>
        <p:txBody>
          <a:bodyPr anchorCtr="0" anchor="t" bIns="7050" lIns="14125" spcFirstLastPara="1" rIns="14125" wrap="square" tIns="7050">
            <a:spAutoFit/>
          </a:bodyPr>
          <a:lstStyle/>
          <a:p>
            <a:pPr indent="0" lvl="0" marL="0" marR="0" rtl="0" algn="ctr">
              <a:spcBef>
                <a:spcPts val="0"/>
              </a:spcBef>
              <a:spcAft>
                <a:spcPts val="0"/>
              </a:spcAft>
              <a:buNone/>
            </a:pPr>
            <a:r>
              <a:rPr lang="en" sz="900">
                <a:solidFill>
                  <a:srgbClr val="EEEEEE"/>
                </a:solidFill>
              </a:rPr>
              <a:t>Google</a:t>
            </a:r>
            <a:endParaRPr sz="900">
              <a:solidFill>
                <a:srgbClr val="EEEEEE"/>
              </a:solidFill>
            </a:endParaRPr>
          </a:p>
          <a:p>
            <a:pPr indent="0" lvl="0" marL="0" marR="0" rtl="0" algn="ctr">
              <a:spcBef>
                <a:spcPts val="0"/>
              </a:spcBef>
              <a:spcAft>
                <a:spcPts val="0"/>
              </a:spcAft>
              <a:buNone/>
            </a:pPr>
            <a:r>
              <a:rPr lang="en" sz="900">
                <a:solidFill>
                  <a:srgbClr val="EEEEEE"/>
                </a:solidFill>
              </a:rPr>
              <a:t>Docs</a:t>
            </a:r>
            <a:endParaRPr sz="900">
              <a:solidFill>
                <a:srgbClr val="EEEEEE"/>
              </a:solidFill>
            </a:endParaRPr>
          </a:p>
        </p:txBody>
      </p:sp>
      <p:pic>
        <p:nvPicPr>
          <p:cNvPr id="87" name="Google Shape;87;p18"/>
          <p:cNvPicPr preferRelativeResize="0"/>
          <p:nvPr/>
        </p:nvPicPr>
        <p:blipFill>
          <a:blip r:embed="rId8">
            <a:alphaModFix/>
          </a:blip>
          <a:stretch>
            <a:fillRect/>
          </a:stretch>
        </p:blipFill>
        <p:spPr>
          <a:xfrm>
            <a:off x="6684137" y="2575440"/>
            <a:ext cx="433198" cy="433198"/>
          </a:xfrm>
          <a:prstGeom prst="rect">
            <a:avLst/>
          </a:prstGeom>
          <a:noFill/>
          <a:ln>
            <a:noFill/>
          </a:ln>
        </p:spPr>
      </p:pic>
      <p:sp>
        <p:nvSpPr>
          <p:cNvPr id="88" name="Google Shape;88;p18"/>
          <p:cNvSpPr txBox="1"/>
          <p:nvPr/>
        </p:nvSpPr>
        <p:spPr>
          <a:xfrm>
            <a:off x="6235579" y="3026288"/>
            <a:ext cx="1179600" cy="291300"/>
          </a:xfrm>
          <a:prstGeom prst="rect">
            <a:avLst/>
          </a:prstGeom>
          <a:noFill/>
          <a:ln>
            <a:noFill/>
          </a:ln>
        </p:spPr>
        <p:txBody>
          <a:bodyPr anchorCtr="0" anchor="t" bIns="7050" lIns="14125" spcFirstLastPara="1" rIns="14125" wrap="square" tIns="7050">
            <a:spAutoFit/>
          </a:bodyPr>
          <a:lstStyle/>
          <a:p>
            <a:pPr indent="0" lvl="0" marL="0" marR="0" rtl="0" algn="ctr">
              <a:spcBef>
                <a:spcPts val="0"/>
              </a:spcBef>
              <a:spcAft>
                <a:spcPts val="0"/>
              </a:spcAft>
              <a:buNone/>
            </a:pPr>
            <a:r>
              <a:rPr lang="en" sz="900">
                <a:solidFill>
                  <a:srgbClr val="EEEEEE"/>
                </a:solidFill>
              </a:rPr>
              <a:t>Google</a:t>
            </a:r>
            <a:endParaRPr sz="900">
              <a:solidFill>
                <a:srgbClr val="EEEEEE"/>
              </a:solidFill>
            </a:endParaRPr>
          </a:p>
          <a:p>
            <a:pPr indent="0" lvl="0" marL="0" marR="0" rtl="0" algn="ctr">
              <a:spcBef>
                <a:spcPts val="0"/>
              </a:spcBef>
              <a:spcAft>
                <a:spcPts val="0"/>
              </a:spcAft>
              <a:buNone/>
            </a:pPr>
            <a:r>
              <a:rPr lang="en" sz="900">
                <a:solidFill>
                  <a:srgbClr val="EEEEEE"/>
                </a:solidFill>
              </a:rPr>
              <a:t>App Script</a:t>
            </a:r>
            <a:endParaRPr sz="900">
              <a:solidFill>
                <a:srgbClr val="EEEEEE"/>
              </a:solidFill>
            </a:endParaRPr>
          </a:p>
        </p:txBody>
      </p:sp>
      <p:sp>
        <p:nvSpPr>
          <p:cNvPr id="89" name="Google Shape;89;p18"/>
          <p:cNvSpPr txBox="1"/>
          <p:nvPr/>
        </p:nvSpPr>
        <p:spPr>
          <a:xfrm>
            <a:off x="3488013" y="2571600"/>
            <a:ext cx="2965500" cy="178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chemeClr val="lt1"/>
                </a:solidFill>
              </a:rPr>
              <a:t>My contributions included focusing on </a:t>
            </a:r>
            <a:r>
              <a:rPr lang="en" sz="800">
                <a:solidFill>
                  <a:schemeClr val="lt1"/>
                </a:solidFill>
              </a:rPr>
              <a:t>receiving</a:t>
            </a:r>
            <a:r>
              <a:rPr lang="en" sz="800">
                <a:solidFill>
                  <a:schemeClr val="lt1"/>
                </a:solidFill>
              </a:rPr>
              <a:t> feedback from all students who were registered for the Capstone course. This included sharing a Google Form requesting feedback on their experience using the old Capstone platform and </a:t>
            </a:r>
            <a:r>
              <a:rPr lang="en" sz="800">
                <a:solidFill>
                  <a:schemeClr val="lt1"/>
                </a:solidFill>
              </a:rPr>
              <a:t>recommendations</a:t>
            </a:r>
            <a:r>
              <a:rPr lang="en" sz="800">
                <a:solidFill>
                  <a:schemeClr val="lt1"/>
                </a:solidFill>
              </a:rPr>
              <a:t> for what they would like to see in the new platform. After receiving such feedback from my peers I created a detailed Google Docs outlining what were some of the issues the </a:t>
            </a:r>
            <a:r>
              <a:rPr lang="en" sz="800">
                <a:solidFill>
                  <a:schemeClr val="lt1"/>
                </a:solidFill>
              </a:rPr>
              <a:t>students</a:t>
            </a:r>
            <a:r>
              <a:rPr lang="en" sz="800">
                <a:solidFill>
                  <a:schemeClr val="lt1"/>
                </a:solidFill>
              </a:rPr>
              <a:t> faced, their recommendations, and what our group would like to improve on the </a:t>
            </a:r>
            <a:r>
              <a:rPr lang="en" sz="800">
                <a:solidFill>
                  <a:schemeClr val="lt1"/>
                </a:solidFill>
              </a:rPr>
              <a:t>current</a:t>
            </a:r>
            <a:r>
              <a:rPr lang="en" sz="800">
                <a:solidFill>
                  <a:schemeClr val="lt1"/>
                </a:solidFill>
              </a:rPr>
              <a:t> system. I also attempted to Script the opening and closing of the Google Forms automatically, that way the professor would not have to manually set dates and times to open and close the forms.</a:t>
            </a:r>
            <a:endParaRPr sz="800">
              <a:solidFill>
                <a:schemeClr val="lt1"/>
              </a:solidFill>
            </a:endParaRPr>
          </a:p>
        </p:txBody>
      </p:sp>
      <p:sp>
        <p:nvSpPr>
          <p:cNvPr id="90" name="Google Shape;90;p18"/>
          <p:cNvSpPr txBox="1"/>
          <p:nvPr/>
        </p:nvSpPr>
        <p:spPr>
          <a:xfrm>
            <a:off x="325750" y="1185350"/>
            <a:ext cx="2965500" cy="1046700"/>
          </a:xfrm>
          <a:prstGeom prst="rect">
            <a:avLst/>
          </a:prstGeom>
          <a:noFill/>
          <a:ln>
            <a:noFill/>
          </a:ln>
        </p:spPr>
        <p:txBody>
          <a:bodyPr anchorCtr="0" anchor="t" bIns="91425" lIns="91425" spcFirstLastPara="1" rIns="91425" wrap="square" tIns="91425">
            <a:spAutoFit/>
          </a:bodyPr>
          <a:lstStyle/>
          <a:p>
            <a:pPr indent="-279400" lvl="0" marL="457200" rtl="0" algn="l">
              <a:spcBef>
                <a:spcPts val="0"/>
              </a:spcBef>
              <a:spcAft>
                <a:spcPts val="0"/>
              </a:spcAft>
              <a:buClr>
                <a:schemeClr val="lt1"/>
              </a:buClr>
              <a:buSzPts val="800"/>
              <a:buChar char="●"/>
            </a:pPr>
            <a:r>
              <a:rPr lang="en" sz="800">
                <a:solidFill>
                  <a:schemeClr val="lt1"/>
                </a:solidFill>
              </a:rPr>
              <a:t>Students could not find instructions for Capstone.</a:t>
            </a:r>
            <a:endParaRPr sz="800">
              <a:solidFill>
                <a:schemeClr val="lt1"/>
              </a:solidFill>
            </a:endParaRPr>
          </a:p>
          <a:p>
            <a:pPr indent="-279400" lvl="0" marL="457200" rtl="0" algn="l">
              <a:spcBef>
                <a:spcPts val="0"/>
              </a:spcBef>
              <a:spcAft>
                <a:spcPts val="0"/>
              </a:spcAft>
              <a:buClr>
                <a:schemeClr val="lt1"/>
              </a:buClr>
              <a:buSzPts val="800"/>
              <a:buChar char="●"/>
            </a:pPr>
            <a:r>
              <a:rPr lang="en" sz="800">
                <a:solidFill>
                  <a:schemeClr val="lt1"/>
                </a:solidFill>
              </a:rPr>
              <a:t>Students found it difficult to navigate Canvas.</a:t>
            </a:r>
            <a:endParaRPr sz="800">
              <a:solidFill>
                <a:schemeClr val="lt1"/>
              </a:solidFill>
            </a:endParaRPr>
          </a:p>
          <a:p>
            <a:pPr indent="-279400" lvl="0" marL="457200" rtl="0" algn="l">
              <a:spcBef>
                <a:spcPts val="0"/>
              </a:spcBef>
              <a:spcAft>
                <a:spcPts val="0"/>
              </a:spcAft>
              <a:buClr>
                <a:schemeClr val="lt1"/>
              </a:buClr>
              <a:buSzPts val="800"/>
              <a:buChar char="●"/>
            </a:pPr>
            <a:r>
              <a:rPr lang="en" sz="800">
                <a:solidFill>
                  <a:schemeClr val="lt1"/>
                </a:solidFill>
              </a:rPr>
              <a:t>Professor and students wanted a different software to add and edit names to projects.</a:t>
            </a:r>
            <a:endParaRPr sz="800">
              <a:solidFill>
                <a:schemeClr val="lt1"/>
              </a:solidFill>
            </a:endParaRPr>
          </a:p>
          <a:p>
            <a:pPr indent="-279400" lvl="0" marL="457200" rtl="0" algn="l">
              <a:spcBef>
                <a:spcPts val="0"/>
              </a:spcBef>
              <a:spcAft>
                <a:spcPts val="0"/>
              </a:spcAft>
              <a:buClr>
                <a:schemeClr val="lt1"/>
              </a:buClr>
              <a:buSzPts val="800"/>
              <a:buChar char="●"/>
            </a:pPr>
            <a:r>
              <a:rPr lang="en" sz="800">
                <a:solidFill>
                  <a:schemeClr val="lt1"/>
                </a:solidFill>
              </a:rPr>
              <a:t>Professor wanted to Google Forms to be automated for numbers tasks such as opening and closing on assigned dates.</a:t>
            </a:r>
            <a:endParaRPr sz="800">
              <a:solidFill>
                <a:schemeClr val="lt1"/>
              </a:solidFill>
            </a:endParaRPr>
          </a:p>
        </p:txBody>
      </p:sp>
      <p:sp>
        <p:nvSpPr>
          <p:cNvPr id="91" name="Google Shape;91;p18"/>
          <p:cNvSpPr txBox="1"/>
          <p:nvPr/>
        </p:nvSpPr>
        <p:spPr>
          <a:xfrm>
            <a:off x="6178500" y="3527713"/>
            <a:ext cx="2965500" cy="1046700"/>
          </a:xfrm>
          <a:prstGeom prst="rect">
            <a:avLst/>
          </a:prstGeom>
          <a:noFill/>
          <a:ln>
            <a:noFill/>
          </a:ln>
        </p:spPr>
        <p:txBody>
          <a:bodyPr anchorCtr="0" anchor="t" bIns="91425" lIns="91425" spcFirstLastPara="1" rIns="91425" wrap="square" tIns="91425">
            <a:spAutoFit/>
          </a:bodyPr>
          <a:lstStyle/>
          <a:p>
            <a:pPr indent="-273050" lvl="0" marL="457200" rtl="0" algn="l">
              <a:spcBef>
                <a:spcPts val="0"/>
              </a:spcBef>
              <a:spcAft>
                <a:spcPts val="0"/>
              </a:spcAft>
              <a:buClr>
                <a:schemeClr val="lt1"/>
              </a:buClr>
              <a:buSzPts val="700"/>
              <a:buChar char="●"/>
            </a:pPr>
            <a:r>
              <a:rPr lang="en" sz="700">
                <a:solidFill>
                  <a:schemeClr val="lt1"/>
                </a:solidFill>
              </a:rPr>
              <a:t>Google. (2022, July 12). Class MailApp  |  apps script  |  google developers. </a:t>
            </a:r>
            <a:endParaRPr sz="700">
              <a:solidFill>
                <a:schemeClr val="lt1"/>
              </a:solidFill>
            </a:endParaRPr>
          </a:p>
          <a:p>
            <a:pPr indent="-273050" lvl="0" marL="457200" rtl="0" algn="l">
              <a:spcBef>
                <a:spcPts val="0"/>
              </a:spcBef>
              <a:spcAft>
                <a:spcPts val="0"/>
              </a:spcAft>
              <a:buClr>
                <a:schemeClr val="lt1"/>
              </a:buClr>
              <a:buSzPts val="700"/>
              <a:buChar char="●"/>
            </a:pPr>
            <a:r>
              <a:rPr lang="en" sz="700">
                <a:solidFill>
                  <a:schemeClr val="lt1"/>
                </a:solidFill>
              </a:rPr>
              <a:t>Google. (2022, March 2). Class sheet  |  apps script  |  google developers. Google.</a:t>
            </a:r>
            <a:endParaRPr sz="700">
              <a:solidFill>
                <a:schemeClr val="lt1"/>
              </a:solidFill>
            </a:endParaRPr>
          </a:p>
          <a:p>
            <a:pPr indent="-273050" lvl="0" marL="457200" rtl="0" algn="l">
              <a:spcBef>
                <a:spcPts val="0"/>
              </a:spcBef>
              <a:spcAft>
                <a:spcPts val="0"/>
              </a:spcAft>
              <a:buClr>
                <a:schemeClr val="lt1"/>
              </a:buClr>
              <a:buSzPts val="700"/>
              <a:buChar char="●"/>
            </a:pPr>
            <a:r>
              <a:rPr lang="en" sz="700">
                <a:solidFill>
                  <a:schemeClr val="lt1"/>
                </a:solidFill>
              </a:rPr>
              <a:t>Google. (2020, July 7). Class clocktriggerbuilder  |  apps script  |  google developers. Google.</a:t>
            </a:r>
            <a:endParaRPr sz="700">
              <a:solidFill>
                <a:schemeClr val="lt1"/>
              </a:solidFill>
            </a:endParaRPr>
          </a:p>
          <a:p>
            <a:pPr indent="-273050" lvl="0" marL="457200" rtl="0" algn="l">
              <a:spcBef>
                <a:spcPts val="0"/>
              </a:spcBef>
              <a:spcAft>
                <a:spcPts val="0"/>
              </a:spcAft>
              <a:buClr>
                <a:schemeClr val="lt1"/>
              </a:buClr>
              <a:buSzPts val="700"/>
              <a:buChar char="●"/>
            </a:pPr>
            <a:r>
              <a:rPr lang="en" sz="700">
                <a:solidFill>
                  <a:schemeClr val="lt1"/>
                </a:solidFill>
              </a:rPr>
              <a:t>Google. (2021, October 11). Class formapp  |  apps script  |  google developers. Google.</a:t>
            </a:r>
            <a:endParaRPr sz="700">
              <a:solidFill>
                <a:schemeClr val="lt1"/>
              </a:solidFill>
            </a:endParaRPr>
          </a:p>
        </p:txBody>
      </p:sp>
      <p:sp>
        <p:nvSpPr>
          <p:cNvPr id="92" name="Google Shape;92;p18"/>
          <p:cNvSpPr txBox="1"/>
          <p:nvPr/>
        </p:nvSpPr>
        <p:spPr>
          <a:xfrm>
            <a:off x="6178500" y="1073037"/>
            <a:ext cx="2965500" cy="1293000"/>
          </a:xfrm>
          <a:prstGeom prst="rect">
            <a:avLst/>
          </a:prstGeom>
          <a:noFill/>
          <a:ln>
            <a:noFill/>
          </a:ln>
        </p:spPr>
        <p:txBody>
          <a:bodyPr anchorCtr="0" anchor="t" bIns="91425" lIns="91425" spcFirstLastPara="1" rIns="91425" wrap="square" tIns="91425">
            <a:spAutoFit/>
          </a:bodyPr>
          <a:lstStyle/>
          <a:p>
            <a:pPr indent="-279400" lvl="0" marL="457200" rtl="0" algn="l">
              <a:spcBef>
                <a:spcPts val="0"/>
              </a:spcBef>
              <a:spcAft>
                <a:spcPts val="0"/>
              </a:spcAft>
              <a:buClr>
                <a:schemeClr val="lt1"/>
              </a:buClr>
              <a:buSzPts val="800"/>
              <a:buChar char="●"/>
            </a:pPr>
            <a:r>
              <a:rPr lang="en" sz="800">
                <a:solidFill>
                  <a:schemeClr val="lt1"/>
                </a:solidFill>
              </a:rPr>
              <a:t>Students can now find all instructions on website that is easy to navigate.</a:t>
            </a:r>
            <a:endParaRPr sz="800">
              <a:solidFill>
                <a:schemeClr val="lt1"/>
              </a:solidFill>
            </a:endParaRPr>
          </a:p>
          <a:p>
            <a:pPr indent="-279400" lvl="0" marL="457200" rtl="0" algn="l">
              <a:spcBef>
                <a:spcPts val="0"/>
              </a:spcBef>
              <a:spcAft>
                <a:spcPts val="0"/>
              </a:spcAft>
              <a:buClr>
                <a:schemeClr val="lt1"/>
              </a:buClr>
              <a:buSzPts val="800"/>
              <a:buChar char="●"/>
            </a:pPr>
            <a:r>
              <a:rPr lang="en" sz="800">
                <a:solidFill>
                  <a:schemeClr val="lt1"/>
                </a:solidFill>
              </a:rPr>
              <a:t>Students</a:t>
            </a:r>
            <a:r>
              <a:rPr lang="en" sz="800">
                <a:solidFill>
                  <a:schemeClr val="lt1"/>
                </a:solidFill>
              </a:rPr>
              <a:t> can now individually submit a Google Form with their preferences listed. And can edit again </a:t>
            </a:r>
            <a:r>
              <a:rPr lang="en" sz="800">
                <a:solidFill>
                  <a:schemeClr val="lt1"/>
                </a:solidFill>
              </a:rPr>
              <a:t>before deadline</a:t>
            </a:r>
            <a:r>
              <a:rPr lang="en" sz="800">
                <a:solidFill>
                  <a:schemeClr val="lt1"/>
                </a:solidFill>
              </a:rPr>
              <a:t>.</a:t>
            </a:r>
            <a:endParaRPr sz="800">
              <a:solidFill>
                <a:schemeClr val="lt1"/>
              </a:solidFill>
            </a:endParaRPr>
          </a:p>
          <a:p>
            <a:pPr indent="-279400" lvl="0" marL="457200" rtl="0" algn="l">
              <a:spcBef>
                <a:spcPts val="0"/>
              </a:spcBef>
              <a:spcAft>
                <a:spcPts val="0"/>
              </a:spcAft>
              <a:buClr>
                <a:schemeClr val="lt1"/>
              </a:buClr>
              <a:buSzPts val="800"/>
              <a:buChar char="●"/>
            </a:pPr>
            <a:r>
              <a:rPr lang="en" sz="800">
                <a:solidFill>
                  <a:schemeClr val="lt1"/>
                </a:solidFill>
              </a:rPr>
              <a:t>Google Forms for all forms have been edited to </a:t>
            </a:r>
            <a:r>
              <a:rPr lang="en" sz="800">
                <a:solidFill>
                  <a:schemeClr val="lt1"/>
                </a:solidFill>
              </a:rPr>
              <a:t>ensure</a:t>
            </a:r>
            <a:r>
              <a:rPr lang="en" sz="800">
                <a:solidFill>
                  <a:schemeClr val="lt1"/>
                </a:solidFill>
              </a:rPr>
              <a:t> that they open and close automatically as well as buttons added for the Professor to manually edit if needs be.</a:t>
            </a:r>
            <a:endParaRPr sz="800">
              <a:solidFill>
                <a:schemeClr val="lt1"/>
              </a:solidFill>
            </a:endParaRPr>
          </a:p>
        </p:txBody>
      </p:sp>
      <p:sp>
        <p:nvSpPr>
          <p:cNvPr id="93" name="Google Shape;93;p18"/>
          <p:cNvSpPr txBox="1"/>
          <p:nvPr/>
        </p:nvSpPr>
        <p:spPr>
          <a:xfrm>
            <a:off x="3334125" y="1234013"/>
            <a:ext cx="2965500" cy="554100"/>
          </a:xfrm>
          <a:prstGeom prst="rect">
            <a:avLst/>
          </a:prstGeom>
          <a:noFill/>
          <a:ln>
            <a:noFill/>
          </a:ln>
        </p:spPr>
        <p:txBody>
          <a:bodyPr anchorCtr="0" anchor="t" bIns="91425" lIns="91425" spcFirstLastPara="1" rIns="91425" wrap="square" tIns="91425">
            <a:spAutoFit/>
          </a:bodyPr>
          <a:lstStyle/>
          <a:p>
            <a:pPr indent="-279400" lvl="0" marL="457200" rtl="0" algn="l">
              <a:spcBef>
                <a:spcPts val="0"/>
              </a:spcBef>
              <a:spcAft>
                <a:spcPts val="0"/>
              </a:spcAft>
              <a:buClr>
                <a:schemeClr val="lt1"/>
              </a:buClr>
              <a:buSzPts val="800"/>
              <a:buChar char="●"/>
            </a:pPr>
            <a:r>
              <a:rPr lang="en" sz="800">
                <a:solidFill>
                  <a:schemeClr val="lt1"/>
                </a:solidFill>
              </a:rPr>
              <a:t>Google Sites Compatible browser( e.g. Chrome, Safari, Firefox, Microsoft Edge or Internet Explorer)</a:t>
            </a:r>
            <a:endParaRPr sz="800">
              <a:solidFill>
                <a:schemeClr val="lt1"/>
              </a:solidFill>
            </a:endParaRPr>
          </a:p>
          <a:p>
            <a:pPr indent="-279400" lvl="0" marL="457200" rtl="0" algn="l">
              <a:spcBef>
                <a:spcPts val="0"/>
              </a:spcBef>
              <a:spcAft>
                <a:spcPts val="0"/>
              </a:spcAft>
              <a:buClr>
                <a:schemeClr val="lt1"/>
              </a:buClr>
              <a:buSzPts val="800"/>
              <a:buChar char="●"/>
            </a:pPr>
            <a:r>
              <a:rPr lang="en" sz="800">
                <a:solidFill>
                  <a:schemeClr val="lt1"/>
                </a:solidFill>
              </a:rPr>
              <a:t>A student enrolled in Capstone</a:t>
            </a:r>
            <a:endParaRPr sz="800">
              <a:solidFill>
                <a:schemeClr val="lt1"/>
              </a:solidFill>
            </a:endParaRPr>
          </a:p>
        </p:txBody>
      </p:sp>
      <p:pic>
        <p:nvPicPr>
          <p:cNvPr id="94" name="Google Shape;94;p18"/>
          <p:cNvPicPr preferRelativeResize="0"/>
          <p:nvPr/>
        </p:nvPicPr>
        <p:blipFill rotWithShape="1">
          <a:blip r:embed="rId9">
            <a:alphaModFix/>
          </a:blip>
          <a:srcRect b="0" l="0" r="0" t="2714"/>
          <a:stretch/>
        </p:blipFill>
        <p:spPr>
          <a:xfrm>
            <a:off x="1855015" y="2610625"/>
            <a:ext cx="1402384" cy="1785601"/>
          </a:xfrm>
          <a:prstGeom prst="rect">
            <a:avLst/>
          </a:prstGeom>
          <a:noFill/>
          <a:ln>
            <a:noFill/>
          </a:ln>
        </p:spPr>
      </p:pic>
      <p:pic>
        <p:nvPicPr>
          <p:cNvPr id="95" name="Google Shape;95;p18"/>
          <p:cNvPicPr preferRelativeResize="0"/>
          <p:nvPr/>
        </p:nvPicPr>
        <p:blipFill rotWithShape="1">
          <a:blip r:embed="rId10">
            <a:alphaModFix/>
          </a:blip>
          <a:srcRect b="9358" l="3014" r="2769" t="4472"/>
          <a:stretch/>
        </p:blipFill>
        <p:spPr>
          <a:xfrm>
            <a:off x="185725" y="2620475"/>
            <a:ext cx="1573301" cy="1077191"/>
          </a:xfrm>
          <a:prstGeom prst="rect">
            <a:avLst/>
          </a:prstGeom>
          <a:noFill/>
          <a:ln>
            <a:noFill/>
          </a:ln>
        </p:spPr>
      </p:pic>
      <p:sp>
        <p:nvSpPr>
          <p:cNvPr id="96" name="Google Shape;96;p18"/>
          <p:cNvSpPr txBox="1"/>
          <p:nvPr/>
        </p:nvSpPr>
        <p:spPr>
          <a:xfrm>
            <a:off x="226275" y="2206125"/>
            <a:ext cx="14922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solidFill>
                  <a:schemeClr val="lt1"/>
                </a:solidFill>
              </a:rPr>
              <a:t>COMPOSITE DIAGRAM</a:t>
            </a:r>
            <a:endParaRPr b="1" sz="9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