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0" r:id="rId4"/>
    <p:sldMasterId id="2147483693" r:id="rId5"/>
  </p:sldMasterIdLst>
  <p:sldIdLst>
    <p:sldId id="267" r:id="rId6"/>
  </p:sldIdLst>
  <p:sldSz cx="43891200" cy="329184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1E3F"/>
    <a:srgbClr val="00FFFF"/>
    <a:srgbClr val="CC0066"/>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52BADF7-80C0-1B34-1149-4AC1E5DD9E2A}" v="31" dt="2023-04-18T01:23:46.862"/>
    <p1510:client id="{6310C87A-4C48-506C-6EC9-A18E22A28421}" v="536" dt="2023-04-17T20:26:16.723"/>
    <p1510:client id="{C958756D-ECA8-02DB-0EF7-BE80F17E2AD5}" v="2591" dt="2023-04-17T03:20:14.319"/>
  </p1510:revLst>
</p1510:revInfo>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608"/>
    <p:restoredTop sz="94694"/>
  </p:normalViewPr>
  <p:slideViewPr>
    <p:cSldViewPr snapToGrid="0" snapToObjects="1">
      <p:cViewPr varScale="1">
        <p:scale>
          <a:sx n="17" d="100"/>
          <a:sy n="17" d="100"/>
        </p:scale>
        <p:origin x="1493" y="11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microsoft.com/office/2015/10/relationships/revisionInfo" Target="revisionInfo.xml"/><Relationship Id="rId5" Type="http://schemas.openxmlformats.org/officeDocument/2006/relationships/slideMaster" Target="slideMasters/slideMaster2.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6_Title and Content">
    <p:spTree>
      <p:nvGrpSpPr>
        <p:cNvPr id="1" name=""/>
        <p:cNvGrpSpPr/>
        <p:nvPr/>
      </p:nvGrpSpPr>
      <p:grpSpPr>
        <a:xfrm>
          <a:off x="0" y="0"/>
          <a:ext cx="0" cy="0"/>
          <a:chOff x="0" y="0"/>
          <a:chExt cx="0" cy="0"/>
        </a:xfrm>
      </p:grpSpPr>
      <p:pic>
        <p:nvPicPr>
          <p:cNvPr id="8" name="Picture 7" descr="A close up of a logo&#10;&#10;Description automatically generated">
            <a:extLst>
              <a:ext uri="{FF2B5EF4-FFF2-40B4-BE49-F238E27FC236}">
                <a16:creationId xmlns:a16="http://schemas.microsoft.com/office/drawing/2014/main" id="{FBFDFFD2-CF01-B641-84F5-91E3E9172AFB}"/>
              </a:ext>
            </a:extLst>
          </p:cNvPr>
          <p:cNvPicPr>
            <a:picLocks noChangeAspect="1"/>
          </p:cNvPicPr>
          <p:nvPr userDrawn="1"/>
        </p:nvPicPr>
        <p:blipFill rotWithShape="1">
          <a:blip r:embed="rId2"/>
          <a:srcRect r="88418" b="15704"/>
          <a:stretch/>
        </p:blipFill>
        <p:spPr>
          <a:xfrm>
            <a:off x="0" y="0"/>
            <a:ext cx="5618095" cy="32918400"/>
          </a:xfrm>
          <a:prstGeom prst="rect">
            <a:avLst/>
          </a:prstGeom>
        </p:spPr>
      </p:pic>
      <p:sp>
        <p:nvSpPr>
          <p:cNvPr id="15" name="Title 1">
            <a:extLst>
              <a:ext uri="{FF2B5EF4-FFF2-40B4-BE49-F238E27FC236}">
                <a16:creationId xmlns:a16="http://schemas.microsoft.com/office/drawing/2014/main" id="{96FF5BE9-D429-1543-86A0-F3CDB318056B}"/>
              </a:ext>
            </a:extLst>
          </p:cNvPr>
          <p:cNvSpPr txBox="1">
            <a:spLocks/>
          </p:cNvSpPr>
          <p:nvPr userDrawn="1"/>
        </p:nvSpPr>
        <p:spPr>
          <a:xfrm>
            <a:off x="6912862" y="2555688"/>
            <a:ext cx="34987151" cy="568394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sz="3600" kern="1200" dirty="0">
              <a:solidFill>
                <a:schemeClr val="tx1">
                  <a:lumMod val="75000"/>
                  <a:lumOff val="25000"/>
                </a:schemeClr>
              </a:solidFill>
              <a:latin typeface="+mj-lt"/>
              <a:ea typeface="+mj-ea"/>
              <a:cs typeface="+mj-cs"/>
            </a:endParaRPr>
          </a:p>
        </p:txBody>
      </p:sp>
      <p:sp>
        <p:nvSpPr>
          <p:cNvPr id="14" name="Rectangle 13">
            <a:extLst>
              <a:ext uri="{FF2B5EF4-FFF2-40B4-BE49-F238E27FC236}">
                <a16:creationId xmlns:a16="http://schemas.microsoft.com/office/drawing/2014/main" id="{B3091464-290D-894E-95D4-20A22A6D2B2B}"/>
              </a:ext>
            </a:extLst>
          </p:cNvPr>
          <p:cNvSpPr/>
          <p:nvPr userDrawn="1"/>
        </p:nvSpPr>
        <p:spPr>
          <a:xfrm rot="16200000">
            <a:off x="-10677029" y="16261694"/>
            <a:ext cx="32918410" cy="395021"/>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grpSp>
        <p:nvGrpSpPr>
          <p:cNvPr id="19" name="Group 18">
            <a:extLst>
              <a:ext uri="{FF2B5EF4-FFF2-40B4-BE49-F238E27FC236}">
                <a16:creationId xmlns:a16="http://schemas.microsoft.com/office/drawing/2014/main" id="{E4B8E1E9-060C-D34F-B791-6B18C6465812}"/>
              </a:ext>
            </a:extLst>
          </p:cNvPr>
          <p:cNvGrpSpPr/>
          <p:nvPr userDrawn="1"/>
        </p:nvGrpSpPr>
        <p:grpSpPr>
          <a:xfrm flipH="1">
            <a:off x="41218359" y="992179"/>
            <a:ext cx="1881295" cy="2545853"/>
            <a:chOff x="2645664" y="2011680"/>
            <a:chExt cx="735606" cy="746592"/>
          </a:xfrm>
        </p:grpSpPr>
        <p:sp>
          <p:nvSpPr>
            <p:cNvPr id="20" name="Rectangle 19">
              <a:extLst>
                <a:ext uri="{FF2B5EF4-FFF2-40B4-BE49-F238E27FC236}">
                  <a16:creationId xmlns:a16="http://schemas.microsoft.com/office/drawing/2014/main" id="{A3E44B7D-6823-EA46-BC2D-43B0341B0248}"/>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sp>
          <p:nvSpPr>
            <p:cNvPr id="21" name="Rectangle 20">
              <a:extLst>
                <a:ext uri="{FF2B5EF4-FFF2-40B4-BE49-F238E27FC236}">
                  <a16:creationId xmlns:a16="http://schemas.microsoft.com/office/drawing/2014/main" id="{C364B9B0-045E-F74B-8E3A-26A1B43AB5AA}"/>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grpSp>
      <p:sp>
        <p:nvSpPr>
          <p:cNvPr id="24" name="TextBox 23">
            <a:extLst>
              <a:ext uri="{FF2B5EF4-FFF2-40B4-BE49-F238E27FC236}">
                <a16:creationId xmlns:a16="http://schemas.microsoft.com/office/drawing/2014/main" id="{E9821644-C4F5-274A-A062-4CF06AA02F02}"/>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2" name="Picture 1" descr="A picture containing drawing&#10;&#10;Description automatically generated">
            <a:extLst>
              <a:ext uri="{FF2B5EF4-FFF2-40B4-BE49-F238E27FC236}">
                <a16:creationId xmlns:a16="http://schemas.microsoft.com/office/drawing/2014/main" id="{81ABA992-AECA-4ED6-8294-80F467D65AEE}"/>
              </a:ext>
            </a:extLst>
          </p:cNvPr>
          <p:cNvPicPr>
            <a:picLocks noChangeAspect="1"/>
          </p:cNvPicPr>
          <p:nvPr userDrawn="1"/>
        </p:nvPicPr>
        <p:blipFill>
          <a:blip r:embed="rId3"/>
          <a:stretch>
            <a:fillRect/>
          </a:stretch>
        </p:blipFill>
        <p:spPr>
          <a:xfrm>
            <a:off x="955097" y="28947040"/>
            <a:ext cx="3641446" cy="3126894"/>
          </a:xfrm>
          <a:prstGeom prst="rect">
            <a:avLst/>
          </a:prstGeom>
        </p:spPr>
      </p:pic>
    </p:spTree>
    <p:extLst>
      <p:ext uri="{BB962C8B-B14F-4D97-AF65-F5344CB8AC3E}">
        <p14:creationId xmlns:p14="http://schemas.microsoft.com/office/powerpoint/2010/main" val="20910866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wo Content">
    <p:spTree>
      <p:nvGrpSpPr>
        <p:cNvPr id="1" name=""/>
        <p:cNvGrpSpPr/>
        <p:nvPr/>
      </p:nvGrpSpPr>
      <p:grpSpPr>
        <a:xfrm>
          <a:off x="0" y="0"/>
          <a:ext cx="0" cy="0"/>
          <a:chOff x="0" y="0"/>
          <a:chExt cx="0" cy="0"/>
        </a:xfrm>
      </p:grpSpPr>
      <p:pic>
        <p:nvPicPr>
          <p:cNvPr id="17" name="Picture 16" descr="A picture containing bird&#10;&#10;Description automatically generated">
            <a:extLst>
              <a:ext uri="{FF2B5EF4-FFF2-40B4-BE49-F238E27FC236}">
                <a16:creationId xmlns:a16="http://schemas.microsoft.com/office/drawing/2014/main" id="{5F97C3C2-D5C8-EB49-8DE5-C7950987D4BB}"/>
              </a:ext>
            </a:extLst>
          </p:cNvPr>
          <p:cNvPicPr>
            <a:picLocks noChangeAspect="1"/>
          </p:cNvPicPr>
          <p:nvPr userDrawn="1"/>
        </p:nvPicPr>
        <p:blipFill rotWithShape="1">
          <a:blip r:embed="rId2"/>
          <a:srcRect l="13750" b="14612"/>
          <a:stretch/>
        </p:blipFill>
        <p:spPr>
          <a:xfrm>
            <a:off x="6035227" y="7"/>
            <a:ext cx="37855973" cy="32918395"/>
          </a:xfrm>
          <a:prstGeom prst="rect">
            <a:avLst/>
          </a:prstGeom>
        </p:spPr>
      </p:pic>
      <p:sp>
        <p:nvSpPr>
          <p:cNvPr id="9" name="Rectangle 8">
            <a:extLst>
              <a:ext uri="{FF2B5EF4-FFF2-40B4-BE49-F238E27FC236}">
                <a16:creationId xmlns:a16="http://schemas.microsoft.com/office/drawing/2014/main" id="{9B4D812F-6EDF-E242-A198-4AD3D46B4497}"/>
              </a:ext>
            </a:extLst>
          </p:cNvPr>
          <p:cNvSpPr/>
          <p:nvPr userDrawn="1"/>
        </p:nvSpPr>
        <p:spPr>
          <a:xfrm rot="5400000" flipH="1">
            <a:off x="-10621487" y="16261690"/>
            <a:ext cx="32918400" cy="395021"/>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p>
        </p:txBody>
      </p:sp>
      <p:grpSp>
        <p:nvGrpSpPr>
          <p:cNvPr id="12" name="Group 11">
            <a:extLst>
              <a:ext uri="{FF2B5EF4-FFF2-40B4-BE49-F238E27FC236}">
                <a16:creationId xmlns:a16="http://schemas.microsoft.com/office/drawing/2014/main" id="{08BFB429-6ED1-9840-8030-6EEE837B7CA4}"/>
              </a:ext>
            </a:extLst>
          </p:cNvPr>
          <p:cNvGrpSpPr/>
          <p:nvPr userDrawn="1"/>
        </p:nvGrpSpPr>
        <p:grpSpPr>
          <a:xfrm>
            <a:off x="41216987" y="1016364"/>
            <a:ext cx="1881295" cy="2545858"/>
            <a:chOff x="11140977" y="745236"/>
            <a:chExt cx="522582" cy="530387"/>
          </a:xfrm>
        </p:grpSpPr>
        <p:sp>
          <p:nvSpPr>
            <p:cNvPr id="13" name="Rectangle 12">
              <a:extLst>
                <a:ext uri="{FF2B5EF4-FFF2-40B4-BE49-F238E27FC236}">
                  <a16:creationId xmlns:a16="http://schemas.microsoft.com/office/drawing/2014/main" id="{435291A1-D8B1-5046-97BD-78A73BE38F26}"/>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sp>
          <p:nvSpPr>
            <p:cNvPr id="14" name="Rectangle 13">
              <a:extLst>
                <a:ext uri="{FF2B5EF4-FFF2-40B4-BE49-F238E27FC236}">
                  <a16:creationId xmlns:a16="http://schemas.microsoft.com/office/drawing/2014/main" id="{4E2070B9-1F19-A244-95F2-2FCCC224A26B}"/>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grpSp>
      <p:pic>
        <p:nvPicPr>
          <p:cNvPr id="2" name="Content Placeholder 4" descr="A close up of a sign&#10;&#10;Description automatically generated">
            <a:extLst>
              <a:ext uri="{FF2B5EF4-FFF2-40B4-BE49-F238E27FC236}">
                <a16:creationId xmlns:a16="http://schemas.microsoft.com/office/drawing/2014/main" id="{49136BCC-E229-4CF6-A7A5-5F5AAA4495C8}"/>
              </a:ext>
            </a:extLst>
          </p:cNvPr>
          <p:cNvPicPr>
            <a:picLocks noChangeAspect="1"/>
          </p:cNvPicPr>
          <p:nvPr userDrawn="1"/>
        </p:nvPicPr>
        <p:blipFill>
          <a:blip r:embed="rId3"/>
          <a:stretch>
            <a:fillRect/>
          </a:stretch>
        </p:blipFill>
        <p:spPr>
          <a:xfrm>
            <a:off x="1097308" y="29227770"/>
            <a:ext cx="3641448" cy="3126894"/>
          </a:xfrm>
          <a:prstGeom prst="rect">
            <a:avLst/>
          </a:prstGeom>
        </p:spPr>
      </p:pic>
      <p:sp>
        <p:nvSpPr>
          <p:cNvPr id="3" name="TextBox 2">
            <a:extLst>
              <a:ext uri="{FF2B5EF4-FFF2-40B4-BE49-F238E27FC236}">
                <a16:creationId xmlns:a16="http://schemas.microsoft.com/office/drawing/2014/main" id="{B546EBF5-CE89-4E5A-8BEB-E89CBAA71D4D}"/>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7507462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spTree>
      <p:nvGrpSpPr>
        <p:cNvPr id="1" name=""/>
        <p:cNvGrpSpPr/>
        <p:nvPr/>
      </p:nvGrpSpPr>
      <p:grpSpPr>
        <a:xfrm>
          <a:off x="0" y="0"/>
          <a:ext cx="0" cy="0"/>
          <a:chOff x="0" y="0"/>
          <a:chExt cx="0" cy="0"/>
        </a:xfrm>
      </p:grpSpPr>
      <p:pic>
        <p:nvPicPr>
          <p:cNvPr id="12" name="Picture 11" descr="A picture containing bird&#10;&#10;Description automatically generated">
            <a:extLst>
              <a:ext uri="{FF2B5EF4-FFF2-40B4-BE49-F238E27FC236}">
                <a16:creationId xmlns:a16="http://schemas.microsoft.com/office/drawing/2014/main" id="{6B45E2C7-E5EC-C24B-9C99-56E1CF9A747E}"/>
              </a:ext>
            </a:extLst>
          </p:cNvPr>
          <p:cNvPicPr>
            <a:picLocks noChangeAspect="1"/>
          </p:cNvPicPr>
          <p:nvPr userDrawn="1"/>
        </p:nvPicPr>
        <p:blipFill rotWithShape="1">
          <a:blip r:embed="rId2"/>
          <a:srcRect l="13750" b="14612"/>
          <a:stretch/>
        </p:blipFill>
        <p:spPr>
          <a:xfrm>
            <a:off x="6035227" y="7"/>
            <a:ext cx="37855973" cy="32918395"/>
          </a:xfrm>
          <a:prstGeom prst="rect">
            <a:avLst/>
          </a:prstGeom>
        </p:spPr>
      </p:pic>
      <p:sp>
        <p:nvSpPr>
          <p:cNvPr id="15" name="Rectangle 14">
            <a:extLst>
              <a:ext uri="{FF2B5EF4-FFF2-40B4-BE49-F238E27FC236}">
                <a16:creationId xmlns:a16="http://schemas.microsoft.com/office/drawing/2014/main" id="{0008B41F-7AC6-4646-A4EF-B85BEC21B971}"/>
              </a:ext>
            </a:extLst>
          </p:cNvPr>
          <p:cNvSpPr/>
          <p:nvPr userDrawn="1"/>
        </p:nvSpPr>
        <p:spPr>
          <a:xfrm rot="16200000">
            <a:off x="-10588059" y="16261694"/>
            <a:ext cx="32918410" cy="395021"/>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grpSp>
        <p:nvGrpSpPr>
          <p:cNvPr id="16" name="Group 15">
            <a:extLst>
              <a:ext uri="{FF2B5EF4-FFF2-40B4-BE49-F238E27FC236}">
                <a16:creationId xmlns:a16="http://schemas.microsoft.com/office/drawing/2014/main" id="{048DA30B-7299-9445-B19A-0CC109A3963D}"/>
              </a:ext>
            </a:extLst>
          </p:cNvPr>
          <p:cNvGrpSpPr/>
          <p:nvPr userDrawn="1"/>
        </p:nvGrpSpPr>
        <p:grpSpPr>
          <a:xfrm flipH="1">
            <a:off x="41218359" y="992179"/>
            <a:ext cx="1881295" cy="2545853"/>
            <a:chOff x="2645664" y="2011680"/>
            <a:chExt cx="735606" cy="746592"/>
          </a:xfrm>
        </p:grpSpPr>
        <p:sp>
          <p:nvSpPr>
            <p:cNvPr id="17" name="Rectangle 16">
              <a:extLst>
                <a:ext uri="{FF2B5EF4-FFF2-40B4-BE49-F238E27FC236}">
                  <a16:creationId xmlns:a16="http://schemas.microsoft.com/office/drawing/2014/main" id="{D3668193-3E8C-7D4A-B1D7-30D40F558C4F}"/>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sp>
          <p:nvSpPr>
            <p:cNvPr id="18" name="Rectangle 17">
              <a:extLst>
                <a:ext uri="{FF2B5EF4-FFF2-40B4-BE49-F238E27FC236}">
                  <a16:creationId xmlns:a16="http://schemas.microsoft.com/office/drawing/2014/main" id="{45EF9CE8-3C50-9642-B0F3-AD94682FC91D}"/>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grpSp>
      <p:pic>
        <p:nvPicPr>
          <p:cNvPr id="4" name="Content Placeholder 4" descr="A close up of a sign&#10;&#10;Description automatically generated">
            <a:extLst>
              <a:ext uri="{FF2B5EF4-FFF2-40B4-BE49-F238E27FC236}">
                <a16:creationId xmlns:a16="http://schemas.microsoft.com/office/drawing/2014/main" id="{03B8D340-9F7A-4CBF-BEF8-6B4C568F9C50}"/>
              </a:ext>
            </a:extLst>
          </p:cNvPr>
          <p:cNvPicPr>
            <a:picLocks noChangeAspect="1"/>
          </p:cNvPicPr>
          <p:nvPr userDrawn="1"/>
        </p:nvPicPr>
        <p:blipFill>
          <a:blip r:embed="rId3"/>
          <a:stretch>
            <a:fillRect/>
          </a:stretch>
        </p:blipFill>
        <p:spPr>
          <a:xfrm>
            <a:off x="1097308" y="29227770"/>
            <a:ext cx="3641448" cy="3126894"/>
          </a:xfrm>
          <a:prstGeom prst="rect">
            <a:avLst/>
          </a:prstGeom>
        </p:spPr>
      </p:pic>
      <p:sp>
        <p:nvSpPr>
          <p:cNvPr id="5" name="TextBox 4">
            <a:extLst>
              <a:ext uri="{FF2B5EF4-FFF2-40B4-BE49-F238E27FC236}">
                <a16:creationId xmlns:a16="http://schemas.microsoft.com/office/drawing/2014/main" id="{43DFFA47-0EB6-420B-B4D0-2C31769288CC}"/>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1675335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spTree>
      <p:nvGrpSpPr>
        <p:cNvPr id="1" name=""/>
        <p:cNvGrpSpPr/>
        <p:nvPr/>
      </p:nvGrpSpPr>
      <p:grpSpPr>
        <a:xfrm>
          <a:off x="0" y="0"/>
          <a:ext cx="0" cy="0"/>
          <a:chOff x="0" y="0"/>
          <a:chExt cx="0" cy="0"/>
        </a:xfrm>
      </p:grpSpPr>
      <p:pic>
        <p:nvPicPr>
          <p:cNvPr id="8" name="Picture 7" descr="A close up of a logo&#10;&#10;Description automatically generated">
            <a:extLst>
              <a:ext uri="{FF2B5EF4-FFF2-40B4-BE49-F238E27FC236}">
                <a16:creationId xmlns:a16="http://schemas.microsoft.com/office/drawing/2014/main" id="{FBFDFFD2-CF01-B641-84F5-91E3E9172AFB}"/>
              </a:ext>
            </a:extLst>
          </p:cNvPr>
          <p:cNvPicPr>
            <a:picLocks noChangeAspect="1"/>
          </p:cNvPicPr>
          <p:nvPr userDrawn="1"/>
        </p:nvPicPr>
        <p:blipFill rotWithShape="1">
          <a:blip r:embed="rId2"/>
          <a:srcRect r="88418" b="15704"/>
          <a:stretch/>
        </p:blipFill>
        <p:spPr>
          <a:xfrm>
            <a:off x="0" y="0"/>
            <a:ext cx="5618095" cy="32918400"/>
          </a:xfrm>
          <a:prstGeom prst="rect">
            <a:avLst/>
          </a:prstGeom>
        </p:spPr>
      </p:pic>
      <p:sp>
        <p:nvSpPr>
          <p:cNvPr id="9" name="Rectangle 8">
            <a:extLst>
              <a:ext uri="{FF2B5EF4-FFF2-40B4-BE49-F238E27FC236}">
                <a16:creationId xmlns:a16="http://schemas.microsoft.com/office/drawing/2014/main" id="{022B8506-6E68-6E43-9B6F-99C933A9CB61}"/>
              </a:ext>
            </a:extLst>
          </p:cNvPr>
          <p:cNvSpPr/>
          <p:nvPr userDrawn="1"/>
        </p:nvSpPr>
        <p:spPr>
          <a:xfrm rot="5400000" flipH="1">
            <a:off x="-10665972" y="16261690"/>
            <a:ext cx="32918400" cy="395021"/>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p>
        </p:txBody>
      </p:sp>
      <p:grpSp>
        <p:nvGrpSpPr>
          <p:cNvPr id="10" name="Group 9">
            <a:extLst>
              <a:ext uri="{FF2B5EF4-FFF2-40B4-BE49-F238E27FC236}">
                <a16:creationId xmlns:a16="http://schemas.microsoft.com/office/drawing/2014/main" id="{F313B947-105A-2D4F-BFAA-2D85907D7FCA}"/>
              </a:ext>
            </a:extLst>
          </p:cNvPr>
          <p:cNvGrpSpPr/>
          <p:nvPr userDrawn="1"/>
        </p:nvGrpSpPr>
        <p:grpSpPr>
          <a:xfrm>
            <a:off x="41216987" y="1016364"/>
            <a:ext cx="1881295" cy="2545858"/>
            <a:chOff x="11140977" y="745236"/>
            <a:chExt cx="522582" cy="530387"/>
          </a:xfrm>
        </p:grpSpPr>
        <p:sp>
          <p:nvSpPr>
            <p:cNvPr id="12" name="Rectangle 11">
              <a:extLst>
                <a:ext uri="{FF2B5EF4-FFF2-40B4-BE49-F238E27FC236}">
                  <a16:creationId xmlns:a16="http://schemas.microsoft.com/office/drawing/2014/main" id="{959F3284-5302-A74F-A74E-AA4D292D55F1}"/>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sp>
          <p:nvSpPr>
            <p:cNvPr id="13" name="Rectangle 12">
              <a:extLst>
                <a:ext uri="{FF2B5EF4-FFF2-40B4-BE49-F238E27FC236}">
                  <a16:creationId xmlns:a16="http://schemas.microsoft.com/office/drawing/2014/main" id="{2B9F6588-7CB2-C746-984E-801A704464CF}"/>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grpSp>
      <p:pic>
        <p:nvPicPr>
          <p:cNvPr id="2" name="Picture 1" descr="A picture containing drawing&#10;&#10;Description automatically generated">
            <a:extLst>
              <a:ext uri="{FF2B5EF4-FFF2-40B4-BE49-F238E27FC236}">
                <a16:creationId xmlns:a16="http://schemas.microsoft.com/office/drawing/2014/main" id="{07028BA8-DD1B-460F-88FD-033259AD3135}"/>
              </a:ext>
            </a:extLst>
          </p:cNvPr>
          <p:cNvPicPr>
            <a:picLocks noChangeAspect="1"/>
          </p:cNvPicPr>
          <p:nvPr userDrawn="1"/>
        </p:nvPicPr>
        <p:blipFill>
          <a:blip r:embed="rId3"/>
          <a:stretch>
            <a:fillRect/>
          </a:stretch>
        </p:blipFill>
        <p:spPr>
          <a:xfrm>
            <a:off x="955097" y="28947040"/>
            <a:ext cx="3641446" cy="3126894"/>
          </a:xfrm>
          <a:prstGeom prst="rect">
            <a:avLst/>
          </a:prstGeom>
        </p:spPr>
      </p:pic>
      <p:sp>
        <p:nvSpPr>
          <p:cNvPr id="4" name="TextBox 3">
            <a:extLst>
              <a:ext uri="{FF2B5EF4-FFF2-40B4-BE49-F238E27FC236}">
                <a16:creationId xmlns:a16="http://schemas.microsoft.com/office/drawing/2014/main" id="{42BAD091-FCA5-4809-8F31-1ED0C678A528}"/>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3779246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descr="A picture containing drawing&#10;&#10;Description automatically generated">
            <a:extLst>
              <a:ext uri="{FF2B5EF4-FFF2-40B4-BE49-F238E27FC236}">
                <a16:creationId xmlns:a16="http://schemas.microsoft.com/office/drawing/2014/main" id="{5DCD6FC0-9A53-41D4-9AF0-D98C1BD0FD95}"/>
              </a:ext>
            </a:extLst>
          </p:cNvPr>
          <p:cNvPicPr>
            <a:picLocks noChangeAspect="1"/>
          </p:cNvPicPr>
          <p:nvPr userDrawn="1"/>
        </p:nvPicPr>
        <p:blipFill>
          <a:blip r:embed="rId2"/>
          <a:stretch>
            <a:fillRect/>
          </a:stretch>
        </p:blipFill>
        <p:spPr>
          <a:xfrm>
            <a:off x="1196797" y="1016276"/>
            <a:ext cx="3641446" cy="3126894"/>
          </a:xfrm>
          <a:prstGeom prst="rect">
            <a:avLst/>
          </a:prstGeom>
        </p:spPr>
      </p:pic>
      <p:sp>
        <p:nvSpPr>
          <p:cNvPr id="11" name="TextBox 10">
            <a:extLst>
              <a:ext uri="{FF2B5EF4-FFF2-40B4-BE49-F238E27FC236}">
                <a16:creationId xmlns:a16="http://schemas.microsoft.com/office/drawing/2014/main" id="{8CE4101A-4EAF-4CCB-8625-174A47CD7243}"/>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157514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1_Blank4">
    <p:bg>
      <p:bgPr>
        <a:solidFill>
          <a:schemeClr val="bg1">
            <a:lumMod val="95000"/>
          </a:schemeClr>
        </a:solidFill>
        <a:effectLst/>
      </p:bgPr>
    </p:bg>
    <p:spTree>
      <p:nvGrpSpPr>
        <p:cNvPr id="1" name=""/>
        <p:cNvGrpSpPr/>
        <p:nvPr/>
      </p:nvGrpSpPr>
      <p:grpSpPr>
        <a:xfrm>
          <a:off x="0" y="0"/>
          <a:ext cx="0" cy="0"/>
          <a:chOff x="0" y="0"/>
          <a:chExt cx="0" cy="0"/>
        </a:xfrm>
      </p:grpSpPr>
      <p:pic>
        <p:nvPicPr>
          <p:cNvPr id="5" name="Content Placeholder 4" descr="A close up of a sign&#10;&#10;Description automatically generated">
            <a:extLst>
              <a:ext uri="{FF2B5EF4-FFF2-40B4-BE49-F238E27FC236}">
                <a16:creationId xmlns:a16="http://schemas.microsoft.com/office/drawing/2014/main" id="{55DB903B-98F2-42E8-93EE-8D99890072AF}"/>
              </a:ext>
            </a:extLst>
          </p:cNvPr>
          <p:cNvPicPr>
            <a:picLocks noChangeAspect="1"/>
          </p:cNvPicPr>
          <p:nvPr userDrawn="1"/>
        </p:nvPicPr>
        <p:blipFill>
          <a:blip r:embed="rId2"/>
          <a:stretch>
            <a:fillRect/>
          </a:stretch>
        </p:blipFill>
        <p:spPr>
          <a:xfrm>
            <a:off x="1097308" y="1089188"/>
            <a:ext cx="3641448" cy="3126894"/>
          </a:xfrm>
          <a:prstGeom prst="rect">
            <a:avLst/>
          </a:prstGeom>
        </p:spPr>
      </p:pic>
      <p:sp>
        <p:nvSpPr>
          <p:cNvPr id="2" name="TextBox 1">
            <a:extLst>
              <a:ext uri="{FF2B5EF4-FFF2-40B4-BE49-F238E27FC236}">
                <a16:creationId xmlns:a16="http://schemas.microsoft.com/office/drawing/2014/main" id="{01839FC9-247D-4D7A-A2BE-015BBDA6CC8E}"/>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949888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2_Blank4">
    <p:bg>
      <p:bgPr>
        <a:solidFill>
          <a:schemeClr val="bg1">
            <a:lumMod val="95000"/>
          </a:schemeClr>
        </a:solidFill>
        <a:effectLst/>
      </p:bgPr>
    </p:bg>
    <p:spTree>
      <p:nvGrpSpPr>
        <p:cNvPr id="1" name=""/>
        <p:cNvGrpSpPr/>
        <p:nvPr/>
      </p:nvGrpSpPr>
      <p:grpSpPr>
        <a:xfrm>
          <a:off x="0" y="0"/>
          <a:ext cx="0" cy="0"/>
          <a:chOff x="0" y="0"/>
          <a:chExt cx="0" cy="0"/>
        </a:xfrm>
      </p:grpSpPr>
      <p:pic>
        <p:nvPicPr>
          <p:cNvPr id="5" name="Content Placeholder 4" descr="A close up of a sign&#10;&#10;Description automatically generated">
            <a:extLst>
              <a:ext uri="{FF2B5EF4-FFF2-40B4-BE49-F238E27FC236}">
                <a16:creationId xmlns:a16="http://schemas.microsoft.com/office/drawing/2014/main" id="{55DB903B-98F2-42E8-93EE-8D99890072AF}"/>
              </a:ext>
            </a:extLst>
          </p:cNvPr>
          <p:cNvPicPr>
            <a:picLocks noChangeAspect="1"/>
          </p:cNvPicPr>
          <p:nvPr userDrawn="1"/>
        </p:nvPicPr>
        <p:blipFill>
          <a:blip r:embed="rId2"/>
          <a:stretch>
            <a:fillRect/>
          </a:stretch>
        </p:blipFill>
        <p:spPr>
          <a:xfrm>
            <a:off x="994221" y="30227620"/>
            <a:ext cx="2651530" cy="2276856"/>
          </a:xfrm>
          <a:prstGeom prst="rect">
            <a:avLst/>
          </a:prstGeom>
        </p:spPr>
      </p:pic>
      <p:sp>
        <p:nvSpPr>
          <p:cNvPr id="2" name="TextBox 1">
            <a:extLst>
              <a:ext uri="{FF2B5EF4-FFF2-40B4-BE49-F238E27FC236}">
                <a16:creationId xmlns:a16="http://schemas.microsoft.com/office/drawing/2014/main" id="{01839FC9-247D-4D7A-A2BE-015BBDA6CC8E}"/>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7" name="Rectangle 6">
            <a:extLst>
              <a:ext uri="{FF2B5EF4-FFF2-40B4-BE49-F238E27FC236}">
                <a16:creationId xmlns:a16="http://schemas.microsoft.com/office/drawing/2014/main" id="{8D9CE1F4-64CC-475B-AD92-B190038A1D37}"/>
              </a:ext>
            </a:extLst>
          </p:cNvPr>
          <p:cNvSpPr/>
          <p:nvPr userDrawn="1"/>
        </p:nvSpPr>
        <p:spPr>
          <a:xfrm>
            <a:off x="0" y="29233911"/>
            <a:ext cx="43891200" cy="395021"/>
          </a:xfrm>
          <a:prstGeom prst="rect">
            <a:avLst/>
          </a:prstGeom>
          <a:solidFill>
            <a:srgbClr val="081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80"/>
          </a:p>
        </p:txBody>
      </p:sp>
    </p:spTree>
    <p:extLst>
      <p:ext uri="{BB962C8B-B14F-4D97-AF65-F5344CB8AC3E}">
        <p14:creationId xmlns:p14="http://schemas.microsoft.com/office/powerpoint/2010/main" val="30588270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AA6CF3-8F5C-40B7-87B4-14179EAE8FF0}"/>
              </a:ext>
            </a:extLst>
          </p:cNvPr>
          <p:cNvSpPr/>
          <p:nvPr userDrawn="1"/>
        </p:nvSpPr>
        <p:spPr>
          <a:xfrm>
            <a:off x="0" y="29233911"/>
            <a:ext cx="43891200" cy="395021"/>
          </a:xfrm>
          <a:prstGeom prst="rect">
            <a:avLst/>
          </a:pr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80"/>
          </a:p>
        </p:txBody>
      </p:sp>
      <p:sp>
        <p:nvSpPr>
          <p:cNvPr id="8" name="TextBox 7">
            <a:extLst>
              <a:ext uri="{FF2B5EF4-FFF2-40B4-BE49-F238E27FC236}">
                <a16:creationId xmlns:a16="http://schemas.microsoft.com/office/drawing/2014/main" id="{85E76EEA-1C1C-4E16-A425-AC142D1507D4}"/>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0" name="Picture 9" descr="A picture containing drawing&#10;&#10;Description automatically generated">
            <a:extLst>
              <a:ext uri="{FF2B5EF4-FFF2-40B4-BE49-F238E27FC236}">
                <a16:creationId xmlns:a16="http://schemas.microsoft.com/office/drawing/2014/main" id="{8B13F625-B1D2-431F-8371-8144586D6C47}"/>
              </a:ext>
            </a:extLst>
          </p:cNvPr>
          <p:cNvPicPr>
            <a:picLocks noChangeAspect="1"/>
          </p:cNvPicPr>
          <p:nvPr userDrawn="1"/>
        </p:nvPicPr>
        <p:blipFill>
          <a:blip r:embed="rId3"/>
          <a:stretch>
            <a:fillRect/>
          </a:stretch>
        </p:blipFill>
        <p:spPr>
          <a:xfrm>
            <a:off x="994221" y="30229645"/>
            <a:ext cx="2646812" cy="2272806"/>
          </a:xfrm>
          <a:prstGeom prst="rect">
            <a:avLst/>
          </a:prstGeom>
        </p:spPr>
      </p:pic>
    </p:spTree>
    <p:extLst>
      <p:ext uri="{BB962C8B-B14F-4D97-AF65-F5344CB8AC3E}">
        <p14:creationId xmlns:p14="http://schemas.microsoft.com/office/powerpoint/2010/main" val="28791658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image" Target="../media/image5.jpg"/><Relationship Id="rId5" Type="http://schemas.openxmlformats.org/officeDocument/2006/relationships/theme" Target="../theme/theme2.xml"/><Relationship Id="rId4"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14538960" y="30510487"/>
            <a:ext cx="14813280" cy="1752600"/>
          </a:xfrm>
          <a:prstGeom prst="rect">
            <a:avLst/>
          </a:prstGeom>
        </p:spPr>
        <p:txBody>
          <a:bodyPr vert="horz" lIns="91440" tIns="45720" rIns="91440" bIns="45720" rtlCol="0" anchor="ctr"/>
          <a:lstStyle>
            <a:lvl1pPr algn="ctr">
              <a:defRPr sz="576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30998160" y="30510487"/>
            <a:ext cx="9875520" cy="1752600"/>
          </a:xfrm>
          <a:prstGeom prst="rect">
            <a:avLst/>
          </a:prstGeom>
        </p:spPr>
        <p:txBody>
          <a:bodyPr vert="horz" lIns="91440" tIns="45720" rIns="91440" bIns="45720" rtlCol="0" anchor="ctr"/>
          <a:lstStyle>
            <a:lvl1pPr algn="r">
              <a:defRPr sz="5760">
                <a:solidFill>
                  <a:schemeClr val="tx1">
                    <a:tint val="75000"/>
                  </a:schemeClr>
                </a:solidFill>
              </a:defRPr>
            </a:lvl1pPr>
          </a:lstStyle>
          <a:p>
            <a:fld id="{7EE6AFEC-37F4-1D48-80F4-D3D02F74536C}" type="slidenum">
              <a:rPr lang="en-US" smtClean="0"/>
              <a:t>‹#›</a:t>
            </a:fld>
            <a:endParaRPr lang="en-US"/>
          </a:p>
        </p:txBody>
      </p:sp>
      <p:pic>
        <p:nvPicPr>
          <p:cNvPr id="8" name="Picture 7" descr="A picture containing bird&#10;&#10;Description automatically generated">
            <a:extLst>
              <a:ext uri="{FF2B5EF4-FFF2-40B4-BE49-F238E27FC236}">
                <a16:creationId xmlns:a16="http://schemas.microsoft.com/office/drawing/2014/main" id="{3A4B309E-2E11-4DCE-BCD9-FA2B521227F2}"/>
              </a:ext>
            </a:extLst>
          </p:cNvPr>
          <p:cNvPicPr>
            <a:picLocks noChangeAspect="1"/>
          </p:cNvPicPr>
          <p:nvPr userDrawn="1"/>
        </p:nvPicPr>
        <p:blipFill rotWithShape="1">
          <a:blip r:embed="rId6"/>
          <a:srcRect l="13750" b="14612"/>
          <a:stretch/>
        </p:blipFill>
        <p:spPr>
          <a:xfrm>
            <a:off x="6035227" y="7"/>
            <a:ext cx="37855973" cy="32918395"/>
          </a:xfrm>
          <a:prstGeom prst="rect">
            <a:avLst/>
          </a:prstGeom>
        </p:spPr>
      </p:pic>
      <p:sp>
        <p:nvSpPr>
          <p:cNvPr id="9" name="Title 1">
            <a:extLst>
              <a:ext uri="{FF2B5EF4-FFF2-40B4-BE49-F238E27FC236}">
                <a16:creationId xmlns:a16="http://schemas.microsoft.com/office/drawing/2014/main" id="{17D33457-CA34-4D78-B512-0BC0C60E714D}"/>
              </a:ext>
            </a:extLst>
          </p:cNvPr>
          <p:cNvSpPr txBox="1">
            <a:spLocks/>
          </p:cNvSpPr>
          <p:nvPr userDrawn="1"/>
        </p:nvSpPr>
        <p:spPr>
          <a:xfrm>
            <a:off x="6912862" y="2555688"/>
            <a:ext cx="34987151" cy="5683949"/>
          </a:xfrm>
          <a:prstGeom prst="rect">
            <a:avLst/>
          </a:prstGeom>
        </p:spPr>
        <p:txBody>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sz="3600" dirty="0"/>
          </a:p>
        </p:txBody>
      </p:sp>
      <p:sp>
        <p:nvSpPr>
          <p:cNvPr id="10" name="Content Placeholder 2">
            <a:extLst>
              <a:ext uri="{FF2B5EF4-FFF2-40B4-BE49-F238E27FC236}">
                <a16:creationId xmlns:a16="http://schemas.microsoft.com/office/drawing/2014/main" id="{A163A971-62A8-4DDC-92C3-1332F0AAA496}"/>
              </a:ext>
            </a:extLst>
          </p:cNvPr>
          <p:cNvSpPr txBox="1">
            <a:spLocks/>
          </p:cNvSpPr>
          <p:nvPr userDrawn="1"/>
        </p:nvSpPr>
        <p:spPr>
          <a:xfrm>
            <a:off x="6912864" y="8763002"/>
            <a:ext cx="34987147" cy="1898599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2000" dirty="0"/>
          </a:p>
        </p:txBody>
      </p:sp>
      <p:sp>
        <p:nvSpPr>
          <p:cNvPr id="11" name="Rectangle 10">
            <a:extLst>
              <a:ext uri="{FF2B5EF4-FFF2-40B4-BE49-F238E27FC236}">
                <a16:creationId xmlns:a16="http://schemas.microsoft.com/office/drawing/2014/main" id="{5DA331F8-709A-43B7-B257-79CD7BB8C041}"/>
              </a:ext>
            </a:extLst>
          </p:cNvPr>
          <p:cNvSpPr/>
          <p:nvPr userDrawn="1"/>
        </p:nvSpPr>
        <p:spPr>
          <a:xfrm rot="5400000" flipH="1">
            <a:off x="-10621487" y="16261690"/>
            <a:ext cx="32918400" cy="395021"/>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p>
        </p:txBody>
      </p:sp>
      <p:grpSp>
        <p:nvGrpSpPr>
          <p:cNvPr id="12" name="Group 11">
            <a:extLst>
              <a:ext uri="{FF2B5EF4-FFF2-40B4-BE49-F238E27FC236}">
                <a16:creationId xmlns:a16="http://schemas.microsoft.com/office/drawing/2014/main" id="{8E24A75E-F861-4AC4-81E7-8792F3974BF4}"/>
              </a:ext>
            </a:extLst>
          </p:cNvPr>
          <p:cNvGrpSpPr/>
          <p:nvPr userDrawn="1"/>
        </p:nvGrpSpPr>
        <p:grpSpPr>
          <a:xfrm>
            <a:off x="41216987" y="1016364"/>
            <a:ext cx="1881295" cy="2545858"/>
            <a:chOff x="11140977" y="745236"/>
            <a:chExt cx="522582" cy="530387"/>
          </a:xfrm>
        </p:grpSpPr>
        <p:sp>
          <p:nvSpPr>
            <p:cNvPr id="13" name="Rectangle 12">
              <a:extLst>
                <a:ext uri="{FF2B5EF4-FFF2-40B4-BE49-F238E27FC236}">
                  <a16:creationId xmlns:a16="http://schemas.microsoft.com/office/drawing/2014/main" id="{D8985CD6-232F-475F-A2BE-681712645810}"/>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sp>
          <p:nvSpPr>
            <p:cNvPr id="14" name="Rectangle 13">
              <a:extLst>
                <a:ext uri="{FF2B5EF4-FFF2-40B4-BE49-F238E27FC236}">
                  <a16:creationId xmlns:a16="http://schemas.microsoft.com/office/drawing/2014/main" id="{1034DB31-ED88-43C2-A111-9026427E69F5}"/>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grpSp>
      <p:sp>
        <p:nvSpPr>
          <p:cNvPr id="15" name="TextBox 14">
            <a:extLst>
              <a:ext uri="{FF2B5EF4-FFF2-40B4-BE49-F238E27FC236}">
                <a16:creationId xmlns:a16="http://schemas.microsoft.com/office/drawing/2014/main" id="{EEFF6EF2-C5DE-49D8-A13D-D77BEF05E92A}"/>
              </a:ext>
            </a:extLst>
          </p:cNvPr>
          <p:cNvSpPr txBox="1"/>
          <p:nvPr userDrawn="1"/>
        </p:nvSpPr>
        <p:spPr>
          <a:xfrm>
            <a:off x="19259723" y="30824712"/>
            <a:ext cx="23635886" cy="707886"/>
          </a:xfrm>
          <a:prstGeom prst="rect">
            <a:avLst/>
          </a:prstGeom>
          <a:noFill/>
        </p:spPr>
        <p:txBody>
          <a:bodyPr wrap="square" rtlCol="0">
            <a:spAutoFit/>
          </a:bodyPr>
          <a:lstStyle/>
          <a:p>
            <a:pPr algn="r"/>
            <a:r>
              <a:rPr lang="en-US" sz="40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pic>
        <p:nvPicPr>
          <p:cNvPr id="17" name="Content Placeholder 4" descr="A close up of a sign&#10;&#10;Description automatically generated">
            <a:extLst>
              <a:ext uri="{FF2B5EF4-FFF2-40B4-BE49-F238E27FC236}">
                <a16:creationId xmlns:a16="http://schemas.microsoft.com/office/drawing/2014/main" id="{E1EFD65A-5794-4EF4-9812-2A21C91C71BB}"/>
              </a:ext>
            </a:extLst>
          </p:cNvPr>
          <p:cNvPicPr>
            <a:picLocks noChangeAspect="1"/>
          </p:cNvPicPr>
          <p:nvPr userDrawn="1"/>
        </p:nvPicPr>
        <p:blipFill>
          <a:blip r:embed="rId7"/>
          <a:stretch>
            <a:fillRect/>
          </a:stretch>
        </p:blipFill>
        <p:spPr>
          <a:xfrm>
            <a:off x="1097308" y="29227770"/>
            <a:ext cx="3641448" cy="3126894"/>
          </a:xfrm>
          <a:prstGeom prst="rect">
            <a:avLst/>
          </a:prstGeom>
        </p:spPr>
      </p:pic>
    </p:spTree>
    <p:extLst>
      <p:ext uri="{BB962C8B-B14F-4D97-AF65-F5344CB8AC3E}">
        <p14:creationId xmlns:p14="http://schemas.microsoft.com/office/powerpoint/2010/main" val="2115382619"/>
      </p:ext>
    </p:extLst>
  </p:cSld>
  <p:clrMap bg1="lt1" tx1="dk1" bg2="lt2" tx2="dk2" accent1="accent1" accent2="accent2" accent3="accent3" accent4="accent4" accent5="accent5" accent6="accent6" hlink="hlink" folHlink="folHlink"/>
  <p:sldLayoutIdLst>
    <p:sldLayoutId id="2147483692" r:id="rId1"/>
    <p:sldLayoutId id="2147483652" r:id="rId2"/>
    <p:sldLayoutId id="2147483674" r:id="rId3"/>
    <p:sldLayoutId id="2147483657" r:id="rId4"/>
  </p:sldLayoutIdLst>
  <p:txStyles>
    <p:titleStyle>
      <a:lvl1pPr algn="l" defTabSz="4389120" rtl="0" eaLnBrk="1" latinLnBrk="0" hangingPunct="1">
        <a:lnSpc>
          <a:spcPct val="90000"/>
        </a:lnSpc>
        <a:spcBef>
          <a:spcPct val="0"/>
        </a:spcBef>
        <a:buNone/>
        <a:defRPr sz="21120" kern="1200">
          <a:solidFill>
            <a:schemeClr val="tx1"/>
          </a:solidFill>
          <a:latin typeface="+mj-lt"/>
          <a:ea typeface="+mj-ea"/>
          <a:cs typeface="+mj-cs"/>
        </a:defRPr>
      </a:lvl1pPr>
    </p:titleStyle>
    <p:bodyStyle>
      <a:lvl1pPr marL="1097280" indent="-1097280" algn="l" defTabSz="4389120" rtl="0" eaLnBrk="1" latinLnBrk="0" hangingPunct="1">
        <a:lnSpc>
          <a:spcPct val="90000"/>
        </a:lnSpc>
        <a:spcBef>
          <a:spcPts val="4800"/>
        </a:spcBef>
        <a:buFont typeface="Arial" panose="020B0604020202020204" pitchFamily="34" charset="0"/>
        <a:buChar char="•"/>
        <a:defRPr sz="13440" kern="1200">
          <a:solidFill>
            <a:schemeClr val="tx1"/>
          </a:solidFill>
          <a:latin typeface="+mn-lt"/>
          <a:ea typeface="+mn-ea"/>
          <a:cs typeface="+mn-cs"/>
        </a:defRPr>
      </a:lvl1pPr>
      <a:lvl2pPr marL="3291840" indent="-1097280" algn="l" defTabSz="4389120" rtl="0" eaLnBrk="1" latinLnBrk="0" hangingPunct="1">
        <a:lnSpc>
          <a:spcPct val="90000"/>
        </a:lnSpc>
        <a:spcBef>
          <a:spcPts val="2400"/>
        </a:spcBef>
        <a:buFont typeface="Arial" panose="020B0604020202020204" pitchFamily="34" charset="0"/>
        <a:buChar char="•"/>
        <a:defRPr sz="11520" kern="1200">
          <a:solidFill>
            <a:schemeClr val="tx1"/>
          </a:solidFill>
          <a:latin typeface="+mn-lt"/>
          <a:ea typeface="+mn-ea"/>
          <a:cs typeface="+mn-cs"/>
        </a:defRPr>
      </a:lvl2pPr>
      <a:lvl3pPr marL="5486400" indent="-1097280" algn="l" defTabSz="4389120" rtl="0" eaLnBrk="1" latinLnBrk="0" hangingPunct="1">
        <a:lnSpc>
          <a:spcPct val="90000"/>
        </a:lnSpc>
        <a:spcBef>
          <a:spcPts val="2400"/>
        </a:spcBef>
        <a:buFont typeface="Arial" panose="020B0604020202020204" pitchFamily="34" charset="0"/>
        <a:buChar char="•"/>
        <a:defRPr sz="9600" kern="1200">
          <a:solidFill>
            <a:schemeClr val="tx1"/>
          </a:solidFill>
          <a:latin typeface="+mn-lt"/>
          <a:ea typeface="+mn-ea"/>
          <a:cs typeface="+mn-cs"/>
        </a:defRPr>
      </a:lvl3pPr>
      <a:lvl4pPr marL="768096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4pPr>
      <a:lvl5pPr marL="987552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5pPr>
      <a:lvl6pPr marL="1207008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6pPr>
      <a:lvl7pPr marL="1426464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7pPr>
      <a:lvl8pPr marL="1645920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8pPr>
      <a:lvl9pPr marL="1865376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9pPr>
    </p:bodyStyle>
    <p:otherStyle>
      <a:defPPr>
        <a:defRPr lang="en-US"/>
      </a:defPPr>
      <a:lvl1pPr marL="0" algn="l" defTabSz="4389120" rtl="0" eaLnBrk="1" latinLnBrk="0" hangingPunct="1">
        <a:defRPr sz="8640" kern="1200">
          <a:solidFill>
            <a:schemeClr val="tx1"/>
          </a:solidFill>
          <a:latin typeface="+mn-lt"/>
          <a:ea typeface="+mn-ea"/>
          <a:cs typeface="+mn-cs"/>
        </a:defRPr>
      </a:lvl1pPr>
      <a:lvl2pPr marL="2194560" algn="l" defTabSz="4389120" rtl="0" eaLnBrk="1" latinLnBrk="0" hangingPunct="1">
        <a:defRPr sz="8640" kern="1200">
          <a:solidFill>
            <a:schemeClr val="tx1"/>
          </a:solidFill>
          <a:latin typeface="+mn-lt"/>
          <a:ea typeface="+mn-ea"/>
          <a:cs typeface="+mn-cs"/>
        </a:defRPr>
      </a:lvl2pPr>
      <a:lvl3pPr marL="4389120" algn="l" defTabSz="4389120" rtl="0" eaLnBrk="1" latinLnBrk="0" hangingPunct="1">
        <a:defRPr sz="8640" kern="1200">
          <a:solidFill>
            <a:schemeClr val="tx1"/>
          </a:solidFill>
          <a:latin typeface="+mn-lt"/>
          <a:ea typeface="+mn-ea"/>
          <a:cs typeface="+mn-cs"/>
        </a:defRPr>
      </a:lvl3pPr>
      <a:lvl4pPr marL="6583680" algn="l" defTabSz="4389120" rtl="0" eaLnBrk="1" latinLnBrk="0" hangingPunct="1">
        <a:defRPr sz="8640" kern="1200">
          <a:solidFill>
            <a:schemeClr val="tx1"/>
          </a:solidFill>
          <a:latin typeface="+mn-lt"/>
          <a:ea typeface="+mn-ea"/>
          <a:cs typeface="+mn-cs"/>
        </a:defRPr>
      </a:lvl4pPr>
      <a:lvl5pPr marL="8778240" algn="l" defTabSz="4389120" rtl="0" eaLnBrk="1" latinLnBrk="0" hangingPunct="1">
        <a:defRPr sz="8640" kern="1200">
          <a:solidFill>
            <a:schemeClr val="tx1"/>
          </a:solidFill>
          <a:latin typeface="+mn-lt"/>
          <a:ea typeface="+mn-ea"/>
          <a:cs typeface="+mn-cs"/>
        </a:defRPr>
      </a:lvl5pPr>
      <a:lvl6pPr marL="10972800" algn="l" defTabSz="4389120" rtl="0" eaLnBrk="1" latinLnBrk="0" hangingPunct="1">
        <a:defRPr sz="8640" kern="1200">
          <a:solidFill>
            <a:schemeClr val="tx1"/>
          </a:solidFill>
          <a:latin typeface="+mn-lt"/>
          <a:ea typeface="+mn-ea"/>
          <a:cs typeface="+mn-cs"/>
        </a:defRPr>
      </a:lvl6pPr>
      <a:lvl7pPr marL="13167360" algn="l" defTabSz="4389120" rtl="0" eaLnBrk="1" latinLnBrk="0" hangingPunct="1">
        <a:defRPr sz="8640" kern="1200">
          <a:solidFill>
            <a:schemeClr val="tx1"/>
          </a:solidFill>
          <a:latin typeface="+mn-lt"/>
          <a:ea typeface="+mn-ea"/>
          <a:cs typeface="+mn-cs"/>
        </a:defRPr>
      </a:lvl7pPr>
      <a:lvl8pPr marL="15361920" algn="l" defTabSz="4389120" rtl="0" eaLnBrk="1" latinLnBrk="0" hangingPunct="1">
        <a:defRPr sz="8640" kern="1200">
          <a:solidFill>
            <a:schemeClr val="tx1"/>
          </a:solidFill>
          <a:latin typeface="+mn-lt"/>
          <a:ea typeface="+mn-ea"/>
          <a:cs typeface="+mn-cs"/>
        </a:defRPr>
      </a:lvl8pPr>
      <a:lvl9pPr marL="17556480" algn="l" defTabSz="4389120" rtl="0" eaLnBrk="1" latinLnBrk="0" hangingPunct="1">
        <a:defRPr sz="864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6272857"/>
      </p:ext>
    </p:extLst>
  </p:cSld>
  <p:clrMap bg1="lt1" tx1="dk1" bg2="lt2" tx2="dk2" accent1="accent1" accent2="accent2" accent3="accent3" accent4="accent4" accent5="accent5" accent6="accent6" hlink="hlink" folHlink="folHlink"/>
  <p:sldLayoutIdLst>
    <p:sldLayoutId id="2147483694" r:id="rId1"/>
    <p:sldLayoutId id="2147483714" r:id="rId2"/>
    <p:sldLayoutId id="2147483715" r:id="rId3"/>
    <p:sldLayoutId id="2147483702" r:id="rId4"/>
  </p:sldLayoutIdLst>
  <p:txStyles>
    <p:titleStyle>
      <a:lvl1pPr algn="l" defTabSz="3291840" rtl="0" eaLnBrk="1" latinLnBrk="0" hangingPunct="1">
        <a:lnSpc>
          <a:spcPct val="90000"/>
        </a:lnSpc>
        <a:spcBef>
          <a:spcPct val="0"/>
        </a:spcBef>
        <a:buNone/>
        <a:defRPr sz="15840" b="1" kern="1200">
          <a:solidFill>
            <a:schemeClr val="bg1"/>
          </a:solidFill>
          <a:latin typeface="Neue Haas Grotesk Text Pro" panose="020B0504020202020204" pitchFamily="34" charset="0"/>
          <a:ea typeface="+mj-ea"/>
          <a:cs typeface="+mj-cs"/>
        </a:defRPr>
      </a:lvl1pPr>
    </p:titleStyle>
    <p:bodyStyle>
      <a:lvl1pPr marL="822960" indent="-822960" algn="l" defTabSz="3291840" rtl="0" eaLnBrk="1" latinLnBrk="0" hangingPunct="1">
        <a:lnSpc>
          <a:spcPct val="90000"/>
        </a:lnSpc>
        <a:spcBef>
          <a:spcPts val="3600"/>
        </a:spcBef>
        <a:buFont typeface="Arial" panose="020B0604020202020204" pitchFamily="34" charset="0"/>
        <a:buChar char="•"/>
        <a:defRPr sz="10080" kern="1200">
          <a:solidFill>
            <a:schemeClr val="bg1"/>
          </a:solidFill>
          <a:latin typeface="Neue Haas Grotesk Text Pro" panose="020B0504020202020204" pitchFamily="34" charset="0"/>
          <a:ea typeface="+mn-ea"/>
          <a:cs typeface="+mn-cs"/>
        </a:defRPr>
      </a:lvl1pPr>
      <a:lvl2pPr marL="2468880" indent="-822960" algn="l" defTabSz="3291840" rtl="0" eaLnBrk="1" latinLnBrk="0" hangingPunct="1">
        <a:lnSpc>
          <a:spcPct val="90000"/>
        </a:lnSpc>
        <a:spcBef>
          <a:spcPts val="1800"/>
        </a:spcBef>
        <a:buFont typeface="Arial" panose="020B0604020202020204" pitchFamily="34" charset="0"/>
        <a:buChar char="•"/>
        <a:defRPr sz="8640" kern="1200">
          <a:solidFill>
            <a:schemeClr val="bg1"/>
          </a:solidFill>
          <a:latin typeface="Neue Haas Grotesk Text Pro" panose="020B0504020202020204" pitchFamily="34" charset="0"/>
          <a:ea typeface="+mn-ea"/>
          <a:cs typeface="+mn-cs"/>
        </a:defRPr>
      </a:lvl2pPr>
      <a:lvl3pPr marL="4114800" indent="-822960" algn="l" defTabSz="3291840" rtl="0" eaLnBrk="1" latinLnBrk="0" hangingPunct="1">
        <a:lnSpc>
          <a:spcPct val="90000"/>
        </a:lnSpc>
        <a:spcBef>
          <a:spcPts val="1800"/>
        </a:spcBef>
        <a:buFont typeface="Arial" panose="020B0604020202020204" pitchFamily="34" charset="0"/>
        <a:buChar char="•"/>
        <a:defRPr sz="7200" kern="1200">
          <a:solidFill>
            <a:schemeClr val="bg1"/>
          </a:solidFill>
          <a:latin typeface="Neue Haas Grotesk Text Pro" panose="020B0504020202020204" pitchFamily="34" charset="0"/>
          <a:ea typeface="+mn-ea"/>
          <a:cs typeface="+mn-cs"/>
        </a:defRPr>
      </a:lvl3pPr>
      <a:lvl4pPr marL="5760720" indent="-822960" algn="l" defTabSz="3291840" rtl="0" eaLnBrk="1" latinLnBrk="0" hangingPunct="1">
        <a:lnSpc>
          <a:spcPct val="90000"/>
        </a:lnSpc>
        <a:spcBef>
          <a:spcPts val="1800"/>
        </a:spcBef>
        <a:buFont typeface="Arial" panose="020B0604020202020204" pitchFamily="34" charset="0"/>
        <a:buChar char="•"/>
        <a:defRPr sz="6480" kern="1200">
          <a:solidFill>
            <a:schemeClr val="bg1"/>
          </a:solidFill>
          <a:latin typeface="Neue Haas Grotesk Text Pro" panose="020B0504020202020204" pitchFamily="34" charset="0"/>
          <a:ea typeface="+mn-ea"/>
          <a:cs typeface="+mn-cs"/>
        </a:defRPr>
      </a:lvl4pPr>
      <a:lvl5pPr marL="7406640" indent="-822960" algn="l" defTabSz="3291840" rtl="0" eaLnBrk="1" latinLnBrk="0" hangingPunct="1">
        <a:lnSpc>
          <a:spcPct val="90000"/>
        </a:lnSpc>
        <a:spcBef>
          <a:spcPts val="1800"/>
        </a:spcBef>
        <a:buFont typeface="Arial" panose="020B0604020202020204" pitchFamily="34" charset="0"/>
        <a:buChar char="•"/>
        <a:defRPr sz="6480" kern="1200">
          <a:solidFill>
            <a:schemeClr val="bg1"/>
          </a:solidFill>
          <a:latin typeface="Neue Haas Grotesk Text Pro" panose="020B0504020202020204" pitchFamily="34" charset="0"/>
          <a:ea typeface="+mn-ea"/>
          <a:cs typeface="+mn-cs"/>
        </a:defRPr>
      </a:lvl5pPr>
      <a:lvl6pPr marL="905256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6pPr>
      <a:lvl7pPr marL="1069848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7pPr>
      <a:lvl8pPr marL="1234440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8pPr>
      <a:lvl9pPr marL="139903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9pPr>
    </p:bodyStyle>
    <p:otherStyle>
      <a:defPPr>
        <a:defRPr lang="en-US"/>
      </a:defPPr>
      <a:lvl1pPr marL="0" algn="l" defTabSz="3291840" rtl="0" eaLnBrk="1" latinLnBrk="0" hangingPunct="1">
        <a:defRPr sz="6480" kern="1200">
          <a:solidFill>
            <a:schemeClr val="tx1"/>
          </a:solidFill>
          <a:latin typeface="+mn-lt"/>
          <a:ea typeface="+mn-ea"/>
          <a:cs typeface="+mn-cs"/>
        </a:defRPr>
      </a:lvl1pPr>
      <a:lvl2pPr marL="1645920" algn="l" defTabSz="3291840" rtl="0" eaLnBrk="1" latinLnBrk="0" hangingPunct="1">
        <a:defRPr sz="6480" kern="1200">
          <a:solidFill>
            <a:schemeClr val="tx1"/>
          </a:solidFill>
          <a:latin typeface="+mn-lt"/>
          <a:ea typeface="+mn-ea"/>
          <a:cs typeface="+mn-cs"/>
        </a:defRPr>
      </a:lvl2pPr>
      <a:lvl3pPr marL="3291840" algn="l" defTabSz="3291840" rtl="0" eaLnBrk="1" latinLnBrk="0" hangingPunct="1">
        <a:defRPr sz="6480" kern="1200">
          <a:solidFill>
            <a:schemeClr val="tx1"/>
          </a:solidFill>
          <a:latin typeface="+mn-lt"/>
          <a:ea typeface="+mn-ea"/>
          <a:cs typeface="+mn-cs"/>
        </a:defRPr>
      </a:lvl3pPr>
      <a:lvl4pPr marL="4937760" algn="l" defTabSz="3291840" rtl="0" eaLnBrk="1" latinLnBrk="0" hangingPunct="1">
        <a:defRPr sz="6480" kern="1200">
          <a:solidFill>
            <a:schemeClr val="tx1"/>
          </a:solidFill>
          <a:latin typeface="+mn-lt"/>
          <a:ea typeface="+mn-ea"/>
          <a:cs typeface="+mn-cs"/>
        </a:defRPr>
      </a:lvl4pPr>
      <a:lvl5pPr marL="6583680" algn="l" defTabSz="3291840" rtl="0" eaLnBrk="1" latinLnBrk="0" hangingPunct="1">
        <a:defRPr sz="6480" kern="1200">
          <a:solidFill>
            <a:schemeClr val="tx1"/>
          </a:solidFill>
          <a:latin typeface="+mn-lt"/>
          <a:ea typeface="+mn-ea"/>
          <a:cs typeface="+mn-cs"/>
        </a:defRPr>
      </a:lvl5pPr>
      <a:lvl6pPr marL="8229600" algn="l" defTabSz="3291840" rtl="0" eaLnBrk="1" latinLnBrk="0" hangingPunct="1">
        <a:defRPr sz="6480" kern="1200">
          <a:solidFill>
            <a:schemeClr val="tx1"/>
          </a:solidFill>
          <a:latin typeface="+mn-lt"/>
          <a:ea typeface="+mn-ea"/>
          <a:cs typeface="+mn-cs"/>
        </a:defRPr>
      </a:lvl6pPr>
      <a:lvl7pPr marL="9875520" algn="l" defTabSz="3291840" rtl="0" eaLnBrk="1" latinLnBrk="0" hangingPunct="1">
        <a:defRPr sz="6480" kern="1200">
          <a:solidFill>
            <a:schemeClr val="tx1"/>
          </a:solidFill>
          <a:latin typeface="+mn-lt"/>
          <a:ea typeface="+mn-ea"/>
          <a:cs typeface="+mn-cs"/>
        </a:defRPr>
      </a:lvl7pPr>
      <a:lvl8pPr marL="11521440" algn="l" defTabSz="3291840" rtl="0" eaLnBrk="1" latinLnBrk="0" hangingPunct="1">
        <a:defRPr sz="6480" kern="1200">
          <a:solidFill>
            <a:schemeClr val="tx1"/>
          </a:solidFill>
          <a:latin typeface="+mn-lt"/>
          <a:ea typeface="+mn-ea"/>
          <a:cs typeface="+mn-cs"/>
        </a:defRPr>
      </a:lvl8pPr>
      <a:lvl9pPr marL="13167360" algn="l" defTabSz="3291840" rtl="0" eaLnBrk="1" latinLnBrk="0" hangingPunct="1">
        <a:defRPr sz="64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jpeg"/><Relationship Id="rId1" Type="http://schemas.openxmlformats.org/officeDocument/2006/relationships/slideLayout" Target="../slideLayouts/slideLayout8.xml"/><Relationship Id="rId6"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7FEF0AD-2B01-4FA1-B989-6345BE0F270E}"/>
              </a:ext>
            </a:extLst>
          </p:cNvPr>
          <p:cNvSpPr txBox="1">
            <a:spLocks noChangeArrowheads="1"/>
          </p:cNvSpPr>
          <p:nvPr/>
        </p:nvSpPr>
        <p:spPr bwMode="auto">
          <a:xfrm>
            <a:off x="9601200" y="209791"/>
            <a:ext cx="24688800" cy="3385542"/>
          </a:xfrm>
          <a:prstGeom prst="rect">
            <a:avLst/>
          </a:prstGeom>
          <a:noFill/>
          <a:ln>
            <a:noFill/>
          </a:ln>
        </p:spPr>
        <p:txBody>
          <a:bodyPr lIns="91440" tIns="45720" rIns="91440" bIns="45720" anchor="t">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pPr algn="ctr"/>
            <a:r>
              <a:rPr lang="en-US" sz="8000" b="1" dirty="0">
                <a:solidFill>
                  <a:schemeClr val="bg1"/>
                </a:solidFill>
                <a:latin typeface="Arial"/>
                <a:ea typeface="ＭＳ Ｐゴシック"/>
                <a:cs typeface="Arial"/>
              </a:rPr>
              <a:t>FIU Knight Foundation School of Computing and Information Sciences</a:t>
            </a:r>
            <a:endParaRPr lang="en-US" dirty="0">
              <a:solidFill>
                <a:schemeClr val="bg1"/>
              </a:solidFill>
              <a:ea typeface="ＭＳ Ｐゴシック"/>
            </a:endParaRPr>
          </a:p>
          <a:p>
            <a:pPr algn="ctr"/>
            <a:r>
              <a:rPr lang="en-US" altLang="en-US" sz="5400" i="1" dirty="0">
                <a:solidFill>
                  <a:schemeClr val="bg1"/>
                </a:solidFill>
                <a:latin typeface="Arial"/>
                <a:ea typeface="ＭＳ Ｐゴシック"/>
                <a:cs typeface="Arial"/>
              </a:rPr>
              <a:t>Spring 2023 Capstone II Project</a:t>
            </a:r>
            <a:endParaRPr lang="en-US" dirty="0">
              <a:solidFill>
                <a:schemeClr val="bg1"/>
              </a:solidFill>
            </a:endParaRPr>
          </a:p>
        </p:txBody>
      </p:sp>
      <p:sp>
        <p:nvSpPr>
          <p:cNvPr id="4" name="Text Box 12">
            <a:extLst>
              <a:ext uri="{FF2B5EF4-FFF2-40B4-BE49-F238E27FC236}">
                <a16:creationId xmlns:a16="http://schemas.microsoft.com/office/drawing/2014/main" id="{D25C85A4-A9C6-4734-B6B4-D6DCFBDA8CE5}"/>
              </a:ext>
            </a:extLst>
          </p:cNvPr>
          <p:cNvSpPr txBox="1">
            <a:spLocks noChangeArrowheads="1"/>
          </p:cNvSpPr>
          <p:nvPr/>
        </p:nvSpPr>
        <p:spPr bwMode="auto">
          <a:xfrm>
            <a:off x="4498767" y="3289896"/>
            <a:ext cx="35204400" cy="3768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3991" tIns="36995" rIns="73991" bIns="36995" anchor="t">
            <a:spAutoFit/>
          </a:bodyPr>
          <a:lstStyle>
            <a:lvl1pPr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algn="ctr">
              <a:spcBef>
                <a:spcPct val="0"/>
              </a:spcBef>
              <a:buNone/>
            </a:pPr>
            <a:r>
              <a:rPr lang="en-US" altLang="en-US" sz="10000" b="1" dirty="0">
                <a:solidFill>
                  <a:srgbClr val="00FFFF"/>
                </a:solidFill>
                <a:latin typeface="Arial"/>
                <a:ea typeface="ＭＳ Ｐゴシック"/>
                <a:cs typeface="Arial"/>
              </a:rPr>
              <a:t>Apple Watch Weight App</a:t>
            </a:r>
            <a:endParaRPr lang="en-US" dirty="0"/>
          </a:p>
          <a:p>
            <a:pPr algn="ctr">
              <a:spcBef>
                <a:spcPct val="0"/>
              </a:spcBef>
              <a:buNone/>
            </a:pPr>
            <a:r>
              <a:rPr lang="en-US" altLang="en-US" sz="3500" b="1" dirty="0">
                <a:solidFill>
                  <a:schemeClr val="bg1"/>
                </a:solidFill>
                <a:latin typeface="Arial"/>
                <a:ea typeface="ＭＳ Ｐゴシック"/>
                <a:cs typeface="Arial"/>
              </a:rPr>
              <a:t>Student: Erick Gabriel Rivera</a:t>
            </a:r>
            <a:endParaRPr lang="en-US" altLang="en-US" sz="3500" dirty="0">
              <a:solidFill>
                <a:schemeClr val="bg1"/>
              </a:solidFill>
              <a:cs typeface="Arial"/>
            </a:endParaRPr>
          </a:p>
          <a:p>
            <a:pPr algn="ctr">
              <a:spcBef>
                <a:spcPct val="0"/>
              </a:spcBef>
              <a:buNone/>
            </a:pPr>
            <a:r>
              <a:rPr lang="en-US" altLang="en-US" sz="3500" b="1" dirty="0">
                <a:solidFill>
                  <a:schemeClr val="bg1"/>
                </a:solidFill>
                <a:latin typeface="Arial"/>
                <a:ea typeface="ＭＳ Ｐゴシック"/>
                <a:cs typeface="Arial"/>
              </a:rPr>
              <a:t>Mentor:</a:t>
            </a:r>
            <a:r>
              <a:rPr lang="en-US" altLang="en-US" sz="3500" b="1" i="1" dirty="0">
                <a:solidFill>
                  <a:schemeClr val="bg1"/>
                </a:solidFill>
                <a:latin typeface="Arial"/>
                <a:ea typeface="ＭＳ Ｐゴシック"/>
                <a:cs typeface="Arial"/>
              </a:rPr>
              <a:t> </a:t>
            </a:r>
            <a:r>
              <a:rPr lang="en-US" sz="3500" dirty="0">
                <a:solidFill>
                  <a:schemeClr val="bg1"/>
                </a:solidFill>
                <a:latin typeface="Arial"/>
                <a:ea typeface="ＭＳ Ｐゴシック"/>
                <a:cs typeface="Arial"/>
              </a:rPr>
              <a:t>Jessica Ramella-Roman</a:t>
            </a:r>
            <a:endParaRPr lang="en-US" altLang="ja-JP" sz="3500" dirty="0">
              <a:solidFill>
                <a:schemeClr val="bg1"/>
              </a:solidFill>
              <a:cs typeface="Arial"/>
            </a:endParaRPr>
          </a:p>
          <a:p>
            <a:pPr algn="ctr">
              <a:spcBef>
                <a:spcPct val="0"/>
              </a:spcBef>
              <a:buNone/>
            </a:pPr>
            <a:r>
              <a:rPr lang="en-US" altLang="en-US" sz="3500" b="1" dirty="0">
                <a:solidFill>
                  <a:schemeClr val="bg1"/>
                </a:solidFill>
                <a:latin typeface="Arial"/>
                <a:ea typeface="ＭＳ Ｐゴシック"/>
                <a:cs typeface="Arial"/>
              </a:rPr>
              <a:t>Instructor/Faculty:</a:t>
            </a:r>
            <a:r>
              <a:rPr lang="en-US" altLang="en-US" sz="3500" b="1" i="1" dirty="0">
                <a:solidFill>
                  <a:schemeClr val="bg1"/>
                </a:solidFill>
                <a:latin typeface="Arial"/>
                <a:ea typeface="ＭＳ Ｐゴシック"/>
                <a:cs typeface="Arial"/>
              </a:rPr>
              <a:t> </a:t>
            </a:r>
            <a:r>
              <a:rPr lang="en-US" sz="3500" dirty="0">
                <a:solidFill>
                  <a:schemeClr val="bg1"/>
                </a:solidFill>
                <a:latin typeface="Arial"/>
                <a:ea typeface="ＭＳ Ｐゴシック"/>
                <a:cs typeface="Arial"/>
              </a:rPr>
              <a:t>Dr, Masoud Sadjadi, Florida International University</a:t>
            </a:r>
          </a:p>
          <a:p>
            <a:pPr algn="ctr">
              <a:spcBef>
                <a:spcPct val="0"/>
              </a:spcBef>
              <a:buFontTx/>
              <a:buNone/>
            </a:pPr>
            <a:endParaRPr lang="en-US" altLang="en-US" sz="3500" b="1" i="1" dirty="0">
              <a:solidFill>
                <a:schemeClr val="bg1"/>
              </a:solidFill>
              <a:cs typeface="Arial"/>
            </a:endParaRPr>
          </a:p>
        </p:txBody>
      </p:sp>
      <p:sp>
        <p:nvSpPr>
          <p:cNvPr id="8" name="Text Box 72">
            <a:extLst>
              <a:ext uri="{FF2B5EF4-FFF2-40B4-BE49-F238E27FC236}">
                <a16:creationId xmlns:a16="http://schemas.microsoft.com/office/drawing/2014/main" id="{D5A102AD-4840-41C2-8B69-10ED2C38A4FD}"/>
              </a:ext>
            </a:extLst>
          </p:cNvPr>
          <p:cNvSpPr txBox="1">
            <a:spLocks noChangeArrowheads="1"/>
          </p:cNvSpPr>
          <p:nvPr/>
        </p:nvSpPr>
        <p:spPr bwMode="auto">
          <a:xfrm>
            <a:off x="7732054" y="31318197"/>
            <a:ext cx="21444395" cy="813376"/>
          </a:xfrm>
          <a:prstGeom prst="rect">
            <a:avLst/>
          </a:prstGeom>
          <a:noFill/>
          <a:ln w="63500">
            <a:noFill/>
            <a:miter lim="800000"/>
            <a:headEnd/>
            <a:tailEnd/>
          </a:ln>
          <a:extLst>
            <a:ext uri="{909E8E84-426E-40DD-AFC4-6F175D3DCCD1}">
              <a14:hiddenFill xmlns:a14="http://schemas.microsoft.com/office/drawing/2010/main">
                <a:solidFill>
                  <a:srgbClr val="FFFFFF"/>
                </a:solidFill>
              </a14:hiddenFill>
            </a:ext>
          </a:extLst>
        </p:spPr>
        <p:txBody>
          <a:bodyPr wrap="square" lIns="73991" tIns="36995" rIns="73991" bIns="36995" anchor="t">
            <a:spAutoFit/>
          </a:bodyPr>
          <a:lstStyle>
            <a:lvl1pPr marL="493713" indent="-49371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marL="0" indent="0">
              <a:spcBef>
                <a:spcPct val="0"/>
              </a:spcBef>
              <a:buClr>
                <a:srgbClr val="3333CC"/>
              </a:buClr>
              <a:buNone/>
            </a:pPr>
            <a:r>
              <a:rPr lang="en-US" altLang="en-US" sz="2400" dirty="0">
                <a:solidFill>
                  <a:schemeClr val="bg2"/>
                </a:solidFill>
                <a:latin typeface="Arial"/>
                <a:ea typeface="ＭＳ Ｐゴシック"/>
                <a:cs typeface="Arial"/>
              </a:rPr>
              <a:t>The material presented in this poster is based upon the work supported by </a:t>
            </a:r>
            <a:r>
              <a:rPr lang="en-US" sz="2400" dirty="0">
                <a:solidFill>
                  <a:schemeClr val="bg1"/>
                </a:solidFill>
                <a:latin typeface="Arial"/>
                <a:ea typeface="ＭＳ Ｐゴシック"/>
                <a:cs typeface="Arial"/>
              </a:rPr>
              <a:t>Jessica Ramella-Roman</a:t>
            </a:r>
            <a:r>
              <a:rPr lang="en-US" sz="2400" dirty="0">
                <a:latin typeface="Arial"/>
                <a:ea typeface="ＭＳ Ｐゴシック"/>
                <a:cs typeface="Arial"/>
              </a:rPr>
              <a:t> </a:t>
            </a:r>
            <a:r>
              <a:rPr lang="en-US" altLang="en-US" sz="2400" dirty="0">
                <a:solidFill>
                  <a:schemeClr val="bg2"/>
                </a:solidFill>
                <a:latin typeface="Arial"/>
                <a:ea typeface="ＭＳ Ｐゴシック"/>
                <a:cs typeface="Arial"/>
              </a:rPr>
              <a:t>. We thank </a:t>
            </a:r>
            <a:r>
              <a:rPr lang="en-US" sz="2400" dirty="0">
                <a:solidFill>
                  <a:schemeClr val="bg1"/>
                </a:solidFill>
                <a:latin typeface="Arial"/>
                <a:ea typeface="ＭＳ Ｐゴシック"/>
                <a:cs typeface="Arial"/>
              </a:rPr>
              <a:t>Jessica Ramella-Roman </a:t>
            </a:r>
            <a:r>
              <a:rPr lang="en-US" altLang="en-US" sz="2400" dirty="0">
                <a:solidFill>
                  <a:schemeClr val="bg2"/>
                </a:solidFill>
                <a:latin typeface="Arial"/>
                <a:ea typeface="ＭＳ Ｐゴシック"/>
                <a:cs typeface="Arial"/>
              </a:rPr>
              <a:t>for her assistance and mentorship that I/we received throughout the senior design project.</a:t>
            </a:r>
            <a:endParaRPr lang="en-US" sz="9600">
              <a:solidFill>
                <a:schemeClr val="bg2"/>
              </a:solidFill>
              <a:cs typeface="Arial"/>
            </a:endParaRPr>
          </a:p>
        </p:txBody>
      </p:sp>
      <p:sp>
        <p:nvSpPr>
          <p:cNvPr id="10" name="Text Box 19">
            <a:extLst>
              <a:ext uri="{FF2B5EF4-FFF2-40B4-BE49-F238E27FC236}">
                <a16:creationId xmlns:a16="http://schemas.microsoft.com/office/drawing/2014/main" id="{217F303B-4CE7-42FB-9B68-1C1C38FFD189}"/>
              </a:ext>
            </a:extLst>
          </p:cNvPr>
          <p:cNvSpPr txBox="1">
            <a:spLocks noChangeArrowheads="1"/>
          </p:cNvSpPr>
          <p:nvPr/>
        </p:nvSpPr>
        <p:spPr bwMode="auto">
          <a:xfrm>
            <a:off x="7732054" y="30770278"/>
            <a:ext cx="4578237" cy="547919"/>
          </a:xfrm>
          <a:prstGeom prst="rect">
            <a:avLst/>
          </a:prstGeom>
          <a:no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3075" b="1" dirty="0">
                <a:solidFill>
                  <a:srgbClr val="00FFFF"/>
                </a:solidFill>
                <a:latin typeface="Arial" charset="0"/>
                <a:ea typeface="ＭＳ Ｐゴシック" charset="-128"/>
                <a:cs typeface="ＭＳ Ｐゴシック" charset="-128"/>
              </a:rPr>
              <a:t>ACKNOWLEDGEMENT</a:t>
            </a:r>
          </a:p>
        </p:txBody>
      </p:sp>
      <p:sp>
        <p:nvSpPr>
          <p:cNvPr id="12" name="Text Box 19">
            <a:extLst>
              <a:ext uri="{FF2B5EF4-FFF2-40B4-BE49-F238E27FC236}">
                <a16:creationId xmlns:a16="http://schemas.microsoft.com/office/drawing/2014/main" id="{347B65C0-1F7B-42EA-98B0-39DA60BEE3A1}"/>
              </a:ext>
            </a:extLst>
          </p:cNvPr>
          <p:cNvSpPr txBox="1">
            <a:spLocks noChangeArrowheads="1"/>
          </p:cNvSpPr>
          <p:nvPr/>
        </p:nvSpPr>
        <p:spPr bwMode="auto">
          <a:xfrm>
            <a:off x="5891647" y="5502758"/>
            <a:ext cx="4114800" cy="549275"/>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2"/>
                </a:solidFill>
                <a:latin typeface="Arial" charset="0"/>
                <a:ea typeface="ＭＳ Ｐゴシック" charset="-128"/>
                <a:cs typeface="ＭＳ Ｐゴシック" charset="-128"/>
              </a:rPr>
              <a:t>PROBLEM</a:t>
            </a:r>
          </a:p>
        </p:txBody>
      </p:sp>
      <p:sp>
        <p:nvSpPr>
          <p:cNvPr id="14" name="Text Box 19">
            <a:extLst>
              <a:ext uri="{FF2B5EF4-FFF2-40B4-BE49-F238E27FC236}">
                <a16:creationId xmlns:a16="http://schemas.microsoft.com/office/drawing/2014/main" id="{B5ABB58B-EAC8-471E-9CAB-A05D59DF1A03}"/>
              </a:ext>
            </a:extLst>
          </p:cNvPr>
          <p:cNvSpPr txBox="1">
            <a:spLocks noChangeArrowheads="1"/>
          </p:cNvSpPr>
          <p:nvPr/>
        </p:nvSpPr>
        <p:spPr bwMode="auto">
          <a:xfrm>
            <a:off x="19762428" y="6912545"/>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2"/>
                </a:solidFill>
                <a:latin typeface="Arial" charset="0"/>
                <a:ea typeface="ＭＳ Ｐゴシック" charset="-128"/>
                <a:cs typeface="ＭＳ Ｐゴシック" charset="-128"/>
              </a:rPr>
              <a:t>CURRENT SYSTEM</a:t>
            </a:r>
          </a:p>
        </p:txBody>
      </p:sp>
      <p:sp>
        <p:nvSpPr>
          <p:cNvPr id="16" name="Text Box 19">
            <a:extLst>
              <a:ext uri="{FF2B5EF4-FFF2-40B4-BE49-F238E27FC236}">
                <a16:creationId xmlns:a16="http://schemas.microsoft.com/office/drawing/2014/main" id="{3449BF9E-3E62-47F3-8A01-5DA921FBBB61}"/>
              </a:ext>
            </a:extLst>
          </p:cNvPr>
          <p:cNvSpPr txBox="1">
            <a:spLocks noChangeArrowheads="1"/>
          </p:cNvSpPr>
          <p:nvPr/>
        </p:nvSpPr>
        <p:spPr bwMode="auto">
          <a:xfrm>
            <a:off x="33666547" y="6117301"/>
            <a:ext cx="4114800" cy="549275"/>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2"/>
                </a:solidFill>
                <a:latin typeface="Arial" charset="0"/>
                <a:ea typeface="ＭＳ Ｐゴシック" charset="-128"/>
                <a:cs typeface="ＭＳ Ｐゴシック" charset="-128"/>
              </a:rPr>
              <a:t>REQUIREMENTS</a:t>
            </a:r>
          </a:p>
        </p:txBody>
      </p:sp>
      <p:sp>
        <p:nvSpPr>
          <p:cNvPr id="18" name="Text Box 19">
            <a:extLst>
              <a:ext uri="{FF2B5EF4-FFF2-40B4-BE49-F238E27FC236}">
                <a16:creationId xmlns:a16="http://schemas.microsoft.com/office/drawing/2014/main" id="{11B93C70-CD68-4448-9CC6-F0B8634C2F24}"/>
              </a:ext>
            </a:extLst>
          </p:cNvPr>
          <p:cNvSpPr txBox="1">
            <a:spLocks noChangeArrowheads="1"/>
          </p:cNvSpPr>
          <p:nvPr/>
        </p:nvSpPr>
        <p:spPr bwMode="auto">
          <a:xfrm>
            <a:off x="33666603" y="18918684"/>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2"/>
                </a:solidFill>
                <a:latin typeface="Arial" charset="0"/>
                <a:ea typeface="ＭＳ Ｐゴシック" charset="-128"/>
                <a:cs typeface="ＭＳ Ｐゴシック" charset="-128"/>
              </a:rPr>
              <a:t>SYSTEM DESIGN</a:t>
            </a:r>
          </a:p>
        </p:txBody>
      </p:sp>
      <p:sp>
        <p:nvSpPr>
          <p:cNvPr id="20" name="Text Box 19">
            <a:extLst>
              <a:ext uri="{FF2B5EF4-FFF2-40B4-BE49-F238E27FC236}">
                <a16:creationId xmlns:a16="http://schemas.microsoft.com/office/drawing/2014/main" id="{6447CBA9-ECB1-4F02-8545-058CB59AD3DC}"/>
              </a:ext>
            </a:extLst>
          </p:cNvPr>
          <p:cNvSpPr txBox="1">
            <a:spLocks noChangeArrowheads="1"/>
          </p:cNvSpPr>
          <p:nvPr/>
        </p:nvSpPr>
        <p:spPr bwMode="auto">
          <a:xfrm>
            <a:off x="19762428" y="13199764"/>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2"/>
                </a:solidFill>
                <a:latin typeface="Arial" charset="0"/>
                <a:ea typeface="ＭＳ Ｐゴシック" charset="-128"/>
                <a:cs typeface="ＭＳ Ｐゴシック" charset="-128"/>
              </a:rPr>
              <a:t>OBJECT DESIGN</a:t>
            </a:r>
          </a:p>
        </p:txBody>
      </p:sp>
      <p:sp>
        <p:nvSpPr>
          <p:cNvPr id="22" name="Text Box 19">
            <a:extLst>
              <a:ext uri="{FF2B5EF4-FFF2-40B4-BE49-F238E27FC236}">
                <a16:creationId xmlns:a16="http://schemas.microsoft.com/office/drawing/2014/main" id="{FD27A822-67F7-41C5-A132-2CEC965AC561}"/>
              </a:ext>
            </a:extLst>
          </p:cNvPr>
          <p:cNvSpPr txBox="1">
            <a:spLocks noChangeArrowheads="1"/>
          </p:cNvSpPr>
          <p:nvPr/>
        </p:nvSpPr>
        <p:spPr bwMode="auto">
          <a:xfrm>
            <a:off x="33646075" y="12033428"/>
            <a:ext cx="4114800" cy="551766"/>
          </a:xfrm>
          <a:prstGeom prst="rect">
            <a:avLst/>
          </a:prstGeom>
          <a:noFill/>
          <a:ln w="12700">
            <a:noFill/>
            <a:miter lim="800000"/>
            <a:headEnd/>
            <a:tailEnd/>
          </a:ln>
          <a:effectLst/>
        </p:spPr>
        <p:txBody>
          <a:bodyPr lIns="73991" tIns="36995" rIns="73991" bIns="36995" anchor="t">
            <a:spAutoFit/>
          </a:bodyPr>
          <a:lstStyle/>
          <a:p>
            <a:pPr algn="ctr" defTabSz="739341" eaLnBrk="1" hangingPunct="1">
              <a:spcBef>
                <a:spcPct val="50000"/>
              </a:spcBef>
              <a:defRPr/>
            </a:pPr>
            <a:r>
              <a:rPr lang="en-US" sz="3100" b="1" dirty="0">
                <a:solidFill>
                  <a:schemeClr val="bg2"/>
                </a:solidFill>
                <a:latin typeface="Arial"/>
                <a:ea typeface="ＭＳ Ｐゴシック"/>
                <a:cs typeface="Arial"/>
              </a:rPr>
              <a:t>SUMMARY</a:t>
            </a:r>
            <a:endParaRPr lang="en-US" sz="3075" b="1" dirty="0">
              <a:solidFill>
                <a:schemeClr val="bg2"/>
              </a:solidFill>
              <a:latin typeface="Arial" charset="0"/>
              <a:ea typeface="ＭＳ Ｐゴシック" charset="-128"/>
              <a:cs typeface="ＭＳ Ｐゴシック" charset="-128"/>
            </a:endParaRPr>
          </a:p>
        </p:txBody>
      </p:sp>
      <p:sp>
        <p:nvSpPr>
          <p:cNvPr id="24" name="Text Box 19">
            <a:extLst>
              <a:ext uri="{FF2B5EF4-FFF2-40B4-BE49-F238E27FC236}">
                <a16:creationId xmlns:a16="http://schemas.microsoft.com/office/drawing/2014/main" id="{320E787B-7D74-47BB-9F7A-0C0688641135}"/>
              </a:ext>
            </a:extLst>
          </p:cNvPr>
          <p:cNvSpPr txBox="1">
            <a:spLocks noChangeArrowheads="1"/>
          </p:cNvSpPr>
          <p:nvPr/>
        </p:nvSpPr>
        <p:spPr bwMode="auto">
          <a:xfrm>
            <a:off x="5988751" y="18458969"/>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2"/>
                </a:solidFill>
                <a:latin typeface="Arial" charset="0"/>
                <a:ea typeface="ＭＳ Ｐゴシック" charset="-128"/>
                <a:cs typeface="ＭＳ Ｐゴシック" charset="-128"/>
              </a:rPr>
              <a:t>VERIFICATION</a:t>
            </a:r>
          </a:p>
        </p:txBody>
      </p:sp>
      <p:sp>
        <p:nvSpPr>
          <p:cNvPr id="26" name="Text Box 19">
            <a:extLst>
              <a:ext uri="{FF2B5EF4-FFF2-40B4-BE49-F238E27FC236}">
                <a16:creationId xmlns:a16="http://schemas.microsoft.com/office/drawing/2014/main" id="{BB3CD477-BCCC-459B-99A0-643F50153482}"/>
              </a:ext>
            </a:extLst>
          </p:cNvPr>
          <p:cNvSpPr txBox="1">
            <a:spLocks noChangeArrowheads="1"/>
          </p:cNvSpPr>
          <p:nvPr/>
        </p:nvSpPr>
        <p:spPr bwMode="auto">
          <a:xfrm>
            <a:off x="5891153" y="11485436"/>
            <a:ext cx="4114800" cy="547687"/>
          </a:xfrm>
          <a:prstGeom prst="rect">
            <a:avLst/>
          </a:prstGeom>
          <a:noFill/>
          <a:ln w="12700">
            <a:noFill/>
            <a:miter lim="800000"/>
            <a:headEnd/>
            <a:tailEnd/>
          </a:ln>
          <a:effectLst/>
        </p:spPr>
        <p:txBody>
          <a:bodyPr lIns="73991" tIns="36995" rIns="73991" bIns="36995" anchor="t">
            <a:spAutoFit/>
          </a:bodyPr>
          <a:lstStyle/>
          <a:p>
            <a:pPr algn="ctr" defTabSz="739341">
              <a:spcBef>
                <a:spcPct val="50000"/>
              </a:spcBef>
              <a:defRPr/>
            </a:pPr>
            <a:r>
              <a:rPr lang="en-US" sz="3100" b="1" dirty="0">
                <a:solidFill>
                  <a:schemeClr val="bg2"/>
                </a:solidFill>
                <a:latin typeface="Arial"/>
                <a:ea typeface="ＭＳ Ｐゴシック" charset="-128"/>
                <a:cs typeface="Arial"/>
              </a:rPr>
              <a:t>IMPLEMENTATION</a:t>
            </a:r>
            <a:endParaRPr lang="en-US" dirty="0">
              <a:solidFill>
                <a:schemeClr val="bg2"/>
              </a:solidFill>
            </a:endParaRPr>
          </a:p>
        </p:txBody>
      </p:sp>
      <p:sp>
        <p:nvSpPr>
          <p:cNvPr id="36" name="TextBox 18">
            <a:extLst>
              <a:ext uri="{FF2B5EF4-FFF2-40B4-BE49-F238E27FC236}">
                <a16:creationId xmlns:a16="http://schemas.microsoft.com/office/drawing/2014/main" id="{411B6F75-3F29-418A-B1F6-F4BE0444F4AD}"/>
              </a:ext>
            </a:extLst>
          </p:cNvPr>
          <p:cNvSpPr txBox="1">
            <a:spLocks noChangeArrowheads="1"/>
          </p:cNvSpPr>
          <p:nvPr/>
        </p:nvSpPr>
        <p:spPr bwMode="auto">
          <a:xfrm>
            <a:off x="1421102" y="27673868"/>
            <a:ext cx="4201289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p>
            <a:endParaRPr lang="en-US" altLang="en-US" sz="3200" i="1" dirty="0">
              <a:solidFill>
                <a:srgbClr val="FFFF00"/>
              </a:solidFill>
              <a:cs typeface="Calibri"/>
            </a:endParaRPr>
          </a:p>
        </p:txBody>
      </p:sp>
      <p:pic>
        <p:nvPicPr>
          <p:cNvPr id="3" name="Picture 4" descr="Text&#10;&#10;Description automatically generated">
            <a:extLst>
              <a:ext uri="{FF2B5EF4-FFF2-40B4-BE49-F238E27FC236}">
                <a16:creationId xmlns:a16="http://schemas.microsoft.com/office/drawing/2014/main" id="{F36F5459-185D-DE53-8D10-50F7F503CB75}"/>
              </a:ext>
            </a:extLst>
          </p:cNvPr>
          <p:cNvPicPr>
            <a:picLocks noChangeAspect="1"/>
          </p:cNvPicPr>
          <p:nvPr/>
        </p:nvPicPr>
        <p:blipFill>
          <a:blip r:embed="rId3"/>
          <a:stretch>
            <a:fillRect/>
          </a:stretch>
        </p:blipFill>
        <p:spPr>
          <a:xfrm>
            <a:off x="346204" y="201364"/>
            <a:ext cx="5638800" cy="3228975"/>
          </a:xfrm>
          <a:prstGeom prst="rect">
            <a:avLst/>
          </a:prstGeom>
        </p:spPr>
      </p:pic>
      <p:sp>
        <p:nvSpPr>
          <p:cNvPr id="5" name="Text Box 19">
            <a:extLst>
              <a:ext uri="{FF2B5EF4-FFF2-40B4-BE49-F238E27FC236}">
                <a16:creationId xmlns:a16="http://schemas.microsoft.com/office/drawing/2014/main" id="{59402C36-7A9C-491E-E64D-56DCB4A4CBE5}"/>
              </a:ext>
            </a:extLst>
          </p:cNvPr>
          <p:cNvSpPr txBox="1">
            <a:spLocks noChangeArrowheads="1"/>
          </p:cNvSpPr>
          <p:nvPr/>
        </p:nvSpPr>
        <p:spPr bwMode="auto">
          <a:xfrm>
            <a:off x="2764885" y="6687432"/>
            <a:ext cx="10368323" cy="4298946"/>
          </a:xfrm>
          <a:prstGeom prst="rect">
            <a:avLst/>
          </a:prstGeom>
          <a:noFill/>
          <a:ln w="12700">
            <a:noFill/>
            <a:miter lim="800000"/>
            <a:headEnd/>
            <a:tailEnd/>
          </a:ln>
          <a:effectLst/>
        </p:spPr>
        <p:txBody>
          <a:bodyPr wrap="square" lIns="73991" tIns="36995" rIns="73991" bIns="36995" anchor="t">
            <a:spAutoFit/>
          </a:bodyPr>
          <a:lstStyle/>
          <a:p>
            <a:pPr algn="ctr" defTabSz="739341">
              <a:spcBef>
                <a:spcPct val="50000"/>
              </a:spcBef>
              <a:defRPr/>
            </a:pPr>
            <a:r>
              <a:rPr lang="en-US" sz="3050" b="1" dirty="0">
                <a:solidFill>
                  <a:schemeClr val="bg2"/>
                </a:solidFill>
                <a:latin typeface="Arial"/>
                <a:ea typeface="ＭＳ Ｐゴシック"/>
              </a:rPr>
              <a:t>This app is aimed to solving an issue that our Product Owner has with weight scales. Most of them only work with the App they created and have limited customization on the data they want. With this App we aim to provide her a customizable app with access to most weight scale that uses Bluetooth. Requirements were a secure login with a database to store the scales data and charts that can be previewed on the Apple Watch and iPhone while on the go.</a:t>
            </a:r>
            <a:endParaRPr lang="en-US" sz="3050" b="1" dirty="0">
              <a:solidFill>
                <a:schemeClr val="bg2"/>
              </a:solidFill>
              <a:latin typeface="Arial"/>
              <a:ea typeface="ＭＳ Ｐゴシック"/>
              <a:cs typeface="Arial"/>
            </a:endParaRPr>
          </a:p>
        </p:txBody>
      </p:sp>
      <p:sp>
        <p:nvSpPr>
          <p:cNvPr id="6" name="Text Box 19">
            <a:extLst>
              <a:ext uri="{FF2B5EF4-FFF2-40B4-BE49-F238E27FC236}">
                <a16:creationId xmlns:a16="http://schemas.microsoft.com/office/drawing/2014/main" id="{F1A10D5C-27A8-75E7-4FCE-A3F4916C40D9}"/>
              </a:ext>
            </a:extLst>
          </p:cNvPr>
          <p:cNvSpPr txBox="1">
            <a:spLocks noChangeArrowheads="1"/>
          </p:cNvSpPr>
          <p:nvPr/>
        </p:nvSpPr>
        <p:spPr bwMode="auto">
          <a:xfrm>
            <a:off x="32362313" y="7107210"/>
            <a:ext cx="6697776" cy="4298946"/>
          </a:xfrm>
          <a:prstGeom prst="rect">
            <a:avLst/>
          </a:prstGeom>
          <a:noFill/>
          <a:ln w="12700">
            <a:noFill/>
            <a:miter lim="800000"/>
            <a:headEnd/>
            <a:tailEnd/>
          </a:ln>
          <a:effectLst/>
        </p:spPr>
        <p:txBody>
          <a:bodyPr wrap="square" lIns="73991" tIns="36995" rIns="73991" bIns="36995" anchor="t">
            <a:spAutoFit/>
          </a:bodyPr>
          <a:lstStyle/>
          <a:p>
            <a:pPr algn="ctr" defTabSz="739341">
              <a:spcBef>
                <a:spcPct val="50000"/>
              </a:spcBef>
              <a:defRPr/>
            </a:pPr>
            <a:r>
              <a:rPr lang="en-US" sz="3050" b="1" dirty="0">
                <a:solidFill>
                  <a:schemeClr val="bg2"/>
                </a:solidFill>
                <a:latin typeface="Arial"/>
                <a:ea typeface="ＭＳ Ｐゴシック"/>
              </a:rPr>
              <a:t>A MacOS Desktop/Laptop that can run the latest version of Xcode.</a:t>
            </a:r>
          </a:p>
          <a:p>
            <a:pPr defTabSz="739341">
              <a:spcBef>
                <a:spcPct val="50000"/>
              </a:spcBef>
              <a:defRPr/>
            </a:pPr>
            <a:r>
              <a:rPr lang="en-US" sz="3050" b="1" dirty="0">
                <a:solidFill>
                  <a:schemeClr val="bg2"/>
                </a:solidFill>
                <a:latin typeface="Arial"/>
                <a:ea typeface="ＭＳ Ｐゴシック"/>
                <a:cs typeface="Arial"/>
              </a:rPr>
              <a:t>Software:</a:t>
            </a:r>
          </a:p>
          <a:p>
            <a:pPr marL="457200" indent="-457200" defTabSz="739341">
              <a:spcBef>
                <a:spcPct val="50000"/>
              </a:spcBef>
              <a:buFont typeface="Arial"/>
              <a:buChar char="•"/>
              <a:defRPr/>
            </a:pPr>
            <a:r>
              <a:rPr lang="en-US" sz="3050" b="1" dirty="0">
                <a:solidFill>
                  <a:schemeClr val="bg2"/>
                </a:solidFill>
                <a:latin typeface="Arial"/>
                <a:ea typeface="ＭＳ Ｐゴシック"/>
                <a:cs typeface="Arial"/>
              </a:rPr>
              <a:t>Xcode 14.3+ (for iPhone and Apple Watch)</a:t>
            </a:r>
          </a:p>
          <a:p>
            <a:pPr marL="457200" indent="-457200" defTabSz="739341">
              <a:spcBef>
                <a:spcPct val="50000"/>
              </a:spcBef>
              <a:buFont typeface="Arial"/>
              <a:buChar char="•"/>
              <a:defRPr/>
            </a:pPr>
            <a:r>
              <a:rPr lang="en-US" sz="3050" b="1" dirty="0">
                <a:solidFill>
                  <a:schemeClr val="bg2"/>
                </a:solidFill>
                <a:latin typeface="Arial"/>
                <a:ea typeface="ＭＳ Ｐゴシック"/>
                <a:cs typeface="Arial"/>
              </a:rPr>
              <a:t>Git</a:t>
            </a:r>
          </a:p>
          <a:p>
            <a:pPr marL="457200" indent="-457200" defTabSz="739341">
              <a:spcBef>
                <a:spcPct val="50000"/>
              </a:spcBef>
              <a:buFont typeface="Arial"/>
              <a:buChar char="•"/>
              <a:defRPr/>
            </a:pPr>
            <a:r>
              <a:rPr lang="en-US" sz="3050" b="1" dirty="0">
                <a:solidFill>
                  <a:schemeClr val="bg2"/>
                </a:solidFill>
                <a:latin typeface="Arial"/>
                <a:ea typeface="ＭＳ Ｐゴシック"/>
                <a:cs typeface="Arial"/>
              </a:rPr>
              <a:t>GitHub</a:t>
            </a:r>
          </a:p>
        </p:txBody>
      </p:sp>
      <p:sp>
        <p:nvSpPr>
          <p:cNvPr id="7" name="Text Box 19">
            <a:extLst>
              <a:ext uri="{FF2B5EF4-FFF2-40B4-BE49-F238E27FC236}">
                <a16:creationId xmlns:a16="http://schemas.microsoft.com/office/drawing/2014/main" id="{70CEFB01-0D57-7A9F-0B31-E0A6724FB009}"/>
              </a:ext>
            </a:extLst>
          </p:cNvPr>
          <p:cNvSpPr txBox="1">
            <a:spLocks noChangeArrowheads="1"/>
          </p:cNvSpPr>
          <p:nvPr/>
        </p:nvSpPr>
        <p:spPr bwMode="auto">
          <a:xfrm>
            <a:off x="15330198" y="7949790"/>
            <a:ext cx="12970721" cy="5472344"/>
          </a:xfrm>
          <a:prstGeom prst="rect">
            <a:avLst/>
          </a:prstGeom>
          <a:noFill/>
          <a:ln w="12700">
            <a:noFill/>
            <a:miter lim="800000"/>
            <a:headEnd/>
            <a:tailEnd/>
          </a:ln>
          <a:effectLst/>
        </p:spPr>
        <p:txBody>
          <a:bodyPr wrap="square" lIns="73991" tIns="36995" rIns="73991" bIns="36995" anchor="t">
            <a:spAutoFit/>
          </a:bodyPr>
          <a:lstStyle/>
          <a:p>
            <a:pPr algn="ctr" defTabSz="739341">
              <a:spcBef>
                <a:spcPct val="50000"/>
              </a:spcBef>
              <a:defRPr/>
            </a:pPr>
            <a:r>
              <a:rPr lang="en-US" sz="3050" b="1" dirty="0">
                <a:solidFill>
                  <a:schemeClr val="bg2"/>
                </a:solidFill>
                <a:latin typeface="Arial"/>
                <a:ea typeface="ＭＳ Ｐゴシック"/>
                <a:cs typeface="Arial"/>
              </a:rPr>
              <a:t>The current has a few features within its current state. Some of them are:</a:t>
            </a:r>
          </a:p>
          <a:p>
            <a:pPr marL="457200" indent="-457200" defTabSz="739341">
              <a:spcBef>
                <a:spcPct val="50000"/>
              </a:spcBef>
              <a:buFont typeface="Arial"/>
              <a:buChar char="•"/>
              <a:defRPr/>
            </a:pPr>
            <a:r>
              <a:rPr lang="en-US" sz="3050" b="1" dirty="0">
                <a:solidFill>
                  <a:schemeClr val="bg2"/>
                </a:solidFill>
                <a:latin typeface="Arial"/>
                <a:ea typeface="ＭＳ Ｐゴシック"/>
                <a:cs typeface="Arial"/>
              </a:rPr>
              <a:t>Login/registration/forgot password page with a sign-out feature using Firebase Authentication.</a:t>
            </a:r>
          </a:p>
          <a:p>
            <a:pPr marL="457200" indent="-457200" defTabSz="739341">
              <a:spcBef>
                <a:spcPct val="50000"/>
              </a:spcBef>
              <a:buFont typeface="Arial"/>
              <a:buChar char="•"/>
              <a:defRPr/>
            </a:pPr>
            <a:r>
              <a:rPr lang="en-US" sz="3050" b="1" dirty="0">
                <a:solidFill>
                  <a:schemeClr val="bg2"/>
                </a:solidFill>
                <a:latin typeface="Arial"/>
                <a:ea typeface="ＭＳ Ｐゴシック"/>
                <a:cs typeface="Arial"/>
              </a:rPr>
              <a:t>Firebase Database that stores basic user information such as first and last name, age and weight.</a:t>
            </a:r>
          </a:p>
          <a:p>
            <a:pPr marL="457200" indent="-457200" defTabSz="739341">
              <a:spcBef>
                <a:spcPct val="50000"/>
              </a:spcBef>
              <a:buFont typeface="Arial"/>
              <a:buChar char="•"/>
              <a:defRPr/>
            </a:pPr>
            <a:r>
              <a:rPr lang="en-US" sz="3050" b="1" dirty="0">
                <a:solidFill>
                  <a:schemeClr val="bg2"/>
                </a:solidFill>
                <a:latin typeface="Arial"/>
                <a:ea typeface="ＭＳ Ｐゴシック"/>
                <a:cs typeface="Arial"/>
              </a:rPr>
              <a:t>Hard-coded data that’s displayed on graphs using Swift Charts.</a:t>
            </a:r>
          </a:p>
          <a:p>
            <a:pPr marL="457200" indent="-457200" defTabSz="739341">
              <a:spcBef>
                <a:spcPct val="50000"/>
              </a:spcBef>
              <a:buFont typeface="Arial"/>
              <a:buChar char="•"/>
              <a:defRPr/>
            </a:pPr>
            <a:r>
              <a:rPr lang="en-US" sz="3050" b="1" dirty="0">
                <a:solidFill>
                  <a:schemeClr val="bg2"/>
                </a:solidFill>
                <a:latin typeface="Arial"/>
                <a:ea typeface="ＭＳ Ｐゴシック"/>
                <a:cs typeface="Arial"/>
              </a:rPr>
              <a:t>App works on both iOS and WatchOS.</a:t>
            </a:r>
          </a:p>
          <a:p>
            <a:pPr marL="457200" indent="-457200" algn="ctr" defTabSz="739341">
              <a:spcBef>
                <a:spcPct val="50000"/>
              </a:spcBef>
              <a:buFont typeface="Arial"/>
              <a:buChar char="•"/>
              <a:defRPr/>
            </a:pPr>
            <a:endParaRPr lang="en-US" sz="3050" b="1" dirty="0">
              <a:solidFill>
                <a:schemeClr val="bg2"/>
              </a:solidFill>
              <a:latin typeface="Arial"/>
              <a:ea typeface="ＭＳ Ｐゴシック"/>
              <a:cs typeface="Arial"/>
            </a:endParaRPr>
          </a:p>
        </p:txBody>
      </p:sp>
      <p:sp>
        <p:nvSpPr>
          <p:cNvPr id="17" name="Text Box 19">
            <a:extLst>
              <a:ext uri="{FF2B5EF4-FFF2-40B4-BE49-F238E27FC236}">
                <a16:creationId xmlns:a16="http://schemas.microsoft.com/office/drawing/2014/main" id="{A21DA278-9C86-0298-DD90-40D1C8F0615C}"/>
              </a:ext>
            </a:extLst>
          </p:cNvPr>
          <p:cNvSpPr txBox="1">
            <a:spLocks noChangeArrowheads="1"/>
          </p:cNvSpPr>
          <p:nvPr/>
        </p:nvSpPr>
        <p:spPr bwMode="auto">
          <a:xfrm>
            <a:off x="18592906" y="21502606"/>
            <a:ext cx="6697776" cy="544072"/>
          </a:xfrm>
          <a:prstGeom prst="rect">
            <a:avLst/>
          </a:prstGeom>
          <a:noFill/>
          <a:ln w="12700">
            <a:noFill/>
            <a:miter lim="800000"/>
            <a:headEnd/>
            <a:tailEnd/>
          </a:ln>
          <a:effectLst/>
        </p:spPr>
        <p:txBody>
          <a:bodyPr wrap="square" lIns="73991" tIns="36995" rIns="73991" bIns="36995" anchor="t">
            <a:spAutoFit/>
          </a:bodyPr>
          <a:lstStyle/>
          <a:p>
            <a:pPr algn="ctr" defTabSz="739341">
              <a:spcBef>
                <a:spcPct val="50000"/>
              </a:spcBef>
              <a:defRPr/>
            </a:pPr>
            <a:r>
              <a:rPr lang="en-US" sz="3050" b="1" dirty="0">
                <a:solidFill>
                  <a:schemeClr val="bg2"/>
                </a:solidFill>
                <a:latin typeface="Arial"/>
                <a:ea typeface="ＭＳ Ｐゴシック"/>
              </a:rPr>
              <a:t>Screenshots</a:t>
            </a:r>
            <a:endParaRPr lang="en-US" sz="3050" b="1" dirty="0">
              <a:solidFill>
                <a:schemeClr val="bg2"/>
              </a:solidFill>
              <a:latin typeface="Arial"/>
              <a:ea typeface="ＭＳ Ｐゴシック"/>
              <a:cs typeface="Arial"/>
            </a:endParaRPr>
          </a:p>
        </p:txBody>
      </p:sp>
      <p:graphicFrame>
        <p:nvGraphicFramePr>
          <p:cNvPr id="19" name="Table 20">
            <a:extLst>
              <a:ext uri="{FF2B5EF4-FFF2-40B4-BE49-F238E27FC236}">
                <a16:creationId xmlns:a16="http://schemas.microsoft.com/office/drawing/2014/main" id="{7B32EBC4-8796-4938-CBA1-A1EEEAB8BE8E}"/>
              </a:ext>
            </a:extLst>
          </p:cNvPr>
          <p:cNvGraphicFramePr>
            <a:graphicFrameLocks noGrp="1"/>
          </p:cNvGraphicFramePr>
          <p:nvPr>
            <p:extLst>
              <p:ext uri="{D42A27DB-BD31-4B8C-83A1-F6EECF244321}">
                <p14:modId xmlns:p14="http://schemas.microsoft.com/office/powerpoint/2010/main" val="1078966434"/>
              </p:ext>
            </p:extLst>
          </p:nvPr>
        </p:nvGraphicFramePr>
        <p:xfrm>
          <a:off x="1390210" y="19113954"/>
          <a:ext cx="13183273" cy="9349135"/>
        </p:xfrm>
        <a:graphic>
          <a:graphicData uri="http://schemas.openxmlformats.org/drawingml/2006/table">
            <a:tbl>
              <a:tblPr firstRow="1" bandRow="1">
                <a:tableStyleId>{5C22544A-7EE6-4342-B048-85BDC9FD1C3A}</a:tableStyleId>
              </a:tblPr>
              <a:tblGrid>
                <a:gridCol w="5301901">
                  <a:extLst>
                    <a:ext uri="{9D8B030D-6E8A-4147-A177-3AD203B41FA5}">
                      <a16:colId xmlns:a16="http://schemas.microsoft.com/office/drawing/2014/main" val="1987636049"/>
                    </a:ext>
                  </a:extLst>
                </a:gridCol>
                <a:gridCol w="7881372">
                  <a:extLst>
                    <a:ext uri="{9D8B030D-6E8A-4147-A177-3AD203B41FA5}">
                      <a16:colId xmlns:a16="http://schemas.microsoft.com/office/drawing/2014/main" val="2625328341"/>
                    </a:ext>
                  </a:extLst>
                </a:gridCol>
              </a:tblGrid>
              <a:tr h="598811">
                <a:tc gridSpan="2">
                  <a:txBody>
                    <a:bodyPr/>
                    <a:lstStyle/>
                    <a:p>
                      <a:r>
                        <a:rPr lang="en-US" sz="3050" b="0" dirty="0"/>
                        <a:t>System Test Case #01</a:t>
                      </a:r>
                    </a:p>
                  </a:txBody>
                  <a:tcPr>
                    <a:noFill/>
                  </a:tcPr>
                </a:tc>
                <a:tc hMerge="1">
                  <a:txBody>
                    <a:bodyPr/>
                    <a:lstStyle/>
                    <a:p>
                      <a:endParaRPr lang="en-US"/>
                    </a:p>
                  </a:txBody>
                  <a:tcPr>
                    <a:noFill/>
                  </a:tcPr>
                </a:tc>
                <a:extLst>
                  <a:ext uri="{0D108BD9-81ED-4DB2-BD59-A6C34878D82A}">
                    <a16:rowId xmlns:a16="http://schemas.microsoft.com/office/drawing/2014/main" val="2452414296"/>
                  </a:ext>
                </a:extLst>
              </a:tr>
              <a:tr h="598811">
                <a:tc gridSpan="2">
                  <a:txBody>
                    <a:bodyPr/>
                    <a:lstStyle/>
                    <a:p>
                      <a:r>
                        <a:rPr lang="en-US" sz="3050" b="1" dirty="0">
                          <a:solidFill>
                            <a:schemeClr val="bg1"/>
                          </a:solidFill>
                        </a:rPr>
                        <a:t>System Test Case:</a:t>
                      </a:r>
                      <a:r>
                        <a:rPr lang="en-US" sz="3050" b="0" dirty="0">
                          <a:solidFill>
                            <a:schemeClr val="bg1"/>
                          </a:solidFill>
                        </a:rPr>
                        <a:t> User Login</a:t>
                      </a:r>
                    </a:p>
                  </a:txBody>
                  <a:tcPr>
                    <a:noFill/>
                  </a:tcPr>
                </a:tc>
                <a:tc hMerge="1">
                  <a:txBody>
                    <a:bodyPr/>
                    <a:lstStyle/>
                    <a:p>
                      <a:endParaRPr lang="en-US"/>
                    </a:p>
                  </a:txBody>
                  <a:tcPr>
                    <a:noFill/>
                  </a:tcPr>
                </a:tc>
                <a:extLst>
                  <a:ext uri="{0D108BD9-81ED-4DB2-BD59-A6C34878D82A}">
                    <a16:rowId xmlns:a16="http://schemas.microsoft.com/office/drawing/2014/main" val="2427272730"/>
                  </a:ext>
                </a:extLst>
              </a:tr>
              <a:tr h="598811">
                <a:tc gridSpan="2">
                  <a:txBody>
                    <a:bodyPr/>
                    <a:lstStyle/>
                    <a:p>
                      <a:r>
                        <a:rPr lang="en-US" sz="3050" b="1" dirty="0">
                          <a:solidFill>
                            <a:schemeClr val="bg1"/>
                          </a:solidFill>
                        </a:rPr>
                        <a:t>User Story:</a:t>
                      </a:r>
                      <a:r>
                        <a:rPr lang="en-US" sz="3050" b="0" dirty="0">
                          <a:solidFill>
                            <a:schemeClr val="bg1"/>
                          </a:solidFill>
                        </a:rPr>
                        <a:t> Implementing Login</a:t>
                      </a:r>
                    </a:p>
                  </a:txBody>
                  <a:tcPr>
                    <a:noFill/>
                  </a:tcPr>
                </a:tc>
                <a:tc hMerge="1">
                  <a:txBody>
                    <a:bodyPr/>
                    <a:lstStyle/>
                    <a:p>
                      <a:endParaRPr lang="en-US"/>
                    </a:p>
                  </a:txBody>
                  <a:tcPr>
                    <a:noFill/>
                  </a:tcPr>
                </a:tc>
                <a:extLst>
                  <a:ext uri="{0D108BD9-81ED-4DB2-BD59-A6C34878D82A}">
                    <a16:rowId xmlns:a16="http://schemas.microsoft.com/office/drawing/2014/main" val="3487701505"/>
                  </a:ext>
                </a:extLst>
              </a:tr>
              <a:tr h="598811">
                <a:tc gridSpan="2">
                  <a:txBody>
                    <a:bodyPr/>
                    <a:lstStyle/>
                    <a:p>
                      <a:r>
                        <a:rPr lang="en-US" sz="3050" b="1" dirty="0">
                          <a:solidFill>
                            <a:schemeClr val="bg1"/>
                          </a:solidFill>
                        </a:rPr>
                        <a:t>Purpose:</a:t>
                      </a:r>
                      <a:r>
                        <a:rPr lang="en-US" sz="3050" b="0" dirty="0">
                          <a:solidFill>
                            <a:schemeClr val="bg1"/>
                          </a:solidFill>
                        </a:rPr>
                        <a:t> To keep the user data secure</a:t>
                      </a:r>
                    </a:p>
                  </a:txBody>
                  <a:tcPr>
                    <a:noFill/>
                  </a:tcPr>
                </a:tc>
                <a:tc hMerge="1">
                  <a:txBody>
                    <a:bodyPr/>
                    <a:lstStyle/>
                    <a:p>
                      <a:endParaRPr lang="en-US"/>
                    </a:p>
                  </a:txBody>
                  <a:tcPr>
                    <a:noFill/>
                  </a:tcPr>
                </a:tc>
                <a:extLst>
                  <a:ext uri="{0D108BD9-81ED-4DB2-BD59-A6C34878D82A}">
                    <a16:rowId xmlns:a16="http://schemas.microsoft.com/office/drawing/2014/main" val="2848188511"/>
                  </a:ext>
                </a:extLst>
              </a:tr>
              <a:tr h="598811">
                <a:tc>
                  <a:txBody>
                    <a:bodyPr/>
                    <a:lstStyle/>
                    <a:p>
                      <a:r>
                        <a:rPr lang="en-US" sz="3050" b="1" dirty="0">
                          <a:solidFill>
                            <a:schemeClr val="bg1"/>
                          </a:solidFill>
                        </a:rPr>
                        <a:t>Pre-Conditions:</a:t>
                      </a:r>
                    </a:p>
                  </a:txBody>
                  <a:tcPr>
                    <a:noFill/>
                  </a:tcPr>
                </a:tc>
                <a:tc>
                  <a:txBody>
                    <a:bodyPr/>
                    <a:lstStyle/>
                    <a:p>
                      <a:r>
                        <a:rPr lang="en-US" sz="3050" b="0" dirty="0">
                          <a:solidFill>
                            <a:schemeClr val="bg1"/>
                          </a:solidFill>
                        </a:rPr>
                        <a:t>Before accessing any user sensitive data, the App must check the users Authentication state with Firebase.</a:t>
                      </a:r>
                    </a:p>
                  </a:txBody>
                  <a:tcPr>
                    <a:noFill/>
                  </a:tcPr>
                </a:tc>
                <a:extLst>
                  <a:ext uri="{0D108BD9-81ED-4DB2-BD59-A6C34878D82A}">
                    <a16:rowId xmlns:a16="http://schemas.microsoft.com/office/drawing/2014/main" val="2081146742"/>
                  </a:ext>
                </a:extLst>
              </a:tr>
              <a:tr h="598811">
                <a:tc>
                  <a:txBody>
                    <a:bodyPr/>
                    <a:lstStyle/>
                    <a:p>
                      <a:r>
                        <a:rPr lang="en-US" sz="3050" b="1" dirty="0">
                          <a:solidFill>
                            <a:schemeClr val="bg1"/>
                          </a:solidFill>
                        </a:rPr>
                        <a:t>Expected Results:</a:t>
                      </a:r>
                    </a:p>
                  </a:txBody>
                  <a:tcPr>
                    <a:noFill/>
                  </a:tcPr>
                </a:tc>
                <a:tc>
                  <a:txBody>
                    <a:bodyPr/>
                    <a:lstStyle/>
                    <a:p>
                      <a:pPr lvl="0">
                        <a:buNone/>
                      </a:pPr>
                      <a:r>
                        <a:rPr lang="en-US" sz="3100" b="0" i="0" u="none" strike="noStrike" noProof="0" dirty="0">
                          <a:solidFill>
                            <a:schemeClr val="bg1"/>
                          </a:solidFill>
                          <a:latin typeface="Calibri"/>
                        </a:rPr>
                        <a:t>If the Authentication state is false, the user is either logged out or directed to login/register page. Once they login, the authentication state is changed to true, and the user is to be redirected to the homepage.</a:t>
                      </a:r>
                      <a:endParaRPr lang="en-US" dirty="0"/>
                    </a:p>
                  </a:txBody>
                  <a:tcPr>
                    <a:noFill/>
                  </a:tcPr>
                </a:tc>
                <a:extLst>
                  <a:ext uri="{0D108BD9-81ED-4DB2-BD59-A6C34878D82A}">
                    <a16:rowId xmlns:a16="http://schemas.microsoft.com/office/drawing/2014/main" val="3604311809"/>
                  </a:ext>
                </a:extLst>
              </a:tr>
              <a:tr h="598811">
                <a:tc>
                  <a:txBody>
                    <a:bodyPr/>
                    <a:lstStyle/>
                    <a:p>
                      <a:r>
                        <a:rPr lang="en-US" sz="3050" b="1" dirty="0">
                          <a:solidFill>
                            <a:schemeClr val="bg1"/>
                          </a:solidFill>
                        </a:rPr>
                        <a:t>Actual Results:</a:t>
                      </a:r>
                    </a:p>
                  </a:txBody>
                  <a:tcPr>
                    <a:noFill/>
                  </a:tcPr>
                </a:tc>
                <a:tc>
                  <a:txBody>
                    <a:bodyPr/>
                    <a:lstStyle/>
                    <a:p>
                      <a:pPr lvl="0">
                        <a:buNone/>
                      </a:pPr>
                      <a:r>
                        <a:rPr lang="en-US" sz="3050" b="0" i="0" u="none" strike="noStrike" noProof="0" dirty="0">
                          <a:solidFill>
                            <a:schemeClr val="bg1"/>
                          </a:solidFill>
                          <a:latin typeface="Calibri"/>
                        </a:rPr>
                        <a:t>The Authentication state is false, the user is either logged out or directed to login/register page. Once they login, the authentication state is changed to true, and the user is redirected to the homepage.</a:t>
                      </a:r>
                    </a:p>
                  </a:txBody>
                  <a:tcPr>
                    <a:noFill/>
                  </a:tcPr>
                </a:tc>
                <a:extLst>
                  <a:ext uri="{0D108BD9-81ED-4DB2-BD59-A6C34878D82A}">
                    <a16:rowId xmlns:a16="http://schemas.microsoft.com/office/drawing/2014/main" val="2320208412"/>
                  </a:ext>
                </a:extLst>
              </a:tr>
              <a:tr h="598811">
                <a:tc>
                  <a:txBody>
                    <a:bodyPr/>
                    <a:lstStyle/>
                    <a:p>
                      <a:r>
                        <a:rPr lang="en-US" sz="3050" b="1" dirty="0">
                          <a:solidFill>
                            <a:schemeClr val="bg1"/>
                          </a:solidFill>
                        </a:rPr>
                        <a:t>Status:</a:t>
                      </a:r>
                    </a:p>
                  </a:txBody>
                  <a:tcPr>
                    <a:noFill/>
                  </a:tcPr>
                </a:tc>
                <a:tc>
                  <a:txBody>
                    <a:bodyPr/>
                    <a:lstStyle/>
                    <a:p>
                      <a:r>
                        <a:rPr lang="en-US" sz="3050" b="0" dirty="0">
                          <a:solidFill>
                            <a:schemeClr val="bg1"/>
                          </a:solidFill>
                        </a:rPr>
                        <a:t>Pass</a:t>
                      </a:r>
                    </a:p>
                  </a:txBody>
                  <a:tcPr>
                    <a:noFill/>
                  </a:tcPr>
                </a:tc>
                <a:extLst>
                  <a:ext uri="{0D108BD9-81ED-4DB2-BD59-A6C34878D82A}">
                    <a16:rowId xmlns:a16="http://schemas.microsoft.com/office/drawing/2014/main" val="622665513"/>
                  </a:ext>
                </a:extLst>
              </a:tr>
            </a:tbl>
          </a:graphicData>
        </a:graphic>
      </p:graphicFrame>
      <p:pic>
        <p:nvPicPr>
          <p:cNvPr id="9" name="Picture 14" descr="Diagram&#10;&#10;Description automatically generated">
            <a:extLst>
              <a:ext uri="{FF2B5EF4-FFF2-40B4-BE49-F238E27FC236}">
                <a16:creationId xmlns:a16="http://schemas.microsoft.com/office/drawing/2014/main" id="{42D56889-F448-5CE5-F616-3F10DD0B395C}"/>
              </a:ext>
            </a:extLst>
          </p:cNvPr>
          <p:cNvPicPr>
            <a:picLocks noChangeAspect="1"/>
          </p:cNvPicPr>
          <p:nvPr/>
        </p:nvPicPr>
        <p:blipFill>
          <a:blip r:embed="rId4"/>
          <a:stretch>
            <a:fillRect/>
          </a:stretch>
        </p:blipFill>
        <p:spPr>
          <a:xfrm>
            <a:off x="4724350" y="12253749"/>
            <a:ext cx="6441155" cy="5625163"/>
          </a:xfrm>
          <a:prstGeom prst="rect">
            <a:avLst/>
          </a:prstGeom>
        </p:spPr>
      </p:pic>
      <p:pic>
        <p:nvPicPr>
          <p:cNvPr id="21" name="Picture 24" descr="Graphical user interface, application&#10;&#10;Description automatically generated">
            <a:extLst>
              <a:ext uri="{FF2B5EF4-FFF2-40B4-BE49-F238E27FC236}">
                <a16:creationId xmlns:a16="http://schemas.microsoft.com/office/drawing/2014/main" id="{BF0D5F9E-5EE9-765D-E248-93570048D976}"/>
              </a:ext>
            </a:extLst>
          </p:cNvPr>
          <p:cNvPicPr>
            <a:picLocks noChangeAspect="1"/>
          </p:cNvPicPr>
          <p:nvPr/>
        </p:nvPicPr>
        <p:blipFill>
          <a:blip r:embed="rId5"/>
          <a:stretch>
            <a:fillRect/>
          </a:stretch>
        </p:blipFill>
        <p:spPr>
          <a:xfrm>
            <a:off x="15337442" y="22113815"/>
            <a:ext cx="3140662" cy="6788988"/>
          </a:xfrm>
          <a:prstGeom prst="rect">
            <a:avLst/>
          </a:prstGeom>
        </p:spPr>
      </p:pic>
      <p:pic>
        <p:nvPicPr>
          <p:cNvPr id="25" name="Picture 26">
            <a:extLst>
              <a:ext uri="{FF2B5EF4-FFF2-40B4-BE49-F238E27FC236}">
                <a16:creationId xmlns:a16="http://schemas.microsoft.com/office/drawing/2014/main" id="{AA55E756-0F9A-5951-96A2-B49692671CCF}"/>
              </a:ext>
            </a:extLst>
          </p:cNvPr>
          <p:cNvPicPr>
            <a:picLocks noChangeAspect="1"/>
          </p:cNvPicPr>
          <p:nvPr/>
        </p:nvPicPr>
        <p:blipFill>
          <a:blip r:embed="rId6"/>
          <a:stretch>
            <a:fillRect/>
          </a:stretch>
        </p:blipFill>
        <p:spPr>
          <a:xfrm>
            <a:off x="22152311" y="22096562"/>
            <a:ext cx="3140661" cy="6788987"/>
          </a:xfrm>
          <a:prstGeom prst="rect">
            <a:avLst/>
          </a:prstGeom>
        </p:spPr>
      </p:pic>
      <p:pic>
        <p:nvPicPr>
          <p:cNvPr id="27" name="Picture 27" descr="Graphical user interface, application&#10;&#10;Description automatically generated">
            <a:extLst>
              <a:ext uri="{FF2B5EF4-FFF2-40B4-BE49-F238E27FC236}">
                <a16:creationId xmlns:a16="http://schemas.microsoft.com/office/drawing/2014/main" id="{86AD0C0F-B74C-5A75-315D-BD1EFEEF02F7}"/>
              </a:ext>
            </a:extLst>
          </p:cNvPr>
          <p:cNvPicPr>
            <a:picLocks noChangeAspect="1"/>
          </p:cNvPicPr>
          <p:nvPr/>
        </p:nvPicPr>
        <p:blipFill>
          <a:blip r:embed="rId7"/>
          <a:stretch>
            <a:fillRect/>
          </a:stretch>
        </p:blipFill>
        <p:spPr>
          <a:xfrm>
            <a:off x="25620129" y="22027551"/>
            <a:ext cx="3140662" cy="6857999"/>
          </a:xfrm>
          <a:prstGeom prst="rect">
            <a:avLst/>
          </a:prstGeom>
        </p:spPr>
      </p:pic>
      <p:pic>
        <p:nvPicPr>
          <p:cNvPr id="28" name="Picture 28">
            <a:extLst>
              <a:ext uri="{FF2B5EF4-FFF2-40B4-BE49-F238E27FC236}">
                <a16:creationId xmlns:a16="http://schemas.microsoft.com/office/drawing/2014/main" id="{F5FDC503-0AA2-5580-3145-A03FCD4A1F6C}"/>
              </a:ext>
            </a:extLst>
          </p:cNvPr>
          <p:cNvPicPr>
            <a:picLocks noChangeAspect="1"/>
          </p:cNvPicPr>
          <p:nvPr/>
        </p:nvPicPr>
        <p:blipFill>
          <a:blip r:embed="rId8"/>
          <a:stretch>
            <a:fillRect/>
          </a:stretch>
        </p:blipFill>
        <p:spPr>
          <a:xfrm>
            <a:off x="18736250" y="22113815"/>
            <a:ext cx="3140662" cy="6788988"/>
          </a:xfrm>
          <a:prstGeom prst="rect">
            <a:avLst/>
          </a:prstGeom>
        </p:spPr>
      </p:pic>
      <p:sp>
        <p:nvSpPr>
          <p:cNvPr id="29" name="Text Box 19">
            <a:extLst>
              <a:ext uri="{FF2B5EF4-FFF2-40B4-BE49-F238E27FC236}">
                <a16:creationId xmlns:a16="http://schemas.microsoft.com/office/drawing/2014/main" id="{F4C6C300-DF88-D338-96D8-9DE618EB2AFA}"/>
              </a:ext>
            </a:extLst>
          </p:cNvPr>
          <p:cNvSpPr txBox="1">
            <a:spLocks noChangeArrowheads="1"/>
          </p:cNvSpPr>
          <p:nvPr/>
        </p:nvSpPr>
        <p:spPr bwMode="auto">
          <a:xfrm>
            <a:off x="32673046" y="12747080"/>
            <a:ext cx="6093927" cy="5726260"/>
          </a:xfrm>
          <a:prstGeom prst="rect">
            <a:avLst/>
          </a:prstGeom>
          <a:noFill/>
          <a:ln w="12700">
            <a:noFill/>
            <a:miter lim="800000"/>
            <a:headEnd/>
            <a:tailEnd/>
          </a:ln>
          <a:effectLst/>
        </p:spPr>
        <p:txBody>
          <a:bodyPr wrap="square" lIns="73991" tIns="36995" rIns="73991" bIns="36995" anchor="t">
            <a:spAutoFit/>
          </a:bodyPr>
          <a:lstStyle/>
          <a:p>
            <a:pPr marL="457200" indent="-457200" defTabSz="739341">
              <a:spcBef>
                <a:spcPct val="50000"/>
              </a:spcBef>
              <a:buFont typeface="Arial"/>
              <a:buChar char="•"/>
              <a:defRPr/>
            </a:pPr>
            <a:r>
              <a:rPr lang="en-US" sz="3050" b="1" dirty="0">
                <a:solidFill>
                  <a:schemeClr val="bg2"/>
                </a:solidFill>
                <a:latin typeface="Arial"/>
                <a:ea typeface="ＭＳ Ｐゴシック"/>
                <a:cs typeface="Arial"/>
              </a:rPr>
              <a:t>A functioning login/register page.</a:t>
            </a:r>
          </a:p>
          <a:p>
            <a:pPr marL="914400" lvl="1" indent="-457200" defTabSz="739341">
              <a:spcBef>
                <a:spcPct val="50000"/>
              </a:spcBef>
              <a:buFont typeface="Arial"/>
              <a:buChar char="•"/>
              <a:defRPr/>
            </a:pPr>
            <a:r>
              <a:rPr lang="en-US" sz="3050" b="1" dirty="0">
                <a:solidFill>
                  <a:schemeClr val="bg2"/>
                </a:solidFill>
                <a:latin typeface="Arial"/>
                <a:ea typeface="ＭＳ Ｐゴシック"/>
                <a:cs typeface="Arial"/>
              </a:rPr>
              <a:t>Reset Password</a:t>
            </a:r>
          </a:p>
          <a:p>
            <a:pPr marL="914400" lvl="1" indent="-457200" defTabSz="739341">
              <a:spcBef>
                <a:spcPct val="50000"/>
              </a:spcBef>
              <a:buFont typeface="Arial"/>
              <a:buChar char="•"/>
              <a:defRPr/>
            </a:pPr>
            <a:r>
              <a:rPr lang="en-US" sz="3050" b="1" dirty="0">
                <a:solidFill>
                  <a:schemeClr val="bg2"/>
                </a:solidFill>
                <a:latin typeface="Arial"/>
                <a:ea typeface="ＭＳ Ｐゴシック"/>
                <a:cs typeface="Arial"/>
              </a:rPr>
              <a:t>Logout Function</a:t>
            </a:r>
          </a:p>
          <a:p>
            <a:pPr marL="457200" indent="-457200" defTabSz="739341">
              <a:spcBef>
                <a:spcPct val="50000"/>
              </a:spcBef>
              <a:buFont typeface="Arial"/>
              <a:buChar char="•"/>
              <a:defRPr/>
            </a:pPr>
            <a:r>
              <a:rPr lang="en-US" sz="3050" b="1" dirty="0">
                <a:solidFill>
                  <a:schemeClr val="bg2"/>
                </a:solidFill>
                <a:latin typeface="Arial"/>
                <a:ea typeface="ＭＳ Ｐゴシック"/>
                <a:cs typeface="Arial"/>
              </a:rPr>
              <a:t>Metric Settings</a:t>
            </a:r>
          </a:p>
          <a:p>
            <a:pPr marL="914400" lvl="1" indent="-457200" defTabSz="739341">
              <a:spcBef>
                <a:spcPct val="50000"/>
              </a:spcBef>
              <a:buFont typeface="Arial"/>
              <a:buChar char="•"/>
              <a:defRPr/>
            </a:pPr>
            <a:r>
              <a:rPr lang="en-US" sz="3100" b="1" dirty="0">
                <a:solidFill>
                  <a:schemeClr val="bg2"/>
                </a:solidFill>
                <a:latin typeface="Arial"/>
                <a:ea typeface="ＭＳ Ｐゴシック"/>
                <a:cs typeface="Arial"/>
              </a:rPr>
              <a:t>Select target &amp; metric weight.</a:t>
            </a:r>
            <a:endParaRPr lang="en-US" sz="3050" b="1" dirty="0">
              <a:solidFill>
                <a:schemeClr val="bg2"/>
              </a:solidFill>
              <a:latin typeface="Arial"/>
              <a:ea typeface="ＭＳ Ｐゴシック"/>
              <a:cs typeface="Arial"/>
            </a:endParaRPr>
          </a:p>
          <a:p>
            <a:pPr marL="457200" indent="-457200" defTabSz="739341">
              <a:spcBef>
                <a:spcPct val="50000"/>
              </a:spcBef>
              <a:buFont typeface="Arial"/>
              <a:buChar char="•"/>
              <a:defRPr/>
            </a:pPr>
            <a:r>
              <a:rPr lang="en-US" sz="3050" b="1" dirty="0">
                <a:solidFill>
                  <a:schemeClr val="bg2"/>
                </a:solidFill>
                <a:latin typeface="Arial"/>
                <a:ea typeface="ＭＳ Ｐゴシック"/>
                <a:cs typeface="Arial"/>
              </a:rPr>
              <a:t>Improved App Visuals</a:t>
            </a:r>
          </a:p>
          <a:p>
            <a:pPr marL="914400" lvl="1" indent="-457200" defTabSz="739341">
              <a:spcBef>
                <a:spcPct val="50000"/>
              </a:spcBef>
              <a:buFont typeface="Arial"/>
              <a:buChar char="•"/>
              <a:defRPr/>
            </a:pPr>
            <a:endParaRPr lang="en-US" sz="3050" b="1" dirty="0">
              <a:solidFill>
                <a:schemeClr val="bg2"/>
              </a:solidFill>
              <a:latin typeface="Arial"/>
              <a:ea typeface="ＭＳ Ｐゴシック"/>
              <a:cs typeface="Arial"/>
            </a:endParaRPr>
          </a:p>
        </p:txBody>
      </p:sp>
      <p:pic>
        <p:nvPicPr>
          <p:cNvPr id="11" name="Picture 12" descr="Diagram&#10;&#10;Description automatically generated">
            <a:extLst>
              <a:ext uri="{FF2B5EF4-FFF2-40B4-BE49-F238E27FC236}">
                <a16:creationId xmlns:a16="http://schemas.microsoft.com/office/drawing/2014/main" id="{0FB46F34-75AE-8156-3EB9-73AE5BB0E045}"/>
              </a:ext>
            </a:extLst>
          </p:cNvPr>
          <p:cNvPicPr>
            <a:picLocks noChangeAspect="1"/>
          </p:cNvPicPr>
          <p:nvPr/>
        </p:nvPicPr>
        <p:blipFill>
          <a:blip r:embed="rId9"/>
          <a:stretch>
            <a:fillRect/>
          </a:stretch>
        </p:blipFill>
        <p:spPr>
          <a:xfrm>
            <a:off x="16204301" y="13751185"/>
            <a:ext cx="11502020" cy="7532908"/>
          </a:xfrm>
          <a:prstGeom prst="rect">
            <a:avLst/>
          </a:prstGeom>
        </p:spPr>
      </p:pic>
      <p:pic>
        <p:nvPicPr>
          <p:cNvPr id="15" name="Picture 22" descr="Diagram&#10;&#10;Description automatically generated">
            <a:extLst>
              <a:ext uri="{FF2B5EF4-FFF2-40B4-BE49-F238E27FC236}">
                <a16:creationId xmlns:a16="http://schemas.microsoft.com/office/drawing/2014/main" id="{0C2B0EA4-4DEC-201D-4CE6-265888F7BA72}"/>
              </a:ext>
            </a:extLst>
          </p:cNvPr>
          <p:cNvPicPr>
            <a:picLocks noChangeAspect="1"/>
          </p:cNvPicPr>
          <p:nvPr/>
        </p:nvPicPr>
        <p:blipFill>
          <a:blip r:embed="rId10"/>
          <a:stretch>
            <a:fillRect/>
          </a:stretch>
        </p:blipFill>
        <p:spPr>
          <a:xfrm>
            <a:off x="31137367" y="19282060"/>
            <a:ext cx="8823276" cy="10240271"/>
          </a:xfrm>
          <a:prstGeom prst="rect">
            <a:avLst/>
          </a:prstGeom>
        </p:spPr>
      </p:pic>
    </p:spTree>
    <p:extLst>
      <p:ext uri="{BB962C8B-B14F-4D97-AF65-F5344CB8AC3E}">
        <p14:creationId xmlns:p14="http://schemas.microsoft.com/office/powerpoint/2010/main" val="30284060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8234652b-4e88-4c30-a994-e272914a045d">
      <UserInfo>
        <DisplayName/>
        <AccountId xsi:nil="true"/>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3CE5B01EE2D43479BD19C8CF7AEE55D" ma:contentTypeVersion="11" ma:contentTypeDescription="Create a new document." ma:contentTypeScope="" ma:versionID="34c4b4d87fa1ec406602f89a3b17142f">
  <xsd:schema xmlns:xsd="http://www.w3.org/2001/XMLSchema" xmlns:xs="http://www.w3.org/2001/XMLSchema" xmlns:p="http://schemas.microsoft.com/office/2006/metadata/properties" xmlns:ns2="59a830c1-7073-48e7-a623-528add45a120" xmlns:ns3="8234652b-4e88-4c30-a994-e272914a045d" targetNamespace="http://schemas.microsoft.com/office/2006/metadata/properties" ma:root="true" ma:fieldsID="56f2c5dca296fd1568866e8eb59c0a82" ns2:_="" ns3:_="">
    <xsd:import namespace="59a830c1-7073-48e7-a623-528add45a120"/>
    <xsd:import namespace="8234652b-4e88-4c30-a994-e272914a045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a830c1-7073-48e7-a623-528add45a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234652b-4e88-4c30-a994-e272914a045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7899C4F-194D-47FC-918D-4EED357B8EAD}">
  <ds:schemaRefs>
    <ds:schemaRef ds:uri="http://schemas.microsoft.com/office/2006/metadata/properties"/>
    <ds:schemaRef ds:uri="http://schemas.microsoft.com/office/infopath/2007/PartnerControls"/>
    <ds:schemaRef ds:uri="f1f308d3-4c92-402a-ab04-f7497706f561"/>
    <ds:schemaRef ds:uri="8234652b-4e88-4c30-a994-e272914a045d"/>
  </ds:schemaRefs>
</ds:datastoreItem>
</file>

<file path=customXml/itemProps2.xml><?xml version="1.0" encoding="utf-8"?>
<ds:datastoreItem xmlns:ds="http://schemas.openxmlformats.org/officeDocument/2006/customXml" ds:itemID="{8CC15244-6FF3-46F0-8281-63B63B937A69}">
  <ds:schemaRefs>
    <ds:schemaRef ds:uri="http://schemas.microsoft.com/sharepoint/v3/contenttype/forms"/>
  </ds:schemaRefs>
</ds:datastoreItem>
</file>

<file path=customXml/itemProps3.xml><?xml version="1.0" encoding="utf-8"?>
<ds:datastoreItem xmlns:ds="http://schemas.openxmlformats.org/officeDocument/2006/customXml" ds:itemID="{7B9E7F3C-73E8-4102-91E1-3C97CD8CD5B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9a830c1-7073-48e7-a623-528add45a120"/>
    <ds:schemaRef ds:uri="8234652b-4e88-4c30-a994-e272914a045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3110</TotalTime>
  <Words>1188</Words>
  <Application>Microsoft Office PowerPoint</Application>
  <PresentationFormat>Custom</PresentationFormat>
  <Paragraphs>126</Paragraphs>
  <Slides>1</Slides>
  <Notes>0</Notes>
  <HiddenSlides>0</HiddenSlides>
  <MMClips>0</MMClips>
  <ScaleCrop>false</ScaleCrop>
  <HeadingPairs>
    <vt:vector size="4" baseType="variant">
      <vt:variant>
        <vt:lpstr>Theme</vt:lpstr>
      </vt:variant>
      <vt:variant>
        <vt:i4>2</vt:i4>
      </vt:variant>
      <vt:variant>
        <vt:lpstr>Slide Titles</vt:lpstr>
      </vt:variant>
      <vt:variant>
        <vt:i4>1</vt:i4>
      </vt:variant>
    </vt:vector>
  </HeadingPairs>
  <TitlesOfParts>
    <vt:vector size="3" baseType="lpstr">
      <vt:lpstr>Office Theme</vt:lpstr>
      <vt:lpstr>1_Office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lastModifiedBy>Yesim Anter</cp:lastModifiedBy>
  <cp:revision>457</cp:revision>
  <dcterms:created xsi:type="dcterms:W3CDTF">2019-06-25T19:12:02Z</dcterms:created>
  <dcterms:modified xsi:type="dcterms:W3CDTF">2023-04-18T01:24:20Z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