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5" r:id="rId1"/>
  </p:sldMasterIdLst>
  <p:notesMasterIdLst>
    <p:notesMasterId r:id="rId3"/>
  </p:notesMasterIdLst>
  <p:sldIdLst>
    <p:sldId id="260" r:id="rId2"/>
  </p:sldIdLst>
  <p:sldSz cx="43891200" cy="32918400"/>
  <p:notesSz cx="20104100" cy="1508125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6286">
          <p15:clr>
            <a:srgbClr val="A4A3A4"/>
          </p15:clr>
        </p15:guide>
        <p15:guide id="2" pos="4716">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8" roundtripDataSignature="AMtx7miN0cvNrPEEBWH1FNwYTh2MVaMIp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1C3EA25-E0AA-47A8-B920-C2C79B63DF5F}">
  <a:tblStyle styleId="{C1C3EA25-E0AA-47A8-B920-C2C79B63DF5F}" styleName="Table_0">
    <a:wholeTbl>
      <a:tcTxStyle b="off" i="off">
        <a:font>
          <a:latin typeface="Calibri"/>
          <a:ea typeface="Calibri"/>
          <a:cs typeface="Calibri"/>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7193"/>
  </p:normalViewPr>
  <p:slideViewPr>
    <p:cSldViewPr snapToGrid="0">
      <p:cViewPr>
        <p:scale>
          <a:sx n="37" d="100"/>
          <a:sy n="37" d="100"/>
        </p:scale>
        <p:origin x="2184" y="64"/>
      </p:cViewPr>
      <p:guideLst>
        <p:guide orient="horz" pos="6286"/>
        <p:guide pos="471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customschemas.google.com/relationships/presentationmetadata" Target="metadata"/><Relationship Id="rId3"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11" Type="http://schemas.openxmlformats.org/officeDocument/2006/relationships/theme" Target="theme/theme1.xml"/><Relationship Id="rId10" Type="http://schemas.openxmlformats.org/officeDocument/2006/relationships/viewProps" Target="viewProps.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349939" y="1131075"/>
            <a:ext cx="13406100" cy="56556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2010400" y="7163575"/>
            <a:ext cx="16083275" cy="678655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43BCD-5B97-114B-9299-75F5D3AF5D25}"/>
              </a:ext>
            </a:extLst>
          </p:cNvPr>
          <p:cNvSpPr>
            <a:spLocks noGrp="1"/>
          </p:cNvSpPr>
          <p:nvPr>
            <p:ph type="ctrTitle"/>
          </p:nvPr>
        </p:nvSpPr>
        <p:spPr>
          <a:xfrm>
            <a:off x="5486400" y="5387342"/>
            <a:ext cx="32918400" cy="11460480"/>
          </a:xfrm>
        </p:spPr>
        <p:txBody>
          <a:bodyPr anchor="b"/>
          <a:lstStyle>
            <a:lvl1pPr algn="ctr">
              <a:defRPr sz="21600"/>
            </a:lvl1pPr>
          </a:lstStyle>
          <a:p>
            <a:r>
              <a:rPr lang="en-US"/>
              <a:t>Click to edit Master title style</a:t>
            </a:r>
          </a:p>
        </p:txBody>
      </p:sp>
      <p:sp>
        <p:nvSpPr>
          <p:cNvPr id="3" name="Subtitle 2">
            <a:extLst>
              <a:ext uri="{FF2B5EF4-FFF2-40B4-BE49-F238E27FC236}">
                <a16:creationId xmlns:a16="http://schemas.microsoft.com/office/drawing/2014/main" id="{C8156D34-7278-5F4A-85E2-61AEE5475114}"/>
              </a:ext>
            </a:extLst>
          </p:cNvPr>
          <p:cNvSpPr>
            <a:spLocks noGrp="1"/>
          </p:cNvSpPr>
          <p:nvPr>
            <p:ph type="subTitle" idx="1"/>
          </p:nvPr>
        </p:nvSpPr>
        <p:spPr>
          <a:xfrm>
            <a:off x="5486400" y="17289782"/>
            <a:ext cx="32918400" cy="7947658"/>
          </a:xfrm>
        </p:spPr>
        <p:txBody>
          <a:bodyPr/>
          <a:lstStyle>
            <a:lvl1pPr marL="0" indent="0" algn="ctr">
              <a:buNone/>
              <a:defRPr sz="8640"/>
            </a:lvl1pPr>
            <a:lvl2pPr marL="1645920" indent="0" algn="ctr">
              <a:buNone/>
              <a:defRPr sz="7200"/>
            </a:lvl2pPr>
            <a:lvl3pPr marL="3291840" indent="0" algn="ctr">
              <a:buNone/>
              <a:defRPr sz="6480"/>
            </a:lvl3pPr>
            <a:lvl4pPr marL="4937760" indent="0" algn="ctr">
              <a:buNone/>
              <a:defRPr sz="5760"/>
            </a:lvl4pPr>
            <a:lvl5pPr marL="6583680" indent="0" algn="ctr">
              <a:buNone/>
              <a:defRPr sz="5760"/>
            </a:lvl5pPr>
            <a:lvl6pPr marL="8229600" indent="0" algn="ctr">
              <a:buNone/>
              <a:defRPr sz="5760"/>
            </a:lvl6pPr>
            <a:lvl7pPr marL="9875520" indent="0" algn="ctr">
              <a:buNone/>
              <a:defRPr sz="5760"/>
            </a:lvl7pPr>
            <a:lvl8pPr marL="11521440" indent="0" algn="ctr">
              <a:buNone/>
              <a:defRPr sz="5760"/>
            </a:lvl8pPr>
            <a:lvl9pPr marL="13167360" indent="0" algn="ctr">
              <a:buNone/>
              <a:defRPr sz="5760"/>
            </a:lvl9pPr>
          </a:lstStyle>
          <a:p>
            <a:r>
              <a:rPr lang="en-US"/>
              <a:t>Click to edit Master subtitle style</a:t>
            </a:r>
          </a:p>
        </p:txBody>
      </p:sp>
      <p:sp>
        <p:nvSpPr>
          <p:cNvPr id="4" name="Date Placeholder 3">
            <a:extLst>
              <a:ext uri="{FF2B5EF4-FFF2-40B4-BE49-F238E27FC236}">
                <a16:creationId xmlns:a16="http://schemas.microsoft.com/office/drawing/2014/main" id="{459FF8F3-5BDA-9B43-876E-015E2814DFCF}"/>
              </a:ext>
            </a:extLst>
          </p:cNvPr>
          <p:cNvSpPr>
            <a:spLocks noGrp="1"/>
          </p:cNvSpPr>
          <p:nvPr>
            <p:ph type="dt" sz="half" idx="10"/>
          </p:nvPr>
        </p:nvSpPr>
        <p:spPr/>
        <p:txBody>
          <a:bodyPr/>
          <a:lstStyle/>
          <a:p>
            <a:fld id="{125D1BE2-72D4-D542-8F1E-811988D4E019}" type="datetimeFigureOut">
              <a:rPr lang="en-US" smtClean="0"/>
              <a:t>4/17/23</a:t>
            </a:fld>
            <a:endParaRPr lang="en-US"/>
          </a:p>
        </p:txBody>
      </p:sp>
      <p:sp>
        <p:nvSpPr>
          <p:cNvPr id="5" name="Footer Placeholder 4">
            <a:extLst>
              <a:ext uri="{FF2B5EF4-FFF2-40B4-BE49-F238E27FC236}">
                <a16:creationId xmlns:a16="http://schemas.microsoft.com/office/drawing/2014/main" id="{CC92EE20-A674-0A49-A337-468AB6E2C2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17D002-5387-AA4A-8409-EDD2FA559186}"/>
              </a:ext>
            </a:extLst>
          </p:cNvPr>
          <p:cNvSpPr>
            <a:spLocks noGrp="1"/>
          </p:cNvSpPr>
          <p:nvPr>
            <p:ph type="sldNum" sz="quarter" idx="12"/>
          </p:nvPr>
        </p:nvSpPr>
        <p:spPr/>
        <p:txBody>
          <a:bodyPr/>
          <a:lstStyle/>
          <a:p>
            <a:fld id="{645312EC-F417-2346-8740-CAC315215B35}" type="slidenum">
              <a:rPr lang="en-US" smtClean="0"/>
              <a:t>‹#›</a:t>
            </a:fld>
            <a:endParaRPr lang="en-US"/>
          </a:p>
        </p:txBody>
      </p:sp>
    </p:spTree>
    <p:extLst>
      <p:ext uri="{BB962C8B-B14F-4D97-AF65-F5344CB8AC3E}">
        <p14:creationId xmlns:p14="http://schemas.microsoft.com/office/powerpoint/2010/main" val="3673381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DDAD14-96C4-B846-8C9A-E94F77D1767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99ED12C-5BB2-DD46-BCB2-23EF2247BF7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F3ACAF-BB38-EA44-BD29-13FE4E01BB67}"/>
              </a:ext>
            </a:extLst>
          </p:cNvPr>
          <p:cNvSpPr>
            <a:spLocks noGrp="1"/>
          </p:cNvSpPr>
          <p:nvPr>
            <p:ph type="dt" sz="half" idx="10"/>
          </p:nvPr>
        </p:nvSpPr>
        <p:spPr/>
        <p:txBody>
          <a:bodyPr/>
          <a:lstStyle/>
          <a:p>
            <a:fld id="{125D1BE2-72D4-D542-8F1E-811988D4E019}" type="datetimeFigureOut">
              <a:rPr lang="en-US" smtClean="0"/>
              <a:t>4/17/23</a:t>
            </a:fld>
            <a:endParaRPr lang="en-US"/>
          </a:p>
        </p:txBody>
      </p:sp>
      <p:sp>
        <p:nvSpPr>
          <p:cNvPr id="5" name="Footer Placeholder 4">
            <a:extLst>
              <a:ext uri="{FF2B5EF4-FFF2-40B4-BE49-F238E27FC236}">
                <a16:creationId xmlns:a16="http://schemas.microsoft.com/office/drawing/2014/main" id="{1F1D3BD9-D929-A54A-9630-457C588FC8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C8A92E-AC14-4E40-83E4-BFCD790C1FD8}"/>
              </a:ext>
            </a:extLst>
          </p:cNvPr>
          <p:cNvSpPr>
            <a:spLocks noGrp="1"/>
          </p:cNvSpPr>
          <p:nvPr>
            <p:ph type="sldNum" sz="quarter" idx="12"/>
          </p:nvPr>
        </p:nvSpPr>
        <p:spPr/>
        <p:txBody>
          <a:bodyPr/>
          <a:lstStyle/>
          <a:p>
            <a:fld id="{645312EC-F417-2346-8740-CAC315215B35}" type="slidenum">
              <a:rPr lang="en-US" smtClean="0"/>
              <a:t>‹#›</a:t>
            </a:fld>
            <a:endParaRPr lang="en-US"/>
          </a:p>
        </p:txBody>
      </p:sp>
    </p:spTree>
    <p:extLst>
      <p:ext uri="{BB962C8B-B14F-4D97-AF65-F5344CB8AC3E}">
        <p14:creationId xmlns:p14="http://schemas.microsoft.com/office/powerpoint/2010/main" val="39652347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C902488-3C1F-1047-9FC2-237FA8853C90}"/>
              </a:ext>
            </a:extLst>
          </p:cNvPr>
          <p:cNvSpPr>
            <a:spLocks noGrp="1"/>
          </p:cNvSpPr>
          <p:nvPr>
            <p:ph type="title" orient="vert"/>
          </p:nvPr>
        </p:nvSpPr>
        <p:spPr>
          <a:xfrm>
            <a:off x="31409640" y="1752600"/>
            <a:ext cx="9464040" cy="27896822"/>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9F478C3-1F0E-CC47-8A84-D02C38A287D1}"/>
              </a:ext>
            </a:extLst>
          </p:cNvPr>
          <p:cNvSpPr>
            <a:spLocks noGrp="1"/>
          </p:cNvSpPr>
          <p:nvPr>
            <p:ph type="body" orient="vert" idx="1"/>
          </p:nvPr>
        </p:nvSpPr>
        <p:spPr>
          <a:xfrm>
            <a:off x="3017520" y="1752600"/>
            <a:ext cx="27843480" cy="27896822"/>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CE6878-7480-8448-B76F-3CF946A2BA72}"/>
              </a:ext>
            </a:extLst>
          </p:cNvPr>
          <p:cNvSpPr>
            <a:spLocks noGrp="1"/>
          </p:cNvSpPr>
          <p:nvPr>
            <p:ph type="dt" sz="half" idx="10"/>
          </p:nvPr>
        </p:nvSpPr>
        <p:spPr/>
        <p:txBody>
          <a:bodyPr/>
          <a:lstStyle/>
          <a:p>
            <a:fld id="{125D1BE2-72D4-D542-8F1E-811988D4E019}" type="datetimeFigureOut">
              <a:rPr lang="en-US" smtClean="0"/>
              <a:t>4/17/23</a:t>
            </a:fld>
            <a:endParaRPr lang="en-US"/>
          </a:p>
        </p:txBody>
      </p:sp>
      <p:sp>
        <p:nvSpPr>
          <p:cNvPr id="5" name="Footer Placeholder 4">
            <a:extLst>
              <a:ext uri="{FF2B5EF4-FFF2-40B4-BE49-F238E27FC236}">
                <a16:creationId xmlns:a16="http://schemas.microsoft.com/office/drawing/2014/main" id="{8A369D02-52FC-4349-B459-B9FAE9BC12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CB913B-E147-0947-82AB-31A448220EF9}"/>
              </a:ext>
            </a:extLst>
          </p:cNvPr>
          <p:cNvSpPr>
            <a:spLocks noGrp="1"/>
          </p:cNvSpPr>
          <p:nvPr>
            <p:ph type="sldNum" sz="quarter" idx="12"/>
          </p:nvPr>
        </p:nvSpPr>
        <p:spPr/>
        <p:txBody>
          <a:bodyPr/>
          <a:lstStyle/>
          <a:p>
            <a:fld id="{645312EC-F417-2346-8740-CAC315215B35}" type="slidenum">
              <a:rPr lang="en-US" smtClean="0"/>
              <a:t>‹#›</a:t>
            </a:fld>
            <a:endParaRPr lang="en-US"/>
          </a:p>
        </p:txBody>
      </p:sp>
    </p:spTree>
    <p:extLst>
      <p:ext uri="{BB962C8B-B14F-4D97-AF65-F5344CB8AC3E}">
        <p14:creationId xmlns:p14="http://schemas.microsoft.com/office/powerpoint/2010/main" val="9128450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tent Slide 2">
    <p:spTree>
      <p:nvGrpSpPr>
        <p:cNvPr id="1" name=""/>
        <p:cNvGrpSpPr/>
        <p:nvPr/>
      </p:nvGrpSpPr>
      <p:grpSpPr>
        <a:xfrm>
          <a:off x="0" y="0"/>
          <a:ext cx="0" cy="0"/>
          <a:chOff x="0" y="0"/>
          <a:chExt cx="0" cy="0"/>
        </a:xfrm>
      </p:grpSpPr>
      <p:pic>
        <p:nvPicPr>
          <p:cNvPr id="3" name="Picture 2" descr="A picture containing screenshot&#10;&#10;Description automatically generated">
            <a:extLst>
              <a:ext uri="{FF2B5EF4-FFF2-40B4-BE49-F238E27FC236}">
                <a16:creationId xmlns:a16="http://schemas.microsoft.com/office/drawing/2014/main" id="{AA05A4AB-AEBA-8045-B5C6-832B0FB4AAC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3891200" cy="32918400"/>
          </a:xfrm>
          <a:prstGeom prst="rect">
            <a:avLst/>
          </a:prstGeom>
        </p:spPr>
      </p:pic>
      <p:sp>
        <p:nvSpPr>
          <p:cNvPr id="7" name="Content Placeholder 15">
            <a:extLst>
              <a:ext uri="{FF2B5EF4-FFF2-40B4-BE49-F238E27FC236}">
                <a16:creationId xmlns:a16="http://schemas.microsoft.com/office/drawing/2014/main" id="{362A89BC-64F1-5746-A6B1-302375DC1F98}"/>
              </a:ext>
            </a:extLst>
          </p:cNvPr>
          <p:cNvSpPr>
            <a:spLocks noGrp="1"/>
          </p:cNvSpPr>
          <p:nvPr>
            <p:ph sz="quarter" idx="10"/>
          </p:nvPr>
        </p:nvSpPr>
        <p:spPr>
          <a:xfrm>
            <a:off x="8025084" y="13142127"/>
            <a:ext cx="29330294" cy="14241782"/>
          </a:xfrm>
        </p:spPr>
        <p:txBody>
          <a:bodyPr>
            <a:normAutofit/>
          </a:bodyPr>
          <a:lstStyle>
            <a:lvl1pPr>
              <a:defRPr sz="6480">
                <a:solidFill>
                  <a:schemeClr val="tx1">
                    <a:lumMod val="75000"/>
                    <a:lumOff val="25000"/>
                  </a:schemeClr>
                </a:solidFill>
              </a:defRPr>
            </a:lvl1pPr>
            <a:lvl2pPr>
              <a:defRPr sz="6480">
                <a:solidFill>
                  <a:schemeClr val="tx1">
                    <a:lumMod val="75000"/>
                    <a:lumOff val="25000"/>
                  </a:schemeClr>
                </a:solidFill>
              </a:defRPr>
            </a:lvl2pPr>
            <a:lvl3pPr>
              <a:defRPr sz="6480">
                <a:solidFill>
                  <a:schemeClr val="tx1">
                    <a:lumMod val="75000"/>
                    <a:lumOff val="25000"/>
                  </a:schemeClr>
                </a:solidFill>
              </a:defRPr>
            </a:lvl3pPr>
            <a:lvl4pPr>
              <a:defRPr sz="6480">
                <a:solidFill>
                  <a:schemeClr val="tx1">
                    <a:lumMod val="75000"/>
                    <a:lumOff val="25000"/>
                  </a:schemeClr>
                </a:solidFill>
              </a:defRPr>
            </a:lvl4pPr>
            <a:lvl5pPr>
              <a:defRPr sz="6480">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1">
            <a:extLst>
              <a:ext uri="{FF2B5EF4-FFF2-40B4-BE49-F238E27FC236}">
                <a16:creationId xmlns:a16="http://schemas.microsoft.com/office/drawing/2014/main" id="{CE1825D4-3D97-254C-B652-6E9A7D3275F2}"/>
              </a:ext>
            </a:extLst>
          </p:cNvPr>
          <p:cNvSpPr>
            <a:spLocks noGrp="1"/>
          </p:cNvSpPr>
          <p:nvPr>
            <p:ph type="title"/>
          </p:nvPr>
        </p:nvSpPr>
        <p:spPr>
          <a:xfrm>
            <a:off x="14257312" y="8686632"/>
            <a:ext cx="15691748" cy="3587789"/>
          </a:xfrm>
          <a:prstGeom prst="rect">
            <a:avLst/>
          </a:prstGeom>
        </p:spPr>
        <p:txBody>
          <a:bodyPr anchor="ctr">
            <a:noAutofit/>
          </a:bodyPr>
          <a:lstStyle>
            <a:lvl1pPr algn="ctr">
              <a:defRPr sz="11520">
                <a:solidFill>
                  <a:schemeClr val="tx1">
                    <a:lumMod val="75000"/>
                    <a:lumOff val="25000"/>
                  </a:schemeClr>
                </a:solidFill>
              </a:defRPr>
            </a:lvl1pPr>
          </a:lstStyle>
          <a:p>
            <a:r>
              <a:rPr lang="en-US"/>
              <a:t>Click to edit Master title style</a:t>
            </a:r>
            <a:endParaRPr lang="en-US" dirty="0"/>
          </a:p>
        </p:txBody>
      </p:sp>
      <p:sp>
        <p:nvSpPr>
          <p:cNvPr id="5" name="TextBox 4">
            <a:extLst>
              <a:ext uri="{FF2B5EF4-FFF2-40B4-BE49-F238E27FC236}">
                <a16:creationId xmlns:a16="http://schemas.microsoft.com/office/drawing/2014/main" id="{5648E058-196B-C540-AEF3-DC42C580FAC6}"/>
              </a:ext>
            </a:extLst>
          </p:cNvPr>
          <p:cNvSpPr txBox="1"/>
          <p:nvPr userDrawn="1"/>
        </p:nvSpPr>
        <p:spPr>
          <a:xfrm>
            <a:off x="359160" y="31052028"/>
            <a:ext cx="16869020" cy="590931"/>
          </a:xfrm>
          <a:prstGeom prst="rect">
            <a:avLst/>
          </a:prstGeom>
          <a:noFill/>
        </p:spPr>
        <p:txBody>
          <a:bodyPr wrap="square" rtlCol="0">
            <a:spAutoFit/>
          </a:bodyPr>
          <a:lstStyle/>
          <a:p>
            <a:pPr algn="l"/>
            <a:r>
              <a:rPr lang="en-US" sz="3240" spc="1080" dirty="0">
                <a:solidFill>
                  <a:schemeClr val="tx1">
                    <a:lumMod val="50000"/>
                    <a:lumOff val="50000"/>
                  </a:schemeClr>
                </a:solidFill>
                <a:latin typeface="Arial" panose="020B0604020202020204" pitchFamily="34" charset="0"/>
                <a:cs typeface="Arial" panose="020B0604020202020204" pitchFamily="34" charset="0"/>
              </a:rPr>
              <a:t>ACADEMIC AND CAREER SUCCESS</a:t>
            </a:r>
          </a:p>
        </p:txBody>
      </p:sp>
    </p:spTree>
    <p:extLst>
      <p:ext uri="{BB962C8B-B14F-4D97-AF65-F5344CB8AC3E}">
        <p14:creationId xmlns:p14="http://schemas.microsoft.com/office/powerpoint/2010/main" val="24832693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ontent Slide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43891200" cy="32918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40"/>
          </a:p>
        </p:txBody>
      </p:sp>
      <p:sp>
        <p:nvSpPr>
          <p:cNvPr id="16" name="Rectangle 15">
            <a:extLst>
              <a:ext uri="{FF2B5EF4-FFF2-40B4-BE49-F238E27FC236}">
                <a16:creationId xmlns:a16="http://schemas.microsoft.com/office/drawing/2014/main" id="{B44BB274-D705-5B44-BF0F-09F8A3B536D5}"/>
              </a:ext>
            </a:extLst>
          </p:cNvPr>
          <p:cNvSpPr/>
          <p:nvPr userDrawn="1"/>
        </p:nvSpPr>
        <p:spPr>
          <a:xfrm>
            <a:off x="0" y="0"/>
            <a:ext cx="8876873" cy="32918400"/>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40"/>
          </a:p>
        </p:txBody>
      </p:sp>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963044" y="27425419"/>
            <a:ext cx="4383180" cy="2706624"/>
          </a:xfrm>
          <a:prstGeom prst="rect">
            <a:avLst/>
          </a:prstGeom>
        </p:spPr>
      </p:pic>
      <p:grpSp>
        <p:nvGrpSpPr>
          <p:cNvPr id="27" name="Group 26">
            <a:extLst>
              <a:ext uri="{FF2B5EF4-FFF2-40B4-BE49-F238E27FC236}">
                <a16:creationId xmlns:a16="http://schemas.microsoft.com/office/drawing/2014/main" id="{B51B882C-C539-A944-97F2-FC0CDA5F0C74}"/>
              </a:ext>
            </a:extLst>
          </p:cNvPr>
          <p:cNvGrpSpPr/>
          <p:nvPr userDrawn="1"/>
        </p:nvGrpSpPr>
        <p:grpSpPr>
          <a:xfrm flipV="1">
            <a:off x="40266288" y="1433472"/>
            <a:ext cx="2648182" cy="3583642"/>
            <a:chOff x="10666920" y="5421408"/>
            <a:chExt cx="735606" cy="746592"/>
          </a:xfrm>
        </p:grpSpPr>
        <p:sp>
          <p:nvSpPr>
            <p:cNvPr id="28" name="Rectangle 27">
              <a:extLst>
                <a:ext uri="{FF2B5EF4-FFF2-40B4-BE49-F238E27FC236}">
                  <a16:creationId xmlns:a16="http://schemas.microsoft.com/office/drawing/2014/main" id="{16B3CB66-C4EA-1D4A-AB31-F3B036627C35}"/>
                </a:ext>
              </a:extLst>
            </p:cNvPr>
            <p:cNvSpPr/>
            <p:nvPr/>
          </p:nvSpPr>
          <p:spPr>
            <a:xfrm rot="16200000" flipV="1">
              <a:off x="10955475" y="5720949"/>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6480"/>
            </a:p>
          </p:txBody>
        </p:sp>
        <p:sp>
          <p:nvSpPr>
            <p:cNvPr id="29" name="Rectangle 28">
              <a:extLst>
                <a:ext uri="{FF2B5EF4-FFF2-40B4-BE49-F238E27FC236}">
                  <a16:creationId xmlns:a16="http://schemas.microsoft.com/office/drawing/2014/main" id="{2A919F03-190B-A144-89EE-F2C24C54E8DF}"/>
                </a:ext>
              </a:extLst>
            </p:cNvPr>
            <p:cNvSpPr/>
            <p:nvPr/>
          </p:nvSpPr>
          <p:spPr>
            <a:xfrm flipV="1">
              <a:off x="11244030" y="5421408"/>
              <a:ext cx="158496" cy="593121"/>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6480"/>
            </a:p>
          </p:txBody>
        </p:sp>
      </p:grpSp>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11815933" y="8585607"/>
            <a:ext cx="28450357" cy="20397523"/>
          </a:xfrm>
        </p:spPr>
        <p:txBody>
          <a:bodyPr>
            <a:normAutofit/>
          </a:bodyPr>
          <a:lstStyle>
            <a:lvl1pPr>
              <a:defRPr sz="6480">
                <a:solidFill>
                  <a:schemeClr val="tx1">
                    <a:lumMod val="75000"/>
                    <a:lumOff val="25000"/>
                  </a:schemeClr>
                </a:solidFill>
              </a:defRPr>
            </a:lvl1pPr>
            <a:lvl2pPr>
              <a:defRPr sz="6480">
                <a:solidFill>
                  <a:schemeClr val="tx1">
                    <a:lumMod val="75000"/>
                    <a:lumOff val="25000"/>
                  </a:schemeClr>
                </a:solidFill>
              </a:defRPr>
            </a:lvl2pPr>
            <a:lvl3pPr>
              <a:defRPr sz="6480">
                <a:solidFill>
                  <a:schemeClr val="tx1">
                    <a:lumMod val="75000"/>
                    <a:lumOff val="25000"/>
                  </a:schemeClr>
                </a:solidFill>
              </a:defRPr>
            </a:lvl3pPr>
            <a:lvl4pPr>
              <a:defRPr sz="6480">
                <a:solidFill>
                  <a:schemeClr val="tx1">
                    <a:lumMod val="75000"/>
                    <a:lumOff val="25000"/>
                  </a:schemeClr>
                </a:solidFill>
              </a:defRPr>
            </a:lvl4pPr>
            <a:lvl5pPr>
              <a:defRPr sz="6480">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1" name="Title 18">
            <a:extLst>
              <a:ext uri="{FF2B5EF4-FFF2-40B4-BE49-F238E27FC236}">
                <a16:creationId xmlns:a16="http://schemas.microsoft.com/office/drawing/2014/main" id="{C716CB0E-F1FF-504E-9653-C73C2D7C4396}"/>
              </a:ext>
            </a:extLst>
          </p:cNvPr>
          <p:cNvSpPr txBox="1">
            <a:spLocks/>
          </p:cNvSpPr>
          <p:nvPr userDrawn="1"/>
        </p:nvSpPr>
        <p:spPr>
          <a:xfrm>
            <a:off x="11815933" y="4291541"/>
            <a:ext cx="21980293" cy="3463958"/>
          </a:xfrm>
          <a:prstGeom prst="rect">
            <a:avLst/>
          </a:prstGeom>
        </p:spPr>
        <p:txBody>
          <a:bodyPr vert="horz" lIns="329184" tIns="164592" rIns="329184" bIns="164592" rtlCol="0" anchor="ctr">
            <a:noAutofit/>
          </a:bodyPr>
          <a:lstStyle>
            <a:lvl1pPr algn="l" defTabSz="914400" rtl="0" eaLnBrk="1" latinLnBrk="0" hangingPunct="1">
              <a:lnSpc>
                <a:spcPct val="90000"/>
              </a:lnSpc>
              <a:spcBef>
                <a:spcPct val="0"/>
              </a:spcBef>
              <a:buNone/>
              <a:defRPr sz="2800" b="0" i="0" kern="1200" spc="300">
                <a:solidFill>
                  <a:srgbClr val="D92D8A"/>
                </a:solidFill>
                <a:latin typeface="Arial" panose="020B0604020202020204" pitchFamily="34" charset="0"/>
                <a:ea typeface="+mj-ea"/>
                <a:cs typeface="Arial" panose="020B0604020202020204" pitchFamily="34" charset="0"/>
              </a:defRPr>
            </a:lvl1pPr>
          </a:lstStyle>
          <a:p>
            <a:endParaRPr lang="en-US" sz="11520" spc="0" dirty="0"/>
          </a:p>
        </p:txBody>
      </p:sp>
      <p:sp>
        <p:nvSpPr>
          <p:cNvPr id="32" name="Title 1">
            <a:extLst>
              <a:ext uri="{FF2B5EF4-FFF2-40B4-BE49-F238E27FC236}">
                <a16:creationId xmlns:a16="http://schemas.microsoft.com/office/drawing/2014/main" id="{1AFD9C3E-7E7C-AB48-8364-4BE099796C05}"/>
              </a:ext>
            </a:extLst>
          </p:cNvPr>
          <p:cNvSpPr>
            <a:spLocks noGrp="1"/>
          </p:cNvSpPr>
          <p:nvPr>
            <p:ph type="title"/>
          </p:nvPr>
        </p:nvSpPr>
        <p:spPr>
          <a:xfrm>
            <a:off x="11815933" y="3935270"/>
            <a:ext cx="28450357" cy="3587789"/>
          </a:xfrm>
          <a:prstGeom prst="rect">
            <a:avLst/>
          </a:prstGeom>
        </p:spPr>
        <p:txBody>
          <a:bodyPr anchor="ctr">
            <a:noAutofit/>
          </a:bodyPr>
          <a:lstStyle>
            <a:lvl1pPr algn="l">
              <a:defRPr sz="11520">
                <a:solidFill>
                  <a:srgbClr val="CC0066"/>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BF38839A-8EA9-3F42-9A19-5C7E0C5D6142}"/>
              </a:ext>
            </a:extLst>
          </p:cNvPr>
          <p:cNvSpPr txBox="1"/>
          <p:nvPr userDrawn="1"/>
        </p:nvSpPr>
        <p:spPr>
          <a:xfrm>
            <a:off x="26136798" y="31119554"/>
            <a:ext cx="16869020" cy="590931"/>
          </a:xfrm>
          <a:prstGeom prst="rect">
            <a:avLst/>
          </a:prstGeom>
          <a:noFill/>
        </p:spPr>
        <p:txBody>
          <a:bodyPr wrap="square" rtlCol="0">
            <a:spAutoFit/>
          </a:bodyPr>
          <a:lstStyle/>
          <a:p>
            <a:pPr algn="r"/>
            <a:r>
              <a:rPr lang="en-US" sz="3240" spc="1080" dirty="0">
                <a:solidFill>
                  <a:schemeClr val="tx1">
                    <a:lumMod val="50000"/>
                    <a:lumOff val="50000"/>
                  </a:schemeClr>
                </a:solidFill>
                <a:latin typeface="Arial" panose="020B0604020202020204" pitchFamily="34" charset="0"/>
                <a:cs typeface="Arial" panose="020B0604020202020204" pitchFamily="34" charset="0"/>
              </a:rPr>
              <a:t>ACADEMIC AND CAREER SUCCESS</a:t>
            </a:r>
          </a:p>
        </p:txBody>
      </p:sp>
    </p:spTree>
    <p:extLst>
      <p:ext uri="{BB962C8B-B14F-4D97-AF65-F5344CB8AC3E}">
        <p14:creationId xmlns:p14="http://schemas.microsoft.com/office/powerpoint/2010/main" val="15813170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wo Column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43891200" cy="32918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40"/>
          </a:p>
        </p:txBody>
      </p:sp>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963044" y="27425419"/>
            <a:ext cx="4383180" cy="2706624"/>
          </a:xfrm>
          <a:prstGeom prst="rect">
            <a:avLst/>
          </a:prstGeom>
        </p:spPr>
      </p:pic>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1963046" y="8891875"/>
            <a:ext cx="13689990" cy="15747187"/>
          </a:xfrm>
        </p:spPr>
        <p:txBody>
          <a:bodyPr>
            <a:normAutofit/>
          </a:bodyPr>
          <a:lstStyle>
            <a:lvl1pPr>
              <a:defRPr sz="6480">
                <a:solidFill>
                  <a:schemeClr val="tx1">
                    <a:lumMod val="75000"/>
                    <a:lumOff val="25000"/>
                  </a:schemeClr>
                </a:solidFill>
              </a:defRPr>
            </a:lvl1pPr>
            <a:lvl2pPr>
              <a:defRPr sz="6480">
                <a:solidFill>
                  <a:schemeClr val="tx1">
                    <a:lumMod val="75000"/>
                    <a:lumOff val="25000"/>
                  </a:schemeClr>
                </a:solidFill>
              </a:defRPr>
            </a:lvl2pPr>
            <a:lvl3pPr>
              <a:defRPr sz="6480">
                <a:solidFill>
                  <a:schemeClr val="tx1">
                    <a:lumMod val="75000"/>
                    <a:lumOff val="25000"/>
                  </a:schemeClr>
                </a:solidFill>
              </a:defRPr>
            </a:lvl3pPr>
            <a:lvl4pPr>
              <a:defRPr sz="6480">
                <a:solidFill>
                  <a:schemeClr val="tx1">
                    <a:lumMod val="75000"/>
                    <a:lumOff val="25000"/>
                  </a:schemeClr>
                </a:solidFill>
              </a:defRPr>
            </a:lvl4pPr>
            <a:lvl5pPr>
              <a:defRPr sz="6480">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Rectangle 16">
            <a:extLst>
              <a:ext uri="{FF2B5EF4-FFF2-40B4-BE49-F238E27FC236}">
                <a16:creationId xmlns:a16="http://schemas.microsoft.com/office/drawing/2014/main" id="{463FA067-2459-A140-BA61-0C0108917CEA}"/>
              </a:ext>
            </a:extLst>
          </p:cNvPr>
          <p:cNvSpPr/>
          <p:nvPr userDrawn="1"/>
        </p:nvSpPr>
        <p:spPr>
          <a:xfrm>
            <a:off x="17586958" y="0"/>
            <a:ext cx="26304242" cy="3291840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40" dirty="0"/>
          </a:p>
        </p:txBody>
      </p:sp>
      <p:grpSp>
        <p:nvGrpSpPr>
          <p:cNvPr id="18" name="Group 17">
            <a:extLst>
              <a:ext uri="{FF2B5EF4-FFF2-40B4-BE49-F238E27FC236}">
                <a16:creationId xmlns:a16="http://schemas.microsoft.com/office/drawing/2014/main" id="{DD4B3544-D1C9-F748-A16A-673E8B5DE3A0}"/>
              </a:ext>
            </a:extLst>
          </p:cNvPr>
          <p:cNvGrpSpPr/>
          <p:nvPr userDrawn="1"/>
        </p:nvGrpSpPr>
        <p:grpSpPr>
          <a:xfrm>
            <a:off x="19942380" y="3577135"/>
            <a:ext cx="1881295" cy="2542325"/>
            <a:chOff x="5537621" y="745236"/>
            <a:chExt cx="522582" cy="529651"/>
          </a:xfrm>
        </p:grpSpPr>
        <p:sp>
          <p:nvSpPr>
            <p:cNvPr id="19" name="Rectangle 18">
              <a:extLst>
                <a:ext uri="{FF2B5EF4-FFF2-40B4-BE49-F238E27FC236}">
                  <a16:creationId xmlns:a16="http://schemas.microsoft.com/office/drawing/2014/main" id="{A058E3C8-4ED3-FA44-8429-ECCE05048DE4}"/>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6480"/>
            </a:p>
          </p:txBody>
        </p:sp>
        <p:sp>
          <p:nvSpPr>
            <p:cNvPr id="20" name="Rectangle 19">
              <a:extLst>
                <a:ext uri="{FF2B5EF4-FFF2-40B4-BE49-F238E27FC236}">
                  <a16:creationId xmlns:a16="http://schemas.microsoft.com/office/drawing/2014/main" id="{B0143827-EC07-1845-BF59-7E49CB3304DC}"/>
                </a:ext>
              </a:extLst>
            </p:cNvPr>
            <p:cNvSpPr/>
            <p:nvPr/>
          </p:nvSpPr>
          <p:spPr>
            <a:xfrm flipH="1">
              <a:off x="5537621" y="854263"/>
              <a:ext cx="112597" cy="420624"/>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6480" dirty="0"/>
            </a:p>
          </p:txBody>
        </p:sp>
      </p:grpSp>
      <p:grpSp>
        <p:nvGrpSpPr>
          <p:cNvPr id="21" name="Group 20">
            <a:extLst>
              <a:ext uri="{FF2B5EF4-FFF2-40B4-BE49-F238E27FC236}">
                <a16:creationId xmlns:a16="http://schemas.microsoft.com/office/drawing/2014/main" id="{6DBF4C30-962C-1E4F-9E58-14FE84F789BA}"/>
              </a:ext>
            </a:extLst>
          </p:cNvPr>
          <p:cNvGrpSpPr/>
          <p:nvPr userDrawn="1"/>
        </p:nvGrpSpPr>
        <p:grpSpPr>
          <a:xfrm flipV="1">
            <a:off x="19942380" y="26849676"/>
            <a:ext cx="1881295" cy="2545858"/>
            <a:chOff x="5537621" y="745236"/>
            <a:chExt cx="522582" cy="530387"/>
          </a:xfrm>
        </p:grpSpPr>
        <p:sp>
          <p:nvSpPr>
            <p:cNvPr id="22" name="Rectangle 21">
              <a:extLst>
                <a:ext uri="{FF2B5EF4-FFF2-40B4-BE49-F238E27FC236}">
                  <a16:creationId xmlns:a16="http://schemas.microsoft.com/office/drawing/2014/main" id="{7850B0C7-D302-0B4B-AD72-E890FFCB54EE}"/>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6480"/>
            </a:p>
          </p:txBody>
        </p:sp>
        <p:sp>
          <p:nvSpPr>
            <p:cNvPr id="23" name="Rectangle 22">
              <a:extLst>
                <a:ext uri="{FF2B5EF4-FFF2-40B4-BE49-F238E27FC236}">
                  <a16:creationId xmlns:a16="http://schemas.microsoft.com/office/drawing/2014/main" id="{7649CCCB-7919-8C48-AA2A-25B9454C5E42}"/>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6480"/>
            </a:p>
          </p:txBody>
        </p:sp>
      </p:grpSp>
      <p:grpSp>
        <p:nvGrpSpPr>
          <p:cNvPr id="24" name="Group 23">
            <a:extLst>
              <a:ext uri="{FF2B5EF4-FFF2-40B4-BE49-F238E27FC236}">
                <a16:creationId xmlns:a16="http://schemas.microsoft.com/office/drawing/2014/main" id="{178A2E4B-D844-0742-91AF-B6EE973CA645}"/>
              </a:ext>
            </a:extLst>
          </p:cNvPr>
          <p:cNvGrpSpPr/>
          <p:nvPr userDrawn="1"/>
        </p:nvGrpSpPr>
        <p:grpSpPr>
          <a:xfrm>
            <a:off x="39911789" y="3577135"/>
            <a:ext cx="1881295" cy="2545858"/>
            <a:chOff x="11140977" y="745236"/>
            <a:chExt cx="522582" cy="530387"/>
          </a:xfrm>
        </p:grpSpPr>
        <p:sp>
          <p:nvSpPr>
            <p:cNvPr id="25" name="Rectangle 24">
              <a:extLst>
                <a:ext uri="{FF2B5EF4-FFF2-40B4-BE49-F238E27FC236}">
                  <a16:creationId xmlns:a16="http://schemas.microsoft.com/office/drawing/2014/main" id="{7C654D92-F1BA-A349-9034-C64E2FC07C5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6480"/>
            </a:p>
          </p:txBody>
        </p:sp>
        <p:sp>
          <p:nvSpPr>
            <p:cNvPr id="27" name="Rectangle 26">
              <a:extLst>
                <a:ext uri="{FF2B5EF4-FFF2-40B4-BE49-F238E27FC236}">
                  <a16:creationId xmlns:a16="http://schemas.microsoft.com/office/drawing/2014/main" id="{4AF6365A-E6EB-6243-9EDA-C82AE5EF6EA1}"/>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6480"/>
            </a:p>
          </p:txBody>
        </p:sp>
      </p:grpSp>
      <p:grpSp>
        <p:nvGrpSpPr>
          <p:cNvPr id="28" name="Group 27">
            <a:extLst>
              <a:ext uri="{FF2B5EF4-FFF2-40B4-BE49-F238E27FC236}">
                <a16:creationId xmlns:a16="http://schemas.microsoft.com/office/drawing/2014/main" id="{8FF200F0-881B-AE40-AFBB-575D931372BB}"/>
              </a:ext>
            </a:extLst>
          </p:cNvPr>
          <p:cNvGrpSpPr/>
          <p:nvPr userDrawn="1"/>
        </p:nvGrpSpPr>
        <p:grpSpPr>
          <a:xfrm flipV="1">
            <a:off x="39911789" y="26849676"/>
            <a:ext cx="1881295" cy="2545858"/>
            <a:chOff x="11140977" y="745236"/>
            <a:chExt cx="522582" cy="530387"/>
          </a:xfrm>
        </p:grpSpPr>
        <p:sp>
          <p:nvSpPr>
            <p:cNvPr id="29" name="Rectangle 28">
              <a:extLst>
                <a:ext uri="{FF2B5EF4-FFF2-40B4-BE49-F238E27FC236}">
                  <a16:creationId xmlns:a16="http://schemas.microsoft.com/office/drawing/2014/main" id="{46C6B3E1-3A65-FB44-990B-A4475CBDDD93}"/>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6480"/>
            </a:p>
          </p:txBody>
        </p:sp>
        <p:sp>
          <p:nvSpPr>
            <p:cNvPr id="32" name="Rectangle 31">
              <a:extLst>
                <a:ext uri="{FF2B5EF4-FFF2-40B4-BE49-F238E27FC236}">
                  <a16:creationId xmlns:a16="http://schemas.microsoft.com/office/drawing/2014/main" id="{4FD0C5D8-C5A4-A943-A2B2-8EF3C3E01D9E}"/>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6480"/>
            </a:p>
          </p:txBody>
        </p:sp>
      </p:grpSp>
      <p:sp>
        <p:nvSpPr>
          <p:cNvPr id="34" name="Content Placeholder 15">
            <a:extLst>
              <a:ext uri="{FF2B5EF4-FFF2-40B4-BE49-F238E27FC236}">
                <a16:creationId xmlns:a16="http://schemas.microsoft.com/office/drawing/2014/main" id="{FA4447E9-32AB-CE42-93AE-D7EC1B389EDC}"/>
              </a:ext>
            </a:extLst>
          </p:cNvPr>
          <p:cNvSpPr>
            <a:spLocks noGrp="1"/>
          </p:cNvSpPr>
          <p:nvPr>
            <p:ph sz="quarter" idx="12"/>
          </p:nvPr>
        </p:nvSpPr>
        <p:spPr>
          <a:xfrm>
            <a:off x="23365249" y="8891875"/>
            <a:ext cx="15397848" cy="15747187"/>
          </a:xfrm>
        </p:spPr>
        <p:txBody>
          <a:bodyPr>
            <a:normAutofit/>
          </a:bodyPr>
          <a:lstStyle>
            <a:lvl1pPr>
              <a:defRPr sz="6480">
                <a:solidFill>
                  <a:schemeClr val="bg1"/>
                </a:solidFill>
              </a:defRPr>
            </a:lvl1pPr>
            <a:lvl2pPr>
              <a:defRPr sz="6480">
                <a:solidFill>
                  <a:schemeClr val="bg1"/>
                </a:solidFill>
              </a:defRPr>
            </a:lvl2pPr>
            <a:lvl3pPr>
              <a:defRPr sz="6480">
                <a:solidFill>
                  <a:schemeClr val="bg1"/>
                </a:solidFill>
              </a:defRPr>
            </a:lvl3pPr>
            <a:lvl4pPr>
              <a:defRPr sz="6480">
                <a:solidFill>
                  <a:schemeClr val="bg1"/>
                </a:solidFill>
              </a:defRPr>
            </a:lvl4pPr>
            <a:lvl5pPr>
              <a:defRPr sz="648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5" name="Title 1">
            <a:extLst>
              <a:ext uri="{FF2B5EF4-FFF2-40B4-BE49-F238E27FC236}">
                <a16:creationId xmlns:a16="http://schemas.microsoft.com/office/drawing/2014/main" id="{B112813B-6A84-0946-A634-0826DA95D627}"/>
              </a:ext>
            </a:extLst>
          </p:cNvPr>
          <p:cNvSpPr>
            <a:spLocks noGrp="1"/>
          </p:cNvSpPr>
          <p:nvPr>
            <p:ph type="title"/>
          </p:nvPr>
        </p:nvSpPr>
        <p:spPr>
          <a:xfrm>
            <a:off x="1963046" y="4988112"/>
            <a:ext cx="13689990" cy="2706624"/>
          </a:xfrm>
          <a:prstGeom prst="rect">
            <a:avLst/>
          </a:prstGeom>
        </p:spPr>
        <p:txBody>
          <a:bodyPr anchor="ctr">
            <a:noAutofit/>
          </a:bodyPr>
          <a:lstStyle>
            <a:lvl1pPr algn="ctr">
              <a:defRPr sz="10080">
                <a:solidFill>
                  <a:srgbClr val="CC0066"/>
                </a:solidFill>
              </a:defRPr>
            </a:lvl1pPr>
          </a:lstStyle>
          <a:p>
            <a:r>
              <a:rPr lang="en-US"/>
              <a:t>Click to edit Master title style</a:t>
            </a:r>
            <a:endParaRPr lang="en-US" dirty="0"/>
          </a:p>
        </p:txBody>
      </p:sp>
    </p:spTree>
    <p:extLst>
      <p:ext uri="{BB962C8B-B14F-4D97-AF65-F5344CB8AC3E}">
        <p14:creationId xmlns:p14="http://schemas.microsoft.com/office/powerpoint/2010/main" val="17037600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wo Column 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43891200" cy="32918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40"/>
          </a:p>
        </p:txBody>
      </p:sp>
      <p:sp>
        <p:nvSpPr>
          <p:cNvPr id="17" name="Rectangle 16">
            <a:extLst>
              <a:ext uri="{FF2B5EF4-FFF2-40B4-BE49-F238E27FC236}">
                <a16:creationId xmlns:a16="http://schemas.microsoft.com/office/drawing/2014/main" id="{463FA067-2459-A140-BA61-0C0108917CEA}"/>
              </a:ext>
            </a:extLst>
          </p:cNvPr>
          <p:cNvSpPr/>
          <p:nvPr userDrawn="1"/>
        </p:nvSpPr>
        <p:spPr>
          <a:xfrm>
            <a:off x="0" y="0"/>
            <a:ext cx="18237146" cy="32918400"/>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40" dirty="0"/>
          </a:p>
        </p:txBody>
      </p:sp>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963044" y="27425419"/>
            <a:ext cx="4383180" cy="2706624"/>
          </a:xfrm>
          <a:prstGeom prst="rect">
            <a:avLst/>
          </a:prstGeom>
        </p:spPr>
      </p:pic>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1963046" y="8891875"/>
            <a:ext cx="13689990" cy="15747187"/>
          </a:xfrm>
        </p:spPr>
        <p:txBody>
          <a:bodyPr>
            <a:normAutofit/>
          </a:bodyPr>
          <a:lstStyle>
            <a:lvl1pPr>
              <a:defRPr sz="6480">
                <a:solidFill>
                  <a:schemeClr val="bg1"/>
                </a:solidFill>
              </a:defRPr>
            </a:lvl1pPr>
            <a:lvl2pPr>
              <a:defRPr sz="6480">
                <a:solidFill>
                  <a:schemeClr val="bg1"/>
                </a:solidFill>
              </a:defRPr>
            </a:lvl2pPr>
            <a:lvl3pPr>
              <a:defRPr sz="6480">
                <a:solidFill>
                  <a:schemeClr val="bg1"/>
                </a:solidFill>
              </a:defRPr>
            </a:lvl3pPr>
            <a:lvl4pPr>
              <a:defRPr sz="6480">
                <a:solidFill>
                  <a:schemeClr val="bg1"/>
                </a:solidFill>
              </a:defRPr>
            </a:lvl4pPr>
            <a:lvl5pPr>
              <a:defRPr sz="648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18" name="Group 17">
            <a:extLst>
              <a:ext uri="{FF2B5EF4-FFF2-40B4-BE49-F238E27FC236}">
                <a16:creationId xmlns:a16="http://schemas.microsoft.com/office/drawing/2014/main" id="{DD4B3544-D1C9-F748-A16A-673E8B5DE3A0}"/>
              </a:ext>
            </a:extLst>
          </p:cNvPr>
          <p:cNvGrpSpPr/>
          <p:nvPr userDrawn="1"/>
        </p:nvGrpSpPr>
        <p:grpSpPr>
          <a:xfrm>
            <a:off x="19942380" y="3577135"/>
            <a:ext cx="1881295" cy="2545858"/>
            <a:chOff x="5537621" y="745236"/>
            <a:chExt cx="522582" cy="530387"/>
          </a:xfrm>
        </p:grpSpPr>
        <p:sp>
          <p:nvSpPr>
            <p:cNvPr id="19" name="Rectangle 18">
              <a:extLst>
                <a:ext uri="{FF2B5EF4-FFF2-40B4-BE49-F238E27FC236}">
                  <a16:creationId xmlns:a16="http://schemas.microsoft.com/office/drawing/2014/main" id="{A058E3C8-4ED3-FA44-8429-ECCE05048DE4}"/>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6480"/>
            </a:p>
          </p:txBody>
        </p:sp>
        <p:sp>
          <p:nvSpPr>
            <p:cNvPr id="20" name="Rectangle 19">
              <a:extLst>
                <a:ext uri="{FF2B5EF4-FFF2-40B4-BE49-F238E27FC236}">
                  <a16:creationId xmlns:a16="http://schemas.microsoft.com/office/drawing/2014/main" id="{B0143827-EC07-1845-BF59-7E49CB3304DC}"/>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6480"/>
            </a:p>
          </p:txBody>
        </p:sp>
      </p:grpSp>
      <p:grpSp>
        <p:nvGrpSpPr>
          <p:cNvPr id="21" name="Group 20">
            <a:extLst>
              <a:ext uri="{FF2B5EF4-FFF2-40B4-BE49-F238E27FC236}">
                <a16:creationId xmlns:a16="http://schemas.microsoft.com/office/drawing/2014/main" id="{6DBF4C30-962C-1E4F-9E58-14FE84F789BA}"/>
              </a:ext>
            </a:extLst>
          </p:cNvPr>
          <p:cNvGrpSpPr/>
          <p:nvPr userDrawn="1"/>
        </p:nvGrpSpPr>
        <p:grpSpPr>
          <a:xfrm flipV="1">
            <a:off x="19942380" y="26849676"/>
            <a:ext cx="1881295" cy="2545858"/>
            <a:chOff x="5537621" y="745236"/>
            <a:chExt cx="522582" cy="530387"/>
          </a:xfrm>
        </p:grpSpPr>
        <p:sp>
          <p:nvSpPr>
            <p:cNvPr id="22" name="Rectangle 21">
              <a:extLst>
                <a:ext uri="{FF2B5EF4-FFF2-40B4-BE49-F238E27FC236}">
                  <a16:creationId xmlns:a16="http://schemas.microsoft.com/office/drawing/2014/main" id="{7850B0C7-D302-0B4B-AD72-E890FFCB54EE}"/>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6480"/>
            </a:p>
          </p:txBody>
        </p:sp>
        <p:sp>
          <p:nvSpPr>
            <p:cNvPr id="23" name="Rectangle 22">
              <a:extLst>
                <a:ext uri="{FF2B5EF4-FFF2-40B4-BE49-F238E27FC236}">
                  <a16:creationId xmlns:a16="http://schemas.microsoft.com/office/drawing/2014/main" id="{7649CCCB-7919-8C48-AA2A-25B9454C5E42}"/>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6480"/>
            </a:p>
          </p:txBody>
        </p:sp>
      </p:grpSp>
      <p:grpSp>
        <p:nvGrpSpPr>
          <p:cNvPr id="24" name="Group 23">
            <a:extLst>
              <a:ext uri="{FF2B5EF4-FFF2-40B4-BE49-F238E27FC236}">
                <a16:creationId xmlns:a16="http://schemas.microsoft.com/office/drawing/2014/main" id="{178A2E4B-D844-0742-91AF-B6EE973CA645}"/>
              </a:ext>
            </a:extLst>
          </p:cNvPr>
          <p:cNvGrpSpPr/>
          <p:nvPr userDrawn="1"/>
        </p:nvGrpSpPr>
        <p:grpSpPr>
          <a:xfrm>
            <a:off x="39911789" y="3577135"/>
            <a:ext cx="1881295" cy="2545858"/>
            <a:chOff x="11140977" y="745236"/>
            <a:chExt cx="522582" cy="530387"/>
          </a:xfrm>
        </p:grpSpPr>
        <p:sp>
          <p:nvSpPr>
            <p:cNvPr id="25" name="Rectangle 24">
              <a:extLst>
                <a:ext uri="{FF2B5EF4-FFF2-40B4-BE49-F238E27FC236}">
                  <a16:creationId xmlns:a16="http://schemas.microsoft.com/office/drawing/2014/main" id="{7C654D92-F1BA-A349-9034-C64E2FC07C5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6480"/>
            </a:p>
          </p:txBody>
        </p:sp>
        <p:sp>
          <p:nvSpPr>
            <p:cNvPr id="27" name="Rectangle 26">
              <a:extLst>
                <a:ext uri="{FF2B5EF4-FFF2-40B4-BE49-F238E27FC236}">
                  <a16:creationId xmlns:a16="http://schemas.microsoft.com/office/drawing/2014/main" id="{4AF6365A-E6EB-6243-9EDA-C82AE5EF6EA1}"/>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6480"/>
            </a:p>
          </p:txBody>
        </p:sp>
      </p:grpSp>
      <p:grpSp>
        <p:nvGrpSpPr>
          <p:cNvPr id="28" name="Group 27">
            <a:extLst>
              <a:ext uri="{FF2B5EF4-FFF2-40B4-BE49-F238E27FC236}">
                <a16:creationId xmlns:a16="http://schemas.microsoft.com/office/drawing/2014/main" id="{8FF200F0-881B-AE40-AFBB-575D931372BB}"/>
              </a:ext>
            </a:extLst>
          </p:cNvPr>
          <p:cNvGrpSpPr/>
          <p:nvPr userDrawn="1"/>
        </p:nvGrpSpPr>
        <p:grpSpPr>
          <a:xfrm flipV="1">
            <a:off x="39911789" y="26849676"/>
            <a:ext cx="1881295" cy="2545858"/>
            <a:chOff x="11140977" y="745236"/>
            <a:chExt cx="522582" cy="530387"/>
          </a:xfrm>
        </p:grpSpPr>
        <p:sp>
          <p:nvSpPr>
            <p:cNvPr id="29" name="Rectangle 28">
              <a:extLst>
                <a:ext uri="{FF2B5EF4-FFF2-40B4-BE49-F238E27FC236}">
                  <a16:creationId xmlns:a16="http://schemas.microsoft.com/office/drawing/2014/main" id="{46C6B3E1-3A65-FB44-990B-A4475CBDDD93}"/>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6480"/>
            </a:p>
          </p:txBody>
        </p:sp>
        <p:sp>
          <p:nvSpPr>
            <p:cNvPr id="32" name="Rectangle 31">
              <a:extLst>
                <a:ext uri="{FF2B5EF4-FFF2-40B4-BE49-F238E27FC236}">
                  <a16:creationId xmlns:a16="http://schemas.microsoft.com/office/drawing/2014/main" id="{4FD0C5D8-C5A4-A943-A2B2-8EF3C3E01D9E}"/>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6480"/>
            </a:p>
          </p:txBody>
        </p:sp>
      </p:grpSp>
      <p:sp>
        <p:nvSpPr>
          <p:cNvPr id="33" name="Content Placeholder 15">
            <a:extLst>
              <a:ext uri="{FF2B5EF4-FFF2-40B4-BE49-F238E27FC236}">
                <a16:creationId xmlns:a16="http://schemas.microsoft.com/office/drawing/2014/main" id="{895CA8A0-79E6-DE47-B969-C4A95B671AB7}"/>
              </a:ext>
            </a:extLst>
          </p:cNvPr>
          <p:cNvSpPr>
            <a:spLocks noGrp="1"/>
          </p:cNvSpPr>
          <p:nvPr>
            <p:ph sz="quarter" idx="11"/>
          </p:nvPr>
        </p:nvSpPr>
        <p:spPr>
          <a:xfrm>
            <a:off x="23365249" y="8891875"/>
            <a:ext cx="15397848" cy="15747187"/>
          </a:xfrm>
        </p:spPr>
        <p:txBody>
          <a:bodyPr>
            <a:normAutofit/>
          </a:bodyPr>
          <a:lstStyle>
            <a:lvl1pPr>
              <a:defRPr sz="6480">
                <a:solidFill>
                  <a:schemeClr val="tx1">
                    <a:lumMod val="75000"/>
                    <a:lumOff val="25000"/>
                  </a:schemeClr>
                </a:solidFill>
              </a:defRPr>
            </a:lvl1pPr>
            <a:lvl2pPr>
              <a:defRPr sz="6480">
                <a:solidFill>
                  <a:schemeClr val="tx1">
                    <a:lumMod val="75000"/>
                    <a:lumOff val="25000"/>
                  </a:schemeClr>
                </a:solidFill>
              </a:defRPr>
            </a:lvl2pPr>
            <a:lvl3pPr>
              <a:defRPr sz="6480">
                <a:solidFill>
                  <a:schemeClr val="tx1">
                    <a:lumMod val="75000"/>
                    <a:lumOff val="25000"/>
                  </a:schemeClr>
                </a:solidFill>
              </a:defRPr>
            </a:lvl3pPr>
            <a:lvl4pPr>
              <a:defRPr sz="6480">
                <a:solidFill>
                  <a:schemeClr val="tx1">
                    <a:lumMod val="75000"/>
                    <a:lumOff val="25000"/>
                  </a:schemeClr>
                </a:solidFill>
              </a:defRPr>
            </a:lvl4pPr>
            <a:lvl5pPr>
              <a:defRPr sz="6480">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4" name="Title 1">
            <a:extLst>
              <a:ext uri="{FF2B5EF4-FFF2-40B4-BE49-F238E27FC236}">
                <a16:creationId xmlns:a16="http://schemas.microsoft.com/office/drawing/2014/main" id="{CCFBBF3E-8312-B947-832D-CDD3E3286484}"/>
              </a:ext>
            </a:extLst>
          </p:cNvPr>
          <p:cNvSpPr>
            <a:spLocks noGrp="1"/>
          </p:cNvSpPr>
          <p:nvPr>
            <p:ph type="title"/>
          </p:nvPr>
        </p:nvSpPr>
        <p:spPr>
          <a:xfrm>
            <a:off x="1963046" y="4988112"/>
            <a:ext cx="13689990" cy="2706624"/>
          </a:xfrm>
          <a:prstGeom prst="rect">
            <a:avLst/>
          </a:prstGeom>
        </p:spPr>
        <p:txBody>
          <a:bodyPr anchor="ctr">
            <a:noAutofit/>
          </a:bodyPr>
          <a:lstStyle>
            <a:lvl1pPr algn="ctr">
              <a:defRPr sz="1008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7983846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Picture with Caption 2">
    <p:spTree>
      <p:nvGrpSpPr>
        <p:cNvPr id="1" name=""/>
        <p:cNvGrpSpPr/>
        <p:nvPr/>
      </p:nvGrpSpPr>
      <p:grpSpPr>
        <a:xfrm>
          <a:off x="0" y="0"/>
          <a:ext cx="0" cy="0"/>
          <a:chOff x="0" y="0"/>
          <a:chExt cx="0" cy="0"/>
        </a:xfrm>
      </p:grpSpPr>
      <p:pic>
        <p:nvPicPr>
          <p:cNvPr id="21" name="Picture 20" descr="A close up of a sign&#10;&#10;Description automatically generated">
            <a:extLst>
              <a:ext uri="{FF2B5EF4-FFF2-40B4-BE49-F238E27FC236}">
                <a16:creationId xmlns:a16="http://schemas.microsoft.com/office/drawing/2014/main" id="{5EE0429E-E414-064E-BB62-54A69B9756F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467770" y="3293395"/>
            <a:ext cx="4383180" cy="2706624"/>
          </a:xfrm>
          <a:prstGeom prst="rect">
            <a:avLst/>
          </a:prstGeom>
        </p:spPr>
      </p:pic>
      <p:sp>
        <p:nvSpPr>
          <p:cNvPr id="23" name="Text Placeholder 3">
            <a:extLst>
              <a:ext uri="{FF2B5EF4-FFF2-40B4-BE49-F238E27FC236}">
                <a16:creationId xmlns:a16="http://schemas.microsoft.com/office/drawing/2014/main" id="{266EE674-C9A2-614C-8656-014CEB8C202D}"/>
              </a:ext>
            </a:extLst>
          </p:cNvPr>
          <p:cNvSpPr>
            <a:spLocks noGrp="1"/>
          </p:cNvSpPr>
          <p:nvPr>
            <p:ph type="body" sz="half" idx="10"/>
          </p:nvPr>
        </p:nvSpPr>
        <p:spPr>
          <a:xfrm>
            <a:off x="2613753" y="6583385"/>
            <a:ext cx="9299574" cy="20831736"/>
          </a:xfrm>
        </p:spPr>
        <p:txBody>
          <a:bodyPr/>
          <a:lstStyle>
            <a:lvl1pPr marL="0" indent="0">
              <a:buNone/>
              <a:defRPr sz="5760">
                <a:solidFill>
                  <a:schemeClr val="bg1"/>
                </a:solidFill>
              </a:defRPr>
            </a:lvl1pPr>
            <a:lvl2pPr marL="1645920" indent="0">
              <a:buNone/>
              <a:defRPr sz="5040"/>
            </a:lvl2pPr>
            <a:lvl3pPr marL="3291840" indent="0">
              <a:buNone/>
              <a:defRPr sz="4320"/>
            </a:lvl3pPr>
            <a:lvl4pPr marL="4937760" indent="0">
              <a:buNone/>
              <a:defRPr sz="3600"/>
            </a:lvl4pPr>
            <a:lvl5pPr marL="6583680" indent="0">
              <a:buNone/>
              <a:defRPr sz="3600"/>
            </a:lvl5pPr>
            <a:lvl6pPr marL="8229600" indent="0">
              <a:buNone/>
              <a:defRPr sz="3600"/>
            </a:lvl6pPr>
            <a:lvl7pPr marL="9875520" indent="0">
              <a:buNone/>
              <a:defRPr sz="3600"/>
            </a:lvl7pPr>
            <a:lvl8pPr marL="11521440" indent="0">
              <a:buNone/>
              <a:defRPr sz="3600"/>
            </a:lvl8pPr>
            <a:lvl9pPr marL="13167360" indent="0">
              <a:buNone/>
              <a:defRPr sz="3600"/>
            </a:lvl9pPr>
          </a:lstStyle>
          <a:p>
            <a:pPr lvl="0"/>
            <a:r>
              <a:rPr lang="en-US"/>
              <a:t>Edit Master text styles</a:t>
            </a:r>
          </a:p>
        </p:txBody>
      </p:sp>
      <p:sp>
        <p:nvSpPr>
          <p:cNvPr id="24" name="Title 1">
            <a:extLst>
              <a:ext uri="{FF2B5EF4-FFF2-40B4-BE49-F238E27FC236}">
                <a16:creationId xmlns:a16="http://schemas.microsoft.com/office/drawing/2014/main" id="{AE1BB0F4-4125-534B-B5FD-111B2EF81E56}"/>
              </a:ext>
            </a:extLst>
          </p:cNvPr>
          <p:cNvSpPr>
            <a:spLocks noGrp="1"/>
          </p:cNvSpPr>
          <p:nvPr>
            <p:ph type="title"/>
          </p:nvPr>
        </p:nvSpPr>
        <p:spPr>
          <a:xfrm>
            <a:off x="2613746" y="2613734"/>
            <a:ext cx="9299581" cy="2706624"/>
          </a:xfrm>
          <a:prstGeom prst="rect">
            <a:avLst/>
          </a:prstGeom>
        </p:spPr>
        <p:txBody>
          <a:bodyPr anchor="ctr">
            <a:noAutofit/>
          </a:bodyPr>
          <a:lstStyle>
            <a:lvl1pPr>
              <a:defRPr sz="8640">
                <a:solidFill>
                  <a:schemeClr val="bg1"/>
                </a:solidFill>
              </a:defRPr>
            </a:lvl1pPr>
          </a:lstStyle>
          <a:p>
            <a:r>
              <a:rPr lang="en-US"/>
              <a:t>Click to edit Master title style</a:t>
            </a:r>
            <a:endParaRPr lang="en-US" dirty="0"/>
          </a:p>
        </p:txBody>
      </p:sp>
      <p:sp>
        <p:nvSpPr>
          <p:cNvPr id="10" name="Picture Placeholder 2">
            <a:extLst>
              <a:ext uri="{FF2B5EF4-FFF2-40B4-BE49-F238E27FC236}">
                <a16:creationId xmlns:a16="http://schemas.microsoft.com/office/drawing/2014/main" id="{512DE7EB-A10D-2C48-BD70-52364DE49575}"/>
              </a:ext>
            </a:extLst>
          </p:cNvPr>
          <p:cNvSpPr>
            <a:spLocks noGrp="1"/>
          </p:cNvSpPr>
          <p:nvPr>
            <p:ph type="pic" sz="quarter" idx="11"/>
          </p:nvPr>
        </p:nvSpPr>
        <p:spPr>
          <a:xfrm>
            <a:off x="13838247" y="3342435"/>
            <a:ext cx="27439204" cy="24072686"/>
          </a:xfrm>
          <a:prstGeom prst="corner">
            <a:avLst>
              <a:gd name="adj1" fmla="val 78408"/>
              <a:gd name="adj2" fmla="val 117748"/>
            </a:avLst>
          </a:prstGeom>
        </p:spPr>
        <p:txBody>
          <a:bodyPr/>
          <a:lstStyle/>
          <a:p>
            <a:r>
              <a:rPr lang="en-US"/>
              <a:t>Click icon to add picture</a:t>
            </a:r>
            <a:endParaRPr lang="en-US" dirty="0"/>
          </a:p>
        </p:txBody>
      </p:sp>
      <p:grpSp>
        <p:nvGrpSpPr>
          <p:cNvPr id="11" name="Group 10">
            <a:extLst>
              <a:ext uri="{FF2B5EF4-FFF2-40B4-BE49-F238E27FC236}">
                <a16:creationId xmlns:a16="http://schemas.microsoft.com/office/drawing/2014/main" id="{EA0CE896-FAA5-F849-991D-47C7932DF9CF}"/>
              </a:ext>
            </a:extLst>
          </p:cNvPr>
          <p:cNvGrpSpPr/>
          <p:nvPr userDrawn="1"/>
        </p:nvGrpSpPr>
        <p:grpSpPr>
          <a:xfrm>
            <a:off x="13838247" y="2797462"/>
            <a:ext cx="27439204" cy="5750069"/>
            <a:chOff x="3843956" y="580944"/>
            <a:chExt cx="7622001" cy="1197931"/>
          </a:xfrm>
        </p:grpSpPr>
        <p:sp>
          <p:nvSpPr>
            <p:cNvPr id="12" name="Rectangle 11">
              <a:extLst>
                <a:ext uri="{FF2B5EF4-FFF2-40B4-BE49-F238E27FC236}">
                  <a16:creationId xmlns:a16="http://schemas.microsoft.com/office/drawing/2014/main" id="{49F99C7D-E241-6647-82A1-746B86375E31}"/>
                </a:ext>
              </a:extLst>
            </p:cNvPr>
            <p:cNvSpPr/>
            <p:nvPr/>
          </p:nvSpPr>
          <p:spPr>
            <a:xfrm flipH="1">
              <a:off x="3843956" y="580944"/>
              <a:ext cx="5970185" cy="113536"/>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6480" dirty="0"/>
            </a:p>
          </p:txBody>
        </p:sp>
        <p:sp>
          <p:nvSpPr>
            <p:cNvPr id="13" name="Rectangle 12">
              <a:extLst>
                <a:ext uri="{FF2B5EF4-FFF2-40B4-BE49-F238E27FC236}">
                  <a16:creationId xmlns:a16="http://schemas.microsoft.com/office/drawing/2014/main" id="{4047FFAF-E197-0D40-BD82-EF17217D71E1}"/>
                </a:ext>
              </a:extLst>
            </p:cNvPr>
            <p:cNvSpPr/>
            <p:nvPr/>
          </p:nvSpPr>
          <p:spPr>
            <a:xfrm>
              <a:off x="9753984" y="1669147"/>
              <a:ext cx="1711973" cy="109728"/>
            </a:xfrm>
            <a:prstGeom prst="rect">
              <a:avLst/>
            </a:prstGeom>
            <a:gradFill>
              <a:gsLst>
                <a:gs pos="9000">
                  <a:srgbClr val="00FFFF"/>
                </a:gs>
                <a:gs pos="6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6480" dirty="0"/>
            </a:p>
          </p:txBody>
        </p:sp>
        <p:sp>
          <p:nvSpPr>
            <p:cNvPr id="14" name="Rectangle 13">
              <a:extLst>
                <a:ext uri="{FF2B5EF4-FFF2-40B4-BE49-F238E27FC236}">
                  <a16:creationId xmlns:a16="http://schemas.microsoft.com/office/drawing/2014/main" id="{6D7CB0D9-126F-904D-A6DB-0B955F686CBD}"/>
                </a:ext>
              </a:extLst>
            </p:cNvPr>
            <p:cNvSpPr/>
            <p:nvPr/>
          </p:nvSpPr>
          <p:spPr>
            <a:xfrm rot="5400000" flipH="1">
              <a:off x="9202387" y="1126114"/>
              <a:ext cx="1195794" cy="109728"/>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6480" dirty="0"/>
            </a:p>
          </p:txBody>
        </p:sp>
      </p:grpSp>
      <p:sp>
        <p:nvSpPr>
          <p:cNvPr id="15" name="TextBox 14">
            <a:extLst>
              <a:ext uri="{FF2B5EF4-FFF2-40B4-BE49-F238E27FC236}">
                <a16:creationId xmlns:a16="http://schemas.microsoft.com/office/drawing/2014/main" id="{5E8EA8E5-DC29-3C4F-A819-A190C1E636DC}"/>
              </a:ext>
            </a:extLst>
          </p:cNvPr>
          <p:cNvSpPr txBox="1"/>
          <p:nvPr userDrawn="1"/>
        </p:nvSpPr>
        <p:spPr>
          <a:xfrm>
            <a:off x="26136798" y="31119554"/>
            <a:ext cx="16869020" cy="590931"/>
          </a:xfrm>
          <a:prstGeom prst="rect">
            <a:avLst/>
          </a:prstGeom>
          <a:noFill/>
        </p:spPr>
        <p:txBody>
          <a:bodyPr wrap="square" rtlCol="0">
            <a:spAutoFit/>
          </a:bodyPr>
          <a:lstStyle/>
          <a:p>
            <a:pPr algn="r"/>
            <a:r>
              <a:rPr lang="en-US" sz="3240" spc="1080" dirty="0">
                <a:solidFill>
                  <a:schemeClr val="bg1">
                    <a:lumMod val="95000"/>
                  </a:schemeClr>
                </a:solidFill>
                <a:latin typeface="Arial" panose="020B0604020202020204" pitchFamily="34" charset="0"/>
                <a:cs typeface="Arial" panose="020B0604020202020204" pitchFamily="34" charset="0"/>
              </a:rPr>
              <a:t>ACADEMIC AND CAREER SUCCESS</a:t>
            </a:r>
          </a:p>
        </p:txBody>
      </p:sp>
    </p:spTree>
    <p:extLst>
      <p:ext uri="{BB962C8B-B14F-4D97-AF65-F5344CB8AC3E}">
        <p14:creationId xmlns:p14="http://schemas.microsoft.com/office/powerpoint/2010/main" val="29604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all-outs">
    <p:spTree>
      <p:nvGrpSpPr>
        <p:cNvPr id="1" name=""/>
        <p:cNvGrpSpPr/>
        <p:nvPr/>
      </p:nvGrpSpPr>
      <p:grpSpPr>
        <a:xfrm>
          <a:off x="0" y="0"/>
          <a:ext cx="0" cy="0"/>
          <a:chOff x="0" y="0"/>
          <a:chExt cx="0" cy="0"/>
        </a:xfrm>
      </p:grpSpPr>
      <p:sp>
        <p:nvSpPr>
          <p:cNvPr id="5" name="Text Placeholder 3">
            <a:extLst>
              <a:ext uri="{FF2B5EF4-FFF2-40B4-BE49-F238E27FC236}">
                <a16:creationId xmlns:a16="http://schemas.microsoft.com/office/drawing/2014/main" id="{7170D5AA-1978-7343-B5B8-CF238F079CDF}"/>
              </a:ext>
            </a:extLst>
          </p:cNvPr>
          <p:cNvSpPr>
            <a:spLocks noGrp="1"/>
          </p:cNvSpPr>
          <p:nvPr>
            <p:ph type="body" sz="half" idx="10"/>
          </p:nvPr>
        </p:nvSpPr>
        <p:spPr>
          <a:xfrm>
            <a:off x="10778667" y="13437312"/>
            <a:ext cx="22333867" cy="6043776"/>
          </a:xfrm>
        </p:spPr>
        <p:txBody>
          <a:bodyPr anchor="ctr">
            <a:normAutofit/>
          </a:bodyPr>
          <a:lstStyle>
            <a:lvl1pPr marL="0" indent="0" algn="ctr">
              <a:buNone/>
              <a:defRPr sz="12960">
                <a:solidFill>
                  <a:schemeClr val="bg1"/>
                </a:solidFill>
              </a:defRPr>
            </a:lvl1pPr>
            <a:lvl2pPr marL="1645920" indent="0">
              <a:buNone/>
              <a:defRPr sz="5040"/>
            </a:lvl2pPr>
            <a:lvl3pPr marL="3291840" indent="0">
              <a:buNone/>
              <a:defRPr sz="4320"/>
            </a:lvl3pPr>
            <a:lvl4pPr marL="4937760" indent="0">
              <a:buNone/>
              <a:defRPr sz="3600"/>
            </a:lvl4pPr>
            <a:lvl5pPr marL="6583680" indent="0">
              <a:buNone/>
              <a:defRPr sz="3600"/>
            </a:lvl5pPr>
            <a:lvl6pPr marL="8229600" indent="0">
              <a:buNone/>
              <a:defRPr sz="3600"/>
            </a:lvl6pPr>
            <a:lvl7pPr marL="9875520" indent="0">
              <a:buNone/>
              <a:defRPr sz="3600"/>
            </a:lvl7pPr>
            <a:lvl8pPr marL="11521440" indent="0">
              <a:buNone/>
              <a:defRPr sz="3600"/>
            </a:lvl8pPr>
            <a:lvl9pPr marL="13167360" indent="0">
              <a:buNone/>
              <a:defRPr sz="3600"/>
            </a:lvl9pPr>
          </a:lstStyle>
          <a:p>
            <a:pPr lvl="0"/>
            <a:r>
              <a:rPr lang="en-US"/>
              <a:t>Edit Master text styles</a:t>
            </a:r>
          </a:p>
        </p:txBody>
      </p:sp>
      <p:sp>
        <p:nvSpPr>
          <p:cNvPr id="4" name="TextBox 3">
            <a:extLst>
              <a:ext uri="{FF2B5EF4-FFF2-40B4-BE49-F238E27FC236}">
                <a16:creationId xmlns:a16="http://schemas.microsoft.com/office/drawing/2014/main" id="{7B646434-79F1-8542-B221-7D5D292D4EC0}"/>
              </a:ext>
            </a:extLst>
          </p:cNvPr>
          <p:cNvSpPr txBox="1"/>
          <p:nvPr userDrawn="1"/>
        </p:nvSpPr>
        <p:spPr>
          <a:xfrm>
            <a:off x="26136798" y="31119554"/>
            <a:ext cx="16869020" cy="590931"/>
          </a:xfrm>
          <a:prstGeom prst="rect">
            <a:avLst/>
          </a:prstGeom>
          <a:noFill/>
        </p:spPr>
        <p:txBody>
          <a:bodyPr wrap="square" rtlCol="0">
            <a:spAutoFit/>
          </a:bodyPr>
          <a:lstStyle/>
          <a:p>
            <a:pPr algn="r"/>
            <a:r>
              <a:rPr lang="en-US" sz="3240" spc="1080" dirty="0">
                <a:solidFill>
                  <a:schemeClr val="bg1">
                    <a:lumMod val="95000"/>
                  </a:schemeClr>
                </a:solidFill>
                <a:latin typeface="Arial" panose="020B0604020202020204" pitchFamily="34" charset="0"/>
                <a:cs typeface="Arial" panose="020B0604020202020204" pitchFamily="34" charset="0"/>
              </a:rPr>
              <a:t>ACADEMIC AND CAREER SUCCESS</a:t>
            </a:r>
          </a:p>
        </p:txBody>
      </p:sp>
      <p:sp>
        <p:nvSpPr>
          <p:cNvPr id="6" name="TextBox 5">
            <a:extLst>
              <a:ext uri="{FF2B5EF4-FFF2-40B4-BE49-F238E27FC236}">
                <a16:creationId xmlns:a16="http://schemas.microsoft.com/office/drawing/2014/main" id="{2598B1B4-F44A-6841-9D6B-D210B47993EC}"/>
              </a:ext>
            </a:extLst>
          </p:cNvPr>
          <p:cNvSpPr txBox="1"/>
          <p:nvPr userDrawn="1"/>
        </p:nvSpPr>
        <p:spPr>
          <a:xfrm>
            <a:off x="885386" y="31082618"/>
            <a:ext cx="16869020" cy="590931"/>
          </a:xfrm>
          <a:prstGeom prst="rect">
            <a:avLst/>
          </a:prstGeom>
          <a:noFill/>
        </p:spPr>
        <p:txBody>
          <a:bodyPr wrap="square" rtlCol="0">
            <a:spAutoFit/>
          </a:bodyPr>
          <a:lstStyle/>
          <a:p>
            <a:pPr algn="l"/>
            <a:r>
              <a:rPr lang="en-US" sz="3240" kern="1200" spc="108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17464480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5059B-69A4-384E-852C-481C30C1B07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A554AEF-5093-064D-AFFA-E27F96A5CA7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9A8D33-D8B4-9F4C-B72D-778194AE3C1C}"/>
              </a:ext>
            </a:extLst>
          </p:cNvPr>
          <p:cNvSpPr>
            <a:spLocks noGrp="1"/>
          </p:cNvSpPr>
          <p:nvPr>
            <p:ph type="dt" sz="half" idx="10"/>
          </p:nvPr>
        </p:nvSpPr>
        <p:spPr/>
        <p:txBody>
          <a:bodyPr/>
          <a:lstStyle/>
          <a:p>
            <a:fld id="{125D1BE2-72D4-D542-8F1E-811988D4E019}" type="datetimeFigureOut">
              <a:rPr lang="en-US" smtClean="0"/>
              <a:t>4/17/23</a:t>
            </a:fld>
            <a:endParaRPr lang="en-US"/>
          </a:p>
        </p:txBody>
      </p:sp>
      <p:sp>
        <p:nvSpPr>
          <p:cNvPr id="5" name="Footer Placeholder 4">
            <a:extLst>
              <a:ext uri="{FF2B5EF4-FFF2-40B4-BE49-F238E27FC236}">
                <a16:creationId xmlns:a16="http://schemas.microsoft.com/office/drawing/2014/main" id="{EF44D3C9-4331-A74D-8A2C-63265F0D7F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C85985-2847-2641-930F-C5E65648C55A}"/>
              </a:ext>
            </a:extLst>
          </p:cNvPr>
          <p:cNvSpPr>
            <a:spLocks noGrp="1"/>
          </p:cNvSpPr>
          <p:nvPr>
            <p:ph type="sldNum" sz="quarter" idx="12"/>
          </p:nvPr>
        </p:nvSpPr>
        <p:spPr/>
        <p:txBody>
          <a:bodyPr/>
          <a:lstStyle/>
          <a:p>
            <a:fld id="{645312EC-F417-2346-8740-CAC315215B35}" type="slidenum">
              <a:rPr lang="en-US" smtClean="0"/>
              <a:t>‹#›</a:t>
            </a:fld>
            <a:endParaRPr lang="en-US"/>
          </a:p>
        </p:txBody>
      </p:sp>
    </p:spTree>
    <p:extLst>
      <p:ext uri="{BB962C8B-B14F-4D97-AF65-F5344CB8AC3E}">
        <p14:creationId xmlns:p14="http://schemas.microsoft.com/office/powerpoint/2010/main" val="28257561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8E0DF1-A78F-C14B-8478-B9601DAEADEA}"/>
              </a:ext>
            </a:extLst>
          </p:cNvPr>
          <p:cNvSpPr>
            <a:spLocks noGrp="1"/>
          </p:cNvSpPr>
          <p:nvPr>
            <p:ph type="title"/>
          </p:nvPr>
        </p:nvSpPr>
        <p:spPr>
          <a:xfrm>
            <a:off x="2994660" y="8206745"/>
            <a:ext cx="37856160" cy="13693138"/>
          </a:xfrm>
        </p:spPr>
        <p:txBody>
          <a:bodyPr anchor="b"/>
          <a:lstStyle>
            <a:lvl1pPr>
              <a:defRPr sz="21600"/>
            </a:lvl1pPr>
          </a:lstStyle>
          <a:p>
            <a:r>
              <a:rPr lang="en-US"/>
              <a:t>Click to edit Master title style</a:t>
            </a:r>
          </a:p>
        </p:txBody>
      </p:sp>
      <p:sp>
        <p:nvSpPr>
          <p:cNvPr id="3" name="Text Placeholder 2">
            <a:extLst>
              <a:ext uri="{FF2B5EF4-FFF2-40B4-BE49-F238E27FC236}">
                <a16:creationId xmlns:a16="http://schemas.microsoft.com/office/drawing/2014/main" id="{8A393C80-6F73-004B-9E64-C9A0E5D3FAF0}"/>
              </a:ext>
            </a:extLst>
          </p:cNvPr>
          <p:cNvSpPr>
            <a:spLocks noGrp="1"/>
          </p:cNvSpPr>
          <p:nvPr>
            <p:ph type="body" idx="1"/>
          </p:nvPr>
        </p:nvSpPr>
        <p:spPr>
          <a:xfrm>
            <a:off x="2994660" y="22029425"/>
            <a:ext cx="37856160" cy="7200898"/>
          </a:xfrm>
        </p:spPr>
        <p:txBody>
          <a:bodyPr/>
          <a:lstStyle>
            <a:lvl1pPr marL="0" indent="0">
              <a:buNone/>
              <a:defRPr sz="8640">
                <a:solidFill>
                  <a:schemeClr val="tx1">
                    <a:tint val="75000"/>
                  </a:schemeClr>
                </a:solidFill>
              </a:defRPr>
            </a:lvl1pPr>
            <a:lvl2pPr marL="1645920" indent="0">
              <a:buNone/>
              <a:defRPr sz="7200">
                <a:solidFill>
                  <a:schemeClr val="tx1">
                    <a:tint val="75000"/>
                  </a:schemeClr>
                </a:solidFill>
              </a:defRPr>
            </a:lvl2pPr>
            <a:lvl3pPr marL="3291840" indent="0">
              <a:buNone/>
              <a:defRPr sz="6480">
                <a:solidFill>
                  <a:schemeClr val="tx1">
                    <a:tint val="75000"/>
                  </a:schemeClr>
                </a:solidFill>
              </a:defRPr>
            </a:lvl3pPr>
            <a:lvl4pPr marL="4937760" indent="0">
              <a:buNone/>
              <a:defRPr sz="5760">
                <a:solidFill>
                  <a:schemeClr val="tx1">
                    <a:tint val="75000"/>
                  </a:schemeClr>
                </a:solidFill>
              </a:defRPr>
            </a:lvl4pPr>
            <a:lvl5pPr marL="6583680" indent="0">
              <a:buNone/>
              <a:defRPr sz="5760">
                <a:solidFill>
                  <a:schemeClr val="tx1">
                    <a:tint val="75000"/>
                  </a:schemeClr>
                </a:solidFill>
              </a:defRPr>
            </a:lvl5pPr>
            <a:lvl6pPr marL="8229600" indent="0">
              <a:buNone/>
              <a:defRPr sz="5760">
                <a:solidFill>
                  <a:schemeClr val="tx1">
                    <a:tint val="75000"/>
                  </a:schemeClr>
                </a:solidFill>
              </a:defRPr>
            </a:lvl6pPr>
            <a:lvl7pPr marL="9875520" indent="0">
              <a:buNone/>
              <a:defRPr sz="5760">
                <a:solidFill>
                  <a:schemeClr val="tx1">
                    <a:tint val="75000"/>
                  </a:schemeClr>
                </a:solidFill>
              </a:defRPr>
            </a:lvl7pPr>
            <a:lvl8pPr marL="11521440" indent="0">
              <a:buNone/>
              <a:defRPr sz="5760">
                <a:solidFill>
                  <a:schemeClr val="tx1">
                    <a:tint val="75000"/>
                  </a:schemeClr>
                </a:solidFill>
              </a:defRPr>
            </a:lvl8pPr>
            <a:lvl9pPr marL="13167360" indent="0">
              <a:buNone/>
              <a:defRPr sz="576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861319F1-E129-F34B-B366-B208534F006E}"/>
              </a:ext>
            </a:extLst>
          </p:cNvPr>
          <p:cNvSpPr>
            <a:spLocks noGrp="1"/>
          </p:cNvSpPr>
          <p:nvPr>
            <p:ph type="dt" sz="half" idx="10"/>
          </p:nvPr>
        </p:nvSpPr>
        <p:spPr/>
        <p:txBody>
          <a:bodyPr/>
          <a:lstStyle/>
          <a:p>
            <a:fld id="{125D1BE2-72D4-D542-8F1E-811988D4E019}" type="datetimeFigureOut">
              <a:rPr lang="en-US" smtClean="0"/>
              <a:t>4/17/23</a:t>
            </a:fld>
            <a:endParaRPr lang="en-US"/>
          </a:p>
        </p:txBody>
      </p:sp>
      <p:sp>
        <p:nvSpPr>
          <p:cNvPr id="5" name="Footer Placeholder 4">
            <a:extLst>
              <a:ext uri="{FF2B5EF4-FFF2-40B4-BE49-F238E27FC236}">
                <a16:creationId xmlns:a16="http://schemas.microsoft.com/office/drawing/2014/main" id="{EFAF241C-686E-E24B-A506-11664A565C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489627-A9C7-314C-B5A0-442E336151C2}"/>
              </a:ext>
            </a:extLst>
          </p:cNvPr>
          <p:cNvSpPr>
            <a:spLocks noGrp="1"/>
          </p:cNvSpPr>
          <p:nvPr>
            <p:ph type="sldNum" sz="quarter" idx="12"/>
          </p:nvPr>
        </p:nvSpPr>
        <p:spPr/>
        <p:txBody>
          <a:bodyPr/>
          <a:lstStyle/>
          <a:p>
            <a:fld id="{645312EC-F417-2346-8740-CAC315215B35}" type="slidenum">
              <a:rPr lang="en-US" smtClean="0"/>
              <a:t>‹#›</a:t>
            </a:fld>
            <a:endParaRPr lang="en-US"/>
          </a:p>
        </p:txBody>
      </p:sp>
    </p:spTree>
    <p:extLst>
      <p:ext uri="{BB962C8B-B14F-4D97-AF65-F5344CB8AC3E}">
        <p14:creationId xmlns:p14="http://schemas.microsoft.com/office/powerpoint/2010/main" val="739539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8C564-7688-F746-A319-4B174B00817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CE89320-53CB-9D4E-82EE-7F327B5A2269}"/>
              </a:ext>
            </a:extLst>
          </p:cNvPr>
          <p:cNvSpPr>
            <a:spLocks noGrp="1"/>
          </p:cNvSpPr>
          <p:nvPr>
            <p:ph sz="half" idx="1"/>
          </p:nvPr>
        </p:nvSpPr>
        <p:spPr>
          <a:xfrm>
            <a:off x="3017520" y="8763000"/>
            <a:ext cx="18653760" cy="208864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E34E3A0-AC23-C641-863C-00FC516BFDC7}"/>
              </a:ext>
            </a:extLst>
          </p:cNvPr>
          <p:cNvSpPr>
            <a:spLocks noGrp="1"/>
          </p:cNvSpPr>
          <p:nvPr>
            <p:ph sz="half" idx="2"/>
          </p:nvPr>
        </p:nvSpPr>
        <p:spPr>
          <a:xfrm>
            <a:off x="22219920" y="8763000"/>
            <a:ext cx="18653760" cy="208864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E7294CC-F497-524E-8CAA-70AC31EBCA1E}"/>
              </a:ext>
            </a:extLst>
          </p:cNvPr>
          <p:cNvSpPr>
            <a:spLocks noGrp="1"/>
          </p:cNvSpPr>
          <p:nvPr>
            <p:ph type="dt" sz="half" idx="10"/>
          </p:nvPr>
        </p:nvSpPr>
        <p:spPr/>
        <p:txBody>
          <a:bodyPr/>
          <a:lstStyle/>
          <a:p>
            <a:fld id="{125D1BE2-72D4-D542-8F1E-811988D4E019}" type="datetimeFigureOut">
              <a:rPr lang="en-US" smtClean="0"/>
              <a:t>4/17/23</a:t>
            </a:fld>
            <a:endParaRPr lang="en-US"/>
          </a:p>
        </p:txBody>
      </p:sp>
      <p:sp>
        <p:nvSpPr>
          <p:cNvPr id="6" name="Footer Placeholder 5">
            <a:extLst>
              <a:ext uri="{FF2B5EF4-FFF2-40B4-BE49-F238E27FC236}">
                <a16:creationId xmlns:a16="http://schemas.microsoft.com/office/drawing/2014/main" id="{B0BC8955-D58F-F541-9CAA-C41F8BDF7FD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9CEC5C6-C247-6347-B1AA-A1DC1F4BED51}"/>
              </a:ext>
            </a:extLst>
          </p:cNvPr>
          <p:cNvSpPr>
            <a:spLocks noGrp="1"/>
          </p:cNvSpPr>
          <p:nvPr>
            <p:ph type="sldNum" sz="quarter" idx="12"/>
          </p:nvPr>
        </p:nvSpPr>
        <p:spPr/>
        <p:txBody>
          <a:bodyPr/>
          <a:lstStyle/>
          <a:p>
            <a:fld id="{645312EC-F417-2346-8740-CAC315215B35}" type="slidenum">
              <a:rPr lang="en-US" smtClean="0"/>
              <a:t>‹#›</a:t>
            </a:fld>
            <a:endParaRPr lang="en-US"/>
          </a:p>
        </p:txBody>
      </p:sp>
    </p:spTree>
    <p:extLst>
      <p:ext uri="{BB962C8B-B14F-4D97-AF65-F5344CB8AC3E}">
        <p14:creationId xmlns:p14="http://schemas.microsoft.com/office/powerpoint/2010/main" val="8252050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C217F-C548-3E42-BA62-DC20E497D76C}"/>
              </a:ext>
            </a:extLst>
          </p:cNvPr>
          <p:cNvSpPr>
            <a:spLocks noGrp="1"/>
          </p:cNvSpPr>
          <p:nvPr>
            <p:ph type="title"/>
          </p:nvPr>
        </p:nvSpPr>
        <p:spPr>
          <a:xfrm>
            <a:off x="3023237" y="1752603"/>
            <a:ext cx="37856160" cy="6362702"/>
          </a:xfrm>
        </p:spPr>
        <p:txBody>
          <a:bodyPr/>
          <a:lstStyle/>
          <a:p>
            <a:r>
              <a:rPr lang="en-US"/>
              <a:t>Click to edit Master title style</a:t>
            </a:r>
          </a:p>
        </p:txBody>
      </p:sp>
      <p:sp>
        <p:nvSpPr>
          <p:cNvPr id="3" name="Text Placeholder 2">
            <a:extLst>
              <a:ext uri="{FF2B5EF4-FFF2-40B4-BE49-F238E27FC236}">
                <a16:creationId xmlns:a16="http://schemas.microsoft.com/office/drawing/2014/main" id="{BBE20E46-19CE-7F4D-B3B5-DA35EE64F602}"/>
              </a:ext>
            </a:extLst>
          </p:cNvPr>
          <p:cNvSpPr>
            <a:spLocks noGrp="1"/>
          </p:cNvSpPr>
          <p:nvPr>
            <p:ph type="body" idx="1"/>
          </p:nvPr>
        </p:nvSpPr>
        <p:spPr>
          <a:xfrm>
            <a:off x="3023239" y="8069582"/>
            <a:ext cx="18568033" cy="3954778"/>
          </a:xfrm>
        </p:spPr>
        <p:txBody>
          <a:bodyPr anchor="b"/>
          <a:lstStyle>
            <a:lvl1pPr marL="0" indent="0">
              <a:buNone/>
              <a:defRPr sz="8640" b="1"/>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a:t>Edit Master text styles</a:t>
            </a:r>
          </a:p>
        </p:txBody>
      </p:sp>
      <p:sp>
        <p:nvSpPr>
          <p:cNvPr id="4" name="Content Placeholder 3">
            <a:extLst>
              <a:ext uri="{FF2B5EF4-FFF2-40B4-BE49-F238E27FC236}">
                <a16:creationId xmlns:a16="http://schemas.microsoft.com/office/drawing/2014/main" id="{934096C0-03AF-664D-9E97-73924E102F27}"/>
              </a:ext>
            </a:extLst>
          </p:cNvPr>
          <p:cNvSpPr>
            <a:spLocks noGrp="1"/>
          </p:cNvSpPr>
          <p:nvPr>
            <p:ph sz="half" idx="2"/>
          </p:nvPr>
        </p:nvSpPr>
        <p:spPr>
          <a:xfrm>
            <a:off x="3023239" y="12024360"/>
            <a:ext cx="18568033" cy="176860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9B82341-C6EC-2F44-8E9C-921DB22135BC}"/>
              </a:ext>
            </a:extLst>
          </p:cNvPr>
          <p:cNvSpPr>
            <a:spLocks noGrp="1"/>
          </p:cNvSpPr>
          <p:nvPr>
            <p:ph type="body" sz="quarter" idx="3"/>
          </p:nvPr>
        </p:nvSpPr>
        <p:spPr>
          <a:xfrm>
            <a:off x="22219920" y="8069582"/>
            <a:ext cx="18659477" cy="3954778"/>
          </a:xfrm>
        </p:spPr>
        <p:txBody>
          <a:bodyPr anchor="b"/>
          <a:lstStyle>
            <a:lvl1pPr marL="0" indent="0">
              <a:buNone/>
              <a:defRPr sz="8640" b="1"/>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a:t>Edit Master text styles</a:t>
            </a:r>
          </a:p>
        </p:txBody>
      </p:sp>
      <p:sp>
        <p:nvSpPr>
          <p:cNvPr id="6" name="Content Placeholder 5">
            <a:extLst>
              <a:ext uri="{FF2B5EF4-FFF2-40B4-BE49-F238E27FC236}">
                <a16:creationId xmlns:a16="http://schemas.microsoft.com/office/drawing/2014/main" id="{B1E2FF28-6586-3F41-8871-AFE181378A49}"/>
              </a:ext>
            </a:extLst>
          </p:cNvPr>
          <p:cNvSpPr>
            <a:spLocks noGrp="1"/>
          </p:cNvSpPr>
          <p:nvPr>
            <p:ph sz="quarter" idx="4"/>
          </p:nvPr>
        </p:nvSpPr>
        <p:spPr>
          <a:xfrm>
            <a:off x="22219920" y="12024360"/>
            <a:ext cx="18659477" cy="176860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3CAA8C9-9F68-8142-A67B-A6ECD3879AE4}"/>
              </a:ext>
            </a:extLst>
          </p:cNvPr>
          <p:cNvSpPr>
            <a:spLocks noGrp="1"/>
          </p:cNvSpPr>
          <p:nvPr>
            <p:ph type="dt" sz="half" idx="10"/>
          </p:nvPr>
        </p:nvSpPr>
        <p:spPr/>
        <p:txBody>
          <a:bodyPr/>
          <a:lstStyle/>
          <a:p>
            <a:fld id="{125D1BE2-72D4-D542-8F1E-811988D4E019}" type="datetimeFigureOut">
              <a:rPr lang="en-US" smtClean="0"/>
              <a:t>4/17/23</a:t>
            </a:fld>
            <a:endParaRPr lang="en-US"/>
          </a:p>
        </p:txBody>
      </p:sp>
      <p:sp>
        <p:nvSpPr>
          <p:cNvPr id="8" name="Footer Placeholder 7">
            <a:extLst>
              <a:ext uri="{FF2B5EF4-FFF2-40B4-BE49-F238E27FC236}">
                <a16:creationId xmlns:a16="http://schemas.microsoft.com/office/drawing/2014/main" id="{5A4CB2D9-2726-214F-B62A-AEEB13E9836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C88066A-F1D8-3C4C-AD12-35A6330D1825}"/>
              </a:ext>
            </a:extLst>
          </p:cNvPr>
          <p:cNvSpPr>
            <a:spLocks noGrp="1"/>
          </p:cNvSpPr>
          <p:nvPr>
            <p:ph type="sldNum" sz="quarter" idx="12"/>
          </p:nvPr>
        </p:nvSpPr>
        <p:spPr/>
        <p:txBody>
          <a:bodyPr/>
          <a:lstStyle/>
          <a:p>
            <a:fld id="{645312EC-F417-2346-8740-CAC315215B35}" type="slidenum">
              <a:rPr lang="en-US" smtClean="0"/>
              <a:t>‹#›</a:t>
            </a:fld>
            <a:endParaRPr lang="en-US"/>
          </a:p>
        </p:txBody>
      </p:sp>
    </p:spTree>
    <p:extLst>
      <p:ext uri="{BB962C8B-B14F-4D97-AF65-F5344CB8AC3E}">
        <p14:creationId xmlns:p14="http://schemas.microsoft.com/office/powerpoint/2010/main" val="39806505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DA96C5-40C3-2A48-AF11-550BFCDDC51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5E97DA6-DD57-E54C-A30D-6FA7BF5501BA}"/>
              </a:ext>
            </a:extLst>
          </p:cNvPr>
          <p:cNvSpPr>
            <a:spLocks noGrp="1"/>
          </p:cNvSpPr>
          <p:nvPr>
            <p:ph type="dt" sz="half" idx="10"/>
          </p:nvPr>
        </p:nvSpPr>
        <p:spPr/>
        <p:txBody>
          <a:bodyPr/>
          <a:lstStyle/>
          <a:p>
            <a:fld id="{125D1BE2-72D4-D542-8F1E-811988D4E019}" type="datetimeFigureOut">
              <a:rPr lang="en-US" smtClean="0"/>
              <a:t>4/17/23</a:t>
            </a:fld>
            <a:endParaRPr lang="en-US"/>
          </a:p>
        </p:txBody>
      </p:sp>
      <p:sp>
        <p:nvSpPr>
          <p:cNvPr id="4" name="Footer Placeholder 3">
            <a:extLst>
              <a:ext uri="{FF2B5EF4-FFF2-40B4-BE49-F238E27FC236}">
                <a16:creationId xmlns:a16="http://schemas.microsoft.com/office/drawing/2014/main" id="{10A91EA7-6EF8-FB47-B54A-B108D2D66E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5F156B0-2D76-BF42-A8A5-31C443B57A90}"/>
              </a:ext>
            </a:extLst>
          </p:cNvPr>
          <p:cNvSpPr>
            <a:spLocks noGrp="1"/>
          </p:cNvSpPr>
          <p:nvPr>
            <p:ph type="sldNum" sz="quarter" idx="12"/>
          </p:nvPr>
        </p:nvSpPr>
        <p:spPr/>
        <p:txBody>
          <a:bodyPr/>
          <a:lstStyle/>
          <a:p>
            <a:fld id="{645312EC-F417-2346-8740-CAC315215B35}" type="slidenum">
              <a:rPr lang="en-US" smtClean="0"/>
              <a:t>‹#›</a:t>
            </a:fld>
            <a:endParaRPr lang="en-US"/>
          </a:p>
        </p:txBody>
      </p:sp>
    </p:spTree>
    <p:extLst>
      <p:ext uri="{BB962C8B-B14F-4D97-AF65-F5344CB8AC3E}">
        <p14:creationId xmlns:p14="http://schemas.microsoft.com/office/powerpoint/2010/main" val="8823097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DCD65B6-CED5-054C-8835-E07C455A8EA6}"/>
              </a:ext>
            </a:extLst>
          </p:cNvPr>
          <p:cNvSpPr>
            <a:spLocks noGrp="1"/>
          </p:cNvSpPr>
          <p:nvPr>
            <p:ph type="dt" sz="half" idx="10"/>
          </p:nvPr>
        </p:nvSpPr>
        <p:spPr/>
        <p:txBody>
          <a:bodyPr/>
          <a:lstStyle/>
          <a:p>
            <a:fld id="{125D1BE2-72D4-D542-8F1E-811988D4E019}" type="datetimeFigureOut">
              <a:rPr lang="en-US" smtClean="0"/>
              <a:t>4/17/23</a:t>
            </a:fld>
            <a:endParaRPr lang="en-US"/>
          </a:p>
        </p:txBody>
      </p:sp>
      <p:sp>
        <p:nvSpPr>
          <p:cNvPr id="3" name="Footer Placeholder 2">
            <a:extLst>
              <a:ext uri="{FF2B5EF4-FFF2-40B4-BE49-F238E27FC236}">
                <a16:creationId xmlns:a16="http://schemas.microsoft.com/office/drawing/2014/main" id="{1339D963-7250-674D-B4B5-6B65AC15E77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C084E81-6CE7-A04E-BD24-5C33C3AABF84}"/>
              </a:ext>
            </a:extLst>
          </p:cNvPr>
          <p:cNvSpPr>
            <a:spLocks noGrp="1"/>
          </p:cNvSpPr>
          <p:nvPr>
            <p:ph type="sldNum" sz="quarter" idx="12"/>
          </p:nvPr>
        </p:nvSpPr>
        <p:spPr/>
        <p:txBody>
          <a:bodyPr/>
          <a:lstStyle/>
          <a:p>
            <a:fld id="{645312EC-F417-2346-8740-CAC315215B35}" type="slidenum">
              <a:rPr lang="en-US" smtClean="0"/>
              <a:t>‹#›</a:t>
            </a:fld>
            <a:endParaRPr lang="en-US"/>
          </a:p>
        </p:txBody>
      </p:sp>
    </p:spTree>
    <p:extLst>
      <p:ext uri="{BB962C8B-B14F-4D97-AF65-F5344CB8AC3E}">
        <p14:creationId xmlns:p14="http://schemas.microsoft.com/office/powerpoint/2010/main" val="4875141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AD60A-1E1C-0948-BD2B-286241F23722}"/>
              </a:ext>
            </a:extLst>
          </p:cNvPr>
          <p:cNvSpPr>
            <a:spLocks noGrp="1"/>
          </p:cNvSpPr>
          <p:nvPr>
            <p:ph type="title"/>
          </p:nvPr>
        </p:nvSpPr>
        <p:spPr>
          <a:xfrm>
            <a:off x="3023239" y="2194560"/>
            <a:ext cx="14156053" cy="7680960"/>
          </a:xfrm>
        </p:spPr>
        <p:txBody>
          <a:bodyPr anchor="b"/>
          <a:lstStyle>
            <a:lvl1pPr>
              <a:defRPr sz="11520"/>
            </a:lvl1pPr>
          </a:lstStyle>
          <a:p>
            <a:r>
              <a:rPr lang="en-US"/>
              <a:t>Click to edit Master title style</a:t>
            </a:r>
          </a:p>
        </p:txBody>
      </p:sp>
      <p:sp>
        <p:nvSpPr>
          <p:cNvPr id="3" name="Content Placeholder 2">
            <a:extLst>
              <a:ext uri="{FF2B5EF4-FFF2-40B4-BE49-F238E27FC236}">
                <a16:creationId xmlns:a16="http://schemas.microsoft.com/office/drawing/2014/main" id="{EDA52E73-5004-3E48-A3A1-1FB91DCFF179}"/>
              </a:ext>
            </a:extLst>
          </p:cNvPr>
          <p:cNvSpPr>
            <a:spLocks noGrp="1"/>
          </p:cNvSpPr>
          <p:nvPr>
            <p:ph idx="1"/>
          </p:nvPr>
        </p:nvSpPr>
        <p:spPr>
          <a:xfrm>
            <a:off x="18659477" y="4739642"/>
            <a:ext cx="22219920" cy="23393400"/>
          </a:xfrm>
        </p:spPr>
        <p:txBody>
          <a:bodyPr/>
          <a:lstStyle>
            <a:lvl1pPr>
              <a:defRPr sz="11520"/>
            </a:lvl1pPr>
            <a:lvl2pPr>
              <a:defRPr sz="10080"/>
            </a:lvl2pPr>
            <a:lvl3pPr>
              <a:defRPr sz="8640"/>
            </a:lvl3pPr>
            <a:lvl4pPr>
              <a:defRPr sz="7200"/>
            </a:lvl4pPr>
            <a:lvl5pPr>
              <a:defRPr sz="7200"/>
            </a:lvl5pPr>
            <a:lvl6pPr>
              <a:defRPr sz="7200"/>
            </a:lvl6pPr>
            <a:lvl7pPr>
              <a:defRPr sz="7200"/>
            </a:lvl7pPr>
            <a:lvl8pPr>
              <a:defRPr sz="7200"/>
            </a:lvl8pPr>
            <a:lvl9pPr>
              <a:defRPr sz="7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88FFAEA-7F6F-644C-875B-CAFC206E5AD0}"/>
              </a:ext>
            </a:extLst>
          </p:cNvPr>
          <p:cNvSpPr>
            <a:spLocks noGrp="1"/>
          </p:cNvSpPr>
          <p:nvPr>
            <p:ph type="body" sz="half" idx="2"/>
          </p:nvPr>
        </p:nvSpPr>
        <p:spPr>
          <a:xfrm>
            <a:off x="3023239" y="9875520"/>
            <a:ext cx="14156053" cy="18295622"/>
          </a:xfrm>
        </p:spPr>
        <p:txBody>
          <a:bodyPr/>
          <a:lstStyle>
            <a:lvl1pPr marL="0" indent="0">
              <a:buNone/>
              <a:defRPr sz="5760"/>
            </a:lvl1pPr>
            <a:lvl2pPr marL="1645920" indent="0">
              <a:buNone/>
              <a:defRPr sz="5040"/>
            </a:lvl2pPr>
            <a:lvl3pPr marL="3291840" indent="0">
              <a:buNone/>
              <a:defRPr sz="4320"/>
            </a:lvl3pPr>
            <a:lvl4pPr marL="4937760" indent="0">
              <a:buNone/>
              <a:defRPr sz="3600"/>
            </a:lvl4pPr>
            <a:lvl5pPr marL="6583680" indent="0">
              <a:buNone/>
              <a:defRPr sz="3600"/>
            </a:lvl5pPr>
            <a:lvl6pPr marL="8229600" indent="0">
              <a:buNone/>
              <a:defRPr sz="3600"/>
            </a:lvl6pPr>
            <a:lvl7pPr marL="9875520" indent="0">
              <a:buNone/>
              <a:defRPr sz="3600"/>
            </a:lvl7pPr>
            <a:lvl8pPr marL="11521440" indent="0">
              <a:buNone/>
              <a:defRPr sz="3600"/>
            </a:lvl8pPr>
            <a:lvl9pPr marL="13167360" indent="0">
              <a:buNone/>
              <a:defRPr sz="3600"/>
            </a:lvl9pPr>
          </a:lstStyle>
          <a:p>
            <a:pPr lvl="0"/>
            <a:r>
              <a:rPr lang="en-US"/>
              <a:t>Edit Master text styles</a:t>
            </a:r>
          </a:p>
        </p:txBody>
      </p:sp>
      <p:sp>
        <p:nvSpPr>
          <p:cNvPr id="5" name="Date Placeholder 4">
            <a:extLst>
              <a:ext uri="{FF2B5EF4-FFF2-40B4-BE49-F238E27FC236}">
                <a16:creationId xmlns:a16="http://schemas.microsoft.com/office/drawing/2014/main" id="{0C7ACF40-144E-6C48-AA4A-C50AA745BF7D}"/>
              </a:ext>
            </a:extLst>
          </p:cNvPr>
          <p:cNvSpPr>
            <a:spLocks noGrp="1"/>
          </p:cNvSpPr>
          <p:nvPr>
            <p:ph type="dt" sz="half" idx="10"/>
          </p:nvPr>
        </p:nvSpPr>
        <p:spPr/>
        <p:txBody>
          <a:bodyPr/>
          <a:lstStyle/>
          <a:p>
            <a:fld id="{125D1BE2-72D4-D542-8F1E-811988D4E019}" type="datetimeFigureOut">
              <a:rPr lang="en-US" smtClean="0"/>
              <a:t>4/17/23</a:t>
            </a:fld>
            <a:endParaRPr lang="en-US"/>
          </a:p>
        </p:txBody>
      </p:sp>
      <p:sp>
        <p:nvSpPr>
          <p:cNvPr id="6" name="Footer Placeholder 5">
            <a:extLst>
              <a:ext uri="{FF2B5EF4-FFF2-40B4-BE49-F238E27FC236}">
                <a16:creationId xmlns:a16="http://schemas.microsoft.com/office/drawing/2014/main" id="{AA2E2ECD-DED5-C342-B0DF-882C0CAEB4C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2ADBCD1-F474-8E4D-B20B-97F4ADECC1CC}"/>
              </a:ext>
            </a:extLst>
          </p:cNvPr>
          <p:cNvSpPr>
            <a:spLocks noGrp="1"/>
          </p:cNvSpPr>
          <p:nvPr>
            <p:ph type="sldNum" sz="quarter" idx="12"/>
          </p:nvPr>
        </p:nvSpPr>
        <p:spPr/>
        <p:txBody>
          <a:bodyPr/>
          <a:lstStyle/>
          <a:p>
            <a:fld id="{645312EC-F417-2346-8740-CAC315215B35}" type="slidenum">
              <a:rPr lang="en-US" smtClean="0"/>
              <a:t>‹#›</a:t>
            </a:fld>
            <a:endParaRPr lang="en-US"/>
          </a:p>
        </p:txBody>
      </p:sp>
    </p:spTree>
    <p:extLst>
      <p:ext uri="{BB962C8B-B14F-4D97-AF65-F5344CB8AC3E}">
        <p14:creationId xmlns:p14="http://schemas.microsoft.com/office/powerpoint/2010/main" val="26321247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1BDBED-ADC9-C449-8797-E703E144EFF6}"/>
              </a:ext>
            </a:extLst>
          </p:cNvPr>
          <p:cNvSpPr>
            <a:spLocks noGrp="1"/>
          </p:cNvSpPr>
          <p:nvPr>
            <p:ph type="title"/>
          </p:nvPr>
        </p:nvSpPr>
        <p:spPr>
          <a:xfrm>
            <a:off x="3023239" y="2194560"/>
            <a:ext cx="14156053" cy="7680960"/>
          </a:xfrm>
        </p:spPr>
        <p:txBody>
          <a:bodyPr anchor="b"/>
          <a:lstStyle>
            <a:lvl1pPr>
              <a:defRPr sz="11520"/>
            </a:lvl1pPr>
          </a:lstStyle>
          <a:p>
            <a:r>
              <a:rPr lang="en-US"/>
              <a:t>Click to edit Master title style</a:t>
            </a:r>
          </a:p>
        </p:txBody>
      </p:sp>
      <p:sp>
        <p:nvSpPr>
          <p:cNvPr id="3" name="Picture Placeholder 2">
            <a:extLst>
              <a:ext uri="{FF2B5EF4-FFF2-40B4-BE49-F238E27FC236}">
                <a16:creationId xmlns:a16="http://schemas.microsoft.com/office/drawing/2014/main" id="{B3CA32AF-8141-B04C-BBCF-5F8CDF24259B}"/>
              </a:ext>
            </a:extLst>
          </p:cNvPr>
          <p:cNvSpPr>
            <a:spLocks noGrp="1"/>
          </p:cNvSpPr>
          <p:nvPr>
            <p:ph type="pic" idx="1"/>
          </p:nvPr>
        </p:nvSpPr>
        <p:spPr>
          <a:xfrm>
            <a:off x="18659477" y="4739642"/>
            <a:ext cx="22219920" cy="23393400"/>
          </a:xfrm>
        </p:spPr>
        <p:txBody>
          <a:bodyPr/>
          <a:lstStyle>
            <a:lvl1pPr marL="0" indent="0">
              <a:buNone/>
              <a:defRPr sz="11520"/>
            </a:lvl1pPr>
            <a:lvl2pPr marL="1645920" indent="0">
              <a:buNone/>
              <a:defRPr sz="10080"/>
            </a:lvl2pPr>
            <a:lvl3pPr marL="3291840" indent="0">
              <a:buNone/>
              <a:defRPr sz="8640"/>
            </a:lvl3pPr>
            <a:lvl4pPr marL="4937760" indent="0">
              <a:buNone/>
              <a:defRPr sz="7200"/>
            </a:lvl4pPr>
            <a:lvl5pPr marL="6583680" indent="0">
              <a:buNone/>
              <a:defRPr sz="7200"/>
            </a:lvl5pPr>
            <a:lvl6pPr marL="8229600" indent="0">
              <a:buNone/>
              <a:defRPr sz="7200"/>
            </a:lvl6pPr>
            <a:lvl7pPr marL="9875520" indent="0">
              <a:buNone/>
              <a:defRPr sz="7200"/>
            </a:lvl7pPr>
            <a:lvl8pPr marL="11521440" indent="0">
              <a:buNone/>
              <a:defRPr sz="7200"/>
            </a:lvl8pPr>
            <a:lvl9pPr marL="13167360" indent="0">
              <a:buNone/>
              <a:defRPr sz="7200"/>
            </a:lvl9pPr>
          </a:lstStyle>
          <a:p>
            <a:r>
              <a:rPr lang="en-US"/>
              <a:t>Click icon to add picture</a:t>
            </a:r>
          </a:p>
        </p:txBody>
      </p:sp>
      <p:sp>
        <p:nvSpPr>
          <p:cNvPr id="4" name="Text Placeholder 3">
            <a:extLst>
              <a:ext uri="{FF2B5EF4-FFF2-40B4-BE49-F238E27FC236}">
                <a16:creationId xmlns:a16="http://schemas.microsoft.com/office/drawing/2014/main" id="{D7C54CBD-DBA1-EB49-8EE0-80CB597122F1}"/>
              </a:ext>
            </a:extLst>
          </p:cNvPr>
          <p:cNvSpPr>
            <a:spLocks noGrp="1"/>
          </p:cNvSpPr>
          <p:nvPr>
            <p:ph type="body" sz="half" idx="2"/>
          </p:nvPr>
        </p:nvSpPr>
        <p:spPr>
          <a:xfrm>
            <a:off x="3023239" y="9875520"/>
            <a:ext cx="14156053" cy="18295622"/>
          </a:xfrm>
        </p:spPr>
        <p:txBody>
          <a:bodyPr/>
          <a:lstStyle>
            <a:lvl1pPr marL="0" indent="0">
              <a:buNone/>
              <a:defRPr sz="5760"/>
            </a:lvl1pPr>
            <a:lvl2pPr marL="1645920" indent="0">
              <a:buNone/>
              <a:defRPr sz="5040"/>
            </a:lvl2pPr>
            <a:lvl3pPr marL="3291840" indent="0">
              <a:buNone/>
              <a:defRPr sz="4320"/>
            </a:lvl3pPr>
            <a:lvl4pPr marL="4937760" indent="0">
              <a:buNone/>
              <a:defRPr sz="3600"/>
            </a:lvl4pPr>
            <a:lvl5pPr marL="6583680" indent="0">
              <a:buNone/>
              <a:defRPr sz="3600"/>
            </a:lvl5pPr>
            <a:lvl6pPr marL="8229600" indent="0">
              <a:buNone/>
              <a:defRPr sz="3600"/>
            </a:lvl6pPr>
            <a:lvl7pPr marL="9875520" indent="0">
              <a:buNone/>
              <a:defRPr sz="3600"/>
            </a:lvl7pPr>
            <a:lvl8pPr marL="11521440" indent="0">
              <a:buNone/>
              <a:defRPr sz="3600"/>
            </a:lvl8pPr>
            <a:lvl9pPr marL="13167360" indent="0">
              <a:buNone/>
              <a:defRPr sz="3600"/>
            </a:lvl9pPr>
          </a:lstStyle>
          <a:p>
            <a:pPr lvl="0"/>
            <a:r>
              <a:rPr lang="en-US"/>
              <a:t>Edit Master text styles</a:t>
            </a:r>
          </a:p>
        </p:txBody>
      </p:sp>
      <p:sp>
        <p:nvSpPr>
          <p:cNvPr id="5" name="Date Placeholder 4">
            <a:extLst>
              <a:ext uri="{FF2B5EF4-FFF2-40B4-BE49-F238E27FC236}">
                <a16:creationId xmlns:a16="http://schemas.microsoft.com/office/drawing/2014/main" id="{7346D238-1734-2941-9CED-258D4009FF19}"/>
              </a:ext>
            </a:extLst>
          </p:cNvPr>
          <p:cNvSpPr>
            <a:spLocks noGrp="1"/>
          </p:cNvSpPr>
          <p:nvPr>
            <p:ph type="dt" sz="half" idx="10"/>
          </p:nvPr>
        </p:nvSpPr>
        <p:spPr/>
        <p:txBody>
          <a:bodyPr/>
          <a:lstStyle/>
          <a:p>
            <a:fld id="{125D1BE2-72D4-D542-8F1E-811988D4E019}" type="datetimeFigureOut">
              <a:rPr lang="en-US" smtClean="0"/>
              <a:t>4/17/23</a:t>
            </a:fld>
            <a:endParaRPr lang="en-US"/>
          </a:p>
        </p:txBody>
      </p:sp>
      <p:sp>
        <p:nvSpPr>
          <p:cNvPr id="6" name="Footer Placeholder 5">
            <a:extLst>
              <a:ext uri="{FF2B5EF4-FFF2-40B4-BE49-F238E27FC236}">
                <a16:creationId xmlns:a16="http://schemas.microsoft.com/office/drawing/2014/main" id="{FCD5C1E5-F47E-E247-8752-C8B970E32FD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0364959-5F09-C54B-B0E3-5103CC269C10}"/>
              </a:ext>
            </a:extLst>
          </p:cNvPr>
          <p:cNvSpPr>
            <a:spLocks noGrp="1"/>
          </p:cNvSpPr>
          <p:nvPr>
            <p:ph type="sldNum" sz="quarter" idx="12"/>
          </p:nvPr>
        </p:nvSpPr>
        <p:spPr/>
        <p:txBody>
          <a:bodyPr/>
          <a:lstStyle/>
          <a:p>
            <a:fld id="{645312EC-F417-2346-8740-CAC315215B35}" type="slidenum">
              <a:rPr lang="en-US" smtClean="0"/>
              <a:t>‹#›</a:t>
            </a:fld>
            <a:endParaRPr lang="en-US"/>
          </a:p>
        </p:txBody>
      </p:sp>
    </p:spTree>
    <p:extLst>
      <p:ext uri="{BB962C8B-B14F-4D97-AF65-F5344CB8AC3E}">
        <p14:creationId xmlns:p14="http://schemas.microsoft.com/office/powerpoint/2010/main" val="20830207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41467C2-A6DD-D04A-AE3B-8FB21CE3C6CB}"/>
              </a:ext>
            </a:extLst>
          </p:cNvPr>
          <p:cNvSpPr>
            <a:spLocks noGrp="1"/>
          </p:cNvSpPr>
          <p:nvPr>
            <p:ph type="title"/>
          </p:nvPr>
        </p:nvSpPr>
        <p:spPr>
          <a:xfrm>
            <a:off x="3017520" y="1752603"/>
            <a:ext cx="37856160" cy="636270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5114043-5AD2-684C-868E-F71F2B553685}"/>
              </a:ext>
            </a:extLst>
          </p:cNvPr>
          <p:cNvSpPr>
            <a:spLocks noGrp="1"/>
          </p:cNvSpPr>
          <p:nvPr>
            <p:ph type="body" idx="1"/>
          </p:nvPr>
        </p:nvSpPr>
        <p:spPr>
          <a:xfrm>
            <a:off x="3017520" y="8763000"/>
            <a:ext cx="37856160" cy="2088642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DD517C-1C6B-B24B-BC9D-79A1E55C0CDD}"/>
              </a:ext>
            </a:extLst>
          </p:cNvPr>
          <p:cNvSpPr>
            <a:spLocks noGrp="1"/>
          </p:cNvSpPr>
          <p:nvPr>
            <p:ph type="dt" sz="half" idx="2"/>
          </p:nvPr>
        </p:nvSpPr>
        <p:spPr>
          <a:xfrm>
            <a:off x="3017520" y="30510482"/>
            <a:ext cx="9875520" cy="1752600"/>
          </a:xfrm>
          <a:prstGeom prst="rect">
            <a:avLst/>
          </a:prstGeom>
        </p:spPr>
        <p:txBody>
          <a:bodyPr vert="horz" lIns="91440" tIns="45720" rIns="91440" bIns="45720" rtlCol="0" anchor="ctr"/>
          <a:lstStyle>
            <a:lvl1pPr algn="l">
              <a:defRPr sz="4320">
                <a:solidFill>
                  <a:schemeClr val="tx1">
                    <a:tint val="75000"/>
                  </a:schemeClr>
                </a:solidFill>
              </a:defRPr>
            </a:lvl1pPr>
          </a:lstStyle>
          <a:p>
            <a:fld id="{125D1BE2-72D4-D542-8F1E-811988D4E019}" type="datetimeFigureOut">
              <a:rPr lang="en-US" smtClean="0"/>
              <a:t>4/17/23</a:t>
            </a:fld>
            <a:endParaRPr lang="en-US"/>
          </a:p>
        </p:txBody>
      </p:sp>
      <p:sp>
        <p:nvSpPr>
          <p:cNvPr id="5" name="Footer Placeholder 4">
            <a:extLst>
              <a:ext uri="{FF2B5EF4-FFF2-40B4-BE49-F238E27FC236}">
                <a16:creationId xmlns:a16="http://schemas.microsoft.com/office/drawing/2014/main" id="{8FF055AA-4048-3040-A0F2-7826BFD63329}"/>
              </a:ext>
            </a:extLst>
          </p:cNvPr>
          <p:cNvSpPr>
            <a:spLocks noGrp="1"/>
          </p:cNvSpPr>
          <p:nvPr>
            <p:ph type="ftr" sz="quarter" idx="3"/>
          </p:nvPr>
        </p:nvSpPr>
        <p:spPr>
          <a:xfrm>
            <a:off x="14538960" y="30510482"/>
            <a:ext cx="14813280" cy="1752600"/>
          </a:xfrm>
          <a:prstGeom prst="rect">
            <a:avLst/>
          </a:prstGeom>
        </p:spPr>
        <p:txBody>
          <a:bodyPr vert="horz" lIns="91440" tIns="45720" rIns="91440" bIns="45720" rtlCol="0" anchor="ctr"/>
          <a:lstStyle>
            <a:lvl1pPr algn="ctr">
              <a:defRPr sz="432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6FE07E0-BBFB-0F4C-9666-E0E019FDD6AF}"/>
              </a:ext>
            </a:extLst>
          </p:cNvPr>
          <p:cNvSpPr>
            <a:spLocks noGrp="1"/>
          </p:cNvSpPr>
          <p:nvPr>
            <p:ph type="sldNum" sz="quarter" idx="4"/>
          </p:nvPr>
        </p:nvSpPr>
        <p:spPr>
          <a:xfrm>
            <a:off x="30998160" y="30510482"/>
            <a:ext cx="9875520" cy="1752600"/>
          </a:xfrm>
          <a:prstGeom prst="rect">
            <a:avLst/>
          </a:prstGeom>
        </p:spPr>
        <p:txBody>
          <a:bodyPr vert="horz" lIns="91440" tIns="45720" rIns="91440" bIns="45720" rtlCol="0" anchor="ctr"/>
          <a:lstStyle>
            <a:lvl1pPr algn="r">
              <a:defRPr sz="4320">
                <a:solidFill>
                  <a:schemeClr val="tx1">
                    <a:tint val="75000"/>
                  </a:schemeClr>
                </a:solidFill>
              </a:defRPr>
            </a:lvl1pPr>
          </a:lstStyle>
          <a:p>
            <a:fld id="{645312EC-F417-2346-8740-CAC315215B35}" type="slidenum">
              <a:rPr lang="en-US" smtClean="0"/>
              <a:t>‹#›</a:t>
            </a:fld>
            <a:endParaRPr lang="en-US"/>
          </a:p>
        </p:txBody>
      </p:sp>
    </p:spTree>
    <p:extLst>
      <p:ext uri="{BB962C8B-B14F-4D97-AF65-F5344CB8AC3E}">
        <p14:creationId xmlns:p14="http://schemas.microsoft.com/office/powerpoint/2010/main" val="779429797"/>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 id="2147483671" r:id="rId16"/>
    <p:sldLayoutId id="2147483672" r:id="rId17"/>
  </p:sldLayoutIdLst>
  <p:txStyles>
    <p:titleStyle>
      <a:lvl1pPr algn="l" defTabSz="3291840" rtl="0" eaLnBrk="1" latinLnBrk="0" hangingPunct="1">
        <a:lnSpc>
          <a:spcPct val="90000"/>
        </a:lnSpc>
        <a:spcBef>
          <a:spcPct val="0"/>
        </a:spcBef>
        <a:buNone/>
        <a:defRPr sz="15840" kern="1200">
          <a:solidFill>
            <a:schemeClr val="tx1"/>
          </a:solidFill>
          <a:latin typeface="+mj-lt"/>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tx1"/>
          </a:solidFill>
          <a:latin typeface="+mn-lt"/>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tx1"/>
          </a:solidFill>
          <a:latin typeface="+mn-lt"/>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tx1"/>
          </a:solidFill>
          <a:latin typeface="+mn-lt"/>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387B1-5BFA-B146-B506-279754BAC3FC}"/>
              </a:ext>
            </a:extLst>
          </p:cNvPr>
          <p:cNvSpPr>
            <a:spLocks noGrp="1"/>
          </p:cNvSpPr>
          <p:nvPr>
            <p:ph type="title"/>
          </p:nvPr>
        </p:nvSpPr>
        <p:spPr>
          <a:xfrm>
            <a:off x="2333005" y="2121564"/>
            <a:ext cx="32390799" cy="2884711"/>
          </a:xfrm>
        </p:spPr>
        <p:txBody>
          <a:bodyPr>
            <a:normAutofit/>
          </a:bodyPr>
          <a:lstStyle/>
          <a:p>
            <a:r>
              <a:rPr lang="en-US" sz="9600" b="1" dirty="0">
                <a:latin typeface="Helvetica" pitchFamily="2" charset="0"/>
              </a:rPr>
              <a:t>Knight Foundation School of Computing and Information Sciences</a:t>
            </a:r>
          </a:p>
        </p:txBody>
      </p:sp>
      <p:sp>
        <p:nvSpPr>
          <p:cNvPr id="3" name="Content Placeholder 2">
            <a:extLst>
              <a:ext uri="{FF2B5EF4-FFF2-40B4-BE49-F238E27FC236}">
                <a16:creationId xmlns:a16="http://schemas.microsoft.com/office/drawing/2014/main" id="{1DD443F2-1F58-FA4A-B4E3-FEE2B0BD87A2}"/>
              </a:ext>
            </a:extLst>
          </p:cNvPr>
          <p:cNvSpPr>
            <a:spLocks noGrp="1"/>
          </p:cNvSpPr>
          <p:nvPr>
            <p:ph idx="1"/>
          </p:nvPr>
        </p:nvSpPr>
        <p:spPr>
          <a:xfrm>
            <a:off x="11420203" y="3788795"/>
            <a:ext cx="21050794" cy="1445082"/>
          </a:xfrm>
        </p:spPr>
        <p:txBody>
          <a:bodyPr>
            <a:normAutofit/>
          </a:bodyPr>
          <a:lstStyle/>
          <a:p>
            <a:pPr marL="0" indent="0" algn="ctr">
              <a:buNone/>
            </a:pPr>
            <a:r>
              <a:rPr lang="en-US" sz="6600" dirty="0">
                <a:latin typeface="Helvetica" pitchFamily="2" charset="0"/>
              </a:rPr>
              <a:t>Spring 2023 Senior Design Project</a:t>
            </a:r>
          </a:p>
        </p:txBody>
      </p:sp>
      <p:sp>
        <p:nvSpPr>
          <p:cNvPr id="6" name="Title 1">
            <a:extLst>
              <a:ext uri="{FF2B5EF4-FFF2-40B4-BE49-F238E27FC236}">
                <a16:creationId xmlns:a16="http://schemas.microsoft.com/office/drawing/2014/main" id="{289961D9-513B-8DEE-510B-6532EB547A7C}"/>
              </a:ext>
            </a:extLst>
          </p:cNvPr>
          <p:cNvSpPr txBox="1">
            <a:spLocks/>
          </p:cNvSpPr>
          <p:nvPr/>
        </p:nvSpPr>
        <p:spPr>
          <a:xfrm>
            <a:off x="14678452" y="5375866"/>
            <a:ext cx="24759014" cy="2884711"/>
          </a:xfrm>
          <a:prstGeom prst="rect">
            <a:avLst/>
          </a:prstGeom>
        </p:spPr>
        <p:txBody>
          <a:bodyPr vert="horz" lIns="91440" tIns="45720" rIns="91440" bIns="45720" rtlCol="0" anchor="ctr">
            <a:normAutofit/>
          </a:bodyPr>
          <a:lstStyle>
            <a:lvl1pPr algn="l" defTabSz="3291840" rtl="0" eaLnBrk="1" latinLnBrk="0" hangingPunct="1">
              <a:lnSpc>
                <a:spcPct val="90000"/>
              </a:lnSpc>
              <a:spcBef>
                <a:spcPct val="0"/>
              </a:spcBef>
              <a:buNone/>
              <a:defRPr sz="15840" kern="1200">
                <a:solidFill>
                  <a:schemeClr val="tx1"/>
                </a:solidFill>
                <a:latin typeface="+mj-lt"/>
                <a:ea typeface="+mj-ea"/>
                <a:cs typeface="+mj-cs"/>
              </a:defRPr>
            </a:lvl1pPr>
          </a:lstStyle>
          <a:p>
            <a:pPr algn="ctr">
              <a:buClrTx/>
              <a:buFontTx/>
            </a:pPr>
            <a:r>
              <a:rPr lang="en-US" sz="11500" b="1" dirty="0">
                <a:latin typeface="Helvetica" pitchFamily="2" charset="0"/>
              </a:rPr>
              <a:t>Apple Watch Weight App</a:t>
            </a:r>
          </a:p>
        </p:txBody>
      </p:sp>
      <p:sp>
        <p:nvSpPr>
          <p:cNvPr id="7" name="Content Placeholder 2">
            <a:extLst>
              <a:ext uri="{FF2B5EF4-FFF2-40B4-BE49-F238E27FC236}">
                <a16:creationId xmlns:a16="http://schemas.microsoft.com/office/drawing/2014/main" id="{1188A158-41D4-6E70-8EDA-0757ED2AA220}"/>
              </a:ext>
            </a:extLst>
          </p:cNvPr>
          <p:cNvSpPr txBox="1">
            <a:spLocks/>
          </p:cNvSpPr>
          <p:nvPr/>
        </p:nvSpPr>
        <p:spPr>
          <a:xfrm>
            <a:off x="26858185" y="29470618"/>
            <a:ext cx="12351623" cy="2127946"/>
          </a:xfrm>
          <a:prstGeom prst="rect">
            <a:avLst/>
          </a:prstGeom>
        </p:spPr>
        <p:txBody>
          <a:bodyPr vert="horz" lIns="91440" tIns="45720" rIns="91440" bIns="45720" rtlCol="0">
            <a:normAutofit/>
          </a:bodyPr>
          <a:lst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tx1"/>
                </a:solidFill>
                <a:latin typeface="+mn-lt"/>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tx1"/>
                </a:solidFill>
                <a:latin typeface="+mn-lt"/>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tx1"/>
                </a:solidFill>
                <a:latin typeface="+mn-lt"/>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a:lstStyle>
          <a:p>
            <a:pPr marL="0" indent="0" algn="ctr">
              <a:buClrTx/>
              <a:buFont typeface="Arial" panose="020B0604020202020204" pitchFamily="34" charset="0"/>
              <a:buNone/>
            </a:pPr>
            <a:r>
              <a:rPr lang="en-US" sz="4800" spc="300" dirty="0">
                <a:solidFill>
                  <a:schemeClr val="bg1"/>
                </a:solidFill>
                <a:latin typeface="Helvetica" pitchFamily="2" charset="0"/>
              </a:rPr>
              <a:t>Acknowledgement</a:t>
            </a:r>
          </a:p>
        </p:txBody>
      </p:sp>
      <p:pic>
        <p:nvPicPr>
          <p:cNvPr id="9" name="Picture 8" descr="A picture containing text, bottle, black&#10;&#10;Description automatically generated">
            <a:extLst>
              <a:ext uri="{FF2B5EF4-FFF2-40B4-BE49-F238E27FC236}">
                <a16:creationId xmlns:a16="http://schemas.microsoft.com/office/drawing/2014/main" id="{DF28CF52-6AD2-D4C6-B3DF-5797AE4C43E8}"/>
              </a:ext>
            </a:extLst>
          </p:cNvPr>
          <p:cNvPicPr>
            <a:picLocks noChangeAspect="1"/>
          </p:cNvPicPr>
          <p:nvPr/>
        </p:nvPicPr>
        <p:blipFill>
          <a:blip r:embed="rId3"/>
          <a:stretch>
            <a:fillRect/>
          </a:stretch>
        </p:blipFill>
        <p:spPr>
          <a:xfrm>
            <a:off x="844061" y="29609136"/>
            <a:ext cx="14363637" cy="2127945"/>
          </a:xfrm>
          <a:prstGeom prst="rect">
            <a:avLst/>
          </a:prstGeom>
        </p:spPr>
      </p:pic>
      <p:sp>
        <p:nvSpPr>
          <p:cNvPr id="11" name="Content Placeholder 2">
            <a:extLst>
              <a:ext uri="{FF2B5EF4-FFF2-40B4-BE49-F238E27FC236}">
                <a16:creationId xmlns:a16="http://schemas.microsoft.com/office/drawing/2014/main" id="{C84852C7-EC07-262F-42CA-4461DF4634CE}"/>
              </a:ext>
            </a:extLst>
          </p:cNvPr>
          <p:cNvSpPr txBox="1">
            <a:spLocks/>
          </p:cNvSpPr>
          <p:nvPr/>
        </p:nvSpPr>
        <p:spPr>
          <a:xfrm>
            <a:off x="30140314" y="30452101"/>
            <a:ext cx="6734483" cy="2127946"/>
          </a:xfrm>
          <a:prstGeom prst="rect">
            <a:avLst/>
          </a:prstGeom>
        </p:spPr>
        <p:txBody>
          <a:bodyPr vert="horz" lIns="91440" tIns="45720" rIns="91440" bIns="45720" rtlCol="0">
            <a:normAutofit fontScale="92500"/>
          </a:bodyPr>
          <a:lst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tx1"/>
                </a:solidFill>
                <a:latin typeface="+mn-lt"/>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tx1"/>
                </a:solidFill>
                <a:latin typeface="+mn-lt"/>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tx1"/>
                </a:solidFill>
                <a:latin typeface="+mn-lt"/>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a:lstStyle>
          <a:p>
            <a:pPr marL="0" indent="0">
              <a:buNone/>
            </a:pPr>
            <a:r>
              <a:rPr lang="en-US" sz="2800" b="0" i="0" u="none" strike="noStrike" cap="none" dirty="0">
                <a:solidFill>
                  <a:schemeClr val="bg1"/>
                </a:solidFill>
                <a:latin typeface="Arial"/>
                <a:ea typeface="Arial"/>
                <a:cs typeface="Arial"/>
                <a:sym typeface="Arial"/>
              </a:rPr>
              <a:t>The material presented in this poster is based upon the work supported by Jessica </a:t>
            </a:r>
            <a:r>
              <a:rPr lang="en-US" sz="2800" b="0" i="0" u="none" strike="noStrike" cap="none" dirty="0" err="1">
                <a:solidFill>
                  <a:schemeClr val="bg1"/>
                </a:solidFill>
                <a:latin typeface="Arial"/>
                <a:ea typeface="Arial"/>
                <a:cs typeface="Arial"/>
                <a:sym typeface="Arial"/>
              </a:rPr>
              <a:t>Ramella</a:t>
            </a:r>
            <a:r>
              <a:rPr lang="en-US" sz="2800" b="0" i="0" u="none" strike="noStrike" cap="none" dirty="0">
                <a:solidFill>
                  <a:schemeClr val="bg1"/>
                </a:solidFill>
                <a:latin typeface="Arial"/>
                <a:ea typeface="Arial"/>
                <a:cs typeface="Arial"/>
                <a:sym typeface="Arial"/>
              </a:rPr>
              <a:t>. We thank Jessica </a:t>
            </a:r>
            <a:r>
              <a:rPr lang="en-US" sz="2800" b="0" i="0" u="none" strike="noStrike" cap="none" dirty="0" err="1">
                <a:solidFill>
                  <a:schemeClr val="bg1"/>
                </a:solidFill>
                <a:latin typeface="Arial"/>
                <a:ea typeface="Arial"/>
                <a:cs typeface="Arial"/>
                <a:sym typeface="Arial"/>
              </a:rPr>
              <a:t>Ramella</a:t>
            </a:r>
            <a:r>
              <a:rPr lang="en-US" sz="2800" b="0" i="0" u="none" strike="noStrike" cap="none" dirty="0">
                <a:solidFill>
                  <a:schemeClr val="bg1"/>
                </a:solidFill>
                <a:latin typeface="Arial"/>
                <a:ea typeface="Arial"/>
                <a:cs typeface="Arial"/>
                <a:sym typeface="Arial"/>
              </a:rPr>
              <a:t> for assistance, cooperation and mentorship that I/we received throughout this process</a:t>
            </a:r>
            <a:endParaRPr lang="en-US" sz="1800" b="0" i="0" u="none" strike="noStrike" cap="none" dirty="0">
              <a:solidFill>
                <a:schemeClr val="bg1"/>
              </a:solidFill>
              <a:latin typeface="Arial"/>
              <a:ea typeface="Arial"/>
              <a:cs typeface="Arial"/>
              <a:sym typeface="Arial"/>
            </a:endParaRPr>
          </a:p>
        </p:txBody>
      </p:sp>
      <p:pic>
        <p:nvPicPr>
          <p:cNvPr id="13" name="Picture 12" descr="Logo&#10;&#10;Description automatically generated">
            <a:extLst>
              <a:ext uri="{FF2B5EF4-FFF2-40B4-BE49-F238E27FC236}">
                <a16:creationId xmlns:a16="http://schemas.microsoft.com/office/drawing/2014/main" id="{E5E31A48-CCD8-B415-AD0E-E97DA9654007}"/>
              </a:ext>
            </a:extLst>
          </p:cNvPr>
          <p:cNvPicPr>
            <a:picLocks noChangeAspect="1"/>
          </p:cNvPicPr>
          <p:nvPr/>
        </p:nvPicPr>
        <p:blipFill>
          <a:blip r:embed="rId4"/>
          <a:stretch>
            <a:fillRect/>
          </a:stretch>
        </p:blipFill>
        <p:spPr>
          <a:xfrm>
            <a:off x="37967139" y="29471181"/>
            <a:ext cx="5080000" cy="2362200"/>
          </a:xfrm>
          <a:prstGeom prst="rect">
            <a:avLst/>
          </a:prstGeom>
        </p:spPr>
      </p:pic>
      <p:pic>
        <p:nvPicPr>
          <p:cNvPr id="14" name="Picture 13" descr="Graphical user interface&#10;&#10;Description automatically generated">
            <a:extLst>
              <a:ext uri="{FF2B5EF4-FFF2-40B4-BE49-F238E27FC236}">
                <a16:creationId xmlns:a16="http://schemas.microsoft.com/office/drawing/2014/main" id="{A6D1F073-B15A-1A01-A54E-1EBA247BD463}"/>
              </a:ext>
            </a:extLst>
          </p:cNvPr>
          <p:cNvPicPr>
            <a:picLocks noChangeAspect="1"/>
          </p:cNvPicPr>
          <p:nvPr/>
        </p:nvPicPr>
        <p:blipFill>
          <a:blip r:embed="rId5"/>
          <a:stretch>
            <a:fillRect/>
          </a:stretch>
        </p:blipFill>
        <p:spPr>
          <a:xfrm>
            <a:off x="27598995" y="18966359"/>
            <a:ext cx="14249618" cy="8015410"/>
          </a:xfrm>
          <a:prstGeom prst="rect">
            <a:avLst/>
          </a:prstGeom>
        </p:spPr>
      </p:pic>
      <p:pic>
        <p:nvPicPr>
          <p:cNvPr id="15" name="Picture 14" descr="Graphical user interface, application, Teams&#10;&#10;Description automatically generated">
            <a:extLst>
              <a:ext uri="{FF2B5EF4-FFF2-40B4-BE49-F238E27FC236}">
                <a16:creationId xmlns:a16="http://schemas.microsoft.com/office/drawing/2014/main" id="{6A02A484-C1D5-1377-FC6C-FE1FB5F90010}"/>
              </a:ext>
            </a:extLst>
          </p:cNvPr>
          <p:cNvPicPr>
            <a:picLocks noChangeAspect="1"/>
          </p:cNvPicPr>
          <p:nvPr/>
        </p:nvPicPr>
        <p:blipFill>
          <a:blip r:embed="rId6"/>
          <a:stretch>
            <a:fillRect/>
          </a:stretch>
        </p:blipFill>
        <p:spPr>
          <a:xfrm>
            <a:off x="27598997" y="14112509"/>
            <a:ext cx="14249616" cy="8015409"/>
          </a:xfrm>
          <a:prstGeom prst="rect">
            <a:avLst/>
          </a:prstGeom>
        </p:spPr>
      </p:pic>
      <p:pic>
        <p:nvPicPr>
          <p:cNvPr id="17" name="Picture 16" descr="Graphical user interface, application, Teams&#10;&#10;Description automatically generated">
            <a:extLst>
              <a:ext uri="{FF2B5EF4-FFF2-40B4-BE49-F238E27FC236}">
                <a16:creationId xmlns:a16="http://schemas.microsoft.com/office/drawing/2014/main" id="{4141F7B3-0A51-5F05-AFCC-D7107EDB7EE9}"/>
              </a:ext>
            </a:extLst>
          </p:cNvPr>
          <p:cNvPicPr>
            <a:picLocks noChangeAspect="1"/>
          </p:cNvPicPr>
          <p:nvPr/>
        </p:nvPicPr>
        <p:blipFill>
          <a:blip r:embed="rId7"/>
          <a:stretch>
            <a:fillRect/>
          </a:stretch>
        </p:blipFill>
        <p:spPr>
          <a:xfrm>
            <a:off x="14605486" y="19840289"/>
            <a:ext cx="12695965" cy="7141480"/>
          </a:xfrm>
          <a:prstGeom prst="rect">
            <a:avLst/>
          </a:prstGeom>
        </p:spPr>
      </p:pic>
      <p:sp>
        <p:nvSpPr>
          <p:cNvPr id="21" name="Content Placeholder 2">
            <a:extLst>
              <a:ext uri="{FF2B5EF4-FFF2-40B4-BE49-F238E27FC236}">
                <a16:creationId xmlns:a16="http://schemas.microsoft.com/office/drawing/2014/main" id="{87A2EE24-7438-36AC-7671-B33DFA14C2C1}"/>
              </a:ext>
            </a:extLst>
          </p:cNvPr>
          <p:cNvSpPr txBox="1">
            <a:spLocks/>
          </p:cNvSpPr>
          <p:nvPr/>
        </p:nvSpPr>
        <p:spPr>
          <a:xfrm>
            <a:off x="16051757" y="29548350"/>
            <a:ext cx="11978759" cy="1445082"/>
          </a:xfrm>
          <a:prstGeom prst="rect">
            <a:avLst/>
          </a:prstGeom>
        </p:spPr>
        <p:txBody>
          <a:bodyPr vert="horz" lIns="91440" tIns="45720" rIns="91440" bIns="45720" rtlCol="0">
            <a:normAutofit/>
          </a:bodyPr>
          <a:lst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tx1"/>
                </a:solidFill>
                <a:latin typeface="+mn-lt"/>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tx1"/>
                </a:solidFill>
                <a:latin typeface="+mn-lt"/>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tx1"/>
                </a:solidFill>
                <a:latin typeface="+mn-lt"/>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a:lstStyle>
          <a:p>
            <a:pPr marL="0" indent="0">
              <a:buClrTx/>
              <a:buFont typeface="Arial" panose="020B0604020202020204" pitchFamily="34" charset="0"/>
              <a:buNone/>
            </a:pPr>
            <a:r>
              <a:rPr lang="en-US" sz="4800" b="1" dirty="0">
                <a:solidFill>
                  <a:schemeClr val="bg1"/>
                </a:solidFill>
                <a:latin typeface="Helvetica" pitchFamily="2" charset="0"/>
              </a:rPr>
              <a:t>Student: Daniel Condly </a:t>
            </a:r>
          </a:p>
          <a:p>
            <a:pPr marL="0" indent="0" algn="ctr">
              <a:buClrTx/>
              <a:buNone/>
            </a:pPr>
            <a:endParaRPr lang="en-US" sz="5400" b="1" dirty="0">
              <a:solidFill>
                <a:schemeClr val="bg1"/>
              </a:solidFill>
              <a:latin typeface="Helvetica" pitchFamily="2" charset="0"/>
            </a:endParaRPr>
          </a:p>
          <a:p>
            <a:pPr marL="0" indent="0" algn="ctr">
              <a:buClrTx/>
              <a:buNone/>
            </a:pPr>
            <a:endParaRPr lang="en-US" sz="5400" b="1" dirty="0">
              <a:solidFill>
                <a:schemeClr val="bg1"/>
              </a:solidFill>
              <a:latin typeface="Helvetica" pitchFamily="2" charset="0"/>
            </a:endParaRPr>
          </a:p>
          <a:p>
            <a:pPr marL="0" indent="0" algn="ctr">
              <a:buClrTx/>
              <a:buFont typeface="Arial" panose="020B0604020202020204" pitchFamily="34" charset="0"/>
              <a:buNone/>
            </a:pPr>
            <a:endParaRPr lang="en-US" sz="5400" b="1" dirty="0">
              <a:solidFill>
                <a:schemeClr val="bg1"/>
              </a:solidFill>
              <a:latin typeface="Helvetica" pitchFamily="2" charset="0"/>
            </a:endParaRPr>
          </a:p>
        </p:txBody>
      </p:sp>
      <p:sp>
        <p:nvSpPr>
          <p:cNvPr id="24" name="TextBox 23">
            <a:extLst>
              <a:ext uri="{FF2B5EF4-FFF2-40B4-BE49-F238E27FC236}">
                <a16:creationId xmlns:a16="http://schemas.microsoft.com/office/drawing/2014/main" id="{412ED10B-84C3-CB78-E273-602F495AB546}"/>
              </a:ext>
            </a:extLst>
          </p:cNvPr>
          <p:cNvSpPr txBox="1"/>
          <p:nvPr/>
        </p:nvSpPr>
        <p:spPr>
          <a:xfrm>
            <a:off x="16051757" y="30361912"/>
            <a:ext cx="14932335" cy="2308324"/>
          </a:xfrm>
          <a:prstGeom prst="rect">
            <a:avLst/>
          </a:prstGeom>
          <a:noFill/>
        </p:spPr>
        <p:txBody>
          <a:bodyPr wrap="square" rtlCol="0">
            <a:spAutoFit/>
          </a:bodyPr>
          <a:lstStyle/>
          <a:p>
            <a:pPr marL="0" indent="0">
              <a:buClrTx/>
              <a:buFont typeface="Arial" panose="020B0604020202020204" pitchFamily="34" charset="0"/>
              <a:buNone/>
            </a:pPr>
            <a:r>
              <a:rPr lang="en-US" sz="4800" b="1" dirty="0">
                <a:solidFill>
                  <a:schemeClr val="bg1"/>
                </a:solidFill>
                <a:latin typeface="Helvetica" pitchFamily="2" charset="0"/>
              </a:rPr>
              <a:t>Instructor: </a:t>
            </a:r>
            <a:r>
              <a:rPr lang="en-US" sz="4800" b="1" u="none" strike="noStrike" cap="none" dirty="0">
                <a:solidFill>
                  <a:schemeClr val="bg1"/>
                </a:solidFill>
                <a:latin typeface="Helvetica" pitchFamily="2" charset="0"/>
                <a:ea typeface="Arial"/>
                <a:cs typeface="Arial"/>
                <a:sym typeface="Arial"/>
              </a:rPr>
              <a:t>Masoud </a:t>
            </a:r>
            <a:r>
              <a:rPr lang="en-US" sz="4800" b="1" u="none" strike="noStrike" cap="none" dirty="0" err="1">
                <a:solidFill>
                  <a:schemeClr val="bg1"/>
                </a:solidFill>
                <a:latin typeface="Helvetica" pitchFamily="2" charset="0"/>
                <a:ea typeface="Arial"/>
                <a:cs typeface="Arial"/>
                <a:sym typeface="Arial"/>
              </a:rPr>
              <a:t>Sadjadi</a:t>
            </a:r>
            <a:r>
              <a:rPr lang="en-US" sz="4800" b="1" u="none" strike="noStrike" cap="none" dirty="0">
                <a:solidFill>
                  <a:schemeClr val="bg1"/>
                </a:solidFill>
                <a:latin typeface="Helvetica" pitchFamily="2" charset="0"/>
                <a:ea typeface="Arial"/>
                <a:cs typeface="Arial"/>
                <a:sym typeface="Arial"/>
              </a:rPr>
              <a:t>, </a:t>
            </a:r>
            <a:r>
              <a:rPr lang="en-US" sz="4800" b="1" u="none" strike="noStrike" cap="none" dirty="0" err="1">
                <a:solidFill>
                  <a:schemeClr val="bg1"/>
                </a:solidFill>
                <a:latin typeface="Helvetica" pitchFamily="2" charset="0"/>
                <a:ea typeface="Arial"/>
                <a:cs typeface="Arial"/>
                <a:sym typeface="Arial"/>
              </a:rPr>
              <a:t>Ph.D</a:t>
            </a:r>
            <a:r>
              <a:rPr lang="en-US" sz="4800" b="1" dirty="0">
                <a:solidFill>
                  <a:schemeClr val="bg1"/>
                </a:solidFill>
                <a:latin typeface="Helvetica" pitchFamily="2" charset="0"/>
                <a:ea typeface="Arial"/>
                <a:cs typeface="Arial"/>
              </a:rPr>
              <a:t> </a:t>
            </a:r>
          </a:p>
          <a:p>
            <a:pPr marL="0" indent="0">
              <a:buClrTx/>
              <a:buFont typeface="Arial" panose="020B0604020202020204" pitchFamily="34" charset="0"/>
              <a:buNone/>
            </a:pPr>
            <a:r>
              <a:rPr lang="en-US" sz="4800" b="1" dirty="0">
                <a:solidFill>
                  <a:schemeClr val="bg1"/>
                </a:solidFill>
                <a:latin typeface="Helvetica" pitchFamily="2" charset="0"/>
              </a:rPr>
              <a:t>Product Owner: </a:t>
            </a:r>
            <a:r>
              <a:rPr lang="en-US" sz="4800" b="1" i="0" u="none" strike="noStrike" dirty="0">
                <a:solidFill>
                  <a:schemeClr val="bg1"/>
                </a:solidFill>
                <a:effectLst/>
                <a:latin typeface="Helvetica" pitchFamily="2" charset="0"/>
              </a:rPr>
              <a:t>Jessica </a:t>
            </a:r>
            <a:r>
              <a:rPr lang="en-US" sz="4800" b="1" i="0" u="none" strike="noStrike" dirty="0" err="1">
                <a:solidFill>
                  <a:schemeClr val="bg1"/>
                </a:solidFill>
                <a:effectLst/>
                <a:latin typeface="Helvetica" pitchFamily="2" charset="0"/>
              </a:rPr>
              <a:t>Ramella</a:t>
            </a:r>
            <a:r>
              <a:rPr lang="en-US" sz="4800" b="1" i="0" u="none" strike="noStrike" dirty="0">
                <a:solidFill>
                  <a:schemeClr val="bg1"/>
                </a:solidFill>
                <a:effectLst/>
                <a:latin typeface="Helvetica" pitchFamily="2" charset="0"/>
              </a:rPr>
              <a:t>-Roman, Ph.D.</a:t>
            </a:r>
          </a:p>
          <a:p>
            <a:endParaRPr lang="en-US" sz="4800" b="1" dirty="0">
              <a:solidFill>
                <a:schemeClr val="bg1"/>
              </a:solidFill>
            </a:endParaRPr>
          </a:p>
        </p:txBody>
      </p:sp>
      <p:sp>
        <p:nvSpPr>
          <p:cNvPr id="26" name="Content Placeholder 2">
            <a:extLst>
              <a:ext uri="{FF2B5EF4-FFF2-40B4-BE49-F238E27FC236}">
                <a16:creationId xmlns:a16="http://schemas.microsoft.com/office/drawing/2014/main" id="{917F605E-D40A-1DBD-E9AE-F62D262ADD22}"/>
              </a:ext>
            </a:extLst>
          </p:cNvPr>
          <p:cNvSpPr txBox="1">
            <a:spLocks/>
          </p:cNvSpPr>
          <p:nvPr/>
        </p:nvSpPr>
        <p:spPr>
          <a:xfrm>
            <a:off x="882941" y="5890536"/>
            <a:ext cx="7411669" cy="6299423"/>
          </a:xfrm>
          <a:prstGeom prst="rect">
            <a:avLst/>
          </a:prstGeom>
        </p:spPr>
        <p:txBody>
          <a:bodyPr vert="horz" lIns="91440" tIns="45720" rIns="91440" bIns="45720" rtlCol="0">
            <a:normAutofit/>
          </a:bodyPr>
          <a:lst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tx1"/>
                </a:solidFill>
                <a:latin typeface="+mn-lt"/>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tx1"/>
                </a:solidFill>
                <a:latin typeface="+mn-lt"/>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tx1"/>
                </a:solidFill>
                <a:latin typeface="+mn-lt"/>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a:lstStyle>
          <a:p>
            <a:pPr marL="25400" marR="12700" indent="0">
              <a:lnSpc>
                <a:spcPct val="100000"/>
              </a:lnSpc>
              <a:spcBef>
                <a:spcPts val="0"/>
              </a:spcBef>
              <a:buSzPts val="4400"/>
              <a:buNone/>
            </a:pPr>
            <a:r>
              <a:rPr lang="en-US" sz="3200" b="1" dirty="0">
                <a:latin typeface="Helvetica" pitchFamily="2" charset="0"/>
              </a:rPr>
              <a:t>PROBLEM</a:t>
            </a:r>
          </a:p>
          <a:p>
            <a:pPr marL="25400" marR="12700" indent="0" algn="ctr">
              <a:lnSpc>
                <a:spcPct val="100000"/>
              </a:lnSpc>
              <a:spcBef>
                <a:spcPts val="0"/>
              </a:spcBef>
              <a:buSzPts val="4400"/>
              <a:buNone/>
            </a:pPr>
            <a:endParaRPr lang="en-US" sz="3200" b="0" i="0" u="none" strike="noStrike" cap="none" dirty="0">
              <a:solidFill>
                <a:schemeClr val="dk1"/>
              </a:solidFill>
              <a:latin typeface="Arial"/>
              <a:ea typeface="Arial"/>
              <a:cs typeface="Arial"/>
              <a:sym typeface="Arial"/>
            </a:endParaRPr>
          </a:p>
          <a:p>
            <a:pPr marL="25400" marR="12700" lvl="0" indent="0" rtl="0">
              <a:lnSpc>
                <a:spcPct val="100000"/>
              </a:lnSpc>
              <a:spcBef>
                <a:spcPts val="0"/>
              </a:spcBef>
              <a:spcAft>
                <a:spcPts val="0"/>
              </a:spcAft>
              <a:buClr>
                <a:srgbClr val="000000"/>
              </a:buClr>
              <a:buSzPts val="4400"/>
              <a:buFont typeface="Arial"/>
              <a:buNone/>
            </a:pPr>
            <a:r>
              <a:rPr lang="en-US" sz="3200" b="0" i="0" u="none" strike="noStrike" cap="none" dirty="0">
                <a:solidFill>
                  <a:schemeClr val="dk1"/>
                </a:solidFill>
                <a:latin typeface="Arial"/>
                <a:ea typeface="Arial"/>
                <a:cs typeface="Arial"/>
                <a:sym typeface="Arial"/>
              </a:rPr>
              <a:t>The product owner has requested a mobile application to be paired with a hardware device to measure a user's weight. While the hardware weight scale component is in development, a mobile app with a friendly UI/UX for </a:t>
            </a:r>
            <a:r>
              <a:rPr lang="en-US" sz="3200" dirty="0">
                <a:solidFill>
                  <a:schemeClr val="dk1"/>
                </a:solidFill>
              </a:rPr>
              <a:t>A</a:t>
            </a:r>
            <a:r>
              <a:rPr lang="en-US" sz="3200" b="0" i="0" u="none" strike="noStrike" cap="none" dirty="0">
                <a:solidFill>
                  <a:schemeClr val="dk1"/>
                </a:solidFill>
                <a:latin typeface="Arial"/>
                <a:ea typeface="Arial"/>
                <a:cs typeface="Arial"/>
                <a:sym typeface="Arial"/>
              </a:rPr>
              <a:t>pple Watch and iPhone has been refined.</a:t>
            </a:r>
          </a:p>
        </p:txBody>
      </p:sp>
      <p:sp>
        <p:nvSpPr>
          <p:cNvPr id="27" name="Content Placeholder 2">
            <a:extLst>
              <a:ext uri="{FF2B5EF4-FFF2-40B4-BE49-F238E27FC236}">
                <a16:creationId xmlns:a16="http://schemas.microsoft.com/office/drawing/2014/main" id="{12EA5A17-7D64-1F09-F34E-1A1C93A2A683}"/>
              </a:ext>
            </a:extLst>
          </p:cNvPr>
          <p:cNvSpPr txBox="1">
            <a:spLocks/>
          </p:cNvSpPr>
          <p:nvPr/>
        </p:nvSpPr>
        <p:spPr>
          <a:xfrm>
            <a:off x="882941" y="11382650"/>
            <a:ext cx="7411669" cy="7141480"/>
          </a:xfrm>
          <a:prstGeom prst="rect">
            <a:avLst/>
          </a:prstGeom>
        </p:spPr>
        <p:txBody>
          <a:bodyPr vert="horz" lIns="91440" tIns="45720" rIns="91440" bIns="45720" rtlCol="0">
            <a:normAutofit/>
          </a:bodyPr>
          <a:lst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tx1"/>
                </a:solidFill>
                <a:latin typeface="+mn-lt"/>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tx1"/>
                </a:solidFill>
                <a:latin typeface="+mn-lt"/>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tx1"/>
                </a:solidFill>
                <a:latin typeface="+mn-lt"/>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a:lstStyle>
          <a:p>
            <a:pPr marL="25400" marR="12700" indent="0">
              <a:lnSpc>
                <a:spcPct val="100000"/>
              </a:lnSpc>
              <a:spcBef>
                <a:spcPts val="0"/>
              </a:spcBef>
              <a:buSzPts val="4400"/>
              <a:buNone/>
            </a:pPr>
            <a:r>
              <a:rPr lang="en-US" sz="3200" b="1" dirty="0">
                <a:latin typeface="Arial" panose="020B0604020202020204" pitchFamily="34" charset="0"/>
                <a:cs typeface="Arial" panose="020B0604020202020204" pitchFamily="34" charset="0"/>
              </a:rPr>
              <a:t>CURRENT SYSTEM</a:t>
            </a:r>
          </a:p>
          <a:p>
            <a:pPr marL="25400" marR="12700" indent="0" algn="ctr">
              <a:lnSpc>
                <a:spcPct val="100000"/>
              </a:lnSpc>
              <a:spcBef>
                <a:spcPts val="0"/>
              </a:spcBef>
              <a:buSzPts val="4400"/>
              <a:buNone/>
            </a:pPr>
            <a:endParaRPr lang="en-US" sz="3200" b="0" i="0" u="none" strike="noStrike" cap="none" dirty="0">
              <a:solidFill>
                <a:schemeClr val="dk1"/>
              </a:solidFill>
              <a:latin typeface="Arial" panose="020B0604020202020204" pitchFamily="34" charset="0"/>
              <a:ea typeface="Arial"/>
              <a:cs typeface="Arial" panose="020B0604020202020204" pitchFamily="34" charset="0"/>
              <a:sym typeface="Arial"/>
            </a:endParaRPr>
          </a:p>
          <a:p>
            <a:pPr marL="25400" marR="0" lvl="0" indent="0" algn="l" rtl="0">
              <a:lnSpc>
                <a:spcPct val="100000"/>
              </a:lnSpc>
              <a:spcBef>
                <a:spcPts val="200"/>
              </a:spcBef>
              <a:spcAft>
                <a:spcPts val="0"/>
              </a:spcAft>
              <a:buClr>
                <a:schemeClr val="dk1"/>
              </a:buClr>
              <a:buSzPts val="4400"/>
              <a:buNone/>
            </a:pPr>
            <a:r>
              <a:rPr lang="en-US" sz="3200" b="0" i="0" u="none" strike="noStrike" cap="none" dirty="0">
                <a:solidFill>
                  <a:schemeClr val="dk1"/>
                </a:solidFill>
                <a:latin typeface="Arial" panose="020B0604020202020204" pitchFamily="34" charset="0"/>
                <a:ea typeface="Arial"/>
                <a:cs typeface="Arial" panose="020B0604020202020204" pitchFamily="34" charset="0"/>
                <a:sym typeface="Arial"/>
              </a:rPr>
              <a:t>The Current </a:t>
            </a:r>
            <a:r>
              <a:rPr lang="en-US" sz="3200" dirty="0">
                <a:solidFill>
                  <a:schemeClr val="dk1"/>
                </a:solidFill>
                <a:latin typeface="Arial" panose="020B0604020202020204" pitchFamily="34" charset="0"/>
                <a:cs typeface="Arial" panose="020B0604020202020204" pitchFamily="34" charset="0"/>
              </a:rPr>
              <a:t>system is composed of two applications, one for Apple Watch and another for iPhone.</a:t>
            </a:r>
          </a:p>
          <a:p>
            <a:pPr marL="25400" marR="0" lvl="0" indent="0" algn="l" rtl="0">
              <a:lnSpc>
                <a:spcPct val="100000"/>
              </a:lnSpc>
              <a:spcBef>
                <a:spcPts val="200"/>
              </a:spcBef>
              <a:spcAft>
                <a:spcPts val="0"/>
              </a:spcAft>
              <a:buClr>
                <a:schemeClr val="dk1"/>
              </a:buClr>
              <a:buSzPts val="4400"/>
              <a:buNone/>
            </a:pPr>
            <a:endParaRPr lang="en-US" sz="3200" b="0" i="0" u="none" strike="noStrike" cap="none" dirty="0">
              <a:solidFill>
                <a:schemeClr val="dk1"/>
              </a:solidFill>
              <a:latin typeface="Arial" panose="020B0604020202020204" pitchFamily="34" charset="0"/>
              <a:ea typeface="Arial"/>
              <a:cs typeface="Arial" panose="020B0604020202020204" pitchFamily="34" charset="0"/>
              <a:sym typeface="Arial"/>
            </a:endParaRPr>
          </a:p>
          <a:p>
            <a:pPr marL="25400" marR="0" lvl="0" indent="0" algn="l" rtl="0">
              <a:lnSpc>
                <a:spcPct val="100000"/>
              </a:lnSpc>
              <a:spcBef>
                <a:spcPts val="200"/>
              </a:spcBef>
              <a:spcAft>
                <a:spcPts val="0"/>
              </a:spcAft>
              <a:buClr>
                <a:schemeClr val="dk1"/>
              </a:buClr>
              <a:buSzPts val="4400"/>
              <a:buNone/>
            </a:pPr>
            <a:r>
              <a:rPr lang="en-US" sz="3200" b="0" i="0" u="none" strike="noStrike" cap="none" dirty="0">
                <a:solidFill>
                  <a:schemeClr val="dk1"/>
                </a:solidFill>
                <a:latin typeface="Arial" panose="020B0604020202020204" pitchFamily="34" charset="0"/>
                <a:ea typeface="Arial"/>
                <a:cs typeface="Arial" panose="020B0604020202020204" pitchFamily="34" charset="0"/>
                <a:sym typeface="Arial"/>
              </a:rPr>
              <a:t>The data displayed is the current weight as well as a graph of weight history.</a:t>
            </a:r>
          </a:p>
          <a:p>
            <a:pPr marL="25400" marR="0" lvl="0" indent="0" algn="l" rtl="0">
              <a:lnSpc>
                <a:spcPct val="100000"/>
              </a:lnSpc>
              <a:spcBef>
                <a:spcPts val="200"/>
              </a:spcBef>
              <a:spcAft>
                <a:spcPts val="0"/>
              </a:spcAft>
              <a:buClr>
                <a:schemeClr val="dk1"/>
              </a:buClr>
              <a:buSzPts val="4400"/>
              <a:buNone/>
            </a:pPr>
            <a:endParaRPr lang="en-US" sz="3200" dirty="0">
              <a:solidFill>
                <a:schemeClr val="dk1"/>
              </a:solidFill>
              <a:latin typeface="Arial" panose="020B0604020202020204" pitchFamily="34" charset="0"/>
              <a:cs typeface="Arial" panose="020B0604020202020204" pitchFamily="34" charset="0"/>
            </a:endParaRPr>
          </a:p>
          <a:p>
            <a:pPr marL="25400" marR="0" lvl="0" indent="0" algn="l" rtl="0">
              <a:lnSpc>
                <a:spcPct val="100000"/>
              </a:lnSpc>
              <a:spcBef>
                <a:spcPts val="200"/>
              </a:spcBef>
              <a:spcAft>
                <a:spcPts val="0"/>
              </a:spcAft>
              <a:buClr>
                <a:schemeClr val="dk1"/>
              </a:buClr>
              <a:buSzPts val="4400"/>
              <a:buNone/>
            </a:pPr>
            <a:r>
              <a:rPr lang="en-US" sz="3200" dirty="0">
                <a:solidFill>
                  <a:schemeClr val="dk1"/>
                </a:solidFill>
                <a:latin typeface="Arial" panose="020B0604020202020204" pitchFamily="34" charset="0"/>
                <a:cs typeface="Arial" panose="020B0604020202020204" pitchFamily="34" charset="0"/>
              </a:rPr>
              <a:t>The iPhone component will allow for connection with Bluetooth peripherals, as when the weight scale is completed.</a:t>
            </a:r>
            <a:endParaRPr lang="en-US" sz="3200" b="0" i="0" u="none" strike="noStrike" cap="none" dirty="0">
              <a:solidFill>
                <a:schemeClr val="dk1"/>
              </a:solidFill>
              <a:latin typeface="Arial" panose="020B0604020202020204" pitchFamily="34" charset="0"/>
              <a:ea typeface="Arial"/>
              <a:cs typeface="Arial" panose="020B0604020202020204" pitchFamily="34" charset="0"/>
              <a:sym typeface="Arial"/>
            </a:endParaRPr>
          </a:p>
        </p:txBody>
      </p:sp>
      <p:sp>
        <p:nvSpPr>
          <p:cNvPr id="31" name="Content Placeholder 2">
            <a:extLst>
              <a:ext uri="{FF2B5EF4-FFF2-40B4-BE49-F238E27FC236}">
                <a16:creationId xmlns:a16="http://schemas.microsoft.com/office/drawing/2014/main" id="{85466C73-7101-33A2-27F3-D9B5DA7DBB2A}"/>
              </a:ext>
            </a:extLst>
          </p:cNvPr>
          <p:cNvSpPr txBox="1">
            <a:spLocks/>
          </p:cNvSpPr>
          <p:nvPr/>
        </p:nvSpPr>
        <p:spPr>
          <a:xfrm>
            <a:off x="777157" y="18013395"/>
            <a:ext cx="7411669" cy="7141480"/>
          </a:xfrm>
          <a:prstGeom prst="rect">
            <a:avLst/>
          </a:prstGeom>
        </p:spPr>
        <p:txBody>
          <a:bodyPr vert="horz" lIns="91440" tIns="45720" rIns="91440" bIns="45720" rtlCol="0">
            <a:normAutofit/>
          </a:bodyPr>
          <a:lst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tx1"/>
                </a:solidFill>
                <a:latin typeface="+mn-lt"/>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tx1"/>
                </a:solidFill>
                <a:latin typeface="+mn-lt"/>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tx1"/>
                </a:solidFill>
                <a:latin typeface="+mn-lt"/>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a:lstStyle>
          <a:p>
            <a:pPr marL="25400" marR="12700" indent="0">
              <a:lnSpc>
                <a:spcPct val="100000"/>
              </a:lnSpc>
              <a:spcBef>
                <a:spcPts val="0"/>
              </a:spcBef>
              <a:buSzPts val="4400"/>
              <a:buNone/>
            </a:pPr>
            <a:r>
              <a:rPr lang="en-US" sz="3200" b="1" dirty="0">
                <a:latin typeface="Arial" panose="020B0604020202020204" pitchFamily="34" charset="0"/>
                <a:cs typeface="Arial" panose="020B0604020202020204" pitchFamily="34" charset="0"/>
              </a:rPr>
              <a:t>SYSTEM DESIGN</a:t>
            </a:r>
          </a:p>
          <a:p>
            <a:pPr marL="25400" marR="12700" indent="0">
              <a:lnSpc>
                <a:spcPct val="100000"/>
              </a:lnSpc>
              <a:spcBef>
                <a:spcPts val="0"/>
              </a:spcBef>
              <a:buSzPts val="4400"/>
              <a:buNone/>
            </a:pPr>
            <a:endParaRPr lang="en-US" sz="3200" b="1" dirty="0">
              <a:latin typeface="Arial" panose="020B0604020202020204" pitchFamily="34" charset="0"/>
              <a:cs typeface="Arial" panose="020B0604020202020204" pitchFamily="34" charset="0"/>
            </a:endParaRPr>
          </a:p>
          <a:p>
            <a:pPr marL="25400" marR="12700" indent="0">
              <a:lnSpc>
                <a:spcPct val="100000"/>
              </a:lnSpc>
              <a:spcBef>
                <a:spcPts val="0"/>
              </a:spcBef>
              <a:buSzPts val="4400"/>
              <a:buNone/>
            </a:pPr>
            <a:endParaRPr lang="en-US" sz="3200" b="1" dirty="0">
              <a:latin typeface="Arial" panose="020B0604020202020204" pitchFamily="34" charset="0"/>
              <a:cs typeface="Arial" panose="020B0604020202020204" pitchFamily="34" charset="0"/>
            </a:endParaRPr>
          </a:p>
        </p:txBody>
      </p:sp>
      <p:pic>
        <p:nvPicPr>
          <p:cNvPr id="32" name="Picture 31">
            <a:extLst>
              <a:ext uri="{FF2B5EF4-FFF2-40B4-BE49-F238E27FC236}">
                <a16:creationId xmlns:a16="http://schemas.microsoft.com/office/drawing/2014/main" id="{327DB6A3-9953-9A5B-5A7B-9DCBDE6BC6A7}"/>
              </a:ext>
            </a:extLst>
          </p:cNvPr>
          <p:cNvPicPr>
            <a:picLocks noChangeAspect="1"/>
          </p:cNvPicPr>
          <p:nvPr/>
        </p:nvPicPr>
        <p:blipFill>
          <a:blip r:embed="rId8"/>
          <a:stretch>
            <a:fillRect/>
          </a:stretch>
        </p:blipFill>
        <p:spPr>
          <a:xfrm>
            <a:off x="180759" y="18739868"/>
            <a:ext cx="8185334" cy="8878796"/>
          </a:xfrm>
          <a:prstGeom prst="rect">
            <a:avLst/>
          </a:prstGeom>
        </p:spPr>
      </p:pic>
      <p:sp>
        <p:nvSpPr>
          <p:cNvPr id="33" name="Content Placeholder 2">
            <a:extLst>
              <a:ext uri="{FF2B5EF4-FFF2-40B4-BE49-F238E27FC236}">
                <a16:creationId xmlns:a16="http://schemas.microsoft.com/office/drawing/2014/main" id="{CF1FD6F5-7073-2795-2537-601A17C59CB0}"/>
              </a:ext>
            </a:extLst>
          </p:cNvPr>
          <p:cNvSpPr txBox="1">
            <a:spLocks/>
          </p:cNvSpPr>
          <p:nvPr/>
        </p:nvSpPr>
        <p:spPr>
          <a:xfrm>
            <a:off x="8764887" y="6481677"/>
            <a:ext cx="7411669" cy="1445083"/>
          </a:xfrm>
          <a:prstGeom prst="rect">
            <a:avLst/>
          </a:prstGeom>
        </p:spPr>
        <p:txBody>
          <a:bodyPr vert="horz" lIns="91440" tIns="45720" rIns="91440" bIns="45720" rtlCol="0">
            <a:normAutofit/>
          </a:bodyPr>
          <a:lst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tx1"/>
                </a:solidFill>
                <a:latin typeface="+mn-lt"/>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tx1"/>
                </a:solidFill>
                <a:latin typeface="+mn-lt"/>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tx1"/>
                </a:solidFill>
                <a:latin typeface="+mn-lt"/>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a:lstStyle>
          <a:p>
            <a:pPr marL="25400" marR="12700" indent="0">
              <a:lnSpc>
                <a:spcPct val="100000"/>
              </a:lnSpc>
              <a:spcBef>
                <a:spcPts val="0"/>
              </a:spcBef>
              <a:buSzPts val="4400"/>
              <a:buNone/>
            </a:pPr>
            <a:r>
              <a:rPr lang="en-US" sz="3200" b="1" dirty="0">
                <a:latin typeface="Helvetica" pitchFamily="2" charset="0"/>
              </a:rPr>
              <a:t>SCREENSHOTS</a:t>
            </a:r>
          </a:p>
          <a:p>
            <a:pPr marL="25400" marR="12700" indent="0" algn="ctr">
              <a:lnSpc>
                <a:spcPct val="100000"/>
              </a:lnSpc>
              <a:spcBef>
                <a:spcPts val="0"/>
              </a:spcBef>
              <a:buSzPts val="4400"/>
              <a:buNone/>
            </a:pPr>
            <a:endParaRPr lang="en-US" sz="3200" b="0" i="0" u="none" strike="noStrike" cap="none" dirty="0">
              <a:solidFill>
                <a:schemeClr val="dk1"/>
              </a:solidFill>
              <a:latin typeface="Arial"/>
              <a:ea typeface="Arial"/>
              <a:cs typeface="Arial"/>
              <a:sym typeface="Arial"/>
            </a:endParaRPr>
          </a:p>
        </p:txBody>
      </p:sp>
      <p:pic>
        <p:nvPicPr>
          <p:cNvPr id="41" name="Picture 40" descr="Graphical user interface, text, application&#10;&#10;Description automatically generated">
            <a:extLst>
              <a:ext uri="{FF2B5EF4-FFF2-40B4-BE49-F238E27FC236}">
                <a16:creationId xmlns:a16="http://schemas.microsoft.com/office/drawing/2014/main" id="{1AC1A8F4-3512-15BA-2FB6-06C2E231F9D0}"/>
              </a:ext>
            </a:extLst>
          </p:cNvPr>
          <p:cNvPicPr>
            <a:picLocks noChangeAspect="1"/>
          </p:cNvPicPr>
          <p:nvPr/>
        </p:nvPicPr>
        <p:blipFill>
          <a:blip r:embed="rId9"/>
          <a:stretch>
            <a:fillRect/>
          </a:stretch>
        </p:blipFill>
        <p:spPr>
          <a:xfrm>
            <a:off x="8764887" y="7160759"/>
            <a:ext cx="4635678" cy="10058400"/>
          </a:xfrm>
          <a:prstGeom prst="rect">
            <a:avLst/>
          </a:prstGeom>
        </p:spPr>
      </p:pic>
      <p:pic>
        <p:nvPicPr>
          <p:cNvPr id="43" name="Picture 42" descr="Graphical user interface, text, application&#10;&#10;Description automatically generated">
            <a:extLst>
              <a:ext uri="{FF2B5EF4-FFF2-40B4-BE49-F238E27FC236}">
                <a16:creationId xmlns:a16="http://schemas.microsoft.com/office/drawing/2014/main" id="{0B27C8B3-F56E-6817-7BE8-1D8CFE25DE1E}"/>
              </a:ext>
            </a:extLst>
          </p:cNvPr>
          <p:cNvPicPr>
            <a:picLocks noChangeAspect="1"/>
          </p:cNvPicPr>
          <p:nvPr/>
        </p:nvPicPr>
        <p:blipFill>
          <a:blip r:embed="rId10"/>
          <a:stretch>
            <a:fillRect/>
          </a:stretch>
        </p:blipFill>
        <p:spPr>
          <a:xfrm>
            <a:off x="8816402" y="17674362"/>
            <a:ext cx="4647838" cy="10058400"/>
          </a:xfrm>
          <a:prstGeom prst="rect">
            <a:avLst/>
          </a:prstGeom>
        </p:spPr>
      </p:pic>
      <p:pic>
        <p:nvPicPr>
          <p:cNvPr id="45" name="Picture 44" descr="A picture containing shape&#10;&#10;Description automatically generated">
            <a:extLst>
              <a:ext uri="{FF2B5EF4-FFF2-40B4-BE49-F238E27FC236}">
                <a16:creationId xmlns:a16="http://schemas.microsoft.com/office/drawing/2014/main" id="{7099E099-37FF-A934-74D4-E0AD8BF3DEA3}"/>
              </a:ext>
            </a:extLst>
          </p:cNvPr>
          <p:cNvPicPr>
            <a:picLocks noChangeAspect="1"/>
          </p:cNvPicPr>
          <p:nvPr/>
        </p:nvPicPr>
        <p:blipFill>
          <a:blip r:embed="rId11"/>
          <a:stretch>
            <a:fillRect/>
          </a:stretch>
        </p:blipFill>
        <p:spPr>
          <a:xfrm>
            <a:off x="29371727" y="2145218"/>
            <a:ext cx="4635678" cy="2607569"/>
          </a:xfrm>
          <a:prstGeom prst="rect">
            <a:avLst/>
          </a:prstGeom>
        </p:spPr>
      </p:pic>
      <p:pic>
        <p:nvPicPr>
          <p:cNvPr id="47" name="Picture 46" descr="Logo&#10;&#10;Description automatically generated with medium confidence">
            <a:extLst>
              <a:ext uri="{FF2B5EF4-FFF2-40B4-BE49-F238E27FC236}">
                <a16:creationId xmlns:a16="http://schemas.microsoft.com/office/drawing/2014/main" id="{80F045ED-92EC-189B-FB48-27E0C2C8E8F6}"/>
              </a:ext>
            </a:extLst>
          </p:cNvPr>
          <p:cNvPicPr>
            <a:picLocks noChangeAspect="1"/>
          </p:cNvPicPr>
          <p:nvPr/>
        </p:nvPicPr>
        <p:blipFill>
          <a:blip r:embed="rId12"/>
          <a:stretch>
            <a:fillRect/>
          </a:stretch>
        </p:blipFill>
        <p:spPr>
          <a:xfrm>
            <a:off x="33681328" y="2349666"/>
            <a:ext cx="2607569" cy="2607569"/>
          </a:xfrm>
          <a:prstGeom prst="rect">
            <a:avLst/>
          </a:prstGeom>
        </p:spPr>
      </p:pic>
      <p:pic>
        <p:nvPicPr>
          <p:cNvPr id="51" name="Picture 50" descr="Logo, company name&#10;&#10;Description automatically generated">
            <a:extLst>
              <a:ext uri="{FF2B5EF4-FFF2-40B4-BE49-F238E27FC236}">
                <a16:creationId xmlns:a16="http://schemas.microsoft.com/office/drawing/2014/main" id="{519888DE-7424-F5F1-746E-F37BC1C668F8}"/>
              </a:ext>
            </a:extLst>
          </p:cNvPr>
          <p:cNvPicPr>
            <a:picLocks noChangeAspect="1"/>
          </p:cNvPicPr>
          <p:nvPr/>
        </p:nvPicPr>
        <p:blipFill>
          <a:blip r:embed="rId13"/>
          <a:stretch>
            <a:fillRect/>
          </a:stretch>
        </p:blipFill>
        <p:spPr>
          <a:xfrm>
            <a:off x="36544437" y="2213599"/>
            <a:ext cx="2607569" cy="2607569"/>
          </a:xfrm>
          <a:prstGeom prst="rect">
            <a:avLst/>
          </a:prstGeom>
        </p:spPr>
      </p:pic>
      <p:pic>
        <p:nvPicPr>
          <p:cNvPr id="53" name="Picture 52" descr="Icon&#10;&#10;Description automatically generated">
            <a:extLst>
              <a:ext uri="{FF2B5EF4-FFF2-40B4-BE49-F238E27FC236}">
                <a16:creationId xmlns:a16="http://schemas.microsoft.com/office/drawing/2014/main" id="{85CE2943-1037-F91B-1CDA-6985C59EDD81}"/>
              </a:ext>
            </a:extLst>
          </p:cNvPr>
          <p:cNvPicPr>
            <a:picLocks noChangeAspect="1"/>
          </p:cNvPicPr>
          <p:nvPr/>
        </p:nvPicPr>
        <p:blipFill>
          <a:blip r:embed="rId14"/>
          <a:stretch>
            <a:fillRect/>
          </a:stretch>
        </p:blipFill>
        <p:spPr>
          <a:xfrm>
            <a:off x="39437466" y="1937251"/>
            <a:ext cx="3181499" cy="3181499"/>
          </a:xfrm>
          <a:prstGeom prst="rect">
            <a:avLst/>
          </a:prstGeom>
        </p:spPr>
      </p:pic>
      <p:pic>
        <p:nvPicPr>
          <p:cNvPr id="16" name="Picture 15" descr="A screenshot of a computer&#10;&#10;Description automatically generated with low confidence">
            <a:extLst>
              <a:ext uri="{FF2B5EF4-FFF2-40B4-BE49-F238E27FC236}">
                <a16:creationId xmlns:a16="http://schemas.microsoft.com/office/drawing/2014/main" id="{80D39D55-6ED2-3A5E-8F85-962ACF154C6C}"/>
              </a:ext>
            </a:extLst>
          </p:cNvPr>
          <p:cNvPicPr>
            <a:picLocks noChangeAspect="1"/>
          </p:cNvPicPr>
          <p:nvPr/>
        </p:nvPicPr>
        <p:blipFill>
          <a:blip r:embed="rId15"/>
          <a:stretch>
            <a:fillRect/>
          </a:stretch>
        </p:blipFill>
        <p:spPr>
          <a:xfrm>
            <a:off x="14605488" y="14068806"/>
            <a:ext cx="12695963" cy="7141479"/>
          </a:xfrm>
          <a:prstGeom prst="rect">
            <a:avLst/>
          </a:prstGeom>
        </p:spPr>
      </p:pic>
      <p:sp>
        <p:nvSpPr>
          <p:cNvPr id="54" name="Content Placeholder 2">
            <a:extLst>
              <a:ext uri="{FF2B5EF4-FFF2-40B4-BE49-F238E27FC236}">
                <a16:creationId xmlns:a16="http://schemas.microsoft.com/office/drawing/2014/main" id="{369ACB6F-E25E-854F-9DA2-FCE2D3EA0587}"/>
              </a:ext>
            </a:extLst>
          </p:cNvPr>
          <p:cNvSpPr txBox="1">
            <a:spLocks/>
          </p:cNvSpPr>
          <p:nvPr/>
        </p:nvSpPr>
        <p:spPr>
          <a:xfrm>
            <a:off x="28850912" y="9136442"/>
            <a:ext cx="12177304" cy="6795023"/>
          </a:xfrm>
          <a:prstGeom prst="rect">
            <a:avLst/>
          </a:prstGeom>
        </p:spPr>
        <p:txBody>
          <a:bodyPr vert="horz" lIns="91440" tIns="45720" rIns="91440" bIns="45720" rtlCol="0">
            <a:normAutofit/>
          </a:bodyPr>
          <a:lst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tx1"/>
                </a:solidFill>
                <a:latin typeface="+mn-lt"/>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tx1"/>
                </a:solidFill>
                <a:latin typeface="+mn-lt"/>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tx1"/>
                </a:solidFill>
                <a:latin typeface="+mn-lt"/>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a:lstStyle>
          <a:p>
            <a:pPr marL="25400" marR="12700" indent="0">
              <a:lnSpc>
                <a:spcPct val="100000"/>
              </a:lnSpc>
              <a:spcBef>
                <a:spcPts val="0"/>
              </a:spcBef>
              <a:buSzPts val="4400"/>
              <a:buNone/>
            </a:pPr>
            <a:r>
              <a:rPr lang="en-US" sz="3200" b="1" dirty="0">
                <a:latin typeface="Helvetica" pitchFamily="2" charset="0"/>
              </a:rPr>
              <a:t>SUMMARY</a:t>
            </a:r>
          </a:p>
          <a:p>
            <a:pPr marL="25400" marR="12700" indent="0" algn="ctr">
              <a:lnSpc>
                <a:spcPct val="100000"/>
              </a:lnSpc>
              <a:spcBef>
                <a:spcPts val="0"/>
              </a:spcBef>
              <a:buSzPts val="4400"/>
              <a:buNone/>
            </a:pPr>
            <a:endParaRPr lang="en-US" sz="3200" b="0" i="0" u="none" strike="noStrike" cap="none" dirty="0">
              <a:solidFill>
                <a:schemeClr val="dk1"/>
              </a:solidFill>
              <a:latin typeface="Arial"/>
              <a:ea typeface="Arial"/>
              <a:cs typeface="Arial"/>
              <a:sym typeface="Arial"/>
            </a:endParaRPr>
          </a:p>
          <a:p>
            <a:pPr marL="25400" marR="12700" lvl="0" indent="0" rtl="0">
              <a:lnSpc>
                <a:spcPct val="100000"/>
              </a:lnSpc>
              <a:spcBef>
                <a:spcPts val="0"/>
              </a:spcBef>
              <a:spcAft>
                <a:spcPts val="0"/>
              </a:spcAft>
              <a:buClr>
                <a:srgbClr val="000000"/>
              </a:buClr>
              <a:buSzPts val="4400"/>
              <a:buFont typeface="Arial"/>
              <a:buNone/>
            </a:pPr>
            <a:r>
              <a:rPr lang="en-US" sz="3200" b="0" i="0" u="none" strike="noStrike" cap="none" dirty="0">
                <a:solidFill>
                  <a:schemeClr val="dk1"/>
                </a:solidFill>
                <a:latin typeface="Arial"/>
                <a:ea typeface="Arial"/>
                <a:cs typeface="Arial"/>
                <a:sym typeface="Arial"/>
              </a:rPr>
              <a:t>While the hardware weight scale component is </a:t>
            </a:r>
            <a:r>
              <a:rPr lang="en-US" sz="3200" dirty="0">
                <a:solidFill>
                  <a:schemeClr val="dk1"/>
                </a:solidFill>
                <a:latin typeface="Arial"/>
                <a:ea typeface="Arial"/>
                <a:cs typeface="Arial"/>
              </a:rPr>
              <a:t>in development, two Bluetooth protocols can be used for this application. One whereby connections are established via background or foreground processes. The product owner may decide which software implantation is best for their hardware component in future development continuation. </a:t>
            </a:r>
            <a:endParaRPr lang="en-US" sz="3200" b="0" i="0" u="none" strike="noStrike" cap="none" dirty="0">
              <a:solidFill>
                <a:schemeClr val="dk1"/>
              </a:solidFill>
              <a:latin typeface="Arial"/>
              <a:ea typeface="Arial"/>
              <a:cs typeface="Arial"/>
              <a:sym typeface="Arial"/>
            </a:endParaRPr>
          </a:p>
        </p:txBody>
      </p:sp>
      <p:sp>
        <p:nvSpPr>
          <p:cNvPr id="55" name="Content Placeholder 2">
            <a:extLst>
              <a:ext uri="{FF2B5EF4-FFF2-40B4-BE49-F238E27FC236}">
                <a16:creationId xmlns:a16="http://schemas.microsoft.com/office/drawing/2014/main" id="{0FF3C252-B99A-DA05-C6D0-0ABAF08554B0}"/>
              </a:ext>
            </a:extLst>
          </p:cNvPr>
          <p:cNvSpPr txBox="1">
            <a:spLocks/>
          </p:cNvSpPr>
          <p:nvPr/>
        </p:nvSpPr>
        <p:spPr>
          <a:xfrm>
            <a:off x="14711997" y="9309750"/>
            <a:ext cx="13318519" cy="6299423"/>
          </a:xfrm>
          <a:prstGeom prst="rect">
            <a:avLst/>
          </a:prstGeom>
        </p:spPr>
        <p:txBody>
          <a:bodyPr vert="horz" lIns="91440" tIns="45720" rIns="91440" bIns="45720" rtlCol="0">
            <a:normAutofit/>
          </a:bodyPr>
          <a:lst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tx1"/>
                </a:solidFill>
                <a:latin typeface="+mn-lt"/>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tx1"/>
                </a:solidFill>
                <a:latin typeface="+mn-lt"/>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tx1"/>
                </a:solidFill>
                <a:latin typeface="+mn-lt"/>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a:lstStyle>
          <a:p>
            <a:pPr marL="25400" marR="12700" indent="0">
              <a:lnSpc>
                <a:spcPct val="100000"/>
              </a:lnSpc>
              <a:spcBef>
                <a:spcPts val="0"/>
              </a:spcBef>
              <a:buSzPts val="4400"/>
              <a:buNone/>
            </a:pPr>
            <a:r>
              <a:rPr lang="en-US" sz="3200" b="1" dirty="0">
                <a:latin typeface="Helvetica" pitchFamily="2" charset="0"/>
              </a:rPr>
              <a:t>OBJECT FLOW</a:t>
            </a:r>
          </a:p>
          <a:p>
            <a:pPr marL="25400" marR="12700" indent="0" algn="ctr">
              <a:lnSpc>
                <a:spcPct val="100000"/>
              </a:lnSpc>
              <a:spcBef>
                <a:spcPts val="0"/>
              </a:spcBef>
              <a:buSzPts val="4400"/>
              <a:buNone/>
            </a:pPr>
            <a:endParaRPr lang="en-US" sz="3200" b="0" i="0" u="none" strike="noStrike" cap="none" dirty="0">
              <a:solidFill>
                <a:schemeClr val="dk1"/>
              </a:solidFill>
              <a:latin typeface="Arial"/>
              <a:ea typeface="Arial"/>
              <a:cs typeface="Arial"/>
              <a:sym typeface="Arial"/>
            </a:endParaRPr>
          </a:p>
          <a:p>
            <a:pPr marL="25400" marR="12700" lvl="0" indent="0" rtl="0">
              <a:lnSpc>
                <a:spcPct val="100000"/>
              </a:lnSpc>
              <a:spcBef>
                <a:spcPts val="0"/>
              </a:spcBef>
              <a:spcAft>
                <a:spcPts val="0"/>
              </a:spcAft>
              <a:buClr>
                <a:srgbClr val="000000"/>
              </a:buClr>
              <a:buSzPts val="4400"/>
              <a:buFont typeface="Arial"/>
              <a:buNone/>
            </a:pPr>
            <a:r>
              <a:rPr lang="en-US" sz="3200" dirty="0">
                <a:solidFill>
                  <a:schemeClr val="dk1"/>
                </a:solidFill>
                <a:latin typeface="Arial"/>
                <a:ea typeface="Arial"/>
                <a:cs typeface="Arial"/>
              </a:rPr>
              <a:t>The apple watch can advertise that it is ready to receive a signal. </a:t>
            </a:r>
          </a:p>
          <a:p>
            <a:pPr marL="25400" marR="12700" lvl="0" indent="0" rtl="0">
              <a:lnSpc>
                <a:spcPct val="100000"/>
              </a:lnSpc>
              <a:spcBef>
                <a:spcPts val="0"/>
              </a:spcBef>
              <a:spcAft>
                <a:spcPts val="0"/>
              </a:spcAft>
              <a:buClr>
                <a:srgbClr val="000000"/>
              </a:buClr>
              <a:buSzPts val="4400"/>
              <a:buFont typeface="Arial"/>
              <a:buNone/>
            </a:pPr>
            <a:r>
              <a:rPr lang="en-US" sz="3200" dirty="0">
                <a:solidFill>
                  <a:schemeClr val="dk1"/>
                </a:solidFill>
                <a:latin typeface="Arial"/>
                <a:ea typeface="Arial"/>
                <a:cs typeface="Arial"/>
              </a:rPr>
              <a:t>The two object actors are the </a:t>
            </a:r>
            <a:r>
              <a:rPr lang="en-US" sz="3200" i="1" dirty="0">
                <a:solidFill>
                  <a:schemeClr val="dk1"/>
                </a:solidFill>
                <a:latin typeface="Arial"/>
                <a:ea typeface="Arial"/>
                <a:cs typeface="Arial"/>
              </a:rPr>
              <a:t>apple watch</a:t>
            </a:r>
            <a:r>
              <a:rPr lang="en-US" sz="3200" dirty="0">
                <a:solidFill>
                  <a:schemeClr val="dk1"/>
                </a:solidFill>
                <a:latin typeface="Arial"/>
                <a:ea typeface="Arial"/>
                <a:cs typeface="Arial"/>
              </a:rPr>
              <a:t>, and the </a:t>
            </a:r>
            <a:r>
              <a:rPr lang="en-US" sz="3200" i="1" dirty="0">
                <a:solidFill>
                  <a:schemeClr val="dk1"/>
                </a:solidFill>
                <a:latin typeface="Arial"/>
                <a:ea typeface="Arial"/>
                <a:cs typeface="Arial"/>
              </a:rPr>
              <a:t>hardware weight scale</a:t>
            </a:r>
            <a:r>
              <a:rPr lang="en-US" sz="3200" dirty="0">
                <a:solidFill>
                  <a:schemeClr val="dk1"/>
                </a:solidFill>
                <a:latin typeface="Arial"/>
                <a:ea typeface="Arial"/>
                <a:cs typeface="Arial"/>
              </a:rPr>
              <a:t>. </a:t>
            </a:r>
          </a:p>
          <a:p>
            <a:pPr marL="25400" marR="12700" lvl="0" indent="0" rtl="0">
              <a:lnSpc>
                <a:spcPct val="100000"/>
              </a:lnSpc>
              <a:spcBef>
                <a:spcPts val="0"/>
              </a:spcBef>
              <a:spcAft>
                <a:spcPts val="0"/>
              </a:spcAft>
              <a:buClr>
                <a:srgbClr val="000000"/>
              </a:buClr>
              <a:buSzPts val="4400"/>
              <a:buFont typeface="Arial"/>
              <a:buNone/>
            </a:pPr>
            <a:endParaRPr lang="en-US" sz="3200" dirty="0">
              <a:solidFill>
                <a:schemeClr val="dk1"/>
              </a:solidFill>
              <a:latin typeface="Arial"/>
              <a:ea typeface="Arial"/>
              <a:cs typeface="Arial"/>
            </a:endParaRPr>
          </a:p>
          <a:p>
            <a:pPr marL="25400" marR="12700" lvl="0" indent="0" rtl="0">
              <a:lnSpc>
                <a:spcPct val="100000"/>
              </a:lnSpc>
              <a:spcBef>
                <a:spcPts val="0"/>
              </a:spcBef>
              <a:spcAft>
                <a:spcPts val="0"/>
              </a:spcAft>
              <a:buClr>
                <a:srgbClr val="000000"/>
              </a:buClr>
              <a:buSzPts val="4400"/>
              <a:buFont typeface="Arial"/>
              <a:buNone/>
            </a:pPr>
            <a:r>
              <a:rPr lang="en-US" sz="3200" b="0" i="0" u="none" strike="noStrike" cap="none" dirty="0">
                <a:solidFill>
                  <a:schemeClr val="dk1"/>
                </a:solidFill>
                <a:latin typeface="Arial"/>
                <a:ea typeface="Arial"/>
                <a:cs typeface="Arial"/>
                <a:sym typeface="Arial"/>
              </a:rPr>
              <a:t>Once the object actors have established a connection, they can follow apple’s Bluetooth core protocol</a:t>
            </a:r>
          </a:p>
        </p:txBody>
      </p:sp>
    </p:spTree>
    <p:extLst>
      <p:ext uri="{BB962C8B-B14F-4D97-AF65-F5344CB8AC3E}">
        <p14:creationId xmlns:p14="http://schemas.microsoft.com/office/powerpoint/2010/main" val="1323133546"/>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CS Branded PPT BLUE Gradient" id="{258D5CCD-8478-3146-9F25-A16B692963FA}" vid="{BE2D677A-726E-8543-95D4-9411447FE494}"/>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{E398CFA2-FDA9-EF45-A3AA-A8DF5AD9E82E}tf10001076</Template>
  <TotalTime>145</TotalTime>
  <Words>280</Words>
  <Application>Microsoft Macintosh PowerPoint</Application>
  <PresentationFormat>Custom</PresentationFormat>
  <Paragraphs>30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Light</vt:lpstr>
      <vt:lpstr>Helvetica</vt:lpstr>
      <vt:lpstr>1_Office Theme</vt:lpstr>
      <vt:lpstr>Knight Foundation School of Computing and Information Sciences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Narmeen Kibria</dc:creator>
  <cp:lastModifiedBy>Daniel Condly</cp:lastModifiedBy>
  <cp:revision>5</cp:revision>
  <dcterms:created xsi:type="dcterms:W3CDTF">2022-04-17T22:11:22Z</dcterms:created>
  <dcterms:modified xsi:type="dcterms:W3CDTF">2023-04-17T20:02:04Z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or">
    <vt:lpwstr>Google</vt:lpwstr>
  </property>
  <property fmtid="{D5CDD505-2E9C-101B-9397-08002B2CF9AE}" pid="3" name="LastSaved">
    <vt:filetime>2022-04-17T00:00:00Z</vt:filetime>
  </property>
</Properties>
</file>