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Lst>
  <p:sldSz cy="32918400" cx="43891200"/>
  <p:notesSz cx="6858000" cy="9144000"/>
  <p:embeddedFontLst>
    <p:embeddedFont>
      <p:font typeface="Gill Sans"/>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10" roundtripDataSignature="AMtx7mj4JO6J4qlLCCS+TO4jFsJSmY7vI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47D94BF-E62B-4F78-8B01-C00060A0B110}">
  <a:tblStyle styleId="{B47D94BF-E62B-4F78-8B01-C00060A0B110}" styleName="Table_0">
    <a:wholeTbl>
      <a:tcTxStyle b="off" i="off">
        <a:font>
          <a:latin typeface="Calibri"/>
          <a:ea typeface="Calibri"/>
          <a:cs typeface="Calibri"/>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0F0F0"/>
          </a:solidFill>
        </a:fill>
      </a:tcStyle>
    </a:wholeTbl>
    <a:band1H>
      <a:tcTxStyle/>
      <a:tcStyle>
        <a:fill>
          <a:solidFill>
            <a:srgbClr val="E0E0E0"/>
          </a:solidFill>
        </a:fill>
      </a:tcStyle>
    </a:band1H>
    <a:band2H>
      <a:tcTxStyle/>
    </a:band2H>
    <a:band1V>
      <a:tcTxStyle/>
      <a:tcStyle>
        <a:fill>
          <a:solidFill>
            <a:srgbClr val="E0E0E0"/>
          </a:solidFill>
        </a:fill>
      </a:tcStyle>
    </a:band1V>
    <a:band2V>
      <a:tcTxStyle/>
    </a:band2V>
    <a:lastCol>
      <a:tcTxStyle b="on" i="off">
        <a:font>
          <a:latin typeface="Calibri"/>
          <a:ea typeface="Calibri"/>
          <a:cs typeface="Calibri"/>
        </a:font>
        <a:srgbClr val="FFFFFF"/>
      </a:tcTxStyle>
      <a:tcStyle>
        <a:fill>
          <a:solidFill>
            <a:srgbClr val="A5A5A5"/>
          </a:solidFill>
        </a:fill>
      </a:tcStyle>
    </a:lastCol>
    <a:firstCol>
      <a:tcTxStyle b="on" i="off">
        <a:font>
          <a:latin typeface="Calibri"/>
          <a:ea typeface="Calibri"/>
          <a:cs typeface="Calibri"/>
        </a:font>
        <a:srgbClr val="FFFFFF"/>
      </a:tcTxStyle>
      <a:tcStyle>
        <a:fill>
          <a:solidFill>
            <a:srgbClr val="A5A5A5"/>
          </a:solidFill>
        </a:fill>
      </a:tcStyle>
    </a:firstCol>
    <a:lastRow>
      <a:tcTxStyle b="on" i="off">
        <a:font>
          <a:latin typeface="Calibri"/>
          <a:ea typeface="Calibri"/>
          <a:cs typeface="Calibri"/>
        </a:font>
        <a:srgbClr val="FFFFFF"/>
      </a:tcTxStyle>
      <a:tcStyle>
        <a:tcBdr>
          <a:top>
            <a:ln cap="flat" cmpd="sng" w="38100">
              <a:solidFill>
                <a:srgbClr val="FFFFFF"/>
              </a:solidFill>
              <a:prstDash val="solid"/>
              <a:round/>
              <a:headEnd len="sm" w="sm" type="none"/>
              <a:tailEnd len="sm" w="sm" type="none"/>
            </a:ln>
          </a:top>
        </a:tcBdr>
        <a:fill>
          <a:solidFill>
            <a:srgbClr val="A5A5A5"/>
          </a:solidFill>
        </a:fill>
      </a:tcStyle>
    </a:lastRow>
    <a:seCell>
      <a:tcTxStyle/>
    </a:seCell>
    <a:swCell>
      <a:tcTxStyle/>
    </a:swCell>
    <a:firstRow>
      <a:tcTxStyle b="on" i="off">
        <a:font>
          <a:latin typeface="Calibri"/>
          <a:ea typeface="Calibri"/>
          <a:cs typeface="Calibri"/>
        </a:font>
        <a:srgbClr val="FFFFFF"/>
      </a:tcTxStyle>
      <a:tcStyle>
        <a:tcBdr>
          <a:bottom>
            <a:ln cap="flat" cmpd="sng" w="38100">
              <a:solidFill>
                <a:srgbClr val="FFFFFF"/>
              </a:solidFill>
              <a:prstDash val="solid"/>
              <a:round/>
              <a:headEnd len="sm" w="sm" type="none"/>
              <a:tailEnd len="sm" w="sm" type="none"/>
            </a:ln>
          </a:bottom>
        </a:tcBdr>
        <a:fill>
          <a:solidFill>
            <a:srgbClr val="A5A5A5"/>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font" Target="fonts/GillSans-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GillSans-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txBox="1"/>
          <p:nvPr>
            <p:ph idx="1" type="body"/>
          </p:nvPr>
        </p:nvSpPr>
        <p:spPr>
          <a:xfrm>
            <a:off x="685797" y="4343389"/>
            <a:ext cx="5486398" cy="4114792"/>
          </a:xfrm>
          <a:prstGeom prst="rect">
            <a:avLst/>
          </a:prstGeom>
          <a:noFill/>
          <a:ln>
            <a:noFill/>
          </a:ln>
        </p:spPr>
        <p:txBody>
          <a:bodyPr anchorCtr="0" anchor="t" bIns="39275" lIns="39275" spcFirstLastPara="1" rIns="39275" wrap="square" tIns="39275">
            <a:noAutofit/>
          </a:bodyPr>
          <a:lstStyle/>
          <a:p>
            <a:pPr indent="0" lvl="0" marL="0" rtl="0" algn="l">
              <a:lnSpc>
                <a:spcPct val="100000"/>
              </a:lnSpc>
              <a:spcBef>
                <a:spcPts val="0"/>
              </a:spcBef>
              <a:spcAft>
                <a:spcPts val="0"/>
              </a:spcAft>
              <a:buSzPts val="1100"/>
              <a:buNone/>
            </a:pPr>
            <a:r>
              <a:t/>
            </a:r>
            <a:endParaRPr/>
          </a:p>
        </p:txBody>
      </p:sp>
      <p:sp>
        <p:nvSpPr>
          <p:cNvPr id="88" name="Google Shape;88;p1:notes"/>
          <p:cNvSpPr/>
          <p:nvPr>
            <p:ph idx="2" type="sldImg"/>
          </p:nvPr>
        </p:nvSpPr>
        <p:spPr>
          <a:xfrm>
            <a:off x="1143000" y="685800"/>
            <a:ext cx="4573588"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11" name="Shape 11"/>
        <p:cNvGrpSpPr/>
        <p:nvPr/>
      </p:nvGrpSpPr>
      <p:grpSpPr>
        <a:xfrm>
          <a:off x="0" y="0"/>
          <a:ext cx="0" cy="0"/>
          <a:chOff x="0" y="0"/>
          <a:chExt cx="0" cy="0"/>
        </a:xfrm>
      </p:grpSpPr>
      <p:sp>
        <p:nvSpPr>
          <p:cNvPr id="12" name="Google Shape;12;p22"/>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3" name="Google Shape;13;p22"/>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 name="Google Shape;14;p22"/>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6" name="Shape 66"/>
        <p:cNvGrpSpPr/>
        <p:nvPr/>
      </p:nvGrpSpPr>
      <p:grpSpPr>
        <a:xfrm>
          <a:off x="0" y="0"/>
          <a:ext cx="0" cy="0"/>
          <a:chOff x="0" y="0"/>
          <a:chExt cx="0" cy="0"/>
        </a:xfrm>
      </p:grpSpPr>
      <p:sp>
        <p:nvSpPr>
          <p:cNvPr id="67" name="Google Shape;67;p31"/>
          <p:cNvSpPr/>
          <p:nvPr/>
        </p:nvSpPr>
        <p:spPr>
          <a:xfrm>
            <a:off x="7" y="0"/>
            <a:ext cx="21945595" cy="329184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31"/>
          <p:cNvSpPr txBox="1"/>
          <p:nvPr>
            <p:ph type="title"/>
          </p:nvPr>
        </p:nvSpPr>
        <p:spPr>
          <a:xfrm>
            <a:off x="3072384" y="10770374"/>
            <a:ext cx="15800832" cy="5486400"/>
          </a:xfrm>
          <a:prstGeom prst="rect">
            <a:avLst/>
          </a:prstGeom>
          <a:solidFill>
            <a:srgbClr val="FFFFFF"/>
          </a:solidFill>
          <a:ln cap="flat" cmpd="sng" w="9525">
            <a:solidFill>
              <a:srgbClr val="262626"/>
            </a:solidFill>
            <a:prstDash val="solid"/>
            <a:round/>
            <a:headEnd len="sm" w="sm" type="none"/>
            <a:tailEnd len="sm" w="sm" type="none"/>
          </a:ln>
        </p:spPr>
        <p:txBody>
          <a:bodyPr anchorCtr="1" anchor="ctr" bIns="182875" lIns="182875" spcFirstLastPara="1" rIns="182875" wrap="square" tIns="182875">
            <a:noAutofit/>
          </a:bodyPr>
          <a:lstStyle>
            <a:lvl1pPr lvl="0" algn="ctr">
              <a:lnSpc>
                <a:spcPct val="90000"/>
              </a:lnSpc>
              <a:spcBef>
                <a:spcPts val="0"/>
              </a:spcBef>
              <a:spcAft>
                <a:spcPts val="0"/>
              </a:spcAft>
              <a:buClr>
                <a:srgbClr val="262626"/>
              </a:buClr>
              <a:buSzPts val="10080"/>
              <a:buFont typeface="Gill Sans"/>
              <a:buNone/>
              <a:defRPr sz="1008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31"/>
          <p:cNvSpPr/>
          <p:nvPr>
            <p:ph idx="2" type="pic"/>
          </p:nvPr>
        </p:nvSpPr>
        <p:spPr>
          <a:xfrm>
            <a:off x="21945603" y="-202426"/>
            <a:ext cx="21967550" cy="32918400"/>
          </a:xfrm>
          <a:prstGeom prst="rect">
            <a:avLst/>
          </a:prstGeom>
          <a:solidFill>
            <a:srgbClr val="BFBFBF"/>
          </a:solidFill>
          <a:ln>
            <a:noFill/>
          </a:ln>
        </p:spPr>
      </p:sp>
      <p:sp>
        <p:nvSpPr>
          <p:cNvPr id="70" name="Google Shape;70;p31"/>
          <p:cNvSpPr txBox="1"/>
          <p:nvPr>
            <p:ph idx="1" type="body"/>
          </p:nvPr>
        </p:nvSpPr>
        <p:spPr>
          <a:xfrm>
            <a:off x="4142232" y="17039613"/>
            <a:ext cx="13661136" cy="10531378"/>
          </a:xfrm>
          <a:prstGeom prst="rect">
            <a:avLst/>
          </a:prstGeom>
          <a:noFill/>
          <a:ln>
            <a:noFill/>
          </a:ln>
        </p:spPr>
        <p:txBody>
          <a:bodyPr anchorCtr="1" anchor="t" bIns="45700" lIns="91425" spcFirstLastPara="1" rIns="91425" wrap="square" tIns="45700">
            <a:normAutofit/>
          </a:bodyPr>
          <a:lstStyle>
            <a:lvl1pPr indent="-228600" lvl="0" marL="457200" algn="ctr">
              <a:lnSpc>
                <a:spcPct val="100000"/>
              </a:lnSpc>
              <a:spcBef>
                <a:spcPts val="4800"/>
              </a:spcBef>
              <a:spcAft>
                <a:spcPts val="0"/>
              </a:spcAft>
              <a:buSzPts val="7200"/>
              <a:buNone/>
              <a:defRPr sz="7200">
                <a:solidFill>
                  <a:srgbClr val="FFFFFF"/>
                </a:solidFill>
              </a:defRPr>
            </a:lvl1pPr>
            <a:lvl2pPr indent="-228600" lvl="1" marL="914400" algn="l">
              <a:lnSpc>
                <a:spcPct val="100000"/>
              </a:lnSpc>
              <a:spcBef>
                <a:spcPts val="4800"/>
              </a:spcBef>
              <a:spcAft>
                <a:spcPts val="0"/>
              </a:spcAft>
              <a:buSzPts val="6720"/>
              <a:buNone/>
              <a:defRPr sz="6719"/>
            </a:lvl2pPr>
            <a:lvl3pPr indent="-228600" lvl="2" marL="1371600" algn="l">
              <a:lnSpc>
                <a:spcPct val="100000"/>
              </a:lnSpc>
              <a:spcBef>
                <a:spcPts val="4800"/>
              </a:spcBef>
              <a:spcAft>
                <a:spcPts val="0"/>
              </a:spcAft>
              <a:buSzPts val="5760"/>
              <a:buNone/>
              <a:defRPr sz="5760"/>
            </a:lvl3pPr>
            <a:lvl4pPr indent="-228600" lvl="3" marL="1828800" algn="l">
              <a:lnSpc>
                <a:spcPct val="100000"/>
              </a:lnSpc>
              <a:spcBef>
                <a:spcPts val="4800"/>
              </a:spcBef>
              <a:spcAft>
                <a:spcPts val="0"/>
              </a:spcAft>
              <a:buSzPts val="4800"/>
              <a:buNone/>
              <a:defRPr sz="4800"/>
            </a:lvl4pPr>
            <a:lvl5pPr indent="-228600" lvl="4" marL="2286000" algn="l">
              <a:lnSpc>
                <a:spcPct val="100000"/>
              </a:lnSpc>
              <a:spcBef>
                <a:spcPts val="4800"/>
              </a:spcBef>
              <a:spcAft>
                <a:spcPts val="0"/>
              </a:spcAft>
              <a:buSzPts val="4800"/>
              <a:buNone/>
              <a:defRPr sz="4800"/>
            </a:lvl5pPr>
            <a:lvl6pPr indent="-228600" lvl="5" marL="2743200" algn="l">
              <a:lnSpc>
                <a:spcPct val="100000"/>
              </a:lnSpc>
              <a:spcBef>
                <a:spcPts val="4800"/>
              </a:spcBef>
              <a:spcAft>
                <a:spcPts val="0"/>
              </a:spcAft>
              <a:buSzPts val="4800"/>
              <a:buNone/>
              <a:defRPr sz="4800"/>
            </a:lvl6pPr>
            <a:lvl7pPr indent="-228600" lvl="6" marL="3200400" algn="l">
              <a:lnSpc>
                <a:spcPct val="100000"/>
              </a:lnSpc>
              <a:spcBef>
                <a:spcPts val="4800"/>
              </a:spcBef>
              <a:spcAft>
                <a:spcPts val="0"/>
              </a:spcAft>
              <a:buSzPts val="4800"/>
              <a:buNone/>
              <a:defRPr sz="4800"/>
            </a:lvl7pPr>
            <a:lvl8pPr indent="-228600" lvl="7" marL="3657600" algn="l">
              <a:lnSpc>
                <a:spcPct val="100000"/>
              </a:lnSpc>
              <a:spcBef>
                <a:spcPts val="4800"/>
              </a:spcBef>
              <a:spcAft>
                <a:spcPts val="0"/>
              </a:spcAft>
              <a:buSzPts val="4800"/>
              <a:buNone/>
              <a:defRPr sz="4800"/>
            </a:lvl8pPr>
            <a:lvl9pPr indent="-228600" lvl="8" marL="4114800" algn="l">
              <a:lnSpc>
                <a:spcPct val="100000"/>
              </a:lnSpc>
              <a:spcBef>
                <a:spcPts val="4800"/>
              </a:spcBef>
              <a:spcAft>
                <a:spcPts val="0"/>
              </a:spcAft>
              <a:buSzPts val="4800"/>
              <a:buNone/>
              <a:defRPr sz="4800"/>
            </a:lvl9pPr>
          </a:lstStyle>
          <a:p/>
        </p:txBody>
      </p:sp>
      <p:sp>
        <p:nvSpPr>
          <p:cNvPr id="71" name="Google Shape;71;p31"/>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1"/>
          <p:cNvSpPr txBox="1"/>
          <p:nvPr>
            <p:ph idx="11" type="ftr"/>
          </p:nvPr>
        </p:nvSpPr>
        <p:spPr>
          <a:xfrm>
            <a:off x="3072384" y="29933798"/>
            <a:ext cx="18258739" cy="1536192"/>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31"/>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32"/>
          <p:cNvSpPr txBox="1"/>
          <p:nvPr>
            <p:ph type="title"/>
          </p:nvPr>
        </p:nvSpPr>
        <p:spPr>
          <a:xfrm>
            <a:off x="7709018" y="4630522"/>
            <a:ext cx="28501224" cy="57058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2"/>
          <p:cNvSpPr txBox="1"/>
          <p:nvPr>
            <p:ph idx="1" type="body"/>
          </p:nvPr>
        </p:nvSpPr>
        <p:spPr>
          <a:xfrm rot="5400000">
            <a:off x="14514871" y="5856766"/>
            <a:ext cx="14889518" cy="28501224"/>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342900" lvl="4" marL="2286000" algn="l">
              <a:lnSpc>
                <a:spcPct val="100000"/>
              </a:lnSpc>
              <a:spcBef>
                <a:spcPts val="4800"/>
              </a:spcBef>
              <a:spcAft>
                <a:spcPts val="0"/>
              </a:spcAft>
              <a:buSzPts val="180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77" name="Google Shape;77;p32"/>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2"/>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2"/>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33"/>
          <p:cNvSpPr txBox="1"/>
          <p:nvPr>
            <p:ph type="title"/>
          </p:nvPr>
        </p:nvSpPr>
        <p:spPr>
          <a:xfrm rot="5400000">
            <a:off x="21720370" y="13929682"/>
            <a:ext cx="23920704" cy="5059037"/>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3"/>
          <p:cNvSpPr txBox="1"/>
          <p:nvPr>
            <p:ph idx="1" type="body"/>
          </p:nvPr>
        </p:nvSpPr>
        <p:spPr>
          <a:xfrm rot="5400000">
            <a:off x="7067487" y="5140383"/>
            <a:ext cx="23920704" cy="22637635"/>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342900" lvl="4" marL="2286000" algn="l">
              <a:lnSpc>
                <a:spcPct val="100000"/>
              </a:lnSpc>
              <a:spcBef>
                <a:spcPts val="4800"/>
              </a:spcBef>
              <a:spcAft>
                <a:spcPts val="0"/>
              </a:spcAft>
              <a:buSzPts val="180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83" name="Google Shape;83;p33"/>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33"/>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33"/>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2"/>
        </a:solidFill>
      </p:bgPr>
    </p:bg>
    <p:spTree>
      <p:nvGrpSpPr>
        <p:cNvPr id="15" name="Shape 15"/>
        <p:cNvGrpSpPr/>
        <p:nvPr/>
      </p:nvGrpSpPr>
      <p:grpSpPr>
        <a:xfrm>
          <a:off x="0" y="0"/>
          <a:ext cx="0" cy="0"/>
          <a:chOff x="0" y="0"/>
          <a:chExt cx="0" cy="0"/>
        </a:xfrm>
      </p:grpSpPr>
      <p:sp>
        <p:nvSpPr>
          <p:cNvPr id="16" name="Google Shape;16;p23"/>
          <p:cNvSpPr txBox="1"/>
          <p:nvPr>
            <p:ph type="ctrTitle"/>
          </p:nvPr>
        </p:nvSpPr>
        <p:spPr>
          <a:xfrm>
            <a:off x="5290752" y="11456371"/>
            <a:ext cx="33309696" cy="7900416"/>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lvl1pPr lvl="0" algn="ctr">
              <a:lnSpc>
                <a:spcPct val="90000"/>
              </a:lnSpc>
              <a:spcBef>
                <a:spcPts val="0"/>
              </a:spcBef>
              <a:spcAft>
                <a:spcPts val="0"/>
              </a:spcAft>
              <a:buClr>
                <a:srgbClr val="262626"/>
              </a:buClr>
              <a:buSzPts val="16800"/>
              <a:buFont typeface="Gill Sans"/>
              <a:buNone/>
              <a:defRPr sz="1680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3"/>
          <p:cNvSpPr txBox="1"/>
          <p:nvPr>
            <p:ph idx="1" type="subTitle"/>
          </p:nvPr>
        </p:nvSpPr>
        <p:spPr>
          <a:xfrm>
            <a:off x="9702703" y="20892211"/>
            <a:ext cx="24485803" cy="5951491"/>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4800"/>
              </a:spcBef>
              <a:spcAft>
                <a:spcPts val="0"/>
              </a:spcAft>
              <a:buSzPts val="9120"/>
              <a:buNone/>
              <a:defRPr sz="9120">
                <a:solidFill>
                  <a:srgbClr val="FEFEFE"/>
                </a:solidFill>
              </a:defRPr>
            </a:lvl1pPr>
            <a:lvl2pPr lvl="1" algn="ctr">
              <a:lnSpc>
                <a:spcPct val="100000"/>
              </a:lnSpc>
              <a:spcBef>
                <a:spcPts val="4800"/>
              </a:spcBef>
              <a:spcAft>
                <a:spcPts val="0"/>
              </a:spcAft>
              <a:buSzPts val="9120"/>
              <a:buNone/>
              <a:defRPr sz="9120"/>
            </a:lvl2pPr>
            <a:lvl3pPr lvl="2" algn="ctr">
              <a:lnSpc>
                <a:spcPct val="100000"/>
              </a:lnSpc>
              <a:spcBef>
                <a:spcPts val="4800"/>
              </a:spcBef>
              <a:spcAft>
                <a:spcPts val="0"/>
              </a:spcAft>
              <a:buSzPts val="8640"/>
              <a:buNone/>
              <a:defRPr sz="8640"/>
            </a:lvl3pPr>
            <a:lvl4pPr lvl="3" algn="ctr">
              <a:lnSpc>
                <a:spcPct val="100000"/>
              </a:lnSpc>
              <a:spcBef>
                <a:spcPts val="4800"/>
              </a:spcBef>
              <a:spcAft>
                <a:spcPts val="0"/>
              </a:spcAft>
              <a:buSzPts val="7680"/>
              <a:buNone/>
              <a:defRPr sz="7680"/>
            </a:lvl4pPr>
            <a:lvl5pPr lvl="4" algn="ctr">
              <a:lnSpc>
                <a:spcPct val="100000"/>
              </a:lnSpc>
              <a:spcBef>
                <a:spcPts val="4800"/>
              </a:spcBef>
              <a:spcAft>
                <a:spcPts val="0"/>
              </a:spcAft>
              <a:buSzPts val="7680"/>
              <a:buNone/>
              <a:defRPr sz="7680"/>
            </a:lvl5pPr>
            <a:lvl6pPr lvl="5" algn="ctr">
              <a:lnSpc>
                <a:spcPct val="100000"/>
              </a:lnSpc>
              <a:spcBef>
                <a:spcPts val="4800"/>
              </a:spcBef>
              <a:spcAft>
                <a:spcPts val="0"/>
              </a:spcAft>
              <a:buSzPts val="7680"/>
              <a:buNone/>
              <a:defRPr sz="7680"/>
            </a:lvl6pPr>
            <a:lvl7pPr lvl="6" algn="ctr">
              <a:lnSpc>
                <a:spcPct val="100000"/>
              </a:lnSpc>
              <a:spcBef>
                <a:spcPts val="4800"/>
              </a:spcBef>
              <a:spcAft>
                <a:spcPts val="0"/>
              </a:spcAft>
              <a:buSzPts val="7680"/>
              <a:buNone/>
              <a:defRPr sz="7680"/>
            </a:lvl7pPr>
            <a:lvl8pPr lvl="7" algn="ctr">
              <a:lnSpc>
                <a:spcPct val="100000"/>
              </a:lnSpc>
              <a:spcBef>
                <a:spcPts val="4800"/>
              </a:spcBef>
              <a:spcAft>
                <a:spcPts val="0"/>
              </a:spcAft>
              <a:buSzPts val="7680"/>
              <a:buNone/>
              <a:defRPr sz="7680"/>
            </a:lvl8pPr>
            <a:lvl9pPr lvl="8" algn="ctr">
              <a:lnSpc>
                <a:spcPct val="100000"/>
              </a:lnSpc>
              <a:spcBef>
                <a:spcPts val="4800"/>
              </a:spcBef>
              <a:spcAft>
                <a:spcPts val="0"/>
              </a:spcAft>
              <a:buSzPts val="7680"/>
              <a:buNone/>
              <a:defRPr sz="7680"/>
            </a:lvl9pPr>
          </a:lstStyle>
          <a:p/>
        </p:txBody>
      </p:sp>
      <p:sp>
        <p:nvSpPr>
          <p:cNvPr id="18" name="Google Shape;18;p23"/>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3"/>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3"/>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1" name="Shape 21"/>
        <p:cNvGrpSpPr/>
        <p:nvPr/>
      </p:nvGrpSpPr>
      <p:grpSpPr>
        <a:xfrm>
          <a:off x="0" y="0"/>
          <a:ext cx="0" cy="0"/>
          <a:chOff x="0" y="0"/>
          <a:chExt cx="0" cy="0"/>
        </a:xfrm>
      </p:grpSpPr>
      <p:sp>
        <p:nvSpPr>
          <p:cNvPr id="22" name="Google Shape;22;p24"/>
          <p:cNvSpPr txBox="1"/>
          <p:nvPr>
            <p:ph type="title"/>
          </p:nvPr>
        </p:nvSpPr>
        <p:spPr>
          <a:xfrm>
            <a:off x="7709018" y="4630522"/>
            <a:ext cx="28501224" cy="57058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4"/>
          <p:cNvSpPr txBox="1"/>
          <p:nvPr>
            <p:ph idx="1" type="body"/>
          </p:nvPr>
        </p:nvSpPr>
        <p:spPr>
          <a:xfrm>
            <a:off x="7709018" y="12662619"/>
            <a:ext cx="28501224" cy="14889518"/>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342900" lvl="4" marL="2286000" algn="l">
              <a:lnSpc>
                <a:spcPct val="100000"/>
              </a:lnSpc>
              <a:spcBef>
                <a:spcPts val="4800"/>
              </a:spcBef>
              <a:spcAft>
                <a:spcPts val="0"/>
              </a:spcAft>
              <a:buSzPts val="180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24" name="Google Shape;24;p24"/>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4"/>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4"/>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1"/>
        </a:solidFill>
      </p:bgPr>
    </p:bg>
    <p:spTree>
      <p:nvGrpSpPr>
        <p:cNvPr id="27" name="Shape 27"/>
        <p:cNvGrpSpPr/>
        <p:nvPr/>
      </p:nvGrpSpPr>
      <p:grpSpPr>
        <a:xfrm>
          <a:off x="0" y="0"/>
          <a:ext cx="0" cy="0"/>
          <a:chOff x="0" y="0"/>
          <a:chExt cx="0" cy="0"/>
        </a:xfrm>
      </p:grpSpPr>
      <p:sp>
        <p:nvSpPr>
          <p:cNvPr id="28" name="Google Shape;28;p25"/>
          <p:cNvSpPr txBox="1"/>
          <p:nvPr>
            <p:ph type="title"/>
          </p:nvPr>
        </p:nvSpPr>
        <p:spPr>
          <a:xfrm>
            <a:off x="5310835" y="11456371"/>
            <a:ext cx="33313421" cy="7900416"/>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lvl1pPr lvl="0" algn="ctr">
              <a:lnSpc>
                <a:spcPct val="90000"/>
              </a:lnSpc>
              <a:spcBef>
                <a:spcPts val="0"/>
              </a:spcBef>
              <a:spcAft>
                <a:spcPts val="0"/>
              </a:spcAft>
              <a:buClr>
                <a:srgbClr val="262626"/>
              </a:buClr>
              <a:buSzPts val="16800"/>
              <a:buFont typeface="Gill Sans"/>
              <a:buNone/>
              <a:defRPr sz="1680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5"/>
          <p:cNvSpPr txBox="1"/>
          <p:nvPr>
            <p:ph idx="1" type="body"/>
          </p:nvPr>
        </p:nvSpPr>
        <p:spPr>
          <a:xfrm>
            <a:off x="9702703" y="20891832"/>
            <a:ext cx="24485803" cy="6072394"/>
          </a:xfrm>
          <a:prstGeom prst="rect">
            <a:avLst/>
          </a:prstGeom>
          <a:noFill/>
          <a:ln>
            <a:noFill/>
          </a:ln>
        </p:spPr>
        <p:txBody>
          <a:bodyPr anchorCtr="1" anchor="t" bIns="45700" lIns="91425" spcFirstLastPara="1" rIns="91425" wrap="square" tIns="45700">
            <a:normAutofit/>
          </a:bodyPr>
          <a:lstStyle>
            <a:lvl1pPr indent="-228600" lvl="0" marL="457200" algn="l">
              <a:lnSpc>
                <a:spcPct val="100000"/>
              </a:lnSpc>
              <a:spcBef>
                <a:spcPts val="4800"/>
              </a:spcBef>
              <a:spcAft>
                <a:spcPts val="0"/>
              </a:spcAft>
              <a:buSzPts val="9120"/>
              <a:buNone/>
              <a:defRPr sz="9120">
                <a:solidFill>
                  <a:schemeClr val="lt1"/>
                </a:solidFill>
              </a:defRPr>
            </a:lvl1pPr>
            <a:lvl2pPr indent="-228600" lvl="1" marL="914400" algn="l">
              <a:lnSpc>
                <a:spcPct val="100000"/>
              </a:lnSpc>
              <a:spcBef>
                <a:spcPts val="4800"/>
              </a:spcBef>
              <a:spcAft>
                <a:spcPts val="0"/>
              </a:spcAft>
              <a:buSzPts val="9120"/>
              <a:buNone/>
              <a:defRPr sz="9120">
                <a:solidFill>
                  <a:schemeClr val="lt1"/>
                </a:solidFill>
              </a:defRPr>
            </a:lvl2pPr>
            <a:lvl3pPr indent="-228600" lvl="2" marL="1371600" algn="l">
              <a:lnSpc>
                <a:spcPct val="100000"/>
              </a:lnSpc>
              <a:spcBef>
                <a:spcPts val="4800"/>
              </a:spcBef>
              <a:spcAft>
                <a:spcPts val="0"/>
              </a:spcAft>
              <a:buSzPts val="8640"/>
              <a:buNone/>
              <a:defRPr sz="8640">
                <a:solidFill>
                  <a:schemeClr val="lt1"/>
                </a:solidFill>
              </a:defRPr>
            </a:lvl3pPr>
            <a:lvl4pPr indent="-228600" lvl="3" marL="1828800" algn="l">
              <a:lnSpc>
                <a:spcPct val="100000"/>
              </a:lnSpc>
              <a:spcBef>
                <a:spcPts val="4800"/>
              </a:spcBef>
              <a:spcAft>
                <a:spcPts val="0"/>
              </a:spcAft>
              <a:buSzPts val="7680"/>
              <a:buNone/>
              <a:defRPr sz="7680">
                <a:solidFill>
                  <a:schemeClr val="lt1"/>
                </a:solidFill>
              </a:defRPr>
            </a:lvl4pPr>
            <a:lvl5pPr indent="-228600" lvl="4" marL="2286000" algn="l">
              <a:lnSpc>
                <a:spcPct val="100000"/>
              </a:lnSpc>
              <a:spcBef>
                <a:spcPts val="4800"/>
              </a:spcBef>
              <a:spcAft>
                <a:spcPts val="0"/>
              </a:spcAft>
              <a:buSzPts val="7680"/>
              <a:buNone/>
              <a:defRPr sz="7680">
                <a:solidFill>
                  <a:schemeClr val="lt1"/>
                </a:solidFill>
              </a:defRPr>
            </a:lvl5pPr>
            <a:lvl6pPr indent="-228600" lvl="5" marL="2743200" algn="l">
              <a:lnSpc>
                <a:spcPct val="100000"/>
              </a:lnSpc>
              <a:spcBef>
                <a:spcPts val="4800"/>
              </a:spcBef>
              <a:spcAft>
                <a:spcPts val="0"/>
              </a:spcAft>
              <a:buSzPts val="7680"/>
              <a:buNone/>
              <a:defRPr sz="7680">
                <a:solidFill>
                  <a:schemeClr val="lt1"/>
                </a:solidFill>
              </a:defRPr>
            </a:lvl6pPr>
            <a:lvl7pPr indent="-228600" lvl="6" marL="3200400" algn="l">
              <a:lnSpc>
                <a:spcPct val="100000"/>
              </a:lnSpc>
              <a:spcBef>
                <a:spcPts val="4800"/>
              </a:spcBef>
              <a:spcAft>
                <a:spcPts val="0"/>
              </a:spcAft>
              <a:buSzPts val="7680"/>
              <a:buNone/>
              <a:defRPr sz="7680">
                <a:solidFill>
                  <a:schemeClr val="lt1"/>
                </a:solidFill>
              </a:defRPr>
            </a:lvl7pPr>
            <a:lvl8pPr indent="-228600" lvl="7" marL="3657600" algn="l">
              <a:lnSpc>
                <a:spcPct val="100000"/>
              </a:lnSpc>
              <a:spcBef>
                <a:spcPts val="4800"/>
              </a:spcBef>
              <a:spcAft>
                <a:spcPts val="0"/>
              </a:spcAft>
              <a:buSzPts val="7680"/>
              <a:buNone/>
              <a:defRPr sz="7680">
                <a:solidFill>
                  <a:schemeClr val="lt1"/>
                </a:solidFill>
              </a:defRPr>
            </a:lvl8pPr>
            <a:lvl9pPr indent="-228600" lvl="8" marL="4114800" algn="l">
              <a:lnSpc>
                <a:spcPct val="100000"/>
              </a:lnSpc>
              <a:spcBef>
                <a:spcPts val="4800"/>
              </a:spcBef>
              <a:spcAft>
                <a:spcPts val="0"/>
              </a:spcAft>
              <a:buSzPts val="7680"/>
              <a:buNone/>
              <a:defRPr sz="7680">
                <a:solidFill>
                  <a:schemeClr val="lt1"/>
                </a:solidFill>
              </a:defRPr>
            </a:lvl9pPr>
          </a:lstStyle>
          <a:p/>
        </p:txBody>
      </p:sp>
      <p:sp>
        <p:nvSpPr>
          <p:cNvPr id="30" name="Google Shape;30;p25"/>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5"/>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5"/>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26"/>
          <p:cNvSpPr txBox="1"/>
          <p:nvPr>
            <p:ph type="title"/>
          </p:nvPr>
        </p:nvSpPr>
        <p:spPr>
          <a:xfrm>
            <a:off x="7709018" y="4630522"/>
            <a:ext cx="28501224" cy="57058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6"/>
          <p:cNvSpPr txBox="1"/>
          <p:nvPr>
            <p:ph idx="1" type="body"/>
          </p:nvPr>
        </p:nvSpPr>
        <p:spPr>
          <a:xfrm>
            <a:off x="5290750" y="12662611"/>
            <a:ext cx="15782510" cy="14889514"/>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342900" lvl="4" marL="2286000" algn="l">
              <a:lnSpc>
                <a:spcPct val="100000"/>
              </a:lnSpc>
              <a:spcBef>
                <a:spcPts val="4800"/>
              </a:spcBef>
              <a:spcAft>
                <a:spcPts val="0"/>
              </a:spcAft>
              <a:buSzPts val="180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36" name="Google Shape;36;p26"/>
          <p:cNvSpPr txBox="1"/>
          <p:nvPr>
            <p:ph idx="2" type="body"/>
          </p:nvPr>
        </p:nvSpPr>
        <p:spPr>
          <a:xfrm>
            <a:off x="22817938" y="12662611"/>
            <a:ext cx="15794477" cy="14889514"/>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342900" lvl="4" marL="2286000" algn="l">
              <a:lnSpc>
                <a:spcPct val="100000"/>
              </a:lnSpc>
              <a:spcBef>
                <a:spcPts val="4800"/>
              </a:spcBef>
              <a:spcAft>
                <a:spcPts val="0"/>
              </a:spcAft>
              <a:buSzPts val="180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37" name="Google Shape;37;p26"/>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6"/>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6"/>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7"/>
          <p:cNvSpPr txBox="1"/>
          <p:nvPr>
            <p:ph idx="1" type="body"/>
          </p:nvPr>
        </p:nvSpPr>
        <p:spPr>
          <a:xfrm>
            <a:off x="5290747" y="11104485"/>
            <a:ext cx="15782515" cy="3379618"/>
          </a:xfrm>
          <a:prstGeom prst="rect">
            <a:avLst/>
          </a:prstGeom>
          <a:noFill/>
          <a:ln>
            <a:noFill/>
          </a:ln>
        </p:spPr>
        <p:txBody>
          <a:bodyPr anchorCtr="1" anchor="b" bIns="45700" lIns="91425" spcFirstLastPara="1" rIns="91425" wrap="square" tIns="45700">
            <a:normAutofit/>
          </a:bodyPr>
          <a:lstStyle>
            <a:lvl1pPr indent="-228600" lvl="0" marL="457200" algn="ctr">
              <a:lnSpc>
                <a:spcPct val="100000"/>
              </a:lnSpc>
              <a:spcBef>
                <a:spcPts val="4800"/>
              </a:spcBef>
              <a:spcAft>
                <a:spcPts val="0"/>
              </a:spcAft>
              <a:buSzPts val="9120"/>
              <a:buNone/>
              <a:defRPr b="0" sz="9120" cap="none">
                <a:solidFill>
                  <a:srgbClr val="6B8890"/>
                </a:solidFill>
              </a:defRPr>
            </a:lvl1pPr>
            <a:lvl2pPr indent="-228600" lvl="1" marL="914400" algn="l">
              <a:lnSpc>
                <a:spcPct val="100000"/>
              </a:lnSpc>
              <a:spcBef>
                <a:spcPts val="4800"/>
              </a:spcBef>
              <a:spcAft>
                <a:spcPts val="0"/>
              </a:spcAft>
              <a:buSzPts val="9120"/>
              <a:buNone/>
              <a:defRPr b="1" sz="9120"/>
            </a:lvl2pPr>
            <a:lvl3pPr indent="-228600" lvl="2" marL="1371600" algn="l">
              <a:lnSpc>
                <a:spcPct val="100000"/>
              </a:lnSpc>
              <a:spcBef>
                <a:spcPts val="4800"/>
              </a:spcBef>
              <a:spcAft>
                <a:spcPts val="0"/>
              </a:spcAft>
              <a:buSzPts val="8640"/>
              <a:buNone/>
              <a:defRPr b="1" sz="8640"/>
            </a:lvl3pPr>
            <a:lvl4pPr indent="-228600" lvl="3" marL="1828800" algn="l">
              <a:lnSpc>
                <a:spcPct val="100000"/>
              </a:lnSpc>
              <a:spcBef>
                <a:spcPts val="4800"/>
              </a:spcBef>
              <a:spcAft>
                <a:spcPts val="0"/>
              </a:spcAft>
              <a:buSzPts val="7680"/>
              <a:buNone/>
              <a:defRPr b="1" sz="7680"/>
            </a:lvl4pPr>
            <a:lvl5pPr indent="-228600" lvl="4" marL="2286000" algn="l">
              <a:lnSpc>
                <a:spcPct val="100000"/>
              </a:lnSpc>
              <a:spcBef>
                <a:spcPts val="4800"/>
              </a:spcBef>
              <a:spcAft>
                <a:spcPts val="0"/>
              </a:spcAft>
              <a:buSzPts val="7680"/>
              <a:buNone/>
              <a:defRPr b="1" sz="7680"/>
            </a:lvl5pPr>
            <a:lvl6pPr indent="-228600" lvl="5" marL="2743200" algn="l">
              <a:lnSpc>
                <a:spcPct val="100000"/>
              </a:lnSpc>
              <a:spcBef>
                <a:spcPts val="4800"/>
              </a:spcBef>
              <a:spcAft>
                <a:spcPts val="0"/>
              </a:spcAft>
              <a:buSzPts val="7680"/>
              <a:buNone/>
              <a:defRPr b="1" sz="7680"/>
            </a:lvl6pPr>
            <a:lvl7pPr indent="-228600" lvl="6" marL="3200400" algn="l">
              <a:lnSpc>
                <a:spcPct val="100000"/>
              </a:lnSpc>
              <a:spcBef>
                <a:spcPts val="4800"/>
              </a:spcBef>
              <a:spcAft>
                <a:spcPts val="0"/>
              </a:spcAft>
              <a:buSzPts val="7680"/>
              <a:buNone/>
              <a:defRPr b="1" sz="7680"/>
            </a:lvl7pPr>
            <a:lvl8pPr indent="-228600" lvl="7" marL="3657600" algn="l">
              <a:lnSpc>
                <a:spcPct val="100000"/>
              </a:lnSpc>
              <a:spcBef>
                <a:spcPts val="4800"/>
              </a:spcBef>
              <a:spcAft>
                <a:spcPts val="0"/>
              </a:spcAft>
              <a:buSzPts val="7680"/>
              <a:buNone/>
              <a:defRPr b="1" sz="7680"/>
            </a:lvl8pPr>
            <a:lvl9pPr indent="-228600" lvl="8" marL="4114800" algn="l">
              <a:lnSpc>
                <a:spcPct val="100000"/>
              </a:lnSpc>
              <a:spcBef>
                <a:spcPts val="4800"/>
              </a:spcBef>
              <a:spcAft>
                <a:spcPts val="0"/>
              </a:spcAft>
              <a:buSzPts val="7680"/>
              <a:buNone/>
              <a:defRPr b="1" sz="7680"/>
            </a:lvl9pPr>
          </a:lstStyle>
          <a:p/>
        </p:txBody>
      </p:sp>
      <p:sp>
        <p:nvSpPr>
          <p:cNvPr id="42" name="Google Shape;42;p27"/>
          <p:cNvSpPr txBox="1"/>
          <p:nvPr>
            <p:ph idx="2" type="body"/>
          </p:nvPr>
        </p:nvSpPr>
        <p:spPr>
          <a:xfrm>
            <a:off x="5290747" y="15087600"/>
            <a:ext cx="15782515" cy="12464525"/>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342900" lvl="4" marL="2286000" algn="l">
              <a:lnSpc>
                <a:spcPct val="100000"/>
              </a:lnSpc>
              <a:spcBef>
                <a:spcPts val="4800"/>
              </a:spcBef>
              <a:spcAft>
                <a:spcPts val="0"/>
              </a:spcAft>
              <a:buSzPts val="180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43" name="Google Shape;43;p27"/>
          <p:cNvSpPr txBox="1"/>
          <p:nvPr>
            <p:ph idx="3" type="body"/>
          </p:nvPr>
        </p:nvSpPr>
        <p:spPr>
          <a:xfrm>
            <a:off x="22817938" y="15087600"/>
            <a:ext cx="15794477" cy="12464525"/>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4800"/>
              </a:spcBef>
              <a:spcAft>
                <a:spcPts val="0"/>
              </a:spcAft>
              <a:buSzPts val="1800"/>
              <a:buChar char="•"/>
              <a:defRPr/>
            </a:lvl1pPr>
            <a:lvl2pPr indent="-342900" lvl="1" marL="914400" algn="l">
              <a:lnSpc>
                <a:spcPct val="100000"/>
              </a:lnSpc>
              <a:spcBef>
                <a:spcPts val="4800"/>
              </a:spcBef>
              <a:spcAft>
                <a:spcPts val="0"/>
              </a:spcAft>
              <a:buSzPts val="1800"/>
              <a:buChar char="•"/>
              <a:defRPr/>
            </a:lvl2pPr>
            <a:lvl3pPr indent="-342900" lvl="2" marL="1371600" algn="l">
              <a:lnSpc>
                <a:spcPct val="100000"/>
              </a:lnSpc>
              <a:spcBef>
                <a:spcPts val="4800"/>
              </a:spcBef>
              <a:spcAft>
                <a:spcPts val="0"/>
              </a:spcAft>
              <a:buSzPts val="1800"/>
              <a:buChar char="•"/>
              <a:defRPr/>
            </a:lvl3pPr>
            <a:lvl4pPr indent="-342900" lvl="3" marL="1828800" algn="l">
              <a:lnSpc>
                <a:spcPct val="100000"/>
              </a:lnSpc>
              <a:spcBef>
                <a:spcPts val="4800"/>
              </a:spcBef>
              <a:spcAft>
                <a:spcPts val="0"/>
              </a:spcAft>
              <a:buSzPts val="1800"/>
              <a:buChar char="•"/>
              <a:defRPr/>
            </a:lvl4pPr>
            <a:lvl5pPr indent="-716280" lvl="4" marL="2286000" algn="l">
              <a:lnSpc>
                <a:spcPct val="100000"/>
              </a:lnSpc>
              <a:spcBef>
                <a:spcPts val="4800"/>
              </a:spcBef>
              <a:spcAft>
                <a:spcPts val="0"/>
              </a:spcAft>
              <a:buSzPts val="7680"/>
              <a:buChar char="•"/>
              <a:defRPr/>
            </a:lvl5pPr>
            <a:lvl6pPr indent="-342900" lvl="5" marL="2743200" algn="l">
              <a:lnSpc>
                <a:spcPct val="100000"/>
              </a:lnSpc>
              <a:spcBef>
                <a:spcPts val="4800"/>
              </a:spcBef>
              <a:spcAft>
                <a:spcPts val="0"/>
              </a:spcAft>
              <a:buSzPts val="1800"/>
              <a:buChar char="•"/>
              <a:defRPr/>
            </a:lvl6pPr>
            <a:lvl7pPr indent="-342900" lvl="6" marL="3200400" algn="l">
              <a:lnSpc>
                <a:spcPct val="100000"/>
              </a:lnSpc>
              <a:spcBef>
                <a:spcPts val="4800"/>
              </a:spcBef>
              <a:spcAft>
                <a:spcPts val="0"/>
              </a:spcAft>
              <a:buSzPts val="1800"/>
              <a:buChar char="•"/>
              <a:defRPr/>
            </a:lvl7pPr>
            <a:lvl8pPr indent="-342900" lvl="7" marL="3657600" algn="l">
              <a:lnSpc>
                <a:spcPct val="100000"/>
              </a:lnSpc>
              <a:spcBef>
                <a:spcPts val="4800"/>
              </a:spcBef>
              <a:spcAft>
                <a:spcPts val="0"/>
              </a:spcAft>
              <a:buSzPts val="1800"/>
              <a:buChar char="•"/>
              <a:defRPr/>
            </a:lvl8pPr>
            <a:lvl9pPr indent="-342900" lvl="8" marL="4114800" algn="l">
              <a:lnSpc>
                <a:spcPct val="100000"/>
              </a:lnSpc>
              <a:spcBef>
                <a:spcPts val="4800"/>
              </a:spcBef>
              <a:spcAft>
                <a:spcPts val="0"/>
              </a:spcAft>
              <a:buSzPts val="1800"/>
              <a:buChar char="•"/>
              <a:defRPr/>
            </a:lvl9pPr>
          </a:lstStyle>
          <a:p/>
        </p:txBody>
      </p:sp>
      <p:sp>
        <p:nvSpPr>
          <p:cNvPr id="44" name="Google Shape;44;p27"/>
          <p:cNvSpPr txBox="1"/>
          <p:nvPr>
            <p:ph idx="4" type="body"/>
          </p:nvPr>
        </p:nvSpPr>
        <p:spPr>
          <a:xfrm>
            <a:off x="22817938" y="11104485"/>
            <a:ext cx="15794477" cy="3379618"/>
          </a:xfrm>
          <a:prstGeom prst="rect">
            <a:avLst/>
          </a:prstGeom>
          <a:noFill/>
          <a:ln>
            <a:noFill/>
          </a:ln>
        </p:spPr>
        <p:txBody>
          <a:bodyPr anchorCtr="1" anchor="b" bIns="45700" lIns="91425" spcFirstLastPara="1" rIns="91425" wrap="square" tIns="45700">
            <a:normAutofit/>
          </a:bodyPr>
          <a:lstStyle>
            <a:lvl1pPr indent="-228600" lvl="0" marL="457200" algn="ctr">
              <a:lnSpc>
                <a:spcPct val="100000"/>
              </a:lnSpc>
              <a:spcBef>
                <a:spcPts val="4800"/>
              </a:spcBef>
              <a:spcAft>
                <a:spcPts val="0"/>
              </a:spcAft>
              <a:buSzPts val="9120"/>
              <a:buNone/>
              <a:defRPr b="0" sz="9120" cap="none">
                <a:solidFill>
                  <a:srgbClr val="6B8890"/>
                </a:solidFill>
              </a:defRPr>
            </a:lvl1pPr>
            <a:lvl2pPr indent="-228600" lvl="1" marL="914400" algn="l">
              <a:lnSpc>
                <a:spcPct val="100000"/>
              </a:lnSpc>
              <a:spcBef>
                <a:spcPts val="4800"/>
              </a:spcBef>
              <a:spcAft>
                <a:spcPts val="0"/>
              </a:spcAft>
              <a:buSzPts val="9120"/>
              <a:buNone/>
              <a:defRPr b="1" sz="9120"/>
            </a:lvl2pPr>
            <a:lvl3pPr indent="-228600" lvl="2" marL="1371600" algn="l">
              <a:lnSpc>
                <a:spcPct val="100000"/>
              </a:lnSpc>
              <a:spcBef>
                <a:spcPts val="4800"/>
              </a:spcBef>
              <a:spcAft>
                <a:spcPts val="0"/>
              </a:spcAft>
              <a:buSzPts val="8640"/>
              <a:buNone/>
              <a:defRPr b="1" sz="8640"/>
            </a:lvl3pPr>
            <a:lvl4pPr indent="-228600" lvl="3" marL="1828800" algn="l">
              <a:lnSpc>
                <a:spcPct val="100000"/>
              </a:lnSpc>
              <a:spcBef>
                <a:spcPts val="4800"/>
              </a:spcBef>
              <a:spcAft>
                <a:spcPts val="0"/>
              </a:spcAft>
              <a:buSzPts val="7680"/>
              <a:buNone/>
              <a:defRPr b="1" sz="7680"/>
            </a:lvl4pPr>
            <a:lvl5pPr indent="-228600" lvl="4" marL="2286000" algn="l">
              <a:lnSpc>
                <a:spcPct val="100000"/>
              </a:lnSpc>
              <a:spcBef>
                <a:spcPts val="4800"/>
              </a:spcBef>
              <a:spcAft>
                <a:spcPts val="0"/>
              </a:spcAft>
              <a:buSzPts val="7680"/>
              <a:buNone/>
              <a:defRPr b="1" sz="7680"/>
            </a:lvl5pPr>
            <a:lvl6pPr indent="-228600" lvl="5" marL="2743200" algn="l">
              <a:lnSpc>
                <a:spcPct val="100000"/>
              </a:lnSpc>
              <a:spcBef>
                <a:spcPts val="4800"/>
              </a:spcBef>
              <a:spcAft>
                <a:spcPts val="0"/>
              </a:spcAft>
              <a:buSzPts val="7680"/>
              <a:buNone/>
              <a:defRPr b="1" sz="7680"/>
            </a:lvl6pPr>
            <a:lvl7pPr indent="-228600" lvl="6" marL="3200400" algn="l">
              <a:lnSpc>
                <a:spcPct val="100000"/>
              </a:lnSpc>
              <a:spcBef>
                <a:spcPts val="4800"/>
              </a:spcBef>
              <a:spcAft>
                <a:spcPts val="0"/>
              </a:spcAft>
              <a:buSzPts val="7680"/>
              <a:buNone/>
              <a:defRPr b="1" sz="7680"/>
            </a:lvl7pPr>
            <a:lvl8pPr indent="-228600" lvl="7" marL="3657600" algn="l">
              <a:lnSpc>
                <a:spcPct val="100000"/>
              </a:lnSpc>
              <a:spcBef>
                <a:spcPts val="4800"/>
              </a:spcBef>
              <a:spcAft>
                <a:spcPts val="0"/>
              </a:spcAft>
              <a:buSzPts val="7680"/>
              <a:buNone/>
              <a:defRPr b="1" sz="7680"/>
            </a:lvl8pPr>
            <a:lvl9pPr indent="-228600" lvl="8" marL="4114800" algn="l">
              <a:lnSpc>
                <a:spcPct val="100000"/>
              </a:lnSpc>
              <a:spcBef>
                <a:spcPts val="4800"/>
              </a:spcBef>
              <a:spcAft>
                <a:spcPts val="0"/>
              </a:spcAft>
              <a:buSzPts val="7680"/>
              <a:buNone/>
              <a:defRPr b="1" sz="7680"/>
            </a:lvl9pPr>
          </a:lstStyle>
          <a:p/>
        </p:txBody>
      </p:sp>
      <p:sp>
        <p:nvSpPr>
          <p:cNvPr id="45" name="Google Shape;45;p27"/>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7"/>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7"/>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27"/>
          <p:cNvSpPr txBox="1"/>
          <p:nvPr>
            <p:ph type="title"/>
          </p:nvPr>
        </p:nvSpPr>
        <p:spPr>
          <a:xfrm>
            <a:off x="7709018" y="4630522"/>
            <a:ext cx="28501224" cy="57058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8"/>
          <p:cNvSpPr txBox="1"/>
          <p:nvPr>
            <p:ph type="title"/>
          </p:nvPr>
        </p:nvSpPr>
        <p:spPr>
          <a:xfrm>
            <a:off x="7709018" y="4630522"/>
            <a:ext cx="28501224" cy="57058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8"/>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8"/>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8"/>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29"/>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9"/>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9"/>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0"/>
          <p:cNvSpPr/>
          <p:nvPr/>
        </p:nvSpPr>
        <p:spPr>
          <a:xfrm>
            <a:off x="0" y="0"/>
            <a:ext cx="21945600" cy="329184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30"/>
          <p:cNvSpPr txBox="1"/>
          <p:nvPr>
            <p:ph type="title"/>
          </p:nvPr>
        </p:nvSpPr>
        <p:spPr>
          <a:xfrm>
            <a:off x="3075375" y="10770381"/>
            <a:ext cx="15794851" cy="5479186"/>
          </a:xfrm>
          <a:prstGeom prst="rect">
            <a:avLst/>
          </a:prstGeom>
          <a:solidFill>
            <a:srgbClr val="FFFFFF"/>
          </a:solidFill>
          <a:ln cap="flat" cmpd="sng" w="9525">
            <a:solidFill>
              <a:srgbClr val="404040"/>
            </a:solidFill>
            <a:prstDash val="solid"/>
            <a:round/>
            <a:headEnd len="sm" w="sm" type="none"/>
            <a:tailEnd len="sm" w="sm" type="none"/>
          </a:ln>
        </p:spPr>
        <p:txBody>
          <a:bodyPr anchorCtr="1" anchor="ctr" bIns="182875" lIns="182875" spcFirstLastPara="1" rIns="182875" wrap="square" tIns="182875">
            <a:normAutofit/>
          </a:bodyPr>
          <a:lstStyle>
            <a:lvl1pPr lvl="0" algn="ctr">
              <a:lnSpc>
                <a:spcPct val="90000"/>
              </a:lnSpc>
              <a:spcBef>
                <a:spcPts val="0"/>
              </a:spcBef>
              <a:spcAft>
                <a:spcPts val="0"/>
              </a:spcAft>
              <a:buClr>
                <a:srgbClr val="262626"/>
              </a:buClr>
              <a:buSzPts val="10080"/>
              <a:buFont typeface="Gill Sans"/>
              <a:buNone/>
              <a:defRPr sz="1008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30"/>
          <p:cNvSpPr txBox="1"/>
          <p:nvPr>
            <p:ph idx="1" type="body"/>
          </p:nvPr>
        </p:nvSpPr>
        <p:spPr>
          <a:xfrm>
            <a:off x="24249888" y="3862426"/>
            <a:ext cx="17337024" cy="25193549"/>
          </a:xfrm>
          <a:prstGeom prst="rect">
            <a:avLst/>
          </a:prstGeom>
          <a:noFill/>
          <a:ln>
            <a:noFill/>
          </a:ln>
        </p:spPr>
        <p:txBody>
          <a:bodyPr anchorCtr="0" anchor="t" bIns="45700" lIns="91425" spcFirstLastPara="1" rIns="91425" wrap="square" tIns="45700">
            <a:normAutofit/>
          </a:bodyPr>
          <a:lstStyle>
            <a:lvl1pPr indent="-807720" lvl="0" marL="457200" algn="l">
              <a:lnSpc>
                <a:spcPct val="100000"/>
              </a:lnSpc>
              <a:spcBef>
                <a:spcPts val="4800"/>
              </a:spcBef>
              <a:spcAft>
                <a:spcPts val="0"/>
              </a:spcAft>
              <a:buSzPts val="9120"/>
              <a:buChar char="•"/>
              <a:defRPr sz="9120">
                <a:solidFill>
                  <a:schemeClr val="dk1"/>
                </a:solidFill>
              </a:defRPr>
            </a:lvl1pPr>
            <a:lvl2pPr indent="-716280" lvl="1" marL="914400" algn="l">
              <a:lnSpc>
                <a:spcPct val="100000"/>
              </a:lnSpc>
              <a:spcBef>
                <a:spcPts val="4800"/>
              </a:spcBef>
              <a:spcAft>
                <a:spcPts val="0"/>
              </a:spcAft>
              <a:buSzPts val="7680"/>
              <a:buChar char="•"/>
              <a:defRPr sz="7680">
                <a:solidFill>
                  <a:schemeClr val="dk1"/>
                </a:solidFill>
              </a:defRPr>
            </a:lvl2pPr>
            <a:lvl3pPr indent="-716280" lvl="2" marL="1371600" algn="l">
              <a:lnSpc>
                <a:spcPct val="100000"/>
              </a:lnSpc>
              <a:spcBef>
                <a:spcPts val="4800"/>
              </a:spcBef>
              <a:spcAft>
                <a:spcPts val="0"/>
              </a:spcAft>
              <a:buSzPts val="7680"/>
              <a:buChar char="•"/>
              <a:defRPr sz="7680">
                <a:solidFill>
                  <a:schemeClr val="dk1"/>
                </a:solidFill>
              </a:defRPr>
            </a:lvl3pPr>
            <a:lvl4pPr indent="-716280" lvl="3" marL="1828800" algn="l">
              <a:lnSpc>
                <a:spcPct val="100000"/>
              </a:lnSpc>
              <a:spcBef>
                <a:spcPts val="4800"/>
              </a:spcBef>
              <a:spcAft>
                <a:spcPts val="0"/>
              </a:spcAft>
              <a:buSzPts val="7680"/>
              <a:buChar char="•"/>
              <a:defRPr sz="7680">
                <a:solidFill>
                  <a:schemeClr val="dk1"/>
                </a:solidFill>
              </a:defRPr>
            </a:lvl4pPr>
            <a:lvl5pPr indent="-716280" lvl="4" marL="2286000" algn="l">
              <a:lnSpc>
                <a:spcPct val="100000"/>
              </a:lnSpc>
              <a:spcBef>
                <a:spcPts val="4800"/>
              </a:spcBef>
              <a:spcAft>
                <a:spcPts val="0"/>
              </a:spcAft>
              <a:buSzPts val="7680"/>
              <a:buChar char="•"/>
              <a:defRPr sz="7680">
                <a:solidFill>
                  <a:schemeClr val="dk1"/>
                </a:solidFill>
              </a:defRPr>
            </a:lvl5pPr>
            <a:lvl6pPr indent="-716279" lvl="5" marL="2743200" algn="l">
              <a:lnSpc>
                <a:spcPct val="100000"/>
              </a:lnSpc>
              <a:spcBef>
                <a:spcPts val="4800"/>
              </a:spcBef>
              <a:spcAft>
                <a:spcPts val="0"/>
              </a:spcAft>
              <a:buSzPts val="7680"/>
              <a:buChar char="•"/>
              <a:defRPr sz="7680"/>
            </a:lvl6pPr>
            <a:lvl7pPr indent="-716279" lvl="6" marL="3200400" algn="l">
              <a:lnSpc>
                <a:spcPct val="100000"/>
              </a:lnSpc>
              <a:spcBef>
                <a:spcPts val="4800"/>
              </a:spcBef>
              <a:spcAft>
                <a:spcPts val="0"/>
              </a:spcAft>
              <a:buSzPts val="7680"/>
              <a:buChar char="•"/>
              <a:defRPr sz="7680"/>
            </a:lvl7pPr>
            <a:lvl8pPr indent="-716279" lvl="7" marL="3657600" algn="l">
              <a:lnSpc>
                <a:spcPct val="100000"/>
              </a:lnSpc>
              <a:spcBef>
                <a:spcPts val="4800"/>
              </a:spcBef>
              <a:spcAft>
                <a:spcPts val="0"/>
              </a:spcAft>
              <a:buSzPts val="7680"/>
              <a:buChar char="•"/>
              <a:defRPr sz="7680"/>
            </a:lvl8pPr>
            <a:lvl9pPr indent="-716279" lvl="8" marL="4114800" algn="l">
              <a:lnSpc>
                <a:spcPct val="100000"/>
              </a:lnSpc>
              <a:spcBef>
                <a:spcPts val="4800"/>
              </a:spcBef>
              <a:spcAft>
                <a:spcPts val="0"/>
              </a:spcAft>
              <a:buSzPts val="7680"/>
              <a:buChar char="•"/>
              <a:defRPr sz="7680"/>
            </a:lvl9pPr>
          </a:lstStyle>
          <a:p/>
        </p:txBody>
      </p:sp>
      <p:sp>
        <p:nvSpPr>
          <p:cNvPr id="62" name="Google Shape;62;p30"/>
          <p:cNvSpPr txBox="1"/>
          <p:nvPr>
            <p:ph idx="2" type="body"/>
          </p:nvPr>
        </p:nvSpPr>
        <p:spPr>
          <a:xfrm>
            <a:off x="4142232" y="17039606"/>
            <a:ext cx="13661136" cy="10531373"/>
          </a:xfrm>
          <a:prstGeom prst="rect">
            <a:avLst/>
          </a:prstGeom>
          <a:noFill/>
          <a:ln>
            <a:noFill/>
          </a:ln>
        </p:spPr>
        <p:txBody>
          <a:bodyPr anchorCtr="1" anchor="t" bIns="45700" lIns="91425" spcFirstLastPara="1" rIns="91425" wrap="square" tIns="45700">
            <a:normAutofit/>
          </a:bodyPr>
          <a:lstStyle>
            <a:lvl1pPr indent="-228600" lvl="0" marL="457200" algn="ctr">
              <a:lnSpc>
                <a:spcPct val="100000"/>
              </a:lnSpc>
              <a:spcBef>
                <a:spcPts val="4800"/>
              </a:spcBef>
              <a:spcAft>
                <a:spcPts val="0"/>
              </a:spcAft>
              <a:buSzPts val="7200"/>
              <a:buNone/>
              <a:defRPr sz="7200">
                <a:solidFill>
                  <a:srgbClr val="FFFFFF"/>
                </a:solidFill>
              </a:defRPr>
            </a:lvl1pPr>
            <a:lvl2pPr indent="-228600" lvl="1" marL="914400" algn="l">
              <a:lnSpc>
                <a:spcPct val="100000"/>
              </a:lnSpc>
              <a:spcBef>
                <a:spcPts val="4800"/>
              </a:spcBef>
              <a:spcAft>
                <a:spcPts val="0"/>
              </a:spcAft>
              <a:buSzPts val="6720"/>
              <a:buNone/>
              <a:defRPr sz="6719"/>
            </a:lvl2pPr>
            <a:lvl3pPr indent="-228600" lvl="2" marL="1371600" algn="l">
              <a:lnSpc>
                <a:spcPct val="100000"/>
              </a:lnSpc>
              <a:spcBef>
                <a:spcPts val="4800"/>
              </a:spcBef>
              <a:spcAft>
                <a:spcPts val="0"/>
              </a:spcAft>
              <a:buSzPts val="5760"/>
              <a:buNone/>
              <a:defRPr sz="5760"/>
            </a:lvl3pPr>
            <a:lvl4pPr indent="-228600" lvl="3" marL="1828800" algn="l">
              <a:lnSpc>
                <a:spcPct val="100000"/>
              </a:lnSpc>
              <a:spcBef>
                <a:spcPts val="4800"/>
              </a:spcBef>
              <a:spcAft>
                <a:spcPts val="0"/>
              </a:spcAft>
              <a:buSzPts val="4800"/>
              <a:buNone/>
              <a:defRPr sz="4800"/>
            </a:lvl4pPr>
            <a:lvl5pPr indent="-228600" lvl="4" marL="2286000" algn="l">
              <a:lnSpc>
                <a:spcPct val="100000"/>
              </a:lnSpc>
              <a:spcBef>
                <a:spcPts val="4800"/>
              </a:spcBef>
              <a:spcAft>
                <a:spcPts val="0"/>
              </a:spcAft>
              <a:buSzPts val="4800"/>
              <a:buNone/>
              <a:defRPr sz="4800"/>
            </a:lvl5pPr>
            <a:lvl6pPr indent="-228600" lvl="5" marL="2743200" algn="l">
              <a:lnSpc>
                <a:spcPct val="100000"/>
              </a:lnSpc>
              <a:spcBef>
                <a:spcPts val="4800"/>
              </a:spcBef>
              <a:spcAft>
                <a:spcPts val="0"/>
              </a:spcAft>
              <a:buSzPts val="4800"/>
              <a:buNone/>
              <a:defRPr sz="4800"/>
            </a:lvl6pPr>
            <a:lvl7pPr indent="-228600" lvl="6" marL="3200400" algn="l">
              <a:lnSpc>
                <a:spcPct val="100000"/>
              </a:lnSpc>
              <a:spcBef>
                <a:spcPts val="4800"/>
              </a:spcBef>
              <a:spcAft>
                <a:spcPts val="0"/>
              </a:spcAft>
              <a:buSzPts val="4800"/>
              <a:buNone/>
              <a:defRPr sz="4800"/>
            </a:lvl7pPr>
            <a:lvl8pPr indent="-228600" lvl="7" marL="3657600" algn="l">
              <a:lnSpc>
                <a:spcPct val="100000"/>
              </a:lnSpc>
              <a:spcBef>
                <a:spcPts val="4800"/>
              </a:spcBef>
              <a:spcAft>
                <a:spcPts val="0"/>
              </a:spcAft>
              <a:buSzPts val="4800"/>
              <a:buNone/>
              <a:defRPr sz="4800"/>
            </a:lvl8pPr>
            <a:lvl9pPr indent="-228600" lvl="8" marL="4114800" algn="l">
              <a:lnSpc>
                <a:spcPct val="100000"/>
              </a:lnSpc>
              <a:spcBef>
                <a:spcPts val="4800"/>
              </a:spcBef>
              <a:spcAft>
                <a:spcPts val="0"/>
              </a:spcAft>
              <a:buSzPts val="4800"/>
              <a:buNone/>
              <a:defRPr sz="4800"/>
            </a:lvl9pPr>
          </a:lstStyle>
          <a:p/>
        </p:txBody>
      </p:sp>
      <p:sp>
        <p:nvSpPr>
          <p:cNvPr id="63" name="Google Shape;63;p30"/>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0"/>
          <p:cNvSpPr txBox="1"/>
          <p:nvPr>
            <p:ph idx="11" type="ftr"/>
          </p:nvPr>
        </p:nvSpPr>
        <p:spPr>
          <a:xfrm>
            <a:off x="3075375" y="29933798"/>
            <a:ext cx="18270710" cy="1536192"/>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30"/>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20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7709018" y="4630522"/>
            <a:ext cx="28501224" cy="57058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marR="0" rtl="0" algn="ctr">
              <a:lnSpc>
                <a:spcPct val="90000"/>
              </a:lnSpc>
              <a:spcBef>
                <a:spcPts val="0"/>
              </a:spcBef>
              <a:spcAft>
                <a:spcPts val="0"/>
              </a:spcAft>
              <a:buClr>
                <a:srgbClr val="262626"/>
              </a:buClr>
              <a:buSzPts val="12480"/>
              <a:buFont typeface="Gill Sans"/>
              <a:buNone/>
              <a:defRPr b="0" i="0" sz="12480" u="none" cap="none" strike="noStrike">
                <a:solidFill>
                  <a:srgbClr val="262626"/>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1"/>
          <p:cNvSpPr txBox="1"/>
          <p:nvPr>
            <p:ph idx="1" type="body"/>
          </p:nvPr>
        </p:nvSpPr>
        <p:spPr>
          <a:xfrm>
            <a:off x="7709018" y="12662619"/>
            <a:ext cx="28501224" cy="14889518"/>
          </a:xfrm>
          <a:prstGeom prst="rect">
            <a:avLst/>
          </a:prstGeom>
          <a:noFill/>
          <a:ln>
            <a:noFill/>
          </a:ln>
        </p:spPr>
        <p:txBody>
          <a:bodyPr anchorCtr="0" anchor="t" bIns="45700" lIns="91425" spcFirstLastPara="1" rIns="91425" wrap="square" tIns="45700">
            <a:normAutofit/>
          </a:bodyPr>
          <a:lstStyle>
            <a:lvl1pPr indent="-777240" lvl="0" marL="457200" marR="0" rtl="0" algn="l">
              <a:lnSpc>
                <a:spcPct val="100000"/>
              </a:lnSpc>
              <a:spcBef>
                <a:spcPts val="4800"/>
              </a:spcBef>
              <a:spcAft>
                <a:spcPts val="0"/>
              </a:spcAft>
              <a:buClr>
                <a:schemeClr val="accent2"/>
              </a:buClr>
              <a:buSzPts val="8640"/>
              <a:buFont typeface="Arial"/>
              <a:buChar char="•"/>
              <a:defRPr b="0" i="0" sz="8640" u="none" cap="none" strike="noStrike">
                <a:solidFill>
                  <a:srgbClr val="262626"/>
                </a:solidFill>
                <a:latin typeface="Gill Sans"/>
                <a:ea typeface="Gill Sans"/>
                <a:cs typeface="Gill Sans"/>
                <a:sym typeface="Gill Sans"/>
              </a:defRPr>
            </a:lvl1pPr>
            <a:lvl2pPr indent="-716280" lvl="1" marL="914400" marR="0" rtl="0" algn="l">
              <a:lnSpc>
                <a:spcPct val="100000"/>
              </a:lnSpc>
              <a:spcBef>
                <a:spcPts val="4800"/>
              </a:spcBef>
              <a:spcAft>
                <a:spcPts val="0"/>
              </a:spcAft>
              <a:buClr>
                <a:schemeClr val="accent2"/>
              </a:buClr>
              <a:buSzPts val="7680"/>
              <a:buFont typeface="Arial"/>
              <a:buChar char="•"/>
              <a:defRPr b="0" i="0" sz="7680" u="none" cap="none" strike="noStrike">
                <a:solidFill>
                  <a:srgbClr val="262626"/>
                </a:solidFill>
                <a:latin typeface="Gill Sans"/>
                <a:ea typeface="Gill Sans"/>
                <a:cs typeface="Gill Sans"/>
                <a:sym typeface="Gill Sans"/>
              </a:defRPr>
            </a:lvl2pPr>
            <a:lvl3pPr indent="-716280" lvl="2" marL="1371600" marR="0" rtl="0" algn="l">
              <a:lnSpc>
                <a:spcPct val="100000"/>
              </a:lnSpc>
              <a:spcBef>
                <a:spcPts val="4800"/>
              </a:spcBef>
              <a:spcAft>
                <a:spcPts val="0"/>
              </a:spcAft>
              <a:buClr>
                <a:schemeClr val="accent2"/>
              </a:buClr>
              <a:buSzPts val="7680"/>
              <a:buFont typeface="Arial"/>
              <a:buChar char="•"/>
              <a:defRPr b="0" i="0" sz="7680" u="none" cap="none" strike="noStrike">
                <a:solidFill>
                  <a:srgbClr val="262626"/>
                </a:solidFill>
                <a:latin typeface="Gill Sans"/>
                <a:ea typeface="Gill Sans"/>
                <a:cs typeface="Gill Sans"/>
                <a:sym typeface="Gill Sans"/>
              </a:defRPr>
            </a:lvl3pPr>
            <a:lvl4pPr indent="-716280" lvl="3" marL="1828800" marR="0" rtl="0" algn="l">
              <a:lnSpc>
                <a:spcPct val="100000"/>
              </a:lnSpc>
              <a:spcBef>
                <a:spcPts val="4800"/>
              </a:spcBef>
              <a:spcAft>
                <a:spcPts val="0"/>
              </a:spcAft>
              <a:buClr>
                <a:schemeClr val="accent2"/>
              </a:buClr>
              <a:buSzPts val="7680"/>
              <a:buFont typeface="Arial"/>
              <a:buChar char="•"/>
              <a:defRPr b="0" i="0" sz="7680" u="none" cap="none" strike="noStrike">
                <a:solidFill>
                  <a:srgbClr val="262626"/>
                </a:solidFill>
                <a:latin typeface="Gill Sans"/>
                <a:ea typeface="Gill Sans"/>
                <a:cs typeface="Gill Sans"/>
                <a:sym typeface="Gill Sans"/>
              </a:defRPr>
            </a:lvl4pPr>
            <a:lvl5pPr indent="-716280" lvl="4" marL="2286000" marR="0" rtl="0" algn="l">
              <a:lnSpc>
                <a:spcPct val="100000"/>
              </a:lnSpc>
              <a:spcBef>
                <a:spcPts val="4800"/>
              </a:spcBef>
              <a:spcAft>
                <a:spcPts val="0"/>
              </a:spcAft>
              <a:buClr>
                <a:schemeClr val="accent2"/>
              </a:buClr>
              <a:buSzPts val="7680"/>
              <a:buFont typeface="Arial"/>
              <a:buChar char="•"/>
              <a:defRPr b="0" i="0" sz="7680" u="none" cap="none" strike="noStrike">
                <a:solidFill>
                  <a:srgbClr val="262626"/>
                </a:solidFill>
                <a:latin typeface="Gill Sans"/>
                <a:ea typeface="Gill Sans"/>
                <a:cs typeface="Gill Sans"/>
                <a:sym typeface="Gill Sans"/>
              </a:defRPr>
            </a:lvl5pPr>
            <a:lvl6pPr indent="-716279" lvl="5" marL="2743200" marR="0" rtl="0" algn="l">
              <a:lnSpc>
                <a:spcPct val="100000"/>
              </a:lnSpc>
              <a:spcBef>
                <a:spcPts val="4800"/>
              </a:spcBef>
              <a:spcAft>
                <a:spcPts val="0"/>
              </a:spcAft>
              <a:buClr>
                <a:schemeClr val="accent2"/>
              </a:buClr>
              <a:buSzPts val="7680"/>
              <a:buFont typeface="Arial"/>
              <a:buChar char="•"/>
              <a:defRPr b="0" i="0" sz="7680" u="none" cap="none" strike="noStrike">
                <a:solidFill>
                  <a:schemeClr val="dk1"/>
                </a:solidFill>
                <a:latin typeface="Gill Sans"/>
                <a:ea typeface="Gill Sans"/>
                <a:cs typeface="Gill Sans"/>
                <a:sym typeface="Gill Sans"/>
              </a:defRPr>
            </a:lvl6pPr>
            <a:lvl7pPr indent="-716279" lvl="6" marL="3200400" marR="0" rtl="0" algn="l">
              <a:lnSpc>
                <a:spcPct val="100000"/>
              </a:lnSpc>
              <a:spcBef>
                <a:spcPts val="4800"/>
              </a:spcBef>
              <a:spcAft>
                <a:spcPts val="0"/>
              </a:spcAft>
              <a:buClr>
                <a:schemeClr val="accent2"/>
              </a:buClr>
              <a:buSzPts val="7680"/>
              <a:buFont typeface="Arial"/>
              <a:buChar char="•"/>
              <a:defRPr b="0" i="0" sz="7680" u="none" cap="none" strike="noStrike">
                <a:solidFill>
                  <a:schemeClr val="dk1"/>
                </a:solidFill>
                <a:latin typeface="Gill Sans"/>
                <a:ea typeface="Gill Sans"/>
                <a:cs typeface="Gill Sans"/>
                <a:sym typeface="Gill Sans"/>
              </a:defRPr>
            </a:lvl7pPr>
            <a:lvl8pPr indent="-716279" lvl="7" marL="3657600" marR="0" rtl="0" algn="l">
              <a:lnSpc>
                <a:spcPct val="100000"/>
              </a:lnSpc>
              <a:spcBef>
                <a:spcPts val="4800"/>
              </a:spcBef>
              <a:spcAft>
                <a:spcPts val="0"/>
              </a:spcAft>
              <a:buClr>
                <a:schemeClr val="accent2"/>
              </a:buClr>
              <a:buSzPts val="7680"/>
              <a:buFont typeface="Arial"/>
              <a:buChar char="•"/>
              <a:defRPr b="0" i="0" sz="7680" u="none" cap="none" strike="noStrike">
                <a:solidFill>
                  <a:schemeClr val="dk1"/>
                </a:solidFill>
                <a:latin typeface="Gill Sans"/>
                <a:ea typeface="Gill Sans"/>
                <a:cs typeface="Gill Sans"/>
                <a:sym typeface="Gill Sans"/>
              </a:defRPr>
            </a:lvl8pPr>
            <a:lvl9pPr indent="-716279" lvl="8" marL="4114800" marR="0" rtl="0" algn="l">
              <a:lnSpc>
                <a:spcPct val="100000"/>
              </a:lnSpc>
              <a:spcBef>
                <a:spcPts val="4800"/>
              </a:spcBef>
              <a:spcAft>
                <a:spcPts val="0"/>
              </a:spcAft>
              <a:buClr>
                <a:schemeClr val="accent2"/>
              </a:buClr>
              <a:buSzPts val="7680"/>
              <a:buFont typeface="Arial"/>
              <a:buChar char="•"/>
              <a:defRPr b="0" i="0" sz="7680" u="none" cap="none" strike="noStrike">
                <a:solidFill>
                  <a:schemeClr val="dk1"/>
                </a:solidFill>
                <a:latin typeface="Gill Sans"/>
                <a:ea typeface="Gill Sans"/>
                <a:cs typeface="Gill Sans"/>
                <a:sym typeface="Gill Sans"/>
              </a:defRPr>
            </a:lvl9pPr>
          </a:lstStyle>
          <a:p/>
        </p:txBody>
      </p:sp>
      <p:sp>
        <p:nvSpPr>
          <p:cNvPr id="8" name="Google Shape;8;p21"/>
          <p:cNvSpPr txBox="1"/>
          <p:nvPr>
            <p:ph idx="10" type="dt"/>
          </p:nvPr>
        </p:nvSpPr>
        <p:spPr>
          <a:xfrm>
            <a:off x="28698926" y="29946317"/>
            <a:ext cx="9913488" cy="1555046"/>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4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 name="Google Shape;9;p21"/>
          <p:cNvSpPr txBox="1"/>
          <p:nvPr>
            <p:ph idx="11" type="ftr"/>
          </p:nvPr>
        </p:nvSpPr>
        <p:spPr>
          <a:xfrm>
            <a:off x="5290747" y="29933798"/>
            <a:ext cx="21871987" cy="1536192"/>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4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 name="Google Shape;10;p21"/>
          <p:cNvSpPr/>
          <p:nvPr>
            <p:ph idx="12" type="sldNum"/>
          </p:nvPr>
        </p:nvSpPr>
        <p:spPr>
          <a:xfrm>
            <a:off x="39552538" y="29846016"/>
            <a:ext cx="1755648" cy="1755648"/>
          </a:xfrm>
          <a:prstGeom prst="ellipse">
            <a:avLst/>
          </a:prstGeom>
          <a:solidFill>
            <a:srgbClr val="1D1D1D">
              <a:alpha val="69411"/>
            </a:srgbClr>
          </a:solidFill>
          <a:ln>
            <a:noFill/>
          </a:ln>
        </p:spPr>
        <p:txBody>
          <a:bodyPr anchorCtr="0" anchor="ctr" bIns="45700" lIns="18275" spcFirstLastPara="1" rIns="18275" wrap="square" tIns="45700">
            <a:noAutofit/>
          </a:bodyPr>
          <a:lstStyle>
            <a:lvl1pPr indent="0" lvl="0"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280"/>
              <a:buFont typeface="Arial"/>
              <a:buNone/>
              <a:defRPr b="0" i="0" sz="528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6.png"/><Relationship Id="rId13" Type="http://schemas.openxmlformats.org/officeDocument/2006/relationships/image" Target="../media/image11.pn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jpg"/><Relationship Id="rId9"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9" name="Shape 89"/>
        <p:cNvGrpSpPr/>
        <p:nvPr/>
      </p:nvGrpSpPr>
      <p:grpSpPr>
        <a:xfrm>
          <a:off x="0" y="0"/>
          <a:ext cx="0" cy="0"/>
          <a:chOff x="0" y="0"/>
          <a:chExt cx="0" cy="0"/>
        </a:xfrm>
      </p:grpSpPr>
      <p:sp>
        <p:nvSpPr>
          <p:cNvPr id="90" name="Google Shape;90;p1"/>
          <p:cNvSpPr txBox="1"/>
          <p:nvPr/>
        </p:nvSpPr>
        <p:spPr>
          <a:xfrm>
            <a:off x="13610732" y="2777252"/>
            <a:ext cx="17224500" cy="2974200"/>
          </a:xfrm>
          <a:prstGeom prst="rect">
            <a:avLst/>
          </a:prstGeom>
          <a:noFill/>
          <a:ln>
            <a:noFill/>
          </a:ln>
        </p:spPr>
        <p:txBody>
          <a:bodyPr anchorCtr="0" anchor="t" bIns="0" lIns="0" spcFirstLastPara="1" rIns="0" wrap="square" tIns="26800">
            <a:spAutoFit/>
          </a:bodyPr>
          <a:lstStyle/>
          <a:p>
            <a:pPr indent="457200" lvl="0" marL="0" rtl="0" algn="l">
              <a:spcBef>
                <a:spcPts val="0"/>
              </a:spcBef>
              <a:spcAft>
                <a:spcPts val="0"/>
              </a:spcAft>
              <a:buClr>
                <a:srgbClr val="00FFFF"/>
              </a:buClr>
              <a:buSzPts val="10000"/>
              <a:buFont typeface="Arial"/>
              <a:buNone/>
            </a:pPr>
            <a:r>
              <a:rPr b="1" lang="en" sz="10000">
                <a:solidFill>
                  <a:srgbClr val="00FFFF"/>
                </a:solidFill>
              </a:rPr>
              <a:t> </a:t>
            </a:r>
            <a:r>
              <a:rPr b="1" lang="en" sz="10000">
                <a:solidFill>
                  <a:srgbClr val="0033CC"/>
                </a:solidFill>
              </a:rPr>
              <a:t>Apple Watch Weight App</a:t>
            </a:r>
            <a:endParaRPr b="0" i="0" sz="3700" u="none" cap="none" strike="noStrike">
              <a:solidFill>
                <a:srgbClr val="0033CC"/>
              </a:solidFill>
              <a:latin typeface="Arial"/>
              <a:ea typeface="Arial"/>
              <a:cs typeface="Arial"/>
              <a:sym typeface="Arial"/>
            </a:endParaRPr>
          </a:p>
          <a:p>
            <a:pPr indent="0" lvl="0" marL="0" marR="0" rtl="0" algn="ctr">
              <a:lnSpc>
                <a:spcPct val="119583"/>
              </a:lnSpc>
              <a:spcBef>
                <a:spcPts val="0"/>
              </a:spcBef>
              <a:spcAft>
                <a:spcPts val="0"/>
              </a:spcAft>
              <a:buClr>
                <a:srgbClr val="000000"/>
              </a:buClr>
              <a:buSzPts val="2700"/>
              <a:buFont typeface="Arial"/>
              <a:buNone/>
            </a:pPr>
            <a:r>
              <a:rPr b="1" i="0" lang="en" sz="2700" u="none" cap="none" strike="noStrike">
                <a:solidFill>
                  <a:srgbClr val="081D3F"/>
                </a:solidFill>
                <a:latin typeface="Arial"/>
                <a:ea typeface="Arial"/>
                <a:cs typeface="Arial"/>
                <a:sym typeface="Arial"/>
              </a:rPr>
              <a:t>Students: </a:t>
            </a:r>
            <a:r>
              <a:rPr b="1" lang="en" sz="2700">
                <a:solidFill>
                  <a:srgbClr val="081D3F"/>
                </a:solidFill>
              </a:rPr>
              <a:t>Jonathan Rivero</a:t>
            </a:r>
            <a:endParaRPr b="0" i="0" sz="2700" u="none" cap="none" strike="noStrike">
              <a:solidFill>
                <a:schemeClr val="dk1"/>
              </a:solidFill>
              <a:latin typeface="Arial"/>
              <a:ea typeface="Arial"/>
              <a:cs typeface="Arial"/>
              <a:sym typeface="Arial"/>
            </a:endParaRPr>
          </a:p>
          <a:p>
            <a:pPr indent="0" lvl="0" marL="0" marR="0" rtl="0" algn="ctr">
              <a:lnSpc>
                <a:spcPct val="119166"/>
              </a:lnSpc>
              <a:spcBef>
                <a:spcPts val="0"/>
              </a:spcBef>
              <a:spcAft>
                <a:spcPts val="0"/>
              </a:spcAft>
              <a:buClr>
                <a:srgbClr val="000000"/>
              </a:buClr>
              <a:buSzPts val="2700"/>
              <a:buFont typeface="Arial"/>
              <a:buNone/>
            </a:pPr>
            <a:r>
              <a:rPr b="1" i="0" lang="en" sz="2700" u="none" cap="none" strike="noStrike">
                <a:solidFill>
                  <a:srgbClr val="081D3F"/>
                </a:solidFill>
                <a:latin typeface="Arial"/>
                <a:ea typeface="Arial"/>
                <a:cs typeface="Arial"/>
                <a:sym typeface="Arial"/>
              </a:rPr>
              <a:t>Product Owner: </a:t>
            </a:r>
            <a:r>
              <a:rPr b="0" i="0" lang="en" sz="2700" u="none" cap="none" strike="noStrike">
                <a:solidFill>
                  <a:srgbClr val="081D3F"/>
                </a:solidFill>
                <a:latin typeface="Arial"/>
                <a:ea typeface="Arial"/>
                <a:cs typeface="Arial"/>
                <a:sym typeface="Arial"/>
              </a:rPr>
              <a:t>Jessica Ramella</a:t>
            </a:r>
            <a:endParaRPr b="0" i="0" sz="2700" u="none" cap="none" strike="noStrike">
              <a:solidFill>
                <a:schemeClr val="dk1"/>
              </a:solidFill>
              <a:latin typeface="Arial"/>
              <a:ea typeface="Arial"/>
              <a:cs typeface="Arial"/>
              <a:sym typeface="Arial"/>
            </a:endParaRPr>
          </a:p>
          <a:p>
            <a:pPr indent="0" lvl="0" marL="0" marR="0" rtl="0" algn="ctr">
              <a:lnSpc>
                <a:spcPct val="119583"/>
              </a:lnSpc>
              <a:spcBef>
                <a:spcPts val="0"/>
              </a:spcBef>
              <a:spcAft>
                <a:spcPts val="0"/>
              </a:spcAft>
              <a:buClr>
                <a:srgbClr val="000000"/>
              </a:buClr>
              <a:buSzPts val="2700"/>
              <a:buFont typeface="Arial"/>
              <a:buNone/>
            </a:pPr>
            <a:r>
              <a:rPr b="1" i="0" lang="en" sz="2700" u="none" cap="none" strike="noStrike">
                <a:solidFill>
                  <a:srgbClr val="081D3F"/>
                </a:solidFill>
                <a:latin typeface="Arial"/>
                <a:ea typeface="Arial"/>
                <a:cs typeface="Arial"/>
                <a:sym typeface="Arial"/>
              </a:rPr>
              <a:t>Instructor: </a:t>
            </a:r>
            <a:r>
              <a:rPr b="0" i="1" lang="en" sz="2700" u="none" cap="none" strike="noStrike">
                <a:solidFill>
                  <a:srgbClr val="081D3F"/>
                </a:solidFill>
                <a:latin typeface="Arial"/>
                <a:ea typeface="Arial"/>
                <a:cs typeface="Arial"/>
                <a:sym typeface="Arial"/>
              </a:rPr>
              <a:t>Dr. Masoud Sadjadi</a:t>
            </a:r>
            <a:r>
              <a:rPr b="0" i="0" lang="en" sz="2700" u="none" cap="none" strike="noStrike">
                <a:solidFill>
                  <a:srgbClr val="081D3F"/>
                </a:solidFill>
                <a:latin typeface="Arial"/>
                <a:ea typeface="Arial"/>
                <a:cs typeface="Arial"/>
                <a:sym typeface="Arial"/>
              </a:rPr>
              <a:t>, Florida International University</a:t>
            </a:r>
            <a:endParaRPr b="0" i="0" sz="2700" u="none" cap="none" strike="noStrike">
              <a:solidFill>
                <a:schemeClr val="dk1"/>
              </a:solidFill>
              <a:latin typeface="Arial"/>
              <a:ea typeface="Arial"/>
              <a:cs typeface="Arial"/>
              <a:sym typeface="Arial"/>
            </a:endParaRPr>
          </a:p>
        </p:txBody>
      </p:sp>
      <p:sp>
        <p:nvSpPr>
          <p:cNvPr id="91" name="Google Shape;91;p1"/>
          <p:cNvSpPr txBox="1"/>
          <p:nvPr/>
        </p:nvSpPr>
        <p:spPr>
          <a:xfrm>
            <a:off x="1082674" y="31174374"/>
            <a:ext cx="41605200" cy="748800"/>
          </a:xfrm>
          <a:prstGeom prst="rect">
            <a:avLst/>
          </a:prstGeom>
          <a:noFill/>
          <a:ln cap="flat" cmpd="sng" w="29075">
            <a:solidFill>
              <a:srgbClr val="081D3F"/>
            </a:solidFill>
            <a:prstDash val="solid"/>
            <a:round/>
            <a:headEnd len="sm" w="sm" type="none"/>
            <a:tailEnd len="sm" w="sm" type="none"/>
          </a:ln>
        </p:spPr>
        <p:txBody>
          <a:bodyPr anchorCtr="0" anchor="t" bIns="0" lIns="0" spcFirstLastPara="1" rIns="0" wrap="square" tIns="9875">
            <a:sp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Times New Roman"/>
              <a:ea typeface="Times New Roman"/>
              <a:cs typeface="Times New Roman"/>
              <a:sym typeface="Times New Roman"/>
            </a:endParaRPr>
          </a:p>
          <a:p>
            <a:pPr indent="0" lvl="0" marL="469900" marR="0" rtl="0" algn="ctr">
              <a:lnSpc>
                <a:spcPct val="100000"/>
              </a:lnSpc>
              <a:spcBef>
                <a:spcPts val="0"/>
              </a:spcBef>
              <a:spcAft>
                <a:spcPts val="0"/>
              </a:spcAft>
              <a:buClr>
                <a:srgbClr val="000000"/>
              </a:buClr>
              <a:buSzPts val="2700"/>
              <a:buFont typeface="Arial"/>
              <a:buNone/>
            </a:pPr>
            <a:r>
              <a:rPr b="0" i="0" lang="en" sz="2700" u="none" cap="none" strike="noStrike">
                <a:solidFill>
                  <a:schemeClr val="dk1"/>
                </a:solidFill>
                <a:latin typeface="Arial"/>
                <a:ea typeface="Arial"/>
                <a:cs typeface="Arial"/>
                <a:sym typeface="Arial"/>
              </a:rPr>
              <a:t>The material presented in this poster is based upon the work supported by Jessica Ramella. We thank Jessica Ramella for assistance, cooperation and mentorship that I/we received throughout th</a:t>
            </a:r>
            <a:r>
              <a:rPr lang="en" sz="2700">
                <a:solidFill>
                  <a:schemeClr val="dk1"/>
                </a:solidFill>
              </a:rPr>
              <a:t>e senior design project.</a:t>
            </a:r>
            <a:endParaRPr b="0" i="0" sz="2700" u="none" cap="none" strike="noStrike">
              <a:solidFill>
                <a:schemeClr val="dk1"/>
              </a:solidFill>
              <a:latin typeface="Arial"/>
              <a:ea typeface="Arial"/>
              <a:cs typeface="Arial"/>
              <a:sym typeface="Arial"/>
            </a:endParaRPr>
          </a:p>
        </p:txBody>
      </p:sp>
      <p:sp>
        <p:nvSpPr>
          <p:cNvPr id="92" name="Google Shape;92;p1"/>
          <p:cNvSpPr txBox="1"/>
          <p:nvPr/>
        </p:nvSpPr>
        <p:spPr>
          <a:xfrm>
            <a:off x="4172520" y="4510200"/>
            <a:ext cx="4636200" cy="512360"/>
          </a:xfrm>
          <a:prstGeom prst="rect">
            <a:avLst/>
          </a:prstGeom>
          <a:noFill/>
          <a:ln>
            <a:noFill/>
          </a:ln>
        </p:spPr>
        <p:txBody>
          <a:bodyPr anchorCtr="0" anchor="t" bIns="0" lIns="0" spcFirstLastPara="1" rIns="0" wrap="square" tIns="19725">
            <a:spAutoFit/>
          </a:bodyPr>
          <a:lstStyle/>
          <a:p>
            <a:pPr indent="0" lvl="0" marL="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               </a:t>
            </a:r>
            <a:r>
              <a:rPr b="1" lang="en" sz="3200">
                <a:solidFill>
                  <a:schemeClr val="dk1"/>
                </a:solidFill>
              </a:rPr>
              <a:t>Proble</a:t>
            </a:r>
            <a:r>
              <a:rPr b="1" i="0" lang="en" sz="3200" u="none" cap="none" strike="noStrike">
                <a:solidFill>
                  <a:schemeClr val="dk1"/>
                </a:solidFill>
                <a:latin typeface="Arial"/>
                <a:ea typeface="Arial"/>
                <a:cs typeface="Arial"/>
                <a:sym typeface="Arial"/>
              </a:rPr>
              <a:t>m</a:t>
            </a:r>
            <a:endParaRPr b="0" i="0" sz="3200" u="none" cap="none" strike="noStrike">
              <a:solidFill>
                <a:schemeClr val="dk1"/>
              </a:solidFill>
              <a:latin typeface="Arial"/>
              <a:ea typeface="Arial"/>
              <a:cs typeface="Arial"/>
              <a:sym typeface="Arial"/>
            </a:endParaRPr>
          </a:p>
        </p:txBody>
      </p:sp>
      <p:sp>
        <p:nvSpPr>
          <p:cNvPr id="93" name="Google Shape;93;p1"/>
          <p:cNvSpPr txBox="1"/>
          <p:nvPr/>
        </p:nvSpPr>
        <p:spPr>
          <a:xfrm>
            <a:off x="1181100" y="31420325"/>
            <a:ext cx="4256100" cy="512400"/>
          </a:xfrm>
          <a:prstGeom prst="rect">
            <a:avLst/>
          </a:prstGeom>
          <a:solidFill>
            <a:srgbClr val="000000"/>
          </a:solidFill>
          <a:ln cap="flat" cmpd="sng" w="9525">
            <a:solidFill>
              <a:srgbClr val="0033CC"/>
            </a:solidFill>
            <a:prstDash val="solid"/>
            <a:round/>
            <a:headEnd len="sm" w="sm" type="none"/>
            <a:tailEnd len="sm" w="sm" type="none"/>
          </a:ln>
        </p:spPr>
        <p:txBody>
          <a:bodyPr anchorCtr="0" anchor="t" bIns="0" lIns="0" spcFirstLastPara="1" rIns="0" wrap="square" tIns="19725">
            <a:spAutoFit/>
          </a:bodyPr>
          <a:lstStyle/>
          <a:p>
            <a:pPr indent="0" lvl="0" marL="2032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Acknowledgement</a:t>
            </a:r>
            <a:endParaRPr b="0" i="0" sz="3200" u="none" cap="none" strike="noStrike">
              <a:solidFill>
                <a:schemeClr val="dk1"/>
              </a:solidFill>
              <a:latin typeface="Arial"/>
              <a:ea typeface="Arial"/>
              <a:cs typeface="Arial"/>
              <a:sym typeface="Arial"/>
            </a:endParaRPr>
          </a:p>
        </p:txBody>
      </p:sp>
      <p:sp>
        <p:nvSpPr>
          <p:cNvPr id="94" name="Google Shape;94;p1"/>
          <p:cNvSpPr txBox="1"/>
          <p:nvPr/>
        </p:nvSpPr>
        <p:spPr>
          <a:xfrm>
            <a:off x="19827274" y="6186275"/>
            <a:ext cx="4543500" cy="512400"/>
          </a:xfrm>
          <a:prstGeom prst="rect">
            <a:avLst/>
          </a:prstGeom>
          <a:noFill/>
          <a:ln>
            <a:noFill/>
          </a:ln>
        </p:spPr>
        <p:txBody>
          <a:bodyPr anchorCtr="0" anchor="t" bIns="0" lIns="0" spcFirstLastPara="1" rIns="0" wrap="square" tIns="19725">
            <a:spAutoFit/>
          </a:bodyPr>
          <a:lstStyle/>
          <a:p>
            <a:pPr indent="0" lvl="0" marL="673100" marR="0" rtl="0" algn="l">
              <a:lnSpc>
                <a:spcPct val="100000"/>
              </a:lnSpc>
              <a:spcBef>
                <a:spcPts val="0"/>
              </a:spcBef>
              <a:spcAft>
                <a:spcPts val="0"/>
              </a:spcAft>
              <a:buClr>
                <a:srgbClr val="000000"/>
              </a:buClr>
              <a:buSzPts val="3200"/>
              <a:buFont typeface="Arial"/>
              <a:buNone/>
            </a:pPr>
            <a:r>
              <a:rPr b="1" lang="en" sz="3200">
                <a:solidFill>
                  <a:schemeClr val="dk1"/>
                </a:solidFill>
              </a:rPr>
              <a:t>Current System</a:t>
            </a:r>
            <a:endParaRPr b="0" i="0" sz="3200" u="none" cap="none" strike="noStrike">
              <a:solidFill>
                <a:schemeClr val="dk1"/>
              </a:solidFill>
              <a:latin typeface="Arial"/>
              <a:ea typeface="Arial"/>
              <a:cs typeface="Arial"/>
              <a:sym typeface="Arial"/>
            </a:endParaRPr>
          </a:p>
        </p:txBody>
      </p:sp>
      <p:sp>
        <p:nvSpPr>
          <p:cNvPr id="95" name="Google Shape;95;p1"/>
          <p:cNvSpPr txBox="1"/>
          <p:nvPr/>
        </p:nvSpPr>
        <p:spPr>
          <a:xfrm>
            <a:off x="33139880" y="4939772"/>
            <a:ext cx="4116000" cy="512400"/>
          </a:xfrm>
          <a:prstGeom prst="rect">
            <a:avLst/>
          </a:prstGeom>
          <a:noFill/>
          <a:ln>
            <a:noFill/>
          </a:ln>
        </p:spPr>
        <p:txBody>
          <a:bodyPr anchorCtr="0" anchor="t" bIns="0" lIns="0" spcFirstLastPara="1" rIns="0" wrap="square" tIns="19725">
            <a:spAutoFit/>
          </a:bodyPr>
          <a:lstStyle/>
          <a:p>
            <a:pPr indent="0" lvl="0" marL="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      Requirements</a:t>
            </a:r>
            <a:endParaRPr b="0" i="0" sz="3200" u="none" cap="none" strike="noStrike">
              <a:solidFill>
                <a:schemeClr val="dk1"/>
              </a:solidFill>
              <a:latin typeface="Arial"/>
              <a:ea typeface="Arial"/>
              <a:cs typeface="Arial"/>
              <a:sym typeface="Arial"/>
            </a:endParaRPr>
          </a:p>
        </p:txBody>
      </p:sp>
      <p:sp>
        <p:nvSpPr>
          <p:cNvPr id="96" name="Google Shape;96;p1"/>
          <p:cNvSpPr txBox="1"/>
          <p:nvPr/>
        </p:nvSpPr>
        <p:spPr>
          <a:xfrm rot="752">
            <a:off x="4432831" y="12054725"/>
            <a:ext cx="4115700" cy="512400"/>
          </a:xfrm>
          <a:prstGeom prst="rect">
            <a:avLst/>
          </a:prstGeom>
          <a:noFill/>
          <a:ln>
            <a:noFill/>
          </a:ln>
        </p:spPr>
        <p:txBody>
          <a:bodyPr anchorCtr="0" anchor="t" bIns="0" lIns="0" spcFirstLastPara="1" rIns="0" wrap="square" tIns="19725">
            <a:spAutoFit/>
          </a:bodyPr>
          <a:lstStyle/>
          <a:p>
            <a:pPr indent="0" lvl="0" marL="67310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System Design</a:t>
            </a:r>
            <a:endParaRPr b="0" i="0" sz="3200" u="none" cap="none" strike="noStrike">
              <a:solidFill>
                <a:schemeClr val="dk1"/>
              </a:solidFill>
              <a:latin typeface="Arial"/>
              <a:ea typeface="Arial"/>
              <a:cs typeface="Arial"/>
              <a:sym typeface="Arial"/>
            </a:endParaRPr>
          </a:p>
        </p:txBody>
      </p:sp>
      <p:sp>
        <p:nvSpPr>
          <p:cNvPr id="97" name="Google Shape;97;p1"/>
          <p:cNvSpPr txBox="1"/>
          <p:nvPr/>
        </p:nvSpPr>
        <p:spPr>
          <a:xfrm>
            <a:off x="19726814" y="12461193"/>
            <a:ext cx="4116000" cy="512400"/>
          </a:xfrm>
          <a:prstGeom prst="rect">
            <a:avLst/>
          </a:prstGeom>
          <a:noFill/>
          <a:ln>
            <a:noFill/>
          </a:ln>
        </p:spPr>
        <p:txBody>
          <a:bodyPr anchorCtr="0" anchor="t" bIns="0" lIns="0" spcFirstLastPara="1" rIns="0" wrap="square" tIns="19725">
            <a:spAutoFit/>
          </a:bodyPr>
          <a:lstStyle/>
          <a:p>
            <a:pPr indent="0" lvl="0" marL="81280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Object Design</a:t>
            </a:r>
            <a:endParaRPr b="0" i="0" sz="3200" u="none" cap="none" strike="noStrike">
              <a:solidFill>
                <a:schemeClr val="dk1"/>
              </a:solidFill>
              <a:latin typeface="Arial"/>
              <a:ea typeface="Arial"/>
              <a:cs typeface="Arial"/>
              <a:sym typeface="Arial"/>
            </a:endParaRPr>
          </a:p>
        </p:txBody>
      </p:sp>
      <p:sp>
        <p:nvSpPr>
          <p:cNvPr id="98" name="Google Shape;98;p1"/>
          <p:cNvSpPr txBox="1"/>
          <p:nvPr/>
        </p:nvSpPr>
        <p:spPr>
          <a:xfrm>
            <a:off x="36186242" y="9360129"/>
            <a:ext cx="4115400" cy="512400"/>
          </a:xfrm>
          <a:prstGeom prst="rect">
            <a:avLst/>
          </a:prstGeom>
          <a:noFill/>
          <a:ln>
            <a:noFill/>
          </a:ln>
        </p:spPr>
        <p:txBody>
          <a:bodyPr anchorCtr="0" anchor="t" bIns="0" lIns="0" spcFirstLastPara="1" rIns="0" wrap="square" tIns="19725">
            <a:spAutoFit/>
          </a:bodyPr>
          <a:lstStyle/>
          <a:p>
            <a:pPr indent="0" lvl="0" marL="67310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Implementation</a:t>
            </a:r>
            <a:endParaRPr b="0" i="0" sz="3200" u="none" cap="none" strike="noStrike">
              <a:solidFill>
                <a:schemeClr val="dk1"/>
              </a:solidFill>
              <a:latin typeface="Arial"/>
              <a:ea typeface="Arial"/>
              <a:cs typeface="Arial"/>
              <a:sym typeface="Arial"/>
            </a:endParaRPr>
          </a:p>
        </p:txBody>
      </p:sp>
      <p:sp>
        <p:nvSpPr>
          <p:cNvPr id="99" name="Google Shape;99;p1"/>
          <p:cNvSpPr txBox="1"/>
          <p:nvPr/>
        </p:nvSpPr>
        <p:spPr>
          <a:xfrm>
            <a:off x="3701425" y="20831336"/>
            <a:ext cx="4115700" cy="512400"/>
          </a:xfrm>
          <a:prstGeom prst="rect">
            <a:avLst/>
          </a:prstGeom>
          <a:noFill/>
          <a:ln>
            <a:noFill/>
          </a:ln>
        </p:spPr>
        <p:txBody>
          <a:bodyPr anchorCtr="0" anchor="t" bIns="0" lIns="0" spcFirstLastPara="1" rIns="0" wrap="square" tIns="19725">
            <a:spAutoFit/>
          </a:bodyPr>
          <a:lstStyle/>
          <a:p>
            <a:pPr indent="0" lvl="0" marL="101600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Verification</a:t>
            </a:r>
            <a:endParaRPr b="0" i="0" sz="3200" u="none" cap="none" strike="noStrike">
              <a:solidFill>
                <a:schemeClr val="dk1"/>
              </a:solidFill>
              <a:latin typeface="Arial"/>
              <a:ea typeface="Arial"/>
              <a:cs typeface="Arial"/>
              <a:sym typeface="Arial"/>
            </a:endParaRPr>
          </a:p>
        </p:txBody>
      </p:sp>
      <p:sp>
        <p:nvSpPr>
          <p:cNvPr id="100" name="Google Shape;100;p1"/>
          <p:cNvSpPr txBox="1"/>
          <p:nvPr/>
        </p:nvSpPr>
        <p:spPr>
          <a:xfrm>
            <a:off x="19887590" y="21859136"/>
            <a:ext cx="4116000" cy="512400"/>
          </a:xfrm>
          <a:prstGeom prst="rect">
            <a:avLst/>
          </a:prstGeom>
          <a:noFill/>
          <a:ln>
            <a:noFill/>
          </a:ln>
        </p:spPr>
        <p:txBody>
          <a:bodyPr anchorCtr="0" anchor="t" bIns="0" lIns="0" spcFirstLastPara="1" rIns="0" wrap="square" tIns="19725">
            <a:spAutoFit/>
          </a:bodyPr>
          <a:lstStyle/>
          <a:p>
            <a:pPr indent="0" lvl="0" marL="95250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Screenshots</a:t>
            </a:r>
            <a:endParaRPr b="0" i="0" sz="3200" u="none" cap="none" strike="noStrike">
              <a:solidFill>
                <a:schemeClr val="dk1"/>
              </a:solidFill>
              <a:latin typeface="Arial"/>
              <a:ea typeface="Arial"/>
              <a:cs typeface="Arial"/>
              <a:sym typeface="Arial"/>
            </a:endParaRPr>
          </a:p>
        </p:txBody>
      </p:sp>
      <p:sp>
        <p:nvSpPr>
          <p:cNvPr id="101" name="Google Shape;101;p1"/>
          <p:cNvSpPr txBox="1"/>
          <p:nvPr/>
        </p:nvSpPr>
        <p:spPr>
          <a:xfrm>
            <a:off x="36366901" y="19577742"/>
            <a:ext cx="4115700" cy="512400"/>
          </a:xfrm>
          <a:prstGeom prst="rect">
            <a:avLst/>
          </a:prstGeom>
          <a:noFill/>
          <a:ln>
            <a:noFill/>
          </a:ln>
        </p:spPr>
        <p:txBody>
          <a:bodyPr anchorCtr="0" anchor="t" bIns="0" lIns="0" spcFirstLastPara="1" rIns="0" wrap="square" tIns="19725">
            <a:spAutoFit/>
          </a:bodyPr>
          <a:lstStyle/>
          <a:p>
            <a:pPr indent="0" lvl="0" marL="1219200" marR="0" rtl="0" algn="l">
              <a:lnSpc>
                <a:spcPct val="100000"/>
              </a:lnSpc>
              <a:spcBef>
                <a:spcPts val="0"/>
              </a:spcBef>
              <a:spcAft>
                <a:spcPts val="0"/>
              </a:spcAft>
              <a:buClr>
                <a:srgbClr val="000000"/>
              </a:buClr>
              <a:buSzPts val="3200"/>
              <a:buFont typeface="Arial"/>
              <a:buNone/>
            </a:pPr>
            <a:r>
              <a:rPr b="1" i="0" lang="en" sz="3200" u="none" cap="none" strike="noStrike">
                <a:solidFill>
                  <a:schemeClr val="dk1"/>
                </a:solidFill>
                <a:latin typeface="Arial"/>
                <a:ea typeface="Arial"/>
                <a:cs typeface="Arial"/>
                <a:sym typeface="Arial"/>
              </a:rPr>
              <a:t>Summary</a:t>
            </a:r>
            <a:endParaRPr b="0" i="0" sz="3200" u="none" cap="none" strike="noStrike">
              <a:solidFill>
                <a:schemeClr val="dk1"/>
              </a:solidFill>
              <a:latin typeface="Arial"/>
              <a:ea typeface="Arial"/>
              <a:cs typeface="Arial"/>
              <a:sym typeface="Arial"/>
            </a:endParaRPr>
          </a:p>
        </p:txBody>
      </p:sp>
      <p:sp>
        <p:nvSpPr>
          <p:cNvPr id="102" name="Google Shape;102;p1"/>
          <p:cNvSpPr txBox="1"/>
          <p:nvPr/>
        </p:nvSpPr>
        <p:spPr>
          <a:xfrm>
            <a:off x="9617300" y="-211600"/>
            <a:ext cx="25174200" cy="2989500"/>
          </a:xfrm>
          <a:prstGeom prst="rect">
            <a:avLst/>
          </a:prstGeom>
          <a:noFill/>
          <a:ln>
            <a:noFill/>
          </a:ln>
        </p:spPr>
        <p:txBody>
          <a:bodyPr anchorCtr="0" anchor="t" bIns="0" lIns="0" spcFirstLastPara="1" rIns="0" wrap="square" tIns="33875">
            <a:spAutoFit/>
          </a:bodyPr>
          <a:lstStyle/>
          <a:p>
            <a:pPr indent="0" lvl="0" marL="0" marR="0" rtl="0" algn="ctr">
              <a:lnSpc>
                <a:spcPct val="100000"/>
              </a:lnSpc>
              <a:spcBef>
                <a:spcPts val="0"/>
              </a:spcBef>
              <a:spcAft>
                <a:spcPts val="0"/>
              </a:spcAft>
              <a:buClr>
                <a:srgbClr val="404040"/>
              </a:buClr>
              <a:buSzPts val="7200"/>
              <a:buFont typeface="Arial"/>
              <a:buNone/>
            </a:pPr>
            <a:r>
              <a:rPr b="1" i="0" lang="en" sz="7200" u="none" cap="none" strike="noStrike">
                <a:solidFill>
                  <a:srgbClr val="404040"/>
                </a:solidFill>
                <a:latin typeface="Arial"/>
                <a:ea typeface="Arial"/>
                <a:cs typeface="Arial"/>
                <a:sym typeface="Arial"/>
              </a:rPr>
              <a:t>Knight Foundation School of</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7200"/>
              <a:buFont typeface="Arial"/>
              <a:buNone/>
            </a:pPr>
            <a:r>
              <a:rPr b="1" i="0" lang="en" sz="7200" u="none" cap="none" strike="noStrike">
                <a:solidFill>
                  <a:srgbClr val="404040"/>
                </a:solidFill>
                <a:latin typeface="Arial"/>
                <a:ea typeface="Arial"/>
                <a:cs typeface="Arial"/>
                <a:sym typeface="Arial"/>
              </a:rPr>
              <a:t>Computing and Information Sciences </a:t>
            </a:r>
            <a:endParaRPr b="0" i="1" sz="7200" u="none" cap="none" strike="noStrike">
              <a:solidFill>
                <a:srgbClr val="40404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900"/>
              <a:buFont typeface="Arial"/>
              <a:buNone/>
            </a:pPr>
            <a:r>
              <a:rPr i="1" lang="en" sz="4800">
                <a:solidFill>
                  <a:srgbClr val="3F3F3F"/>
                </a:solidFill>
              </a:rPr>
              <a:t>Spring 2023 Senior Design Project</a:t>
            </a:r>
            <a:endParaRPr b="0" i="0" sz="4800" u="none" cap="none" strike="noStrike">
              <a:solidFill>
                <a:srgbClr val="3F3F3F"/>
              </a:solidFill>
              <a:latin typeface="Arial"/>
              <a:ea typeface="Arial"/>
              <a:cs typeface="Arial"/>
              <a:sym typeface="Arial"/>
            </a:endParaRPr>
          </a:p>
        </p:txBody>
      </p:sp>
      <p:sp>
        <p:nvSpPr>
          <p:cNvPr id="103" name="Google Shape;103;p1"/>
          <p:cNvSpPr txBox="1"/>
          <p:nvPr/>
        </p:nvSpPr>
        <p:spPr>
          <a:xfrm>
            <a:off x="1651475" y="5152550"/>
            <a:ext cx="11641800" cy="5983800"/>
          </a:xfrm>
          <a:prstGeom prst="rect">
            <a:avLst/>
          </a:prstGeom>
          <a:noFill/>
          <a:ln>
            <a:noFill/>
          </a:ln>
        </p:spPr>
        <p:txBody>
          <a:bodyPr anchorCtr="0" anchor="t" bIns="0" lIns="0" spcFirstLastPara="1" rIns="0" wrap="square" tIns="26800">
            <a:spAutoFit/>
          </a:bodyPr>
          <a:lstStyle/>
          <a:p>
            <a:pPr indent="-457200" lvl="0" marL="457200" marR="0" rtl="0" algn="l">
              <a:lnSpc>
                <a:spcPct val="100000"/>
              </a:lnSpc>
              <a:spcBef>
                <a:spcPts val="0"/>
              </a:spcBef>
              <a:spcAft>
                <a:spcPts val="0"/>
              </a:spcAft>
              <a:buClr>
                <a:schemeClr val="dk1"/>
              </a:buClr>
              <a:buSzPts val="4300"/>
              <a:buFont typeface="Arial"/>
              <a:buChar char="•"/>
            </a:pPr>
            <a:r>
              <a:rPr lang="en" sz="4300">
                <a:solidFill>
                  <a:schemeClr val="dk1"/>
                </a:solidFill>
              </a:rPr>
              <a:t>Last semester’s iteration of the watch app included solely the graph component at an early stage. While the weight scale is being developed, we can move further with the application and provide further actions on the application that would be useful for someone tracking their weight, like monitoring their calories and seeing visually how far they’ve progressed using statistics. </a:t>
            </a:r>
            <a:endParaRPr b="0" i="0" sz="4300" u="none" cap="none" strike="noStrike">
              <a:solidFill>
                <a:schemeClr val="dk1"/>
              </a:solidFill>
              <a:latin typeface="Arial"/>
              <a:ea typeface="Arial"/>
              <a:cs typeface="Arial"/>
              <a:sym typeface="Arial"/>
            </a:endParaRPr>
          </a:p>
        </p:txBody>
      </p:sp>
      <p:sp>
        <p:nvSpPr>
          <p:cNvPr id="104" name="Google Shape;104;p1"/>
          <p:cNvSpPr txBox="1"/>
          <p:nvPr/>
        </p:nvSpPr>
        <p:spPr>
          <a:xfrm>
            <a:off x="16243625" y="6796575"/>
            <a:ext cx="12456900" cy="5989500"/>
          </a:xfrm>
          <a:prstGeom prst="rect">
            <a:avLst/>
          </a:prstGeom>
          <a:noFill/>
          <a:ln>
            <a:noFill/>
          </a:ln>
        </p:spPr>
        <p:txBody>
          <a:bodyPr anchorCtr="0" anchor="t" bIns="0" lIns="0" spcFirstLastPara="1" rIns="0" wrap="square" tIns="32400">
            <a:spAutoFit/>
          </a:bodyPr>
          <a:lstStyle/>
          <a:p>
            <a:pPr indent="-476250" lvl="0" marL="546100" marR="0" rtl="0" algn="l">
              <a:lnSpc>
                <a:spcPct val="100000"/>
              </a:lnSpc>
              <a:spcBef>
                <a:spcPts val="0"/>
              </a:spcBef>
              <a:spcAft>
                <a:spcPts val="0"/>
              </a:spcAft>
              <a:buClr>
                <a:schemeClr val="dk1"/>
              </a:buClr>
              <a:buSzPts val="4300"/>
              <a:buFont typeface="Arial"/>
              <a:buChar char="•"/>
            </a:pPr>
            <a:r>
              <a:rPr lang="en" sz="4300">
                <a:solidFill>
                  <a:schemeClr val="dk1"/>
                </a:solidFill>
              </a:rPr>
              <a:t>Apple watch application which is centered around the graph </a:t>
            </a:r>
            <a:r>
              <a:rPr lang="en" sz="4300">
                <a:solidFill>
                  <a:schemeClr val="dk1"/>
                </a:solidFill>
              </a:rPr>
              <a:t>detailing</a:t>
            </a:r>
            <a:r>
              <a:rPr lang="en" sz="4300">
                <a:solidFill>
                  <a:schemeClr val="dk1"/>
                </a:solidFill>
              </a:rPr>
              <a:t> user weight over a period of time.</a:t>
            </a:r>
            <a:endParaRPr b="0" i="0" sz="4300" u="none" cap="none" strike="noStrike">
              <a:solidFill>
                <a:schemeClr val="dk1"/>
              </a:solidFill>
              <a:latin typeface="Arial"/>
              <a:ea typeface="Arial"/>
              <a:cs typeface="Arial"/>
              <a:sym typeface="Arial"/>
            </a:endParaRPr>
          </a:p>
          <a:p>
            <a:pPr indent="-476250" lvl="0" marL="546100" marR="0" rtl="0" algn="l">
              <a:lnSpc>
                <a:spcPct val="100000"/>
              </a:lnSpc>
              <a:spcBef>
                <a:spcPts val="0"/>
              </a:spcBef>
              <a:spcAft>
                <a:spcPts val="0"/>
              </a:spcAft>
              <a:buClr>
                <a:schemeClr val="dk1"/>
              </a:buClr>
              <a:buSzPts val="4300"/>
              <a:buFont typeface="Arial"/>
              <a:buChar char="•"/>
            </a:pPr>
            <a:r>
              <a:rPr lang="en" sz="4300">
                <a:solidFill>
                  <a:schemeClr val="dk1"/>
                </a:solidFill>
              </a:rPr>
              <a:t>Whilst the bluetooth device is still in development, the graph and other associated features with its data uses hard coded data.</a:t>
            </a:r>
            <a:endParaRPr b="0" i="0" sz="1400" u="none" cap="none" strike="noStrike">
              <a:solidFill>
                <a:srgbClr val="000000"/>
              </a:solidFill>
              <a:latin typeface="Arial"/>
              <a:ea typeface="Arial"/>
              <a:cs typeface="Arial"/>
              <a:sym typeface="Arial"/>
            </a:endParaRPr>
          </a:p>
          <a:p>
            <a:pPr indent="-476250" lvl="0" marL="546100" marR="0" rtl="0" algn="l">
              <a:lnSpc>
                <a:spcPct val="1000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Person can choose additional pages such as Statistics and </a:t>
            </a:r>
            <a:r>
              <a:rPr lang="en" sz="4300">
                <a:solidFill>
                  <a:schemeClr val="dk1"/>
                </a:solidFill>
              </a:rPr>
              <a:t>Calorie check.</a:t>
            </a:r>
            <a:endParaRPr b="0" i="0" sz="4300" u="none" cap="none" strike="noStrike">
              <a:solidFill>
                <a:schemeClr val="dk1"/>
              </a:solidFill>
              <a:latin typeface="Arial"/>
              <a:ea typeface="Arial"/>
              <a:cs typeface="Arial"/>
              <a:sym typeface="Arial"/>
            </a:endParaRPr>
          </a:p>
          <a:p>
            <a:pPr indent="0" lvl="0" marL="101600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Arial"/>
              <a:ea typeface="Arial"/>
              <a:cs typeface="Arial"/>
              <a:sym typeface="Arial"/>
            </a:endParaRPr>
          </a:p>
        </p:txBody>
      </p:sp>
      <p:sp>
        <p:nvSpPr>
          <p:cNvPr id="105" name="Google Shape;105;p1"/>
          <p:cNvSpPr txBox="1"/>
          <p:nvPr/>
        </p:nvSpPr>
        <p:spPr>
          <a:xfrm>
            <a:off x="33139871" y="5789762"/>
            <a:ext cx="5727000" cy="3357900"/>
          </a:xfrm>
          <a:prstGeom prst="rect">
            <a:avLst/>
          </a:prstGeom>
          <a:noFill/>
          <a:ln>
            <a:noFill/>
          </a:ln>
        </p:spPr>
        <p:txBody>
          <a:bodyPr anchorCtr="0" anchor="t" bIns="0" lIns="0" spcFirstLastPara="1" rIns="0" wrap="square" tIns="32400">
            <a:spAutoFit/>
          </a:bodyPr>
          <a:lstStyle/>
          <a:p>
            <a:pPr indent="-742950" lvl="0" marL="812800" marR="0" rtl="0" algn="l">
              <a:lnSpc>
                <a:spcPct val="100000"/>
              </a:lnSpc>
              <a:spcBef>
                <a:spcPts val="0"/>
              </a:spcBef>
              <a:spcAft>
                <a:spcPts val="0"/>
              </a:spcAft>
              <a:buClr>
                <a:schemeClr val="dk1"/>
              </a:buClr>
              <a:buSzPts val="4300"/>
              <a:buFont typeface="Arial"/>
              <a:buChar char="•"/>
            </a:pPr>
            <a:r>
              <a:rPr lang="en" sz="4300">
                <a:solidFill>
                  <a:schemeClr val="dk1"/>
                </a:solidFill>
              </a:rPr>
              <a:t>Mac Computer</a:t>
            </a:r>
            <a:endParaRPr b="0" i="0" sz="3200" u="none" cap="none" strike="noStrike">
              <a:solidFill>
                <a:srgbClr val="000000"/>
              </a:solidFill>
              <a:latin typeface="Arial"/>
              <a:ea typeface="Arial"/>
              <a:cs typeface="Arial"/>
              <a:sym typeface="Arial"/>
            </a:endParaRPr>
          </a:p>
          <a:p>
            <a:pPr indent="-742950" lvl="0" marL="812800" marR="20320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Latest version of Xcode</a:t>
            </a:r>
            <a:r>
              <a:rPr lang="en" sz="4300">
                <a:solidFill>
                  <a:schemeClr val="dk1"/>
                </a:solidFill>
              </a:rPr>
              <a:t>, </a:t>
            </a:r>
            <a:r>
              <a:rPr b="0" i="0" lang="en" sz="4300" u="none" cap="none" strike="noStrike">
                <a:solidFill>
                  <a:schemeClr val="dk1"/>
                </a:solidFill>
                <a:latin typeface="Arial"/>
                <a:ea typeface="Arial"/>
                <a:cs typeface="Arial"/>
                <a:sym typeface="Arial"/>
              </a:rPr>
              <a:t>MacOS, and </a:t>
            </a:r>
            <a:r>
              <a:rPr lang="en" sz="4300">
                <a:solidFill>
                  <a:schemeClr val="dk1"/>
                </a:solidFill>
              </a:rPr>
              <a:t>watchOS</a:t>
            </a:r>
            <a:endParaRPr b="0" i="0" sz="3200" u="none" cap="none" strike="noStrike">
              <a:solidFill>
                <a:srgbClr val="000000"/>
              </a:solidFill>
              <a:latin typeface="Arial"/>
              <a:ea typeface="Arial"/>
              <a:cs typeface="Arial"/>
              <a:sym typeface="Arial"/>
            </a:endParaRPr>
          </a:p>
          <a:p>
            <a:pPr indent="-742950" lvl="0" marL="812800" marR="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GitHub</a:t>
            </a:r>
            <a:endParaRPr b="0" i="0" sz="4300" u="none" cap="none" strike="noStrike">
              <a:solidFill>
                <a:schemeClr val="dk1"/>
              </a:solidFill>
              <a:latin typeface="Arial"/>
              <a:ea typeface="Arial"/>
              <a:cs typeface="Arial"/>
              <a:sym typeface="Arial"/>
            </a:endParaRPr>
          </a:p>
        </p:txBody>
      </p:sp>
      <p:sp>
        <p:nvSpPr>
          <p:cNvPr id="106" name="Google Shape;106;p1"/>
          <p:cNvSpPr txBox="1"/>
          <p:nvPr/>
        </p:nvSpPr>
        <p:spPr>
          <a:xfrm>
            <a:off x="35044807" y="20604526"/>
            <a:ext cx="8090100" cy="8694900"/>
          </a:xfrm>
          <a:prstGeom prst="rect">
            <a:avLst/>
          </a:prstGeom>
          <a:noFill/>
          <a:ln>
            <a:noFill/>
          </a:ln>
        </p:spPr>
        <p:txBody>
          <a:bodyPr anchorCtr="0" anchor="t" bIns="0" lIns="0" spcFirstLastPara="1" rIns="0" wrap="square" tIns="26800">
            <a:spAutoFit/>
          </a:bodyPr>
          <a:lstStyle/>
          <a:p>
            <a:pPr indent="-476250" lvl="0" marL="546100" marR="673100" rtl="0" algn="l">
              <a:lnSpc>
                <a:spcPct val="100800"/>
              </a:lnSpc>
              <a:spcBef>
                <a:spcPts val="0"/>
              </a:spcBef>
              <a:spcAft>
                <a:spcPts val="0"/>
              </a:spcAft>
              <a:buClr>
                <a:schemeClr val="dk1"/>
              </a:buClr>
              <a:buSzPts val="4300"/>
              <a:buFont typeface="Arial"/>
              <a:buChar char="•"/>
            </a:pPr>
            <a:r>
              <a:rPr lang="en" sz="4300">
                <a:solidFill>
                  <a:schemeClr val="dk1"/>
                </a:solidFill>
              </a:rPr>
              <a:t>The watchOS application now has a History, Statistics, and Calorie Page. </a:t>
            </a:r>
            <a:r>
              <a:rPr lang="en" sz="4300">
                <a:solidFill>
                  <a:schemeClr val="dk1"/>
                </a:solidFill>
              </a:rPr>
              <a:t>The</a:t>
            </a:r>
            <a:r>
              <a:rPr lang="en" sz="4300">
                <a:solidFill>
                  <a:schemeClr val="dk1"/>
                </a:solidFill>
              </a:rPr>
              <a:t> first two directly use data taken from the graph.</a:t>
            </a:r>
            <a:endParaRPr b="0" i="0" sz="1400" u="none" cap="none" strike="noStrike">
              <a:solidFill>
                <a:srgbClr val="000000"/>
              </a:solidFill>
              <a:latin typeface="Arial"/>
              <a:ea typeface="Arial"/>
              <a:cs typeface="Arial"/>
              <a:sym typeface="Arial"/>
            </a:endParaRPr>
          </a:p>
          <a:p>
            <a:pPr indent="-476250" lvl="0" marL="546100" marR="673100" rtl="0" algn="l">
              <a:lnSpc>
                <a:spcPct val="100800"/>
              </a:lnSpc>
              <a:spcBef>
                <a:spcPts val="0"/>
              </a:spcBef>
              <a:spcAft>
                <a:spcPts val="0"/>
              </a:spcAft>
              <a:buClr>
                <a:schemeClr val="dk1"/>
              </a:buClr>
              <a:buSzPts val="4300"/>
              <a:buFont typeface="Arial"/>
              <a:buChar char="•"/>
            </a:pPr>
            <a:r>
              <a:rPr lang="en" sz="4300">
                <a:solidFill>
                  <a:schemeClr val="dk1"/>
                </a:solidFill>
              </a:rPr>
              <a:t>Data for graph can be </a:t>
            </a:r>
            <a:r>
              <a:rPr lang="en" sz="4300">
                <a:solidFill>
                  <a:schemeClr val="dk1"/>
                </a:solidFill>
              </a:rPr>
              <a:t>manipulated</a:t>
            </a:r>
            <a:r>
              <a:rPr lang="en" sz="4300">
                <a:solidFill>
                  <a:schemeClr val="dk1"/>
                </a:solidFill>
              </a:rPr>
              <a:t> to change the data used in History and Statistics pages</a:t>
            </a:r>
            <a:endParaRPr b="0" i="0" sz="4300" u="none" cap="none" strike="noStrike">
              <a:solidFill>
                <a:schemeClr val="dk1"/>
              </a:solidFill>
              <a:latin typeface="Arial"/>
              <a:ea typeface="Arial"/>
              <a:cs typeface="Arial"/>
              <a:sym typeface="Arial"/>
            </a:endParaRPr>
          </a:p>
          <a:p>
            <a:pPr indent="-476250" lvl="0" marL="546100" marR="673100" rtl="0" algn="l">
              <a:lnSpc>
                <a:spcPct val="100800"/>
              </a:lnSpc>
              <a:spcBef>
                <a:spcPts val="0"/>
              </a:spcBef>
              <a:spcAft>
                <a:spcPts val="0"/>
              </a:spcAft>
              <a:buClr>
                <a:schemeClr val="dk1"/>
              </a:buClr>
              <a:buSzPts val="4300"/>
              <a:buFont typeface="Arial"/>
              <a:buChar char="•"/>
            </a:pPr>
            <a:r>
              <a:rPr lang="en" sz="4300">
                <a:solidFill>
                  <a:schemeClr val="dk1"/>
                </a:solidFill>
              </a:rPr>
              <a:t>Calorie intake can be easily inserted and can be compared to the target weight thst a user sends.</a:t>
            </a:r>
            <a:endParaRPr b="0" i="0" sz="4300" u="none" cap="none" strike="noStrike">
              <a:solidFill>
                <a:schemeClr val="dk1"/>
              </a:solidFill>
              <a:latin typeface="Arial"/>
              <a:ea typeface="Arial"/>
              <a:cs typeface="Arial"/>
              <a:sym typeface="Arial"/>
            </a:endParaRPr>
          </a:p>
        </p:txBody>
      </p:sp>
      <p:pic>
        <p:nvPicPr>
          <p:cNvPr descr="Logo&#10;&#10;Description automatically generated" id="107" name="Google Shape;107;p1"/>
          <p:cNvPicPr preferRelativeResize="0"/>
          <p:nvPr/>
        </p:nvPicPr>
        <p:blipFill rotWithShape="1">
          <a:blip r:embed="rId3">
            <a:alphaModFix/>
          </a:blip>
          <a:srcRect b="0" l="0" r="0" t="0"/>
          <a:stretch/>
        </p:blipFill>
        <p:spPr>
          <a:xfrm>
            <a:off x="38602560" y="76996"/>
            <a:ext cx="2412300" cy="2412300"/>
          </a:xfrm>
          <a:prstGeom prst="rect">
            <a:avLst/>
          </a:prstGeom>
          <a:noFill/>
          <a:ln>
            <a:noFill/>
          </a:ln>
        </p:spPr>
      </p:pic>
      <p:pic>
        <p:nvPicPr>
          <p:cNvPr descr="A picture containing icon&#10;&#10;Description automatically generated" id="108" name="Google Shape;108;p1"/>
          <p:cNvPicPr preferRelativeResize="0"/>
          <p:nvPr/>
        </p:nvPicPr>
        <p:blipFill rotWithShape="1">
          <a:blip r:embed="rId4">
            <a:alphaModFix/>
          </a:blip>
          <a:srcRect b="15611" l="34000" r="31995" t="14334"/>
          <a:stretch/>
        </p:blipFill>
        <p:spPr>
          <a:xfrm>
            <a:off x="34791506" y="110788"/>
            <a:ext cx="2167956" cy="2344707"/>
          </a:xfrm>
          <a:prstGeom prst="rect">
            <a:avLst/>
          </a:prstGeom>
          <a:noFill/>
          <a:ln>
            <a:noFill/>
          </a:ln>
        </p:spPr>
      </p:pic>
      <p:pic>
        <p:nvPicPr>
          <p:cNvPr id="109" name="Google Shape;109;p1"/>
          <p:cNvPicPr preferRelativeResize="0"/>
          <p:nvPr/>
        </p:nvPicPr>
        <p:blipFill rotWithShape="1">
          <a:blip r:embed="rId5">
            <a:alphaModFix/>
          </a:blip>
          <a:srcRect b="0" l="0" r="0" t="0"/>
          <a:stretch/>
        </p:blipFill>
        <p:spPr>
          <a:xfrm>
            <a:off x="4539744" y="265051"/>
            <a:ext cx="5018129" cy="3969566"/>
          </a:xfrm>
          <a:prstGeom prst="rect">
            <a:avLst/>
          </a:prstGeom>
          <a:noFill/>
          <a:ln>
            <a:noFill/>
          </a:ln>
        </p:spPr>
      </p:pic>
      <p:pic>
        <p:nvPicPr>
          <p:cNvPr id="110" name="Google Shape;110;p1"/>
          <p:cNvPicPr preferRelativeResize="0"/>
          <p:nvPr/>
        </p:nvPicPr>
        <p:blipFill>
          <a:blip r:embed="rId6">
            <a:alphaModFix/>
          </a:blip>
          <a:stretch>
            <a:fillRect/>
          </a:stretch>
        </p:blipFill>
        <p:spPr>
          <a:xfrm>
            <a:off x="14795495" y="23126624"/>
            <a:ext cx="4314825" cy="5162550"/>
          </a:xfrm>
          <a:prstGeom prst="rect">
            <a:avLst/>
          </a:prstGeom>
          <a:noFill/>
          <a:ln>
            <a:noFill/>
          </a:ln>
        </p:spPr>
      </p:pic>
      <p:pic>
        <p:nvPicPr>
          <p:cNvPr id="111" name="Google Shape;111;p1"/>
          <p:cNvPicPr preferRelativeResize="0"/>
          <p:nvPr/>
        </p:nvPicPr>
        <p:blipFill>
          <a:blip r:embed="rId7">
            <a:alphaModFix/>
          </a:blip>
          <a:stretch>
            <a:fillRect/>
          </a:stretch>
        </p:blipFill>
        <p:spPr>
          <a:xfrm>
            <a:off x="19742138" y="23078988"/>
            <a:ext cx="4543425" cy="5257800"/>
          </a:xfrm>
          <a:prstGeom prst="rect">
            <a:avLst/>
          </a:prstGeom>
          <a:noFill/>
          <a:ln>
            <a:noFill/>
          </a:ln>
        </p:spPr>
      </p:pic>
      <p:pic>
        <p:nvPicPr>
          <p:cNvPr id="112" name="Google Shape;112;p1"/>
          <p:cNvPicPr preferRelativeResize="0"/>
          <p:nvPr/>
        </p:nvPicPr>
        <p:blipFill>
          <a:blip r:embed="rId8">
            <a:alphaModFix/>
          </a:blip>
          <a:stretch>
            <a:fillRect/>
          </a:stretch>
        </p:blipFill>
        <p:spPr>
          <a:xfrm>
            <a:off x="24917400" y="23140913"/>
            <a:ext cx="4352925" cy="5133975"/>
          </a:xfrm>
          <a:prstGeom prst="rect">
            <a:avLst/>
          </a:prstGeom>
          <a:noFill/>
          <a:ln>
            <a:noFill/>
          </a:ln>
        </p:spPr>
      </p:pic>
      <p:sp>
        <p:nvSpPr>
          <p:cNvPr id="113" name="Google Shape;113;p1"/>
          <p:cNvSpPr txBox="1"/>
          <p:nvPr/>
        </p:nvSpPr>
        <p:spPr>
          <a:xfrm>
            <a:off x="15578613" y="28599850"/>
            <a:ext cx="27486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300"/>
              <a:t>History Page</a:t>
            </a:r>
            <a:endParaRPr sz="4300"/>
          </a:p>
        </p:txBody>
      </p:sp>
      <p:sp>
        <p:nvSpPr>
          <p:cNvPr id="114" name="Google Shape;114;p1"/>
          <p:cNvSpPr txBox="1"/>
          <p:nvPr/>
        </p:nvSpPr>
        <p:spPr>
          <a:xfrm>
            <a:off x="20513863" y="28599850"/>
            <a:ext cx="30000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300">
                <a:solidFill>
                  <a:schemeClr val="dk1"/>
                </a:solidFill>
              </a:rPr>
              <a:t>Statistics Page</a:t>
            </a:r>
            <a:endParaRPr sz="4300">
              <a:solidFill>
                <a:schemeClr val="dk1"/>
              </a:solidFill>
            </a:endParaRPr>
          </a:p>
        </p:txBody>
      </p:sp>
      <p:sp>
        <p:nvSpPr>
          <p:cNvPr id="115" name="Google Shape;115;p1"/>
          <p:cNvSpPr txBox="1"/>
          <p:nvPr/>
        </p:nvSpPr>
        <p:spPr>
          <a:xfrm>
            <a:off x="25700525" y="28599850"/>
            <a:ext cx="30000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300">
                <a:solidFill>
                  <a:schemeClr val="dk1"/>
                </a:solidFill>
              </a:rPr>
              <a:t>Calorie Page</a:t>
            </a:r>
            <a:endParaRPr sz="4300">
              <a:solidFill>
                <a:schemeClr val="dk1"/>
              </a:solidFill>
            </a:endParaRPr>
          </a:p>
        </p:txBody>
      </p:sp>
      <p:pic>
        <p:nvPicPr>
          <p:cNvPr id="116" name="Google Shape;116;p1"/>
          <p:cNvPicPr preferRelativeResize="0"/>
          <p:nvPr/>
        </p:nvPicPr>
        <p:blipFill>
          <a:blip r:embed="rId9">
            <a:alphaModFix/>
          </a:blip>
          <a:stretch>
            <a:fillRect/>
          </a:stretch>
        </p:blipFill>
        <p:spPr>
          <a:xfrm>
            <a:off x="36580875" y="2554625"/>
            <a:ext cx="2286000" cy="2286000"/>
          </a:xfrm>
          <a:prstGeom prst="rect">
            <a:avLst/>
          </a:prstGeom>
          <a:noFill/>
          <a:ln>
            <a:noFill/>
          </a:ln>
        </p:spPr>
      </p:pic>
      <p:graphicFrame>
        <p:nvGraphicFramePr>
          <p:cNvPr id="117" name="Google Shape;117;p1"/>
          <p:cNvGraphicFramePr/>
          <p:nvPr/>
        </p:nvGraphicFramePr>
        <p:xfrm>
          <a:off x="1651486" y="21988156"/>
          <a:ext cx="3000000" cy="3000000"/>
        </p:xfrm>
        <a:graphic>
          <a:graphicData uri="http://schemas.openxmlformats.org/drawingml/2006/table">
            <a:tbl>
              <a:tblPr bandRow="1" firstRow="1">
                <a:noFill/>
                <a:tableStyleId>{B47D94BF-E62B-4F78-8B01-C00060A0B110}</a:tableStyleId>
              </a:tblPr>
              <a:tblGrid>
                <a:gridCol w="2393375"/>
                <a:gridCol w="9565875"/>
              </a:tblGrid>
              <a:tr h="528875">
                <a:tc gridSpan="2">
                  <a:txBody>
                    <a:bodyPr/>
                    <a:lstStyle/>
                    <a:p>
                      <a:pPr indent="0" lvl="0" marL="0" marR="0" rtl="0" algn="l">
                        <a:spcBef>
                          <a:spcPts val="0"/>
                        </a:spcBef>
                        <a:spcAft>
                          <a:spcPts val="0"/>
                        </a:spcAft>
                        <a:buNone/>
                      </a:pPr>
                      <a:r>
                        <a:rPr lang="en" sz="2800" u="none" cap="none" strike="noStrike"/>
                        <a:t> System test case #</a:t>
                      </a:r>
                      <a:r>
                        <a:rPr lang="en" sz="2800"/>
                        <a:t>1</a:t>
                      </a:r>
                      <a:endParaRPr/>
                    </a:p>
                  </a:txBody>
                  <a:tcPr marT="45725" marB="45725" marR="91450" marL="91450">
                    <a:solidFill>
                      <a:schemeClr val="dk1"/>
                    </a:solidFill>
                  </a:tcPr>
                </a:tc>
                <a:tc hMerge="1"/>
              </a:tr>
              <a:tr h="528875">
                <a:tc gridSpan="2">
                  <a:txBody>
                    <a:bodyPr/>
                    <a:lstStyle/>
                    <a:p>
                      <a:pPr indent="0" lvl="0" marL="0" marR="0" rtl="0" algn="l">
                        <a:spcBef>
                          <a:spcPts val="0"/>
                        </a:spcBef>
                        <a:spcAft>
                          <a:spcPts val="0"/>
                        </a:spcAft>
                        <a:buNone/>
                      </a:pPr>
                      <a:r>
                        <a:rPr lang="en" sz="2800"/>
                        <a:t> System test case: WatchOS Graphs/Statistics</a:t>
                      </a:r>
                      <a:endParaRPr/>
                    </a:p>
                  </a:txBody>
                  <a:tcPr marT="45725" marB="45725" marR="91450" marL="91450"/>
                </a:tc>
                <a:tc hMerge="1"/>
              </a:tr>
              <a:tr h="528875">
                <a:tc gridSpan="2">
                  <a:txBody>
                    <a:bodyPr/>
                    <a:lstStyle/>
                    <a:p>
                      <a:pPr indent="0" lvl="0" marL="0" marR="0" rtl="0" algn="l">
                        <a:spcBef>
                          <a:spcPts val="0"/>
                        </a:spcBef>
                        <a:spcAft>
                          <a:spcPts val="0"/>
                        </a:spcAft>
                        <a:buNone/>
                      </a:pPr>
                      <a:r>
                        <a:rPr lang="en" sz="2800"/>
                        <a:t> User story: WatchOS Statistics</a:t>
                      </a:r>
                      <a:endParaRPr/>
                    </a:p>
                  </a:txBody>
                  <a:tcPr marT="45725" marB="45725" marR="91450" marL="91450"/>
                </a:tc>
                <a:tc hMerge="1"/>
              </a:tr>
              <a:tr h="528875">
                <a:tc gridSpan="2">
                  <a:txBody>
                    <a:bodyPr/>
                    <a:lstStyle/>
                    <a:p>
                      <a:pPr indent="0" lvl="0" marL="0" marR="0" rtl="0" algn="l">
                        <a:spcBef>
                          <a:spcPts val="0"/>
                        </a:spcBef>
                        <a:spcAft>
                          <a:spcPts val="0"/>
                        </a:spcAft>
                        <a:buNone/>
                      </a:pPr>
                      <a:r>
                        <a:rPr lang="en" sz="2800"/>
                        <a:t> Purpose: Implement Statistics page for watch app using existing graph data</a:t>
                      </a:r>
                      <a:endParaRPr/>
                    </a:p>
                  </a:txBody>
                  <a:tcPr marT="45725" marB="45725" marR="91450" marL="91450"/>
                </a:tc>
                <a:tc hMerge="1"/>
              </a:tr>
              <a:tr h="528875">
                <a:tc>
                  <a:txBody>
                    <a:bodyPr/>
                    <a:lstStyle/>
                    <a:p>
                      <a:pPr indent="0" lvl="0" marL="0" marR="0" rtl="0" algn="l">
                        <a:spcBef>
                          <a:spcPts val="0"/>
                        </a:spcBef>
                        <a:spcAft>
                          <a:spcPts val="0"/>
                        </a:spcAft>
                        <a:buNone/>
                      </a:pPr>
                      <a:r>
                        <a:rPr lang="en" sz="2800"/>
                        <a:t> Pre-Conditions</a:t>
                      </a:r>
                      <a:endParaRPr/>
                    </a:p>
                  </a:txBody>
                  <a:tcPr marT="45725" marB="45725" marR="91450" marL="91450"/>
                </a:tc>
                <a:tc>
                  <a:txBody>
                    <a:bodyPr/>
                    <a:lstStyle/>
                    <a:p>
                      <a:pPr indent="0" lvl="0" marL="0" marR="0" rtl="0" algn="l">
                        <a:spcBef>
                          <a:spcPts val="0"/>
                        </a:spcBef>
                        <a:spcAft>
                          <a:spcPts val="0"/>
                        </a:spcAft>
                        <a:buNone/>
                      </a:pPr>
                      <a:r>
                        <a:rPr lang="en" sz="2800"/>
                        <a:t>Open WatchOS app and </a:t>
                      </a:r>
                      <a:r>
                        <a:rPr lang="en" sz="2800"/>
                        <a:t>scroll</a:t>
                      </a:r>
                      <a:r>
                        <a:rPr lang="en" sz="2800"/>
                        <a:t> down, </a:t>
                      </a:r>
                      <a:r>
                        <a:rPr lang="en" sz="2800"/>
                        <a:t>click</a:t>
                      </a:r>
                      <a:r>
                        <a:rPr lang="en" sz="2800"/>
                        <a:t> on statistics </a:t>
                      </a:r>
                      <a:r>
                        <a:rPr lang="en" sz="2800"/>
                        <a:t>page and</a:t>
                      </a:r>
                      <a:r>
                        <a:rPr lang="en" sz="2800"/>
                        <a:t> choose one of the two formats</a:t>
                      </a:r>
                      <a:endParaRPr/>
                    </a:p>
                  </a:txBody>
                  <a:tcPr marT="45725" marB="45725" marR="91450" marL="91450"/>
                </a:tc>
              </a:tr>
              <a:tr h="1459700">
                <a:tc>
                  <a:txBody>
                    <a:bodyPr/>
                    <a:lstStyle/>
                    <a:p>
                      <a:pPr indent="0" lvl="0" marL="0" marR="0" rtl="0" algn="l">
                        <a:spcBef>
                          <a:spcPts val="0"/>
                        </a:spcBef>
                        <a:spcAft>
                          <a:spcPts val="0"/>
                        </a:spcAft>
                        <a:buNone/>
                      </a:pPr>
                      <a:r>
                        <a:rPr lang="en" sz="2800"/>
                        <a:t> Expected results</a:t>
                      </a:r>
                      <a:endParaRPr/>
                    </a:p>
                  </a:txBody>
                  <a:tcPr marT="45725" marB="45725" marR="91450" marL="91450"/>
                </a:tc>
                <a:tc>
                  <a:txBody>
                    <a:bodyPr/>
                    <a:lstStyle/>
                    <a:p>
                      <a:pPr indent="0" lvl="0" marL="0" marR="0" rtl="0" algn="l">
                        <a:spcBef>
                          <a:spcPts val="0"/>
                        </a:spcBef>
                        <a:spcAft>
                          <a:spcPts val="0"/>
                        </a:spcAft>
                        <a:buNone/>
                      </a:pPr>
                      <a:r>
                        <a:rPr lang="en" sz="2800"/>
                        <a:t> User should be able to see statistic as a percentage and description of what the stat means, depending on which format is chosen.</a:t>
                      </a:r>
                      <a:endParaRPr/>
                    </a:p>
                  </a:txBody>
                  <a:tcPr marT="45725" marB="45725" marR="91450" marL="91450"/>
                </a:tc>
              </a:tr>
              <a:tr h="2390525">
                <a:tc>
                  <a:txBody>
                    <a:bodyPr/>
                    <a:lstStyle/>
                    <a:p>
                      <a:pPr indent="0" lvl="0" marL="0" marR="0" rtl="0" algn="l">
                        <a:spcBef>
                          <a:spcPts val="0"/>
                        </a:spcBef>
                        <a:spcAft>
                          <a:spcPts val="0"/>
                        </a:spcAft>
                        <a:buNone/>
                      </a:pPr>
                      <a:r>
                        <a:rPr lang="en" sz="2800"/>
                        <a:t> Actual results</a:t>
                      </a:r>
                      <a:endParaRPr/>
                    </a:p>
                  </a:txBody>
                  <a:tcPr marT="45725" marB="45725" marR="91450" marL="91450"/>
                </a:tc>
                <a:tc>
                  <a:txBody>
                    <a:bodyPr/>
                    <a:lstStyle/>
                    <a:p>
                      <a:pPr indent="0" lvl="0" marL="0" marR="0" rtl="0" algn="l">
                        <a:spcBef>
                          <a:spcPts val="0"/>
                        </a:spcBef>
                        <a:spcAft>
                          <a:spcPts val="0"/>
                        </a:spcAft>
                        <a:buNone/>
                      </a:pPr>
                      <a:r>
                        <a:rPr lang="en" sz="2800"/>
                        <a:t> </a:t>
                      </a:r>
                      <a:r>
                        <a:rPr lang="en" sz="2800">
                          <a:solidFill>
                            <a:schemeClr val="dk1"/>
                          </a:solidFill>
                        </a:rPr>
                        <a:t>User should be able to see statistic as a percentage and description of what the stat means, depending on which format is chosen. The user can see through the color of the percentage (green/red) to determine if weight goal is met.</a:t>
                      </a:r>
                      <a:endParaRPr/>
                    </a:p>
                  </a:txBody>
                  <a:tcPr marT="45725" marB="45725" marR="91450" marL="91450"/>
                </a:tc>
              </a:tr>
              <a:tr h="528875">
                <a:tc>
                  <a:txBody>
                    <a:bodyPr/>
                    <a:lstStyle/>
                    <a:p>
                      <a:pPr indent="0" lvl="0" marL="0" marR="0" rtl="0" algn="l">
                        <a:spcBef>
                          <a:spcPts val="0"/>
                        </a:spcBef>
                        <a:spcAft>
                          <a:spcPts val="0"/>
                        </a:spcAft>
                        <a:buNone/>
                      </a:pPr>
                      <a:r>
                        <a:rPr lang="en" sz="2800"/>
                        <a:t> Status</a:t>
                      </a:r>
                      <a:endParaRPr/>
                    </a:p>
                  </a:txBody>
                  <a:tcPr marT="45725" marB="45725" marR="91450" marL="91450"/>
                </a:tc>
                <a:tc>
                  <a:txBody>
                    <a:bodyPr/>
                    <a:lstStyle/>
                    <a:p>
                      <a:pPr indent="0" lvl="0" marL="0" marR="0" rtl="0" algn="l">
                        <a:spcBef>
                          <a:spcPts val="0"/>
                        </a:spcBef>
                        <a:spcAft>
                          <a:spcPts val="0"/>
                        </a:spcAft>
                        <a:buNone/>
                      </a:pPr>
                      <a:r>
                        <a:rPr lang="en" sz="2800"/>
                        <a:t> Pass</a:t>
                      </a:r>
                      <a:endParaRPr/>
                    </a:p>
                  </a:txBody>
                  <a:tcPr marT="45725" marB="45725" marR="91450" marL="91450"/>
                </a:tc>
              </a:tr>
            </a:tbl>
          </a:graphicData>
        </a:graphic>
      </p:graphicFrame>
      <p:pic>
        <p:nvPicPr>
          <p:cNvPr id="118" name="Google Shape;118;p1"/>
          <p:cNvPicPr preferRelativeResize="0"/>
          <p:nvPr/>
        </p:nvPicPr>
        <p:blipFill>
          <a:blip r:embed="rId10">
            <a:alphaModFix/>
          </a:blip>
          <a:stretch>
            <a:fillRect/>
          </a:stretch>
        </p:blipFill>
        <p:spPr>
          <a:xfrm>
            <a:off x="29835475" y="23200124"/>
            <a:ext cx="4352925" cy="5136452"/>
          </a:xfrm>
          <a:prstGeom prst="rect">
            <a:avLst/>
          </a:prstGeom>
          <a:noFill/>
          <a:ln>
            <a:noFill/>
          </a:ln>
        </p:spPr>
      </p:pic>
      <p:sp>
        <p:nvSpPr>
          <p:cNvPr id="119" name="Google Shape;119;p1"/>
          <p:cNvSpPr txBox="1"/>
          <p:nvPr/>
        </p:nvSpPr>
        <p:spPr>
          <a:xfrm>
            <a:off x="30372663" y="28599850"/>
            <a:ext cx="30000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300">
                <a:solidFill>
                  <a:schemeClr val="dk1"/>
                </a:solidFill>
              </a:rPr>
              <a:t>Calorie Page</a:t>
            </a:r>
            <a:endParaRPr sz="4300">
              <a:solidFill>
                <a:schemeClr val="dk1"/>
              </a:solidFill>
            </a:endParaRPr>
          </a:p>
        </p:txBody>
      </p:sp>
      <p:pic>
        <p:nvPicPr>
          <p:cNvPr id="120" name="Google Shape;120;p1"/>
          <p:cNvPicPr preferRelativeResize="0"/>
          <p:nvPr/>
        </p:nvPicPr>
        <p:blipFill>
          <a:blip r:embed="rId11">
            <a:alphaModFix/>
          </a:blip>
          <a:stretch>
            <a:fillRect/>
          </a:stretch>
        </p:blipFill>
        <p:spPr>
          <a:xfrm>
            <a:off x="13840824" y="13440412"/>
            <a:ext cx="17983690" cy="7439500"/>
          </a:xfrm>
          <a:prstGeom prst="rect">
            <a:avLst/>
          </a:prstGeom>
          <a:noFill/>
          <a:ln>
            <a:noFill/>
          </a:ln>
        </p:spPr>
      </p:pic>
      <p:pic>
        <p:nvPicPr>
          <p:cNvPr id="121" name="Google Shape;121;p1"/>
          <p:cNvPicPr preferRelativeResize="0"/>
          <p:nvPr/>
        </p:nvPicPr>
        <p:blipFill>
          <a:blip r:embed="rId12">
            <a:alphaModFix/>
          </a:blip>
          <a:stretch>
            <a:fillRect/>
          </a:stretch>
        </p:blipFill>
        <p:spPr>
          <a:xfrm>
            <a:off x="1539588" y="12786075"/>
            <a:ext cx="11018461" cy="6237825"/>
          </a:xfrm>
          <a:prstGeom prst="rect">
            <a:avLst/>
          </a:prstGeom>
          <a:noFill/>
          <a:ln>
            <a:noFill/>
          </a:ln>
        </p:spPr>
      </p:pic>
      <p:pic>
        <p:nvPicPr>
          <p:cNvPr id="122" name="Google Shape;122;p1"/>
          <p:cNvPicPr preferRelativeResize="0"/>
          <p:nvPr/>
        </p:nvPicPr>
        <p:blipFill>
          <a:blip r:embed="rId13">
            <a:alphaModFix/>
          </a:blip>
          <a:stretch>
            <a:fillRect/>
          </a:stretch>
        </p:blipFill>
        <p:spPr>
          <a:xfrm>
            <a:off x="34357294" y="10085000"/>
            <a:ext cx="7252882" cy="9492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