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6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p1:notes"/>
          <p:cNvSpPr txBox="1"/>
          <p:nvPr>
            <p:ph idx="1" type="body"/>
          </p:nvPr>
        </p:nvSpPr>
        <p:spPr>
          <a:xfrm>
            <a:off x="685800" y="4400550"/>
            <a:ext cx="5486400" cy="360045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17" name="Google Shape;217;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5" name="Shape 275"/>
        <p:cNvGrpSpPr/>
        <p:nvPr/>
      </p:nvGrpSpPr>
      <p:grpSpPr>
        <a:xfrm>
          <a:off x="0" y="0"/>
          <a:ext cx="0" cy="0"/>
          <a:chOff x="0" y="0"/>
          <a:chExt cx="0" cy="0"/>
        </a:xfrm>
      </p:grpSpPr>
      <p:sp>
        <p:nvSpPr>
          <p:cNvPr id="276" name="Google Shape;276;p11:notes"/>
          <p:cNvSpPr txBox="1"/>
          <p:nvPr>
            <p:ph idx="1" type="body"/>
          </p:nvPr>
        </p:nvSpPr>
        <p:spPr>
          <a:xfrm>
            <a:off x="685800" y="4400550"/>
            <a:ext cx="5486400" cy="360045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77" name="Google Shape;27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4" name="Google Shape;284;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0" name="Google Shape;290;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232a623239a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6" name="Google Shape;296;g232a623239a_0_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2: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4" name="Google Shape;224;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4:notes"/>
          <p:cNvSpPr txBox="1"/>
          <p:nvPr>
            <p:ph idx="1" type="body"/>
          </p:nvPr>
        </p:nvSpPr>
        <p:spPr>
          <a:xfrm>
            <a:off x="685800" y="4400550"/>
            <a:ext cx="5486400" cy="360045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0" name="Google Shape;230;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3:notes"/>
          <p:cNvSpPr txBox="1"/>
          <p:nvPr>
            <p:ph idx="1" type="body"/>
          </p:nvPr>
        </p:nvSpPr>
        <p:spPr>
          <a:xfrm>
            <a:off x="685800" y="4400550"/>
            <a:ext cx="5486400" cy="360045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36" name="Google Shape;236;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5:notes"/>
          <p:cNvSpPr txBox="1"/>
          <p:nvPr>
            <p:ph idx="1" type="body"/>
          </p:nvPr>
        </p:nvSpPr>
        <p:spPr>
          <a:xfrm>
            <a:off x="685800" y="4400550"/>
            <a:ext cx="5486400" cy="360045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43" name="Google Shape;24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6:notes"/>
          <p:cNvSpPr txBox="1"/>
          <p:nvPr>
            <p:ph idx="1" type="body"/>
          </p:nvPr>
        </p:nvSpPr>
        <p:spPr>
          <a:xfrm>
            <a:off x="685800" y="4400550"/>
            <a:ext cx="5486400" cy="360045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0" name="Google Shape;250;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7:notes"/>
          <p:cNvSpPr txBox="1"/>
          <p:nvPr>
            <p:ph idx="1" type="body"/>
          </p:nvPr>
        </p:nvSpPr>
        <p:spPr>
          <a:xfrm>
            <a:off x="685800" y="4400550"/>
            <a:ext cx="5486400" cy="360045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57" name="Google Shape;257;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8:notes"/>
          <p:cNvSpPr txBox="1"/>
          <p:nvPr>
            <p:ph idx="1" type="body"/>
          </p:nvPr>
        </p:nvSpPr>
        <p:spPr>
          <a:xfrm>
            <a:off x="685800" y="4400550"/>
            <a:ext cx="5486400" cy="360045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64" name="Google Shape;264;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1" name="Google Shape;271;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 Id="rId3"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10.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9" name="Shape 9"/>
        <p:cNvGrpSpPr/>
        <p:nvPr/>
      </p:nvGrpSpPr>
      <p:grpSpPr>
        <a:xfrm>
          <a:off x="0" y="0"/>
          <a:ext cx="0" cy="0"/>
          <a:chOff x="0" y="0"/>
          <a:chExt cx="0" cy="0"/>
        </a:xfrm>
      </p:grpSpPr>
      <p:sp>
        <p:nvSpPr>
          <p:cNvPr id="10" name="Google Shape;10;p2"/>
          <p:cNvSpPr txBox="1"/>
          <p:nvPr/>
        </p:nvSpPr>
        <p:spPr>
          <a:xfrm>
            <a:off x="3048221" y="313853"/>
            <a:ext cx="3054701" cy="196207"/>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800"/>
              <a:buFont typeface="Arial"/>
              <a:buNone/>
            </a:pPr>
            <a:r>
              <a:rPr b="0" i="0" lang="en" sz="800" u="none" cap="none" strike="noStrike">
                <a:solidFill>
                  <a:srgbClr val="F2F2F2"/>
                </a:solidFill>
                <a:latin typeface="Arial"/>
                <a:ea typeface="Arial"/>
                <a:cs typeface="Arial"/>
                <a:sym typeface="Arial"/>
              </a:rPr>
              <a:t>FLORIDA INTERNATIONAL UNIVERSITY</a:t>
            </a:r>
            <a:endParaRPr b="0" i="0" sz="1100" u="none" cap="none" strike="noStrike">
              <a:solidFill>
                <a:srgbClr val="000000"/>
              </a:solidFill>
              <a:latin typeface="Arial"/>
              <a:ea typeface="Arial"/>
              <a:cs typeface="Arial"/>
              <a:sym typeface="Arial"/>
            </a:endParaRPr>
          </a:p>
        </p:txBody>
      </p:sp>
      <p:sp>
        <p:nvSpPr>
          <p:cNvPr id="11" name="Google Shape;11;p2"/>
          <p:cNvSpPr txBox="1"/>
          <p:nvPr>
            <p:ph type="title"/>
          </p:nvPr>
        </p:nvSpPr>
        <p:spPr>
          <a:xfrm>
            <a:off x="1202795" y="2791356"/>
            <a:ext cx="6738407" cy="994172"/>
          </a:xfrm>
          <a:prstGeom prst="rect">
            <a:avLst/>
          </a:prstGeom>
          <a:noFill/>
          <a:ln>
            <a:noFill/>
          </a:ln>
        </p:spPr>
        <p:txBody>
          <a:bodyPr anchorCtr="0" anchor="ctr" bIns="34275" lIns="68575" spcFirstLastPara="1" rIns="68575" wrap="square" tIns="34275">
            <a:normAutofit/>
          </a:bodyPr>
          <a:lstStyle>
            <a:lvl1pPr lvl="0" algn="ctr">
              <a:lnSpc>
                <a:spcPct val="90000"/>
              </a:lnSpc>
              <a:spcBef>
                <a:spcPts val="0"/>
              </a:spcBef>
              <a:spcAft>
                <a:spcPts val="0"/>
              </a:spcAft>
              <a:buClr>
                <a:schemeClr val="accent5"/>
              </a:buClr>
              <a:buSzPts val="2700"/>
              <a:buFont typeface="Arial"/>
              <a:buNone/>
              <a:defRPr sz="27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03" name="Shape 103"/>
        <p:cNvGrpSpPr/>
        <p:nvPr/>
      </p:nvGrpSpPr>
      <p:grpSpPr>
        <a:xfrm>
          <a:off x="0" y="0"/>
          <a:ext cx="0" cy="0"/>
          <a:chOff x="0" y="0"/>
          <a:chExt cx="0" cy="0"/>
        </a:xfrm>
      </p:grpSpPr>
      <p:sp>
        <p:nvSpPr>
          <p:cNvPr id="104" name="Google Shape;104;p11"/>
          <p:cNvSpPr/>
          <p:nvPr/>
        </p:nvSpPr>
        <p:spPr>
          <a:xfrm>
            <a:off x="0" y="0"/>
            <a:ext cx="9144000" cy="51435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pic>
        <p:nvPicPr>
          <p:cNvPr descr="A blue sky&#10;&#10;Description automatically generated" id="105" name="Google Shape;105;p11"/>
          <p:cNvPicPr preferRelativeResize="0"/>
          <p:nvPr/>
        </p:nvPicPr>
        <p:blipFill rotWithShape="1">
          <a:blip r:embed="rId2">
            <a:alphaModFix/>
          </a:blip>
          <a:srcRect b="0" l="0" r="0" t="0"/>
          <a:stretch/>
        </p:blipFill>
        <p:spPr>
          <a:xfrm>
            <a:off x="3733176" y="0"/>
            <a:ext cx="5410824" cy="5143500"/>
          </a:xfrm>
          <a:prstGeom prst="rect">
            <a:avLst/>
          </a:prstGeom>
          <a:noFill/>
          <a:ln>
            <a:noFill/>
          </a:ln>
        </p:spPr>
      </p:pic>
      <p:pic>
        <p:nvPicPr>
          <p:cNvPr descr="A close up of a sign&#10;&#10;Description automatically generated" id="106" name="Google Shape;106;p11"/>
          <p:cNvPicPr preferRelativeResize="0"/>
          <p:nvPr/>
        </p:nvPicPr>
        <p:blipFill rotWithShape="1">
          <a:blip r:embed="rId3">
            <a:alphaModFix/>
          </a:blip>
          <a:srcRect b="0" l="0" r="0" t="0"/>
          <a:stretch/>
        </p:blipFill>
        <p:spPr>
          <a:xfrm>
            <a:off x="408967" y="4285222"/>
            <a:ext cx="913163" cy="422910"/>
          </a:xfrm>
          <a:prstGeom prst="rect">
            <a:avLst/>
          </a:prstGeom>
          <a:noFill/>
          <a:ln>
            <a:noFill/>
          </a:ln>
        </p:spPr>
      </p:pic>
      <p:sp>
        <p:nvSpPr>
          <p:cNvPr id="107" name="Google Shape;107;p11"/>
          <p:cNvSpPr txBox="1"/>
          <p:nvPr>
            <p:ph idx="1" type="body"/>
          </p:nvPr>
        </p:nvSpPr>
        <p:spPr>
          <a:xfrm>
            <a:off x="408967" y="1389355"/>
            <a:ext cx="2852081" cy="246049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rgbClr val="3F3F3F"/>
              </a:buClr>
              <a:buSzPts val="1400"/>
              <a:buChar char="•"/>
              <a:defRPr sz="1400">
                <a:solidFill>
                  <a:srgbClr val="3F3F3F"/>
                </a:solidFill>
              </a:defRPr>
            </a:lvl1pPr>
            <a:lvl2pPr indent="-317500" lvl="1" marL="914400" algn="l">
              <a:lnSpc>
                <a:spcPct val="90000"/>
              </a:lnSpc>
              <a:spcBef>
                <a:spcPts val="400"/>
              </a:spcBef>
              <a:spcAft>
                <a:spcPts val="0"/>
              </a:spcAft>
              <a:buClr>
                <a:srgbClr val="3F3F3F"/>
              </a:buClr>
              <a:buSzPts val="1400"/>
              <a:buChar char="•"/>
              <a:defRPr sz="1400">
                <a:solidFill>
                  <a:srgbClr val="3F3F3F"/>
                </a:solidFill>
              </a:defRPr>
            </a:lvl2pPr>
            <a:lvl3pPr indent="-317500" lvl="2" marL="1371600" algn="l">
              <a:lnSpc>
                <a:spcPct val="90000"/>
              </a:lnSpc>
              <a:spcBef>
                <a:spcPts val="400"/>
              </a:spcBef>
              <a:spcAft>
                <a:spcPts val="0"/>
              </a:spcAft>
              <a:buClr>
                <a:srgbClr val="3F3F3F"/>
              </a:buClr>
              <a:buSzPts val="1400"/>
              <a:buChar char="•"/>
              <a:defRPr sz="1400">
                <a:solidFill>
                  <a:srgbClr val="3F3F3F"/>
                </a:solidFill>
              </a:defRPr>
            </a:lvl3pPr>
            <a:lvl4pPr indent="-317500" lvl="3" marL="1828800" algn="l">
              <a:lnSpc>
                <a:spcPct val="90000"/>
              </a:lnSpc>
              <a:spcBef>
                <a:spcPts val="400"/>
              </a:spcBef>
              <a:spcAft>
                <a:spcPts val="0"/>
              </a:spcAft>
              <a:buClr>
                <a:srgbClr val="3F3F3F"/>
              </a:buClr>
              <a:buSzPts val="1400"/>
              <a:buChar char="•"/>
              <a:defRPr sz="1400">
                <a:solidFill>
                  <a:srgbClr val="3F3F3F"/>
                </a:solidFill>
              </a:defRPr>
            </a:lvl4pPr>
            <a:lvl5pPr indent="-317500" lvl="4" marL="2286000" algn="l">
              <a:lnSpc>
                <a:spcPct val="90000"/>
              </a:lnSpc>
              <a:spcBef>
                <a:spcPts val="400"/>
              </a:spcBef>
              <a:spcAft>
                <a:spcPts val="0"/>
              </a:spcAft>
              <a:buClr>
                <a:srgbClr val="3F3F3F"/>
              </a:buClr>
              <a:buSzPts val="1400"/>
              <a:buChar char="•"/>
              <a:defRPr sz="1400">
                <a:solidFill>
                  <a:srgbClr val="3F3F3F"/>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08" name="Google Shape;108;p11"/>
          <p:cNvSpPr txBox="1"/>
          <p:nvPr>
            <p:ph type="title"/>
          </p:nvPr>
        </p:nvSpPr>
        <p:spPr>
          <a:xfrm>
            <a:off x="408967" y="779392"/>
            <a:ext cx="2852081" cy="422910"/>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accent3"/>
              </a:buClr>
              <a:buSzPts val="2100"/>
              <a:buFont typeface="Arial"/>
              <a:buNone/>
              <a:defRPr sz="2100">
                <a:solidFill>
                  <a:schemeClr val="accent3"/>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grpSp>
        <p:nvGrpSpPr>
          <p:cNvPr id="109" name="Google Shape;109;p11"/>
          <p:cNvGrpSpPr/>
          <p:nvPr/>
        </p:nvGrpSpPr>
        <p:grpSpPr>
          <a:xfrm rot="10800000">
            <a:off x="8315595" y="4197065"/>
            <a:ext cx="391937" cy="397790"/>
            <a:chOff x="2645664" y="2011680"/>
            <a:chExt cx="735606" cy="746592"/>
          </a:xfrm>
        </p:grpSpPr>
        <p:sp>
          <p:nvSpPr>
            <p:cNvPr id="110" name="Google Shape;110;p1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11" name="Google Shape;111;p1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grpSp>
        <p:nvGrpSpPr>
          <p:cNvPr id="112" name="Google Shape;112;p11"/>
          <p:cNvGrpSpPr/>
          <p:nvPr/>
        </p:nvGrpSpPr>
        <p:grpSpPr>
          <a:xfrm flipH="1" rot="10800000">
            <a:off x="4154662" y="4195262"/>
            <a:ext cx="391936" cy="397789"/>
            <a:chOff x="2645664" y="2011680"/>
            <a:chExt cx="735606" cy="746592"/>
          </a:xfrm>
        </p:grpSpPr>
        <p:sp>
          <p:nvSpPr>
            <p:cNvPr id="113" name="Google Shape;113;p1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14" name="Google Shape;114;p1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grpSp>
        <p:nvGrpSpPr>
          <p:cNvPr id="115" name="Google Shape;115;p11"/>
          <p:cNvGrpSpPr/>
          <p:nvPr/>
        </p:nvGrpSpPr>
        <p:grpSpPr>
          <a:xfrm>
            <a:off x="4155461" y="559021"/>
            <a:ext cx="391937" cy="397789"/>
            <a:chOff x="2645664" y="2011680"/>
            <a:chExt cx="735606" cy="746592"/>
          </a:xfrm>
        </p:grpSpPr>
        <p:sp>
          <p:nvSpPr>
            <p:cNvPr id="116" name="Google Shape;116;p1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17" name="Google Shape;117;p1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grpSp>
        <p:nvGrpSpPr>
          <p:cNvPr id="118" name="Google Shape;118;p11"/>
          <p:cNvGrpSpPr/>
          <p:nvPr/>
        </p:nvGrpSpPr>
        <p:grpSpPr>
          <a:xfrm flipH="1">
            <a:off x="8315595" y="556597"/>
            <a:ext cx="391937" cy="397789"/>
            <a:chOff x="2645664" y="2011680"/>
            <a:chExt cx="735606" cy="746592"/>
          </a:xfrm>
        </p:grpSpPr>
        <p:sp>
          <p:nvSpPr>
            <p:cNvPr id="119" name="Google Shape;119;p11"/>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20" name="Google Shape;120;p11"/>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sp>
        <p:nvSpPr>
          <p:cNvPr id="121" name="Google Shape;121;p11"/>
          <p:cNvSpPr txBox="1"/>
          <p:nvPr>
            <p:ph idx="2" type="body"/>
          </p:nvPr>
        </p:nvSpPr>
        <p:spPr>
          <a:xfrm>
            <a:off x="4867760" y="1389355"/>
            <a:ext cx="3207885" cy="246049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sz="1400">
                <a:solidFill>
                  <a:schemeClr val="lt1"/>
                </a:solidFill>
              </a:defRPr>
            </a:lvl1pPr>
            <a:lvl2pPr indent="-317500" lvl="1" marL="914400" algn="l">
              <a:lnSpc>
                <a:spcPct val="90000"/>
              </a:lnSpc>
              <a:spcBef>
                <a:spcPts val="400"/>
              </a:spcBef>
              <a:spcAft>
                <a:spcPts val="0"/>
              </a:spcAft>
              <a:buClr>
                <a:schemeClr val="lt1"/>
              </a:buClr>
              <a:buSzPts val="1400"/>
              <a:buChar char="•"/>
              <a:defRPr sz="1400">
                <a:solidFill>
                  <a:schemeClr val="lt1"/>
                </a:solidFill>
              </a:defRPr>
            </a:lvl2pPr>
            <a:lvl3pPr indent="-317500" lvl="2" marL="1371600" algn="l">
              <a:lnSpc>
                <a:spcPct val="90000"/>
              </a:lnSpc>
              <a:spcBef>
                <a:spcPts val="400"/>
              </a:spcBef>
              <a:spcAft>
                <a:spcPts val="0"/>
              </a:spcAft>
              <a:buClr>
                <a:schemeClr val="lt1"/>
              </a:buClr>
              <a:buSzPts val="1400"/>
              <a:buChar char="•"/>
              <a:defRPr sz="1400">
                <a:solidFill>
                  <a:schemeClr val="lt1"/>
                </a:solidFill>
              </a:defRPr>
            </a:lvl3pPr>
            <a:lvl4pPr indent="-317500" lvl="3" marL="1828800" algn="l">
              <a:lnSpc>
                <a:spcPct val="90000"/>
              </a:lnSpc>
              <a:spcBef>
                <a:spcPts val="400"/>
              </a:spcBef>
              <a:spcAft>
                <a:spcPts val="0"/>
              </a:spcAft>
              <a:buClr>
                <a:schemeClr val="lt1"/>
              </a:buClr>
              <a:buSzPts val="1400"/>
              <a:buChar char="•"/>
              <a:defRPr sz="1400">
                <a:solidFill>
                  <a:schemeClr val="lt1"/>
                </a:solidFill>
              </a:defRPr>
            </a:lvl4pPr>
            <a:lvl5pPr indent="-317500" lvl="4" marL="2286000" algn="l">
              <a:lnSpc>
                <a:spcPct val="90000"/>
              </a:lnSpc>
              <a:spcBef>
                <a:spcPts val="400"/>
              </a:spcBef>
              <a:spcAft>
                <a:spcPts val="0"/>
              </a:spcAft>
              <a:buClr>
                <a:schemeClr val="lt1"/>
              </a:buClr>
              <a:buSzPts val="1400"/>
              <a:buChar char="•"/>
              <a:defRPr sz="1400">
                <a:solidFill>
                  <a:schemeClr val="l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2" name="Google Shape;122;p11"/>
          <p:cNvSpPr txBox="1"/>
          <p:nvPr/>
        </p:nvSpPr>
        <p:spPr>
          <a:xfrm>
            <a:off x="4786921" y="167041"/>
            <a:ext cx="3369563" cy="173124"/>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chemeClr val="lt1"/>
                </a:solidFill>
                <a:latin typeface="Arial"/>
                <a:ea typeface="Arial"/>
                <a:cs typeface="Arial"/>
                <a:sym typeface="Arial"/>
              </a:rPr>
              <a:t>FLORIDA INTERNATIONAL UNIVERSITY</a:t>
            </a:r>
            <a:endParaRPr b="0" i="0" sz="1100" u="none" cap="none" strike="noStrike">
              <a:solidFill>
                <a:srgbClr val="000000"/>
              </a:solidFill>
              <a:latin typeface="Arial"/>
              <a:ea typeface="Arial"/>
              <a:cs typeface="Arial"/>
              <a:sym typeface="Arial"/>
            </a:endParaRPr>
          </a:p>
        </p:txBody>
      </p:sp>
      <p:sp>
        <p:nvSpPr>
          <p:cNvPr id="123" name="Google Shape;123;p11"/>
          <p:cNvSpPr txBox="1"/>
          <p:nvPr/>
        </p:nvSpPr>
        <p:spPr>
          <a:xfrm>
            <a:off x="4023740" y="4854976"/>
            <a:ext cx="4895924" cy="173124"/>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chemeClr val="lt1"/>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24" name="Shape 124"/>
        <p:cNvGrpSpPr/>
        <p:nvPr/>
      </p:nvGrpSpPr>
      <p:grpSpPr>
        <a:xfrm>
          <a:off x="0" y="0"/>
          <a:ext cx="0" cy="0"/>
          <a:chOff x="0" y="0"/>
          <a:chExt cx="0" cy="0"/>
        </a:xfrm>
      </p:grpSpPr>
      <p:pic>
        <p:nvPicPr>
          <p:cNvPr descr="A close up of a sign&#10;&#10;Description automatically generated" id="125" name="Google Shape;125;p12"/>
          <p:cNvPicPr preferRelativeResize="0"/>
          <p:nvPr/>
        </p:nvPicPr>
        <p:blipFill rotWithShape="1">
          <a:blip r:embed="rId2">
            <a:alphaModFix/>
          </a:blip>
          <a:srcRect b="0" l="0" r="0" t="0"/>
          <a:stretch/>
        </p:blipFill>
        <p:spPr>
          <a:xfrm>
            <a:off x="-1" y="0"/>
            <a:ext cx="9148082" cy="5143500"/>
          </a:xfrm>
          <a:prstGeom prst="rect">
            <a:avLst/>
          </a:prstGeom>
          <a:noFill/>
          <a:ln>
            <a:noFill/>
          </a:ln>
        </p:spPr>
      </p:pic>
      <p:sp>
        <p:nvSpPr>
          <p:cNvPr id="126" name="Google Shape;126;p12"/>
          <p:cNvSpPr txBox="1"/>
          <p:nvPr>
            <p:ph idx="1" type="body"/>
          </p:nvPr>
        </p:nvSpPr>
        <p:spPr>
          <a:xfrm>
            <a:off x="1671893" y="2053457"/>
            <a:ext cx="6110478" cy="222527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sz="1400">
                <a:solidFill>
                  <a:schemeClr val="lt1"/>
                </a:solidFill>
              </a:defRPr>
            </a:lvl1pPr>
            <a:lvl2pPr indent="-317500" lvl="1" marL="914400" algn="l">
              <a:lnSpc>
                <a:spcPct val="90000"/>
              </a:lnSpc>
              <a:spcBef>
                <a:spcPts val="400"/>
              </a:spcBef>
              <a:spcAft>
                <a:spcPts val="0"/>
              </a:spcAft>
              <a:buClr>
                <a:schemeClr val="lt1"/>
              </a:buClr>
              <a:buSzPts val="1400"/>
              <a:buChar char="•"/>
              <a:defRPr sz="1400">
                <a:solidFill>
                  <a:schemeClr val="lt1"/>
                </a:solidFill>
              </a:defRPr>
            </a:lvl2pPr>
            <a:lvl3pPr indent="-317500" lvl="2" marL="1371600" algn="l">
              <a:lnSpc>
                <a:spcPct val="90000"/>
              </a:lnSpc>
              <a:spcBef>
                <a:spcPts val="400"/>
              </a:spcBef>
              <a:spcAft>
                <a:spcPts val="0"/>
              </a:spcAft>
              <a:buClr>
                <a:schemeClr val="lt1"/>
              </a:buClr>
              <a:buSzPts val="1400"/>
              <a:buChar char="•"/>
              <a:defRPr sz="1400">
                <a:solidFill>
                  <a:schemeClr val="lt1"/>
                </a:solidFill>
              </a:defRPr>
            </a:lvl3pPr>
            <a:lvl4pPr indent="-317500" lvl="3" marL="1828800" algn="l">
              <a:lnSpc>
                <a:spcPct val="90000"/>
              </a:lnSpc>
              <a:spcBef>
                <a:spcPts val="400"/>
              </a:spcBef>
              <a:spcAft>
                <a:spcPts val="0"/>
              </a:spcAft>
              <a:buClr>
                <a:schemeClr val="lt1"/>
              </a:buClr>
              <a:buSzPts val="1400"/>
              <a:buChar char="•"/>
              <a:defRPr sz="1400">
                <a:solidFill>
                  <a:schemeClr val="lt1"/>
                </a:solidFill>
              </a:defRPr>
            </a:lvl4pPr>
            <a:lvl5pPr indent="-317500" lvl="4" marL="2286000" algn="l">
              <a:lnSpc>
                <a:spcPct val="90000"/>
              </a:lnSpc>
              <a:spcBef>
                <a:spcPts val="400"/>
              </a:spcBef>
              <a:spcAft>
                <a:spcPts val="0"/>
              </a:spcAft>
              <a:buClr>
                <a:schemeClr val="lt1"/>
              </a:buClr>
              <a:buSzPts val="1400"/>
              <a:buChar char="•"/>
              <a:defRPr sz="1400">
                <a:solidFill>
                  <a:schemeClr val="l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27" name="Google Shape;127;p12"/>
          <p:cNvSpPr txBox="1"/>
          <p:nvPr>
            <p:ph type="title"/>
          </p:nvPr>
        </p:nvSpPr>
        <p:spPr>
          <a:xfrm>
            <a:off x="2970273" y="1357286"/>
            <a:ext cx="3269114" cy="560592"/>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28" name="Google Shape;128;p12"/>
          <p:cNvSpPr txBox="1"/>
          <p:nvPr/>
        </p:nvSpPr>
        <p:spPr>
          <a:xfrm>
            <a:off x="5445164" y="4854976"/>
            <a:ext cx="3514379" cy="173124"/>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rgbClr val="F2F2F2"/>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
        <p:nvSpPr>
          <p:cNvPr id="129" name="Google Shape;129;p12"/>
          <p:cNvSpPr txBox="1"/>
          <p:nvPr/>
        </p:nvSpPr>
        <p:spPr>
          <a:xfrm>
            <a:off x="184456" y="4862430"/>
            <a:ext cx="3514379" cy="173124"/>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F2F2F2"/>
                </a:solidFill>
                <a:latin typeface="Arial"/>
                <a:ea typeface="Arial"/>
                <a:cs typeface="Arial"/>
                <a:sym typeface="Arial"/>
              </a:rPr>
              <a:t>FLORIDA INTERNATIONAL UNIVERSITY</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130" name="Shape 130"/>
        <p:cNvGrpSpPr/>
        <p:nvPr/>
      </p:nvGrpSpPr>
      <p:grpSpPr>
        <a:xfrm>
          <a:off x="0" y="0"/>
          <a:ext cx="0" cy="0"/>
          <a:chOff x="0" y="0"/>
          <a:chExt cx="0" cy="0"/>
        </a:xfrm>
      </p:grpSpPr>
      <p:pic>
        <p:nvPicPr>
          <p:cNvPr descr="A picture containing holding, yellow, colorful, sign&#10;&#10;Description automatically generated" id="131" name="Google Shape;131;p13"/>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32" name="Google Shape;132;p13"/>
          <p:cNvSpPr txBox="1"/>
          <p:nvPr>
            <p:ph idx="1" type="body"/>
          </p:nvPr>
        </p:nvSpPr>
        <p:spPr>
          <a:xfrm>
            <a:off x="1671893" y="2053457"/>
            <a:ext cx="6110478" cy="222527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sz="1400">
                <a:solidFill>
                  <a:schemeClr val="lt1"/>
                </a:solidFill>
              </a:defRPr>
            </a:lvl1pPr>
            <a:lvl2pPr indent="-317500" lvl="1" marL="914400" algn="l">
              <a:lnSpc>
                <a:spcPct val="90000"/>
              </a:lnSpc>
              <a:spcBef>
                <a:spcPts val="400"/>
              </a:spcBef>
              <a:spcAft>
                <a:spcPts val="0"/>
              </a:spcAft>
              <a:buClr>
                <a:schemeClr val="lt1"/>
              </a:buClr>
              <a:buSzPts val="1400"/>
              <a:buChar char="•"/>
              <a:defRPr sz="1400">
                <a:solidFill>
                  <a:schemeClr val="lt1"/>
                </a:solidFill>
              </a:defRPr>
            </a:lvl2pPr>
            <a:lvl3pPr indent="-317500" lvl="2" marL="1371600" algn="l">
              <a:lnSpc>
                <a:spcPct val="90000"/>
              </a:lnSpc>
              <a:spcBef>
                <a:spcPts val="400"/>
              </a:spcBef>
              <a:spcAft>
                <a:spcPts val="0"/>
              </a:spcAft>
              <a:buClr>
                <a:schemeClr val="lt1"/>
              </a:buClr>
              <a:buSzPts val="1400"/>
              <a:buChar char="•"/>
              <a:defRPr sz="1400">
                <a:solidFill>
                  <a:schemeClr val="lt1"/>
                </a:solidFill>
              </a:defRPr>
            </a:lvl3pPr>
            <a:lvl4pPr indent="-317500" lvl="3" marL="1828800" algn="l">
              <a:lnSpc>
                <a:spcPct val="90000"/>
              </a:lnSpc>
              <a:spcBef>
                <a:spcPts val="400"/>
              </a:spcBef>
              <a:spcAft>
                <a:spcPts val="0"/>
              </a:spcAft>
              <a:buClr>
                <a:schemeClr val="lt1"/>
              </a:buClr>
              <a:buSzPts val="1400"/>
              <a:buChar char="•"/>
              <a:defRPr sz="1400">
                <a:solidFill>
                  <a:schemeClr val="lt1"/>
                </a:solidFill>
              </a:defRPr>
            </a:lvl4pPr>
            <a:lvl5pPr indent="-317500" lvl="4" marL="2286000" algn="l">
              <a:lnSpc>
                <a:spcPct val="90000"/>
              </a:lnSpc>
              <a:spcBef>
                <a:spcPts val="400"/>
              </a:spcBef>
              <a:spcAft>
                <a:spcPts val="0"/>
              </a:spcAft>
              <a:buClr>
                <a:schemeClr val="lt1"/>
              </a:buClr>
              <a:buSzPts val="1400"/>
              <a:buChar char="•"/>
              <a:defRPr sz="1400">
                <a:solidFill>
                  <a:schemeClr val="l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3" name="Google Shape;133;p13"/>
          <p:cNvSpPr txBox="1"/>
          <p:nvPr>
            <p:ph type="title"/>
          </p:nvPr>
        </p:nvSpPr>
        <p:spPr>
          <a:xfrm>
            <a:off x="2970273" y="1357286"/>
            <a:ext cx="3269114" cy="560592"/>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lt1"/>
              </a:buClr>
              <a:buSzPts val="2400"/>
              <a:buFont typeface="Arial"/>
              <a:buNone/>
              <a:defRPr sz="2400">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34" name="Google Shape;134;p13"/>
          <p:cNvSpPr txBox="1"/>
          <p:nvPr/>
        </p:nvSpPr>
        <p:spPr>
          <a:xfrm>
            <a:off x="184456" y="4862430"/>
            <a:ext cx="3514379" cy="173124"/>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F2F2F2"/>
                </a:solidFill>
                <a:latin typeface="Arial"/>
                <a:ea typeface="Arial"/>
                <a:cs typeface="Arial"/>
                <a:sym typeface="Arial"/>
              </a:rPr>
              <a:t>FLORIDA INTERNATIONAL UNIVERSITY</a:t>
            </a:r>
            <a:endParaRPr b="0" i="0" sz="1100" u="none" cap="none" strike="noStrike">
              <a:solidFill>
                <a:srgbClr val="000000"/>
              </a:solidFill>
              <a:latin typeface="Arial"/>
              <a:ea typeface="Arial"/>
              <a:cs typeface="Arial"/>
              <a:sym typeface="Arial"/>
            </a:endParaRPr>
          </a:p>
        </p:txBody>
      </p:sp>
      <p:sp>
        <p:nvSpPr>
          <p:cNvPr id="135" name="Google Shape;135;p13"/>
          <p:cNvSpPr txBox="1"/>
          <p:nvPr/>
        </p:nvSpPr>
        <p:spPr>
          <a:xfrm>
            <a:off x="5445164" y="4854976"/>
            <a:ext cx="3514379" cy="173124"/>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rgbClr val="F2F2F2"/>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36" name="Shape 136"/>
        <p:cNvGrpSpPr/>
        <p:nvPr/>
      </p:nvGrpSpPr>
      <p:grpSpPr>
        <a:xfrm>
          <a:off x="0" y="0"/>
          <a:ext cx="0" cy="0"/>
          <a:chOff x="0" y="0"/>
          <a:chExt cx="0" cy="0"/>
        </a:xfrm>
      </p:grpSpPr>
      <p:sp>
        <p:nvSpPr>
          <p:cNvPr id="137" name="Google Shape;137;p14"/>
          <p:cNvSpPr txBox="1"/>
          <p:nvPr>
            <p:ph idx="1" type="body"/>
          </p:nvPr>
        </p:nvSpPr>
        <p:spPr>
          <a:xfrm>
            <a:off x="1192667" y="1454944"/>
            <a:ext cx="6738407" cy="3254217"/>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accent5"/>
              </a:buClr>
              <a:buSzPts val="2100"/>
              <a:buNone/>
              <a:defRPr/>
            </a:lvl1pPr>
            <a:lvl2pPr indent="-317500" lvl="1" marL="914400" algn="l">
              <a:lnSpc>
                <a:spcPct val="90000"/>
              </a:lnSpc>
              <a:spcBef>
                <a:spcPts val="400"/>
              </a:spcBef>
              <a:spcAft>
                <a:spcPts val="0"/>
              </a:spcAft>
              <a:buClr>
                <a:schemeClr val="accent5"/>
              </a:buClr>
              <a:buSzPts val="1400"/>
              <a:buChar char="•"/>
              <a:defRPr/>
            </a:lvl2pPr>
            <a:lvl3pPr indent="-317500" lvl="2" marL="1371600" algn="l">
              <a:lnSpc>
                <a:spcPct val="90000"/>
              </a:lnSpc>
              <a:spcBef>
                <a:spcPts val="400"/>
              </a:spcBef>
              <a:spcAft>
                <a:spcPts val="0"/>
              </a:spcAft>
              <a:buClr>
                <a:schemeClr val="accent5"/>
              </a:buClr>
              <a:buSzPts val="1400"/>
              <a:buChar char="•"/>
              <a:defRPr/>
            </a:lvl3pPr>
            <a:lvl4pPr indent="-317500" lvl="3" marL="1828800" algn="l">
              <a:lnSpc>
                <a:spcPct val="90000"/>
              </a:lnSpc>
              <a:spcBef>
                <a:spcPts val="400"/>
              </a:spcBef>
              <a:spcAft>
                <a:spcPts val="0"/>
              </a:spcAft>
              <a:buClr>
                <a:schemeClr val="accent5"/>
              </a:buClr>
              <a:buSzPts val="1400"/>
              <a:buChar char="•"/>
              <a:defRPr/>
            </a:lvl4pPr>
            <a:lvl5pPr indent="-317500" lvl="4" marL="2286000" algn="l">
              <a:lnSpc>
                <a:spcPct val="90000"/>
              </a:lnSpc>
              <a:spcBef>
                <a:spcPts val="400"/>
              </a:spcBef>
              <a:spcAft>
                <a:spcPts val="0"/>
              </a:spcAft>
              <a:buClr>
                <a:schemeClr val="accent5"/>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38" name="Google Shape;138;p14"/>
          <p:cNvSpPr txBox="1"/>
          <p:nvPr>
            <p:ph type="title"/>
          </p:nvPr>
        </p:nvSpPr>
        <p:spPr>
          <a:xfrm>
            <a:off x="1192667" y="352733"/>
            <a:ext cx="6738407"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accent5"/>
              </a:buClr>
              <a:buSzPts val="2700"/>
              <a:buFont typeface="Arial"/>
              <a:buNone/>
              <a:defRPr sz="27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pic>
        <p:nvPicPr>
          <p:cNvPr descr="A close up of a sign&#10;&#10;Description automatically generated" id="139" name="Google Shape;139;p14"/>
          <p:cNvPicPr preferRelativeResize="0"/>
          <p:nvPr/>
        </p:nvPicPr>
        <p:blipFill rotWithShape="1">
          <a:blip r:embed="rId2">
            <a:alphaModFix/>
          </a:blip>
          <a:srcRect b="0" l="0" r="0" t="0"/>
          <a:stretch/>
        </p:blipFill>
        <p:spPr>
          <a:xfrm>
            <a:off x="8046383" y="164495"/>
            <a:ext cx="913163" cy="422910"/>
          </a:xfrm>
          <a:prstGeom prst="rect">
            <a:avLst/>
          </a:prstGeom>
          <a:noFill/>
          <a:ln>
            <a:noFill/>
          </a:ln>
        </p:spPr>
      </p:pic>
      <p:sp>
        <p:nvSpPr>
          <p:cNvPr id="140" name="Google Shape;140;p14"/>
          <p:cNvSpPr txBox="1"/>
          <p:nvPr/>
        </p:nvSpPr>
        <p:spPr>
          <a:xfrm>
            <a:off x="5445164" y="4854976"/>
            <a:ext cx="3514379" cy="173124"/>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rgbClr val="F2F2F2"/>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
        <p:nvSpPr>
          <p:cNvPr id="141" name="Google Shape;141;p14"/>
          <p:cNvSpPr txBox="1"/>
          <p:nvPr/>
        </p:nvSpPr>
        <p:spPr>
          <a:xfrm>
            <a:off x="184456" y="4862430"/>
            <a:ext cx="3514379" cy="173124"/>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F2F2F2"/>
                </a:solidFill>
                <a:latin typeface="Arial"/>
                <a:ea typeface="Arial"/>
                <a:cs typeface="Arial"/>
                <a:sym typeface="Arial"/>
              </a:rPr>
              <a:t>FLORIDA INTERNATIONAL UNIVERSITY</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142" name="Shape 142"/>
        <p:cNvGrpSpPr/>
        <p:nvPr/>
      </p:nvGrpSpPr>
      <p:grpSpPr>
        <a:xfrm>
          <a:off x="0" y="0"/>
          <a:ext cx="0" cy="0"/>
          <a:chOff x="0" y="0"/>
          <a:chExt cx="0" cy="0"/>
        </a:xfrm>
      </p:grpSpPr>
      <p:sp>
        <p:nvSpPr>
          <p:cNvPr id="143" name="Google Shape;143;p15"/>
          <p:cNvSpPr txBox="1"/>
          <p:nvPr>
            <p:ph idx="1" type="body"/>
          </p:nvPr>
        </p:nvSpPr>
        <p:spPr>
          <a:xfrm>
            <a:off x="2245555" y="2099580"/>
            <a:ext cx="4652889" cy="944340"/>
          </a:xfrm>
          <a:prstGeom prst="rect">
            <a:avLst/>
          </a:prstGeom>
          <a:noFill/>
          <a:ln>
            <a:noFill/>
          </a:ln>
        </p:spPr>
        <p:txBody>
          <a:bodyPr anchorCtr="0" anchor="ctr" bIns="34275" lIns="68575" spcFirstLastPara="1" rIns="68575" wrap="square" tIns="34275">
            <a:normAutofit/>
          </a:bodyPr>
          <a:lstStyle>
            <a:lvl1pPr indent="-228600" lvl="0" marL="457200" algn="ctr">
              <a:lnSpc>
                <a:spcPct val="90000"/>
              </a:lnSpc>
              <a:spcBef>
                <a:spcPts val="800"/>
              </a:spcBef>
              <a:spcAft>
                <a:spcPts val="0"/>
              </a:spcAft>
              <a:buClr>
                <a:schemeClr val="lt1"/>
              </a:buClr>
              <a:buSzPts val="2700"/>
              <a:buNone/>
              <a:defRPr sz="2700">
                <a:solidFill>
                  <a:schemeClr val="lt1"/>
                </a:solidFill>
              </a:defRPr>
            </a:lvl1pPr>
            <a:lvl2pPr indent="-228600" lvl="1" marL="914400" algn="l">
              <a:lnSpc>
                <a:spcPct val="90000"/>
              </a:lnSpc>
              <a:spcBef>
                <a:spcPts val="400"/>
              </a:spcBef>
              <a:spcAft>
                <a:spcPts val="0"/>
              </a:spcAft>
              <a:buClr>
                <a:schemeClr val="accent5"/>
              </a:buClr>
              <a:buSzPts val="1100"/>
              <a:buNone/>
              <a:defRPr sz="1100"/>
            </a:lvl2pPr>
            <a:lvl3pPr indent="-228600" lvl="2" marL="1371600" algn="l">
              <a:lnSpc>
                <a:spcPct val="90000"/>
              </a:lnSpc>
              <a:spcBef>
                <a:spcPts val="400"/>
              </a:spcBef>
              <a:spcAft>
                <a:spcPts val="0"/>
              </a:spcAft>
              <a:buClr>
                <a:schemeClr val="accent5"/>
              </a:buClr>
              <a:buSzPts val="900"/>
              <a:buNone/>
              <a:defRPr sz="900"/>
            </a:lvl3pPr>
            <a:lvl4pPr indent="-228600" lvl="3" marL="1828800" algn="l">
              <a:lnSpc>
                <a:spcPct val="90000"/>
              </a:lnSpc>
              <a:spcBef>
                <a:spcPts val="400"/>
              </a:spcBef>
              <a:spcAft>
                <a:spcPts val="0"/>
              </a:spcAft>
              <a:buClr>
                <a:schemeClr val="accent5"/>
              </a:buClr>
              <a:buSzPts val="800"/>
              <a:buNone/>
              <a:defRPr sz="800"/>
            </a:lvl4pPr>
            <a:lvl5pPr indent="-228600" lvl="4" marL="2286000" algn="l">
              <a:lnSpc>
                <a:spcPct val="90000"/>
              </a:lnSpc>
              <a:spcBef>
                <a:spcPts val="400"/>
              </a:spcBef>
              <a:spcAft>
                <a:spcPts val="0"/>
              </a:spcAft>
              <a:buClr>
                <a:schemeClr val="accent5"/>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44" name="Google Shape;144;p15"/>
          <p:cNvSpPr txBox="1"/>
          <p:nvPr/>
        </p:nvSpPr>
        <p:spPr>
          <a:xfrm>
            <a:off x="5445167" y="4856659"/>
            <a:ext cx="3514379" cy="173124"/>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rgbClr val="F2F2F2"/>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
        <p:nvSpPr>
          <p:cNvPr id="145" name="Google Shape;145;p15"/>
          <p:cNvSpPr txBox="1"/>
          <p:nvPr/>
        </p:nvSpPr>
        <p:spPr>
          <a:xfrm>
            <a:off x="184456" y="4862430"/>
            <a:ext cx="3514379" cy="173124"/>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F2F2F2"/>
                </a:solidFill>
                <a:latin typeface="Arial"/>
                <a:ea typeface="Arial"/>
                <a:cs typeface="Arial"/>
                <a:sym typeface="Arial"/>
              </a:rPr>
              <a:t>FLORIDA INTERNATIONAL UNIVERSITY</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146" name="Shape 146"/>
        <p:cNvGrpSpPr/>
        <p:nvPr/>
      </p:nvGrpSpPr>
      <p:grpSpPr>
        <a:xfrm>
          <a:off x="0" y="0"/>
          <a:ext cx="0" cy="0"/>
          <a:chOff x="0" y="0"/>
          <a:chExt cx="0" cy="0"/>
        </a:xfrm>
      </p:grpSpPr>
      <p:sp>
        <p:nvSpPr>
          <p:cNvPr id="147" name="Google Shape;147;p16"/>
          <p:cNvSpPr/>
          <p:nvPr>
            <p:ph idx="2" type="pic"/>
          </p:nvPr>
        </p:nvSpPr>
        <p:spPr>
          <a:xfrm flipH="1">
            <a:off x="2791375" y="660508"/>
            <a:ext cx="5991107" cy="4024508"/>
          </a:xfrm>
          <a:prstGeom prst="corner">
            <a:avLst>
              <a:gd fmla="val 57242" name="adj1"/>
              <a:gd fmla="val 95740" name="adj2"/>
            </a:avLst>
          </a:prstGeom>
          <a:noFill/>
          <a:ln>
            <a:noFill/>
          </a:ln>
        </p:spPr>
      </p:sp>
      <p:sp>
        <p:nvSpPr>
          <p:cNvPr id="148" name="Google Shape;148;p16"/>
          <p:cNvSpPr txBox="1"/>
          <p:nvPr>
            <p:ph idx="1" type="body"/>
          </p:nvPr>
        </p:nvSpPr>
        <p:spPr>
          <a:xfrm>
            <a:off x="629841" y="2213947"/>
            <a:ext cx="1852102" cy="2281026"/>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accent5"/>
              </a:buClr>
              <a:buSzPts val="1200"/>
              <a:buNone/>
              <a:defRPr sz="1200"/>
            </a:lvl1pPr>
            <a:lvl2pPr indent="-228600" lvl="1" marL="914400" algn="l">
              <a:lnSpc>
                <a:spcPct val="90000"/>
              </a:lnSpc>
              <a:spcBef>
                <a:spcPts val="400"/>
              </a:spcBef>
              <a:spcAft>
                <a:spcPts val="0"/>
              </a:spcAft>
              <a:buClr>
                <a:schemeClr val="accent5"/>
              </a:buClr>
              <a:buSzPts val="1100"/>
              <a:buNone/>
              <a:defRPr sz="1100"/>
            </a:lvl2pPr>
            <a:lvl3pPr indent="-228600" lvl="2" marL="1371600" algn="l">
              <a:lnSpc>
                <a:spcPct val="90000"/>
              </a:lnSpc>
              <a:spcBef>
                <a:spcPts val="400"/>
              </a:spcBef>
              <a:spcAft>
                <a:spcPts val="0"/>
              </a:spcAft>
              <a:buClr>
                <a:schemeClr val="accent5"/>
              </a:buClr>
              <a:buSzPts val="900"/>
              <a:buNone/>
              <a:defRPr sz="900"/>
            </a:lvl3pPr>
            <a:lvl4pPr indent="-228600" lvl="3" marL="1828800" algn="l">
              <a:lnSpc>
                <a:spcPct val="90000"/>
              </a:lnSpc>
              <a:spcBef>
                <a:spcPts val="400"/>
              </a:spcBef>
              <a:spcAft>
                <a:spcPts val="0"/>
              </a:spcAft>
              <a:buClr>
                <a:schemeClr val="accent5"/>
              </a:buClr>
              <a:buSzPts val="800"/>
              <a:buNone/>
              <a:defRPr sz="800"/>
            </a:lvl4pPr>
            <a:lvl5pPr indent="-228600" lvl="4" marL="2286000" algn="l">
              <a:lnSpc>
                <a:spcPct val="90000"/>
              </a:lnSpc>
              <a:spcBef>
                <a:spcPts val="400"/>
              </a:spcBef>
              <a:spcAft>
                <a:spcPts val="0"/>
              </a:spcAft>
              <a:buClr>
                <a:schemeClr val="accent5"/>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49" name="Google Shape;149;p16"/>
          <p:cNvSpPr txBox="1"/>
          <p:nvPr>
            <p:ph type="title"/>
          </p:nvPr>
        </p:nvSpPr>
        <p:spPr>
          <a:xfrm>
            <a:off x="629841" y="561322"/>
            <a:ext cx="3540665" cy="1390570"/>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accent5"/>
              </a:buClr>
              <a:buSzPts val="1400"/>
              <a:buNone/>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pic>
        <p:nvPicPr>
          <p:cNvPr descr="A close up of a sign&#10;&#10;Description automatically generated" id="150" name="Google Shape;150;p16"/>
          <p:cNvPicPr preferRelativeResize="0"/>
          <p:nvPr/>
        </p:nvPicPr>
        <p:blipFill rotWithShape="1">
          <a:blip r:embed="rId2">
            <a:alphaModFix/>
          </a:blip>
          <a:srcRect b="0" l="0" r="0" t="0"/>
          <a:stretch/>
        </p:blipFill>
        <p:spPr>
          <a:xfrm>
            <a:off x="155740" y="4592888"/>
            <a:ext cx="913163" cy="422910"/>
          </a:xfrm>
          <a:prstGeom prst="rect">
            <a:avLst/>
          </a:prstGeom>
          <a:noFill/>
          <a:ln>
            <a:noFill/>
          </a:ln>
        </p:spPr>
      </p:pic>
      <p:grpSp>
        <p:nvGrpSpPr>
          <p:cNvPr id="151" name="Google Shape;151;p16"/>
          <p:cNvGrpSpPr/>
          <p:nvPr/>
        </p:nvGrpSpPr>
        <p:grpSpPr>
          <a:xfrm>
            <a:off x="2791376" y="580164"/>
            <a:ext cx="5991106" cy="1806355"/>
            <a:chOff x="3673920" y="736031"/>
            <a:chExt cx="7988141" cy="2408473"/>
          </a:xfrm>
        </p:grpSpPr>
        <p:sp>
          <p:nvSpPr>
            <p:cNvPr id="152" name="Google Shape;152;p16"/>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53" name="Google Shape;153;p16"/>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54" name="Google Shape;154;p16"/>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55" name="Google Shape;155;p16"/>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sp>
        <p:nvSpPr>
          <p:cNvPr id="156" name="Google Shape;156;p16"/>
          <p:cNvSpPr txBox="1"/>
          <p:nvPr/>
        </p:nvSpPr>
        <p:spPr>
          <a:xfrm>
            <a:off x="5445167" y="4856659"/>
            <a:ext cx="3514379" cy="173124"/>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rgbClr val="F2F2F2"/>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157" name="Shape 157"/>
        <p:cNvGrpSpPr/>
        <p:nvPr/>
      </p:nvGrpSpPr>
      <p:grpSpPr>
        <a:xfrm>
          <a:off x="0" y="0"/>
          <a:ext cx="0" cy="0"/>
          <a:chOff x="0" y="0"/>
          <a:chExt cx="0" cy="0"/>
        </a:xfrm>
      </p:grpSpPr>
      <p:sp>
        <p:nvSpPr>
          <p:cNvPr id="158" name="Google Shape;158;p17"/>
          <p:cNvSpPr/>
          <p:nvPr/>
        </p:nvSpPr>
        <p:spPr>
          <a:xfrm>
            <a:off x="0" y="0"/>
            <a:ext cx="9144000" cy="51435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pic>
        <p:nvPicPr>
          <p:cNvPr descr="A close up of a sign&#10;&#10;Description automatically generated" id="159" name="Google Shape;159;p17"/>
          <p:cNvPicPr preferRelativeResize="0"/>
          <p:nvPr/>
        </p:nvPicPr>
        <p:blipFill rotWithShape="1">
          <a:blip r:embed="rId2">
            <a:alphaModFix/>
          </a:blip>
          <a:srcRect b="0" l="0" r="0" t="0"/>
          <a:stretch/>
        </p:blipFill>
        <p:spPr>
          <a:xfrm>
            <a:off x="408967" y="4285222"/>
            <a:ext cx="913163" cy="422910"/>
          </a:xfrm>
          <a:prstGeom prst="rect">
            <a:avLst/>
          </a:prstGeom>
          <a:noFill/>
          <a:ln>
            <a:noFill/>
          </a:ln>
        </p:spPr>
      </p:pic>
      <p:sp>
        <p:nvSpPr>
          <p:cNvPr id="160" name="Google Shape;160;p17"/>
          <p:cNvSpPr txBox="1"/>
          <p:nvPr>
            <p:ph idx="1" type="body"/>
          </p:nvPr>
        </p:nvSpPr>
        <p:spPr>
          <a:xfrm>
            <a:off x="408967" y="1389355"/>
            <a:ext cx="2852081" cy="246049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rgbClr val="3F3F3F"/>
              </a:buClr>
              <a:buSzPts val="1400"/>
              <a:buChar char="•"/>
              <a:defRPr sz="1400">
                <a:solidFill>
                  <a:srgbClr val="3F3F3F"/>
                </a:solidFill>
              </a:defRPr>
            </a:lvl1pPr>
            <a:lvl2pPr indent="-317500" lvl="1" marL="914400" algn="l">
              <a:lnSpc>
                <a:spcPct val="90000"/>
              </a:lnSpc>
              <a:spcBef>
                <a:spcPts val="400"/>
              </a:spcBef>
              <a:spcAft>
                <a:spcPts val="0"/>
              </a:spcAft>
              <a:buClr>
                <a:srgbClr val="3F3F3F"/>
              </a:buClr>
              <a:buSzPts val="1400"/>
              <a:buChar char="•"/>
              <a:defRPr sz="1400">
                <a:solidFill>
                  <a:srgbClr val="3F3F3F"/>
                </a:solidFill>
              </a:defRPr>
            </a:lvl2pPr>
            <a:lvl3pPr indent="-317500" lvl="2" marL="1371600" algn="l">
              <a:lnSpc>
                <a:spcPct val="90000"/>
              </a:lnSpc>
              <a:spcBef>
                <a:spcPts val="400"/>
              </a:spcBef>
              <a:spcAft>
                <a:spcPts val="0"/>
              </a:spcAft>
              <a:buClr>
                <a:srgbClr val="3F3F3F"/>
              </a:buClr>
              <a:buSzPts val="1400"/>
              <a:buChar char="•"/>
              <a:defRPr sz="1400">
                <a:solidFill>
                  <a:srgbClr val="3F3F3F"/>
                </a:solidFill>
              </a:defRPr>
            </a:lvl3pPr>
            <a:lvl4pPr indent="-317500" lvl="3" marL="1828800" algn="l">
              <a:lnSpc>
                <a:spcPct val="90000"/>
              </a:lnSpc>
              <a:spcBef>
                <a:spcPts val="400"/>
              </a:spcBef>
              <a:spcAft>
                <a:spcPts val="0"/>
              </a:spcAft>
              <a:buClr>
                <a:srgbClr val="3F3F3F"/>
              </a:buClr>
              <a:buSzPts val="1400"/>
              <a:buChar char="•"/>
              <a:defRPr sz="1400">
                <a:solidFill>
                  <a:srgbClr val="3F3F3F"/>
                </a:solidFill>
              </a:defRPr>
            </a:lvl4pPr>
            <a:lvl5pPr indent="-317500" lvl="4" marL="2286000" algn="l">
              <a:lnSpc>
                <a:spcPct val="90000"/>
              </a:lnSpc>
              <a:spcBef>
                <a:spcPts val="400"/>
              </a:spcBef>
              <a:spcAft>
                <a:spcPts val="0"/>
              </a:spcAft>
              <a:buClr>
                <a:srgbClr val="3F3F3F"/>
              </a:buClr>
              <a:buSzPts val="1400"/>
              <a:buChar char="•"/>
              <a:defRPr sz="1400">
                <a:solidFill>
                  <a:srgbClr val="3F3F3F"/>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61" name="Google Shape;161;p17"/>
          <p:cNvSpPr txBox="1"/>
          <p:nvPr>
            <p:ph type="title"/>
          </p:nvPr>
        </p:nvSpPr>
        <p:spPr>
          <a:xfrm>
            <a:off x="408967" y="779392"/>
            <a:ext cx="2852081" cy="422910"/>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accent3"/>
              </a:buClr>
              <a:buSzPts val="2100"/>
              <a:buFont typeface="Arial"/>
              <a:buNone/>
              <a:defRPr sz="2100">
                <a:solidFill>
                  <a:schemeClr val="accent3"/>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pic>
        <p:nvPicPr>
          <p:cNvPr descr="A blue sky&#10;&#10;Description automatically generated" id="162" name="Google Shape;162;p17"/>
          <p:cNvPicPr preferRelativeResize="0"/>
          <p:nvPr/>
        </p:nvPicPr>
        <p:blipFill rotWithShape="1">
          <a:blip r:embed="rId3">
            <a:alphaModFix/>
          </a:blip>
          <a:srcRect b="0" l="0" r="0" t="0"/>
          <a:stretch/>
        </p:blipFill>
        <p:spPr>
          <a:xfrm>
            <a:off x="3733176" y="0"/>
            <a:ext cx="5410824" cy="5143500"/>
          </a:xfrm>
          <a:prstGeom prst="rect">
            <a:avLst/>
          </a:prstGeom>
          <a:noFill/>
          <a:ln>
            <a:noFill/>
          </a:ln>
        </p:spPr>
      </p:pic>
      <p:sp>
        <p:nvSpPr>
          <p:cNvPr id="163" name="Google Shape;163;p17"/>
          <p:cNvSpPr txBox="1"/>
          <p:nvPr>
            <p:ph idx="2" type="body"/>
          </p:nvPr>
        </p:nvSpPr>
        <p:spPr>
          <a:xfrm>
            <a:off x="4867760" y="1389355"/>
            <a:ext cx="3207885" cy="246049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sz="1400">
                <a:solidFill>
                  <a:schemeClr val="lt1"/>
                </a:solidFill>
              </a:defRPr>
            </a:lvl1pPr>
            <a:lvl2pPr indent="-317500" lvl="1" marL="914400" algn="l">
              <a:lnSpc>
                <a:spcPct val="90000"/>
              </a:lnSpc>
              <a:spcBef>
                <a:spcPts val="400"/>
              </a:spcBef>
              <a:spcAft>
                <a:spcPts val="0"/>
              </a:spcAft>
              <a:buClr>
                <a:schemeClr val="lt1"/>
              </a:buClr>
              <a:buSzPts val="1400"/>
              <a:buChar char="•"/>
              <a:defRPr sz="1400">
                <a:solidFill>
                  <a:schemeClr val="lt1"/>
                </a:solidFill>
              </a:defRPr>
            </a:lvl2pPr>
            <a:lvl3pPr indent="-317500" lvl="2" marL="1371600" algn="l">
              <a:lnSpc>
                <a:spcPct val="90000"/>
              </a:lnSpc>
              <a:spcBef>
                <a:spcPts val="400"/>
              </a:spcBef>
              <a:spcAft>
                <a:spcPts val="0"/>
              </a:spcAft>
              <a:buClr>
                <a:schemeClr val="lt1"/>
              </a:buClr>
              <a:buSzPts val="1400"/>
              <a:buChar char="•"/>
              <a:defRPr sz="1400">
                <a:solidFill>
                  <a:schemeClr val="lt1"/>
                </a:solidFill>
              </a:defRPr>
            </a:lvl3pPr>
            <a:lvl4pPr indent="-317500" lvl="3" marL="1828800" algn="l">
              <a:lnSpc>
                <a:spcPct val="90000"/>
              </a:lnSpc>
              <a:spcBef>
                <a:spcPts val="400"/>
              </a:spcBef>
              <a:spcAft>
                <a:spcPts val="0"/>
              </a:spcAft>
              <a:buClr>
                <a:schemeClr val="lt1"/>
              </a:buClr>
              <a:buSzPts val="1400"/>
              <a:buChar char="•"/>
              <a:defRPr sz="1400">
                <a:solidFill>
                  <a:schemeClr val="lt1"/>
                </a:solidFill>
              </a:defRPr>
            </a:lvl4pPr>
            <a:lvl5pPr indent="-317500" lvl="4" marL="2286000" algn="l">
              <a:lnSpc>
                <a:spcPct val="90000"/>
              </a:lnSpc>
              <a:spcBef>
                <a:spcPts val="400"/>
              </a:spcBef>
              <a:spcAft>
                <a:spcPts val="0"/>
              </a:spcAft>
              <a:buClr>
                <a:schemeClr val="lt1"/>
              </a:buClr>
              <a:buSzPts val="1400"/>
              <a:buChar char="•"/>
              <a:defRPr sz="1400">
                <a:solidFill>
                  <a:schemeClr val="l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grpSp>
        <p:nvGrpSpPr>
          <p:cNvPr id="164" name="Google Shape;164;p17"/>
          <p:cNvGrpSpPr/>
          <p:nvPr/>
        </p:nvGrpSpPr>
        <p:grpSpPr>
          <a:xfrm flipH="1" rot="10800000">
            <a:off x="4154662" y="4195263"/>
            <a:ext cx="391936" cy="397790"/>
            <a:chOff x="5537620" y="745237"/>
            <a:chExt cx="522582" cy="530387"/>
          </a:xfrm>
        </p:grpSpPr>
        <p:sp>
          <p:nvSpPr>
            <p:cNvPr id="165" name="Google Shape;165;p17"/>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66" name="Google Shape;166;p17"/>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grpSp>
        <p:nvGrpSpPr>
          <p:cNvPr id="167" name="Google Shape;167;p17"/>
          <p:cNvGrpSpPr/>
          <p:nvPr/>
        </p:nvGrpSpPr>
        <p:grpSpPr>
          <a:xfrm>
            <a:off x="4154662" y="558927"/>
            <a:ext cx="391936" cy="397238"/>
            <a:chOff x="5537620" y="745237"/>
            <a:chExt cx="522582" cy="529650"/>
          </a:xfrm>
        </p:grpSpPr>
        <p:sp>
          <p:nvSpPr>
            <p:cNvPr id="168" name="Google Shape;168;p17"/>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69" name="Google Shape;169;p17"/>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grpSp>
        <p:nvGrpSpPr>
          <p:cNvPr id="170" name="Google Shape;170;p17"/>
          <p:cNvGrpSpPr/>
          <p:nvPr/>
        </p:nvGrpSpPr>
        <p:grpSpPr>
          <a:xfrm>
            <a:off x="8314956" y="558927"/>
            <a:ext cx="391937" cy="397790"/>
            <a:chOff x="11140977" y="745237"/>
            <a:chExt cx="522582" cy="530387"/>
          </a:xfrm>
        </p:grpSpPr>
        <p:sp>
          <p:nvSpPr>
            <p:cNvPr id="171" name="Google Shape;171;p17"/>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72" name="Google Shape;172;p17"/>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grpSp>
        <p:nvGrpSpPr>
          <p:cNvPr id="173" name="Google Shape;173;p17"/>
          <p:cNvGrpSpPr/>
          <p:nvPr/>
        </p:nvGrpSpPr>
        <p:grpSpPr>
          <a:xfrm flipH="1" rot="10800000">
            <a:off x="8314956" y="4195263"/>
            <a:ext cx="391937" cy="397790"/>
            <a:chOff x="11140977" y="745237"/>
            <a:chExt cx="522582" cy="530387"/>
          </a:xfrm>
        </p:grpSpPr>
        <p:sp>
          <p:nvSpPr>
            <p:cNvPr id="174" name="Google Shape;174;p17"/>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75" name="Google Shape;175;p17"/>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sp>
        <p:nvSpPr>
          <p:cNvPr id="176" name="Google Shape;176;p17"/>
          <p:cNvSpPr txBox="1"/>
          <p:nvPr/>
        </p:nvSpPr>
        <p:spPr>
          <a:xfrm>
            <a:off x="4786921" y="167041"/>
            <a:ext cx="3369563" cy="173124"/>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chemeClr val="lt1"/>
                </a:solidFill>
                <a:latin typeface="Arial"/>
                <a:ea typeface="Arial"/>
                <a:cs typeface="Arial"/>
                <a:sym typeface="Arial"/>
              </a:rPr>
              <a:t>FLORIDA INTERNATIONAL UNIVERSITY</a:t>
            </a:r>
            <a:endParaRPr b="0" i="0" sz="1100" u="none" cap="none" strike="noStrike">
              <a:solidFill>
                <a:srgbClr val="000000"/>
              </a:solidFill>
              <a:latin typeface="Arial"/>
              <a:ea typeface="Arial"/>
              <a:cs typeface="Arial"/>
              <a:sym typeface="Arial"/>
            </a:endParaRPr>
          </a:p>
        </p:txBody>
      </p:sp>
      <p:sp>
        <p:nvSpPr>
          <p:cNvPr id="177" name="Google Shape;177;p17"/>
          <p:cNvSpPr txBox="1"/>
          <p:nvPr/>
        </p:nvSpPr>
        <p:spPr>
          <a:xfrm>
            <a:off x="4023740" y="4854976"/>
            <a:ext cx="4895924" cy="173124"/>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chemeClr val="lt1"/>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78" name="Shape 178"/>
        <p:cNvGrpSpPr/>
        <p:nvPr/>
      </p:nvGrpSpPr>
      <p:grpSpPr>
        <a:xfrm>
          <a:off x="0" y="0"/>
          <a:ext cx="0" cy="0"/>
          <a:chOff x="0" y="0"/>
          <a:chExt cx="0" cy="0"/>
        </a:xfrm>
      </p:grpSpPr>
      <p:sp>
        <p:nvSpPr>
          <p:cNvPr id="179" name="Google Shape;179;p18"/>
          <p:cNvSpPr txBox="1"/>
          <p:nvPr/>
        </p:nvSpPr>
        <p:spPr>
          <a:xfrm>
            <a:off x="5445167" y="4856659"/>
            <a:ext cx="3514379" cy="173124"/>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rgbClr val="F2F2F2"/>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
        <p:nvSpPr>
          <p:cNvPr id="180" name="Google Shape;180;p18"/>
          <p:cNvSpPr txBox="1"/>
          <p:nvPr/>
        </p:nvSpPr>
        <p:spPr>
          <a:xfrm>
            <a:off x="184455" y="4856659"/>
            <a:ext cx="3514379" cy="173124"/>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F2F2F2"/>
                </a:solidFill>
                <a:latin typeface="Arial"/>
                <a:ea typeface="Arial"/>
                <a:cs typeface="Arial"/>
                <a:sym typeface="Arial"/>
              </a:rPr>
              <a:t>FLORIDA INTERNATIONAL UNIVERSITY</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81" name="Shape 181"/>
        <p:cNvGrpSpPr/>
        <p:nvPr/>
      </p:nvGrpSpPr>
      <p:grpSpPr>
        <a:xfrm>
          <a:off x="0" y="0"/>
          <a:ext cx="0" cy="0"/>
          <a:chOff x="0" y="0"/>
          <a:chExt cx="0" cy="0"/>
        </a:xfrm>
      </p:grpSpPr>
      <p:sp>
        <p:nvSpPr>
          <p:cNvPr id="182" name="Google Shape;182;p19"/>
          <p:cNvSpPr/>
          <p:nvPr>
            <p:ph idx="2" type="pic"/>
          </p:nvPr>
        </p:nvSpPr>
        <p:spPr>
          <a:xfrm>
            <a:off x="2882968" y="522255"/>
            <a:ext cx="5716501" cy="3761357"/>
          </a:xfrm>
          <a:prstGeom prst="corner">
            <a:avLst>
              <a:gd fmla="val 78408" name="adj1"/>
              <a:gd fmla="val 117748" name="adj2"/>
            </a:avLst>
          </a:prstGeom>
          <a:noFill/>
          <a:ln>
            <a:noFill/>
          </a:ln>
        </p:spPr>
      </p:sp>
      <p:pic>
        <p:nvPicPr>
          <p:cNvPr descr="A close up of a sign&#10;&#10;Description automatically generated" id="183" name="Google Shape;183;p19"/>
          <p:cNvPicPr preferRelativeResize="0"/>
          <p:nvPr/>
        </p:nvPicPr>
        <p:blipFill rotWithShape="1">
          <a:blip r:embed="rId2">
            <a:alphaModFix/>
          </a:blip>
          <a:srcRect b="0" l="0" r="0" t="0"/>
          <a:stretch/>
        </p:blipFill>
        <p:spPr>
          <a:xfrm>
            <a:off x="7597452" y="514593"/>
            <a:ext cx="913163" cy="422910"/>
          </a:xfrm>
          <a:prstGeom prst="rect">
            <a:avLst/>
          </a:prstGeom>
          <a:noFill/>
          <a:ln>
            <a:noFill/>
          </a:ln>
        </p:spPr>
      </p:pic>
      <p:sp>
        <p:nvSpPr>
          <p:cNvPr id="184" name="Google Shape;184;p19"/>
          <p:cNvSpPr txBox="1"/>
          <p:nvPr>
            <p:ph idx="1" type="body"/>
          </p:nvPr>
        </p:nvSpPr>
        <p:spPr>
          <a:xfrm>
            <a:off x="544532" y="1028653"/>
            <a:ext cx="1937411" cy="2583226"/>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chemeClr val="lt1"/>
              </a:buClr>
              <a:buSzPts val="1200"/>
              <a:buNone/>
              <a:defRPr sz="1200">
                <a:solidFill>
                  <a:schemeClr val="lt1"/>
                </a:solidFill>
              </a:defRPr>
            </a:lvl1pPr>
            <a:lvl2pPr indent="-228600" lvl="1" marL="914400" algn="l">
              <a:lnSpc>
                <a:spcPct val="90000"/>
              </a:lnSpc>
              <a:spcBef>
                <a:spcPts val="400"/>
              </a:spcBef>
              <a:spcAft>
                <a:spcPts val="0"/>
              </a:spcAft>
              <a:buClr>
                <a:schemeClr val="accent5"/>
              </a:buClr>
              <a:buSzPts val="1100"/>
              <a:buNone/>
              <a:defRPr sz="1100"/>
            </a:lvl2pPr>
            <a:lvl3pPr indent="-228600" lvl="2" marL="1371600" algn="l">
              <a:lnSpc>
                <a:spcPct val="90000"/>
              </a:lnSpc>
              <a:spcBef>
                <a:spcPts val="400"/>
              </a:spcBef>
              <a:spcAft>
                <a:spcPts val="0"/>
              </a:spcAft>
              <a:buClr>
                <a:schemeClr val="accent5"/>
              </a:buClr>
              <a:buSzPts val="900"/>
              <a:buNone/>
              <a:defRPr sz="900"/>
            </a:lvl3pPr>
            <a:lvl4pPr indent="-228600" lvl="3" marL="1828800" algn="l">
              <a:lnSpc>
                <a:spcPct val="90000"/>
              </a:lnSpc>
              <a:spcBef>
                <a:spcPts val="400"/>
              </a:spcBef>
              <a:spcAft>
                <a:spcPts val="0"/>
              </a:spcAft>
              <a:buClr>
                <a:schemeClr val="accent5"/>
              </a:buClr>
              <a:buSzPts val="800"/>
              <a:buNone/>
              <a:defRPr sz="800"/>
            </a:lvl4pPr>
            <a:lvl5pPr indent="-228600" lvl="4" marL="2286000" algn="l">
              <a:lnSpc>
                <a:spcPct val="90000"/>
              </a:lnSpc>
              <a:spcBef>
                <a:spcPts val="400"/>
              </a:spcBef>
              <a:spcAft>
                <a:spcPts val="0"/>
              </a:spcAft>
              <a:buClr>
                <a:schemeClr val="accent5"/>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185" name="Google Shape;185;p19"/>
          <p:cNvSpPr txBox="1"/>
          <p:nvPr>
            <p:ph type="title"/>
          </p:nvPr>
        </p:nvSpPr>
        <p:spPr>
          <a:xfrm>
            <a:off x="544530" y="408396"/>
            <a:ext cx="1937413" cy="42291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lt1"/>
              </a:buClr>
              <a:buSzPts val="1800"/>
              <a:buFont typeface="Arial"/>
              <a:buNone/>
              <a:defRPr sz="1800">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grpSp>
        <p:nvGrpSpPr>
          <p:cNvPr id="186" name="Google Shape;186;p19"/>
          <p:cNvGrpSpPr/>
          <p:nvPr/>
        </p:nvGrpSpPr>
        <p:grpSpPr>
          <a:xfrm>
            <a:off x="2882968" y="437102"/>
            <a:ext cx="5721263" cy="898449"/>
            <a:chOff x="3840781" y="580943"/>
            <a:chExt cx="7628351" cy="1197932"/>
          </a:xfrm>
        </p:grpSpPr>
        <p:sp>
          <p:nvSpPr>
            <p:cNvPr id="187" name="Google Shape;187;p19"/>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88" name="Google Shape;188;p19"/>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89" name="Google Shape;189;p19"/>
            <p:cNvSpPr/>
            <p:nvPr/>
          </p:nvSpPr>
          <p:spPr>
            <a:xfrm flipH="1" rot="5400000">
              <a:off x="9201318" y="1125045"/>
              <a:ext cx="1197932" cy="109728"/>
            </a:xfrm>
            <a:prstGeom prst="rect">
              <a:avLst/>
            </a:prstGeom>
            <a:solidFill>
              <a:srgbClr val="00FFF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sp>
        <p:nvSpPr>
          <p:cNvPr id="190" name="Google Shape;190;p19"/>
          <p:cNvSpPr txBox="1"/>
          <p:nvPr/>
        </p:nvSpPr>
        <p:spPr>
          <a:xfrm>
            <a:off x="5445167" y="4856659"/>
            <a:ext cx="3514379" cy="173124"/>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rgbClr val="F2F2F2"/>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
        <p:nvSpPr>
          <p:cNvPr id="191" name="Google Shape;191;p19"/>
          <p:cNvSpPr txBox="1"/>
          <p:nvPr/>
        </p:nvSpPr>
        <p:spPr>
          <a:xfrm>
            <a:off x="184456" y="4862430"/>
            <a:ext cx="3514379" cy="173124"/>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F2F2F2"/>
                </a:solidFill>
                <a:latin typeface="Arial"/>
                <a:ea typeface="Arial"/>
                <a:cs typeface="Arial"/>
                <a:sym typeface="Arial"/>
              </a:rPr>
              <a:t>FLORIDA INTERNATIONAL UNIVERSITY</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92" name="Shape 192"/>
        <p:cNvGrpSpPr/>
        <p:nvPr/>
      </p:nvGrpSpPr>
      <p:grpSpPr>
        <a:xfrm>
          <a:off x="0" y="0"/>
          <a:ext cx="0" cy="0"/>
          <a:chOff x="0" y="0"/>
          <a:chExt cx="0" cy="0"/>
        </a:xfrm>
      </p:grpSpPr>
      <p:pic>
        <p:nvPicPr>
          <p:cNvPr descr="A picture containing flying, plane, bird&#10;&#10;Description automatically generated" id="193" name="Google Shape;193;p20"/>
          <p:cNvPicPr preferRelativeResize="0"/>
          <p:nvPr/>
        </p:nvPicPr>
        <p:blipFill rotWithShape="1">
          <a:blip r:embed="rId2">
            <a:alphaModFix/>
          </a:blip>
          <a:srcRect b="0" l="0" r="0" t="0"/>
          <a:stretch/>
        </p:blipFill>
        <p:spPr>
          <a:xfrm>
            <a:off x="-1" y="0"/>
            <a:ext cx="9148082" cy="5143500"/>
          </a:xfrm>
          <a:prstGeom prst="rect">
            <a:avLst/>
          </a:prstGeom>
          <a:noFill/>
          <a:ln>
            <a:noFill/>
          </a:ln>
        </p:spPr>
      </p:pic>
      <p:sp>
        <p:nvSpPr>
          <p:cNvPr id="194" name="Google Shape;194;p20"/>
          <p:cNvSpPr/>
          <p:nvPr>
            <p:ph idx="2" type="pic"/>
          </p:nvPr>
        </p:nvSpPr>
        <p:spPr>
          <a:xfrm>
            <a:off x="2915736" y="409603"/>
            <a:ext cx="5683732" cy="4214147"/>
          </a:xfrm>
          <a:prstGeom prst="corner">
            <a:avLst>
              <a:gd fmla="val 80709" name="adj1"/>
              <a:gd fmla="val 104483" name="adj2"/>
            </a:avLst>
          </a:prstGeom>
          <a:noFill/>
          <a:ln>
            <a:noFill/>
          </a:ln>
        </p:spPr>
      </p:sp>
      <p:pic>
        <p:nvPicPr>
          <p:cNvPr descr="A close up of a sign&#10;&#10;Description automatically generated" id="195" name="Google Shape;195;p20"/>
          <p:cNvPicPr preferRelativeResize="0"/>
          <p:nvPr/>
        </p:nvPicPr>
        <p:blipFill rotWithShape="1">
          <a:blip r:embed="rId3">
            <a:alphaModFix/>
          </a:blip>
          <a:srcRect b="0" l="0" r="0" t="0"/>
          <a:stretch/>
        </p:blipFill>
        <p:spPr>
          <a:xfrm>
            <a:off x="7597452" y="514593"/>
            <a:ext cx="913163" cy="422910"/>
          </a:xfrm>
          <a:prstGeom prst="rect">
            <a:avLst/>
          </a:prstGeom>
          <a:noFill/>
          <a:ln>
            <a:noFill/>
          </a:ln>
        </p:spPr>
      </p:pic>
      <p:sp>
        <p:nvSpPr>
          <p:cNvPr id="196" name="Google Shape;196;p20"/>
          <p:cNvSpPr txBox="1"/>
          <p:nvPr>
            <p:ph idx="1" type="body"/>
          </p:nvPr>
        </p:nvSpPr>
        <p:spPr>
          <a:xfrm>
            <a:off x="544532" y="1028653"/>
            <a:ext cx="1937411" cy="2583226"/>
          </a:xfrm>
          <a:prstGeom prst="rect">
            <a:avLst/>
          </a:prstGeom>
          <a:noFill/>
          <a:ln>
            <a:noFill/>
          </a:ln>
        </p:spPr>
        <p:txBody>
          <a:bodyPr anchorCtr="0" anchor="t" bIns="34275" lIns="68575" spcFirstLastPara="1" rIns="68575" wrap="square" tIns="34275">
            <a:normAutofit/>
          </a:bodyPr>
          <a:lstStyle>
            <a:lvl1pPr indent="-228600" lvl="0" marL="457200" marR="0" algn="l">
              <a:lnSpc>
                <a:spcPct val="90000"/>
              </a:lnSpc>
              <a:spcBef>
                <a:spcPts val="800"/>
              </a:spcBef>
              <a:spcAft>
                <a:spcPts val="0"/>
              </a:spcAft>
              <a:buClr>
                <a:srgbClr val="3F3F3F"/>
              </a:buClr>
              <a:buSzPts val="1200"/>
              <a:buFont typeface="Arial"/>
              <a:buNone/>
              <a:defRPr sz="1200">
                <a:solidFill>
                  <a:srgbClr val="3F3F3F"/>
                </a:solidFill>
              </a:defRPr>
            </a:lvl1pPr>
            <a:lvl2pPr indent="-228600" lvl="1" marL="914400" algn="l">
              <a:lnSpc>
                <a:spcPct val="90000"/>
              </a:lnSpc>
              <a:spcBef>
                <a:spcPts val="400"/>
              </a:spcBef>
              <a:spcAft>
                <a:spcPts val="0"/>
              </a:spcAft>
              <a:buClr>
                <a:schemeClr val="accent5"/>
              </a:buClr>
              <a:buSzPts val="1100"/>
              <a:buNone/>
              <a:defRPr sz="1100"/>
            </a:lvl2pPr>
            <a:lvl3pPr indent="-228600" lvl="2" marL="1371600" algn="l">
              <a:lnSpc>
                <a:spcPct val="90000"/>
              </a:lnSpc>
              <a:spcBef>
                <a:spcPts val="400"/>
              </a:spcBef>
              <a:spcAft>
                <a:spcPts val="0"/>
              </a:spcAft>
              <a:buClr>
                <a:schemeClr val="accent5"/>
              </a:buClr>
              <a:buSzPts val="900"/>
              <a:buNone/>
              <a:defRPr sz="900"/>
            </a:lvl3pPr>
            <a:lvl4pPr indent="-228600" lvl="3" marL="1828800" algn="l">
              <a:lnSpc>
                <a:spcPct val="90000"/>
              </a:lnSpc>
              <a:spcBef>
                <a:spcPts val="400"/>
              </a:spcBef>
              <a:spcAft>
                <a:spcPts val="0"/>
              </a:spcAft>
              <a:buClr>
                <a:schemeClr val="accent5"/>
              </a:buClr>
              <a:buSzPts val="800"/>
              <a:buNone/>
              <a:defRPr sz="800"/>
            </a:lvl4pPr>
            <a:lvl5pPr indent="-228600" lvl="4" marL="2286000" algn="l">
              <a:lnSpc>
                <a:spcPct val="90000"/>
              </a:lnSpc>
              <a:spcBef>
                <a:spcPts val="400"/>
              </a:spcBef>
              <a:spcAft>
                <a:spcPts val="0"/>
              </a:spcAft>
              <a:buClr>
                <a:schemeClr val="accent5"/>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grpSp>
        <p:nvGrpSpPr>
          <p:cNvPr id="197" name="Google Shape;197;p20"/>
          <p:cNvGrpSpPr/>
          <p:nvPr/>
        </p:nvGrpSpPr>
        <p:grpSpPr>
          <a:xfrm>
            <a:off x="2915736" y="329188"/>
            <a:ext cx="5683829" cy="896678"/>
            <a:chOff x="3884346" y="453875"/>
            <a:chExt cx="7578438" cy="1195570"/>
          </a:xfrm>
        </p:grpSpPr>
        <p:sp>
          <p:nvSpPr>
            <p:cNvPr id="198" name="Google Shape;198;p20"/>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99" name="Google Shape;199;p20"/>
            <p:cNvSpPr/>
            <p:nvPr/>
          </p:nvSpPr>
          <p:spPr>
            <a:xfrm flipH="1" rot="5400000">
              <a:off x="9264368" y="944309"/>
              <a:ext cx="1080817" cy="111114"/>
            </a:xfrm>
            <a:prstGeom prst="rect">
              <a:avLst/>
            </a:prstGeom>
            <a:solidFill>
              <a:srgbClr val="00FFFF"/>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00" name="Google Shape;200;p20"/>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sp>
        <p:nvSpPr>
          <p:cNvPr id="201" name="Google Shape;201;p20"/>
          <p:cNvSpPr txBox="1"/>
          <p:nvPr>
            <p:ph type="title"/>
          </p:nvPr>
        </p:nvSpPr>
        <p:spPr>
          <a:xfrm>
            <a:off x="544530" y="408396"/>
            <a:ext cx="1937413" cy="42291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rgbClr val="3F3F3F"/>
              </a:buClr>
              <a:buSzPts val="1800"/>
              <a:buFont typeface="Arial"/>
              <a:buNone/>
              <a:defRPr sz="1800">
                <a:solidFill>
                  <a:srgbClr val="3F3F3F"/>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2" name="Google Shape;202;p20"/>
          <p:cNvSpPr txBox="1"/>
          <p:nvPr/>
        </p:nvSpPr>
        <p:spPr>
          <a:xfrm>
            <a:off x="184455" y="4862430"/>
            <a:ext cx="4895924" cy="173124"/>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7F7F7F"/>
                </a:solidFill>
                <a:latin typeface="Arial"/>
                <a:ea typeface="Arial"/>
                <a:cs typeface="Arial"/>
                <a:sym typeface="Arial"/>
              </a:rPr>
              <a:t>FLORIDA INTERNATIONAL UNIVERSITY</a:t>
            </a:r>
            <a:endParaRPr b="0" i="0" sz="1100" u="none" cap="none" strike="noStrike">
              <a:solidFill>
                <a:srgbClr val="000000"/>
              </a:solidFill>
              <a:latin typeface="Arial"/>
              <a:ea typeface="Arial"/>
              <a:cs typeface="Arial"/>
              <a:sym typeface="Arial"/>
            </a:endParaRPr>
          </a:p>
        </p:txBody>
      </p:sp>
      <p:sp>
        <p:nvSpPr>
          <p:cNvPr id="203" name="Google Shape;203;p20"/>
          <p:cNvSpPr txBox="1"/>
          <p:nvPr/>
        </p:nvSpPr>
        <p:spPr>
          <a:xfrm>
            <a:off x="4063621" y="4862430"/>
            <a:ext cx="4895924" cy="173124"/>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rgbClr val="7F7F7F"/>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2" name="Shape 12"/>
        <p:cNvGrpSpPr/>
        <p:nvPr/>
      </p:nvGrpSpPr>
      <p:grpSpPr>
        <a:xfrm>
          <a:off x="0" y="0"/>
          <a:ext cx="0" cy="0"/>
          <a:chOff x="0" y="0"/>
          <a:chExt cx="0" cy="0"/>
        </a:xfrm>
      </p:grpSpPr>
      <p:sp>
        <p:nvSpPr>
          <p:cNvPr id="13" name="Google Shape;13;p3"/>
          <p:cNvSpPr txBox="1"/>
          <p:nvPr>
            <p:ph idx="1" type="body"/>
          </p:nvPr>
        </p:nvSpPr>
        <p:spPr>
          <a:xfrm>
            <a:off x="1192667" y="1463694"/>
            <a:ext cx="3167062" cy="3254217"/>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accent5"/>
              </a:buClr>
              <a:buSzPts val="1400"/>
              <a:buChar char="•"/>
              <a:defRPr/>
            </a:lvl1pPr>
            <a:lvl2pPr indent="-317500" lvl="1" marL="914400" algn="l">
              <a:lnSpc>
                <a:spcPct val="90000"/>
              </a:lnSpc>
              <a:spcBef>
                <a:spcPts val="400"/>
              </a:spcBef>
              <a:spcAft>
                <a:spcPts val="0"/>
              </a:spcAft>
              <a:buClr>
                <a:schemeClr val="accent5"/>
              </a:buClr>
              <a:buSzPts val="1400"/>
              <a:buChar char="•"/>
              <a:defRPr/>
            </a:lvl2pPr>
            <a:lvl3pPr indent="-317500" lvl="2" marL="1371600" algn="l">
              <a:lnSpc>
                <a:spcPct val="90000"/>
              </a:lnSpc>
              <a:spcBef>
                <a:spcPts val="400"/>
              </a:spcBef>
              <a:spcAft>
                <a:spcPts val="0"/>
              </a:spcAft>
              <a:buClr>
                <a:schemeClr val="accent5"/>
              </a:buClr>
              <a:buSzPts val="1400"/>
              <a:buChar char="•"/>
              <a:defRPr/>
            </a:lvl3pPr>
            <a:lvl4pPr indent="-317500" lvl="3" marL="1828800" algn="l">
              <a:lnSpc>
                <a:spcPct val="90000"/>
              </a:lnSpc>
              <a:spcBef>
                <a:spcPts val="400"/>
              </a:spcBef>
              <a:spcAft>
                <a:spcPts val="0"/>
              </a:spcAft>
              <a:buClr>
                <a:schemeClr val="accent5"/>
              </a:buClr>
              <a:buSzPts val="1400"/>
              <a:buChar char="•"/>
              <a:defRPr/>
            </a:lvl4pPr>
            <a:lvl5pPr indent="-317500" lvl="4" marL="2286000" algn="l">
              <a:lnSpc>
                <a:spcPct val="90000"/>
              </a:lnSpc>
              <a:spcBef>
                <a:spcPts val="400"/>
              </a:spcBef>
              <a:spcAft>
                <a:spcPts val="0"/>
              </a:spcAft>
              <a:buClr>
                <a:schemeClr val="accent5"/>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descr="A close up of a sign&#10;&#10;Description automatically generated" id="14" name="Google Shape;14;p3"/>
          <p:cNvPicPr preferRelativeResize="0"/>
          <p:nvPr/>
        </p:nvPicPr>
        <p:blipFill rotWithShape="1">
          <a:blip r:embed="rId2">
            <a:alphaModFix/>
          </a:blip>
          <a:srcRect b="0" l="0" r="0" t="0"/>
          <a:stretch/>
        </p:blipFill>
        <p:spPr>
          <a:xfrm>
            <a:off x="8046383" y="164495"/>
            <a:ext cx="913163" cy="422910"/>
          </a:xfrm>
          <a:prstGeom prst="rect">
            <a:avLst/>
          </a:prstGeom>
          <a:noFill/>
          <a:ln>
            <a:noFill/>
          </a:ln>
        </p:spPr>
      </p:pic>
      <p:sp>
        <p:nvSpPr>
          <p:cNvPr id="15" name="Google Shape;15;p3"/>
          <p:cNvSpPr txBox="1"/>
          <p:nvPr>
            <p:ph type="title"/>
          </p:nvPr>
        </p:nvSpPr>
        <p:spPr>
          <a:xfrm>
            <a:off x="1192667" y="352733"/>
            <a:ext cx="6738407" cy="99417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chemeClr val="accent5"/>
              </a:buClr>
              <a:buSzPts val="2700"/>
              <a:buFont typeface="Arial"/>
              <a:buNone/>
              <a:defRPr sz="2700"/>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16" name="Google Shape;16;p3"/>
          <p:cNvSpPr txBox="1"/>
          <p:nvPr>
            <p:ph idx="2" type="body"/>
          </p:nvPr>
        </p:nvSpPr>
        <p:spPr>
          <a:xfrm>
            <a:off x="4764012" y="1463694"/>
            <a:ext cx="3167062" cy="3254217"/>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accent5"/>
              </a:buClr>
              <a:buSzPts val="1400"/>
              <a:buChar char="•"/>
              <a:defRPr/>
            </a:lvl1pPr>
            <a:lvl2pPr indent="-317500" lvl="1" marL="914400" algn="l">
              <a:lnSpc>
                <a:spcPct val="90000"/>
              </a:lnSpc>
              <a:spcBef>
                <a:spcPts val="400"/>
              </a:spcBef>
              <a:spcAft>
                <a:spcPts val="0"/>
              </a:spcAft>
              <a:buClr>
                <a:schemeClr val="accent5"/>
              </a:buClr>
              <a:buSzPts val="1400"/>
              <a:buChar char="•"/>
              <a:defRPr/>
            </a:lvl2pPr>
            <a:lvl3pPr indent="-317500" lvl="2" marL="1371600" algn="l">
              <a:lnSpc>
                <a:spcPct val="90000"/>
              </a:lnSpc>
              <a:spcBef>
                <a:spcPts val="400"/>
              </a:spcBef>
              <a:spcAft>
                <a:spcPts val="0"/>
              </a:spcAft>
              <a:buClr>
                <a:schemeClr val="accent5"/>
              </a:buClr>
              <a:buSzPts val="1400"/>
              <a:buChar char="•"/>
              <a:defRPr/>
            </a:lvl3pPr>
            <a:lvl4pPr indent="-317500" lvl="3" marL="1828800" algn="l">
              <a:lnSpc>
                <a:spcPct val="90000"/>
              </a:lnSpc>
              <a:spcBef>
                <a:spcPts val="400"/>
              </a:spcBef>
              <a:spcAft>
                <a:spcPts val="0"/>
              </a:spcAft>
              <a:buClr>
                <a:schemeClr val="accent5"/>
              </a:buClr>
              <a:buSzPts val="1400"/>
              <a:buChar char="•"/>
              <a:defRPr/>
            </a:lvl4pPr>
            <a:lvl5pPr indent="-317500" lvl="4" marL="2286000" algn="l">
              <a:lnSpc>
                <a:spcPct val="90000"/>
              </a:lnSpc>
              <a:spcBef>
                <a:spcPts val="400"/>
              </a:spcBef>
              <a:spcAft>
                <a:spcPts val="0"/>
              </a:spcAft>
              <a:buClr>
                <a:schemeClr val="accent5"/>
              </a:buClr>
              <a:buSzPts val="1400"/>
              <a:buChar char="•"/>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17" name="Google Shape;17;p3"/>
          <p:cNvSpPr txBox="1"/>
          <p:nvPr/>
        </p:nvSpPr>
        <p:spPr>
          <a:xfrm>
            <a:off x="184455" y="4856659"/>
            <a:ext cx="3514379" cy="173124"/>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F2F2F2"/>
                </a:solidFill>
                <a:latin typeface="Arial"/>
                <a:ea typeface="Arial"/>
                <a:cs typeface="Arial"/>
                <a:sym typeface="Arial"/>
              </a:rPr>
              <a:t>FLORIDA INTERNATIONAL UNIVERSITY</a:t>
            </a:r>
            <a:endParaRPr b="0" i="0" sz="1100" u="none" cap="none" strike="noStrike">
              <a:solidFill>
                <a:srgbClr val="000000"/>
              </a:solidFill>
              <a:latin typeface="Arial"/>
              <a:ea typeface="Arial"/>
              <a:cs typeface="Arial"/>
              <a:sym typeface="Arial"/>
            </a:endParaRPr>
          </a:p>
        </p:txBody>
      </p:sp>
      <p:sp>
        <p:nvSpPr>
          <p:cNvPr id="18" name="Google Shape;18;p3"/>
          <p:cNvSpPr txBox="1"/>
          <p:nvPr/>
        </p:nvSpPr>
        <p:spPr>
          <a:xfrm>
            <a:off x="5445167" y="4856659"/>
            <a:ext cx="3514379" cy="173124"/>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rgbClr val="F2F2F2"/>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204" name="Shape 204"/>
        <p:cNvGrpSpPr/>
        <p:nvPr/>
      </p:nvGrpSpPr>
      <p:grpSpPr>
        <a:xfrm>
          <a:off x="0" y="0"/>
          <a:ext cx="0" cy="0"/>
          <a:chOff x="0" y="0"/>
          <a:chExt cx="0" cy="0"/>
        </a:xfrm>
      </p:grpSpPr>
      <p:sp>
        <p:nvSpPr>
          <p:cNvPr id="205" name="Google Shape;205;p21"/>
          <p:cNvSpPr/>
          <p:nvPr/>
        </p:nvSpPr>
        <p:spPr>
          <a:xfrm>
            <a:off x="0" y="0"/>
            <a:ext cx="9144000" cy="51435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pic>
        <p:nvPicPr>
          <p:cNvPr descr="A close up of a sign&#10;&#10;Description automatically generated" id="206" name="Google Shape;206;p21"/>
          <p:cNvPicPr preferRelativeResize="0"/>
          <p:nvPr/>
        </p:nvPicPr>
        <p:blipFill rotWithShape="1">
          <a:blip r:embed="rId2">
            <a:alphaModFix/>
          </a:blip>
          <a:srcRect b="0" l="0" r="0" t="0"/>
          <a:stretch/>
        </p:blipFill>
        <p:spPr>
          <a:xfrm>
            <a:off x="155740" y="4592888"/>
            <a:ext cx="913163" cy="422910"/>
          </a:xfrm>
          <a:prstGeom prst="rect">
            <a:avLst/>
          </a:prstGeom>
          <a:noFill/>
          <a:ln>
            <a:noFill/>
          </a:ln>
        </p:spPr>
      </p:pic>
      <p:sp>
        <p:nvSpPr>
          <p:cNvPr id="207" name="Google Shape;207;p21"/>
          <p:cNvSpPr txBox="1"/>
          <p:nvPr>
            <p:ph type="title"/>
          </p:nvPr>
        </p:nvSpPr>
        <p:spPr>
          <a:xfrm>
            <a:off x="544530" y="408396"/>
            <a:ext cx="2518710" cy="42291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rgbClr val="CC0066"/>
              </a:buClr>
              <a:buSzPts val="1800"/>
              <a:buFont typeface="Arial"/>
              <a:buNone/>
              <a:defRPr sz="1800">
                <a:solidFill>
                  <a:srgbClr val="CC0066"/>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208" name="Google Shape;208;p21"/>
          <p:cNvSpPr txBox="1"/>
          <p:nvPr>
            <p:ph idx="1" type="body"/>
          </p:nvPr>
        </p:nvSpPr>
        <p:spPr>
          <a:xfrm>
            <a:off x="544532" y="1028653"/>
            <a:ext cx="1937411" cy="2583226"/>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rgbClr val="3F3F3F"/>
              </a:buClr>
              <a:buSzPts val="1200"/>
              <a:buNone/>
              <a:defRPr sz="1200">
                <a:solidFill>
                  <a:srgbClr val="3F3F3F"/>
                </a:solidFill>
              </a:defRPr>
            </a:lvl1pPr>
            <a:lvl2pPr indent="-228600" lvl="1" marL="914400" algn="l">
              <a:lnSpc>
                <a:spcPct val="90000"/>
              </a:lnSpc>
              <a:spcBef>
                <a:spcPts val="400"/>
              </a:spcBef>
              <a:spcAft>
                <a:spcPts val="0"/>
              </a:spcAft>
              <a:buClr>
                <a:schemeClr val="accent5"/>
              </a:buClr>
              <a:buSzPts val="1100"/>
              <a:buNone/>
              <a:defRPr sz="1100"/>
            </a:lvl2pPr>
            <a:lvl3pPr indent="-228600" lvl="2" marL="1371600" algn="l">
              <a:lnSpc>
                <a:spcPct val="90000"/>
              </a:lnSpc>
              <a:spcBef>
                <a:spcPts val="400"/>
              </a:spcBef>
              <a:spcAft>
                <a:spcPts val="0"/>
              </a:spcAft>
              <a:buClr>
                <a:schemeClr val="accent5"/>
              </a:buClr>
              <a:buSzPts val="900"/>
              <a:buNone/>
              <a:defRPr sz="900"/>
            </a:lvl3pPr>
            <a:lvl4pPr indent="-228600" lvl="3" marL="1828800" algn="l">
              <a:lnSpc>
                <a:spcPct val="90000"/>
              </a:lnSpc>
              <a:spcBef>
                <a:spcPts val="400"/>
              </a:spcBef>
              <a:spcAft>
                <a:spcPts val="0"/>
              </a:spcAft>
              <a:buClr>
                <a:schemeClr val="accent5"/>
              </a:buClr>
              <a:buSzPts val="800"/>
              <a:buNone/>
              <a:defRPr sz="800"/>
            </a:lvl4pPr>
            <a:lvl5pPr indent="-228600" lvl="4" marL="2286000" algn="l">
              <a:lnSpc>
                <a:spcPct val="90000"/>
              </a:lnSpc>
              <a:spcBef>
                <a:spcPts val="400"/>
              </a:spcBef>
              <a:spcAft>
                <a:spcPts val="0"/>
              </a:spcAft>
              <a:buClr>
                <a:schemeClr val="accent5"/>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sp>
        <p:nvSpPr>
          <p:cNvPr id="209" name="Google Shape;209;p21"/>
          <p:cNvSpPr/>
          <p:nvPr>
            <p:ph idx="2" type="pic"/>
          </p:nvPr>
        </p:nvSpPr>
        <p:spPr>
          <a:xfrm flipH="1">
            <a:off x="2724149" y="557851"/>
            <a:ext cx="5982023" cy="4027797"/>
          </a:xfrm>
          <a:prstGeom prst="corner">
            <a:avLst>
              <a:gd fmla="val 57567" name="adj1"/>
              <a:gd fmla="val 95877" name="adj2"/>
            </a:avLst>
          </a:prstGeom>
          <a:noFill/>
          <a:ln>
            <a:noFill/>
          </a:ln>
        </p:spPr>
      </p:sp>
      <p:grpSp>
        <p:nvGrpSpPr>
          <p:cNvPr id="210" name="Google Shape;210;p21"/>
          <p:cNvGrpSpPr/>
          <p:nvPr/>
        </p:nvGrpSpPr>
        <p:grpSpPr>
          <a:xfrm>
            <a:off x="2724150" y="478465"/>
            <a:ext cx="5982023" cy="1795236"/>
            <a:chOff x="3683000" y="638356"/>
            <a:chExt cx="7976031" cy="2393648"/>
          </a:xfrm>
        </p:grpSpPr>
        <p:sp>
          <p:nvSpPr>
            <p:cNvPr id="211" name="Google Shape;211;p21"/>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12" name="Google Shape;212;p21"/>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13" name="Google Shape;213;p21"/>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sp>
        <p:nvSpPr>
          <p:cNvPr id="214" name="Google Shape;214;p21"/>
          <p:cNvSpPr txBox="1"/>
          <p:nvPr/>
        </p:nvSpPr>
        <p:spPr>
          <a:xfrm>
            <a:off x="4063621" y="4862430"/>
            <a:ext cx="4895924" cy="173124"/>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rgbClr val="7F7F7F"/>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 name="Shape 19"/>
        <p:cNvGrpSpPr/>
        <p:nvPr/>
      </p:nvGrpSpPr>
      <p:grpSpPr>
        <a:xfrm>
          <a:off x="0" y="0"/>
          <a:ext cx="0" cy="0"/>
          <a:chOff x="0" y="0"/>
          <a:chExt cx="0" cy="0"/>
        </a:xfrm>
      </p:grpSpPr>
      <p:sp>
        <p:nvSpPr>
          <p:cNvPr id="20" name="Google Shape;20;p4"/>
          <p:cNvSpPr/>
          <p:nvPr/>
        </p:nvSpPr>
        <p:spPr>
          <a:xfrm>
            <a:off x="0" y="0"/>
            <a:ext cx="9144000" cy="51435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nvGrpSpPr>
          <p:cNvPr id="21" name="Google Shape;21;p4"/>
          <p:cNvGrpSpPr/>
          <p:nvPr/>
        </p:nvGrpSpPr>
        <p:grpSpPr>
          <a:xfrm>
            <a:off x="4154662" y="558927"/>
            <a:ext cx="391936" cy="397790"/>
            <a:chOff x="5537620" y="745237"/>
            <a:chExt cx="522582" cy="530387"/>
          </a:xfrm>
        </p:grpSpPr>
        <p:sp>
          <p:nvSpPr>
            <p:cNvPr id="22" name="Google Shape;22;p4"/>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3" name="Google Shape;23;p4"/>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grpSp>
        <p:nvGrpSpPr>
          <p:cNvPr id="24" name="Google Shape;24;p4"/>
          <p:cNvGrpSpPr/>
          <p:nvPr/>
        </p:nvGrpSpPr>
        <p:grpSpPr>
          <a:xfrm flipH="1" rot="10800000">
            <a:off x="4154662" y="4195263"/>
            <a:ext cx="391936" cy="397790"/>
            <a:chOff x="5537620" y="745237"/>
            <a:chExt cx="522582" cy="530387"/>
          </a:xfrm>
        </p:grpSpPr>
        <p:sp>
          <p:nvSpPr>
            <p:cNvPr id="25" name="Google Shape;25;p4"/>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6" name="Google Shape;26;p4"/>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grpSp>
        <p:nvGrpSpPr>
          <p:cNvPr id="27" name="Google Shape;27;p4"/>
          <p:cNvGrpSpPr/>
          <p:nvPr/>
        </p:nvGrpSpPr>
        <p:grpSpPr>
          <a:xfrm>
            <a:off x="8314956" y="558927"/>
            <a:ext cx="391937" cy="397790"/>
            <a:chOff x="11140977" y="745237"/>
            <a:chExt cx="522582" cy="530387"/>
          </a:xfrm>
        </p:grpSpPr>
        <p:sp>
          <p:nvSpPr>
            <p:cNvPr id="28" name="Google Shape;28;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29" name="Google Shape;29;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grpSp>
        <p:nvGrpSpPr>
          <p:cNvPr id="30" name="Google Shape;30;p4"/>
          <p:cNvGrpSpPr/>
          <p:nvPr/>
        </p:nvGrpSpPr>
        <p:grpSpPr>
          <a:xfrm flipH="1" rot="10800000">
            <a:off x="8314956" y="4195263"/>
            <a:ext cx="391937" cy="397790"/>
            <a:chOff x="11140977" y="745237"/>
            <a:chExt cx="522582" cy="530387"/>
          </a:xfrm>
        </p:grpSpPr>
        <p:sp>
          <p:nvSpPr>
            <p:cNvPr id="31" name="Google Shape;31;p4"/>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2" name="Google Shape;32;p4"/>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sp>
        <p:nvSpPr>
          <p:cNvPr id="33" name="Google Shape;33;p4"/>
          <p:cNvSpPr txBox="1"/>
          <p:nvPr>
            <p:ph idx="1" type="body"/>
          </p:nvPr>
        </p:nvSpPr>
        <p:spPr>
          <a:xfrm>
            <a:off x="4867760" y="1389355"/>
            <a:ext cx="3207885" cy="246049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rgbClr val="3F3F3F"/>
              </a:buClr>
              <a:buSzPts val="1400"/>
              <a:buChar char="•"/>
              <a:defRPr sz="1400">
                <a:solidFill>
                  <a:srgbClr val="3F3F3F"/>
                </a:solidFill>
              </a:defRPr>
            </a:lvl1pPr>
            <a:lvl2pPr indent="-317500" lvl="1" marL="914400" algn="l">
              <a:lnSpc>
                <a:spcPct val="90000"/>
              </a:lnSpc>
              <a:spcBef>
                <a:spcPts val="400"/>
              </a:spcBef>
              <a:spcAft>
                <a:spcPts val="0"/>
              </a:spcAft>
              <a:buClr>
                <a:srgbClr val="3F3F3F"/>
              </a:buClr>
              <a:buSzPts val="1400"/>
              <a:buChar char="•"/>
              <a:defRPr sz="1400">
                <a:solidFill>
                  <a:srgbClr val="3F3F3F"/>
                </a:solidFill>
              </a:defRPr>
            </a:lvl2pPr>
            <a:lvl3pPr indent="-317500" lvl="2" marL="1371600" algn="l">
              <a:lnSpc>
                <a:spcPct val="90000"/>
              </a:lnSpc>
              <a:spcBef>
                <a:spcPts val="400"/>
              </a:spcBef>
              <a:spcAft>
                <a:spcPts val="0"/>
              </a:spcAft>
              <a:buClr>
                <a:srgbClr val="3F3F3F"/>
              </a:buClr>
              <a:buSzPts val="1400"/>
              <a:buChar char="•"/>
              <a:defRPr sz="1400">
                <a:solidFill>
                  <a:srgbClr val="3F3F3F"/>
                </a:solidFill>
              </a:defRPr>
            </a:lvl3pPr>
            <a:lvl4pPr indent="-317500" lvl="3" marL="1828800" algn="l">
              <a:lnSpc>
                <a:spcPct val="90000"/>
              </a:lnSpc>
              <a:spcBef>
                <a:spcPts val="400"/>
              </a:spcBef>
              <a:spcAft>
                <a:spcPts val="0"/>
              </a:spcAft>
              <a:buClr>
                <a:srgbClr val="3F3F3F"/>
              </a:buClr>
              <a:buSzPts val="1400"/>
              <a:buChar char="•"/>
              <a:defRPr sz="1400">
                <a:solidFill>
                  <a:srgbClr val="3F3F3F"/>
                </a:solidFill>
              </a:defRPr>
            </a:lvl4pPr>
            <a:lvl5pPr indent="-317500" lvl="4" marL="2286000" algn="l">
              <a:lnSpc>
                <a:spcPct val="90000"/>
              </a:lnSpc>
              <a:spcBef>
                <a:spcPts val="400"/>
              </a:spcBef>
              <a:spcAft>
                <a:spcPts val="0"/>
              </a:spcAft>
              <a:buClr>
                <a:srgbClr val="3F3F3F"/>
              </a:buClr>
              <a:buSzPts val="1400"/>
              <a:buChar char="•"/>
              <a:defRPr sz="1400">
                <a:solidFill>
                  <a:srgbClr val="3F3F3F"/>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pic>
        <p:nvPicPr>
          <p:cNvPr descr="A blue sky&#10;&#10;Description automatically generated" id="34" name="Google Shape;34;p4"/>
          <p:cNvPicPr preferRelativeResize="0"/>
          <p:nvPr/>
        </p:nvPicPr>
        <p:blipFill rotWithShape="1">
          <a:blip r:embed="rId2">
            <a:alphaModFix/>
          </a:blip>
          <a:srcRect b="0" l="0" r="0" t="0"/>
          <a:stretch/>
        </p:blipFill>
        <p:spPr>
          <a:xfrm>
            <a:off x="0" y="1"/>
            <a:ext cx="3799405" cy="5143500"/>
          </a:xfrm>
          <a:prstGeom prst="rect">
            <a:avLst/>
          </a:prstGeom>
          <a:noFill/>
          <a:ln>
            <a:noFill/>
          </a:ln>
        </p:spPr>
      </p:pic>
      <p:pic>
        <p:nvPicPr>
          <p:cNvPr descr="A close up of a sign&#10;&#10;Description automatically generated" id="35" name="Google Shape;35;p4"/>
          <p:cNvPicPr preferRelativeResize="0"/>
          <p:nvPr/>
        </p:nvPicPr>
        <p:blipFill rotWithShape="1">
          <a:blip r:embed="rId3">
            <a:alphaModFix/>
          </a:blip>
          <a:srcRect b="0" l="0" r="0" t="0"/>
          <a:stretch/>
        </p:blipFill>
        <p:spPr>
          <a:xfrm>
            <a:off x="408967" y="4285222"/>
            <a:ext cx="913163" cy="422910"/>
          </a:xfrm>
          <a:prstGeom prst="rect">
            <a:avLst/>
          </a:prstGeom>
          <a:noFill/>
          <a:ln>
            <a:noFill/>
          </a:ln>
        </p:spPr>
      </p:pic>
      <p:sp>
        <p:nvSpPr>
          <p:cNvPr id="36" name="Google Shape;36;p4"/>
          <p:cNvSpPr txBox="1"/>
          <p:nvPr>
            <p:ph idx="2" type="body"/>
          </p:nvPr>
        </p:nvSpPr>
        <p:spPr>
          <a:xfrm>
            <a:off x="408967" y="1389355"/>
            <a:ext cx="2852081" cy="246049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chemeClr val="lt1"/>
              </a:buClr>
              <a:buSzPts val="1400"/>
              <a:buChar char="•"/>
              <a:defRPr sz="1400">
                <a:solidFill>
                  <a:schemeClr val="lt1"/>
                </a:solidFill>
              </a:defRPr>
            </a:lvl1pPr>
            <a:lvl2pPr indent="-317500" lvl="1" marL="914400" algn="l">
              <a:lnSpc>
                <a:spcPct val="90000"/>
              </a:lnSpc>
              <a:spcBef>
                <a:spcPts val="400"/>
              </a:spcBef>
              <a:spcAft>
                <a:spcPts val="0"/>
              </a:spcAft>
              <a:buClr>
                <a:schemeClr val="lt1"/>
              </a:buClr>
              <a:buSzPts val="1400"/>
              <a:buChar char="•"/>
              <a:defRPr sz="1400">
                <a:solidFill>
                  <a:schemeClr val="lt1"/>
                </a:solidFill>
              </a:defRPr>
            </a:lvl2pPr>
            <a:lvl3pPr indent="-317500" lvl="2" marL="1371600" algn="l">
              <a:lnSpc>
                <a:spcPct val="90000"/>
              </a:lnSpc>
              <a:spcBef>
                <a:spcPts val="400"/>
              </a:spcBef>
              <a:spcAft>
                <a:spcPts val="0"/>
              </a:spcAft>
              <a:buClr>
                <a:schemeClr val="lt1"/>
              </a:buClr>
              <a:buSzPts val="1400"/>
              <a:buChar char="•"/>
              <a:defRPr sz="1400">
                <a:solidFill>
                  <a:schemeClr val="lt1"/>
                </a:solidFill>
              </a:defRPr>
            </a:lvl3pPr>
            <a:lvl4pPr indent="-317500" lvl="3" marL="1828800" algn="l">
              <a:lnSpc>
                <a:spcPct val="90000"/>
              </a:lnSpc>
              <a:spcBef>
                <a:spcPts val="400"/>
              </a:spcBef>
              <a:spcAft>
                <a:spcPts val="0"/>
              </a:spcAft>
              <a:buClr>
                <a:schemeClr val="lt1"/>
              </a:buClr>
              <a:buSzPts val="1400"/>
              <a:buChar char="•"/>
              <a:defRPr sz="1400">
                <a:solidFill>
                  <a:schemeClr val="lt1"/>
                </a:solidFill>
              </a:defRPr>
            </a:lvl4pPr>
            <a:lvl5pPr indent="-317500" lvl="4" marL="2286000" algn="l">
              <a:lnSpc>
                <a:spcPct val="90000"/>
              </a:lnSpc>
              <a:spcBef>
                <a:spcPts val="400"/>
              </a:spcBef>
              <a:spcAft>
                <a:spcPts val="0"/>
              </a:spcAft>
              <a:buClr>
                <a:schemeClr val="lt1"/>
              </a:buClr>
              <a:buSzPts val="1400"/>
              <a:buChar char="•"/>
              <a:defRPr sz="1400">
                <a:solidFill>
                  <a:schemeClr val="lt1"/>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37" name="Google Shape;37;p4"/>
          <p:cNvSpPr txBox="1"/>
          <p:nvPr>
            <p:ph type="title"/>
          </p:nvPr>
        </p:nvSpPr>
        <p:spPr>
          <a:xfrm>
            <a:off x="408967" y="779392"/>
            <a:ext cx="2852081" cy="422910"/>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lt1"/>
              </a:buClr>
              <a:buSzPts val="2100"/>
              <a:buFont typeface="Arial"/>
              <a:buNone/>
              <a:defRPr sz="2100">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38" name="Google Shape;38;p4"/>
          <p:cNvSpPr txBox="1"/>
          <p:nvPr/>
        </p:nvSpPr>
        <p:spPr>
          <a:xfrm>
            <a:off x="4786921" y="167041"/>
            <a:ext cx="3369563" cy="173124"/>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7F7F7F"/>
                </a:solidFill>
                <a:latin typeface="Arial"/>
                <a:ea typeface="Arial"/>
                <a:cs typeface="Arial"/>
                <a:sym typeface="Arial"/>
              </a:rPr>
              <a:t>FLORIDA INTERNATIONAL UNIVERSITY</a:t>
            </a:r>
            <a:endParaRPr b="0" i="0" sz="1100" u="none" cap="none" strike="noStrike">
              <a:solidFill>
                <a:srgbClr val="000000"/>
              </a:solidFill>
              <a:latin typeface="Arial"/>
              <a:ea typeface="Arial"/>
              <a:cs typeface="Arial"/>
              <a:sym typeface="Arial"/>
            </a:endParaRPr>
          </a:p>
        </p:txBody>
      </p:sp>
      <p:sp>
        <p:nvSpPr>
          <p:cNvPr id="39" name="Google Shape;39;p4"/>
          <p:cNvSpPr txBox="1"/>
          <p:nvPr/>
        </p:nvSpPr>
        <p:spPr>
          <a:xfrm>
            <a:off x="4023740" y="4854976"/>
            <a:ext cx="4895924" cy="173124"/>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7F7F7F"/>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40" name="Shape 40"/>
        <p:cNvGrpSpPr/>
        <p:nvPr/>
      </p:nvGrpSpPr>
      <p:grpSpPr>
        <a:xfrm>
          <a:off x="0" y="0"/>
          <a:ext cx="0" cy="0"/>
          <a:chOff x="0" y="0"/>
          <a:chExt cx="0" cy="0"/>
        </a:xfrm>
      </p:grpSpPr>
      <p:sp>
        <p:nvSpPr>
          <p:cNvPr id="41" name="Google Shape;41;p5"/>
          <p:cNvSpPr/>
          <p:nvPr/>
        </p:nvSpPr>
        <p:spPr>
          <a:xfrm>
            <a:off x="0" y="0"/>
            <a:ext cx="9144000" cy="51435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nvGrpSpPr>
          <p:cNvPr id="42" name="Google Shape;42;p5"/>
          <p:cNvGrpSpPr/>
          <p:nvPr/>
        </p:nvGrpSpPr>
        <p:grpSpPr>
          <a:xfrm flipH="1" rot="10800000">
            <a:off x="8388810" y="223980"/>
            <a:ext cx="551705" cy="559944"/>
            <a:chOff x="10666920" y="5421408"/>
            <a:chExt cx="735606" cy="746592"/>
          </a:xfrm>
        </p:grpSpPr>
        <p:sp>
          <p:nvSpPr>
            <p:cNvPr id="43" name="Google Shape;43;p5"/>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44" name="Google Shape;44;p5"/>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sp>
        <p:nvSpPr>
          <p:cNvPr id="45" name="Google Shape;45;p5"/>
          <p:cNvSpPr txBox="1"/>
          <p:nvPr>
            <p:ph idx="1" type="body"/>
          </p:nvPr>
        </p:nvSpPr>
        <p:spPr>
          <a:xfrm>
            <a:off x="2461652" y="1341501"/>
            <a:ext cx="5927158" cy="3187113"/>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rgbClr val="3F3F3F"/>
              </a:buClr>
              <a:buSzPts val="1400"/>
              <a:buChar char="•"/>
              <a:defRPr sz="1400">
                <a:solidFill>
                  <a:srgbClr val="3F3F3F"/>
                </a:solidFill>
              </a:defRPr>
            </a:lvl1pPr>
            <a:lvl2pPr indent="-317500" lvl="1" marL="914400" algn="l">
              <a:lnSpc>
                <a:spcPct val="90000"/>
              </a:lnSpc>
              <a:spcBef>
                <a:spcPts val="400"/>
              </a:spcBef>
              <a:spcAft>
                <a:spcPts val="0"/>
              </a:spcAft>
              <a:buClr>
                <a:srgbClr val="3F3F3F"/>
              </a:buClr>
              <a:buSzPts val="1400"/>
              <a:buChar char="•"/>
              <a:defRPr sz="1400">
                <a:solidFill>
                  <a:srgbClr val="3F3F3F"/>
                </a:solidFill>
              </a:defRPr>
            </a:lvl2pPr>
            <a:lvl3pPr indent="-317500" lvl="2" marL="1371600" algn="l">
              <a:lnSpc>
                <a:spcPct val="90000"/>
              </a:lnSpc>
              <a:spcBef>
                <a:spcPts val="400"/>
              </a:spcBef>
              <a:spcAft>
                <a:spcPts val="0"/>
              </a:spcAft>
              <a:buClr>
                <a:srgbClr val="3F3F3F"/>
              </a:buClr>
              <a:buSzPts val="1400"/>
              <a:buChar char="•"/>
              <a:defRPr sz="1400">
                <a:solidFill>
                  <a:srgbClr val="3F3F3F"/>
                </a:solidFill>
              </a:defRPr>
            </a:lvl3pPr>
            <a:lvl4pPr indent="-317500" lvl="3" marL="1828800" algn="l">
              <a:lnSpc>
                <a:spcPct val="90000"/>
              </a:lnSpc>
              <a:spcBef>
                <a:spcPts val="400"/>
              </a:spcBef>
              <a:spcAft>
                <a:spcPts val="0"/>
              </a:spcAft>
              <a:buClr>
                <a:srgbClr val="3F3F3F"/>
              </a:buClr>
              <a:buSzPts val="1400"/>
              <a:buChar char="•"/>
              <a:defRPr sz="1400">
                <a:solidFill>
                  <a:srgbClr val="3F3F3F"/>
                </a:solidFill>
              </a:defRPr>
            </a:lvl4pPr>
            <a:lvl5pPr indent="-317500" lvl="4" marL="2286000" algn="l">
              <a:lnSpc>
                <a:spcPct val="90000"/>
              </a:lnSpc>
              <a:spcBef>
                <a:spcPts val="400"/>
              </a:spcBef>
              <a:spcAft>
                <a:spcPts val="0"/>
              </a:spcAft>
              <a:buClr>
                <a:srgbClr val="3F3F3F"/>
              </a:buClr>
              <a:buSzPts val="1400"/>
              <a:buChar char="•"/>
              <a:defRPr sz="1400">
                <a:solidFill>
                  <a:srgbClr val="3F3F3F"/>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46" name="Google Shape;46;p5"/>
          <p:cNvSpPr txBox="1"/>
          <p:nvPr/>
        </p:nvSpPr>
        <p:spPr>
          <a:xfrm>
            <a:off x="2461652" y="670553"/>
            <a:ext cx="4579228" cy="541244"/>
          </a:xfrm>
          <a:prstGeom prst="rect">
            <a:avLst/>
          </a:prstGeom>
          <a:noFill/>
          <a:ln>
            <a:noFill/>
          </a:ln>
        </p:spPr>
        <p:txBody>
          <a:bodyPr anchorCtr="0" anchor="ctr" bIns="34275" lIns="68575" spcFirstLastPara="1" rIns="68575" wrap="square" tIns="34275">
            <a:noAutofit/>
          </a:bodyPr>
          <a:lstStyle/>
          <a:p>
            <a:pPr indent="0" lvl="0" marL="0" marR="0" rtl="0" algn="l">
              <a:lnSpc>
                <a:spcPct val="90000"/>
              </a:lnSpc>
              <a:spcBef>
                <a:spcPts val="0"/>
              </a:spcBef>
              <a:spcAft>
                <a:spcPts val="0"/>
              </a:spcAft>
              <a:buClr>
                <a:srgbClr val="D92D8A"/>
              </a:buClr>
              <a:buSzPts val="2400"/>
              <a:buFont typeface="Arial"/>
              <a:buNone/>
            </a:pPr>
            <a:r>
              <a:t/>
            </a:r>
            <a:endParaRPr b="0" i="0" sz="2400" u="none" cap="none" strike="noStrike">
              <a:solidFill>
                <a:srgbClr val="D92D8A"/>
              </a:solidFill>
              <a:latin typeface="Arial"/>
              <a:ea typeface="Arial"/>
              <a:cs typeface="Arial"/>
              <a:sym typeface="Arial"/>
            </a:endParaRPr>
          </a:p>
        </p:txBody>
      </p:sp>
      <p:sp>
        <p:nvSpPr>
          <p:cNvPr id="47" name="Google Shape;47;p5"/>
          <p:cNvSpPr txBox="1"/>
          <p:nvPr>
            <p:ph type="title"/>
          </p:nvPr>
        </p:nvSpPr>
        <p:spPr>
          <a:xfrm>
            <a:off x="2461652" y="614886"/>
            <a:ext cx="5927158" cy="560592"/>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pic>
        <p:nvPicPr>
          <p:cNvPr descr="A blue sky&#10;&#10;Description automatically generated" id="48" name="Google Shape;48;p5"/>
          <p:cNvPicPr preferRelativeResize="0"/>
          <p:nvPr/>
        </p:nvPicPr>
        <p:blipFill rotWithShape="1">
          <a:blip r:embed="rId2">
            <a:alphaModFix/>
          </a:blip>
          <a:srcRect b="0" l="0" r="0" t="0"/>
          <a:stretch/>
        </p:blipFill>
        <p:spPr>
          <a:xfrm>
            <a:off x="0" y="1"/>
            <a:ext cx="1849348" cy="5143499"/>
          </a:xfrm>
          <a:prstGeom prst="rect">
            <a:avLst/>
          </a:prstGeom>
          <a:noFill/>
          <a:ln>
            <a:noFill/>
          </a:ln>
        </p:spPr>
      </p:pic>
      <p:pic>
        <p:nvPicPr>
          <p:cNvPr descr="A close up of a sign&#10;&#10;Description automatically generated" id="49" name="Google Shape;49;p5"/>
          <p:cNvPicPr preferRelativeResize="0"/>
          <p:nvPr/>
        </p:nvPicPr>
        <p:blipFill rotWithShape="1">
          <a:blip r:embed="rId3">
            <a:alphaModFix/>
          </a:blip>
          <a:srcRect b="0" l="0" r="0" t="0"/>
          <a:stretch/>
        </p:blipFill>
        <p:spPr>
          <a:xfrm>
            <a:off x="408967" y="4285222"/>
            <a:ext cx="913163" cy="422910"/>
          </a:xfrm>
          <a:prstGeom prst="rect">
            <a:avLst/>
          </a:prstGeom>
          <a:noFill/>
          <a:ln>
            <a:noFill/>
          </a:ln>
        </p:spPr>
      </p:pic>
      <p:sp>
        <p:nvSpPr>
          <p:cNvPr id="50" name="Google Shape;50;p5"/>
          <p:cNvSpPr txBox="1"/>
          <p:nvPr/>
        </p:nvSpPr>
        <p:spPr>
          <a:xfrm>
            <a:off x="4063621" y="4862430"/>
            <a:ext cx="4895924" cy="173124"/>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rgbClr val="7F7F7F"/>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51" name="Shape 51"/>
        <p:cNvGrpSpPr/>
        <p:nvPr/>
      </p:nvGrpSpPr>
      <p:grpSpPr>
        <a:xfrm>
          <a:off x="0" y="0"/>
          <a:ext cx="0" cy="0"/>
          <a:chOff x="0" y="0"/>
          <a:chExt cx="0" cy="0"/>
        </a:xfrm>
      </p:grpSpPr>
      <p:pic>
        <p:nvPicPr>
          <p:cNvPr descr="A picture containing screenshot&#10;&#10;Description automatically generated" id="52" name="Google Shape;52;p6"/>
          <p:cNvPicPr preferRelativeResize="0"/>
          <p:nvPr/>
        </p:nvPicPr>
        <p:blipFill rotWithShape="1">
          <a:blip r:embed="rId2">
            <a:alphaModFix/>
          </a:blip>
          <a:srcRect b="0" l="0" r="0" t="0"/>
          <a:stretch/>
        </p:blipFill>
        <p:spPr>
          <a:xfrm>
            <a:off x="1" y="0"/>
            <a:ext cx="9144000" cy="5143500"/>
          </a:xfrm>
          <a:prstGeom prst="rect">
            <a:avLst/>
          </a:prstGeom>
          <a:noFill/>
          <a:ln>
            <a:noFill/>
          </a:ln>
        </p:spPr>
      </p:pic>
      <p:sp>
        <p:nvSpPr>
          <p:cNvPr id="53" name="Google Shape;53;p6"/>
          <p:cNvSpPr txBox="1"/>
          <p:nvPr>
            <p:ph idx="1" type="body"/>
          </p:nvPr>
        </p:nvSpPr>
        <p:spPr>
          <a:xfrm>
            <a:off x="1671893" y="2053457"/>
            <a:ext cx="6110478" cy="222527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rgbClr val="3F3F3F"/>
              </a:buClr>
              <a:buSzPts val="1400"/>
              <a:buChar char="•"/>
              <a:defRPr sz="1400">
                <a:solidFill>
                  <a:srgbClr val="3F3F3F"/>
                </a:solidFill>
              </a:defRPr>
            </a:lvl1pPr>
            <a:lvl2pPr indent="-317500" lvl="1" marL="914400" algn="l">
              <a:lnSpc>
                <a:spcPct val="90000"/>
              </a:lnSpc>
              <a:spcBef>
                <a:spcPts val="400"/>
              </a:spcBef>
              <a:spcAft>
                <a:spcPts val="0"/>
              </a:spcAft>
              <a:buClr>
                <a:srgbClr val="3F3F3F"/>
              </a:buClr>
              <a:buSzPts val="1400"/>
              <a:buChar char="•"/>
              <a:defRPr sz="1400">
                <a:solidFill>
                  <a:srgbClr val="3F3F3F"/>
                </a:solidFill>
              </a:defRPr>
            </a:lvl2pPr>
            <a:lvl3pPr indent="-317500" lvl="2" marL="1371600" algn="l">
              <a:lnSpc>
                <a:spcPct val="90000"/>
              </a:lnSpc>
              <a:spcBef>
                <a:spcPts val="400"/>
              </a:spcBef>
              <a:spcAft>
                <a:spcPts val="0"/>
              </a:spcAft>
              <a:buClr>
                <a:srgbClr val="3F3F3F"/>
              </a:buClr>
              <a:buSzPts val="1400"/>
              <a:buChar char="•"/>
              <a:defRPr sz="1400">
                <a:solidFill>
                  <a:srgbClr val="3F3F3F"/>
                </a:solidFill>
              </a:defRPr>
            </a:lvl3pPr>
            <a:lvl4pPr indent="-317500" lvl="3" marL="1828800" algn="l">
              <a:lnSpc>
                <a:spcPct val="90000"/>
              </a:lnSpc>
              <a:spcBef>
                <a:spcPts val="400"/>
              </a:spcBef>
              <a:spcAft>
                <a:spcPts val="0"/>
              </a:spcAft>
              <a:buClr>
                <a:srgbClr val="3F3F3F"/>
              </a:buClr>
              <a:buSzPts val="1400"/>
              <a:buChar char="•"/>
              <a:defRPr sz="1400">
                <a:solidFill>
                  <a:srgbClr val="3F3F3F"/>
                </a:solidFill>
              </a:defRPr>
            </a:lvl4pPr>
            <a:lvl5pPr indent="-317500" lvl="4" marL="2286000" algn="l">
              <a:lnSpc>
                <a:spcPct val="90000"/>
              </a:lnSpc>
              <a:spcBef>
                <a:spcPts val="400"/>
              </a:spcBef>
              <a:spcAft>
                <a:spcPts val="0"/>
              </a:spcAft>
              <a:buClr>
                <a:srgbClr val="3F3F3F"/>
              </a:buClr>
              <a:buSzPts val="1400"/>
              <a:buChar char="•"/>
              <a:defRPr sz="1400">
                <a:solidFill>
                  <a:srgbClr val="3F3F3F"/>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54" name="Google Shape;54;p6"/>
          <p:cNvSpPr txBox="1"/>
          <p:nvPr>
            <p:ph type="title"/>
          </p:nvPr>
        </p:nvSpPr>
        <p:spPr>
          <a:xfrm>
            <a:off x="2970273" y="1357286"/>
            <a:ext cx="3269114" cy="560592"/>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rgbClr val="3F3F3F"/>
              </a:buClr>
              <a:buSzPts val="2400"/>
              <a:buFont typeface="Arial"/>
              <a:buNone/>
              <a:defRPr sz="2400">
                <a:solidFill>
                  <a:srgbClr val="3F3F3F"/>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55" name="Google Shape;55;p6"/>
          <p:cNvSpPr txBox="1"/>
          <p:nvPr/>
        </p:nvSpPr>
        <p:spPr>
          <a:xfrm>
            <a:off x="184455" y="4829841"/>
            <a:ext cx="4895924" cy="173124"/>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7F7F7F"/>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56" name="Shape 56"/>
        <p:cNvGrpSpPr/>
        <p:nvPr/>
      </p:nvGrpSpPr>
      <p:grpSpPr>
        <a:xfrm>
          <a:off x="0" y="0"/>
          <a:ext cx="0" cy="0"/>
          <a:chOff x="0" y="0"/>
          <a:chExt cx="0" cy="0"/>
        </a:xfrm>
      </p:grpSpPr>
      <p:sp>
        <p:nvSpPr>
          <p:cNvPr id="57" name="Google Shape;57;p7"/>
          <p:cNvSpPr/>
          <p:nvPr/>
        </p:nvSpPr>
        <p:spPr>
          <a:xfrm>
            <a:off x="0" y="0"/>
            <a:ext cx="9144000" cy="51435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nvGrpSpPr>
          <p:cNvPr id="58" name="Google Shape;58;p7"/>
          <p:cNvGrpSpPr/>
          <p:nvPr/>
        </p:nvGrpSpPr>
        <p:grpSpPr>
          <a:xfrm rot="10800000">
            <a:off x="7983506" y="4056507"/>
            <a:ext cx="551704" cy="559944"/>
            <a:chOff x="897887" y="745236"/>
            <a:chExt cx="735606" cy="746592"/>
          </a:xfrm>
        </p:grpSpPr>
        <p:sp>
          <p:nvSpPr>
            <p:cNvPr id="59" name="Google Shape;59;p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60" name="Google Shape;60;p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grpSp>
        <p:nvGrpSpPr>
          <p:cNvPr id="61" name="Google Shape;61;p7"/>
          <p:cNvGrpSpPr/>
          <p:nvPr/>
        </p:nvGrpSpPr>
        <p:grpSpPr>
          <a:xfrm flipH="1" rot="10800000">
            <a:off x="592105" y="4056507"/>
            <a:ext cx="551705" cy="559944"/>
            <a:chOff x="897887" y="745236"/>
            <a:chExt cx="735606" cy="746592"/>
          </a:xfrm>
        </p:grpSpPr>
        <p:sp>
          <p:nvSpPr>
            <p:cNvPr id="62" name="Google Shape;62;p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63" name="Google Shape;63;p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grpSp>
        <p:nvGrpSpPr>
          <p:cNvPr id="64" name="Google Shape;64;p7"/>
          <p:cNvGrpSpPr/>
          <p:nvPr/>
        </p:nvGrpSpPr>
        <p:grpSpPr>
          <a:xfrm flipH="1">
            <a:off x="7983506" y="558927"/>
            <a:ext cx="551704" cy="559944"/>
            <a:chOff x="897887" y="745236"/>
            <a:chExt cx="735606" cy="746592"/>
          </a:xfrm>
        </p:grpSpPr>
        <p:sp>
          <p:nvSpPr>
            <p:cNvPr id="65" name="Google Shape;65;p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66" name="Google Shape;66;p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sp>
        <p:nvSpPr>
          <p:cNvPr id="67" name="Google Shape;67;p7"/>
          <p:cNvSpPr txBox="1"/>
          <p:nvPr>
            <p:ph idx="1" type="body"/>
          </p:nvPr>
        </p:nvSpPr>
        <p:spPr>
          <a:xfrm>
            <a:off x="1813943" y="1733088"/>
            <a:ext cx="5633038" cy="2545839"/>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rgbClr val="3F3F3F"/>
              </a:buClr>
              <a:buSzPts val="1400"/>
              <a:buNone/>
              <a:defRPr sz="1400">
                <a:solidFill>
                  <a:srgbClr val="3F3F3F"/>
                </a:solidFill>
              </a:defRPr>
            </a:lvl1pPr>
            <a:lvl2pPr indent="-317500" lvl="1" marL="914400" algn="l">
              <a:lnSpc>
                <a:spcPct val="90000"/>
              </a:lnSpc>
              <a:spcBef>
                <a:spcPts val="400"/>
              </a:spcBef>
              <a:spcAft>
                <a:spcPts val="0"/>
              </a:spcAft>
              <a:buClr>
                <a:srgbClr val="3F3F3F"/>
              </a:buClr>
              <a:buSzPts val="1400"/>
              <a:buChar char="•"/>
              <a:defRPr sz="1400">
                <a:solidFill>
                  <a:srgbClr val="3F3F3F"/>
                </a:solidFill>
              </a:defRPr>
            </a:lvl2pPr>
            <a:lvl3pPr indent="-317500" lvl="2" marL="1371600" algn="l">
              <a:lnSpc>
                <a:spcPct val="90000"/>
              </a:lnSpc>
              <a:spcBef>
                <a:spcPts val="400"/>
              </a:spcBef>
              <a:spcAft>
                <a:spcPts val="0"/>
              </a:spcAft>
              <a:buClr>
                <a:srgbClr val="3F3F3F"/>
              </a:buClr>
              <a:buSzPts val="1400"/>
              <a:buChar char="•"/>
              <a:defRPr sz="1400">
                <a:solidFill>
                  <a:srgbClr val="3F3F3F"/>
                </a:solidFill>
              </a:defRPr>
            </a:lvl3pPr>
            <a:lvl4pPr indent="-317500" lvl="3" marL="1828800" algn="l">
              <a:lnSpc>
                <a:spcPct val="90000"/>
              </a:lnSpc>
              <a:spcBef>
                <a:spcPts val="400"/>
              </a:spcBef>
              <a:spcAft>
                <a:spcPts val="0"/>
              </a:spcAft>
              <a:buClr>
                <a:srgbClr val="3F3F3F"/>
              </a:buClr>
              <a:buSzPts val="1400"/>
              <a:buChar char="•"/>
              <a:defRPr sz="1400">
                <a:solidFill>
                  <a:srgbClr val="3F3F3F"/>
                </a:solidFill>
              </a:defRPr>
            </a:lvl4pPr>
            <a:lvl5pPr indent="-317500" lvl="4" marL="2286000" algn="l">
              <a:lnSpc>
                <a:spcPct val="90000"/>
              </a:lnSpc>
              <a:spcBef>
                <a:spcPts val="400"/>
              </a:spcBef>
              <a:spcAft>
                <a:spcPts val="0"/>
              </a:spcAft>
              <a:buClr>
                <a:srgbClr val="3F3F3F"/>
              </a:buClr>
              <a:buSzPts val="1400"/>
              <a:buChar char="•"/>
              <a:defRPr sz="1400">
                <a:solidFill>
                  <a:srgbClr val="3F3F3F"/>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68" name="Google Shape;68;p7"/>
          <p:cNvSpPr txBox="1"/>
          <p:nvPr>
            <p:ph type="title"/>
          </p:nvPr>
        </p:nvSpPr>
        <p:spPr>
          <a:xfrm>
            <a:off x="1813943" y="898853"/>
            <a:ext cx="5633038" cy="634442"/>
          </a:xfrm>
          <a:prstGeom prst="rect">
            <a:avLst/>
          </a:prstGeom>
          <a:noFill/>
          <a:ln>
            <a:noFill/>
          </a:ln>
        </p:spPr>
        <p:txBody>
          <a:bodyPr anchorCtr="0" anchor="ctr" bIns="34275" lIns="68575" spcFirstLastPara="1" rIns="68575" wrap="square" tIns="34275">
            <a:normAutofit/>
          </a:bodyPr>
          <a:lstStyle>
            <a:lvl1pPr lvl="0" algn="l">
              <a:lnSpc>
                <a:spcPct val="90000"/>
              </a:lnSpc>
              <a:spcBef>
                <a:spcPts val="0"/>
              </a:spcBef>
              <a:spcAft>
                <a:spcPts val="0"/>
              </a:spcAft>
              <a:buClr>
                <a:srgbClr val="3F3F3F"/>
              </a:buClr>
              <a:buSzPts val="2700"/>
              <a:buFont typeface="Arial"/>
              <a:buNone/>
              <a:defRPr sz="2700">
                <a:solidFill>
                  <a:srgbClr val="3F3F3F"/>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grpSp>
        <p:nvGrpSpPr>
          <p:cNvPr id="69" name="Google Shape;69;p7"/>
          <p:cNvGrpSpPr/>
          <p:nvPr/>
        </p:nvGrpSpPr>
        <p:grpSpPr>
          <a:xfrm flipH="1" rot="-5400000">
            <a:off x="589983" y="511863"/>
            <a:ext cx="548640" cy="560873"/>
            <a:chOff x="897887" y="745236"/>
            <a:chExt cx="731520" cy="747831"/>
          </a:xfrm>
        </p:grpSpPr>
        <p:sp>
          <p:nvSpPr>
            <p:cNvPr id="70" name="Google Shape;70;p7"/>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71" name="Google Shape;71;p7"/>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sp>
        <p:nvSpPr>
          <p:cNvPr id="72" name="Google Shape;72;p7"/>
          <p:cNvSpPr txBox="1"/>
          <p:nvPr/>
        </p:nvSpPr>
        <p:spPr>
          <a:xfrm>
            <a:off x="2887218" y="167041"/>
            <a:ext cx="3369563" cy="173124"/>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BABABA"/>
                </a:solidFill>
                <a:latin typeface="Arial"/>
                <a:ea typeface="Arial"/>
                <a:cs typeface="Arial"/>
                <a:sym typeface="Arial"/>
              </a:rPr>
              <a:t>FLORIDA INTERNATIONAL UNIVERSITY</a:t>
            </a:r>
            <a:endParaRPr b="0" i="0" sz="1100" u="none" cap="none" strike="noStrike">
              <a:solidFill>
                <a:srgbClr val="000000"/>
              </a:solidFill>
              <a:latin typeface="Arial"/>
              <a:ea typeface="Arial"/>
              <a:cs typeface="Arial"/>
              <a:sym typeface="Arial"/>
            </a:endParaRPr>
          </a:p>
        </p:txBody>
      </p:sp>
      <p:sp>
        <p:nvSpPr>
          <p:cNvPr id="73" name="Google Shape;73;p7"/>
          <p:cNvSpPr txBox="1"/>
          <p:nvPr/>
        </p:nvSpPr>
        <p:spPr>
          <a:xfrm>
            <a:off x="2887217" y="4803335"/>
            <a:ext cx="3369563" cy="173124"/>
          </a:xfrm>
          <a:prstGeom prst="rect">
            <a:avLst/>
          </a:prstGeom>
          <a:noFill/>
          <a:ln>
            <a:noFill/>
          </a:ln>
        </p:spPr>
        <p:txBody>
          <a:bodyPr anchorCtr="0" anchor="t" bIns="34275" lIns="68575" spcFirstLastPara="1" rIns="68575" wrap="square" tIns="34275">
            <a:spAutoFit/>
          </a:bodyPr>
          <a:lstStyle/>
          <a:p>
            <a:pPr indent="0" lvl="0" marL="0" marR="0" rtl="0" algn="ctr">
              <a:lnSpc>
                <a:spcPct val="100000"/>
              </a:lnSpc>
              <a:spcBef>
                <a:spcPts val="0"/>
              </a:spcBef>
              <a:spcAft>
                <a:spcPts val="0"/>
              </a:spcAft>
              <a:buClr>
                <a:srgbClr val="000000"/>
              </a:buClr>
              <a:buSzPts val="700"/>
              <a:buFont typeface="Arial"/>
              <a:buNone/>
            </a:pPr>
            <a:r>
              <a:rPr b="0" i="0" lang="en" sz="700" u="none" cap="none" strike="noStrike">
                <a:solidFill>
                  <a:srgbClr val="7F7F7F"/>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74" name="Shape 74"/>
        <p:cNvGrpSpPr/>
        <p:nvPr/>
      </p:nvGrpSpPr>
      <p:grpSpPr>
        <a:xfrm>
          <a:off x="0" y="0"/>
          <a:ext cx="0" cy="0"/>
          <a:chOff x="0" y="0"/>
          <a:chExt cx="0" cy="0"/>
        </a:xfrm>
      </p:grpSpPr>
      <p:sp>
        <p:nvSpPr>
          <p:cNvPr id="75" name="Google Shape;75;p8"/>
          <p:cNvSpPr/>
          <p:nvPr/>
        </p:nvSpPr>
        <p:spPr>
          <a:xfrm>
            <a:off x="0" y="0"/>
            <a:ext cx="9144000" cy="51435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76" name="Google Shape;76;p8"/>
          <p:cNvSpPr/>
          <p:nvPr>
            <p:ph idx="2" type="pic"/>
          </p:nvPr>
        </p:nvSpPr>
        <p:spPr>
          <a:xfrm>
            <a:off x="2920429" y="402869"/>
            <a:ext cx="5678212" cy="4349795"/>
          </a:xfrm>
          <a:prstGeom prst="corner">
            <a:avLst>
              <a:gd fmla="val 83572" name="adj1"/>
              <a:gd fmla="val 113968" name="adj2"/>
            </a:avLst>
          </a:prstGeom>
          <a:noFill/>
          <a:ln>
            <a:noFill/>
          </a:ln>
        </p:spPr>
      </p:sp>
      <p:pic>
        <p:nvPicPr>
          <p:cNvPr descr="A close up of a sign&#10;&#10;Description automatically generated" id="77" name="Google Shape;77;p8"/>
          <p:cNvPicPr preferRelativeResize="0"/>
          <p:nvPr/>
        </p:nvPicPr>
        <p:blipFill rotWithShape="1">
          <a:blip r:embed="rId2">
            <a:alphaModFix/>
          </a:blip>
          <a:srcRect b="0" l="0" r="0" t="0"/>
          <a:stretch/>
        </p:blipFill>
        <p:spPr>
          <a:xfrm>
            <a:off x="155740" y="4592888"/>
            <a:ext cx="913163" cy="422910"/>
          </a:xfrm>
          <a:prstGeom prst="rect">
            <a:avLst/>
          </a:prstGeom>
          <a:noFill/>
          <a:ln>
            <a:noFill/>
          </a:ln>
        </p:spPr>
      </p:pic>
      <p:sp>
        <p:nvSpPr>
          <p:cNvPr id="78" name="Google Shape;78;p8"/>
          <p:cNvSpPr txBox="1"/>
          <p:nvPr>
            <p:ph type="title"/>
          </p:nvPr>
        </p:nvSpPr>
        <p:spPr>
          <a:xfrm>
            <a:off x="544530" y="408396"/>
            <a:ext cx="1937413" cy="422910"/>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accent3"/>
              </a:buClr>
              <a:buSzPts val="1800"/>
              <a:buFont typeface="Arial"/>
              <a:buNone/>
              <a:defRPr sz="1800">
                <a:solidFill>
                  <a:schemeClr val="accent3"/>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79" name="Google Shape;79;p8"/>
          <p:cNvSpPr txBox="1"/>
          <p:nvPr>
            <p:ph idx="1" type="body"/>
          </p:nvPr>
        </p:nvSpPr>
        <p:spPr>
          <a:xfrm>
            <a:off x="544532" y="1028653"/>
            <a:ext cx="1937411" cy="2583226"/>
          </a:xfrm>
          <a:prstGeom prst="rect">
            <a:avLst/>
          </a:prstGeom>
          <a:noFill/>
          <a:ln>
            <a:noFill/>
          </a:ln>
        </p:spPr>
        <p:txBody>
          <a:bodyPr anchorCtr="0" anchor="t" bIns="34275" lIns="68575" spcFirstLastPara="1" rIns="68575" wrap="square" tIns="34275">
            <a:normAutofit/>
          </a:bodyPr>
          <a:lstStyle>
            <a:lvl1pPr indent="-228600" lvl="0" marL="457200" algn="l">
              <a:lnSpc>
                <a:spcPct val="90000"/>
              </a:lnSpc>
              <a:spcBef>
                <a:spcPts val="800"/>
              </a:spcBef>
              <a:spcAft>
                <a:spcPts val="0"/>
              </a:spcAft>
              <a:buClr>
                <a:srgbClr val="3F3F3F"/>
              </a:buClr>
              <a:buSzPts val="1200"/>
              <a:buNone/>
              <a:defRPr sz="1200">
                <a:solidFill>
                  <a:srgbClr val="3F3F3F"/>
                </a:solidFill>
              </a:defRPr>
            </a:lvl1pPr>
            <a:lvl2pPr indent="-228600" lvl="1" marL="914400" algn="l">
              <a:lnSpc>
                <a:spcPct val="90000"/>
              </a:lnSpc>
              <a:spcBef>
                <a:spcPts val="400"/>
              </a:spcBef>
              <a:spcAft>
                <a:spcPts val="0"/>
              </a:spcAft>
              <a:buClr>
                <a:schemeClr val="accent5"/>
              </a:buClr>
              <a:buSzPts val="1100"/>
              <a:buNone/>
              <a:defRPr sz="1100"/>
            </a:lvl2pPr>
            <a:lvl3pPr indent="-228600" lvl="2" marL="1371600" algn="l">
              <a:lnSpc>
                <a:spcPct val="90000"/>
              </a:lnSpc>
              <a:spcBef>
                <a:spcPts val="400"/>
              </a:spcBef>
              <a:spcAft>
                <a:spcPts val="0"/>
              </a:spcAft>
              <a:buClr>
                <a:schemeClr val="accent5"/>
              </a:buClr>
              <a:buSzPts val="900"/>
              <a:buNone/>
              <a:defRPr sz="900"/>
            </a:lvl3pPr>
            <a:lvl4pPr indent="-228600" lvl="3" marL="1828800" algn="l">
              <a:lnSpc>
                <a:spcPct val="90000"/>
              </a:lnSpc>
              <a:spcBef>
                <a:spcPts val="400"/>
              </a:spcBef>
              <a:spcAft>
                <a:spcPts val="0"/>
              </a:spcAft>
              <a:buClr>
                <a:schemeClr val="accent5"/>
              </a:buClr>
              <a:buSzPts val="800"/>
              <a:buNone/>
              <a:defRPr sz="800"/>
            </a:lvl4pPr>
            <a:lvl5pPr indent="-228600" lvl="4" marL="2286000" algn="l">
              <a:lnSpc>
                <a:spcPct val="90000"/>
              </a:lnSpc>
              <a:spcBef>
                <a:spcPts val="400"/>
              </a:spcBef>
              <a:spcAft>
                <a:spcPts val="0"/>
              </a:spcAft>
              <a:buClr>
                <a:schemeClr val="accent5"/>
              </a:buClr>
              <a:buSzPts val="800"/>
              <a:buNone/>
              <a:defRPr sz="800"/>
            </a:lvl5pPr>
            <a:lvl6pPr indent="-228600" lvl="5" marL="2743200" algn="l">
              <a:lnSpc>
                <a:spcPct val="90000"/>
              </a:lnSpc>
              <a:spcBef>
                <a:spcPts val="400"/>
              </a:spcBef>
              <a:spcAft>
                <a:spcPts val="0"/>
              </a:spcAft>
              <a:buClr>
                <a:schemeClr val="dk1"/>
              </a:buClr>
              <a:buSzPts val="800"/>
              <a:buNone/>
              <a:defRPr sz="800"/>
            </a:lvl6pPr>
            <a:lvl7pPr indent="-228600" lvl="6" marL="3200400" algn="l">
              <a:lnSpc>
                <a:spcPct val="90000"/>
              </a:lnSpc>
              <a:spcBef>
                <a:spcPts val="400"/>
              </a:spcBef>
              <a:spcAft>
                <a:spcPts val="0"/>
              </a:spcAft>
              <a:buClr>
                <a:schemeClr val="dk1"/>
              </a:buClr>
              <a:buSzPts val="800"/>
              <a:buNone/>
              <a:defRPr sz="800"/>
            </a:lvl7pPr>
            <a:lvl8pPr indent="-228600" lvl="7" marL="3657600" algn="l">
              <a:lnSpc>
                <a:spcPct val="90000"/>
              </a:lnSpc>
              <a:spcBef>
                <a:spcPts val="400"/>
              </a:spcBef>
              <a:spcAft>
                <a:spcPts val="0"/>
              </a:spcAft>
              <a:buClr>
                <a:schemeClr val="dk1"/>
              </a:buClr>
              <a:buSzPts val="800"/>
              <a:buNone/>
              <a:defRPr sz="800"/>
            </a:lvl8pPr>
            <a:lvl9pPr indent="-228600" lvl="8" marL="4114800" algn="l">
              <a:lnSpc>
                <a:spcPct val="90000"/>
              </a:lnSpc>
              <a:spcBef>
                <a:spcPts val="400"/>
              </a:spcBef>
              <a:spcAft>
                <a:spcPts val="0"/>
              </a:spcAft>
              <a:buClr>
                <a:schemeClr val="dk1"/>
              </a:buClr>
              <a:buSzPts val="800"/>
              <a:buNone/>
              <a:defRPr sz="800"/>
            </a:lvl9pPr>
          </a:lstStyle>
          <a:p/>
        </p:txBody>
      </p:sp>
      <p:grpSp>
        <p:nvGrpSpPr>
          <p:cNvPr id="80" name="Google Shape;80;p8"/>
          <p:cNvGrpSpPr/>
          <p:nvPr/>
        </p:nvGrpSpPr>
        <p:grpSpPr>
          <a:xfrm>
            <a:off x="2920429" y="325755"/>
            <a:ext cx="5678212" cy="794674"/>
            <a:chOff x="3893905" y="434339"/>
            <a:chExt cx="7570949" cy="1059565"/>
          </a:xfrm>
        </p:grpSpPr>
        <p:sp>
          <p:nvSpPr>
            <p:cNvPr id="81" name="Google Shape;81;p8"/>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82" name="Google Shape;82;p8"/>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83" name="Google Shape;83;p8"/>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sp>
        <p:nvSpPr>
          <p:cNvPr id="84" name="Google Shape;84;p8"/>
          <p:cNvSpPr txBox="1"/>
          <p:nvPr/>
        </p:nvSpPr>
        <p:spPr>
          <a:xfrm>
            <a:off x="4063621" y="4862430"/>
            <a:ext cx="4895924" cy="173124"/>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rgbClr val="7F7F7F"/>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85" name="Shape 85"/>
        <p:cNvGrpSpPr/>
        <p:nvPr/>
      </p:nvGrpSpPr>
      <p:grpSpPr>
        <a:xfrm>
          <a:off x="0" y="0"/>
          <a:ext cx="0" cy="0"/>
          <a:chOff x="0" y="0"/>
          <a:chExt cx="0" cy="0"/>
        </a:xfrm>
      </p:grpSpPr>
      <p:pic>
        <p:nvPicPr>
          <p:cNvPr descr="A screenshot of a cell phone&#10;&#10;Description automatically generated" id="86" name="Google Shape;86;p9"/>
          <p:cNvPicPr preferRelativeResize="0"/>
          <p:nvPr/>
        </p:nvPicPr>
        <p:blipFill rotWithShape="1">
          <a:blip r:embed="rId2">
            <a:alphaModFix/>
          </a:blip>
          <a:srcRect b="0" l="0" r="0" t="0"/>
          <a:stretch/>
        </p:blipFill>
        <p:spPr>
          <a:xfrm>
            <a:off x="-1" y="0"/>
            <a:ext cx="9144001" cy="5143500"/>
          </a:xfrm>
          <a:prstGeom prst="rect">
            <a:avLst/>
          </a:prstGeom>
          <a:noFill/>
          <a:ln>
            <a:noFill/>
          </a:ln>
        </p:spPr>
      </p:pic>
      <p:sp>
        <p:nvSpPr>
          <p:cNvPr id="87" name="Google Shape;87;p9"/>
          <p:cNvSpPr txBox="1"/>
          <p:nvPr/>
        </p:nvSpPr>
        <p:spPr>
          <a:xfrm>
            <a:off x="2433131" y="1219606"/>
            <a:ext cx="4343400" cy="698272"/>
          </a:xfrm>
          <a:prstGeom prst="rect">
            <a:avLst/>
          </a:prstGeom>
          <a:noFill/>
          <a:ln>
            <a:noFill/>
          </a:ln>
        </p:spPr>
        <p:txBody>
          <a:bodyPr anchorCtr="0" anchor="ctr" bIns="34275" lIns="68575" spcFirstLastPara="1" rIns="68575" wrap="square" tIns="34275">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2700" u="none" cap="none" strike="noStrike">
              <a:solidFill>
                <a:srgbClr val="3F3F3F"/>
              </a:solidFill>
              <a:latin typeface="Arial"/>
              <a:ea typeface="Arial"/>
              <a:cs typeface="Arial"/>
              <a:sym typeface="Arial"/>
            </a:endParaRPr>
          </a:p>
        </p:txBody>
      </p:sp>
      <p:sp>
        <p:nvSpPr>
          <p:cNvPr id="88" name="Google Shape;88;p9"/>
          <p:cNvSpPr txBox="1"/>
          <p:nvPr>
            <p:ph idx="1" type="body"/>
          </p:nvPr>
        </p:nvSpPr>
        <p:spPr>
          <a:xfrm>
            <a:off x="1671893" y="2053457"/>
            <a:ext cx="6110478" cy="2225278"/>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rgbClr val="3F3F3F"/>
              </a:buClr>
              <a:buSzPts val="1400"/>
              <a:buChar char="•"/>
              <a:defRPr sz="1400">
                <a:solidFill>
                  <a:srgbClr val="3F3F3F"/>
                </a:solidFill>
              </a:defRPr>
            </a:lvl1pPr>
            <a:lvl2pPr indent="-317500" lvl="1" marL="914400" algn="l">
              <a:lnSpc>
                <a:spcPct val="90000"/>
              </a:lnSpc>
              <a:spcBef>
                <a:spcPts val="400"/>
              </a:spcBef>
              <a:spcAft>
                <a:spcPts val="0"/>
              </a:spcAft>
              <a:buClr>
                <a:srgbClr val="3F3F3F"/>
              </a:buClr>
              <a:buSzPts val="1400"/>
              <a:buChar char="•"/>
              <a:defRPr sz="1400">
                <a:solidFill>
                  <a:srgbClr val="3F3F3F"/>
                </a:solidFill>
              </a:defRPr>
            </a:lvl2pPr>
            <a:lvl3pPr indent="-317500" lvl="2" marL="1371600" algn="l">
              <a:lnSpc>
                <a:spcPct val="90000"/>
              </a:lnSpc>
              <a:spcBef>
                <a:spcPts val="400"/>
              </a:spcBef>
              <a:spcAft>
                <a:spcPts val="0"/>
              </a:spcAft>
              <a:buClr>
                <a:srgbClr val="3F3F3F"/>
              </a:buClr>
              <a:buSzPts val="1400"/>
              <a:buChar char="•"/>
              <a:defRPr sz="1400">
                <a:solidFill>
                  <a:srgbClr val="3F3F3F"/>
                </a:solidFill>
              </a:defRPr>
            </a:lvl3pPr>
            <a:lvl4pPr indent="-317500" lvl="3" marL="1828800" algn="l">
              <a:lnSpc>
                <a:spcPct val="90000"/>
              </a:lnSpc>
              <a:spcBef>
                <a:spcPts val="400"/>
              </a:spcBef>
              <a:spcAft>
                <a:spcPts val="0"/>
              </a:spcAft>
              <a:buClr>
                <a:srgbClr val="3F3F3F"/>
              </a:buClr>
              <a:buSzPts val="1400"/>
              <a:buChar char="•"/>
              <a:defRPr sz="1400">
                <a:solidFill>
                  <a:srgbClr val="3F3F3F"/>
                </a:solidFill>
              </a:defRPr>
            </a:lvl4pPr>
            <a:lvl5pPr indent="-317500" lvl="4" marL="2286000" algn="l">
              <a:lnSpc>
                <a:spcPct val="90000"/>
              </a:lnSpc>
              <a:spcBef>
                <a:spcPts val="400"/>
              </a:spcBef>
              <a:spcAft>
                <a:spcPts val="0"/>
              </a:spcAft>
              <a:buClr>
                <a:srgbClr val="3F3F3F"/>
              </a:buClr>
              <a:buSzPts val="1400"/>
              <a:buChar char="•"/>
              <a:defRPr sz="1400">
                <a:solidFill>
                  <a:srgbClr val="3F3F3F"/>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89" name="Google Shape;89;p9"/>
          <p:cNvSpPr txBox="1"/>
          <p:nvPr>
            <p:ph type="title"/>
          </p:nvPr>
        </p:nvSpPr>
        <p:spPr>
          <a:xfrm>
            <a:off x="2970273" y="1357286"/>
            <a:ext cx="3269114" cy="560592"/>
          </a:xfrm>
          <a:prstGeom prst="rect">
            <a:avLst/>
          </a:prstGeom>
          <a:noFill/>
          <a:ln>
            <a:noFill/>
          </a:ln>
        </p:spPr>
        <p:txBody>
          <a:bodyPr anchorCtr="0" anchor="ctr" bIns="34275" lIns="68575" spcFirstLastPara="1" rIns="68575" wrap="square" tIns="34275">
            <a:noAutofit/>
          </a:bodyPr>
          <a:lstStyle>
            <a:lvl1pPr lvl="0" algn="ctr">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sp>
        <p:nvSpPr>
          <p:cNvPr id="90" name="Google Shape;90;p9"/>
          <p:cNvSpPr txBox="1"/>
          <p:nvPr/>
        </p:nvSpPr>
        <p:spPr>
          <a:xfrm>
            <a:off x="184455" y="4829841"/>
            <a:ext cx="4895924" cy="173124"/>
          </a:xfrm>
          <a:prstGeom prst="rect">
            <a:avLst/>
          </a:prstGeom>
          <a:noFill/>
          <a:ln>
            <a:noFill/>
          </a:ln>
        </p:spPr>
        <p:txBody>
          <a:bodyPr anchorCtr="0" anchor="t" bIns="34275" lIns="68575" spcFirstLastPara="1" rIns="68575" wrap="square" tIns="34275">
            <a:spAutoFit/>
          </a:bodyPr>
          <a:lstStyle/>
          <a:p>
            <a:pPr indent="0" lvl="0" marL="0" marR="0" rtl="0" algn="l">
              <a:lnSpc>
                <a:spcPct val="100000"/>
              </a:lnSpc>
              <a:spcBef>
                <a:spcPts val="0"/>
              </a:spcBef>
              <a:spcAft>
                <a:spcPts val="0"/>
              </a:spcAft>
              <a:buClr>
                <a:srgbClr val="000000"/>
              </a:buClr>
              <a:buSzPts val="700"/>
              <a:buFont typeface="Arial"/>
              <a:buNone/>
            </a:pPr>
            <a:r>
              <a:rPr b="0" i="0" lang="en" sz="700" u="none" cap="none" strike="noStrike">
                <a:solidFill>
                  <a:srgbClr val="7F7F7F"/>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91" name="Shape 91"/>
        <p:cNvGrpSpPr/>
        <p:nvPr/>
      </p:nvGrpSpPr>
      <p:grpSpPr>
        <a:xfrm>
          <a:off x="0" y="0"/>
          <a:ext cx="0" cy="0"/>
          <a:chOff x="0" y="0"/>
          <a:chExt cx="0" cy="0"/>
        </a:xfrm>
      </p:grpSpPr>
      <p:sp>
        <p:nvSpPr>
          <p:cNvPr id="92" name="Google Shape;92;p10"/>
          <p:cNvSpPr/>
          <p:nvPr/>
        </p:nvSpPr>
        <p:spPr>
          <a:xfrm>
            <a:off x="0" y="0"/>
            <a:ext cx="9144000" cy="51435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93" name="Google Shape;93;p10"/>
          <p:cNvSpPr txBox="1"/>
          <p:nvPr>
            <p:ph idx="1" type="body"/>
          </p:nvPr>
        </p:nvSpPr>
        <p:spPr>
          <a:xfrm>
            <a:off x="2461652" y="1341500"/>
            <a:ext cx="5947203" cy="3131446"/>
          </a:xfrm>
          <a:prstGeom prst="rect">
            <a:avLst/>
          </a:prstGeom>
          <a:noFill/>
          <a:ln>
            <a:noFill/>
          </a:ln>
        </p:spPr>
        <p:txBody>
          <a:bodyPr anchorCtr="0" anchor="t" bIns="34275" lIns="68575" spcFirstLastPara="1" rIns="68575" wrap="square" tIns="34275">
            <a:normAutofit/>
          </a:bodyPr>
          <a:lstStyle>
            <a:lvl1pPr indent="-317500" lvl="0" marL="457200" algn="l">
              <a:lnSpc>
                <a:spcPct val="90000"/>
              </a:lnSpc>
              <a:spcBef>
                <a:spcPts val="800"/>
              </a:spcBef>
              <a:spcAft>
                <a:spcPts val="0"/>
              </a:spcAft>
              <a:buClr>
                <a:srgbClr val="3F3F3F"/>
              </a:buClr>
              <a:buSzPts val="1400"/>
              <a:buChar char="•"/>
              <a:defRPr sz="1400">
                <a:solidFill>
                  <a:srgbClr val="3F3F3F"/>
                </a:solidFill>
              </a:defRPr>
            </a:lvl1pPr>
            <a:lvl2pPr indent="-317500" lvl="1" marL="914400" algn="l">
              <a:lnSpc>
                <a:spcPct val="90000"/>
              </a:lnSpc>
              <a:spcBef>
                <a:spcPts val="400"/>
              </a:spcBef>
              <a:spcAft>
                <a:spcPts val="0"/>
              </a:spcAft>
              <a:buClr>
                <a:srgbClr val="3F3F3F"/>
              </a:buClr>
              <a:buSzPts val="1400"/>
              <a:buChar char="•"/>
              <a:defRPr sz="1400">
                <a:solidFill>
                  <a:srgbClr val="3F3F3F"/>
                </a:solidFill>
              </a:defRPr>
            </a:lvl2pPr>
            <a:lvl3pPr indent="-317500" lvl="2" marL="1371600" algn="l">
              <a:lnSpc>
                <a:spcPct val="90000"/>
              </a:lnSpc>
              <a:spcBef>
                <a:spcPts val="400"/>
              </a:spcBef>
              <a:spcAft>
                <a:spcPts val="0"/>
              </a:spcAft>
              <a:buClr>
                <a:srgbClr val="3F3F3F"/>
              </a:buClr>
              <a:buSzPts val="1400"/>
              <a:buChar char="•"/>
              <a:defRPr sz="1400">
                <a:solidFill>
                  <a:srgbClr val="3F3F3F"/>
                </a:solidFill>
              </a:defRPr>
            </a:lvl3pPr>
            <a:lvl4pPr indent="-317500" lvl="3" marL="1828800" algn="l">
              <a:lnSpc>
                <a:spcPct val="90000"/>
              </a:lnSpc>
              <a:spcBef>
                <a:spcPts val="400"/>
              </a:spcBef>
              <a:spcAft>
                <a:spcPts val="0"/>
              </a:spcAft>
              <a:buClr>
                <a:srgbClr val="3F3F3F"/>
              </a:buClr>
              <a:buSzPts val="1400"/>
              <a:buChar char="•"/>
              <a:defRPr sz="1400">
                <a:solidFill>
                  <a:srgbClr val="3F3F3F"/>
                </a:solidFill>
              </a:defRPr>
            </a:lvl4pPr>
            <a:lvl5pPr indent="-317500" lvl="4" marL="2286000" algn="l">
              <a:lnSpc>
                <a:spcPct val="90000"/>
              </a:lnSpc>
              <a:spcBef>
                <a:spcPts val="400"/>
              </a:spcBef>
              <a:spcAft>
                <a:spcPts val="0"/>
              </a:spcAft>
              <a:buClr>
                <a:srgbClr val="3F3F3F"/>
              </a:buClr>
              <a:buSzPts val="1400"/>
              <a:buChar char="•"/>
              <a:defRPr sz="1400">
                <a:solidFill>
                  <a:srgbClr val="3F3F3F"/>
                </a:solidFill>
              </a:defRPr>
            </a:lvl5pPr>
            <a:lvl6pPr indent="-317500" lvl="5" marL="2743200" algn="l">
              <a:lnSpc>
                <a:spcPct val="90000"/>
              </a:lnSpc>
              <a:spcBef>
                <a:spcPts val="400"/>
              </a:spcBef>
              <a:spcAft>
                <a:spcPts val="0"/>
              </a:spcAft>
              <a:buClr>
                <a:schemeClr val="dk1"/>
              </a:buClr>
              <a:buSzPts val="1400"/>
              <a:buChar char="•"/>
              <a:defRPr/>
            </a:lvl6pPr>
            <a:lvl7pPr indent="-317500" lvl="6" marL="3200400" algn="l">
              <a:lnSpc>
                <a:spcPct val="90000"/>
              </a:lnSpc>
              <a:spcBef>
                <a:spcPts val="400"/>
              </a:spcBef>
              <a:spcAft>
                <a:spcPts val="0"/>
              </a:spcAft>
              <a:buClr>
                <a:schemeClr val="dk1"/>
              </a:buClr>
              <a:buSzPts val="1400"/>
              <a:buChar char="•"/>
              <a:defRPr/>
            </a:lvl7pPr>
            <a:lvl8pPr indent="-317500" lvl="7" marL="3657600" algn="l">
              <a:lnSpc>
                <a:spcPct val="90000"/>
              </a:lnSpc>
              <a:spcBef>
                <a:spcPts val="400"/>
              </a:spcBef>
              <a:spcAft>
                <a:spcPts val="0"/>
              </a:spcAft>
              <a:buClr>
                <a:schemeClr val="dk1"/>
              </a:buClr>
              <a:buSzPts val="1400"/>
              <a:buChar char="•"/>
              <a:defRPr/>
            </a:lvl8pPr>
            <a:lvl9pPr indent="-317500" lvl="8" marL="4114800" algn="l">
              <a:lnSpc>
                <a:spcPct val="90000"/>
              </a:lnSpc>
              <a:spcBef>
                <a:spcPts val="400"/>
              </a:spcBef>
              <a:spcAft>
                <a:spcPts val="0"/>
              </a:spcAft>
              <a:buClr>
                <a:schemeClr val="dk1"/>
              </a:buClr>
              <a:buSzPts val="1400"/>
              <a:buChar char="•"/>
              <a:defRPr/>
            </a:lvl9pPr>
          </a:lstStyle>
          <a:p/>
        </p:txBody>
      </p:sp>
      <p:sp>
        <p:nvSpPr>
          <p:cNvPr id="94" name="Google Shape;94;p10"/>
          <p:cNvSpPr txBox="1"/>
          <p:nvPr>
            <p:ph type="title"/>
          </p:nvPr>
        </p:nvSpPr>
        <p:spPr>
          <a:xfrm>
            <a:off x="2461652" y="614886"/>
            <a:ext cx="5947203" cy="560592"/>
          </a:xfrm>
          <a:prstGeom prst="rect">
            <a:avLst/>
          </a:prstGeom>
          <a:noFill/>
          <a:ln>
            <a:noFill/>
          </a:ln>
        </p:spPr>
        <p:txBody>
          <a:bodyPr anchorCtr="0" anchor="ctr" bIns="34275" lIns="68575" spcFirstLastPara="1" rIns="68575" wrap="square" tIns="34275">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p:txBody>
      </p:sp>
      <p:pic>
        <p:nvPicPr>
          <p:cNvPr descr="A blue sky&#10;&#10;Description automatically generated" id="95" name="Google Shape;95;p10"/>
          <p:cNvPicPr preferRelativeResize="0"/>
          <p:nvPr/>
        </p:nvPicPr>
        <p:blipFill rotWithShape="1">
          <a:blip r:embed="rId2">
            <a:alphaModFix/>
          </a:blip>
          <a:srcRect b="0" l="0" r="0" t="0"/>
          <a:stretch/>
        </p:blipFill>
        <p:spPr>
          <a:xfrm>
            <a:off x="0" y="1"/>
            <a:ext cx="1849348" cy="5143500"/>
          </a:xfrm>
          <a:prstGeom prst="rect">
            <a:avLst/>
          </a:prstGeom>
          <a:noFill/>
          <a:ln>
            <a:noFill/>
          </a:ln>
        </p:spPr>
      </p:pic>
      <p:pic>
        <p:nvPicPr>
          <p:cNvPr descr="A close up of a sign&#10;&#10;Description automatically generated" id="96" name="Google Shape;96;p10"/>
          <p:cNvPicPr preferRelativeResize="0"/>
          <p:nvPr/>
        </p:nvPicPr>
        <p:blipFill rotWithShape="1">
          <a:blip r:embed="rId3">
            <a:alphaModFix/>
          </a:blip>
          <a:srcRect b="0" l="0" r="0" t="0"/>
          <a:stretch/>
        </p:blipFill>
        <p:spPr>
          <a:xfrm>
            <a:off x="408967" y="4285222"/>
            <a:ext cx="913163" cy="422910"/>
          </a:xfrm>
          <a:prstGeom prst="rect">
            <a:avLst/>
          </a:prstGeom>
          <a:noFill/>
          <a:ln>
            <a:noFill/>
          </a:ln>
        </p:spPr>
      </p:pic>
      <p:grpSp>
        <p:nvGrpSpPr>
          <p:cNvPr id="97" name="Google Shape;97;p10"/>
          <p:cNvGrpSpPr/>
          <p:nvPr/>
        </p:nvGrpSpPr>
        <p:grpSpPr>
          <a:xfrm>
            <a:off x="1795409" y="0"/>
            <a:ext cx="7348591" cy="5167003"/>
            <a:chOff x="2421466" y="-1"/>
            <a:chExt cx="9810796" cy="6874007"/>
          </a:xfrm>
        </p:grpSpPr>
        <p:sp>
          <p:nvSpPr>
            <p:cNvPr id="98" name="Google Shape;98;p10"/>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99" name="Google Shape;99;p10"/>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00" name="Google Shape;100;p10"/>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101" name="Google Shape;101;p10"/>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sp>
        <p:nvSpPr>
          <p:cNvPr id="102" name="Google Shape;102;p10"/>
          <p:cNvSpPr txBox="1"/>
          <p:nvPr/>
        </p:nvSpPr>
        <p:spPr>
          <a:xfrm>
            <a:off x="4063621" y="4862430"/>
            <a:ext cx="4895924" cy="173124"/>
          </a:xfrm>
          <a:prstGeom prst="rect">
            <a:avLst/>
          </a:prstGeom>
          <a:noFill/>
          <a:ln>
            <a:noFill/>
          </a:ln>
        </p:spPr>
        <p:txBody>
          <a:bodyPr anchorCtr="0" anchor="t" bIns="34275" lIns="68575" spcFirstLastPara="1" rIns="68575" wrap="square" tIns="34275">
            <a:spAutoFit/>
          </a:bodyPr>
          <a:lstStyle/>
          <a:p>
            <a:pPr indent="0" lvl="0" marL="0" marR="0" rtl="0" algn="r">
              <a:lnSpc>
                <a:spcPct val="100000"/>
              </a:lnSpc>
              <a:spcBef>
                <a:spcPts val="0"/>
              </a:spcBef>
              <a:spcAft>
                <a:spcPts val="0"/>
              </a:spcAft>
              <a:buClr>
                <a:srgbClr val="000000"/>
              </a:buClr>
              <a:buSzPts val="700"/>
              <a:buFont typeface="Arial"/>
              <a:buNone/>
            </a:pPr>
            <a:r>
              <a:rPr b="0" i="0" lang="en" sz="700" u="none" cap="none" strike="noStrike">
                <a:solidFill>
                  <a:srgbClr val="7F7F7F"/>
                </a:solidFill>
                <a:latin typeface="Arial"/>
                <a:ea typeface="Arial"/>
                <a:cs typeface="Arial"/>
                <a:sym typeface="Arial"/>
              </a:rPr>
              <a:t>COLLEGE OF ENGINEERING AND COMPUTING</a:t>
            </a:r>
            <a:endParaRPr b="0" i="0" sz="11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4.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628650" y="273844"/>
            <a:ext cx="7886700" cy="994172"/>
          </a:xfrm>
          <a:prstGeom prst="rect">
            <a:avLst/>
          </a:prstGeom>
          <a:noFill/>
          <a:ln>
            <a:noFill/>
          </a:ln>
        </p:spPr>
        <p:txBody>
          <a:bodyPr anchorCtr="0" anchor="ctr" bIns="34275" lIns="68575" spcFirstLastPara="1" rIns="68575" wrap="square" tIns="34275">
            <a:normAutofit/>
          </a:bodyPr>
          <a:lstStyle>
            <a:lvl1pPr lvl="0" marR="0" rtl="0" algn="l">
              <a:lnSpc>
                <a:spcPct val="90000"/>
              </a:lnSpc>
              <a:spcBef>
                <a:spcPts val="0"/>
              </a:spcBef>
              <a:spcAft>
                <a:spcPts val="0"/>
              </a:spcAft>
              <a:buClr>
                <a:schemeClr val="accent5"/>
              </a:buClr>
              <a:buSzPts val="2700"/>
              <a:buFont typeface="Arial"/>
              <a:buNone/>
              <a:defRPr b="0" i="0" sz="2700" u="none" cap="none" strike="noStrike">
                <a:solidFill>
                  <a:schemeClr val="accent5"/>
                </a:solidFill>
                <a:latin typeface="Arial"/>
                <a:ea typeface="Arial"/>
                <a:cs typeface="Arial"/>
                <a:sym typeface="Arial"/>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
        <p:nvSpPr>
          <p:cNvPr id="7" name="Google Shape;7;p1"/>
          <p:cNvSpPr txBox="1"/>
          <p:nvPr>
            <p:ph idx="1" type="body"/>
          </p:nvPr>
        </p:nvSpPr>
        <p:spPr>
          <a:xfrm>
            <a:off x="628650" y="1369219"/>
            <a:ext cx="7886700" cy="3263504"/>
          </a:xfrm>
          <a:prstGeom prst="rect">
            <a:avLst/>
          </a:prstGeom>
          <a:noFill/>
          <a:ln>
            <a:noFill/>
          </a:ln>
        </p:spPr>
        <p:txBody>
          <a:bodyPr anchorCtr="0" anchor="t" bIns="34275" lIns="68575" spcFirstLastPara="1" rIns="68575" wrap="square" tIns="34275">
            <a:normAutofit/>
          </a:bodyPr>
          <a:lstStyle>
            <a:lvl1pPr indent="-361950" lvl="0" marL="457200" marR="0" rtl="0" algn="l">
              <a:lnSpc>
                <a:spcPct val="90000"/>
              </a:lnSpc>
              <a:spcBef>
                <a:spcPts val="800"/>
              </a:spcBef>
              <a:spcAft>
                <a:spcPts val="0"/>
              </a:spcAft>
              <a:buClr>
                <a:schemeClr val="accent5"/>
              </a:buClr>
              <a:buSzPts val="2100"/>
              <a:buFont typeface="Arial"/>
              <a:buChar char="•"/>
              <a:defRPr b="0" i="0" sz="2100" u="none" cap="none" strike="noStrike">
                <a:solidFill>
                  <a:schemeClr val="accent5"/>
                </a:solidFill>
                <a:latin typeface="Arial"/>
                <a:ea typeface="Arial"/>
                <a:cs typeface="Arial"/>
                <a:sym typeface="Arial"/>
              </a:defRPr>
            </a:lvl1pPr>
            <a:lvl2pPr indent="-342900" lvl="1" marL="914400" marR="0" rtl="0" algn="l">
              <a:lnSpc>
                <a:spcPct val="90000"/>
              </a:lnSpc>
              <a:spcBef>
                <a:spcPts val="4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2pPr>
            <a:lvl3pPr indent="-323850" lvl="2" marL="1371600" marR="0" rtl="0" algn="l">
              <a:lnSpc>
                <a:spcPct val="90000"/>
              </a:lnSpc>
              <a:spcBef>
                <a:spcPts val="400"/>
              </a:spcBef>
              <a:spcAft>
                <a:spcPts val="0"/>
              </a:spcAft>
              <a:buClr>
                <a:schemeClr val="accent5"/>
              </a:buClr>
              <a:buSzPts val="1500"/>
              <a:buFont typeface="Arial"/>
              <a:buChar char="•"/>
              <a:defRPr b="0" i="0" sz="1500" u="none" cap="none" strike="noStrike">
                <a:solidFill>
                  <a:schemeClr val="accent5"/>
                </a:solidFill>
                <a:latin typeface="Arial"/>
                <a:ea typeface="Arial"/>
                <a:cs typeface="Arial"/>
                <a:sym typeface="Arial"/>
              </a:defRPr>
            </a:lvl3pPr>
            <a:lvl4pPr indent="-317500" lvl="3" marL="1828800" marR="0" rtl="0" algn="l">
              <a:lnSpc>
                <a:spcPct val="90000"/>
              </a:lnSpc>
              <a:spcBef>
                <a:spcPts val="400"/>
              </a:spcBef>
              <a:spcAft>
                <a:spcPts val="0"/>
              </a:spcAft>
              <a:buClr>
                <a:schemeClr val="accent5"/>
              </a:buClr>
              <a:buSzPts val="1400"/>
              <a:buFont typeface="Arial"/>
              <a:buChar char="•"/>
              <a:defRPr b="0" i="0" sz="1400" u="none" cap="none" strike="noStrike">
                <a:solidFill>
                  <a:schemeClr val="accent5"/>
                </a:solidFill>
                <a:latin typeface="Arial"/>
                <a:ea typeface="Arial"/>
                <a:cs typeface="Arial"/>
                <a:sym typeface="Arial"/>
              </a:defRPr>
            </a:lvl4pPr>
            <a:lvl5pPr indent="-317500" lvl="4" marL="2286000" marR="0" rtl="0" algn="l">
              <a:lnSpc>
                <a:spcPct val="90000"/>
              </a:lnSpc>
              <a:spcBef>
                <a:spcPts val="400"/>
              </a:spcBef>
              <a:spcAft>
                <a:spcPts val="0"/>
              </a:spcAft>
              <a:buClr>
                <a:schemeClr val="accent5"/>
              </a:buClr>
              <a:buSzPts val="1400"/>
              <a:buFont typeface="Arial"/>
              <a:buChar char="•"/>
              <a:defRPr b="0" i="0" sz="1400" u="none" cap="none" strike="noStrike">
                <a:solidFill>
                  <a:schemeClr val="accent5"/>
                </a:solidFill>
                <a:latin typeface="Arial"/>
                <a:ea typeface="Arial"/>
                <a:cs typeface="Arial"/>
                <a:sym typeface="Arial"/>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pic>
        <p:nvPicPr>
          <p:cNvPr descr="A blue sky&#10;&#10;Description automatically generated" id="8" name="Google Shape;8;p1"/>
          <p:cNvPicPr preferRelativeResize="0"/>
          <p:nvPr/>
        </p:nvPicPr>
        <p:blipFill rotWithShape="1">
          <a:blip r:embed="rId1">
            <a:alphaModFix/>
          </a:blip>
          <a:srcRect b="0" l="0" r="0" t="0"/>
          <a:stretch/>
        </p:blipFill>
        <p:spPr>
          <a:xfrm>
            <a:off x="0" y="2295"/>
            <a:ext cx="9144000" cy="514120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hyperlink" Target="mailto:Michael.Charran24@gmail.com" TargetMode="External"/><Relationship Id="rId4" Type="http://schemas.openxmlformats.org/officeDocument/2006/relationships/hyperlink" Target="mailto:tm0763148@gmail.com" TargetMode="External"/><Relationship Id="rId5" Type="http://schemas.openxmlformats.org/officeDocument/2006/relationships/hyperlink" Target="mailto:Gustahurtado10@gmail.com" TargetMode="External"/><Relationship Id="rId6" Type="http://schemas.openxmlformats.org/officeDocument/2006/relationships/hyperlink" Target="mailto:bbrett23171@gmail.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7.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1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1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sp>
        <p:nvSpPr>
          <p:cNvPr id="219" name="Google Shape;219;p22"/>
          <p:cNvSpPr txBox="1"/>
          <p:nvPr>
            <p:ph type="title"/>
          </p:nvPr>
        </p:nvSpPr>
        <p:spPr>
          <a:xfrm>
            <a:off x="100" y="2352150"/>
            <a:ext cx="9144000" cy="2791500"/>
          </a:xfrm>
          <a:prstGeom prst="rect">
            <a:avLst/>
          </a:prstGeom>
          <a:noFill/>
          <a:ln>
            <a:noFill/>
          </a:ln>
        </p:spPr>
        <p:txBody>
          <a:bodyPr anchorCtr="0" anchor="ctr" bIns="34275" lIns="68575" spcFirstLastPara="1" rIns="68575" wrap="square" tIns="34275">
            <a:noAutofit/>
          </a:bodyPr>
          <a:lstStyle/>
          <a:p>
            <a:pPr indent="0" lvl="0" marL="0" rtl="0" algn="l">
              <a:spcBef>
                <a:spcPts val="0"/>
              </a:spcBef>
              <a:spcAft>
                <a:spcPts val="0"/>
              </a:spcAft>
              <a:buClr>
                <a:schemeClr val="lt1"/>
              </a:buClr>
              <a:buSzPts val="6000"/>
              <a:buFont typeface="Arial"/>
              <a:buNone/>
            </a:pPr>
            <a:r>
              <a:rPr lang="en" sz="2650">
                <a:solidFill>
                  <a:srgbClr val="FFFFFF"/>
                </a:solidFill>
              </a:rPr>
              <a:t>DREAM:Digital Twin Room Emulator and Asset Manager</a:t>
            </a:r>
            <a:endParaRPr sz="3365"/>
          </a:p>
          <a:p>
            <a:pPr indent="0" lvl="0" marL="0" rtl="0" algn="ctr">
              <a:lnSpc>
                <a:spcPct val="90000"/>
              </a:lnSpc>
              <a:spcBef>
                <a:spcPts val="1000"/>
              </a:spcBef>
              <a:spcAft>
                <a:spcPts val="0"/>
              </a:spcAft>
              <a:buClr>
                <a:schemeClr val="dk1"/>
              </a:buClr>
              <a:buSzPts val="990"/>
              <a:buFont typeface="Arial"/>
              <a:buNone/>
            </a:pPr>
            <a:r>
              <a:rPr b="1" lang="en" sz="1790"/>
              <a:t>Team Members:</a:t>
            </a:r>
            <a:r>
              <a:rPr lang="en" sz="1790"/>
              <a:t> Michael Charran, Gustavo Hurtado, Tomas Montoya, Andrew Andersen, Bronwyn Brett</a:t>
            </a:r>
            <a:endParaRPr sz="1790"/>
          </a:p>
          <a:p>
            <a:pPr indent="0" lvl="0" marL="0" rtl="0" algn="ctr">
              <a:lnSpc>
                <a:spcPct val="90000"/>
              </a:lnSpc>
              <a:spcBef>
                <a:spcPts val="1000"/>
              </a:spcBef>
              <a:spcAft>
                <a:spcPts val="0"/>
              </a:spcAft>
              <a:buClr>
                <a:schemeClr val="dk1"/>
              </a:buClr>
              <a:buSzPts val="990"/>
              <a:buFont typeface="Arial"/>
              <a:buNone/>
            </a:pPr>
            <a:r>
              <a:rPr b="1" lang="en" sz="1790"/>
              <a:t>Product Owner:</a:t>
            </a:r>
            <a:r>
              <a:rPr lang="en" sz="1790"/>
              <a:t> Mr.Steven Luis</a:t>
            </a:r>
            <a:endParaRPr sz="1790"/>
          </a:p>
          <a:p>
            <a:pPr indent="0" lvl="0" marL="0" rtl="0" algn="ctr">
              <a:lnSpc>
                <a:spcPct val="90000"/>
              </a:lnSpc>
              <a:spcBef>
                <a:spcPts val="1000"/>
              </a:spcBef>
              <a:spcAft>
                <a:spcPts val="0"/>
              </a:spcAft>
              <a:buClr>
                <a:schemeClr val="dk1"/>
              </a:buClr>
              <a:buSzPts val="990"/>
              <a:buFont typeface="Arial"/>
              <a:buNone/>
            </a:pPr>
            <a:r>
              <a:rPr b="1" lang="en" sz="1790"/>
              <a:t>Professor:</a:t>
            </a:r>
            <a:r>
              <a:rPr lang="en" sz="1790"/>
              <a:t> Masoud Sadjadi</a:t>
            </a:r>
            <a:endParaRPr sz="1790"/>
          </a:p>
          <a:p>
            <a:pPr indent="0" lvl="0" marL="0" rtl="0" algn="ctr">
              <a:lnSpc>
                <a:spcPct val="90000"/>
              </a:lnSpc>
              <a:spcBef>
                <a:spcPts val="0"/>
              </a:spcBef>
              <a:spcAft>
                <a:spcPts val="0"/>
              </a:spcAft>
              <a:buClr>
                <a:schemeClr val="dk1"/>
              </a:buClr>
              <a:buSzPts val="990"/>
              <a:buFont typeface="Arial"/>
              <a:buNone/>
            </a:pPr>
            <a:r>
              <a:t/>
            </a:r>
            <a:endParaRPr sz="1790"/>
          </a:p>
          <a:p>
            <a:pPr indent="0" lvl="0" marL="0" rtl="0" algn="ctr">
              <a:lnSpc>
                <a:spcPct val="90000"/>
              </a:lnSpc>
              <a:spcBef>
                <a:spcPts val="0"/>
              </a:spcBef>
              <a:spcAft>
                <a:spcPts val="0"/>
              </a:spcAft>
              <a:buClr>
                <a:schemeClr val="dk1"/>
              </a:buClr>
              <a:buSzPts val="990"/>
              <a:buFont typeface="Arial"/>
              <a:buNone/>
            </a:pPr>
            <a:r>
              <a:rPr lang="en" sz="800"/>
              <a:t>School of Computing and Information Sciences</a:t>
            </a:r>
            <a:endParaRPr sz="800"/>
          </a:p>
          <a:p>
            <a:pPr indent="0" lvl="0" marL="0" rtl="0" algn="ctr">
              <a:lnSpc>
                <a:spcPct val="90000"/>
              </a:lnSpc>
              <a:spcBef>
                <a:spcPts val="0"/>
              </a:spcBef>
              <a:spcAft>
                <a:spcPts val="0"/>
              </a:spcAft>
              <a:buClr>
                <a:schemeClr val="accent5"/>
              </a:buClr>
              <a:buSzPts val="2430"/>
              <a:buFont typeface="Arial"/>
              <a:buNone/>
            </a:pPr>
            <a:r>
              <a:rPr lang="en" sz="800"/>
              <a:t>Florida International University</a:t>
            </a:r>
            <a:endParaRPr sz="800"/>
          </a:p>
          <a:p>
            <a:pPr indent="0" lvl="0" marL="0" rtl="0" algn="ctr">
              <a:lnSpc>
                <a:spcPct val="90000"/>
              </a:lnSpc>
              <a:spcBef>
                <a:spcPts val="0"/>
              </a:spcBef>
              <a:spcAft>
                <a:spcPts val="0"/>
              </a:spcAft>
              <a:buClr>
                <a:schemeClr val="accent5"/>
              </a:buClr>
              <a:buSzPts val="2430"/>
              <a:buFont typeface="Arial"/>
              <a:buNone/>
            </a:pPr>
            <a:r>
              <a:t/>
            </a:r>
            <a:endParaRPr sz="800"/>
          </a:p>
          <a:p>
            <a:pPr indent="0" lvl="0" marL="0" rtl="0" algn="ctr">
              <a:lnSpc>
                <a:spcPct val="90000"/>
              </a:lnSpc>
              <a:spcBef>
                <a:spcPts val="0"/>
              </a:spcBef>
              <a:spcAft>
                <a:spcPts val="0"/>
              </a:spcAft>
              <a:buClr>
                <a:schemeClr val="accent5"/>
              </a:buClr>
              <a:buSzPts val="2430"/>
              <a:buFont typeface="Arial"/>
              <a:buNone/>
            </a:pPr>
            <a:r>
              <a:rPr lang="en" sz="800"/>
              <a:t>4/21/23</a:t>
            </a:r>
            <a:endParaRPr sz="800"/>
          </a:p>
        </p:txBody>
      </p:sp>
      <p:pic>
        <p:nvPicPr>
          <p:cNvPr descr="A picture containing drawing&#10;&#10;Description automatically generated" id="220" name="Google Shape;220;p22"/>
          <p:cNvPicPr preferRelativeResize="0"/>
          <p:nvPr/>
        </p:nvPicPr>
        <p:blipFill rotWithShape="1">
          <a:blip r:embed="rId3">
            <a:alphaModFix/>
          </a:blip>
          <a:srcRect b="0" l="0" r="0" t="0"/>
          <a:stretch/>
        </p:blipFill>
        <p:spPr>
          <a:xfrm>
            <a:off x="2824952" y="1680203"/>
            <a:ext cx="3494096" cy="671942"/>
          </a:xfrm>
          <a:prstGeom prst="rect">
            <a:avLst/>
          </a:prstGeom>
          <a:noFill/>
          <a:ln>
            <a:noFill/>
          </a:ln>
        </p:spPr>
      </p:pic>
      <p:sp>
        <p:nvSpPr>
          <p:cNvPr id="221" name="Google Shape;221;p22"/>
          <p:cNvSpPr txBox="1"/>
          <p:nvPr/>
        </p:nvSpPr>
        <p:spPr>
          <a:xfrm>
            <a:off x="100" y="379700"/>
            <a:ext cx="9144000" cy="1300500"/>
          </a:xfrm>
          <a:prstGeom prst="rect">
            <a:avLst/>
          </a:prstGeom>
          <a:noFill/>
          <a:ln>
            <a:noFill/>
          </a:ln>
        </p:spPr>
        <p:txBody>
          <a:bodyPr anchorCtr="0" anchor="t" bIns="91425" lIns="91425" spcFirstLastPara="1" rIns="91425" wrap="square" tIns="91425">
            <a:spAutoFit/>
          </a:bodyPr>
          <a:lstStyle/>
          <a:p>
            <a:pPr indent="0" lvl="0" marL="0" marR="0" rtl="0" algn="ctr">
              <a:lnSpc>
                <a:spcPct val="115000"/>
              </a:lnSpc>
              <a:spcBef>
                <a:spcPts val="0"/>
              </a:spcBef>
              <a:spcAft>
                <a:spcPts val="0"/>
              </a:spcAft>
              <a:buClr>
                <a:srgbClr val="000000"/>
              </a:buClr>
              <a:buSzPts val="3000"/>
              <a:buFont typeface="Arial"/>
              <a:buNone/>
            </a:pPr>
            <a:r>
              <a:rPr b="0" i="0" lang="en" sz="3000" u="none" cap="none" strike="noStrike">
                <a:solidFill>
                  <a:schemeClr val="accent5"/>
                </a:solidFill>
                <a:latin typeface="Arial"/>
                <a:ea typeface="Arial"/>
                <a:cs typeface="Arial"/>
                <a:sym typeface="Arial"/>
              </a:rPr>
              <a:t>Senior Project Final Presentation</a:t>
            </a:r>
            <a:endParaRPr b="0" i="0" sz="3000" u="none" cap="none" strike="noStrike">
              <a:solidFill>
                <a:schemeClr val="accent5"/>
              </a:solidFill>
              <a:latin typeface="Arial"/>
              <a:ea typeface="Arial"/>
              <a:cs typeface="Arial"/>
              <a:sym typeface="Arial"/>
            </a:endParaRPr>
          </a:p>
          <a:p>
            <a:pPr indent="0" lvl="0" marL="0" marR="0" rtl="0" algn="ctr">
              <a:lnSpc>
                <a:spcPct val="115000"/>
              </a:lnSpc>
              <a:spcBef>
                <a:spcPts val="0"/>
              </a:spcBef>
              <a:spcAft>
                <a:spcPts val="0"/>
              </a:spcAft>
              <a:buClr>
                <a:srgbClr val="000000"/>
              </a:buClr>
              <a:buSzPts val="3800"/>
              <a:buFont typeface="Arial"/>
              <a:buNone/>
            </a:pPr>
            <a:r>
              <a:rPr lang="en" sz="3800">
                <a:solidFill>
                  <a:schemeClr val="accent5"/>
                </a:solidFill>
              </a:rPr>
              <a:t>Spring 2023</a:t>
            </a:r>
            <a:endParaRPr b="0" i="0" sz="3800" u="none" cap="none" strike="noStrik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8" name="Shape 278"/>
        <p:cNvGrpSpPr/>
        <p:nvPr/>
      </p:nvGrpSpPr>
      <p:grpSpPr>
        <a:xfrm>
          <a:off x="0" y="0"/>
          <a:ext cx="0" cy="0"/>
          <a:chOff x="0" y="0"/>
          <a:chExt cx="0" cy="0"/>
        </a:xfrm>
      </p:grpSpPr>
      <p:sp>
        <p:nvSpPr>
          <p:cNvPr id="279" name="Google Shape;279;p31"/>
          <p:cNvSpPr txBox="1"/>
          <p:nvPr>
            <p:ph idx="1" type="body"/>
          </p:nvPr>
        </p:nvSpPr>
        <p:spPr>
          <a:xfrm>
            <a:off x="4111798" y="2467102"/>
            <a:ext cx="4769400" cy="1737000"/>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1000"/>
              </a:spcBef>
              <a:spcAft>
                <a:spcPts val="0"/>
              </a:spcAft>
              <a:buSzPts val="1400"/>
              <a:buNone/>
            </a:pPr>
            <a:r>
              <a:rPr lang="en" sz="1600"/>
              <a:t>This is </a:t>
            </a:r>
            <a:r>
              <a:rPr lang="en" sz="1600"/>
              <a:t>the algorithm that was used to implement the menu driven UI to transport the player to the digital experience that they choose. Once the player hits the button they will return to the room with this menu.</a:t>
            </a:r>
            <a:endParaRPr sz="1600"/>
          </a:p>
        </p:txBody>
      </p:sp>
      <p:sp>
        <p:nvSpPr>
          <p:cNvPr id="280" name="Google Shape;280;p31"/>
          <p:cNvSpPr txBox="1"/>
          <p:nvPr>
            <p:ph type="title"/>
          </p:nvPr>
        </p:nvSpPr>
        <p:spPr>
          <a:xfrm>
            <a:off x="4054298" y="1073211"/>
            <a:ext cx="3269100" cy="5607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accent3"/>
              </a:buClr>
              <a:buSzPts val="2100"/>
              <a:buFont typeface="Arial"/>
              <a:buNone/>
            </a:pPr>
            <a:r>
              <a:rPr lang="en" sz="3600"/>
              <a:t>Main Algorithm</a:t>
            </a:r>
            <a:endParaRPr sz="3600"/>
          </a:p>
        </p:txBody>
      </p:sp>
      <p:pic>
        <p:nvPicPr>
          <p:cNvPr id="281" name="Google Shape;281;p31"/>
          <p:cNvPicPr preferRelativeResize="0"/>
          <p:nvPr/>
        </p:nvPicPr>
        <p:blipFill>
          <a:blip r:embed="rId3">
            <a:alphaModFix/>
          </a:blip>
          <a:stretch>
            <a:fillRect/>
          </a:stretch>
        </p:blipFill>
        <p:spPr>
          <a:xfrm>
            <a:off x="0" y="1357275"/>
            <a:ext cx="3446450" cy="35579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32"/>
          <p:cNvSpPr txBox="1"/>
          <p:nvPr>
            <p:ph idx="1" type="body"/>
          </p:nvPr>
        </p:nvSpPr>
        <p:spPr>
          <a:xfrm>
            <a:off x="403725" y="1798350"/>
            <a:ext cx="4572000" cy="2799900"/>
          </a:xfrm>
          <a:prstGeom prst="rect">
            <a:avLst/>
          </a:prstGeom>
          <a:noFill/>
          <a:ln>
            <a:noFill/>
          </a:ln>
        </p:spPr>
        <p:txBody>
          <a:bodyPr anchorCtr="0" anchor="ctr" bIns="34275" lIns="68575" spcFirstLastPara="1" rIns="68575" wrap="square" tIns="34275">
            <a:normAutofit/>
          </a:bodyPr>
          <a:lstStyle/>
          <a:p>
            <a:pPr indent="-330200" lvl="0" marL="457200" rtl="0" algn="l">
              <a:lnSpc>
                <a:spcPct val="90000"/>
              </a:lnSpc>
              <a:spcBef>
                <a:spcPts val="1000"/>
              </a:spcBef>
              <a:spcAft>
                <a:spcPts val="0"/>
              </a:spcAft>
              <a:buClr>
                <a:srgbClr val="FFFFFF"/>
              </a:buClr>
              <a:buSzPts val="1600"/>
              <a:buChar char="•"/>
            </a:pPr>
            <a:r>
              <a:rPr lang="en" sz="1600">
                <a:solidFill>
                  <a:srgbClr val="FFFFFF"/>
                </a:solidFill>
              </a:rPr>
              <a:t>When the user hits the button in each of the </a:t>
            </a:r>
            <a:r>
              <a:rPr lang="en" sz="1600">
                <a:solidFill>
                  <a:srgbClr val="FFFFFF"/>
                </a:solidFill>
              </a:rPr>
              <a:t>experiences</a:t>
            </a:r>
            <a:r>
              <a:rPr lang="en" sz="1600">
                <a:solidFill>
                  <a:srgbClr val="FFFFFF"/>
                </a:solidFill>
              </a:rPr>
              <a:t> how long does it take to return to the main menu?</a:t>
            </a:r>
            <a:endParaRPr sz="1600">
              <a:solidFill>
                <a:srgbClr val="FFFFFF"/>
              </a:solidFill>
            </a:endParaRPr>
          </a:p>
          <a:p>
            <a:pPr indent="-330200" lvl="0" marL="457200" rtl="0" algn="l">
              <a:lnSpc>
                <a:spcPct val="90000"/>
              </a:lnSpc>
              <a:spcBef>
                <a:spcPts val="1000"/>
              </a:spcBef>
              <a:spcAft>
                <a:spcPts val="0"/>
              </a:spcAft>
              <a:buClr>
                <a:srgbClr val="FFFFFF"/>
              </a:buClr>
              <a:buSzPts val="1600"/>
              <a:buChar char="•"/>
            </a:pPr>
            <a:r>
              <a:rPr lang="en" sz="1600">
                <a:solidFill>
                  <a:srgbClr val="FFFFFF"/>
                </a:solidFill>
              </a:rPr>
              <a:t>When</a:t>
            </a:r>
            <a:r>
              <a:rPr lang="en" sz="1600">
                <a:solidFill>
                  <a:srgbClr val="FFFFFF"/>
                </a:solidFill>
              </a:rPr>
              <a:t> the user interacts with the IoT switch how does it take for the lamp in the real world to turn on after the one in the digital twin turns on?</a:t>
            </a:r>
            <a:endParaRPr sz="1600">
              <a:solidFill>
                <a:srgbClr val="FFFFFF"/>
              </a:solidFill>
            </a:endParaRPr>
          </a:p>
          <a:p>
            <a:pPr indent="-330200" lvl="0" marL="457200" rtl="0" algn="l">
              <a:lnSpc>
                <a:spcPct val="90000"/>
              </a:lnSpc>
              <a:spcBef>
                <a:spcPts val="1000"/>
              </a:spcBef>
              <a:spcAft>
                <a:spcPts val="0"/>
              </a:spcAft>
              <a:buClr>
                <a:srgbClr val="FFFFFF"/>
              </a:buClr>
              <a:buSzPts val="1600"/>
              <a:buChar char="•"/>
            </a:pPr>
            <a:r>
              <a:rPr lang="en" sz="1600">
                <a:solidFill>
                  <a:srgbClr val="FFFFFF"/>
                </a:solidFill>
              </a:rPr>
              <a:t>When the user makes a selection in the menu does the user go to the correct experience and how long did it take before this happened?</a:t>
            </a:r>
            <a:endParaRPr sz="1600">
              <a:solidFill>
                <a:srgbClr val="FFFFFF"/>
              </a:solidFill>
            </a:endParaRPr>
          </a:p>
        </p:txBody>
      </p:sp>
      <p:sp>
        <p:nvSpPr>
          <p:cNvPr id="287" name="Google Shape;287;p32"/>
          <p:cNvSpPr txBox="1"/>
          <p:nvPr>
            <p:ph type="title"/>
          </p:nvPr>
        </p:nvSpPr>
        <p:spPr>
          <a:xfrm>
            <a:off x="261674" y="1237650"/>
            <a:ext cx="9144000" cy="5607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SzPts val="2400"/>
              <a:buNone/>
            </a:pPr>
            <a:r>
              <a:rPr lang="en" sz="3600"/>
              <a:t>Test Suites &amp; Cases</a:t>
            </a:r>
            <a:br>
              <a:rPr lang="en" sz="2650"/>
            </a:br>
            <a:endParaRPr sz="265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33"/>
          <p:cNvSpPr txBox="1"/>
          <p:nvPr>
            <p:ph idx="1" type="body"/>
          </p:nvPr>
        </p:nvSpPr>
        <p:spPr>
          <a:xfrm>
            <a:off x="1170242" y="1439994"/>
            <a:ext cx="6738300" cy="3254100"/>
          </a:xfrm>
          <a:prstGeom prst="rect">
            <a:avLst/>
          </a:prstGeom>
          <a:noFill/>
          <a:ln>
            <a:noFill/>
          </a:ln>
        </p:spPr>
        <p:txBody>
          <a:bodyPr anchorCtr="0" anchor="t" bIns="34275" lIns="68575" spcFirstLastPara="1" rIns="68575" wrap="square" tIns="34275">
            <a:noAutofit/>
          </a:bodyPr>
          <a:lstStyle/>
          <a:p>
            <a:pPr indent="0" lvl="0" marL="0" rtl="0" algn="ctr">
              <a:lnSpc>
                <a:spcPct val="90000"/>
              </a:lnSpc>
              <a:spcBef>
                <a:spcPts val="800"/>
              </a:spcBef>
              <a:spcAft>
                <a:spcPts val="0"/>
              </a:spcAft>
              <a:buSzPts val="2100"/>
              <a:buNone/>
            </a:pPr>
            <a:r>
              <a:rPr lang="en" sz="1600"/>
              <a:t>This project offers an insight on how to make implement a digital twin. We were able to replicate real places here at FIU that a user is able to traverse and feel almost like they are at a lab at FIU. With the rise in popularity in VR this can be a new and innovative way to provide new incoming students with a virtual orientation from the comfort of their own </a:t>
            </a:r>
            <a:r>
              <a:rPr lang="en" sz="1600"/>
              <a:t>home. </a:t>
            </a:r>
            <a:endParaRPr sz="1600"/>
          </a:p>
          <a:p>
            <a:pPr indent="0" lvl="0" marL="0" rtl="0" algn="l">
              <a:lnSpc>
                <a:spcPct val="90000"/>
              </a:lnSpc>
              <a:spcBef>
                <a:spcPts val="800"/>
              </a:spcBef>
              <a:spcAft>
                <a:spcPts val="0"/>
              </a:spcAft>
              <a:buSzPts val="2100"/>
              <a:buNone/>
            </a:pPr>
            <a:r>
              <a:t/>
            </a:r>
            <a:endParaRPr sz="1600"/>
          </a:p>
          <a:p>
            <a:pPr indent="0" lvl="0" marL="0" rtl="0" algn="l">
              <a:lnSpc>
                <a:spcPct val="90000"/>
              </a:lnSpc>
              <a:spcBef>
                <a:spcPts val="800"/>
              </a:spcBef>
              <a:spcAft>
                <a:spcPts val="0"/>
              </a:spcAft>
              <a:buSzPts val="2100"/>
              <a:buNone/>
            </a:pPr>
            <a:r>
              <a:t/>
            </a:r>
            <a:endParaRPr sz="1600"/>
          </a:p>
          <a:p>
            <a:pPr indent="0" lvl="0" marL="0" rtl="0" algn="l">
              <a:lnSpc>
                <a:spcPct val="90000"/>
              </a:lnSpc>
              <a:spcBef>
                <a:spcPts val="800"/>
              </a:spcBef>
              <a:spcAft>
                <a:spcPts val="0"/>
              </a:spcAft>
              <a:buSzPts val="2100"/>
              <a:buNone/>
            </a:pPr>
            <a:r>
              <a:t/>
            </a:r>
            <a:endParaRPr sz="1600"/>
          </a:p>
        </p:txBody>
      </p:sp>
      <p:sp>
        <p:nvSpPr>
          <p:cNvPr id="293" name="Google Shape;293;p33"/>
          <p:cNvSpPr txBox="1"/>
          <p:nvPr>
            <p:ph type="title"/>
          </p:nvPr>
        </p:nvSpPr>
        <p:spPr>
          <a:xfrm>
            <a:off x="0" y="352725"/>
            <a:ext cx="9144000" cy="994200"/>
          </a:xfrm>
          <a:prstGeom prst="rect">
            <a:avLst/>
          </a:prstGeom>
          <a:noFill/>
          <a:ln>
            <a:noFill/>
          </a:ln>
        </p:spPr>
        <p:txBody>
          <a:bodyPr anchorCtr="0" anchor="ctr" bIns="34275" lIns="68575" spcFirstLastPara="1" rIns="68575" wrap="square" tIns="34275">
            <a:normAutofit/>
          </a:bodyPr>
          <a:lstStyle/>
          <a:p>
            <a:pPr indent="0" lvl="0" marL="0" rtl="0" algn="ctr">
              <a:lnSpc>
                <a:spcPct val="90000"/>
              </a:lnSpc>
              <a:spcBef>
                <a:spcPts val="0"/>
              </a:spcBef>
              <a:spcAft>
                <a:spcPts val="0"/>
              </a:spcAft>
              <a:buSzPts val="2700"/>
              <a:buNone/>
            </a:pPr>
            <a:r>
              <a:rPr lang="en" sz="3600"/>
              <a:t>Summary</a:t>
            </a:r>
            <a:endParaRPr sz="36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34"/>
          <p:cNvSpPr txBox="1"/>
          <p:nvPr>
            <p:ph idx="1" type="body"/>
          </p:nvPr>
        </p:nvSpPr>
        <p:spPr>
          <a:xfrm>
            <a:off x="1170242" y="1439994"/>
            <a:ext cx="6738300" cy="3254100"/>
          </a:xfrm>
          <a:prstGeom prst="rect">
            <a:avLst/>
          </a:prstGeom>
          <a:noFill/>
          <a:ln>
            <a:noFill/>
          </a:ln>
        </p:spPr>
        <p:txBody>
          <a:bodyPr anchorCtr="0" anchor="t" bIns="34275" lIns="68575" spcFirstLastPara="1" rIns="68575" wrap="square" tIns="34275">
            <a:noAutofit/>
          </a:bodyPr>
          <a:lstStyle/>
          <a:p>
            <a:pPr indent="0" lvl="0" marL="0" rtl="0" algn="l">
              <a:lnSpc>
                <a:spcPct val="90000"/>
              </a:lnSpc>
              <a:spcBef>
                <a:spcPts val="800"/>
              </a:spcBef>
              <a:spcAft>
                <a:spcPts val="0"/>
              </a:spcAft>
              <a:buSzPts val="2100"/>
              <a:buNone/>
            </a:pPr>
            <a:r>
              <a:rPr lang="en" sz="1600" u="sng">
                <a:solidFill>
                  <a:schemeClr val="hlink"/>
                </a:solidFill>
                <a:hlinkClick r:id="rId3"/>
              </a:rPr>
              <a:t>Michael.Charran24@gmail.com</a:t>
            </a:r>
            <a:r>
              <a:rPr lang="en" sz="1600"/>
              <a:t>  - Michael Charran</a:t>
            </a:r>
            <a:endParaRPr sz="1600"/>
          </a:p>
          <a:p>
            <a:pPr indent="0" lvl="0" marL="0" rtl="0" algn="l">
              <a:lnSpc>
                <a:spcPct val="90000"/>
              </a:lnSpc>
              <a:spcBef>
                <a:spcPts val="800"/>
              </a:spcBef>
              <a:spcAft>
                <a:spcPts val="0"/>
              </a:spcAft>
              <a:buSzPts val="2100"/>
              <a:buNone/>
            </a:pPr>
            <a:r>
              <a:rPr lang="en" sz="1600" u="sng">
                <a:solidFill>
                  <a:schemeClr val="hlink"/>
                </a:solidFill>
                <a:hlinkClick r:id="rId4"/>
              </a:rPr>
              <a:t>tm0763148@gmail.com</a:t>
            </a:r>
            <a:r>
              <a:rPr lang="en" sz="1600"/>
              <a:t> -Tomas Montoya	</a:t>
            </a:r>
            <a:endParaRPr sz="1600"/>
          </a:p>
          <a:p>
            <a:pPr indent="0" lvl="0" marL="0" rtl="0" algn="l">
              <a:lnSpc>
                <a:spcPct val="90000"/>
              </a:lnSpc>
              <a:spcBef>
                <a:spcPts val="800"/>
              </a:spcBef>
              <a:spcAft>
                <a:spcPts val="0"/>
              </a:spcAft>
              <a:buSzPts val="2100"/>
              <a:buNone/>
            </a:pPr>
            <a:r>
              <a:rPr lang="en" sz="1600" u="sng">
                <a:solidFill>
                  <a:schemeClr val="hlink"/>
                </a:solidFill>
                <a:hlinkClick r:id="rId5"/>
              </a:rPr>
              <a:t>Gustahurtado10@gmail.com</a:t>
            </a:r>
            <a:r>
              <a:rPr lang="en" sz="1600"/>
              <a:t> -Gustavo Hurtado</a:t>
            </a:r>
            <a:endParaRPr sz="1600"/>
          </a:p>
          <a:p>
            <a:pPr indent="0" lvl="0" marL="0" rtl="0" algn="l">
              <a:lnSpc>
                <a:spcPct val="90000"/>
              </a:lnSpc>
              <a:spcBef>
                <a:spcPts val="800"/>
              </a:spcBef>
              <a:spcAft>
                <a:spcPts val="0"/>
              </a:spcAft>
              <a:buSzPts val="2100"/>
              <a:buNone/>
            </a:pPr>
            <a:r>
              <a:rPr lang="en" sz="1600" u="sng">
                <a:solidFill>
                  <a:schemeClr val="hlink"/>
                </a:solidFill>
                <a:hlinkClick r:id="rId6"/>
              </a:rPr>
              <a:t>bronwyn.brett1@gmail.com</a:t>
            </a:r>
            <a:r>
              <a:rPr lang="en" sz="1600"/>
              <a:t> -Bronwyn Brett</a:t>
            </a:r>
            <a:endParaRPr sz="1600"/>
          </a:p>
          <a:p>
            <a:pPr indent="0" lvl="0" marL="0" rtl="0" algn="l">
              <a:lnSpc>
                <a:spcPct val="90000"/>
              </a:lnSpc>
              <a:spcBef>
                <a:spcPts val="800"/>
              </a:spcBef>
              <a:spcAft>
                <a:spcPts val="0"/>
              </a:spcAft>
              <a:buSzPts val="2100"/>
              <a:buNone/>
            </a:pPr>
            <a:r>
              <a:t/>
            </a:r>
            <a:endParaRPr sz="1600"/>
          </a:p>
          <a:p>
            <a:pPr indent="0" lvl="0" marL="0" rtl="0" algn="l">
              <a:lnSpc>
                <a:spcPct val="90000"/>
              </a:lnSpc>
              <a:spcBef>
                <a:spcPts val="800"/>
              </a:spcBef>
              <a:spcAft>
                <a:spcPts val="0"/>
              </a:spcAft>
              <a:buSzPts val="2100"/>
              <a:buNone/>
            </a:pPr>
            <a:r>
              <a:t/>
            </a:r>
            <a:endParaRPr sz="1600"/>
          </a:p>
          <a:p>
            <a:pPr indent="0" lvl="0" marL="0" rtl="0" algn="l">
              <a:lnSpc>
                <a:spcPct val="90000"/>
              </a:lnSpc>
              <a:spcBef>
                <a:spcPts val="800"/>
              </a:spcBef>
              <a:spcAft>
                <a:spcPts val="0"/>
              </a:spcAft>
              <a:buSzPts val="2100"/>
              <a:buNone/>
            </a:pPr>
            <a:r>
              <a:t/>
            </a:r>
            <a:endParaRPr sz="1600"/>
          </a:p>
        </p:txBody>
      </p:sp>
      <p:sp>
        <p:nvSpPr>
          <p:cNvPr id="299" name="Google Shape;299;p34"/>
          <p:cNvSpPr txBox="1"/>
          <p:nvPr>
            <p:ph type="title"/>
          </p:nvPr>
        </p:nvSpPr>
        <p:spPr>
          <a:xfrm>
            <a:off x="0" y="352725"/>
            <a:ext cx="9144000" cy="994200"/>
          </a:xfrm>
          <a:prstGeom prst="rect">
            <a:avLst/>
          </a:prstGeom>
          <a:noFill/>
          <a:ln>
            <a:noFill/>
          </a:ln>
        </p:spPr>
        <p:txBody>
          <a:bodyPr anchorCtr="0" anchor="ctr" bIns="34275" lIns="68575" spcFirstLastPara="1" rIns="68575" wrap="square" tIns="34275">
            <a:normAutofit/>
          </a:bodyPr>
          <a:lstStyle/>
          <a:p>
            <a:pPr indent="0" lvl="0" marL="0" rtl="0" algn="ctr">
              <a:lnSpc>
                <a:spcPct val="90000"/>
              </a:lnSpc>
              <a:spcBef>
                <a:spcPts val="0"/>
              </a:spcBef>
              <a:spcAft>
                <a:spcPts val="0"/>
              </a:spcAft>
              <a:buSzPts val="2700"/>
              <a:buNone/>
            </a:pPr>
            <a:r>
              <a:rPr lang="en" sz="3600"/>
              <a:t>Any Questions?</a:t>
            </a:r>
            <a:endParaRPr sz="36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id="226" name="Google Shape;226;p23"/>
          <p:cNvSpPr txBox="1"/>
          <p:nvPr>
            <p:ph idx="1" type="body"/>
          </p:nvPr>
        </p:nvSpPr>
        <p:spPr>
          <a:xfrm>
            <a:off x="578750" y="1512600"/>
            <a:ext cx="6920400" cy="2489700"/>
          </a:xfrm>
          <a:prstGeom prst="rect">
            <a:avLst/>
          </a:prstGeom>
          <a:noFill/>
          <a:ln>
            <a:noFill/>
          </a:ln>
        </p:spPr>
        <p:txBody>
          <a:bodyPr anchorCtr="0" anchor="ctr" bIns="34275" lIns="68575" spcFirstLastPara="1" rIns="68575" wrap="square" tIns="34275">
            <a:normAutofit lnSpcReduction="20000"/>
          </a:bodyPr>
          <a:lstStyle/>
          <a:p>
            <a:pPr indent="-101600" lvl="0" marL="228600" rtl="0" algn="l">
              <a:spcBef>
                <a:spcPts val="0"/>
              </a:spcBef>
              <a:spcAft>
                <a:spcPts val="0"/>
              </a:spcAft>
              <a:buClr>
                <a:schemeClr val="lt1"/>
              </a:buClr>
              <a:buSzPts val="2000"/>
              <a:buFont typeface="Arial"/>
              <a:buNone/>
            </a:pPr>
            <a:r>
              <a:rPr lang="en" sz="2000">
                <a:solidFill>
                  <a:schemeClr val="lt1"/>
                </a:solidFill>
              </a:rPr>
              <a:t>The goal of the DREAM project is to create an accurate virtual model to reflect a physical object or place in the real world (Digital Twin). This project sought to represent places found around FIU for a user to experience in Virtual Reality using the Unity Game Engine. The user will be able to traverse the digital twin, interact with passive objects and even interact with some objects in the experience that affect other objects outside the digital twin.</a:t>
            </a:r>
            <a:endParaRPr sz="2000">
              <a:solidFill>
                <a:schemeClr val="lt1"/>
              </a:solidFill>
            </a:endParaRPr>
          </a:p>
          <a:p>
            <a:pPr indent="0" lvl="0" marL="0" rtl="0" algn="l">
              <a:lnSpc>
                <a:spcPct val="90000"/>
              </a:lnSpc>
              <a:spcBef>
                <a:spcPts val="1000"/>
              </a:spcBef>
              <a:spcAft>
                <a:spcPts val="0"/>
              </a:spcAft>
              <a:buClr>
                <a:schemeClr val="accent5"/>
              </a:buClr>
              <a:buSzPts val="2100"/>
              <a:buNone/>
            </a:pPr>
            <a:r>
              <a:t/>
            </a:r>
            <a:endParaRPr sz="2400"/>
          </a:p>
        </p:txBody>
      </p:sp>
      <p:sp>
        <p:nvSpPr>
          <p:cNvPr id="227" name="Google Shape;227;p23"/>
          <p:cNvSpPr txBox="1"/>
          <p:nvPr>
            <p:ph type="title"/>
          </p:nvPr>
        </p:nvSpPr>
        <p:spPr>
          <a:xfrm>
            <a:off x="1202842" y="290183"/>
            <a:ext cx="6738300" cy="994200"/>
          </a:xfrm>
          <a:prstGeom prst="rect">
            <a:avLst/>
          </a:prstGeom>
          <a:noFill/>
          <a:ln>
            <a:noFill/>
          </a:ln>
        </p:spPr>
        <p:txBody>
          <a:bodyPr anchorCtr="0" anchor="ctr" bIns="34275" lIns="68575" spcFirstLastPara="1" rIns="68575" wrap="square" tIns="34275">
            <a:normAutofit/>
          </a:bodyPr>
          <a:lstStyle/>
          <a:p>
            <a:pPr indent="0" lvl="0" marL="0" rtl="0" algn="l">
              <a:lnSpc>
                <a:spcPct val="90000"/>
              </a:lnSpc>
              <a:spcBef>
                <a:spcPts val="0"/>
              </a:spcBef>
              <a:spcAft>
                <a:spcPts val="0"/>
              </a:spcAft>
              <a:buClr>
                <a:schemeClr val="accent5"/>
              </a:buClr>
              <a:buSzPts val="2700"/>
              <a:buFont typeface="Arial"/>
              <a:buNone/>
            </a:pPr>
            <a:r>
              <a:rPr lang="en" sz="3600"/>
              <a:t>What is DREAM?</a:t>
            </a:r>
            <a:endParaRPr sz="36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24"/>
          <p:cNvSpPr txBox="1"/>
          <p:nvPr>
            <p:ph idx="1" type="body"/>
          </p:nvPr>
        </p:nvSpPr>
        <p:spPr>
          <a:xfrm>
            <a:off x="1847975" y="1341500"/>
            <a:ext cx="7296000" cy="3187200"/>
          </a:xfrm>
          <a:prstGeom prst="rect">
            <a:avLst/>
          </a:prstGeom>
          <a:noFill/>
          <a:ln>
            <a:noFill/>
          </a:ln>
        </p:spPr>
        <p:txBody>
          <a:bodyPr anchorCtr="0" anchor="ctr" bIns="34275" lIns="68575" spcFirstLastPara="1" rIns="68575" wrap="square" tIns="34275">
            <a:noAutofit/>
          </a:bodyPr>
          <a:lstStyle/>
          <a:p>
            <a:pPr indent="-298450" lvl="0" marL="457200" rtl="0" algn="l">
              <a:lnSpc>
                <a:spcPct val="100000"/>
              </a:lnSpc>
              <a:spcBef>
                <a:spcPts val="0"/>
              </a:spcBef>
              <a:spcAft>
                <a:spcPts val="0"/>
              </a:spcAft>
              <a:buClr>
                <a:schemeClr val="dk1"/>
              </a:buClr>
              <a:buSzPts val="1100"/>
              <a:buChar char="●"/>
            </a:pPr>
            <a:r>
              <a:rPr lang="en" sz="1200">
                <a:solidFill>
                  <a:schemeClr val="dk1"/>
                </a:solidFill>
                <a:latin typeface="Times New Roman"/>
                <a:ea typeface="Times New Roman"/>
                <a:cs typeface="Times New Roman"/>
                <a:sym typeface="Times New Roman"/>
              </a:rPr>
              <a:t>Connected a bulb light that works with WiFi to IFTTT website from which we can use the device triggering an event inside our project.</a:t>
            </a:r>
            <a:endParaRPr sz="1200">
              <a:solidFill>
                <a:schemeClr val="dk1"/>
              </a:solidFill>
              <a:latin typeface="Times New Roman"/>
              <a:ea typeface="Times New Roman"/>
              <a:cs typeface="Times New Roman"/>
              <a:sym typeface="Times New Roman"/>
            </a:endParaRPr>
          </a:p>
          <a:p>
            <a:pPr indent="-304800" lvl="0" marL="457200" rtl="0" algn="l">
              <a:lnSpc>
                <a:spcPct val="100000"/>
              </a:lnSpc>
              <a:spcBef>
                <a:spcPts val="0"/>
              </a:spcBef>
              <a:spcAft>
                <a:spcPts val="0"/>
              </a:spcAft>
              <a:buClr>
                <a:schemeClr val="dk1"/>
              </a:buClr>
              <a:buSzPts val="1200"/>
              <a:buFont typeface="Times New Roman"/>
              <a:buChar char="●"/>
            </a:pPr>
            <a:r>
              <a:rPr lang="en" sz="1200">
                <a:solidFill>
                  <a:schemeClr val="dk1"/>
                </a:solidFill>
                <a:latin typeface="Times New Roman"/>
                <a:ea typeface="Times New Roman"/>
                <a:cs typeface="Times New Roman"/>
                <a:sym typeface="Times New Roman"/>
              </a:rPr>
              <a:t>Implemented Button Interactable and create IoP connection using IFTTT API</a:t>
            </a:r>
            <a:endParaRPr sz="1200">
              <a:solidFill>
                <a:schemeClr val="dk1"/>
              </a:solidFill>
              <a:latin typeface="Times New Roman"/>
              <a:ea typeface="Times New Roman"/>
              <a:cs typeface="Times New Roman"/>
              <a:sym typeface="Times New Roman"/>
            </a:endParaRPr>
          </a:p>
          <a:p>
            <a:pPr indent="-304800" lvl="0" marL="457200" rtl="0" algn="l">
              <a:lnSpc>
                <a:spcPct val="100000"/>
              </a:lnSpc>
              <a:spcBef>
                <a:spcPts val="0"/>
              </a:spcBef>
              <a:spcAft>
                <a:spcPts val="0"/>
              </a:spcAft>
              <a:buClr>
                <a:schemeClr val="dk1"/>
              </a:buClr>
              <a:buSzPts val="1200"/>
              <a:buFont typeface="Times New Roman"/>
              <a:buChar char="●"/>
            </a:pPr>
            <a:r>
              <a:rPr lang="en" sz="1100">
                <a:solidFill>
                  <a:schemeClr val="dk1"/>
                </a:solidFill>
              </a:rPr>
              <a:t>Implemented a Scene Manager such that the player is able to seamlessly transition from one experience to the next.</a:t>
            </a:r>
            <a:endParaRPr sz="1100">
              <a:solidFill>
                <a:schemeClr val="dk1"/>
              </a:solidFill>
            </a:endParaRPr>
          </a:p>
          <a:p>
            <a:pPr indent="-298450" lvl="0" marL="457200" rtl="0" algn="l">
              <a:lnSpc>
                <a:spcPct val="100000"/>
              </a:lnSpc>
              <a:spcBef>
                <a:spcPts val="0"/>
              </a:spcBef>
              <a:spcAft>
                <a:spcPts val="0"/>
              </a:spcAft>
              <a:buClr>
                <a:schemeClr val="dk1"/>
              </a:buClr>
              <a:buSzPts val="1100"/>
              <a:buChar char="●"/>
            </a:pPr>
            <a:r>
              <a:rPr lang="en" sz="1100">
                <a:solidFill>
                  <a:schemeClr val="dk1"/>
                </a:solidFill>
              </a:rPr>
              <a:t>Implemented UI for selecting room to travel to from a hub</a:t>
            </a:r>
            <a:endParaRPr sz="1100">
              <a:solidFill>
                <a:schemeClr val="dk1"/>
              </a:solidFill>
            </a:endParaRPr>
          </a:p>
          <a:p>
            <a:pPr indent="-298450" lvl="0" marL="457200" rtl="0" algn="l">
              <a:lnSpc>
                <a:spcPct val="100000"/>
              </a:lnSpc>
              <a:spcBef>
                <a:spcPts val="0"/>
              </a:spcBef>
              <a:spcAft>
                <a:spcPts val="0"/>
              </a:spcAft>
              <a:buClr>
                <a:schemeClr val="dk1"/>
              </a:buClr>
              <a:buSzPts val="1100"/>
              <a:buChar char="●"/>
            </a:pPr>
            <a:r>
              <a:rPr lang="en" sz="1100">
                <a:solidFill>
                  <a:schemeClr val="dk1"/>
                </a:solidFill>
              </a:rPr>
              <a:t>Implemented backend system for saving and loading rooms during runtime</a:t>
            </a:r>
            <a:endParaRPr sz="1100">
              <a:solidFill>
                <a:schemeClr val="dk1"/>
              </a:solidFill>
            </a:endParaRPr>
          </a:p>
          <a:p>
            <a:pPr indent="-304800" lvl="0" marL="457200" rtl="0" algn="l">
              <a:lnSpc>
                <a:spcPct val="100000"/>
              </a:lnSpc>
              <a:spcBef>
                <a:spcPts val="0"/>
              </a:spcBef>
              <a:spcAft>
                <a:spcPts val="0"/>
              </a:spcAft>
              <a:buClr>
                <a:schemeClr val="dk1"/>
              </a:buClr>
              <a:buSzPts val="1200"/>
              <a:buFont typeface="Times New Roman"/>
              <a:buChar char="●"/>
            </a:pPr>
            <a:r>
              <a:rPr lang="en" sz="1100">
                <a:solidFill>
                  <a:schemeClr val="dk1"/>
                </a:solidFill>
              </a:rPr>
              <a:t>Created Digital Twin Instances for a Bio, Physics, and Chem Lab Examples</a:t>
            </a:r>
            <a:endParaRPr sz="1100">
              <a:solidFill>
                <a:schemeClr val="dk1"/>
              </a:solidFill>
            </a:endParaRPr>
          </a:p>
          <a:p>
            <a:pPr indent="0" lvl="0" marL="0" rtl="0" algn="l">
              <a:lnSpc>
                <a:spcPct val="100000"/>
              </a:lnSpc>
              <a:spcBef>
                <a:spcPts val="0"/>
              </a:spcBef>
              <a:spcAft>
                <a:spcPts val="0"/>
              </a:spcAft>
              <a:buNone/>
            </a:pPr>
            <a:r>
              <a:t/>
            </a:r>
            <a:endParaRPr sz="1100">
              <a:solidFill>
                <a:schemeClr val="dk1"/>
              </a:solidFill>
            </a:endParaRPr>
          </a:p>
          <a:p>
            <a:pPr indent="0" lvl="0" marL="457200" rtl="0" algn="l">
              <a:lnSpc>
                <a:spcPct val="100000"/>
              </a:lnSpc>
              <a:spcBef>
                <a:spcPts val="0"/>
              </a:spcBef>
              <a:spcAft>
                <a:spcPts val="0"/>
              </a:spcAft>
              <a:buNone/>
            </a:pPr>
            <a:r>
              <a:rPr lang="en" sz="1100">
                <a:solidFill>
                  <a:schemeClr val="dk1"/>
                </a:solidFill>
              </a:rPr>
              <a:t>Most notably from this list the implementation of the use of the switch to trigger the event of turning on a lamp in the digital twin also will turn on a lamp in the real world through the use of the an IoT Switch using the IFTTT API. </a:t>
            </a:r>
            <a:endParaRPr sz="1100">
              <a:solidFill>
                <a:schemeClr val="dk1"/>
              </a:solidFill>
            </a:endParaRPr>
          </a:p>
        </p:txBody>
      </p:sp>
      <p:sp>
        <p:nvSpPr>
          <p:cNvPr id="233" name="Google Shape;233;p24"/>
          <p:cNvSpPr txBox="1"/>
          <p:nvPr>
            <p:ph type="title"/>
          </p:nvPr>
        </p:nvSpPr>
        <p:spPr>
          <a:xfrm>
            <a:off x="2461652" y="614886"/>
            <a:ext cx="5927100" cy="560700"/>
          </a:xfrm>
          <a:prstGeom prst="rect">
            <a:avLst/>
          </a:prstGeom>
          <a:noFill/>
          <a:ln>
            <a:noFill/>
          </a:ln>
        </p:spPr>
        <p:txBody>
          <a:bodyPr anchorCtr="0" anchor="ctr" bIns="34275" lIns="68575" spcFirstLastPara="1" rIns="68575" wrap="square" tIns="34275">
            <a:normAutofit fontScale="90000"/>
          </a:bodyPr>
          <a:lstStyle/>
          <a:p>
            <a:pPr indent="0" lvl="0" marL="0" rtl="0" algn="l">
              <a:lnSpc>
                <a:spcPct val="90000"/>
              </a:lnSpc>
              <a:spcBef>
                <a:spcPts val="0"/>
              </a:spcBef>
              <a:spcAft>
                <a:spcPts val="0"/>
              </a:spcAft>
              <a:buClr>
                <a:srgbClr val="3F3F3F"/>
              </a:buClr>
              <a:buSzPct val="75000"/>
              <a:buFont typeface="Arial"/>
              <a:buNone/>
            </a:pPr>
            <a:r>
              <a:rPr lang="en" sz="3600"/>
              <a:t>User Stories</a:t>
            </a:r>
            <a:endParaRPr sz="36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25"/>
          <p:cNvSpPr txBox="1"/>
          <p:nvPr>
            <p:ph type="title"/>
          </p:nvPr>
        </p:nvSpPr>
        <p:spPr>
          <a:xfrm>
            <a:off x="408967" y="779392"/>
            <a:ext cx="2852100" cy="4230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accent3"/>
              </a:buClr>
              <a:buSzPts val="2400"/>
              <a:buFont typeface="Arial"/>
              <a:buNone/>
            </a:pPr>
            <a:r>
              <a:rPr lang="en" sz="3600"/>
              <a:t>Use Cases</a:t>
            </a:r>
            <a:endParaRPr sz="3600"/>
          </a:p>
          <a:p>
            <a:pPr indent="0" lvl="0" marL="0" rtl="0" algn="ctr">
              <a:lnSpc>
                <a:spcPct val="90000"/>
              </a:lnSpc>
              <a:spcBef>
                <a:spcPts val="0"/>
              </a:spcBef>
              <a:spcAft>
                <a:spcPts val="0"/>
              </a:spcAft>
              <a:buClr>
                <a:schemeClr val="dk1"/>
              </a:buClr>
              <a:buSzPts val="1100"/>
              <a:buFont typeface="Arial"/>
              <a:buNone/>
            </a:pPr>
            <a:r>
              <a:t/>
            </a:r>
            <a:endParaRPr sz="900"/>
          </a:p>
        </p:txBody>
      </p:sp>
      <p:sp>
        <p:nvSpPr>
          <p:cNvPr id="239" name="Google Shape;239;p25"/>
          <p:cNvSpPr txBox="1"/>
          <p:nvPr/>
        </p:nvSpPr>
        <p:spPr>
          <a:xfrm>
            <a:off x="0" y="1996100"/>
            <a:ext cx="3685800" cy="169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rgbClr val="FFFFFF"/>
                </a:solidFill>
              </a:rPr>
              <a:t>This is the Use Cases of the project. The most significant use case would be the usage of IFTTT on devices in the Digital Twin that will have real world effects like the lamp in the physics lab Digital Twin is able to be control the lamp in the real world from the Digital Twin by the press of a button.</a:t>
            </a:r>
            <a:endParaRPr>
              <a:solidFill>
                <a:srgbClr val="FFFFFF"/>
              </a:solidFill>
            </a:endParaRPr>
          </a:p>
        </p:txBody>
      </p:sp>
      <p:pic>
        <p:nvPicPr>
          <p:cNvPr id="240" name="Google Shape;240;p25"/>
          <p:cNvPicPr preferRelativeResize="0"/>
          <p:nvPr/>
        </p:nvPicPr>
        <p:blipFill>
          <a:blip r:embed="rId3">
            <a:alphaModFix/>
          </a:blip>
          <a:stretch>
            <a:fillRect/>
          </a:stretch>
        </p:blipFill>
        <p:spPr>
          <a:xfrm>
            <a:off x="3685800" y="667375"/>
            <a:ext cx="5324324" cy="36762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26"/>
          <p:cNvSpPr txBox="1"/>
          <p:nvPr>
            <p:ph type="title"/>
          </p:nvPr>
        </p:nvSpPr>
        <p:spPr>
          <a:xfrm>
            <a:off x="-1" y="1147950"/>
            <a:ext cx="9144000" cy="5607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lt1"/>
              </a:buClr>
              <a:buSzPts val="2400"/>
              <a:buFont typeface="Arial"/>
              <a:buNone/>
            </a:pPr>
            <a:r>
              <a:rPr lang="en" sz="3600"/>
              <a:t>Sequence Diagram</a:t>
            </a:r>
            <a:endParaRPr sz="1700"/>
          </a:p>
        </p:txBody>
      </p:sp>
      <p:pic>
        <p:nvPicPr>
          <p:cNvPr id="246" name="Google Shape;246;p26"/>
          <p:cNvPicPr preferRelativeResize="0"/>
          <p:nvPr/>
        </p:nvPicPr>
        <p:blipFill>
          <a:blip r:embed="rId3">
            <a:alphaModFix/>
          </a:blip>
          <a:stretch>
            <a:fillRect/>
          </a:stretch>
        </p:blipFill>
        <p:spPr>
          <a:xfrm>
            <a:off x="2372775" y="1659175"/>
            <a:ext cx="4153776" cy="3208801"/>
          </a:xfrm>
          <a:prstGeom prst="rect">
            <a:avLst/>
          </a:prstGeom>
          <a:noFill/>
          <a:ln>
            <a:noFill/>
          </a:ln>
        </p:spPr>
      </p:pic>
      <p:sp>
        <p:nvSpPr>
          <p:cNvPr id="247" name="Google Shape;247;p26"/>
          <p:cNvSpPr txBox="1"/>
          <p:nvPr/>
        </p:nvSpPr>
        <p:spPr>
          <a:xfrm>
            <a:off x="299050" y="2728750"/>
            <a:ext cx="21231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Shown here is a sequence Diagram that outlines the loop for when the user wants to use the IoT lamp in the Physics Lab Digital Twin</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1" name="Shape 251"/>
        <p:cNvGrpSpPr/>
        <p:nvPr/>
      </p:nvGrpSpPr>
      <p:grpSpPr>
        <a:xfrm>
          <a:off x="0" y="0"/>
          <a:ext cx="0" cy="0"/>
          <a:chOff x="0" y="0"/>
          <a:chExt cx="0" cy="0"/>
        </a:xfrm>
      </p:grpSpPr>
      <p:sp>
        <p:nvSpPr>
          <p:cNvPr id="252" name="Google Shape;252;p27"/>
          <p:cNvSpPr txBox="1"/>
          <p:nvPr>
            <p:ph type="title"/>
          </p:nvPr>
        </p:nvSpPr>
        <p:spPr>
          <a:xfrm>
            <a:off x="791325" y="480200"/>
            <a:ext cx="7725600" cy="6345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accent3"/>
              </a:buClr>
              <a:buSzPts val="2400"/>
              <a:buFont typeface="Arial"/>
              <a:buNone/>
            </a:pPr>
            <a:r>
              <a:rPr lang="en" sz="3600"/>
              <a:t>Architecture</a:t>
            </a:r>
            <a:br>
              <a:rPr lang="en" sz="3600"/>
            </a:br>
            <a:endParaRPr sz="2400"/>
          </a:p>
        </p:txBody>
      </p:sp>
      <p:pic>
        <p:nvPicPr>
          <p:cNvPr id="253" name="Google Shape;253;p27"/>
          <p:cNvPicPr preferRelativeResize="0"/>
          <p:nvPr/>
        </p:nvPicPr>
        <p:blipFill>
          <a:blip r:embed="rId3">
            <a:alphaModFix/>
          </a:blip>
          <a:stretch>
            <a:fillRect/>
          </a:stretch>
        </p:blipFill>
        <p:spPr>
          <a:xfrm>
            <a:off x="3046900" y="1004250"/>
            <a:ext cx="2761976" cy="3646800"/>
          </a:xfrm>
          <a:prstGeom prst="rect">
            <a:avLst/>
          </a:prstGeom>
          <a:noFill/>
          <a:ln>
            <a:noFill/>
          </a:ln>
        </p:spPr>
      </p:pic>
      <p:sp>
        <p:nvSpPr>
          <p:cNvPr id="254" name="Google Shape;254;p27"/>
          <p:cNvSpPr txBox="1"/>
          <p:nvPr/>
        </p:nvSpPr>
        <p:spPr>
          <a:xfrm>
            <a:off x="807400" y="1689575"/>
            <a:ext cx="1756800" cy="1477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This is a package diagram which outlines all of the features we have implemented this iteration.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28"/>
          <p:cNvSpPr txBox="1"/>
          <p:nvPr>
            <p:ph type="title"/>
          </p:nvPr>
        </p:nvSpPr>
        <p:spPr>
          <a:xfrm>
            <a:off x="0" y="408400"/>
            <a:ext cx="2931900" cy="423000"/>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Clr>
                <a:schemeClr val="accent3"/>
              </a:buClr>
              <a:buSzPts val="2400"/>
              <a:buFont typeface="Arial"/>
              <a:buNone/>
            </a:pPr>
            <a:r>
              <a:rPr lang="en" sz="3600"/>
              <a:t>Deployment Diagram</a:t>
            </a:r>
            <a:endParaRPr sz="1100"/>
          </a:p>
        </p:txBody>
      </p:sp>
      <p:pic>
        <p:nvPicPr>
          <p:cNvPr id="260" name="Google Shape;260;p28"/>
          <p:cNvPicPr preferRelativeResize="0"/>
          <p:nvPr/>
        </p:nvPicPr>
        <p:blipFill>
          <a:blip r:embed="rId3">
            <a:alphaModFix/>
          </a:blip>
          <a:stretch>
            <a:fillRect/>
          </a:stretch>
        </p:blipFill>
        <p:spPr>
          <a:xfrm>
            <a:off x="2350350" y="831400"/>
            <a:ext cx="6609980" cy="4007300"/>
          </a:xfrm>
          <a:prstGeom prst="rect">
            <a:avLst/>
          </a:prstGeom>
          <a:noFill/>
          <a:ln>
            <a:noFill/>
          </a:ln>
        </p:spPr>
      </p:pic>
      <p:sp>
        <p:nvSpPr>
          <p:cNvPr id="261" name="Google Shape;261;p28"/>
          <p:cNvSpPr txBox="1"/>
          <p:nvPr/>
        </p:nvSpPr>
        <p:spPr>
          <a:xfrm>
            <a:off x="239225" y="1734425"/>
            <a:ext cx="2025900" cy="169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Since this was the first iteration of the project the entire team was responsible for creating and deploying all of these nodes in this diagram.</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29"/>
          <p:cNvSpPr txBox="1"/>
          <p:nvPr>
            <p:ph idx="1" type="body"/>
          </p:nvPr>
        </p:nvSpPr>
        <p:spPr>
          <a:xfrm>
            <a:off x="0" y="1917975"/>
            <a:ext cx="4572000" cy="2514600"/>
          </a:xfrm>
          <a:prstGeom prst="rect">
            <a:avLst/>
          </a:prstGeom>
          <a:noFill/>
          <a:ln>
            <a:noFill/>
          </a:ln>
        </p:spPr>
        <p:txBody>
          <a:bodyPr anchorCtr="0" anchor="ctr" bIns="34275" lIns="68575" spcFirstLastPara="1" rIns="68575" wrap="square" tIns="34275">
            <a:normAutofit/>
          </a:bodyPr>
          <a:lstStyle/>
          <a:p>
            <a:pPr indent="-381000" lvl="0" marL="457200" rtl="0" algn="l">
              <a:lnSpc>
                <a:spcPct val="90000"/>
              </a:lnSpc>
              <a:spcBef>
                <a:spcPts val="1000"/>
              </a:spcBef>
              <a:spcAft>
                <a:spcPts val="0"/>
              </a:spcAft>
              <a:buSzPts val="2400"/>
              <a:buChar char="•"/>
            </a:pPr>
            <a:r>
              <a:rPr lang="en" sz="2400"/>
              <a:t>Security/Privacy Features</a:t>
            </a:r>
            <a:endParaRPr sz="2400"/>
          </a:p>
        </p:txBody>
      </p:sp>
      <p:sp>
        <p:nvSpPr>
          <p:cNvPr id="267" name="Google Shape;267;p29"/>
          <p:cNvSpPr txBox="1"/>
          <p:nvPr>
            <p:ph type="title"/>
          </p:nvPr>
        </p:nvSpPr>
        <p:spPr>
          <a:xfrm>
            <a:off x="-26" y="1357275"/>
            <a:ext cx="9144000" cy="560700"/>
          </a:xfrm>
          <a:prstGeom prst="rect">
            <a:avLst/>
          </a:prstGeom>
          <a:noFill/>
          <a:ln>
            <a:noFill/>
          </a:ln>
        </p:spPr>
        <p:txBody>
          <a:bodyPr anchorCtr="0" anchor="ctr" bIns="34275" lIns="68575" spcFirstLastPara="1" rIns="68575" wrap="square" tIns="34275">
            <a:noAutofit/>
          </a:bodyPr>
          <a:lstStyle/>
          <a:p>
            <a:pPr indent="0" lvl="0" marL="0" rtl="0" algn="ctr">
              <a:lnSpc>
                <a:spcPct val="90000"/>
              </a:lnSpc>
              <a:spcBef>
                <a:spcPts val="0"/>
              </a:spcBef>
              <a:spcAft>
                <a:spcPts val="0"/>
              </a:spcAft>
              <a:buClr>
                <a:schemeClr val="accent3"/>
              </a:buClr>
              <a:buSzPts val="2100"/>
              <a:buFont typeface="Arial"/>
              <a:buNone/>
            </a:pPr>
            <a:r>
              <a:rPr lang="en" sz="3600"/>
              <a:t>Safety &amp; Persistence</a:t>
            </a:r>
            <a:endParaRPr sz="3600"/>
          </a:p>
        </p:txBody>
      </p:sp>
      <p:sp>
        <p:nvSpPr>
          <p:cNvPr id="268" name="Google Shape;268;p29"/>
          <p:cNvSpPr txBox="1"/>
          <p:nvPr>
            <p:ph idx="1" type="body"/>
          </p:nvPr>
        </p:nvSpPr>
        <p:spPr>
          <a:xfrm>
            <a:off x="4572000" y="1917975"/>
            <a:ext cx="4572000" cy="2514600"/>
          </a:xfrm>
          <a:prstGeom prst="rect">
            <a:avLst/>
          </a:prstGeom>
          <a:noFill/>
          <a:ln>
            <a:noFill/>
          </a:ln>
        </p:spPr>
        <p:txBody>
          <a:bodyPr anchorCtr="0" anchor="ctr" bIns="34275" lIns="68575" spcFirstLastPara="1" rIns="68575" wrap="square" tIns="34275">
            <a:normAutofit/>
          </a:bodyPr>
          <a:lstStyle/>
          <a:p>
            <a:pPr indent="-381000" lvl="0" marL="457200" rtl="0" algn="l">
              <a:lnSpc>
                <a:spcPct val="90000"/>
              </a:lnSpc>
              <a:spcBef>
                <a:spcPts val="1000"/>
              </a:spcBef>
              <a:spcAft>
                <a:spcPts val="0"/>
              </a:spcAft>
              <a:buSzPts val="2400"/>
              <a:buChar char="•"/>
            </a:pPr>
            <a:r>
              <a:rPr lang="en" sz="2400"/>
              <a:t>Persistent Data Features</a:t>
            </a:r>
            <a:endParaRPr sz="24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2" name="Shape 272"/>
        <p:cNvGrpSpPr/>
        <p:nvPr/>
      </p:nvGrpSpPr>
      <p:grpSpPr>
        <a:xfrm>
          <a:off x="0" y="0"/>
          <a:ext cx="0" cy="0"/>
          <a:chOff x="0" y="0"/>
          <a:chExt cx="0" cy="0"/>
        </a:xfrm>
      </p:grpSpPr>
      <p:sp>
        <p:nvSpPr>
          <p:cNvPr id="273" name="Google Shape;273;p30"/>
          <p:cNvSpPr txBox="1"/>
          <p:nvPr>
            <p:ph type="title"/>
          </p:nvPr>
        </p:nvSpPr>
        <p:spPr>
          <a:xfrm>
            <a:off x="2511602" y="241086"/>
            <a:ext cx="5947200" cy="560700"/>
          </a:xfrm>
          <a:prstGeom prst="rect">
            <a:avLst/>
          </a:prstGeom>
          <a:noFill/>
          <a:ln>
            <a:noFill/>
          </a:ln>
        </p:spPr>
        <p:txBody>
          <a:bodyPr anchorCtr="0" anchor="ctr" bIns="34275" lIns="68575" spcFirstLastPara="1" rIns="68575" wrap="square" tIns="34275">
            <a:noAutofit/>
          </a:bodyPr>
          <a:lstStyle/>
          <a:p>
            <a:pPr indent="0" lvl="0" marL="0" rtl="0" algn="l">
              <a:lnSpc>
                <a:spcPct val="90000"/>
              </a:lnSpc>
              <a:spcBef>
                <a:spcPts val="0"/>
              </a:spcBef>
              <a:spcAft>
                <a:spcPts val="0"/>
              </a:spcAft>
              <a:buSzPts val="2400"/>
              <a:buNone/>
            </a:pPr>
            <a:r>
              <a:rPr lang="en" sz="3600"/>
              <a:t>Class Diagram</a:t>
            </a:r>
            <a:br>
              <a:rPr lang="en" sz="3600"/>
            </a:br>
            <a:endParaRPr sz="1800"/>
          </a:p>
        </p:txBody>
      </p:sp>
      <p:pic>
        <p:nvPicPr>
          <p:cNvPr id="274" name="Google Shape;274;p30"/>
          <p:cNvPicPr preferRelativeResize="0"/>
          <p:nvPr/>
        </p:nvPicPr>
        <p:blipFill>
          <a:blip r:embed="rId3">
            <a:alphaModFix/>
          </a:blip>
          <a:stretch>
            <a:fillRect/>
          </a:stretch>
        </p:blipFill>
        <p:spPr>
          <a:xfrm>
            <a:off x="1833448" y="710225"/>
            <a:ext cx="5708100" cy="43809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