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257" r:id="rId5"/>
    <p:sldId id="277" r:id="rId6"/>
    <p:sldId id="315" r:id="rId7"/>
    <p:sldId id="311" r:id="rId8"/>
    <p:sldId id="312" r:id="rId9"/>
    <p:sldId id="310" r:id="rId10"/>
    <p:sldId id="313" r:id="rId11"/>
    <p:sldId id="31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25CC44-002F-CAC1-8897-BEFADBD7D228}" v="1648" dt="2023-04-20T03:09:33.094"/>
    <p1510:client id="{E47D8B06-4908-49C9-B9EE-96A52A7343F6}" v="14" dt="2023-04-20T13:31:41.6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015"/>
    <p:restoredTop sz="96327"/>
  </p:normalViewPr>
  <p:slideViewPr>
    <p:cSldViewPr snapToGrid="0" snapToObjects="1">
      <p:cViewPr varScale="1">
        <p:scale>
          <a:sx n="61" d="100"/>
          <a:sy n="61" d="100"/>
        </p:scale>
        <p:origin x="616" y="2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minick Diaz" userId="S::ddiaz329@fiu.edu::2085601d-a3f4-4029-910c-aa9d1e9a41cb" providerId="AD" clId="Web-{A825CC44-002F-CAC1-8897-BEFADBD7D228}"/>
    <pc:docChg chg="addSld delSld modSld sldOrd">
      <pc:chgData name="Dominick Diaz" userId="S::ddiaz329@fiu.edu::2085601d-a3f4-4029-910c-aa9d1e9a41cb" providerId="AD" clId="Web-{A825CC44-002F-CAC1-8897-BEFADBD7D228}" dt="2023-04-20T03:13:28.774" v="1346"/>
      <pc:docMkLst>
        <pc:docMk/>
      </pc:docMkLst>
      <pc:sldChg chg="addSp delSp modSp">
        <pc:chgData name="Dominick Diaz" userId="S::ddiaz329@fiu.edu::2085601d-a3f4-4029-910c-aa9d1e9a41cb" providerId="AD" clId="Web-{A825CC44-002F-CAC1-8897-BEFADBD7D228}" dt="2023-04-20T03:06:27.431" v="1168" actId="20577"/>
        <pc:sldMkLst>
          <pc:docMk/>
          <pc:sldMk cId="2287128485" sldId="257"/>
        </pc:sldMkLst>
        <pc:spChg chg="del">
          <ac:chgData name="Dominick Diaz" userId="S::ddiaz329@fiu.edu::2085601d-a3f4-4029-910c-aa9d1e9a41cb" providerId="AD" clId="Web-{A825CC44-002F-CAC1-8897-BEFADBD7D228}" dt="2023-04-20T01:29:25.447" v="1"/>
          <ac:spMkLst>
            <pc:docMk/>
            <pc:sldMk cId="2287128485" sldId="257"/>
            <ac:spMk id="2" creationId="{BED5EE7E-78DF-CB43-BB57-897A3D5D9CC0}"/>
          </ac:spMkLst>
        </pc:spChg>
        <pc:spChg chg="mod">
          <ac:chgData name="Dominick Diaz" userId="S::ddiaz329@fiu.edu::2085601d-a3f4-4029-910c-aa9d1e9a41cb" providerId="AD" clId="Web-{A825CC44-002F-CAC1-8897-BEFADBD7D228}" dt="2023-04-20T03:06:27.431" v="1168" actId="20577"/>
          <ac:spMkLst>
            <pc:docMk/>
            <pc:sldMk cId="2287128485" sldId="257"/>
            <ac:spMk id="3" creationId="{42AFE72C-F1AB-1565-7E1B-796ABFD610DC}"/>
          </ac:spMkLst>
        </pc:spChg>
        <pc:spChg chg="add">
          <ac:chgData name="Dominick Diaz" userId="S::ddiaz329@fiu.edu::2085601d-a3f4-4029-910c-aa9d1e9a41cb" providerId="AD" clId="Web-{A825CC44-002F-CAC1-8897-BEFADBD7D228}" dt="2023-04-20T01:31:32.561" v="9"/>
          <ac:spMkLst>
            <pc:docMk/>
            <pc:sldMk cId="2287128485" sldId="257"/>
            <ac:spMk id="5" creationId="{72144D0C-0F0C-6A39-0127-8C660986FE31}"/>
          </ac:spMkLst>
        </pc:spChg>
        <pc:spChg chg="add">
          <ac:chgData name="Dominick Diaz" userId="S::ddiaz329@fiu.edu::2085601d-a3f4-4029-910c-aa9d1e9a41cb" providerId="AD" clId="Web-{A825CC44-002F-CAC1-8897-BEFADBD7D228}" dt="2023-04-20T01:31:36.170" v="10"/>
          <ac:spMkLst>
            <pc:docMk/>
            <pc:sldMk cId="2287128485" sldId="257"/>
            <ac:spMk id="6" creationId="{72144D0C-0F0C-6A39-0127-8C660986FE31}"/>
          </ac:spMkLst>
        </pc:spChg>
        <pc:spChg chg="add">
          <ac:chgData name="Dominick Diaz" userId="S::ddiaz329@fiu.edu::2085601d-a3f4-4029-910c-aa9d1e9a41cb" providerId="AD" clId="Web-{A825CC44-002F-CAC1-8897-BEFADBD7D228}" dt="2023-04-20T01:31:37.249" v="11"/>
          <ac:spMkLst>
            <pc:docMk/>
            <pc:sldMk cId="2287128485" sldId="257"/>
            <ac:spMk id="7" creationId="{72144D0C-0F0C-6A39-0127-8C660986FE31}"/>
          </ac:spMkLst>
        </pc:spChg>
        <pc:spChg chg="add">
          <ac:chgData name="Dominick Diaz" userId="S::ddiaz329@fiu.edu::2085601d-a3f4-4029-910c-aa9d1e9a41cb" providerId="AD" clId="Web-{A825CC44-002F-CAC1-8897-BEFADBD7D228}" dt="2023-04-20T01:31:37.483" v="12"/>
          <ac:spMkLst>
            <pc:docMk/>
            <pc:sldMk cId="2287128485" sldId="257"/>
            <ac:spMk id="8" creationId="{72144D0C-0F0C-6A39-0127-8C660986FE31}"/>
          </ac:spMkLst>
        </pc:spChg>
        <pc:spChg chg="add">
          <ac:chgData name="Dominick Diaz" userId="S::ddiaz329@fiu.edu::2085601d-a3f4-4029-910c-aa9d1e9a41cb" providerId="AD" clId="Web-{A825CC44-002F-CAC1-8897-BEFADBD7D228}" dt="2023-04-20T01:31:37.702" v="13"/>
          <ac:spMkLst>
            <pc:docMk/>
            <pc:sldMk cId="2287128485" sldId="257"/>
            <ac:spMk id="9" creationId="{72144D0C-0F0C-6A39-0127-8C660986FE31}"/>
          </ac:spMkLst>
        </pc:spChg>
        <pc:spChg chg="add">
          <ac:chgData name="Dominick Diaz" userId="S::ddiaz329@fiu.edu::2085601d-a3f4-4029-910c-aa9d1e9a41cb" providerId="AD" clId="Web-{A825CC44-002F-CAC1-8897-BEFADBD7D228}" dt="2023-04-20T01:31:38.014" v="14"/>
          <ac:spMkLst>
            <pc:docMk/>
            <pc:sldMk cId="2287128485" sldId="257"/>
            <ac:spMk id="10" creationId="{72144D0C-0F0C-6A39-0127-8C660986FE31}"/>
          </ac:spMkLst>
        </pc:spChg>
        <pc:spChg chg="add">
          <ac:chgData name="Dominick Diaz" userId="S::ddiaz329@fiu.edu::2085601d-a3f4-4029-910c-aa9d1e9a41cb" providerId="AD" clId="Web-{A825CC44-002F-CAC1-8897-BEFADBD7D228}" dt="2023-04-20T01:31:38.342" v="15"/>
          <ac:spMkLst>
            <pc:docMk/>
            <pc:sldMk cId="2287128485" sldId="257"/>
            <ac:spMk id="11" creationId="{72144D0C-0F0C-6A39-0127-8C660986FE31}"/>
          </ac:spMkLst>
        </pc:spChg>
      </pc:sldChg>
      <pc:sldChg chg="addSp delSp modSp del ord">
        <pc:chgData name="Dominick Diaz" userId="S::ddiaz329@fiu.edu::2085601d-a3f4-4029-910c-aa9d1e9a41cb" providerId="AD" clId="Web-{A825CC44-002F-CAC1-8897-BEFADBD7D228}" dt="2023-04-20T02:35:28.399" v="696"/>
        <pc:sldMkLst>
          <pc:docMk/>
          <pc:sldMk cId="1444114905" sldId="258"/>
        </pc:sldMkLst>
        <pc:spChg chg="del">
          <ac:chgData name="Dominick Diaz" userId="S::ddiaz329@fiu.edu::2085601d-a3f4-4029-910c-aa9d1e9a41cb" providerId="AD" clId="Web-{A825CC44-002F-CAC1-8897-BEFADBD7D228}" dt="2023-04-20T02:04:57.053" v="326"/>
          <ac:spMkLst>
            <pc:docMk/>
            <pc:sldMk cId="1444114905" sldId="258"/>
            <ac:spMk id="2" creationId="{DF79C512-F028-824E-91F2-9E2FECA850AC}"/>
          </ac:spMkLst>
        </pc:spChg>
        <pc:spChg chg="del mod">
          <ac:chgData name="Dominick Diaz" userId="S::ddiaz329@fiu.edu::2085601d-a3f4-4029-910c-aa9d1e9a41cb" providerId="AD" clId="Web-{A825CC44-002F-CAC1-8897-BEFADBD7D228}" dt="2023-04-20T02:30:04.387" v="562"/>
          <ac:spMkLst>
            <pc:docMk/>
            <pc:sldMk cId="1444114905" sldId="258"/>
            <ac:spMk id="3" creationId="{25087496-8249-1841-8F34-D0D75CAF3127}"/>
          </ac:spMkLst>
        </pc:spChg>
        <pc:spChg chg="add del mod">
          <ac:chgData name="Dominick Diaz" userId="S::ddiaz329@fiu.edu::2085601d-a3f4-4029-910c-aa9d1e9a41cb" providerId="AD" clId="Web-{A825CC44-002F-CAC1-8897-BEFADBD7D228}" dt="2023-04-20T02:30:01.325" v="561"/>
          <ac:spMkLst>
            <pc:docMk/>
            <pc:sldMk cId="1444114905" sldId="258"/>
            <ac:spMk id="5" creationId="{CB45F634-DC3B-89ED-1E24-615E9764B1B0}"/>
          </ac:spMkLst>
        </pc:spChg>
        <pc:spChg chg="add del mod">
          <ac:chgData name="Dominick Diaz" userId="S::ddiaz329@fiu.edu::2085601d-a3f4-4029-910c-aa9d1e9a41cb" providerId="AD" clId="Web-{A825CC44-002F-CAC1-8897-BEFADBD7D228}" dt="2023-04-20T02:29:59.715" v="560"/>
          <ac:spMkLst>
            <pc:docMk/>
            <pc:sldMk cId="1444114905" sldId="258"/>
            <ac:spMk id="6" creationId="{F8007448-010F-2D39-4363-CA5B4E0B4E5D}"/>
          </ac:spMkLst>
        </pc:spChg>
        <pc:spChg chg="add del mod">
          <ac:chgData name="Dominick Diaz" userId="S::ddiaz329@fiu.edu::2085601d-a3f4-4029-910c-aa9d1e9a41cb" providerId="AD" clId="Web-{A825CC44-002F-CAC1-8897-BEFADBD7D228}" dt="2023-04-20T02:31:03.140" v="563"/>
          <ac:spMkLst>
            <pc:docMk/>
            <pc:sldMk cId="1444114905" sldId="258"/>
            <ac:spMk id="8" creationId="{D54C33E6-FE08-EF09-0BA9-C9256A57F532}"/>
          </ac:spMkLst>
        </pc:spChg>
        <pc:picChg chg="add del mod">
          <ac:chgData name="Dominick Diaz" userId="S::ddiaz329@fiu.edu::2085601d-a3f4-4029-910c-aa9d1e9a41cb" providerId="AD" clId="Web-{A825CC44-002F-CAC1-8897-BEFADBD7D228}" dt="2023-04-20T02:23:52.515" v="463"/>
          <ac:picMkLst>
            <pc:docMk/>
            <pc:sldMk cId="1444114905" sldId="258"/>
            <ac:picMk id="4" creationId="{7D65132D-8254-6911-18A8-F0C61F95BB8E}"/>
          </ac:picMkLst>
        </pc:picChg>
        <pc:picChg chg="add mod">
          <ac:chgData name="Dominick Diaz" userId="S::ddiaz329@fiu.edu::2085601d-a3f4-4029-910c-aa9d1e9a41cb" providerId="AD" clId="Web-{A825CC44-002F-CAC1-8897-BEFADBD7D228}" dt="2023-04-20T02:31:32.047" v="624" actId="1076"/>
          <ac:picMkLst>
            <pc:docMk/>
            <pc:sldMk cId="1444114905" sldId="258"/>
            <ac:picMk id="9" creationId="{523E1CA6-45C8-6C01-7BF5-5555AF19C7A6}"/>
          </ac:picMkLst>
        </pc:picChg>
        <pc:picChg chg="add mod">
          <ac:chgData name="Dominick Diaz" userId="S::ddiaz329@fiu.edu::2085601d-a3f4-4029-910c-aa9d1e9a41cb" providerId="AD" clId="Web-{A825CC44-002F-CAC1-8897-BEFADBD7D228}" dt="2023-04-20T02:31:37.547" v="628" actId="1076"/>
          <ac:picMkLst>
            <pc:docMk/>
            <pc:sldMk cId="1444114905" sldId="258"/>
            <ac:picMk id="10" creationId="{39AABABB-C852-EB1C-6220-0EFCAE13700C}"/>
          </ac:picMkLst>
        </pc:picChg>
        <pc:picChg chg="add mod">
          <ac:chgData name="Dominick Diaz" userId="S::ddiaz329@fiu.edu::2085601d-a3f4-4029-910c-aa9d1e9a41cb" providerId="AD" clId="Web-{A825CC44-002F-CAC1-8897-BEFADBD7D228}" dt="2023-04-20T02:31:33.500" v="626" actId="1076"/>
          <ac:picMkLst>
            <pc:docMk/>
            <pc:sldMk cId="1444114905" sldId="258"/>
            <ac:picMk id="11" creationId="{7A6C3A77-7A3E-8A2F-1074-022FD359CBA1}"/>
          </ac:picMkLst>
        </pc:picChg>
        <pc:picChg chg="add mod">
          <ac:chgData name="Dominick Diaz" userId="S::ddiaz329@fiu.edu::2085601d-a3f4-4029-910c-aa9d1e9a41cb" providerId="AD" clId="Web-{A825CC44-002F-CAC1-8897-BEFADBD7D228}" dt="2023-04-20T02:31:35.922" v="627" actId="14100"/>
          <ac:picMkLst>
            <pc:docMk/>
            <pc:sldMk cId="1444114905" sldId="258"/>
            <ac:picMk id="12" creationId="{A07F9CF3-63F4-5A14-3C7F-174D9E81096F}"/>
          </ac:picMkLst>
        </pc:picChg>
        <pc:picChg chg="add mod">
          <ac:chgData name="Dominick Diaz" userId="S::ddiaz329@fiu.edu::2085601d-a3f4-4029-910c-aa9d1e9a41cb" providerId="AD" clId="Web-{A825CC44-002F-CAC1-8897-BEFADBD7D228}" dt="2023-04-20T02:31:30.109" v="621" actId="1076"/>
          <ac:picMkLst>
            <pc:docMk/>
            <pc:sldMk cId="1444114905" sldId="258"/>
            <ac:picMk id="13" creationId="{7BAD4E65-9620-DD38-0FD4-C64D92E801F3}"/>
          </ac:picMkLst>
        </pc:picChg>
        <pc:picChg chg="add mod">
          <ac:chgData name="Dominick Diaz" userId="S::ddiaz329@fiu.edu::2085601d-a3f4-4029-910c-aa9d1e9a41cb" providerId="AD" clId="Web-{A825CC44-002F-CAC1-8897-BEFADBD7D228}" dt="2023-04-20T02:31:31.594" v="623" actId="1076"/>
          <ac:picMkLst>
            <pc:docMk/>
            <pc:sldMk cId="1444114905" sldId="258"/>
            <ac:picMk id="14" creationId="{C0E334CD-2A57-7E1D-2526-5865F0487A5E}"/>
          </ac:picMkLst>
        </pc:picChg>
        <pc:picChg chg="add mod">
          <ac:chgData name="Dominick Diaz" userId="S::ddiaz329@fiu.edu::2085601d-a3f4-4029-910c-aa9d1e9a41cb" providerId="AD" clId="Web-{A825CC44-002F-CAC1-8897-BEFADBD7D228}" dt="2023-04-20T02:31:30.969" v="622" actId="1076"/>
          <ac:picMkLst>
            <pc:docMk/>
            <pc:sldMk cId="1444114905" sldId="258"/>
            <ac:picMk id="15" creationId="{ED5BDD9D-B939-3497-4EA2-FEDDFBFE3252}"/>
          </ac:picMkLst>
        </pc:picChg>
        <pc:picChg chg="add mod">
          <ac:chgData name="Dominick Diaz" userId="S::ddiaz329@fiu.edu::2085601d-a3f4-4029-910c-aa9d1e9a41cb" providerId="AD" clId="Web-{A825CC44-002F-CAC1-8897-BEFADBD7D228}" dt="2023-04-20T02:31:29.359" v="620" actId="1076"/>
          <ac:picMkLst>
            <pc:docMk/>
            <pc:sldMk cId="1444114905" sldId="258"/>
            <ac:picMk id="16" creationId="{8C6650FD-3B4D-84A6-AF01-123F11A9C1F6}"/>
          </ac:picMkLst>
        </pc:picChg>
      </pc:sldChg>
      <pc:sldChg chg="del">
        <pc:chgData name="Dominick Diaz" userId="S::ddiaz329@fiu.edu::2085601d-a3f4-4029-910c-aa9d1e9a41cb" providerId="AD" clId="Web-{A825CC44-002F-CAC1-8897-BEFADBD7D228}" dt="2023-04-20T03:02:05.297" v="1101"/>
        <pc:sldMkLst>
          <pc:docMk/>
          <pc:sldMk cId="1919458795" sldId="267"/>
        </pc:sldMkLst>
      </pc:sldChg>
      <pc:sldChg chg="del">
        <pc:chgData name="Dominick Diaz" userId="S::ddiaz329@fiu.edu::2085601d-a3f4-4029-910c-aa9d1e9a41cb" providerId="AD" clId="Web-{A825CC44-002F-CAC1-8897-BEFADBD7D228}" dt="2023-04-20T03:02:05.563" v="1102"/>
        <pc:sldMkLst>
          <pc:docMk/>
          <pc:sldMk cId="2443547311" sldId="269"/>
        </pc:sldMkLst>
      </pc:sldChg>
      <pc:sldChg chg="del">
        <pc:chgData name="Dominick Diaz" userId="S::ddiaz329@fiu.edu::2085601d-a3f4-4029-910c-aa9d1e9a41cb" providerId="AD" clId="Web-{A825CC44-002F-CAC1-8897-BEFADBD7D228}" dt="2023-04-20T03:02:29.392" v="1107"/>
        <pc:sldMkLst>
          <pc:docMk/>
          <pc:sldMk cId="1817670316" sldId="271"/>
        </pc:sldMkLst>
      </pc:sldChg>
      <pc:sldChg chg="del">
        <pc:chgData name="Dominick Diaz" userId="S::ddiaz329@fiu.edu::2085601d-a3f4-4029-910c-aa9d1e9a41cb" providerId="AD" clId="Web-{A825CC44-002F-CAC1-8897-BEFADBD7D228}" dt="2023-04-20T03:02:08.173" v="1103"/>
        <pc:sldMkLst>
          <pc:docMk/>
          <pc:sldMk cId="2186722591" sldId="272"/>
        </pc:sldMkLst>
      </pc:sldChg>
      <pc:sldChg chg="del">
        <pc:chgData name="Dominick Diaz" userId="S::ddiaz329@fiu.edu::2085601d-a3f4-4029-910c-aa9d1e9a41cb" providerId="AD" clId="Web-{A825CC44-002F-CAC1-8897-BEFADBD7D228}" dt="2023-04-20T03:02:09.235" v="1104"/>
        <pc:sldMkLst>
          <pc:docMk/>
          <pc:sldMk cId="3657555467" sldId="273"/>
        </pc:sldMkLst>
      </pc:sldChg>
      <pc:sldChg chg="addSp delSp modSp del ord">
        <pc:chgData name="Dominick Diaz" userId="S::ddiaz329@fiu.edu::2085601d-a3f4-4029-910c-aa9d1e9a41cb" providerId="AD" clId="Web-{A825CC44-002F-CAC1-8897-BEFADBD7D228}" dt="2023-04-20T03:02:27.876" v="1106"/>
        <pc:sldMkLst>
          <pc:docMk/>
          <pc:sldMk cId="2545088100" sldId="274"/>
        </pc:sldMkLst>
        <pc:spChg chg="del">
          <ac:chgData name="Dominick Diaz" userId="S::ddiaz329@fiu.edu::2085601d-a3f4-4029-910c-aa9d1e9a41cb" providerId="AD" clId="Web-{A825CC44-002F-CAC1-8897-BEFADBD7D228}" dt="2023-04-20T01:52:31.277" v="272"/>
          <ac:spMkLst>
            <pc:docMk/>
            <pc:sldMk cId="2545088100" sldId="274"/>
            <ac:spMk id="2" creationId="{2B76AE88-667F-F84A-8DE0-C0087BF08ADA}"/>
          </ac:spMkLst>
        </pc:spChg>
        <pc:spChg chg="del">
          <ac:chgData name="Dominick Diaz" userId="S::ddiaz329@fiu.edu::2085601d-a3f4-4029-910c-aa9d1e9a41cb" providerId="AD" clId="Web-{A825CC44-002F-CAC1-8897-BEFADBD7D228}" dt="2023-04-20T01:52:30.027" v="271"/>
          <ac:spMkLst>
            <pc:docMk/>
            <pc:sldMk cId="2545088100" sldId="274"/>
            <ac:spMk id="3" creationId="{8CB5A565-7140-C848-A7D7-0820125AFA88}"/>
          </ac:spMkLst>
        </pc:spChg>
        <pc:spChg chg="mod">
          <ac:chgData name="Dominick Diaz" userId="S::ddiaz329@fiu.edu::2085601d-a3f4-4029-910c-aa9d1e9a41cb" providerId="AD" clId="Web-{A825CC44-002F-CAC1-8897-BEFADBD7D228}" dt="2023-04-20T02:36:36.901" v="712" actId="20577"/>
          <ac:spMkLst>
            <pc:docMk/>
            <pc:sldMk cId="2545088100" sldId="274"/>
            <ac:spMk id="4" creationId="{EA8C1EE6-748C-B340-897D-5A6EDA65C40F}"/>
          </ac:spMkLst>
        </pc:spChg>
        <pc:spChg chg="add del mod">
          <ac:chgData name="Dominick Diaz" userId="S::ddiaz329@fiu.edu::2085601d-a3f4-4029-910c-aa9d1e9a41cb" providerId="AD" clId="Web-{A825CC44-002F-CAC1-8897-BEFADBD7D228}" dt="2023-04-20T02:00:07.574" v="290"/>
          <ac:spMkLst>
            <pc:docMk/>
            <pc:sldMk cId="2545088100" sldId="274"/>
            <ac:spMk id="7" creationId="{59DB2C83-FFEC-696D-A2A9-18DFA01536BC}"/>
          </ac:spMkLst>
        </pc:spChg>
        <pc:picChg chg="add del mod ord">
          <ac:chgData name="Dominick Diaz" userId="S::ddiaz329@fiu.edu::2085601d-a3f4-4029-910c-aa9d1e9a41cb" providerId="AD" clId="Web-{A825CC44-002F-CAC1-8897-BEFADBD7D228}" dt="2023-04-20T01:53:19.388" v="287"/>
          <ac:picMkLst>
            <pc:docMk/>
            <pc:sldMk cId="2545088100" sldId="274"/>
            <ac:picMk id="5" creationId="{B6A27C8A-C03A-91C1-92CA-302661E8C7B5}"/>
          </ac:picMkLst>
        </pc:picChg>
        <pc:picChg chg="add mod ord">
          <ac:chgData name="Dominick Diaz" userId="S::ddiaz329@fiu.edu::2085601d-a3f4-4029-910c-aa9d1e9a41cb" providerId="AD" clId="Web-{A825CC44-002F-CAC1-8897-BEFADBD7D228}" dt="2023-04-20T02:36:20.026" v="702" actId="1076"/>
          <ac:picMkLst>
            <pc:docMk/>
            <pc:sldMk cId="2545088100" sldId="274"/>
            <ac:picMk id="8" creationId="{B7089A20-2772-69B9-50C2-4C03A566F4BF}"/>
          </ac:picMkLst>
        </pc:picChg>
      </pc:sldChg>
      <pc:sldChg chg="del">
        <pc:chgData name="Dominick Diaz" userId="S::ddiaz329@fiu.edu::2085601d-a3f4-4029-910c-aa9d1e9a41cb" providerId="AD" clId="Web-{A825CC44-002F-CAC1-8897-BEFADBD7D228}" dt="2023-04-20T03:02:10.235" v="1105"/>
        <pc:sldMkLst>
          <pc:docMk/>
          <pc:sldMk cId="2319931905" sldId="276"/>
        </pc:sldMkLst>
      </pc:sldChg>
      <pc:sldChg chg="addSp delSp modSp ord">
        <pc:chgData name="Dominick Diaz" userId="S::ddiaz329@fiu.edu::2085601d-a3f4-4029-910c-aa9d1e9a41cb" providerId="AD" clId="Web-{A825CC44-002F-CAC1-8897-BEFADBD7D228}" dt="2023-04-20T03:09:33.094" v="1175" actId="20577"/>
        <pc:sldMkLst>
          <pc:docMk/>
          <pc:sldMk cId="4291701009" sldId="277"/>
        </pc:sldMkLst>
        <pc:spChg chg="add mod">
          <ac:chgData name="Dominick Diaz" userId="S::ddiaz329@fiu.edu::2085601d-a3f4-4029-910c-aa9d1e9a41cb" providerId="AD" clId="Web-{A825CC44-002F-CAC1-8897-BEFADBD7D228}" dt="2023-04-20T03:09:33.094" v="1175" actId="20577"/>
          <ac:spMkLst>
            <pc:docMk/>
            <pc:sldMk cId="4291701009" sldId="277"/>
            <ac:spMk id="2" creationId="{25BD42E4-5932-7B7F-67F9-5E663CB85667}"/>
          </ac:spMkLst>
        </pc:spChg>
        <pc:spChg chg="del mod">
          <ac:chgData name="Dominick Diaz" userId="S::ddiaz329@fiu.edu::2085601d-a3f4-4029-910c-aa9d1e9a41cb" providerId="AD" clId="Web-{A825CC44-002F-CAC1-8897-BEFADBD7D228}" dt="2023-04-20T01:41:27.957" v="101"/>
          <ac:spMkLst>
            <pc:docMk/>
            <pc:sldMk cId="4291701009" sldId="277"/>
            <ac:spMk id="3" creationId="{60044592-2717-5544-BDA2-337795D66E7B}"/>
          </ac:spMkLst>
        </pc:spChg>
        <pc:spChg chg="add mod">
          <ac:chgData name="Dominick Diaz" userId="S::ddiaz329@fiu.edu::2085601d-a3f4-4029-910c-aa9d1e9a41cb" providerId="AD" clId="Web-{A825CC44-002F-CAC1-8897-BEFADBD7D228}" dt="2023-04-20T02:57:07.850" v="847" actId="20577"/>
          <ac:spMkLst>
            <pc:docMk/>
            <pc:sldMk cId="4291701009" sldId="277"/>
            <ac:spMk id="12" creationId="{75CF5843-7BCE-CB33-288D-662FB362F7EE}"/>
          </ac:spMkLst>
        </pc:spChg>
        <pc:spChg chg="add del mod">
          <ac:chgData name="Dominick Diaz" userId="S::ddiaz329@fiu.edu::2085601d-a3f4-4029-910c-aa9d1e9a41cb" providerId="AD" clId="Web-{A825CC44-002F-CAC1-8897-BEFADBD7D228}" dt="2023-04-20T01:44:43.057" v="184"/>
          <ac:spMkLst>
            <pc:docMk/>
            <pc:sldMk cId="4291701009" sldId="277"/>
            <ac:spMk id="14" creationId="{91DC07C1-B425-2439-5C0D-01020BD25830}"/>
          </ac:spMkLst>
        </pc:spChg>
        <pc:spChg chg="add del mod">
          <ac:chgData name="Dominick Diaz" userId="S::ddiaz329@fiu.edu::2085601d-a3f4-4029-910c-aa9d1e9a41cb" providerId="AD" clId="Web-{A825CC44-002F-CAC1-8897-BEFADBD7D228}" dt="2023-04-20T03:01:38.125" v="1090"/>
          <ac:spMkLst>
            <pc:docMk/>
            <pc:sldMk cId="4291701009" sldId="277"/>
            <ac:spMk id="23" creationId="{38511641-40C9-4F7E-89A6-8327C5319D77}"/>
          </ac:spMkLst>
        </pc:spChg>
        <pc:spChg chg="add del mod">
          <ac:chgData name="Dominick Diaz" userId="S::ddiaz329@fiu.edu::2085601d-a3f4-4029-910c-aa9d1e9a41cb" providerId="AD" clId="Web-{A825CC44-002F-CAC1-8897-BEFADBD7D228}" dt="2023-04-20T03:01:36.328" v="1089"/>
          <ac:spMkLst>
            <pc:docMk/>
            <pc:sldMk cId="4291701009" sldId="277"/>
            <ac:spMk id="24" creationId="{382608EC-F5C3-DD66-F9F2-6AE868C24DE2}"/>
          </ac:spMkLst>
        </pc:spChg>
        <pc:grpChg chg="mod">
          <ac:chgData name="Dominick Diaz" userId="S::ddiaz329@fiu.edu::2085601d-a3f4-4029-910c-aa9d1e9a41cb" providerId="AD" clId="Web-{A825CC44-002F-CAC1-8897-BEFADBD7D228}" dt="2023-04-20T03:05:42.508" v="1163" actId="1076"/>
          <ac:grpSpMkLst>
            <pc:docMk/>
            <pc:sldMk cId="4291701009" sldId="277"/>
            <ac:grpSpMk id="4" creationId="{C64FB039-E8CD-B54C-85C3-533C2258CD7A}"/>
          </ac:grpSpMkLst>
        </pc:grpChg>
        <pc:grpChg chg="del mod">
          <ac:chgData name="Dominick Diaz" userId="S::ddiaz329@fiu.edu::2085601d-a3f4-4029-910c-aa9d1e9a41cb" providerId="AD" clId="Web-{A825CC44-002F-CAC1-8897-BEFADBD7D228}" dt="2023-04-20T01:42:06.911" v="124"/>
          <ac:grpSpMkLst>
            <pc:docMk/>
            <pc:sldMk cId="4291701009" sldId="277"/>
            <ac:grpSpMk id="8" creationId="{6DA493BD-0AB3-1C41-A451-D157D2ADF004}"/>
          </ac:grpSpMkLst>
        </pc:grpChg>
        <pc:grpChg chg="add del">
          <ac:chgData name="Dominick Diaz" userId="S::ddiaz329@fiu.edu::2085601d-a3f4-4029-910c-aa9d1e9a41cb" providerId="AD" clId="Web-{A825CC44-002F-CAC1-8897-BEFADBD7D228}" dt="2023-04-20T01:43:30.430" v="165"/>
          <ac:grpSpMkLst>
            <pc:docMk/>
            <pc:sldMk cId="4291701009" sldId="277"/>
            <ac:grpSpMk id="15" creationId="{A6A5516C-E58F-9309-781A-569DCE6035E6}"/>
          </ac:grpSpMkLst>
        </pc:grpChg>
        <pc:grpChg chg="add del mod">
          <ac:chgData name="Dominick Diaz" userId="S::ddiaz329@fiu.edu::2085601d-a3f4-4029-910c-aa9d1e9a41cb" providerId="AD" clId="Web-{A825CC44-002F-CAC1-8897-BEFADBD7D228}" dt="2023-04-20T03:04:55.881" v="1149"/>
          <ac:grpSpMkLst>
            <pc:docMk/>
            <pc:sldMk cId="4291701009" sldId="277"/>
            <ac:grpSpMk id="19" creationId="{1815E9A0-FAF8-7934-7687-4B8E28AEC7D9}"/>
          </ac:grpSpMkLst>
        </pc:grpChg>
        <pc:grpChg chg="add del mod">
          <ac:chgData name="Dominick Diaz" userId="S::ddiaz329@fiu.edu::2085601d-a3f4-4029-910c-aa9d1e9a41cb" providerId="AD" clId="Web-{A825CC44-002F-CAC1-8897-BEFADBD7D228}" dt="2023-04-20T03:01:39.687" v="1091"/>
          <ac:grpSpMkLst>
            <pc:docMk/>
            <pc:sldMk cId="4291701009" sldId="277"/>
            <ac:grpSpMk id="25" creationId="{D0F86736-06B3-3268-0A82-058F7B787A19}"/>
          </ac:grpSpMkLst>
        </pc:grpChg>
        <pc:grpChg chg="add del">
          <ac:chgData name="Dominick Diaz" userId="S::ddiaz329@fiu.edu::2085601d-a3f4-4029-910c-aa9d1e9a41cb" providerId="AD" clId="Web-{A825CC44-002F-CAC1-8897-BEFADBD7D228}" dt="2023-04-20T01:45:57.513" v="206"/>
          <ac:grpSpMkLst>
            <pc:docMk/>
            <pc:sldMk cId="4291701009" sldId="277"/>
            <ac:grpSpMk id="29" creationId="{E22BF053-5014-A720-A9DD-E8B4D461AB39}"/>
          </ac:grpSpMkLst>
        </pc:grpChg>
        <pc:grpChg chg="add del mod">
          <ac:chgData name="Dominick Diaz" userId="S::ddiaz329@fiu.edu::2085601d-a3f4-4029-910c-aa9d1e9a41cb" providerId="AD" clId="Web-{A825CC44-002F-CAC1-8897-BEFADBD7D228}" dt="2023-04-20T03:04:56.897" v="1150"/>
          <ac:grpSpMkLst>
            <pc:docMk/>
            <pc:sldMk cId="4291701009" sldId="277"/>
            <ac:grpSpMk id="33" creationId="{C93394AE-EB0E-673D-3D90-952FC5FD2E32}"/>
          </ac:grpSpMkLst>
        </pc:grpChg>
        <pc:grpChg chg="add mod">
          <ac:chgData name="Dominick Diaz" userId="S::ddiaz329@fiu.edu::2085601d-a3f4-4029-910c-aa9d1e9a41cb" providerId="AD" clId="Web-{A825CC44-002F-CAC1-8897-BEFADBD7D228}" dt="2023-04-20T03:05:46.336" v="1164" actId="1076"/>
          <ac:grpSpMkLst>
            <pc:docMk/>
            <pc:sldMk cId="4291701009" sldId="277"/>
            <ac:grpSpMk id="37" creationId="{5313B448-1BD9-D67B-63C7-FE0BD45CF70D}"/>
          </ac:grpSpMkLst>
        </pc:grpChg>
      </pc:sldChg>
      <pc:sldChg chg="addSp delSp modSp del ord">
        <pc:chgData name="Dominick Diaz" userId="S::ddiaz329@fiu.edu::2085601d-a3f4-4029-910c-aa9d1e9a41cb" providerId="AD" clId="Web-{A825CC44-002F-CAC1-8897-BEFADBD7D228}" dt="2023-04-20T02:36:07.259" v="697"/>
        <pc:sldMkLst>
          <pc:docMk/>
          <pc:sldMk cId="2309509625" sldId="309"/>
        </pc:sldMkLst>
        <pc:spChg chg="mod">
          <ac:chgData name="Dominick Diaz" userId="S::ddiaz329@fiu.edu::2085601d-a3f4-4029-910c-aa9d1e9a41cb" providerId="AD" clId="Web-{A825CC44-002F-CAC1-8897-BEFADBD7D228}" dt="2023-04-20T01:36:14.461" v="61" actId="1076"/>
          <ac:spMkLst>
            <pc:docMk/>
            <pc:sldMk cId="2309509625" sldId="309"/>
            <ac:spMk id="4" creationId="{836DEB8A-1754-A44C-8BA6-10F30B03C73C}"/>
          </ac:spMkLst>
        </pc:spChg>
        <pc:spChg chg="add del mod">
          <ac:chgData name="Dominick Diaz" userId="S::ddiaz329@fiu.edu::2085601d-a3f4-4029-910c-aa9d1e9a41cb" providerId="AD" clId="Web-{A825CC44-002F-CAC1-8897-BEFADBD7D228}" dt="2023-04-20T02:03:10.893" v="312"/>
          <ac:spMkLst>
            <pc:docMk/>
            <pc:sldMk cId="2309509625" sldId="309"/>
            <ac:spMk id="5" creationId="{347CB581-DF1A-DF95-51AC-5CC36B37B371}"/>
          </ac:spMkLst>
        </pc:spChg>
        <pc:spChg chg="del mod">
          <ac:chgData name="Dominick Diaz" userId="S::ddiaz329@fiu.edu::2085601d-a3f4-4029-910c-aa9d1e9a41cb" providerId="AD" clId="Web-{A825CC44-002F-CAC1-8897-BEFADBD7D228}" dt="2023-04-20T01:51:55.885" v="266"/>
          <ac:spMkLst>
            <pc:docMk/>
            <pc:sldMk cId="2309509625" sldId="309"/>
            <ac:spMk id="8" creationId="{577FCBB5-9610-194F-BC8C-38F2CB01EDC1}"/>
          </ac:spMkLst>
        </pc:spChg>
        <pc:picChg chg="add del mod">
          <ac:chgData name="Dominick Diaz" userId="S::ddiaz329@fiu.edu::2085601d-a3f4-4029-910c-aa9d1e9a41cb" providerId="AD" clId="Web-{A825CC44-002F-CAC1-8897-BEFADBD7D228}" dt="2023-04-20T02:03:06.893" v="308"/>
          <ac:picMkLst>
            <pc:docMk/>
            <pc:sldMk cId="2309509625" sldId="309"/>
            <ac:picMk id="2" creationId="{09C56177-64CE-D86D-EAF7-8F57FD25365C}"/>
          </ac:picMkLst>
        </pc:picChg>
        <pc:picChg chg="add del mod">
          <ac:chgData name="Dominick Diaz" userId="S::ddiaz329@fiu.edu::2085601d-a3f4-4029-910c-aa9d1e9a41cb" providerId="AD" clId="Web-{A825CC44-002F-CAC1-8897-BEFADBD7D228}" dt="2023-04-20T02:03:31.206" v="317"/>
          <ac:picMkLst>
            <pc:docMk/>
            <pc:sldMk cId="2309509625" sldId="309"/>
            <ac:picMk id="6" creationId="{EFC67E1A-9C6C-CDE3-2D2D-BB0F7BC85CF4}"/>
          </ac:picMkLst>
        </pc:picChg>
        <pc:picChg chg="add del mod">
          <ac:chgData name="Dominick Diaz" userId="S::ddiaz329@fiu.edu::2085601d-a3f4-4029-910c-aa9d1e9a41cb" providerId="AD" clId="Web-{A825CC44-002F-CAC1-8897-BEFADBD7D228}" dt="2023-04-20T02:04:44.068" v="324"/>
          <ac:picMkLst>
            <pc:docMk/>
            <pc:sldMk cId="2309509625" sldId="309"/>
            <ac:picMk id="7" creationId="{D80315D8-0E39-2020-F296-77E4C6CB0220}"/>
          </ac:picMkLst>
        </pc:picChg>
      </pc:sldChg>
      <pc:sldChg chg="addSp delSp modSp ord">
        <pc:chgData name="Dominick Diaz" userId="S::ddiaz329@fiu.edu::2085601d-a3f4-4029-910c-aa9d1e9a41cb" providerId="AD" clId="Web-{A825CC44-002F-CAC1-8897-BEFADBD7D228}" dt="2023-04-20T02:39:37.610" v="774" actId="20577"/>
        <pc:sldMkLst>
          <pc:docMk/>
          <pc:sldMk cId="3245846572" sldId="310"/>
        </pc:sldMkLst>
        <pc:spChg chg="del">
          <ac:chgData name="Dominick Diaz" userId="S::ddiaz329@fiu.edu::2085601d-a3f4-4029-910c-aa9d1e9a41cb" providerId="AD" clId="Web-{A825CC44-002F-CAC1-8897-BEFADBD7D228}" dt="2023-04-20T02:24:12" v="467"/>
          <ac:spMkLst>
            <pc:docMk/>
            <pc:sldMk cId="3245846572" sldId="310"/>
            <ac:spMk id="3" creationId="{92A78F3D-91CE-1C45-ABC8-6FFDB89FEFD9}"/>
          </ac:spMkLst>
        </pc:spChg>
        <pc:spChg chg="del">
          <ac:chgData name="Dominick Diaz" userId="S::ddiaz329@fiu.edu::2085601d-a3f4-4029-910c-aa9d1e9a41cb" providerId="AD" clId="Web-{A825CC44-002F-CAC1-8897-BEFADBD7D228}" dt="2023-04-20T02:23:57.875" v="464"/>
          <ac:spMkLst>
            <pc:docMk/>
            <pc:sldMk cId="3245846572" sldId="310"/>
            <ac:spMk id="5" creationId="{912E812C-CC6E-729B-59A3-9ABCEABBBC46}"/>
          </ac:spMkLst>
        </pc:spChg>
        <pc:spChg chg="add mod">
          <ac:chgData name="Dominick Diaz" userId="S::ddiaz329@fiu.edu::2085601d-a3f4-4029-910c-aa9d1e9a41cb" providerId="AD" clId="Web-{A825CC44-002F-CAC1-8897-BEFADBD7D228}" dt="2023-04-20T02:39:37.610" v="774" actId="20577"/>
          <ac:spMkLst>
            <pc:docMk/>
            <pc:sldMk cId="3245846572" sldId="310"/>
            <ac:spMk id="7" creationId="{CABD1424-DCF4-B1DD-A9D6-9FEFA6DCD160}"/>
          </ac:spMkLst>
        </pc:spChg>
        <pc:spChg chg="add mod">
          <ac:chgData name="Dominick Diaz" userId="S::ddiaz329@fiu.edu::2085601d-a3f4-4029-910c-aa9d1e9a41cb" providerId="AD" clId="Web-{A825CC44-002F-CAC1-8897-BEFADBD7D228}" dt="2023-04-20T02:39:11.281" v="771" actId="1076"/>
          <ac:spMkLst>
            <pc:docMk/>
            <pc:sldMk cId="3245846572" sldId="310"/>
            <ac:spMk id="9" creationId="{B8BB8088-6FC3-5C17-3794-49D47022D047}"/>
          </ac:spMkLst>
        </pc:spChg>
        <pc:spChg chg="add mod">
          <ac:chgData name="Dominick Diaz" userId="S::ddiaz329@fiu.edu::2085601d-a3f4-4029-910c-aa9d1e9a41cb" providerId="AD" clId="Web-{A825CC44-002F-CAC1-8897-BEFADBD7D228}" dt="2023-04-20T02:29:42.402" v="557" actId="20577"/>
          <ac:spMkLst>
            <pc:docMk/>
            <pc:sldMk cId="3245846572" sldId="310"/>
            <ac:spMk id="11" creationId="{C8617EA6-A5C0-A3CB-E996-BEBFB2F3BBF7}"/>
          </ac:spMkLst>
        </pc:spChg>
        <pc:picChg chg="add mod">
          <ac:chgData name="Dominick Diaz" userId="S::ddiaz329@fiu.edu::2085601d-a3f4-4029-910c-aa9d1e9a41cb" providerId="AD" clId="Web-{A825CC44-002F-CAC1-8897-BEFADBD7D228}" dt="2023-04-20T02:26:31.083" v="503" actId="1076"/>
          <ac:picMkLst>
            <pc:docMk/>
            <pc:sldMk cId="3245846572" sldId="310"/>
            <ac:picMk id="2" creationId="{E1D5C80C-D675-A0AA-CD04-28671880567D}"/>
          </ac:picMkLst>
        </pc:picChg>
        <pc:cxnChg chg="add mod">
          <ac:chgData name="Dominick Diaz" userId="S::ddiaz329@fiu.edu::2085601d-a3f4-4029-910c-aa9d1e9a41cb" providerId="AD" clId="Web-{A825CC44-002F-CAC1-8897-BEFADBD7D228}" dt="2023-04-20T02:26:37.021" v="505" actId="14100"/>
          <ac:cxnSpMkLst>
            <pc:docMk/>
            <pc:sldMk cId="3245846572" sldId="310"/>
            <ac:cxnSpMk id="4" creationId="{6D182DC3-B1DC-0884-DD8B-432DDB176193}"/>
          </ac:cxnSpMkLst>
        </pc:cxnChg>
      </pc:sldChg>
      <pc:sldChg chg="addSp delSp modSp add replId">
        <pc:chgData name="Dominick Diaz" userId="S::ddiaz329@fiu.edu::2085601d-a3f4-4029-910c-aa9d1e9a41cb" providerId="AD" clId="Web-{A825CC44-002F-CAC1-8897-BEFADBD7D228}" dt="2023-04-20T02:27:46.851" v="523" actId="1076"/>
        <pc:sldMkLst>
          <pc:docMk/>
          <pc:sldMk cId="1478773125" sldId="311"/>
        </pc:sldMkLst>
        <pc:spChg chg="mod">
          <ac:chgData name="Dominick Diaz" userId="S::ddiaz329@fiu.edu::2085601d-a3f4-4029-910c-aa9d1e9a41cb" providerId="AD" clId="Web-{A825CC44-002F-CAC1-8897-BEFADBD7D228}" dt="2023-04-20T02:27:35.085" v="519" actId="1076"/>
          <ac:spMkLst>
            <pc:docMk/>
            <pc:sldMk cId="1478773125" sldId="311"/>
            <ac:spMk id="2" creationId="{25BD42E4-5932-7B7F-67F9-5E663CB85667}"/>
          </ac:spMkLst>
        </pc:spChg>
        <pc:spChg chg="del">
          <ac:chgData name="Dominick Diaz" userId="S::ddiaz329@fiu.edu::2085601d-a3f4-4029-910c-aa9d1e9a41cb" providerId="AD" clId="Web-{A825CC44-002F-CAC1-8897-BEFADBD7D228}" dt="2023-04-20T01:47:23.016" v="211"/>
          <ac:spMkLst>
            <pc:docMk/>
            <pc:sldMk cId="1478773125" sldId="311"/>
            <ac:spMk id="12" creationId="{75CF5843-7BCE-CB33-288D-662FB362F7EE}"/>
          </ac:spMkLst>
        </pc:spChg>
        <pc:spChg chg="mod">
          <ac:chgData name="Dominick Diaz" userId="S::ddiaz329@fiu.edu::2085601d-a3f4-4029-910c-aa9d1e9a41cb" providerId="AD" clId="Web-{A825CC44-002F-CAC1-8897-BEFADBD7D228}" dt="2023-04-20T02:05:24.398" v="337" actId="1076"/>
          <ac:spMkLst>
            <pc:docMk/>
            <pc:sldMk cId="1478773125" sldId="311"/>
            <ac:spMk id="23" creationId="{38511641-40C9-4F7E-89A6-8327C5319D77}"/>
          </ac:spMkLst>
        </pc:spChg>
        <pc:spChg chg="del mod">
          <ac:chgData name="Dominick Diaz" userId="S::ddiaz329@fiu.edu::2085601d-a3f4-4029-910c-aa9d1e9a41cb" providerId="AD" clId="Web-{A825CC44-002F-CAC1-8897-BEFADBD7D228}" dt="2023-04-20T01:51:21.384" v="255"/>
          <ac:spMkLst>
            <pc:docMk/>
            <pc:sldMk cId="1478773125" sldId="311"/>
            <ac:spMk id="24" creationId="{382608EC-F5C3-DD66-F9F2-6AE868C24DE2}"/>
          </ac:spMkLst>
        </pc:spChg>
        <pc:grpChg chg="add mod">
          <ac:chgData name="Dominick Diaz" userId="S::ddiaz329@fiu.edu::2085601d-a3f4-4029-910c-aa9d1e9a41cb" providerId="AD" clId="Web-{A825CC44-002F-CAC1-8897-BEFADBD7D228}" dt="2023-04-20T02:27:46.851" v="523" actId="1076"/>
          <ac:grpSpMkLst>
            <pc:docMk/>
            <pc:sldMk cId="1478773125" sldId="311"/>
            <ac:grpSpMk id="3" creationId="{63FF41FC-101A-E2EA-18AE-4A3362FF7714}"/>
          </ac:grpSpMkLst>
        </pc:grpChg>
        <pc:grpChg chg="mod">
          <ac:chgData name="Dominick Diaz" userId="S::ddiaz329@fiu.edu::2085601d-a3f4-4029-910c-aa9d1e9a41cb" providerId="AD" clId="Web-{A825CC44-002F-CAC1-8897-BEFADBD7D228}" dt="2023-04-20T02:27:37.664" v="520" actId="1076"/>
          <ac:grpSpMkLst>
            <pc:docMk/>
            <pc:sldMk cId="1478773125" sldId="311"/>
            <ac:grpSpMk id="4" creationId="{C64FB039-E8CD-B54C-85C3-533C2258CD7A}"/>
          </ac:grpSpMkLst>
        </pc:grpChg>
        <pc:grpChg chg="del mod">
          <ac:chgData name="Dominick Diaz" userId="S::ddiaz329@fiu.edu::2085601d-a3f4-4029-910c-aa9d1e9a41cb" providerId="AD" clId="Web-{A825CC44-002F-CAC1-8897-BEFADBD7D228}" dt="2023-04-20T02:27:27.398" v="518"/>
          <ac:grpSpMkLst>
            <pc:docMk/>
            <pc:sldMk cId="1478773125" sldId="311"/>
            <ac:grpSpMk id="19" creationId="{1815E9A0-FAF8-7934-7687-4B8E28AEC7D9}"/>
          </ac:grpSpMkLst>
        </pc:grpChg>
        <pc:grpChg chg="del">
          <ac:chgData name="Dominick Diaz" userId="S::ddiaz329@fiu.edu::2085601d-a3f4-4029-910c-aa9d1e9a41cb" providerId="AD" clId="Web-{A825CC44-002F-CAC1-8897-BEFADBD7D228}" dt="2023-04-20T01:51:24.368" v="257"/>
          <ac:grpSpMkLst>
            <pc:docMk/>
            <pc:sldMk cId="1478773125" sldId="311"/>
            <ac:grpSpMk id="25" creationId="{D0F86736-06B3-3268-0A82-058F7B787A19}"/>
          </ac:grpSpMkLst>
        </pc:grpChg>
        <pc:grpChg chg="del">
          <ac:chgData name="Dominick Diaz" userId="S::ddiaz329@fiu.edu::2085601d-a3f4-4029-910c-aa9d1e9a41cb" providerId="AD" clId="Web-{A825CC44-002F-CAC1-8897-BEFADBD7D228}" dt="2023-04-20T01:51:22.556" v="256"/>
          <ac:grpSpMkLst>
            <pc:docMk/>
            <pc:sldMk cId="1478773125" sldId="311"/>
            <ac:grpSpMk id="33" creationId="{C93394AE-EB0E-673D-3D90-952FC5FD2E32}"/>
          </ac:grpSpMkLst>
        </pc:grpChg>
      </pc:sldChg>
      <pc:sldChg chg="addSp delSp modSp add ord replId">
        <pc:chgData name="Dominick Diaz" userId="S::ddiaz329@fiu.edu::2085601d-a3f4-4029-910c-aa9d1e9a41cb" providerId="AD" clId="Web-{A825CC44-002F-CAC1-8897-BEFADBD7D228}" dt="2023-04-20T03:07:03.276" v="1169"/>
        <pc:sldMkLst>
          <pc:docMk/>
          <pc:sldMk cId="22534964" sldId="312"/>
        </pc:sldMkLst>
        <pc:spChg chg="del mod">
          <ac:chgData name="Dominick Diaz" userId="S::ddiaz329@fiu.edu::2085601d-a3f4-4029-910c-aa9d1e9a41cb" providerId="AD" clId="Web-{A825CC44-002F-CAC1-8897-BEFADBD7D228}" dt="2023-04-20T02:34:35.069" v="671"/>
          <ac:spMkLst>
            <pc:docMk/>
            <pc:sldMk cId="22534964" sldId="312"/>
            <ac:spMk id="2" creationId="{25BD42E4-5932-7B7F-67F9-5E663CB85667}"/>
          </ac:spMkLst>
        </pc:spChg>
        <pc:spChg chg="del mod">
          <ac:chgData name="Dominick Diaz" userId="S::ddiaz329@fiu.edu::2085601d-a3f4-4029-910c-aa9d1e9a41cb" providerId="AD" clId="Web-{A825CC44-002F-CAC1-8897-BEFADBD7D228}" dt="2023-04-20T02:34:25.381" v="666"/>
          <ac:spMkLst>
            <pc:docMk/>
            <pc:sldMk cId="22534964" sldId="312"/>
            <ac:spMk id="23" creationId="{38511641-40C9-4F7E-89A6-8327C5319D77}"/>
          </ac:spMkLst>
        </pc:spChg>
        <pc:spChg chg="add mod">
          <ac:chgData name="Dominick Diaz" userId="S::ddiaz329@fiu.edu::2085601d-a3f4-4029-910c-aa9d1e9a41cb" providerId="AD" clId="Web-{A825CC44-002F-CAC1-8897-BEFADBD7D228}" dt="2023-04-20T02:34:23.568" v="665" actId="20577"/>
          <ac:spMkLst>
            <pc:docMk/>
            <pc:sldMk cId="22534964" sldId="312"/>
            <ac:spMk id="29" creationId="{0F200749-ADCE-D89A-36FB-E82CE59EF007}"/>
          </ac:spMkLst>
        </pc:spChg>
        <pc:grpChg chg="mod">
          <ac:chgData name="Dominick Diaz" userId="S::ddiaz329@fiu.edu::2085601d-a3f4-4029-910c-aa9d1e9a41cb" providerId="AD" clId="Web-{A825CC44-002F-CAC1-8897-BEFADBD7D228}" dt="2023-04-20T02:39:45.267" v="775" actId="1076"/>
          <ac:grpSpMkLst>
            <pc:docMk/>
            <pc:sldMk cId="22534964" sldId="312"/>
            <ac:grpSpMk id="3" creationId="{63FF41FC-101A-E2EA-18AE-4A3362FF7714}"/>
          </ac:grpSpMkLst>
        </pc:grpChg>
        <pc:grpChg chg="mod">
          <ac:chgData name="Dominick Diaz" userId="S::ddiaz329@fiu.edu::2085601d-a3f4-4029-910c-aa9d1e9a41cb" providerId="AD" clId="Web-{A825CC44-002F-CAC1-8897-BEFADBD7D228}" dt="2023-04-20T02:34:27.256" v="667" actId="14100"/>
          <ac:grpSpMkLst>
            <pc:docMk/>
            <pc:sldMk cId="22534964" sldId="312"/>
            <ac:grpSpMk id="4" creationId="{C64FB039-E8CD-B54C-85C3-533C2258CD7A}"/>
          </ac:grpSpMkLst>
        </pc:grpChg>
        <pc:picChg chg="add mod">
          <ac:chgData name="Dominick Diaz" userId="S::ddiaz329@fiu.edu::2085601d-a3f4-4029-910c-aa9d1e9a41cb" providerId="AD" clId="Web-{A825CC44-002F-CAC1-8897-BEFADBD7D228}" dt="2023-04-20T02:39:51.252" v="776" actId="1076"/>
          <ac:picMkLst>
            <pc:docMk/>
            <pc:sldMk cId="22534964" sldId="312"/>
            <ac:picMk id="12" creationId="{CBA0CF6F-D700-E213-F04B-5A0960B9DDD3}"/>
          </ac:picMkLst>
        </pc:picChg>
        <pc:picChg chg="add mod">
          <ac:chgData name="Dominick Diaz" userId="S::ddiaz329@fiu.edu::2085601d-a3f4-4029-910c-aa9d1e9a41cb" providerId="AD" clId="Web-{A825CC44-002F-CAC1-8897-BEFADBD7D228}" dt="2023-04-20T02:41:04.176" v="790" actId="1076"/>
          <ac:picMkLst>
            <pc:docMk/>
            <pc:sldMk cId="22534964" sldId="312"/>
            <ac:picMk id="14" creationId="{E8C6B5A8-7762-3152-1A3F-9CE98CC2123C}"/>
          </ac:picMkLst>
        </pc:picChg>
        <pc:picChg chg="add mod">
          <ac:chgData name="Dominick Diaz" userId="S::ddiaz329@fiu.edu::2085601d-a3f4-4029-910c-aa9d1e9a41cb" providerId="AD" clId="Web-{A825CC44-002F-CAC1-8897-BEFADBD7D228}" dt="2023-04-20T02:40:59.113" v="787" actId="1076"/>
          <ac:picMkLst>
            <pc:docMk/>
            <pc:sldMk cId="22534964" sldId="312"/>
            <ac:picMk id="16" creationId="{D52395EF-2BE7-FE59-3F20-5ED8B1D5EFCD}"/>
          </ac:picMkLst>
        </pc:picChg>
        <pc:picChg chg="add mod">
          <ac:chgData name="Dominick Diaz" userId="S::ddiaz329@fiu.edu::2085601d-a3f4-4029-910c-aa9d1e9a41cb" providerId="AD" clId="Web-{A825CC44-002F-CAC1-8897-BEFADBD7D228}" dt="2023-04-20T02:41:02.488" v="789" actId="1076"/>
          <ac:picMkLst>
            <pc:docMk/>
            <pc:sldMk cId="22534964" sldId="312"/>
            <ac:picMk id="18" creationId="{0E7779A1-A77B-89C6-E453-24D22701438E}"/>
          </ac:picMkLst>
        </pc:picChg>
        <pc:picChg chg="add mod">
          <ac:chgData name="Dominick Diaz" userId="S::ddiaz329@fiu.edu::2085601d-a3f4-4029-910c-aa9d1e9a41cb" providerId="AD" clId="Web-{A825CC44-002F-CAC1-8897-BEFADBD7D228}" dt="2023-04-20T02:35:09.882" v="690" actId="1076"/>
          <ac:picMkLst>
            <pc:docMk/>
            <pc:sldMk cId="22534964" sldId="312"/>
            <ac:picMk id="20" creationId="{19EF33EE-482F-E9DC-6394-591664D08AF3}"/>
          </ac:picMkLst>
        </pc:picChg>
        <pc:picChg chg="add mod">
          <ac:chgData name="Dominick Diaz" userId="S::ddiaz329@fiu.edu::2085601d-a3f4-4029-910c-aa9d1e9a41cb" providerId="AD" clId="Web-{A825CC44-002F-CAC1-8897-BEFADBD7D228}" dt="2023-04-20T02:39:52.689" v="777" actId="1076"/>
          <ac:picMkLst>
            <pc:docMk/>
            <pc:sldMk cId="22534964" sldId="312"/>
            <ac:picMk id="22" creationId="{7A3BC3AC-6846-A834-01F9-37B39F7B6AF2}"/>
          </ac:picMkLst>
        </pc:picChg>
        <pc:picChg chg="add mod">
          <ac:chgData name="Dominick Diaz" userId="S::ddiaz329@fiu.edu::2085601d-a3f4-4029-910c-aa9d1e9a41cb" providerId="AD" clId="Web-{A825CC44-002F-CAC1-8897-BEFADBD7D228}" dt="2023-04-20T02:35:00.788" v="686" actId="1076"/>
          <ac:picMkLst>
            <pc:docMk/>
            <pc:sldMk cId="22534964" sldId="312"/>
            <ac:picMk id="25" creationId="{D965253C-4E29-F3C0-D7EF-ED269EFC95DC}"/>
          </ac:picMkLst>
        </pc:picChg>
        <pc:picChg chg="add mod">
          <ac:chgData name="Dominick Diaz" userId="S::ddiaz329@fiu.edu::2085601d-a3f4-4029-910c-aa9d1e9a41cb" providerId="AD" clId="Web-{A825CC44-002F-CAC1-8897-BEFADBD7D228}" dt="2023-04-20T02:39:54.517" v="778" actId="1076"/>
          <ac:picMkLst>
            <pc:docMk/>
            <pc:sldMk cId="22534964" sldId="312"/>
            <ac:picMk id="27" creationId="{4C620697-2E76-DF1D-6F54-3B56D1A023AD}"/>
          </ac:picMkLst>
        </pc:picChg>
        <pc:picChg chg="add mod">
          <ac:chgData name="Dominick Diaz" userId="S::ddiaz329@fiu.edu::2085601d-a3f4-4029-910c-aa9d1e9a41cb" providerId="AD" clId="Web-{A825CC44-002F-CAC1-8897-BEFADBD7D228}" dt="2023-04-20T02:40:57.441" v="786" actId="1076"/>
          <ac:picMkLst>
            <pc:docMk/>
            <pc:sldMk cId="22534964" sldId="312"/>
            <ac:picMk id="30" creationId="{31862614-FE22-7CD7-B872-94D8BB671A05}"/>
          </ac:picMkLst>
        </pc:picChg>
      </pc:sldChg>
      <pc:sldChg chg="addSp delSp modSp add ord replId">
        <pc:chgData name="Dominick Diaz" userId="S::ddiaz329@fiu.edu::2085601d-a3f4-4029-910c-aa9d1e9a41cb" providerId="AD" clId="Web-{A825CC44-002F-CAC1-8897-BEFADBD7D228}" dt="2023-04-20T02:56:45.130" v="843"/>
        <pc:sldMkLst>
          <pc:docMk/>
          <pc:sldMk cId="3289323463" sldId="313"/>
        </pc:sldMkLst>
        <pc:spChg chg="mod">
          <ac:chgData name="Dominick Diaz" userId="S::ddiaz329@fiu.edu::2085601d-a3f4-4029-910c-aa9d1e9a41cb" providerId="AD" clId="Web-{A825CC44-002F-CAC1-8897-BEFADBD7D228}" dt="2023-04-20T02:38:32.218" v="761" actId="1076"/>
          <ac:spMkLst>
            <pc:docMk/>
            <pc:sldMk cId="3289323463" sldId="313"/>
            <ac:spMk id="29" creationId="{0F200749-ADCE-D89A-36FB-E82CE59EF007}"/>
          </ac:spMkLst>
        </pc:spChg>
        <pc:grpChg chg="del mod">
          <ac:chgData name="Dominick Diaz" userId="S::ddiaz329@fiu.edu::2085601d-a3f4-4029-910c-aa9d1e9a41cb" providerId="AD" clId="Web-{A825CC44-002F-CAC1-8897-BEFADBD7D228}" dt="2023-04-20T02:38:00.623" v="753"/>
          <ac:grpSpMkLst>
            <pc:docMk/>
            <pc:sldMk cId="3289323463" sldId="313"/>
            <ac:grpSpMk id="3" creationId="{63FF41FC-101A-E2EA-18AE-4A3362FF7714}"/>
          </ac:grpSpMkLst>
        </pc:grpChg>
        <pc:grpChg chg="del mod">
          <ac:chgData name="Dominick Diaz" userId="S::ddiaz329@fiu.edu::2085601d-a3f4-4029-910c-aa9d1e9a41cb" providerId="AD" clId="Web-{A825CC44-002F-CAC1-8897-BEFADBD7D228}" dt="2023-04-20T02:38:20.483" v="758"/>
          <ac:grpSpMkLst>
            <pc:docMk/>
            <pc:sldMk cId="3289323463" sldId="313"/>
            <ac:grpSpMk id="4" creationId="{C64FB039-E8CD-B54C-85C3-533C2258CD7A}"/>
          </ac:grpSpMkLst>
        </pc:grpChg>
        <pc:picChg chg="add mod">
          <ac:chgData name="Dominick Diaz" userId="S::ddiaz329@fiu.edu::2085601d-a3f4-4029-910c-aa9d1e9a41cb" providerId="AD" clId="Web-{A825CC44-002F-CAC1-8897-BEFADBD7D228}" dt="2023-04-20T02:38:24.717" v="759" actId="1076"/>
          <ac:picMkLst>
            <pc:docMk/>
            <pc:sldMk cId="3289323463" sldId="313"/>
            <ac:picMk id="11" creationId="{7528C7DF-DC74-E076-A03D-37073101ADE9}"/>
          </ac:picMkLst>
        </pc:picChg>
        <pc:picChg chg="del">
          <ac:chgData name="Dominick Diaz" userId="S::ddiaz329@fiu.edu::2085601d-a3f4-4029-910c-aa9d1e9a41cb" providerId="AD" clId="Web-{A825CC44-002F-CAC1-8897-BEFADBD7D228}" dt="2023-04-20T02:36:50.448" v="721"/>
          <ac:picMkLst>
            <pc:docMk/>
            <pc:sldMk cId="3289323463" sldId="313"/>
            <ac:picMk id="12" creationId="{CBA0CF6F-D700-E213-F04B-5A0960B9DDD3}"/>
          </ac:picMkLst>
        </pc:picChg>
        <pc:picChg chg="del">
          <ac:chgData name="Dominick Diaz" userId="S::ddiaz329@fiu.edu::2085601d-a3f4-4029-910c-aa9d1e9a41cb" providerId="AD" clId="Web-{A825CC44-002F-CAC1-8897-BEFADBD7D228}" dt="2023-04-20T02:36:50.448" v="720"/>
          <ac:picMkLst>
            <pc:docMk/>
            <pc:sldMk cId="3289323463" sldId="313"/>
            <ac:picMk id="14" creationId="{E8C6B5A8-7762-3152-1A3F-9CE98CC2123C}"/>
          </ac:picMkLst>
        </pc:picChg>
        <pc:picChg chg="del">
          <ac:chgData name="Dominick Diaz" userId="S::ddiaz329@fiu.edu::2085601d-a3f4-4029-910c-aa9d1e9a41cb" providerId="AD" clId="Web-{A825CC44-002F-CAC1-8897-BEFADBD7D228}" dt="2023-04-20T02:36:50.448" v="719"/>
          <ac:picMkLst>
            <pc:docMk/>
            <pc:sldMk cId="3289323463" sldId="313"/>
            <ac:picMk id="16" creationId="{D52395EF-2BE7-FE59-3F20-5ED8B1D5EFCD}"/>
          </ac:picMkLst>
        </pc:picChg>
        <pc:picChg chg="del">
          <ac:chgData name="Dominick Diaz" userId="S::ddiaz329@fiu.edu::2085601d-a3f4-4029-910c-aa9d1e9a41cb" providerId="AD" clId="Web-{A825CC44-002F-CAC1-8897-BEFADBD7D228}" dt="2023-04-20T02:36:50.448" v="718"/>
          <ac:picMkLst>
            <pc:docMk/>
            <pc:sldMk cId="3289323463" sldId="313"/>
            <ac:picMk id="18" creationId="{0E7779A1-A77B-89C6-E453-24D22701438E}"/>
          </ac:picMkLst>
        </pc:picChg>
        <pc:picChg chg="del">
          <ac:chgData name="Dominick Diaz" userId="S::ddiaz329@fiu.edu::2085601d-a3f4-4029-910c-aa9d1e9a41cb" providerId="AD" clId="Web-{A825CC44-002F-CAC1-8897-BEFADBD7D228}" dt="2023-04-20T02:36:50.448" v="717"/>
          <ac:picMkLst>
            <pc:docMk/>
            <pc:sldMk cId="3289323463" sldId="313"/>
            <ac:picMk id="20" creationId="{19EF33EE-482F-E9DC-6394-591664D08AF3}"/>
          </ac:picMkLst>
        </pc:picChg>
        <pc:picChg chg="del">
          <ac:chgData name="Dominick Diaz" userId="S::ddiaz329@fiu.edu::2085601d-a3f4-4029-910c-aa9d1e9a41cb" providerId="AD" clId="Web-{A825CC44-002F-CAC1-8897-BEFADBD7D228}" dt="2023-04-20T02:36:50.448" v="716"/>
          <ac:picMkLst>
            <pc:docMk/>
            <pc:sldMk cId="3289323463" sldId="313"/>
            <ac:picMk id="22" creationId="{7A3BC3AC-6846-A834-01F9-37B39F7B6AF2}"/>
          </ac:picMkLst>
        </pc:picChg>
        <pc:picChg chg="del">
          <ac:chgData name="Dominick Diaz" userId="S::ddiaz329@fiu.edu::2085601d-a3f4-4029-910c-aa9d1e9a41cb" providerId="AD" clId="Web-{A825CC44-002F-CAC1-8897-BEFADBD7D228}" dt="2023-04-20T02:36:50.448" v="715"/>
          <ac:picMkLst>
            <pc:docMk/>
            <pc:sldMk cId="3289323463" sldId="313"/>
            <ac:picMk id="25" creationId="{D965253C-4E29-F3C0-D7EF-ED269EFC95DC}"/>
          </ac:picMkLst>
        </pc:picChg>
        <pc:picChg chg="del">
          <ac:chgData name="Dominick Diaz" userId="S::ddiaz329@fiu.edu::2085601d-a3f4-4029-910c-aa9d1e9a41cb" providerId="AD" clId="Web-{A825CC44-002F-CAC1-8897-BEFADBD7D228}" dt="2023-04-20T02:36:50.448" v="714"/>
          <ac:picMkLst>
            <pc:docMk/>
            <pc:sldMk cId="3289323463" sldId="313"/>
            <ac:picMk id="27" creationId="{4C620697-2E76-DF1D-6F54-3B56D1A023AD}"/>
          </ac:picMkLst>
        </pc:picChg>
      </pc:sldChg>
      <pc:sldChg chg="addSp delSp modSp add ord replId">
        <pc:chgData name="Dominick Diaz" userId="S::ddiaz329@fiu.edu::2085601d-a3f4-4029-910c-aa9d1e9a41cb" providerId="AD" clId="Web-{A825CC44-002F-CAC1-8897-BEFADBD7D228}" dt="2023-04-20T03:03:01.971" v="1114" actId="1076"/>
        <pc:sldMkLst>
          <pc:docMk/>
          <pc:sldMk cId="1980353070" sldId="314"/>
        </pc:sldMkLst>
        <pc:spChg chg="add del mod">
          <ac:chgData name="Dominick Diaz" userId="S::ddiaz329@fiu.edu::2085601d-a3f4-4029-910c-aa9d1e9a41cb" providerId="AD" clId="Web-{A825CC44-002F-CAC1-8897-BEFADBD7D228}" dt="2023-04-20T02:49:25.943" v="808"/>
          <ac:spMkLst>
            <pc:docMk/>
            <pc:sldMk cId="1980353070" sldId="314"/>
            <ac:spMk id="2" creationId="{520327E2-A71C-B27E-C84F-73EFEC466721}"/>
          </ac:spMkLst>
        </pc:spChg>
        <pc:spChg chg="add mod">
          <ac:chgData name="Dominick Diaz" userId="S::ddiaz329@fiu.edu::2085601d-a3f4-4029-910c-aa9d1e9a41cb" providerId="AD" clId="Web-{A825CC44-002F-CAC1-8897-BEFADBD7D228}" dt="2023-04-20T02:51:38.448" v="841" actId="20577"/>
          <ac:spMkLst>
            <pc:docMk/>
            <pc:sldMk cId="1980353070" sldId="314"/>
            <ac:spMk id="13" creationId="{6C56A16F-590D-DEC0-BF95-BB75EE7E433A}"/>
          </ac:spMkLst>
        </pc:spChg>
        <pc:spChg chg="add mod">
          <ac:chgData name="Dominick Diaz" userId="S::ddiaz329@fiu.edu::2085601d-a3f4-4029-910c-aa9d1e9a41cb" providerId="AD" clId="Web-{A825CC44-002F-CAC1-8897-BEFADBD7D228}" dt="2023-04-20T03:03:01.971" v="1114" actId="1076"/>
          <ac:spMkLst>
            <pc:docMk/>
            <pc:sldMk cId="1980353070" sldId="314"/>
            <ac:spMk id="17" creationId="{9004920B-EAE4-ABA4-92F6-2AAF2ECB7B8A}"/>
          </ac:spMkLst>
        </pc:spChg>
        <pc:spChg chg="del">
          <ac:chgData name="Dominick Diaz" userId="S::ddiaz329@fiu.edu::2085601d-a3f4-4029-910c-aa9d1e9a41cb" providerId="AD" clId="Web-{A825CC44-002F-CAC1-8897-BEFADBD7D228}" dt="2023-04-20T02:49:21.443" v="795"/>
          <ac:spMkLst>
            <pc:docMk/>
            <pc:sldMk cId="1980353070" sldId="314"/>
            <ac:spMk id="29" creationId="{0F200749-ADCE-D89A-36FB-E82CE59EF007}"/>
          </ac:spMkLst>
        </pc:spChg>
        <pc:grpChg chg="del">
          <ac:chgData name="Dominick Diaz" userId="S::ddiaz329@fiu.edu::2085601d-a3f4-4029-910c-aa9d1e9a41cb" providerId="AD" clId="Web-{A825CC44-002F-CAC1-8897-BEFADBD7D228}" dt="2023-04-20T02:49:21.443" v="804"/>
          <ac:grpSpMkLst>
            <pc:docMk/>
            <pc:sldMk cId="1980353070" sldId="314"/>
            <ac:grpSpMk id="3" creationId="{63FF41FC-101A-E2EA-18AE-4A3362FF7714}"/>
          </ac:grpSpMkLst>
        </pc:grpChg>
        <pc:grpChg chg="del">
          <ac:chgData name="Dominick Diaz" userId="S::ddiaz329@fiu.edu::2085601d-a3f4-4029-910c-aa9d1e9a41cb" providerId="AD" clId="Web-{A825CC44-002F-CAC1-8897-BEFADBD7D228}" dt="2023-04-20T02:49:21.443" v="805"/>
          <ac:grpSpMkLst>
            <pc:docMk/>
            <pc:sldMk cId="1980353070" sldId="314"/>
            <ac:grpSpMk id="4" creationId="{C64FB039-E8CD-B54C-85C3-533C2258CD7A}"/>
          </ac:grpSpMkLst>
        </pc:grpChg>
        <pc:picChg chg="add mod">
          <ac:chgData name="Dominick Diaz" userId="S::ddiaz329@fiu.edu::2085601d-a3f4-4029-910c-aa9d1e9a41cb" providerId="AD" clId="Web-{A825CC44-002F-CAC1-8897-BEFADBD7D228}" dt="2023-04-20T03:02:47.190" v="1108" actId="1076"/>
          <ac:picMkLst>
            <pc:docMk/>
            <pc:sldMk cId="1980353070" sldId="314"/>
            <ac:picMk id="11" creationId="{46B4F249-DE16-8B90-54CE-DDF7BA8D4B00}"/>
          </ac:picMkLst>
        </pc:picChg>
        <pc:picChg chg="del">
          <ac:chgData name="Dominick Diaz" userId="S::ddiaz329@fiu.edu::2085601d-a3f4-4029-910c-aa9d1e9a41cb" providerId="AD" clId="Web-{A825CC44-002F-CAC1-8897-BEFADBD7D228}" dt="2023-04-20T02:49:21.443" v="803"/>
          <ac:picMkLst>
            <pc:docMk/>
            <pc:sldMk cId="1980353070" sldId="314"/>
            <ac:picMk id="12" creationId="{CBA0CF6F-D700-E213-F04B-5A0960B9DDD3}"/>
          </ac:picMkLst>
        </pc:picChg>
        <pc:picChg chg="del">
          <ac:chgData name="Dominick Diaz" userId="S::ddiaz329@fiu.edu::2085601d-a3f4-4029-910c-aa9d1e9a41cb" providerId="AD" clId="Web-{A825CC44-002F-CAC1-8897-BEFADBD7D228}" dt="2023-04-20T02:49:21.443" v="802"/>
          <ac:picMkLst>
            <pc:docMk/>
            <pc:sldMk cId="1980353070" sldId="314"/>
            <ac:picMk id="14" creationId="{E8C6B5A8-7762-3152-1A3F-9CE98CC2123C}"/>
          </ac:picMkLst>
        </pc:picChg>
        <pc:picChg chg="del">
          <ac:chgData name="Dominick Diaz" userId="S::ddiaz329@fiu.edu::2085601d-a3f4-4029-910c-aa9d1e9a41cb" providerId="AD" clId="Web-{A825CC44-002F-CAC1-8897-BEFADBD7D228}" dt="2023-04-20T02:49:21.443" v="801"/>
          <ac:picMkLst>
            <pc:docMk/>
            <pc:sldMk cId="1980353070" sldId="314"/>
            <ac:picMk id="16" creationId="{D52395EF-2BE7-FE59-3F20-5ED8B1D5EFCD}"/>
          </ac:picMkLst>
        </pc:picChg>
        <pc:picChg chg="del">
          <ac:chgData name="Dominick Diaz" userId="S::ddiaz329@fiu.edu::2085601d-a3f4-4029-910c-aa9d1e9a41cb" providerId="AD" clId="Web-{A825CC44-002F-CAC1-8897-BEFADBD7D228}" dt="2023-04-20T02:49:21.443" v="800"/>
          <ac:picMkLst>
            <pc:docMk/>
            <pc:sldMk cId="1980353070" sldId="314"/>
            <ac:picMk id="18" creationId="{0E7779A1-A77B-89C6-E453-24D22701438E}"/>
          </ac:picMkLst>
        </pc:picChg>
        <pc:picChg chg="del">
          <ac:chgData name="Dominick Diaz" userId="S::ddiaz329@fiu.edu::2085601d-a3f4-4029-910c-aa9d1e9a41cb" providerId="AD" clId="Web-{A825CC44-002F-CAC1-8897-BEFADBD7D228}" dt="2023-04-20T02:49:21.443" v="799"/>
          <ac:picMkLst>
            <pc:docMk/>
            <pc:sldMk cId="1980353070" sldId="314"/>
            <ac:picMk id="20" creationId="{19EF33EE-482F-E9DC-6394-591664D08AF3}"/>
          </ac:picMkLst>
        </pc:picChg>
        <pc:picChg chg="del">
          <ac:chgData name="Dominick Diaz" userId="S::ddiaz329@fiu.edu::2085601d-a3f4-4029-910c-aa9d1e9a41cb" providerId="AD" clId="Web-{A825CC44-002F-CAC1-8897-BEFADBD7D228}" dt="2023-04-20T02:49:21.443" v="798"/>
          <ac:picMkLst>
            <pc:docMk/>
            <pc:sldMk cId="1980353070" sldId="314"/>
            <ac:picMk id="22" creationId="{7A3BC3AC-6846-A834-01F9-37B39F7B6AF2}"/>
          </ac:picMkLst>
        </pc:picChg>
        <pc:picChg chg="del">
          <ac:chgData name="Dominick Diaz" userId="S::ddiaz329@fiu.edu::2085601d-a3f4-4029-910c-aa9d1e9a41cb" providerId="AD" clId="Web-{A825CC44-002F-CAC1-8897-BEFADBD7D228}" dt="2023-04-20T02:49:21.443" v="797"/>
          <ac:picMkLst>
            <pc:docMk/>
            <pc:sldMk cId="1980353070" sldId="314"/>
            <ac:picMk id="25" creationId="{D965253C-4E29-F3C0-D7EF-ED269EFC95DC}"/>
          </ac:picMkLst>
        </pc:picChg>
        <pc:picChg chg="del">
          <ac:chgData name="Dominick Diaz" userId="S::ddiaz329@fiu.edu::2085601d-a3f4-4029-910c-aa9d1e9a41cb" providerId="AD" clId="Web-{A825CC44-002F-CAC1-8897-BEFADBD7D228}" dt="2023-04-20T02:49:21.443" v="796"/>
          <ac:picMkLst>
            <pc:docMk/>
            <pc:sldMk cId="1980353070" sldId="314"/>
            <ac:picMk id="27" creationId="{4C620697-2E76-DF1D-6F54-3B56D1A023AD}"/>
          </ac:picMkLst>
        </pc:picChg>
        <pc:picChg chg="del">
          <ac:chgData name="Dominick Diaz" userId="S::ddiaz329@fiu.edu::2085601d-a3f4-4029-910c-aa9d1e9a41cb" providerId="AD" clId="Web-{A825CC44-002F-CAC1-8897-BEFADBD7D228}" dt="2023-04-20T02:49:21.443" v="794"/>
          <ac:picMkLst>
            <pc:docMk/>
            <pc:sldMk cId="1980353070" sldId="314"/>
            <ac:picMk id="30" creationId="{31862614-FE22-7CD7-B872-94D8BB671A05}"/>
          </ac:picMkLst>
        </pc:picChg>
      </pc:sldChg>
      <pc:sldChg chg="add replId modNotes">
        <pc:chgData name="Dominick Diaz" userId="S::ddiaz329@fiu.edu::2085601d-a3f4-4029-910c-aa9d1e9a41cb" providerId="AD" clId="Web-{A825CC44-002F-CAC1-8897-BEFADBD7D228}" dt="2023-04-20T03:13:28.774" v="1346"/>
        <pc:sldMkLst>
          <pc:docMk/>
          <pc:sldMk cId="2157263755" sldId="315"/>
        </pc:sldMkLst>
      </pc:sldChg>
    </pc:docChg>
  </pc:docChgLst>
  <pc:docChgLst>
    <pc:chgData name="Dominick Diaz" userId="S::ddiaz329@fiu.edu::2085601d-a3f4-4029-910c-aa9d1e9a41cb" providerId="AD" clId="Web-{A340383F-F9E4-F5A6-BB73-284947CF5B1F}"/>
    <pc:docChg chg="modSld">
      <pc:chgData name="Dominick Diaz" userId="S::ddiaz329@fiu.edu::2085601d-a3f4-4029-910c-aa9d1e9a41cb" providerId="AD" clId="Web-{A340383F-F9E4-F5A6-BB73-284947CF5B1F}" dt="2023-04-17T20:12:39.328" v="5" actId="1076"/>
      <pc:docMkLst>
        <pc:docMk/>
      </pc:docMkLst>
      <pc:sldChg chg="addSp modSp">
        <pc:chgData name="Dominick Diaz" userId="S::ddiaz329@fiu.edu::2085601d-a3f4-4029-910c-aa9d1e9a41cb" providerId="AD" clId="Web-{A340383F-F9E4-F5A6-BB73-284947CF5B1F}" dt="2023-04-17T20:12:39.328" v="5" actId="1076"/>
        <pc:sldMkLst>
          <pc:docMk/>
          <pc:sldMk cId="2287128485" sldId="257"/>
        </pc:sldMkLst>
        <pc:spChg chg="add mod">
          <ac:chgData name="Dominick Diaz" userId="S::ddiaz329@fiu.edu::2085601d-a3f4-4029-910c-aa9d1e9a41cb" providerId="AD" clId="Web-{A340383F-F9E4-F5A6-BB73-284947CF5B1F}" dt="2023-04-17T20:12:39.328" v="5" actId="1076"/>
          <ac:spMkLst>
            <pc:docMk/>
            <pc:sldMk cId="2287128485" sldId="257"/>
            <ac:spMk id="3" creationId="{42AFE72C-F1AB-1565-7E1B-796ABFD610DC}"/>
          </ac:spMkLst>
        </pc:spChg>
        <pc:picChg chg="mod">
          <ac:chgData name="Dominick Diaz" userId="S::ddiaz329@fiu.edu::2085601d-a3f4-4029-910c-aa9d1e9a41cb" providerId="AD" clId="Web-{A340383F-F9E4-F5A6-BB73-284947CF5B1F}" dt="2023-04-17T19:38:27.189" v="4" actId="1076"/>
          <ac:picMkLst>
            <pc:docMk/>
            <pc:sldMk cId="2287128485" sldId="257"/>
            <ac:picMk id="4" creationId="{3009D0D4-1336-7142-B403-8AA4F8F5F3F2}"/>
          </ac:picMkLst>
        </pc:picChg>
      </pc:sldChg>
    </pc:docChg>
  </pc:docChgLst>
  <pc:docChgLst>
    <pc:chgData name="Hamzah Masri" userId="33d80456-981a-4538-84c0-6d621cc17587" providerId="ADAL" clId="{E47D8B06-4908-49C9-B9EE-96A52A7343F6}"/>
    <pc:docChg chg="custSel addSld modSld">
      <pc:chgData name="Hamzah Masri" userId="33d80456-981a-4538-84c0-6d621cc17587" providerId="ADAL" clId="{E47D8B06-4908-49C9-B9EE-96A52A7343F6}" dt="2023-04-19T20:32:34.195" v="227" actId="20577"/>
      <pc:docMkLst>
        <pc:docMk/>
      </pc:docMkLst>
      <pc:sldChg chg="addSp delSp modSp mod">
        <pc:chgData name="Hamzah Masri" userId="33d80456-981a-4538-84c0-6d621cc17587" providerId="ADAL" clId="{E47D8B06-4908-49C9-B9EE-96A52A7343F6}" dt="2023-04-19T18:45:04.398" v="224" actId="20577"/>
        <pc:sldMkLst>
          <pc:docMk/>
          <pc:sldMk cId="1817670316" sldId="271"/>
        </pc:sldMkLst>
        <pc:spChg chg="del mod">
          <ac:chgData name="Hamzah Masri" userId="33d80456-981a-4538-84c0-6d621cc17587" providerId="ADAL" clId="{E47D8B06-4908-49C9-B9EE-96A52A7343F6}" dt="2023-04-19T18:32:12.324" v="13"/>
          <ac:spMkLst>
            <pc:docMk/>
            <pc:sldMk cId="1817670316" sldId="271"/>
            <ac:spMk id="2" creationId="{111D729F-2530-F34E-977B-FA99013BAA3F}"/>
          </ac:spMkLst>
        </pc:spChg>
        <pc:spChg chg="mod">
          <ac:chgData name="Hamzah Masri" userId="33d80456-981a-4538-84c0-6d621cc17587" providerId="ADAL" clId="{E47D8B06-4908-49C9-B9EE-96A52A7343F6}" dt="2023-04-19T18:33:24.756" v="93" actId="14100"/>
          <ac:spMkLst>
            <pc:docMk/>
            <pc:sldMk cId="1817670316" sldId="271"/>
            <ac:spMk id="3" creationId="{92A78F3D-91CE-1C45-ABC8-6FFDB89FEFD9}"/>
          </ac:spMkLst>
        </pc:spChg>
        <pc:graphicFrameChg chg="add mod modGraphic">
          <ac:chgData name="Hamzah Masri" userId="33d80456-981a-4538-84c0-6d621cc17587" providerId="ADAL" clId="{E47D8B06-4908-49C9-B9EE-96A52A7343F6}" dt="2023-04-19T18:45:04.398" v="224" actId="20577"/>
          <ac:graphicFrameMkLst>
            <pc:docMk/>
            <pc:sldMk cId="1817670316" sldId="271"/>
            <ac:graphicFrameMk id="4" creationId="{C34A562F-6848-2110-4FCB-34C75E9F3878}"/>
          </ac:graphicFrameMkLst>
        </pc:graphicFrameChg>
      </pc:sldChg>
      <pc:sldChg chg="addSp delSp modSp add mod">
        <pc:chgData name="Hamzah Masri" userId="33d80456-981a-4538-84c0-6d621cc17587" providerId="ADAL" clId="{E47D8B06-4908-49C9-B9EE-96A52A7343F6}" dt="2023-04-19T20:32:34.195" v="227" actId="20577"/>
        <pc:sldMkLst>
          <pc:docMk/>
          <pc:sldMk cId="3245846572" sldId="310"/>
        </pc:sldMkLst>
        <pc:spChg chg="mod">
          <ac:chgData name="Hamzah Masri" userId="33d80456-981a-4538-84c0-6d621cc17587" providerId="ADAL" clId="{E47D8B06-4908-49C9-B9EE-96A52A7343F6}" dt="2023-04-19T20:32:34.195" v="227" actId="20577"/>
          <ac:spMkLst>
            <pc:docMk/>
            <pc:sldMk cId="3245846572" sldId="310"/>
            <ac:spMk id="3" creationId="{92A78F3D-91CE-1C45-ABC8-6FFDB89FEFD9}"/>
          </ac:spMkLst>
        </pc:spChg>
        <pc:spChg chg="add mod">
          <ac:chgData name="Hamzah Masri" userId="33d80456-981a-4538-84c0-6d621cc17587" providerId="ADAL" clId="{E47D8B06-4908-49C9-B9EE-96A52A7343F6}" dt="2023-04-19T20:32:31.434" v="226" actId="478"/>
          <ac:spMkLst>
            <pc:docMk/>
            <pc:sldMk cId="3245846572" sldId="310"/>
            <ac:spMk id="5" creationId="{912E812C-CC6E-729B-59A3-9ABCEABBBC46}"/>
          </ac:spMkLst>
        </pc:spChg>
        <pc:graphicFrameChg chg="del">
          <ac:chgData name="Hamzah Masri" userId="33d80456-981a-4538-84c0-6d621cc17587" providerId="ADAL" clId="{E47D8B06-4908-49C9-B9EE-96A52A7343F6}" dt="2023-04-19T20:32:31.434" v="226" actId="478"/>
          <ac:graphicFrameMkLst>
            <pc:docMk/>
            <pc:sldMk cId="3245846572" sldId="310"/>
            <ac:graphicFrameMk id="4" creationId="{C34A562F-6848-2110-4FCB-34C75E9F3878}"/>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D74A2-3B4D-954C-BCE0-BA697DC5CE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4AF4C31-EF37-264F-8C4F-A3A07C139E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CDE01-A1F3-2049-81BA-B7E4D3301AE3}" type="datetimeFigureOut">
              <a:rPr lang="en-US" smtClean="0"/>
              <a:t>4/20/2023</a:t>
            </a:fld>
            <a:endParaRPr lang="en-US"/>
          </a:p>
        </p:txBody>
      </p:sp>
      <p:sp>
        <p:nvSpPr>
          <p:cNvPr id="4" name="Footer Placeholder 3">
            <a:extLst>
              <a:ext uri="{FF2B5EF4-FFF2-40B4-BE49-F238E27FC236}">
                <a16:creationId xmlns:a16="http://schemas.microsoft.com/office/drawing/2014/main" id="{09743C93-A831-5544-9766-0D18935B52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58FBCD7-D303-7B4D-A718-8B6CB0EF84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0B6429-A076-9E48-9B7C-D88E10C098DC}" type="slidenum">
              <a:rPr lang="en-US" smtClean="0"/>
              <a:t>‹#›</a:t>
            </a:fld>
            <a:endParaRPr lang="en-US"/>
          </a:p>
        </p:txBody>
      </p:sp>
    </p:spTree>
    <p:extLst>
      <p:ext uri="{BB962C8B-B14F-4D97-AF65-F5344CB8AC3E}">
        <p14:creationId xmlns:p14="http://schemas.microsoft.com/office/powerpoint/2010/main" val="259542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6A9CC-D495-EF43-8C44-1644A9ED4984}" type="datetimeFigureOut">
              <a:rPr lang="en-US" smtClean="0"/>
              <a:t>4/20/2023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B882A-90D7-FB4D-B996-1F0AF3284E8B}" type="slidenum">
              <a:rPr lang="en-US" smtClean="0"/>
              <a:t>‹#›</a:t>
            </a:fld>
            <a:endParaRPr lang="en-US"/>
          </a:p>
        </p:txBody>
      </p:sp>
    </p:spTree>
    <p:extLst>
      <p:ext uri="{BB962C8B-B14F-4D97-AF65-F5344CB8AC3E}">
        <p14:creationId xmlns:p14="http://schemas.microsoft.com/office/powerpoint/2010/main" val="323735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Problems </a:t>
            </a:r>
            <a:br>
              <a:rPr lang="en-US" dirty="0">
                <a:cs typeface="+mn-lt"/>
              </a:rPr>
            </a:br>
            <a:br>
              <a:rPr lang="en-US" dirty="0">
                <a:cs typeface="+mn-lt"/>
              </a:rPr>
            </a:br>
            <a:r>
              <a:rPr lang="en-US" dirty="0">
                <a:cs typeface="Calibri"/>
              </a:rPr>
              <a:t>Our objective with our system is to showcase a viable solution to data storage concerns such as </a:t>
            </a:r>
            <a:br>
              <a:rPr lang="en-US" dirty="0">
                <a:cs typeface="+mn-lt"/>
              </a:rPr>
            </a:br>
            <a:r>
              <a:rPr lang="en-US" dirty="0">
                <a:cs typeface="Calibri"/>
              </a:rPr>
              <a:t>high costs, </a:t>
            </a:r>
            <a:br>
              <a:rPr lang="en-US" dirty="0">
                <a:cs typeface="+mn-lt"/>
              </a:rPr>
            </a:br>
            <a:r>
              <a:rPr lang="en-US" dirty="0">
                <a:cs typeface="Calibri"/>
              </a:rPr>
              <a:t>the </a:t>
            </a:r>
            <a:r>
              <a:rPr lang="en-US" dirty="0" err="1">
                <a:cs typeface="Calibri"/>
              </a:rPr>
              <a:t>vulnarabilities</a:t>
            </a:r>
            <a:r>
              <a:rPr lang="en-US" dirty="0">
                <a:cs typeface="Calibri"/>
              </a:rPr>
              <a:t> of a centralized network,</a:t>
            </a:r>
            <a:endParaRPr lang="en-US" dirty="0"/>
          </a:p>
          <a:p>
            <a:r>
              <a:rPr lang="en-US" dirty="0">
                <a:cs typeface="Calibri"/>
              </a:rPr>
              <a:t> security, </a:t>
            </a:r>
            <a:br>
              <a:rPr lang="en-US" dirty="0">
                <a:cs typeface="+mn-lt"/>
              </a:rPr>
            </a:br>
            <a:r>
              <a:rPr lang="en-US" dirty="0">
                <a:cs typeface="Calibri"/>
              </a:rPr>
              <a:t>and also scalability </a:t>
            </a:r>
            <a:r>
              <a:rPr lang="en-US" dirty="0" err="1">
                <a:cs typeface="Calibri"/>
              </a:rPr>
              <a:t>limitataions</a:t>
            </a:r>
            <a:r>
              <a:rPr lang="en-US" dirty="0">
                <a:cs typeface="Calibri"/>
              </a:rPr>
              <a:t>.</a:t>
            </a:r>
            <a:br>
              <a:rPr lang="en-US" dirty="0">
                <a:cs typeface="+mn-lt"/>
              </a:rPr>
            </a:br>
            <a:br>
              <a:rPr lang="en-US" dirty="0">
                <a:cs typeface="+mn-lt"/>
              </a:rPr>
            </a:br>
            <a:endParaRPr lang="en-US" dirty="0">
              <a:cs typeface="+mn-lt"/>
            </a:endParaRPr>
          </a:p>
        </p:txBody>
      </p:sp>
      <p:sp>
        <p:nvSpPr>
          <p:cNvPr id="4" name="Slide Number Placeholder 3"/>
          <p:cNvSpPr>
            <a:spLocks noGrp="1"/>
          </p:cNvSpPr>
          <p:nvPr>
            <p:ph type="sldNum" sz="quarter" idx="5"/>
          </p:nvPr>
        </p:nvSpPr>
        <p:spPr/>
        <p:txBody>
          <a:bodyPr/>
          <a:lstStyle/>
          <a:p>
            <a:fld id="{A7AB882A-90D7-FB4D-B996-1F0AF3284E8B}" type="slidenum">
              <a:rPr lang="en-US" smtClean="0"/>
              <a:t>3</a:t>
            </a:fld>
            <a:endParaRPr lang="en-US"/>
          </a:p>
        </p:txBody>
      </p:sp>
    </p:spTree>
    <p:extLst>
      <p:ext uri="{BB962C8B-B14F-4D97-AF65-F5344CB8AC3E}">
        <p14:creationId xmlns:p14="http://schemas.microsoft.com/office/powerpoint/2010/main" val="1921453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4E2D5E-E304-F744-92B4-C2614AA64448}"/>
              </a:ext>
            </a:extLst>
          </p:cNvPr>
          <p:cNvSpPr txBox="1"/>
          <p:nvPr userDrawn="1"/>
        </p:nvSpPr>
        <p:spPr>
          <a:xfrm>
            <a:off x="4064295" y="418470"/>
            <a:ext cx="4072935" cy="261610"/>
          </a:xfrm>
          <a:prstGeom prst="rect">
            <a:avLst/>
          </a:prstGeom>
          <a:noFill/>
        </p:spPr>
        <p:txBody>
          <a:bodyPr wrap="square" rtlCol="0">
            <a:spAutoFit/>
          </a:bodyPr>
          <a:lstStyle/>
          <a:p>
            <a:pPr algn="ctr"/>
            <a:r>
              <a:rPr lang="en-US" sz="1100" spc="300" dirty="0">
                <a:solidFill>
                  <a:schemeClr val="bg1">
                    <a:lumMod val="95000"/>
                  </a:schemeClr>
                </a:solidFill>
                <a:latin typeface="Arial" panose="020B0604020202020204" pitchFamily="34" charset="0"/>
                <a:cs typeface="Arial" panose="020B0604020202020204" pitchFamily="34" charset="0"/>
              </a:rPr>
              <a:t>FLORIDA INTERNATIONAL UNIVERSITY</a:t>
            </a:r>
          </a:p>
        </p:txBody>
      </p:sp>
      <p:sp>
        <p:nvSpPr>
          <p:cNvPr id="8" name="Title Placeholder 1">
            <a:extLst>
              <a:ext uri="{FF2B5EF4-FFF2-40B4-BE49-F238E27FC236}">
                <a16:creationId xmlns:a16="http://schemas.microsoft.com/office/drawing/2014/main" id="{88DEB929-9798-7B44-8E54-60948088B046}"/>
              </a:ext>
            </a:extLst>
          </p:cNvPr>
          <p:cNvSpPr>
            <a:spLocks noGrp="1"/>
          </p:cNvSpPr>
          <p:nvPr>
            <p:ph type="title"/>
          </p:nvPr>
        </p:nvSpPr>
        <p:spPr>
          <a:xfrm>
            <a:off x="1603727" y="3721808"/>
            <a:ext cx="8984543" cy="1325563"/>
          </a:xfrm>
          <a:prstGeom prst="rect">
            <a:avLst/>
          </a:prstGeom>
        </p:spPr>
        <p:txBody>
          <a:bodyPr vert="horz" lIns="91440" tIns="45720" rIns="91440" bIns="45720" rtlCol="0" anchor="ctr">
            <a:normAutofit/>
          </a:bodyPr>
          <a:lstStyle>
            <a:lvl1pPr algn="ctr">
              <a:defRPr sz="3600"/>
            </a:lvl1pPr>
          </a:lstStyle>
          <a:p>
            <a:endParaRPr lang="en-US" dirty="0"/>
          </a:p>
        </p:txBody>
      </p:sp>
    </p:spTree>
    <p:extLst>
      <p:ext uri="{BB962C8B-B14F-4D97-AF65-F5344CB8AC3E}">
        <p14:creationId xmlns:p14="http://schemas.microsoft.com/office/powerpoint/2010/main" val="2483665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Slide 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6564F3C-4E9C-A84A-915B-1971194754C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close up of a sign&#10;&#10;Description automatically generated">
            <a:extLst>
              <a:ext uri="{FF2B5EF4-FFF2-40B4-BE49-F238E27FC236}">
                <a16:creationId xmlns:a16="http://schemas.microsoft.com/office/drawing/2014/main" id="{D10DF140-61C7-C94E-9347-6DD282A33E2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4" name="Title 1">
            <a:extLst>
              <a:ext uri="{FF2B5EF4-FFF2-40B4-BE49-F238E27FC236}">
                <a16:creationId xmlns:a16="http://schemas.microsoft.com/office/drawing/2014/main" id="{27A209E8-E5E1-5D41-92D2-2615A78E2694}"/>
              </a:ext>
            </a:extLst>
          </p:cNvPr>
          <p:cNvSpPr>
            <a:spLocks noGrp="1"/>
          </p:cNvSpPr>
          <p:nvPr>
            <p:ph type="title"/>
          </p:nvPr>
        </p:nvSpPr>
        <p:spPr>
          <a:xfrm>
            <a:off x="726040" y="544528"/>
            <a:ext cx="3358280" cy="563880"/>
          </a:xfrm>
          <a:prstGeom prst="rect">
            <a:avLst/>
          </a:prstGeom>
        </p:spPr>
        <p:txBody>
          <a:bodyPr anchor="ctr">
            <a:noAutofit/>
          </a:bodyPr>
          <a:lstStyle>
            <a:lvl1pPr>
              <a:defRPr sz="2400">
                <a:solidFill>
                  <a:srgbClr val="CC0066"/>
                </a:solidFill>
              </a:defRPr>
            </a:lvl1pPr>
          </a:lstStyle>
          <a:p>
            <a:endParaRPr lang="en-US" dirty="0"/>
          </a:p>
        </p:txBody>
      </p:sp>
      <p:sp>
        <p:nvSpPr>
          <p:cNvPr id="5" name="Text Placeholder 3">
            <a:extLst>
              <a:ext uri="{FF2B5EF4-FFF2-40B4-BE49-F238E27FC236}">
                <a16:creationId xmlns:a16="http://schemas.microsoft.com/office/drawing/2014/main" id="{BB3200B7-23B0-6542-AF46-FF8EFBF9FBA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Picture Placeholder 3">
            <a:extLst>
              <a:ext uri="{FF2B5EF4-FFF2-40B4-BE49-F238E27FC236}">
                <a16:creationId xmlns:a16="http://schemas.microsoft.com/office/drawing/2014/main" id="{0CB99F92-7B2D-DA41-8932-E06E340EA02C}"/>
              </a:ext>
            </a:extLst>
          </p:cNvPr>
          <p:cNvSpPr>
            <a:spLocks noGrp="1"/>
          </p:cNvSpPr>
          <p:nvPr>
            <p:ph type="pic" sz="quarter" idx="11"/>
          </p:nvPr>
        </p:nvSpPr>
        <p:spPr>
          <a:xfrm flipH="1">
            <a:off x="3632199" y="743802"/>
            <a:ext cx="7976031" cy="5370396"/>
          </a:xfrm>
          <a:prstGeom prst="corner">
            <a:avLst>
              <a:gd name="adj1" fmla="val 57567"/>
              <a:gd name="adj2" fmla="val 95877"/>
            </a:avLst>
          </a:prstGeom>
          <a:blipFill dpi="0" rotWithShape="0">
            <a:blip r:embed="rId3" cstate="email">
              <a:extLst>
                <a:ext uri="{28A0092B-C50C-407E-A947-70E740481C1C}">
                  <a14:useLocalDpi xmlns:a14="http://schemas.microsoft.com/office/drawing/2010/main"/>
                </a:ext>
              </a:extLst>
            </a:blip>
            <a:srcRect/>
            <a:stretch>
              <a:fillRect/>
            </a:stretch>
          </a:blipFill>
        </p:spPr>
        <p:txBody>
          <a:bodyPr/>
          <a:lstStyle/>
          <a:p>
            <a:endParaRPr lang="en-US"/>
          </a:p>
        </p:txBody>
      </p:sp>
      <p:grpSp>
        <p:nvGrpSpPr>
          <p:cNvPr id="7" name="Group 6">
            <a:extLst>
              <a:ext uri="{FF2B5EF4-FFF2-40B4-BE49-F238E27FC236}">
                <a16:creationId xmlns:a16="http://schemas.microsoft.com/office/drawing/2014/main" id="{3BDDF83C-8AC7-A941-A027-BAAF20DCA295}"/>
              </a:ext>
            </a:extLst>
          </p:cNvPr>
          <p:cNvGrpSpPr/>
          <p:nvPr userDrawn="1"/>
        </p:nvGrpSpPr>
        <p:grpSpPr>
          <a:xfrm>
            <a:off x="3632200" y="637953"/>
            <a:ext cx="7976031" cy="2393648"/>
            <a:chOff x="3683000" y="638356"/>
            <a:chExt cx="7976031" cy="2393648"/>
          </a:xfrm>
        </p:grpSpPr>
        <p:sp>
          <p:nvSpPr>
            <p:cNvPr id="8" name="Rectangle 7">
              <a:extLst>
                <a:ext uri="{FF2B5EF4-FFF2-40B4-BE49-F238E27FC236}">
                  <a16:creationId xmlns:a16="http://schemas.microsoft.com/office/drawing/2014/main" id="{5DA12D9A-A693-B545-A8F5-2A9593D2A685}"/>
                </a:ext>
              </a:extLst>
            </p:cNvPr>
            <p:cNvSpPr/>
            <p:nvPr/>
          </p:nvSpPr>
          <p:spPr>
            <a:xfrm>
              <a:off x="6417481" y="638356"/>
              <a:ext cx="5241550" cy="110074"/>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A635189E-CF3C-9646-86FF-9D061A9687AC}"/>
                </a:ext>
              </a:extLst>
            </p:cNvPr>
            <p:cNvSpPr/>
            <p:nvPr/>
          </p:nvSpPr>
          <p:spPr>
            <a:xfrm rot="16200000">
              <a:off x="5327064" y="1829604"/>
              <a:ext cx="2292822" cy="111977"/>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1F58982-B41E-8340-83CF-555551EE8C45}"/>
                </a:ext>
              </a:extLst>
            </p:cNvPr>
            <p:cNvSpPr/>
            <p:nvPr/>
          </p:nvSpPr>
          <p:spPr>
            <a:xfrm flipH="1">
              <a:off x="3683000" y="2924436"/>
              <a:ext cx="2754068" cy="10605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1E713DD1-BC1A-3248-8CC2-6E864ABAACD2}"/>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7366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rn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3A9093-3691-AA4C-A2F4-304998E299F0}"/>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9F342235-2539-9C42-9FFC-2583D8FF2508}"/>
              </a:ext>
            </a:extLst>
          </p:cNvPr>
          <p:cNvGrpSpPr/>
          <p:nvPr userDrawn="1"/>
        </p:nvGrpSpPr>
        <p:grpSpPr>
          <a:xfrm flipH="1" flipV="1">
            <a:off x="10644674" y="5408676"/>
            <a:ext cx="735606" cy="746592"/>
            <a:chOff x="897887" y="745236"/>
            <a:chExt cx="735606" cy="746592"/>
          </a:xfrm>
        </p:grpSpPr>
        <p:sp>
          <p:nvSpPr>
            <p:cNvPr id="5" name="Rectangle 4">
              <a:extLst>
                <a:ext uri="{FF2B5EF4-FFF2-40B4-BE49-F238E27FC236}">
                  <a16:creationId xmlns:a16="http://schemas.microsoft.com/office/drawing/2014/main" id="{7B082B33-8809-4D4E-892A-871B1D090AB4}"/>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5">
              <a:extLst>
                <a:ext uri="{FF2B5EF4-FFF2-40B4-BE49-F238E27FC236}">
                  <a16:creationId xmlns:a16="http://schemas.microsoft.com/office/drawing/2014/main" id="{6D9A3A04-48C2-9046-99D8-29E0696CC719}"/>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 name="Group 6">
            <a:extLst>
              <a:ext uri="{FF2B5EF4-FFF2-40B4-BE49-F238E27FC236}">
                <a16:creationId xmlns:a16="http://schemas.microsoft.com/office/drawing/2014/main" id="{7234CB5F-76F4-6745-89D4-C806CD69862C}"/>
              </a:ext>
            </a:extLst>
          </p:cNvPr>
          <p:cNvGrpSpPr/>
          <p:nvPr userDrawn="1"/>
        </p:nvGrpSpPr>
        <p:grpSpPr>
          <a:xfrm flipV="1">
            <a:off x="789474" y="5408676"/>
            <a:ext cx="735606" cy="746592"/>
            <a:chOff x="897887" y="745236"/>
            <a:chExt cx="735606" cy="746592"/>
          </a:xfrm>
        </p:grpSpPr>
        <p:sp>
          <p:nvSpPr>
            <p:cNvPr id="8" name="Rectangle 7">
              <a:extLst>
                <a:ext uri="{FF2B5EF4-FFF2-40B4-BE49-F238E27FC236}">
                  <a16:creationId xmlns:a16="http://schemas.microsoft.com/office/drawing/2014/main" id="{29A027F7-340B-AE49-A6E7-AF7808C4881B}"/>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008E556-02A5-F644-8527-1071C399CF8F}"/>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0" name="Group 9">
            <a:extLst>
              <a:ext uri="{FF2B5EF4-FFF2-40B4-BE49-F238E27FC236}">
                <a16:creationId xmlns:a16="http://schemas.microsoft.com/office/drawing/2014/main" id="{9F0C6396-694E-7E4D-99B5-1FFF7CB06E00}"/>
              </a:ext>
            </a:extLst>
          </p:cNvPr>
          <p:cNvGrpSpPr/>
          <p:nvPr userDrawn="1"/>
        </p:nvGrpSpPr>
        <p:grpSpPr>
          <a:xfrm flipH="1">
            <a:off x="10644674" y="745236"/>
            <a:ext cx="735606" cy="746592"/>
            <a:chOff x="897887" y="745236"/>
            <a:chExt cx="735606" cy="746592"/>
          </a:xfrm>
        </p:grpSpPr>
        <p:sp>
          <p:nvSpPr>
            <p:cNvPr id="11" name="Rectangle 10">
              <a:extLst>
                <a:ext uri="{FF2B5EF4-FFF2-40B4-BE49-F238E27FC236}">
                  <a16:creationId xmlns:a16="http://schemas.microsoft.com/office/drawing/2014/main" id="{CED90838-A6BF-0F4F-9EEF-F4EF18A3585C}"/>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B3FA1B5D-1100-BA4E-880C-425F37DC1986}"/>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Content Placeholder 15">
            <a:extLst>
              <a:ext uri="{FF2B5EF4-FFF2-40B4-BE49-F238E27FC236}">
                <a16:creationId xmlns:a16="http://schemas.microsoft.com/office/drawing/2014/main" id="{A9768829-BB27-E04C-AC08-35C2DCF43426}"/>
              </a:ext>
            </a:extLst>
          </p:cNvPr>
          <p:cNvSpPr>
            <a:spLocks noGrp="1"/>
          </p:cNvSpPr>
          <p:nvPr>
            <p:ph sz="quarter" idx="10"/>
          </p:nvPr>
        </p:nvSpPr>
        <p:spPr>
          <a:xfrm>
            <a:off x="2418591" y="2310784"/>
            <a:ext cx="7510717" cy="3394452"/>
          </a:xfrm>
        </p:spPr>
        <p:txBody>
          <a:bodyPr>
            <a:normAutofit/>
          </a:bodyPr>
          <a:lstStyle>
            <a:lvl1pPr marL="0" indent="0">
              <a:buNone/>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endParaRPr lang="en-US" dirty="0"/>
          </a:p>
        </p:txBody>
      </p:sp>
      <p:sp>
        <p:nvSpPr>
          <p:cNvPr id="14" name="Title Placeholder 1">
            <a:extLst>
              <a:ext uri="{FF2B5EF4-FFF2-40B4-BE49-F238E27FC236}">
                <a16:creationId xmlns:a16="http://schemas.microsoft.com/office/drawing/2014/main" id="{67577F2A-343B-0547-90B9-3107102671CE}"/>
              </a:ext>
            </a:extLst>
          </p:cNvPr>
          <p:cNvSpPr>
            <a:spLocks noGrp="1"/>
          </p:cNvSpPr>
          <p:nvPr>
            <p:ph type="title"/>
          </p:nvPr>
        </p:nvSpPr>
        <p:spPr>
          <a:xfrm>
            <a:off x="2418590" y="1198471"/>
            <a:ext cx="7510718" cy="845923"/>
          </a:xfrm>
          <a:prstGeom prst="rect">
            <a:avLst/>
          </a:prstGeom>
        </p:spPr>
        <p:txBody>
          <a:bodyPr vert="horz" lIns="91440" tIns="45720" rIns="91440" bIns="45720" rtlCol="0" anchor="ctr">
            <a:normAutofit/>
          </a:bodyPr>
          <a:lstStyle>
            <a:lvl1pPr>
              <a:defRPr sz="3600">
                <a:solidFill>
                  <a:schemeClr val="tx1">
                    <a:lumMod val="75000"/>
                    <a:lumOff val="25000"/>
                  </a:schemeClr>
                </a:solidFill>
              </a:defRPr>
            </a:lvl1pPr>
          </a:lstStyle>
          <a:p>
            <a:endParaRPr lang="en-US" dirty="0"/>
          </a:p>
        </p:txBody>
      </p:sp>
      <p:grpSp>
        <p:nvGrpSpPr>
          <p:cNvPr id="15" name="Group 14">
            <a:extLst>
              <a:ext uri="{FF2B5EF4-FFF2-40B4-BE49-F238E27FC236}">
                <a16:creationId xmlns:a16="http://schemas.microsoft.com/office/drawing/2014/main" id="{E6432753-6F7F-614E-852E-0E437C757C8A}"/>
              </a:ext>
            </a:extLst>
          </p:cNvPr>
          <p:cNvGrpSpPr/>
          <p:nvPr userDrawn="1"/>
        </p:nvGrpSpPr>
        <p:grpSpPr>
          <a:xfrm rot="16200000" flipH="1">
            <a:off x="786644" y="682484"/>
            <a:ext cx="731520" cy="747831"/>
            <a:chOff x="897887" y="745236"/>
            <a:chExt cx="731520" cy="747831"/>
          </a:xfrm>
        </p:grpSpPr>
        <p:sp>
          <p:nvSpPr>
            <p:cNvPr id="16" name="Rectangle 15">
              <a:extLst>
                <a:ext uri="{FF2B5EF4-FFF2-40B4-BE49-F238E27FC236}">
                  <a16:creationId xmlns:a16="http://schemas.microsoft.com/office/drawing/2014/main" id="{EC23CBF0-EBAD-5A48-BEB5-7F7ED127ED9A}"/>
                </a:ext>
              </a:extLst>
            </p:cNvPr>
            <p:cNvSpPr/>
            <p:nvPr/>
          </p:nvSpPr>
          <p:spPr>
            <a:xfrm rot="16200000" flipH="1">
              <a:off x="1184399" y="458724"/>
              <a:ext cx="158496" cy="731520"/>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6754997F-8EB7-5140-9E75-4B286C8C6FED}"/>
                </a:ext>
              </a:extLst>
            </p:cNvPr>
            <p:cNvSpPr/>
            <p:nvPr/>
          </p:nvSpPr>
          <p:spPr>
            <a:xfrm flipH="1">
              <a:off x="897887" y="898707"/>
              <a:ext cx="158496" cy="594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9" name="TextBox 18">
            <a:extLst>
              <a:ext uri="{FF2B5EF4-FFF2-40B4-BE49-F238E27FC236}">
                <a16:creationId xmlns:a16="http://schemas.microsoft.com/office/drawing/2014/main" id="{3FBA6A42-FE1F-9645-96ED-324FE44DC5BA}"/>
              </a:ext>
            </a:extLst>
          </p:cNvPr>
          <p:cNvSpPr txBox="1"/>
          <p:nvPr userDrawn="1"/>
        </p:nvSpPr>
        <p:spPr>
          <a:xfrm>
            <a:off x="3849624" y="222722"/>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1" name="TextBox 20">
            <a:extLst>
              <a:ext uri="{FF2B5EF4-FFF2-40B4-BE49-F238E27FC236}">
                <a16:creationId xmlns:a16="http://schemas.microsoft.com/office/drawing/2014/main" id="{BFE8F787-C129-6C49-8A83-661932E4AB9C}"/>
              </a:ext>
            </a:extLst>
          </p:cNvPr>
          <p:cNvSpPr txBox="1"/>
          <p:nvPr userDrawn="1"/>
        </p:nvSpPr>
        <p:spPr>
          <a:xfrm>
            <a:off x="3849623" y="6404446"/>
            <a:ext cx="4492751"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53642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enter Text Magenta Lines">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5C2860B-6047-5A4C-A34C-2CE3559F5E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3" name="Title 1">
            <a:extLst>
              <a:ext uri="{FF2B5EF4-FFF2-40B4-BE49-F238E27FC236}">
                <a16:creationId xmlns:a16="http://schemas.microsoft.com/office/drawing/2014/main" id="{7F1827C6-B251-F84D-ADAF-23A63055EED5}"/>
              </a:ext>
            </a:extLst>
          </p:cNvPr>
          <p:cNvSpPr txBox="1">
            <a:spLocks/>
          </p:cNvSpPr>
          <p:nvPr userDrawn="1"/>
        </p:nvSpPr>
        <p:spPr>
          <a:xfrm>
            <a:off x="3244174" y="1626141"/>
            <a:ext cx="5791200" cy="9310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b="0" i="0" kern="1200">
                <a:solidFill>
                  <a:schemeClr val="bg1"/>
                </a:solidFill>
                <a:latin typeface="Arial" panose="020B0604020202020204" pitchFamily="34" charset="0"/>
                <a:ea typeface="+mj-ea"/>
                <a:cs typeface="Arial" panose="020B0604020202020204" pitchFamily="34" charset="0"/>
              </a:defRPr>
            </a:lvl1pPr>
          </a:lstStyle>
          <a:p>
            <a:pPr algn="ctr"/>
            <a:endParaRPr lang="en-US" sz="3600" spc="0" dirty="0">
              <a:solidFill>
                <a:schemeClr val="tx1">
                  <a:lumMod val="75000"/>
                  <a:lumOff val="25000"/>
                </a:schemeClr>
              </a:solidFill>
            </a:endParaRPr>
          </a:p>
        </p:txBody>
      </p:sp>
      <p:sp>
        <p:nvSpPr>
          <p:cNvPr id="5" name="Content Placeholder 15">
            <a:extLst>
              <a:ext uri="{FF2B5EF4-FFF2-40B4-BE49-F238E27FC236}">
                <a16:creationId xmlns:a16="http://schemas.microsoft.com/office/drawing/2014/main" id="{3FE4AA1A-321B-034B-A436-1489DB5063E7}"/>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8DD80675-BCCC-9D43-8C06-61A6E7547EE5}"/>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accent3"/>
                </a:solidFill>
              </a:defRPr>
            </a:lvl1pPr>
          </a:lstStyle>
          <a:p>
            <a:endParaRPr lang="en-US" dirty="0"/>
          </a:p>
        </p:txBody>
      </p:sp>
      <p:sp>
        <p:nvSpPr>
          <p:cNvPr id="8" name="TextBox 7">
            <a:extLst>
              <a:ext uri="{FF2B5EF4-FFF2-40B4-BE49-F238E27FC236}">
                <a16:creationId xmlns:a16="http://schemas.microsoft.com/office/drawing/2014/main" id="{0A0847C5-0827-A54F-A6C7-C9B067E223ED}"/>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561587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enter Text Cyan Lines">
    <p:spTree>
      <p:nvGrpSpPr>
        <p:cNvPr id="1" name=""/>
        <p:cNvGrpSpPr/>
        <p:nvPr/>
      </p:nvGrpSpPr>
      <p:grpSpPr>
        <a:xfrm>
          <a:off x="0" y="0"/>
          <a:ext cx="0" cy="0"/>
          <a:chOff x="0" y="0"/>
          <a:chExt cx="0" cy="0"/>
        </a:xfrm>
      </p:grpSpPr>
      <p:pic>
        <p:nvPicPr>
          <p:cNvPr id="6" name="Picture 5" descr="A picture containing screenshot&#10;&#10;Description automatically generated">
            <a:extLst>
              <a:ext uri="{FF2B5EF4-FFF2-40B4-BE49-F238E27FC236}">
                <a16:creationId xmlns:a16="http://schemas.microsoft.com/office/drawing/2014/main" id="{AD24B231-6806-6549-A9EB-CC858BE52B4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4" name="Content Placeholder 15">
            <a:extLst>
              <a:ext uri="{FF2B5EF4-FFF2-40B4-BE49-F238E27FC236}">
                <a16:creationId xmlns:a16="http://schemas.microsoft.com/office/drawing/2014/main" id="{853AFDF2-6FAF-3C45-BA79-69FE0FE7C59D}"/>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FE51A568-E78E-1345-A344-90658C4D4DA6}"/>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tx1">
                    <a:lumMod val="75000"/>
                    <a:lumOff val="25000"/>
                  </a:schemeClr>
                </a:solidFill>
              </a:defRPr>
            </a:lvl1pPr>
          </a:lstStyle>
          <a:p>
            <a:endParaRPr lang="en-US" dirty="0"/>
          </a:p>
        </p:txBody>
      </p:sp>
      <p:sp>
        <p:nvSpPr>
          <p:cNvPr id="7" name="TextBox 6">
            <a:extLst>
              <a:ext uri="{FF2B5EF4-FFF2-40B4-BE49-F238E27FC236}">
                <a16:creationId xmlns:a16="http://schemas.microsoft.com/office/drawing/2014/main" id="{4F930188-7E2F-2641-ACC0-DA6AE8E7DD3B}"/>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6285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6D844F3F-144D-EC46-9448-847C2C242B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Content Placeholder 15">
            <a:extLst>
              <a:ext uri="{FF2B5EF4-FFF2-40B4-BE49-F238E27FC236}">
                <a16:creationId xmlns:a16="http://schemas.microsoft.com/office/drawing/2014/main" id="{1D0C1A8D-A891-934D-BEDF-BCAF239DB67C}"/>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6161F8EC-ACD0-3544-9489-9E14A2C45F49}"/>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8" name="TextBox 7">
            <a:extLst>
              <a:ext uri="{FF2B5EF4-FFF2-40B4-BE49-F238E27FC236}">
                <a16:creationId xmlns:a16="http://schemas.microsoft.com/office/drawing/2014/main" id="{E032EC2A-C03A-5C4E-BD58-969F342CE503}"/>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9" name="TextBox 8">
            <a:extLst>
              <a:ext uri="{FF2B5EF4-FFF2-40B4-BE49-F238E27FC236}">
                <a16:creationId xmlns:a16="http://schemas.microsoft.com/office/drawing/2014/main" id="{9AF58DAC-98E0-154E-9F0F-8F24314D2DE6}"/>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400310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pic>
        <p:nvPicPr>
          <p:cNvPr id="3" name="Picture 2" descr="A picture containing holding, yellow, colorful, sign&#10;&#10;Description automatically generated">
            <a:extLst>
              <a:ext uri="{FF2B5EF4-FFF2-40B4-BE49-F238E27FC236}">
                <a16:creationId xmlns:a16="http://schemas.microsoft.com/office/drawing/2014/main" id="{74C3F4AC-284C-8648-B74F-734AD0C970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Content Placeholder 15">
            <a:extLst>
              <a:ext uri="{FF2B5EF4-FFF2-40B4-BE49-F238E27FC236}">
                <a16:creationId xmlns:a16="http://schemas.microsoft.com/office/drawing/2014/main" id="{DCC8F7BA-1E34-D442-AEF7-6604F2F72632}"/>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B5571367-FB83-B648-89F4-308268D2E101}"/>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6" name="TextBox 5">
            <a:extLst>
              <a:ext uri="{FF2B5EF4-FFF2-40B4-BE49-F238E27FC236}">
                <a16:creationId xmlns:a16="http://schemas.microsoft.com/office/drawing/2014/main" id="{FFD8B100-C385-674E-A4AE-603DC4A8231C}"/>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7" name="TextBox 6">
            <a:extLst>
              <a:ext uri="{FF2B5EF4-FFF2-40B4-BE49-F238E27FC236}">
                <a16:creationId xmlns:a16="http://schemas.microsoft.com/office/drawing/2014/main" id="{D93C050D-E4D0-A64C-B907-0F116DA9CB2E}"/>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4273636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Bar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B51B882C-C539-A944-97F2-FC0CDA5F0C74}"/>
              </a:ext>
            </a:extLst>
          </p:cNvPr>
          <p:cNvGrpSpPr/>
          <p:nvPr userDrawn="1"/>
        </p:nvGrpSpPr>
        <p:grpSpPr>
          <a:xfrm flipV="1">
            <a:off x="11185080" y="298640"/>
            <a:ext cx="735606" cy="746592"/>
            <a:chOff x="10666920" y="5421408"/>
            <a:chExt cx="735606" cy="746592"/>
          </a:xfrm>
        </p:grpSpPr>
        <p:sp>
          <p:nvSpPr>
            <p:cNvPr id="28" name="Rectangle 27">
              <a:extLst>
                <a:ext uri="{FF2B5EF4-FFF2-40B4-BE49-F238E27FC236}">
                  <a16:creationId xmlns:a16="http://schemas.microsoft.com/office/drawing/2014/main" id="{16B3CB66-C4EA-1D4A-AB31-F3B036627C35}"/>
                </a:ext>
              </a:extLst>
            </p:cNvPr>
            <p:cNvSpPr/>
            <p:nvPr/>
          </p:nvSpPr>
          <p:spPr>
            <a:xfrm rot="16200000" flipV="1">
              <a:off x="10955475" y="5720949"/>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2A919F03-190B-A144-89EE-F2C24C54E8DF}"/>
                </a:ext>
              </a:extLst>
            </p:cNvPr>
            <p:cNvSpPr/>
            <p:nvPr/>
          </p:nvSpPr>
          <p:spPr>
            <a:xfrm flipV="1">
              <a:off x="11244030" y="5421408"/>
              <a:ext cx="158496" cy="593121"/>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8"/>
            <a:ext cx="7902877" cy="424948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itle 18">
            <a:extLst>
              <a:ext uri="{FF2B5EF4-FFF2-40B4-BE49-F238E27FC236}">
                <a16:creationId xmlns:a16="http://schemas.microsoft.com/office/drawing/2014/main" id="{C716CB0E-F1FF-504E-9653-C73C2D7C4396}"/>
              </a:ext>
            </a:extLst>
          </p:cNvPr>
          <p:cNvSpPr txBox="1">
            <a:spLocks/>
          </p:cNvSpPr>
          <p:nvPr userDrawn="1"/>
        </p:nvSpPr>
        <p:spPr>
          <a:xfrm>
            <a:off x="3282203" y="894071"/>
            <a:ext cx="6105637" cy="7216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0" i="0" kern="1200" spc="300">
                <a:solidFill>
                  <a:srgbClr val="D92D8A"/>
                </a:solidFill>
                <a:latin typeface="Arial" panose="020B0604020202020204" pitchFamily="34" charset="0"/>
                <a:ea typeface="+mj-ea"/>
                <a:cs typeface="Arial" panose="020B0604020202020204" pitchFamily="34" charset="0"/>
              </a:defRPr>
            </a:lvl1pPr>
          </a:lstStyle>
          <a:p>
            <a:endParaRPr lang="en-US" sz="3200" spc="0" dirty="0"/>
          </a:p>
        </p:txBody>
      </p:sp>
      <p:sp>
        <p:nvSpPr>
          <p:cNvPr id="32" name="Title 1">
            <a:extLst>
              <a:ext uri="{FF2B5EF4-FFF2-40B4-BE49-F238E27FC236}">
                <a16:creationId xmlns:a16="http://schemas.microsoft.com/office/drawing/2014/main" id="{1AFD9C3E-7E7C-AB48-8364-4BE099796C05}"/>
              </a:ext>
            </a:extLst>
          </p:cNvPr>
          <p:cNvSpPr>
            <a:spLocks noGrp="1"/>
          </p:cNvSpPr>
          <p:nvPr>
            <p:ph type="title"/>
          </p:nvPr>
        </p:nvSpPr>
        <p:spPr>
          <a:xfrm>
            <a:off x="3282203" y="819848"/>
            <a:ext cx="7902877"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4" name="Picture 3" descr="A blue sky&#10;&#10;Description automatically generated">
            <a:extLst>
              <a:ext uri="{FF2B5EF4-FFF2-40B4-BE49-F238E27FC236}">
                <a16:creationId xmlns:a16="http://schemas.microsoft.com/office/drawing/2014/main" id="{F52B9004-D179-1A4A-80CE-4571C434E5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7999"/>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11" name="TextBox 10">
            <a:extLst>
              <a:ext uri="{FF2B5EF4-FFF2-40B4-BE49-F238E27FC236}">
                <a16:creationId xmlns:a16="http://schemas.microsoft.com/office/drawing/2014/main" id="{E06E9D32-A765-F043-8AF6-BD4FF2155B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2057369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Bar Slid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7"/>
            <a:ext cx="7929604" cy="4175261"/>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1">
            <a:extLst>
              <a:ext uri="{FF2B5EF4-FFF2-40B4-BE49-F238E27FC236}">
                <a16:creationId xmlns:a16="http://schemas.microsoft.com/office/drawing/2014/main" id="{A200CCED-6E70-9C4C-8D34-9653C97BC9AD}"/>
              </a:ext>
            </a:extLst>
          </p:cNvPr>
          <p:cNvSpPr>
            <a:spLocks noGrp="1"/>
          </p:cNvSpPr>
          <p:nvPr>
            <p:ph type="title"/>
          </p:nvPr>
        </p:nvSpPr>
        <p:spPr>
          <a:xfrm>
            <a:off x="3282203" y="819848"/>
            <a:ext cx="7929604"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19" name="Picture 18" descr="A blue sky&#10;&#10;Description automatically generated">
            <a:extLst>
              <a:ext uri="{FF2B5EF4-FFF2-40B4-BE49-F238E27FC236}">
                <a16:creationId xmlns:a16="http://schemas.microsoft.com/office/drawing/2014/main" id="{6B427909-11C3-2B4F-99E1-06647A8293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grpSp>
        <p:nvGrpSpPr>
          <p:cNvPr id="11" name="Group 10">
            <a:extLst>
              <a:ext uri="{FF2B5EF4-FFF2-40B4-BE49-F238E27FC236}">
                <a16:creationId xmlns:a16="http://schemas.microsoft.com/office/drawing/2014/main" id="{6C4F623B-6644-7B41-A514-8B0D97CB3BB5}"/>
              </a:ext>
            </a:extLst>
          </p:cNvPr>
          <p:cNvGrpSpPr/>
          <p:nvPr userDrawn="1"/>
        </p:nvGrpSpPr>
        <p:grpSpPr>
          <a:xfrm>
            <a:off x="2393879" y="0"/>
            <a:ext cx="9798121" cy="6889337"/>
            <a:chOff x="2421466" y="-1"/>
            <a:chExt cx="9810796" cy="6874007"/>
          </a:xfrm>
        </p:grpSpPr>
        <p:sp>
          <p:nvSpPr>
            <p:cNvPr id="12" name="Rectangle 11">
              <a:extLst>
                <a:ext uri="{FF2B5EF4-FFF2-40B4-BE49-F238E27FC236}">
                  <a16:creationId xmlns:a16="http://schemas.microsoft.com/office/drawing/2014/main" id="{E7E3BA29-D548-E14A-925A-6DDE5A185378}"/>
                </a:ext>
              </a:extLst>
            </p:cNvPr>
            <p:cNvSpPr/>
            <p:nvPr/>
          </p:nvSpPr>
          <p:spPr>
            <a:xfrm rot="16200000" flipH="1">
              <a:off x="-852862" y="3408870"/>
              <a:ext cx="6723461" cy="174801"/>
            </a:xfrm>
            <a:prstGeom prst="rect">
              <a:avLst/>
            </a:prstGeom>
            <a:gradFill>
              <a:gsLst>
                <a:gs pos="98000">
                  <a:srgbClr val="D92D8A"/>
                </a:gs>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166DB505-A3CE-D74D-92E0-CB719251EDDA}"/>
                </a:ext>
              </a:extLst>
            </p:cNvPr>
            <p:cNvSpPr/>
            <p:nvPr/>
          </p:nvSpPr>
          <p:spPr>
            <a:xfrm flipH="1">
              <a:off x="2421466" y="-1"/>
              <a:ext cx="9770533"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4" name="Rectangle 13">
              <a:extLst>
                <a:ext uri="{FF2B5EF4-FFF2-40B4-BE49-F238E27FC236}">
                  <a16:creationId xmlns:a16="http://schemas.microsoft.com/office/drawing/2014/main" id="{EB5620D0-8507-8C49-B78D-FCF723E33FB3}"/>
                </a:ext>
              </a:extLst>
            </p:cNvPr>
            <p:cNvSpPr/>
            <p:nvPr/>
          </p:nvSpPr>
          <p:spPr>
            <a:xfrm flipH="1">
              <a:off x="2421467" y="6739466"/>
              <a:ext cx="5266266"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40D88CDB-1D99-0741-8F0C-6B653BC890C1}"/>
                </a:ext>
              </a:extLst>
            </p:cNvPr>
            <p:cNvSpPr/>
            <p:nvPr/>
          </p:nvSpPr>
          <p:spPr>
            <a:xfrm rot="16200000" flipH="1">
              <a:off x="11018794" y="1038665"/>
              <a:ext cx="2252134" cy="174802"/>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TextBox 15">
            <a:extLst>
              <a:ext uri="{FF2B5EF4-FFF2-40B4-BE49-F238E27FC236}">
                <a16:creationId xmlns:a16="http://schemas.microsoft.com/office/drawing/2014/main" id="{300312A5-3945-8243-B728-D8550A1AD6B5}"/>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7848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xed Background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itle 1">
            <a:extLst>
              <a:ext uri="{FF2B5EF4-FFF2-40B4-BE49-F238E27FC236}">
                <a16:creationId xmlns:a16="http://schemas.microsoft.com/office/drawing/2014/main" id="{B112813B-6A84-0946-A634-0826DA95D627}"/>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pic>
        <p:nvPicPr>
          <p:cNvPr id="31" name="Picture 30" descr="A blue sky&#10;&#10;Description automatically generated">
            <a:extLst>
              <a:ext uri="{FF2B5EF4-FFF2-40B4-BE49-F238E27FC236}">
                <a16:creationId xmlns:a16="http://schemas.microsoft.com/office/drawing/2014/main" id="{7F8F79F9-053E-AC4E-A228-8BCFC40902F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sp>
        <p:nvSpPr>
          <p:cNvPr id="34" name="Content Placeholder 15">
            <a:extLst>
              <a:ext uri="{FF2B5EF4-FFF2-40B4-BE49-F238E27FC236}">
                <a16:creationId xmlns:a16="http://schemas.microsoft.com/office/drawing/2014/main" id="{FA4447E9-32AB-CE42-93AE-D7EC1B389EDC}"/>
              </a:ext>
            </a:extLst>
          </p:cNvPr>
          <p:cNvSpPr>
            <a:spLocks noGrp="1"/>
          </p:cNvSpPr>
          <p:nvPr>
            <p:ph sz="quarter" idx="12"/>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29651"/>
            <a:chOff x="5537621" y="745236"/>
            <a:chExt cx="522582" cy="529651"/>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0624"/>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TextBox 32">
            <a:extLst>
              <a:ext uri="{FF2B5EF4-FFF2-40B4-BE49-F238E27FC236}">
                <a16:creationId xmlns:a16="http://schemas.microsoft.com/office/drawing/2014/main" id="{AAF42ADD-11E9-0C4D-B772-CBE1FB52960C}"/>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0D97CE62-9048-574E-AA6E-594E72B1C971}"/>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6727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xed Background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blue sky&#10;&#10;Description automatically generated">
            <a:extLst>
              <a:ext uri="{FF2B5EF4-FFF2-40B4-BE49-F238E27FC236}">
                <a16:creationId xmlns:a16="http://schemas.microsoft.com/office/drawing/2014/main" id="{5941AC91-51E1-BD44-8333-8EC6B8C58C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Title 1">
            <a:extLst>
              <a:ext uri="{FF2B5EF4-FFF2-40B4-BE49-F238E27FC236}">
                <a16:creationId xmlns:a16="http://schemas.microsoft.com/office/drawing/2014/main" id="{B10E303A-0EE2-014D-982B-DD7765D17655}"/>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grpSp>
        <p:nvGrpSpPr>
          <p:cNvPr id="43" name="Group 42">
            <a:extLst>
              <a:ext uri="{FF2B5EF4-FFF2-40B4-BE49-F238E27FC236}">
                <a16:creationId xmlns:a16="http://schemas.microsoft.com/office/drawing/2014/main" id="{3BE6CB02-B2E4-FD48-BD48-A0CD3144A8D8}"/>
              </a:ext>
            </a:extLst>
          </p:cNvPr>
          <p:cNvGrpSpPr/>
          <p:nvPr userDrawn="1"/>
        </p:nvGrpSpPr>
        <p:grpSpPr>
          <a:xfrm flipH="1" flipV="1">
            <a:off x="11087460" y="5596087"/>
            <a:ext cx="522582" cy="530386"/>
            <a:chOff x="2645664" y="2011680"/>
            <a:chExt cx="735606" cy="746592"/>
          </a:xfrm>
        </p:grpSpPr>
        <p:sp>
          <p:nvSpPr>
            <p:cNvPr id="44" name="Rectangle 43">
              <a:extLst>
                <a:ext uri="{FF2B5EF4-FFF2-40B4-BE49-F238E27FC236}">
                  <a16:creationId xmlns:a16="http://schemas.microsoft.com/office/drawing/2014/main" id="{F87CEFF8-E1E9-8041-AC38-FEBE13C577B2}"/>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Rectangle 44">
              <a:extLst>
                <a:ext uri="{FF2B5EF4-FFF2-40B4-BE49-F238E27FC236}">
                  <a16:creationId xmlns:a16="http://schemas.microsoft.com/office/drawing/2014/main" id="{6E8AB8CF-68F3-2B43-811F-C129FA1BA13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40" name="Group 39">
            <a:extLst>
              <a:ext uri="{FF2B5EF4-FFF2-40B4-BE49-F238E27FC236}">
                <a16:creationId xmlns:a16="http://schemas.microsoft.com/office/drawing/2014/main" id="{8E541D45-E316-744F-BD0C-4BFACA731C29}"/>
              </a:ext>
            </a:extLst>
          </p:cNvPr>
          <p:cNvGrpSpPr/>
          <p:nvPr userDrawn="1"/>
        </p:nvGrpSpPr>
        <p:grpSpPr>
          <a:xfrm flipV="1">
            <a:off x="5539549" y="5593683"/>
            <a:ext cx="522582" cy="530386"/>
            <a:chOff x="2645664" y="2011680"/>
            <a:chExt cx="735606" cy="746592"/>
          </a:xfrm>
        </p:grpSpPr>
        <p:sp>
          <p:nvSpPr>
            <p:cNvPr id="41" name="Rectangle 40">
              <a:extLst>
                <a:ext uri="{FF2B5EF4-FFF2-40B4-BE49-F238E27FC236}">
                  <a16:creationId xmlns:a16="http://schemas.microsoft.com/office/drawing/2014/main" id="{17D29A71-357A-DD47-96D9-D8E4DEBA174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Rectangle 41">
              <a:extLst>
                <a:ext uri="{FF2B5EF4-FFF2-40B4-BE49-F238E27FC236}">
                  <a16:creationId xmlns:a16="http://schemas.microsoft.com/office/drawing/2014/main" id="{53E9CFD4-BC95-8047-BE3F-CA666B3459D8}"/>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4" name="Group 33">
            <a:extLst>
              <a:ext uri="{FF2B5EF4-FFF2-40B4-BE49-F238E27FC236}">
                <a16:creationId xmlns:a16="http://schemas.microsoft.com/office/drawing/2014/main" id="{F1632377-3A0F-C443-BA2C-398E882AC060}"/>
              </a:ext>
            </a:extLst>
          </p:cNvPr>
          <p:cNvGrpSpPr/>
          <p:nvPr userDrawn="1"/>
        </p:nvGrpSpPr>
        <p:grpSpPr>
          <a:xfrm>
            <a:off x="5540614" y="745361"/>
            <a:ext cx="522582" cy="530386"/>
            <a:chOff x="2645664" y="2011680"/>
            <a:chExt cx="735606" cy="746592"/>
          </a:xfrm>
        </p:grpSpPr>
        <p:sp>
          <p:nvSpPr>
            <p:cNvPr id="35" name="Rectangle 34">
              <a:extLst>
                <a:ext uri="{FF2B5EF4-FFF2-40B4-BE49-F238E27FC236}">
                  <a16:creationId xmlns:a16="http://schemas.microsoft.com/office/drawing/2014/main" id="{5689ABA4-7585-2A44-A2F2-E1D06AEEB21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Rectangle 35">
              <a:extLst>
                <a:ext uri="{FF2B5EF4-FFF2-40B4-BE49-F238E27FC236}">
                  <a16:creationId xmlns:a16="http://schemas.microsoft.com/office/drawing/2014/main" id="{F32732AD-65BD-0C4B-8F28-9B79B9820FC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7" name="Group 36">
            <a:extLst>
              <a:ext uri="{FF2B5EF4-FFF2-40B4-BE49-F238E27FC236}">
                <a16:creationId xmlns:a16="http://schemas.microsoft.com/office/drawing/2014/main" id="{CDB2452C-A655-8D47-A8D4-3493DDA1D602}"/>
              </a:ext>
            </a:extLst>
          </p:cNvPr>
          <p:cNvGrpSpPr/>
          <p:nvPr userDrawn="1"/>
        </p:nvGrpSpPr>
        <p:grpSpPr>
          <a:xfrm flipH="1">
            <a:off x="11087460" y="742129"/>
            <a:ext cx="522582" cy="530386"/>
            <a:chOff x="2645664" y="2011680"/>
            <a:chExt cx="735606" cy="746592"/>
          </a:xfrm>
        </p:grpSpPr>
        <p:sp>
          <p:nvSpPr>
            <p:cNvPr id="38" name="Rectangle 37">
              <a:extLst>
                <a:ext uri="{FF2B5EF4-FFF2-40B4-BE49-F238E27FC236}">
                  <a16:creationId xmlns:a16="http://schemas.microsoft.com/office/drawing/2014/main" id="{02C730C6-91C6-664D-9DC8-68F6D2CB25F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9" name="Rectangle 38">
              <a:extLst>
                <a:ext uri="{FF2B5EF4-FFF2-40B4-BE49-F238E27FC236}">
                  <a16:creationId xmlns:a16="http://schemas.microsoft.com/office/drawing/2014/main" id="{ABD38127-BA89-A54A-B41C-130C55941480}"/>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extBox 19">
            <a:extLst>
              <a:ext uri="{FF2B5EF4-FFF2-40B4-BE49-F238E27FC236}">
                <a16:creationId xmlns:a16="http://schemas.microsoft.com/office/drawing/2014/main" id="{3834FB87-CB2A-D646-B7BD-30BCD5E6FC4B}"/>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22" name="TextBox 21">
            <a:extLst>
              <a:ext uri="{FF2B5EF4-FFF2-40B4-BE49-F238E27FC236}">
                <a16:creationId xmlns:a16="http://schemas.microsoft.com/office/drawing/2014/main" id="{B92359A8-7512-DF4F-A76B-6A7EB216BE56}"/>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176022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98F8D55-B506-3449-B7ED-0C6B5D8C8EAB}"/>
              </a:ext>
            </a:extLst>
          </p:cNvPr>
          <p:cNvSpPr>
            <a:spLocks noGrp="1"/>
          </p:cNvSpPr>
          <p:nvPr>
            <p:ph type="body" sz="quarter" idx="14"/>
          </p:nvPr>
        </p:nvSpPr>
        <p:spPr>
          <a:xfrm>
            <a:off x="1590222" y="1939925"/>
            <a:ext cx="8984543" cy="4338956"/>
          </a:xfrm>
        </p:spPr>
        <p:txBody>
          <a:bodyPr/>
          <a:lstStyle>
            <a:lvl1pPr marL="0" indent="0">
              <a:buNone/>
              <a:defRPr/>
            </a:lvl1pPr>
          </a:lstStyle>
          <a:p>
            <a:endParaRPr lang="en-US" dirty="0"/>
          </a:p>
        </p:txBody>
      </p:sp>
      <p:sp>
        <p:nvSpPr>
          <p:cNvPr id="8" name="Title Placeholder 1">
            <a:extLst>
              <a:ext uri="{FF2B5EF4-FFF2-40B4-BE49-F238E27FC236}">
                <a16:creationId xmlns:a16="http://schemas.microsoft.com/office/drawing/2014/main" id="{DBEB633C-F7A2-6145-BF98-E1B7E0CDEEA5}"/>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pic>
        <p:nvPicPr>
          <p:cNvPr id="10" name="Picture 9" descr="A close up of a sign&#10;&#10;Description automatically generated">
            <a:extLst>
              <a:ext uri="{FF2B5EF4-FFF2-40B4-BE49-F238E27FC236}">
                <a16:creationId xmlns:a16="http://schemas.microsoft.com/office/drawing/2014/main" id="{02B47B7A-374F-F040-A985-8B40D325DE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11" name="TextBox 10">
            <a:extLst>
              <a:ext uri="{FF2B5EF4-FFF2-40B4-BE49-F238E27FC236}">
                <a16:creationId xmlns:a16="http://schemas.microsoft.com/office/drawing/2014/main" id="{C32868F4-779E-AA44-95BD-4CC72A6CA6F0}"/>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2" name="TextBox 11">
            <a:extLst>
              <a:ext uri="{FF2B5EF4-FFF2-40B4-BE49-F238E27FC236}">
                <a16:creationId xmlns:a16="http://schemas.microsoft.com/office/drawing/2014/main" id="{80B5ED8F-25D7-8A40-AA69-E1CAC8F5F0D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161544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xed Background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30387"/>
            <a:chOff x="5537621" y="745236"/>
            <a:chExt cx="522582" cy="530387"/>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5" name="Picture 34" descr="A blue sky&#10;&#10;Description automatically generated">
            <a:extLst>
              <a:ext uri="{FF2B5EF4-FFF2-40B4-BE49-F238E27FC236}">
                <a16:creationId xmlns:a16="http://schemas.microsoft.com/office/drawing/2014/main" id="{36B238F2-2857-544E-8AD3-AED1952A87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5065873"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itle 1">
            <a:extLst>
              <a:ext uri="{FF2B5EF4-FFF2-40B4-BE49-F238E27FC236}">
                <a16:creationId xmlns:a16="http://schemas.microsoft.com/office/drawing/2014/main" id="{CCFBBF3E-8312-B947-832D-CDD3E3286484}"/>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bg1"/>
                </a:solidFill>
              </a:defRPr>
            </a:lvl1pPr>
          </a:lstStyle>
          <a:p>
            <a:endParaRPr lang="en-US" dirty="0"/>
          </a:p>
        </p:txBody>
      </p:sp>
      <p:sp>
        <p:nvSpPr>
          <p:cNvPr id="31" name="TextBox 30">
            <a:extLst>
              <a:ext uri="{FF2B5EF4-FFF2-40B4-BE49-F238E27FC236}">
                <a16:creationId xmlns:a16="http://schemas.microsoft.com/office/drawing/2014/main" id="{34FAAA71-8596-3F49-BEF5-47CD4EB6EAE4}"/>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tx1">
                    <a:lumMod val="50000"/>
                    <a:lumOff val="50000"/>
                  </a:schemeClr>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DDE175FA-E49D-F14E-910A-C70CA2595DB4}"/>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92012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ll-out Slid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476AA251-3835-8641-83B2-FAB7327B0A35}"/>
              </a:ext>
            </a:extLst>
          </p:cNvPr>
          <p:cNvSpPr>
            <a:spLocks noGrp="1"/>
          </p:cNvSpPr>
          <p:nvPr>
            <p:ph type="body" sz="half" idx="10"/>
          </p:nvPr>
        </p:nvSpPr>
        <p:spPr>
          <a:xfrm>
            <a:off x="2994074" y="2799440"/>
            <a:ext cx="6203852" cy="1259120"/>
          </a:xfrm>
        </p:spPr>
        <p:txBody>
          <a:bodyPr anchor="ctr">
            <a:normAutofit/>
          </a:bodyPr>
          <a:lstStyle>
            <a:lvl1pPr marL="0" indent="0" algn="ctr">
              <a:buNone/>
              <a:defRPr sz="3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extBox 4">
            <a:extLst>
              <a:ext uri="{FF2B5EF4-FFF2-40B4-BE49-F238E27FC236}">
                <a16:creationId xmlns:a16="http://schemas.microsoft.com/office/drawing/2014/main" id="{5C98D820-CA12-3348-9CE5-033338F534A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6" name="TextBox 5">
            <a:extLst>
              <a:ext uri="{FF2B5EF4-FFF2-40B4-BE49-F238E27FC236}">
                <a16:creationId xmlns:a16="http://schemas.microsoft.com/office/drawing/2014/main" id="{FFAAF04C-3797-0042-84B5-09E19421E19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079690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Backgroun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634E62-8BC6-A34F-8FFD-C562690FB714}"/>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3" name="TextBox 2">
            <a:extLst>
              <a:ext uri="{FF2B5EF4-FFF2-40B4-BE49-F238E27FC236}">
                <a16:creationId xmlns:a16="http://schemas.microsoft.com/office/drawing/2014/main" id="{8C51B2EA-0E7C-1D47-8BE2-0F6912069F58}"/>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marL="0" lvl="0" algn="l" defTabSz="914400" rtl="0" eaLnBrk="1" latinLnBrk="0" hangingPunct="1"/>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80768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column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60D855-4CD9-FC45-9379-29AA29186698}"/>
              </a:ext>
            </a:extLst>
          </p:cNvPr>
          <p:cNvSpPr>
            <a:spLocks noGrp="1"/>
          </p:cNvSpPr>
          <p:nvPr>
            <p:ph sz="half" idx="1"/>
          </p:nvPr>
        </p:nvSpPr>
        <p:spPr>
          <a:xfrm>
            <a:off x="1590222"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A close up of a sign&#10;&#10;Description automatically generated">
            <a:extLst>
              <a:ext uri="{FF2B5EF4-FFF2-40B4-BE49-F238E27FC236}">
                <a16:creationId xmlns:a16="http://schemas.microsoft.com/office/drawing/2014/main" id="{FF7AE448-EA8B-3741-9051-021832094D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5" name="Title Placeholder 1">
            <a:extLst>
              <a:ext uri="{FF2B5EF4-FFF2-40B4-BE49-F238E27FC236}">
                <a16:creationId xmlns:a16="http://schemas.microsoft.com/office/drawing/2014/main" id="{0EF1B571-98EE-5644-AF99-B840E3214441}"/>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sp>
        <p:nvSpPr>
          <p:cNvPr id="6" name="Content Placeholder 2">
            <a:extLst>
              <a:ext uri="{FF2B5EF4-FFF2-40B4-BE49-F238E27FC236}">
                <a16:creationId xmlns:a16="http://schemas.microsoft.com/office/drawing/2014/main" id="{39C10A61-C3FE-6D42-9D75-3E01190582E4}"/>
              </a:ext>
            </a:extLst>
          </p:cNvPr>
          <p:cNvSpPr>
            <a:spLocks noGrp="1"/>
          </p:cNvSpPr>
          <p:nvPr>
            <p:ph sz="half" idx="10"/>
          </p:nvPr>
        </p:nvSpPr>
        <p:spPr>
          <a:xfrm>
            <a:off x="6352016"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a:extLst>
              <a:ext uri="{FF2B5EF4-FFF2-40B4-BE49-F238E27FC236}">
                <a16:creationId xmlns:a16="http://schemas.microsoft.com/office/drawing/2014/main" id="{F1E19F95-A052-B345-B8CB-24664E9F155A}"/>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lvl="0"/>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10" name="TextBox 9">
            <a:extLst>
              <a:ext uri="{FF2B5EF4-FFF2-40B4-BE49-F238E27FC236}">
                <a16:creationId xmlns:a16="http://schemas.microsoft.com/office/drawing/2014/main" id="{52C5CFA7-7F30-664A-88A0-76774E0DD320}"/>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714295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1">
    <p:spTree>
      <p:nvGrpSpPr>
        <p:cNvPr id="1" name=""/>
        <p:cNvGrpSpPr/>
        <p:nvPr/>
      </p:nvGrpSpPr>
      <p:grpSpPr>
        <a:xfrm>
          <a:off x="0" y="0"/>
          <a:ext cx="0" cy="0"/>
          <a:chOff x="0" y="0"/>
          <a:chExt cx="0" cy="0"/>
        </a:xfrm>
      </p:grpSpPr>
      <p:sp>
        <p:nvSpPr>
          <p:cNvPr id="3" name="Picture Placeholder 40">
            <a:extLst>
              <a:ext uri="{FF2B5EF4-FFF2-40B4-BE49-F238E27FC236}">
                <a16:creationId xmlns:a16="http://schemas.microsoft.com/office/drawing/2014/main" id="{01F82B3F-9873-EF4E-94EC-057DD4B20E20}"/>
              </a:ext>
            </a:extLst>
          </p:cNvPr>
          <p:cNvSpPr>
            <a:spLocks noGrp="1"/>
          </p:cNvSpPr>
          <p:nvPr>
            <p:ph type="pic" sz="quarter" idx="10"/>
          </p:nvPr>
        </p:nvSpPr>
        <p:spPr>
          <a:xfrm flipH="1">
            <a:off x="3721834" y="880677"/>
            <a:ext cx="7988142" cy="5366010"/>
          </a:xfrm>
          <a:prstGeom prst="corner">
            <a:avLst>
              <a:gd name="adj1" fmla="val 57242"/>
              <a:gd name="adj2" fmla="val 95740"/>
            </a:avLst>
          </a:prstGeom>
          <a:blipFill dpi="0" rotWithShape="0">
            <a:blip r:embed="rId2" cstate="email">
              <a:alphaModFix amt="0"/>
              <a:extLst>
                <a:ext uri="{28A0092B-C50C-407E-A947-70E740481C1C}">
                  <a14:useLocalDpi xmlns:a14="http://schemas.microsoft.com/office/drawing/2010/main"/>
                </a:ext>
              </a:extLst>
            </a:blip>
            <a:srcRect/>
            <a:stretch>
              <a:fillRect/>
            </a:stretch>
          </a:blipFill>
        </p:spPr>
        <p:txBody>
          <a:bodyPr wrap="square">
            <a:normAutofit/>
          </a:bodyPr>
          <a:lstStyle/>
          <a:p>
            <a:endParaRPr lang="en-US" dirty="0"/>
          </a:p>
        </p:txBody>
      </p:sp>
      <p:sp>
        <p:nvSpPr>
          <p:cNvPr id="4" name="Text Placeholder 3">
            <a:extLst>
              <a:ext uri="{FF2B5EF4-FFF2-40B4-BE49-F238E27FC236}">
                <a16:creationId xmlns:a16="http://schemas.microsoft.com/office/drawing/2014/main" id="{54BEEB5A-8893-144A-91F5-C06A23DED126}"/>
              </a:ext>
            </a:extLst>
          </p:cNvPr>
          <p:cNvSpPr>
            <a:spLocks noGrp="1"/>
          </p:cNvSpPr>
          <p:nvPr>
            <p:ph type="body" sz="half" idx="2"/>
          </p:nvPr>
        </p:nvSpPr>
        <p:spPr>
          <a:xfrm>
            <a:off x="839788" y="2951929"/>
            <a:ext cx="2469469" cy="304136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itle 1">
            <a:extLst>
              <a:ext uri="{FF2B5EF4-FFF2-40B4-BE49-F238E27FC236}">
                <a16:creationId xmlns:a16="http://schemas.microsoft.com/office/drawing/2014/main" id="{91FA37C7-20CF-AC4A-BD08-C6142B1C51FC}"/>
              </a:ext>
            </a:extLst>
          </p:cNvPr>
          <p:cNvSpPr>
            <a:spLocks noGrp="1"/>
          </p:cNvSpPr>
          <p:nvPr>
            <p:ph type="title"/>
          </p:nvPr>
        </p:nvSpPr>
        <p:spPr>
          <a:xfrm>
            <a:off x="839788" y="748430"/>
            <a:ext cx="4720887" cy="1854093"/>
          </a:xfrm>
        </p:spPr>
        <p:txBody>
          <a:bodyPr/>
          <a:lstStyle/>
          <a:p>
            <a:endParaRPr lang="en-US" dirty="0"/>
          </a:p>
        </p:txBody>
      </p:sp>
      <p:pic>
        <p:nvPicPr>
          <p:cNvPr id="6" name="Picture 5" descr="A close up of a sign&#10;&#10;Description automatically generated">
            <a:extLst>
              <a:ext uri="{FF2B5EF4-FFF2-40B4-BE49-F238E27FC236}">
                <a16:creationId xmlns:a16="http://schemas.microsoft.com/office/drawing/2014/main" id="{024E5270-E663-6349-BFBE-6C5E5807A15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grpSp>
        <p:nvGrpSpPr>
          <p:cNvPr id="8" name="Group 7">
            <a:extLst>
              <a:ext uri="{FF2B5EF4-FFF2-40B4-BE49-F238E27FC236}">
                <a16:creationId xmlns:a16="http://schemas.microsoft.com/office/drawing/2014/main" id="{C1995F14-BCAF-A943-B330-BDBF466216E3}"/>
              </a:ext>
            </a:extLst>
          </p:cNvPr>
          <p:cNvGrpSpPr/>
          <p:nvPr userDrawn="1"/>
        </p:nvGrpSpPr>
        <p:grpSpPr>
          <a:xfrm>
            <a:off x="3721835" y="773552"/>
            <a:ext cx="7988141" cy="2408473"/>
            <a:chOff x="3673920" y="736031"/>
            <a:chExt cx="7988141" cy="2408473"/>
          </a:xfrm>
        </p:grpSpPr>
        <p:sp>
          <p:nvSpPr>
            <p:cNvPr id="9" name="Rectangle 8">
              <a:extLst>
                <a:ext uri="{FF2B5EF4-FFF2-40B4-BE49-F238E27FC236}">
                  <a16:creationId xmlns:a16="http://schemas.microsoft.com/office/drawing/2014/main" id="{32DC6E15-79FC-9B4E-8E6B-F01C12947347}"/>
                </a:ext>
              </a:extLst>
            </p:cNvPr>
            <p:cNvSpPr/>
            <p:nvPr/>
          </p:nvSpPr>
          <p:spPr>
            <a:xfrm>
              <a:off x="6426113" y="736031"/>
              <a:ext cx="5235948" cy="110300"/>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162493B4-9D15-5940-B5ED-66732B4B293A}"/>
                </a:ext>
              </a:extLst>
            </p:cNvPr>
            <p:cNvSpPr/>
            <p:nvPr/>
          </p:nvSpPr>
          <p:spPr>
            <a:xfrm rot="5400000">
              <a:off x="6048976" y="1212201"/>
              <a:ext cx="860965" cy="106691"/>
            </a:xfrm>
            <a:prstGeom prst="rect">
              <a:avLst/>
            </a:prstGeom>
            <a:gradFill>
              <a:gsLst>
                <a:gs pos="0">
                  <a:srgbClr val="D92D8A"/>
                </a:gs>
                <a:gs pos="56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F65F000-A2F0-714C-ADAA-960582B7C4AB}"/>
                </a:ext>
              </a:extLst>
            </p:cNvPr>
            <p:cNvSpPr/>
            <p:nvPr/>
          </p:nvSpPr>
          <p:spPr>
            <a:xfrm rot="16200000">
              <a:off x="5741965" y="2347501"/>
              <a:ext cx="1474993" cy="106693"/>
            </a:xfrm>
            <a:prstGeom prst="rect">
              <a:avLst/>
            </a:prstGeom>
            <a:gradFill>
              <a:gsLst>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Rectangle 11">
              <a:extLst>
                <a:ext uri="{FF2B5EF4-FFF2-40B4-BE49-F238E27FC236}">
                  <a16:creationId xmlns:a16="http://schemas.microsoft.com/office/drawing/2014/main" id="{486AD155-D0FF-8642-B412-219D327DA829}"/>
                </a:ext>
              </a:extLst>
            </p:cNvPr>
            <p:cNvSpPr/>
            <p:nvPr/>
          </p:nvSpPr>
          <p:spPr>
            <a:xfrm flipH="1">
              <a:off x="3673920" y="3034776"/>
              <a:ext cx="2858884"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3" name="TextBox 12">
            <a:extLst>
              <a:ext uri="{FF2B5EF4-FFF2-40B4-BE49-F238E27FC236}">
                <a16:creationId xmlns:a16="http://schemas.microsoft.com/office/drawing/2014/main" id="{1CC004EC-C3AC-0046-902C-40A3A5EE8F2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388129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525A8C-1EFB-6341-8B8C-79B7C59F703F}"/>
              </a:ext>
            </a:extLst>
          </p:cNvPr>
          <p:cNvSpPr>
            <a:spLocks noGrp="1"/>
          </p:cNvSpPr>
          <p:nvPr>
            <p:ph type="pic" sz="quarter" idx="11"/>
          </p:nvPr>
        </p:nvSpPr>
        <p:spPr>
          <a:xfrm>
            <a:off x="3843957" y="696340"/>
            <a:ext cx="7622001" cy="5015143"/>
          </a:xfrm>
          <a:prstGeom prst="corner">
            <a:avLst>
              <a:gd name="adj1" fmla="val 78408"/>
              <a:gd name="adj2" fmla="val 117748"/>
            </a:avLst>
          </a:prstGeom>
        </p:spPr>
        <p:txBody>
          <a:bodyPr/>
          <a:lstStyle/>
          <a:p>
            <a:endParaRPr lang="en-US" dirty="0"/>
          </a:p>
        </p:txBody>
      </p:sp>
      <p:pic>
        <p:nvPicPr>
          <p:cNvPr id="4" name="Picture 3" descr="A close up of a sign&#10;&#10;Description automatically generated">
            <a:extLst>
              <a:ext uri="{FF2B5EF4-FFF2-40B4-BE49-F238E27FC236}">
                <a16:creationId xmlns:a16="http://schemas.microsoft.com/office/drawing/2014/main" id="{31E7B94C-6884-7948-9EDC-3BED80DDDB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5" name="Text Placeholder 3">
            <a:extLst>
              <a:ext uri="{FF2B5EF4-FFF2-40B4-BE49-F238E27FC236}">
                <a16:creationId xmlns:a16="http://schemas.microsoft.com/office/drawing/2014/main" id="{821AA497-2E05-2249-9F34-D8D245642331}"/>
              </a:ext>
            </a:extLst>
          </p:cNvPr>
          <p:cNvSpPr>
            <a:spLocks noGrp="1"/>
          </p:cNvSpPr>
          <p:nvPr>
            <p:ph type="body" sz="half" idx="10"/>
          </p:nvPr>
        </p:nvSpPr>
        <p:spPr>
          <a:xfrm>
            <a:off x="726042" y="1371538"/>
            <a:ext cx="2583215" cy="3444301"/>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Title 1">
            <a:extLst>
              <a:ext uri="{FF2B5EF4-FFF2-40B4-BE49-F238E27FC236}">
                <a16:creationId xmlns:a16="http://schemas.microsoft.com/office/drawing/2014/main" id="{E6C8A8FC-C281-7540-A2F1-0C7261C1AFA7}"/>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bg1"/>
                </a:solidFill>
              </a:defRPr>
            </a:lvl1pPr>
          </a:lstStyle>
          <a:p>
            <a:endParaRPr lang="en-US" dirty="0"/>
          </a:p>
        </p:txBody>
      </p:sp>
      <p:grpSp>
        <p:nvGrpSpPr>
          <p:cNvPr id="7" name="Group 6">
            <a:extLst>
              <a:ext uri="{FF2B5EF4-FFF2-40B4-BE49-F238E27FC236}">
                <a16:creationId xmlns:a16="http://schemas.microsoft.com/office/drawing/2014/main" id="{B90C27EA-5D11-5546-8472-866F259E7BFC}"/>
              </a:ext>
            </a:extLst>
          </p:cNvPr>
          <p:cNvGrpSpPr/>
          <p:nvPr userDrawn="1"/>
        </p:nvGrpSpPr>
        <p:grpSpPr>
          <a:xfrm>
            <a:off x="3843957" y="582803"/>
            <a:ext cx="7628351" cy="1197932"/>
            <a:chOff x="3840781" y="580943"/>
            <a:chExt cx="7628351" cy="1197932"/>
          </a:xfrm>
        </p:grpSpPr>
        <p:sp>
          <p:nvSpPr>
            <p:cNvPr id="8" name="Rectangle 7">
              <a:extLst>
                <a:ext uri="{FF2B5EF4-FFF2-40B4-BE49-F238E27FC236}">
                  <a16:creationId xmlns:a16="http://schemas.microsoft.com/office/drawing/2014/main" id="{4215F3C6-7BE9-E34E-B778-A0FF431CC9C1}"/>
                </a:ext>
              </a:extLst>
            </p:cNvPr>
            <p:cNvSpPr/>
            <p:nvPr/>
          </p:nvSpPr>
          <p:spPr>
            <a:xfrm flipH="1">
              <a:off x="3840781" y="580944"/>
              <a:ext cx="5970185" cy="11353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9C83E426-A956-204B-922C-C9B114A51E89}"/>
                </a:ext>
              </a:extLst>
            </p:cNvPr>
            <p:cNvSpPr/>
            <p:nvPr/>
          </p:nvSpPr>
          <p:spPr>
            <a:xfrm>
              <a:off x="9757159" y="1669147"/>
              <a:ext cx="1711973" cy="109728"/>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744F2D43-E606-9E4C-B3E1-C3F4607A4260}"/>
                </a:ext>
              </a:extLst>
            </p:cNvPr>
            <p:cNvSpPr/>
            <p:nvPr/>
          </p:nvSpPr>
          <p:spPr>
            <a:xfrm rot="5400000" flipH="1">
              <a:off x="9201318" y="1125045"/>
              <a:ext cx="1197932" cy="109728"/>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46F0BFE3-62C4-4143-B7A4-34BE2F0631E2}"/>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3" name="TextBox 12">
            <a:extLst>
              <a:ext uri="{FF2B5EF4-FFF2-40B4-BE49-F238E27FC236}">
                <a16:creationId xmlns:a16="http://schemas.microsoft.com/office/drawing/2014/main" id="{645E0D03-2997-3848-9DA3-8A864CF76775}"/>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65980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pic>
        <p:nvPicPr>
          <p:cNvPr id="12" name="Picture 11" descr="A picture containing flying, plane, bird&#10;&#10;Description automatically generated">
            <a:extLst>
              <a:ext uri="{FF2B5EF4-FFF2-40B4-BE49-F238E27FC236}">
                <a16:creationId xmlns:a16="http://schemas.microsoft.com/office/drawing/2014/main" id="{64D9EE0F-6494-1A4B-AB72-3C7AE9F28F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Picture Placeholder 3">
            <a:extLst>
              <a:ext uri="{FF2B5EF4-FFF2-40B4-BE49-F238E27FC236}">
                <a16:creationId xmlns:a16="http://schemas.microsoft.com/office/drawing/2014/main" id="{2084FFD0-FE9F-7B4A-B7A3-7CE892EF9B99}"/>
              </a:ext>
            </a:extLst>
          </p:cNvPr>
          <p:cNvSpPr>
            <a:spLocks noGrp="1"/>
          </p:cNvSpPr>
          <p:nvPr>
            <p:ph type="pic" sz="quarter" idx="11"/>
          </p:nvPr>
        </p:nvSpPr>
        <p:spPr>
          <a:xfrm>
            <a:off x="3887648" y="546137"/>
            <a:ext cx="7578309" cy="5618863"/>
          </a:xfrm>
          <a:prstGeom prst="corner">
            <a:avLst>
              <a:gd name="adj1" fmla="val 80709"/>
              <a:gd name="adj2" fmla="val 104483"/>
            </a:avLst>
          </a:prstGeom>
        </p:spPr>
        <p:txBody>
          <a:bodyPr/>
          <a:lstStyle>
            <a:lvl1pPr>
              <a:defRPr>
                <a:solidFill>
                  <a:schemeClr val="tx1">
                    <a:lumMod val="65000"/>
                    <a:lumOff val="35000"/>
                  </a:schemeClr>
                </a:solidFill>
              </a:defRPr>
            </a:lvl1pPr>
          </a:lstStyle>
          <a:p>
            <a:endParaRPr lang="en-US" dirty="0"/>
          </a:p>
        </p:txBody>
      </p:sp>
      <p:pic>
        <p:nvPicPr>
          <p:cNvPr id="5" name="Picture 4" descr="A close up of a sign&#10;&#10;Description automatically generated">
            <a:extLst>
              <a:ext uri="{FF2B5EF4-FFF2-40B4-BE49-F238E27FC236}">
                <a16:creationId xmlns:a16="http://schemas.microsoft.com/office/drawing/2014/main" id="{BE8B4190-7A7B-3447-AACA-71ED88EA3D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6" name="Text Placeholder 3">
            <a:extLst>
              <a:ext uri="{FF2B5EF4-FFF2-40B4-BE49-F238E27FC236}">
                <a16:creationId xmlns:a16="http://schemas.microsoft.com/office/drawing/2014/main" id="{8BBA3D3B-F75B-7247-96EC-42A55EF769AE}"/>
              </a:ext>
            </a:extLst>
          </p:cNvPr>
          <p:cNvSpPr>
            <a:spLocks noGrp="1"/>
          </p:cNvSpPr>
          <p:nvPr>
            <p:ph type="body" sz="half" idx="10"/>
          </p:nvPr>
        </p:nvSpPr>
        <p:spPr>
          <a:xfrm>
            <a:off x="726042" y="1371538"/>
            <a:ext cx="2583215" cy="3444301"/>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7" name="Group 6">
            <a:extLst>
              <a:ext uri="{FF2B5EF4-FFF2-40B4-BE49-F238E27FC236}">
                <a16:creationId xmlns:a16="http://schemas.microsoft.com/office/drawing/2014/main" id="{DEA623E1-FED3-3B47-8817-14EF8A883FB7}"/>
              </a:ext>
            </a:extLst>
          </p:cNvPr>
          <p:cNvGrpSpPr/>
          <p:nvPr userDrawn="1"/>
        </p:nvGrpSpPr>
        <p:grpSpPr>
          <a:xfrm>
            <a:off x="3887648" y="438917"/>
            <a:ext cx="7578438" cy="1195570"/>
            <a:chOff x="3884346" y="453875"/>
            <a:chExt cx="7578438" cy="1195570"/>
          </a:xfrm>
        </p:grpSpPr>
        <p:sp>
          <p:nvSpPr>
            <p:cNvPr id="8" name="Rectangle 7">
              <a:extLst>
                <a:ext uri="{FF2B5EF4-FFF2-40B4-BE49-F238E27FC236}">
                  <a16:creationId xmlns:a16="http://schemas.microsoft.com/office/drawing/2014/main" id="{F090177E-9537-5F45-AFBE-4A490F8D6F92}"/>
                </a:ext>
              </a:extLst>
            </p:cNvPr>
            <p:cNvSpPr/>
            <p:nvPr/>
          </p:nvSpPr>
          <p:spPr>
            <a:xfrm flipH="1">
              <a:off x="3884346" y="453875"/>
              <a:ext cx="5975988" cy="108513"/>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169BA91-4DC2-7049-92BF-1B3EAE687357}"/>
                </a:ext>
              </a:extLst>
            </p:cNvPr>
            <p:cNvSpPr/>
            <p:nvPr/>
          </p:nvSpPr>
          <p:spPr>
            <a:xfrm rot="5400000" flipH="1">
              <a:off x="9264368" y="944309"/>
              <a:ext cx="1080817" cy="111114"/>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C211978C-319D-DE49-9152-FBF63531B669}"/>
                </a:ext>
              </a:extLst>
            </p:cNvPr>
            <p:cNvSpPr/>
            <p:nvPr/>
          </p:nvSpPr>
          <p:spPr>
            <a:xfrm>
              <a:off x="9750298" y="1538958"/>
              <a:ext cx="1712486" cy="110487"/>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1" name="Title 1">
            <a:extLst>
              <a:ext uri="{FF2B5EF4-FFF2-40B4-BE49-F238E27FC236}">
                <a16:creationId xmlns:a16="http://schemas.microsoft.com/office/drawing/2014/main" id="{DBB3F20F-B263-4446-8E1A-6206F56911E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tx1">
                    <a:lumMod val="75000"/>
                    <a:lumOff val="25000"/>
                  </a:schemeClr>
                </a:solidFill>
              </a:defRPr>
            </a:lvl1pPr>
          </a:lstStyle>
          <a:p>
            <a:endParaRPr lang="en-US" dirty="0"/>
          </a:p>
        </p:txBody>
      </p:sp>
      <p:sp>
        <p:nvSpPr>
          <p:cNvPr id="13" name="TextBox 12">
            <a:extLst>
              <a:ext uri="{FF2B5EF4-FFF2-40B4-BE49-F238E27FC236}">
                <a16:creationId xmlns:a16="http://schemas.microsoft.com/office/drawing/2014/main" id="{D29285CD-4628-A141-A01F-52CF4A6E0625}"/>
              </a:ext>
            </a:extLst>
          </p:cNvPr>
          <p:cNvSpPr txBox="1"/>
          <p:nvPr userDrawn="1"/>
        </p:nvSpPr>
        <p:spPr>
          <a:xfrm>
            <a:off x="245940" y="6483240"/>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FLORIDA INTERNATIONAL UNIVERSITY</a:t>
            </a:r>
          </a:p>
        </p:txBody>
      </p:sp>
      <p:sp>
        <p:nvSpPr>
          <p:cNvPr id="14" name="TextBox 13">
            <a:extLst>
              <a:ext uri="{FF2B5EF4-FFF2-40B4-BE49-F238E27FC236}">
                <a16:creationId xmlns:a16="http://schemas.microsoft.com/office/drawing/2014/main" id="{07CDB4C7-0A17-2A41-8CE6-D9D79E4938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60997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F743E-C74B-214B-B173-9EFE2CD82F0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a:extLst>
              <a:ext uri="{FF2B5EF4-FFF2-40B4-BE49-F238E27FC236}">
                <a16:creationId xmlns:a16="http://schemas.microsoft.com/office/drawing/2014/main" id="{457611A3-7DA6-4941-8266-CCDEC1D5B741}"/>
              </a:ext>
            </a:extLst>
          </p:cNvPr>
          <p:cNvSpPr>
            <a:spLocks noGrp="1"/>
          </p:cNvSpPr>
          <p:nvPr>
            <p:ph type="pic" sz="quarter" idx="11"/>
          </p:nvPr>
        </p:nvSpPr>
        <p:spPr>
          <a:xfrm>
            <a:off x="3893905" y="537158"/>
            <a:ext cx="7570949" cy="5799726"/>
          </a:xfrm>
          <a:prstGeom prst="corner">
            <a:avLst>
              <a:gd name="adj1" fmla="val 83572"/>
              <a:gd name="adj2" fmla="val 113968"/>
            </a:avLst>
          </a:prstGeom>
        </p:spPr>
        <p:txBody>
          <a:bodyPr/>
          <a:lstStyle/>
          <a:p>
            <a:endParaRPr lang="en-US"/>
          </a:p>
        </p:txBody>
      </p:sp>
      <p:pic>
        <p:nvPicPr>
          <p:cNvPr id="5" name="Picture 4" descr="A close up of a sign&#10;&#10;Description automatically generated">
            <a:extLst>
              <a:ext uri="{FF2B5EF4-FFF2-40B4-BE49-F238E27FC236}">
                <a16:creationId xmlns:a16="http://schemas.microsoft.com/office/drawing/2014/main" id="{CA158107-483F-AE4B-81A6-57EC0902E1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6" name="Title 1">
            <a:extLst>
              <a:ext uri="{FF2B5EF4-FFF2-40B4-BE49-F238E27FC236}">
                <a16:creationId xmlns:a16="http://schemas.microsoft.com/office/drawing/2014/main" id="{936ACA9C-A609-644F-AC2C-E59094058F2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accent3"/>
                </a:solidFill>
              </a:defRPr>
            </a:lvl1pPr>
          </a:lstStyle>
          <a:p>
            <a:endParaRPr lang="en-US" dirty="0"/>
          </a:p>
        </p:txBody>
      </p:sp>
      <p:sp>
        <p:nvSpPr>
          <p:cNvPr id="7" name="Text Placeholder 3">
            <a:extLst>
              <a:ext uri="{FF2B5EF4-FFF2-40B4-BE49-F238E27FC236}">
                <a16:creationId xmlns:a16="http://schemas.microsoft.com/office/drawing/2014/main" id="{8A3DAFB7-60E6-1441-B24D-9C1F734F58B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8" name="Group 7">
            <a:extLst>
              <a:ext uri="{FF2B5EF4-FFF2-40B4-BE49-F238E27FC236}">
                <a16:creationId xmlns:a16="http://schemas.microsoft.com/office/drawing/2014/main" id="{ED4E7D76-C3ED-8641-B474-65A69EB4CAD3}"/>
              </a:ext>
            </a:extLst>
          </p:cNvPr>
          <p:cNvGrpSpPr/>
          <p:nvPr userDrawn="1"/>
        </p:nvGrpSpPr>
        <p:grpSpPr>
          <a:xfrm>
            <a:off x="3893905" y="434340"/>
            <a:ext cx="7570949" cy="1059565"/>
            <a:chOff x="3893905" y="434339"/>
            <a:chExt cx="7570949" cy="1059565"/>
          </a:xfrm>
        </p:grpSpPr>
        <p:sp>
          <p:nvSpPr>
            <p:cNvPr id="9" name="Rectangle 8">
              <a:extLst>
                <a:ext uri="{FF2B5EF4-FFF2-40B4-BE49-F238E27FC236}">
                  <a16:creationId xmlns:a16="http://schemas.microsoft.com/office/drawing/2014/main" id="{ED80F71C-3C06-414A-B4F3-EA00E023389F}"/>
                </a:ext>
              </a:extLst>
            </p:cNvPr>
            <p:cNvSpPr/>
            <p:nvPr/>
          </p:nvSpPr>
          <p:spPr>
            <a:xfrm flipH="1">
              <a:off x="3893905" y="434339"/>
              <a:ext cx="6713955"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4091A517-7BE4-1947-9D32-E2AC4C6021B3}"/>
                </a:ext>
              </a:extLst>
            </p:cNvPr>
            <p:cNvSpPr/>
            <p:nvPr/>
          </p:nvSpPr>
          <p:spPr>
            <a:xfrm rot="5400000" flipH="1">
              <a:off x="10127459" y="906370"/>
              <a:ext cx="848793" cy="110368"/>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1B09379-08CB-F142-8445-073D64045AF1}"/>
                </a:ext>
              </a:extLst>
            </p:cNvPr>
            <p:cNvSpPr/>
            <p:nvPr/>
          </p:nvSpPr>
          <p:spPr>
            <a:xfrm>
              <a:off x="10497148" y="1381850"/>
              <a:ext cx="967706" cy="112054"/>
            </a:xfrm>
            <a:prstGeom prst="rect">
              <a:avLst/>
            </a:prstGeom>
            <a:gradFill>
              <a:gsLst>
                <a:gs pos="10000">
                  <a:srgbClr val="D92D8A"/>
                </a:gs>
                <a:gs pos="61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D18A989C-9180-2547-9BE6-F4182009A23C}"/>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8222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F1F921-75B0-9943-B1DF-025B2C48E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81FDCEF-2E0F-6748-B31C-B512291498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blue sky&#10;&#10;Description automatically generated">
            <a:extLst>
              <a:ext uri="{FF2B5EF4-FFF2-40B4-BE49-F238E27FC236}">
                <a16:creationId xmlns:a16="http://schemas.microsoft.com/office/drawing/2014/main" id="{E2B0E723-963E-D746-9C64-1044790CE17F}"/>
              </a:ext>
            </a:extLst>
          </p:cNvPr>
          <p:cNvPicPr>
            <a:picLocks noChangeAspect="1"/>
          </p:cNvPicPr>
          <p:nvPr userDrawn="1"/>
        </p:nvPicPr>
        <p:blipFill>
          <a:blip r:embed="rId22" cstate="email">
            <a:extLst>
              <a:ext uri="{28A0092B-C50C-407E-A947-70E740481C1C}">
                <a14:useLocalDpi xmlns:a14="http://schemas.microsoft.com/office/drawing/2010/main"/>
              </a:ext>
            </a:extLst>
          </a:blip>
          <a:stretch>
            <a:fillRect/>
          </a:stretch>
        </p:blipFill>
        <p:spPr>
          <a:xfrm>
            <a:off x="0" y="3060"/>
            <a:ext cx="12192000" cy="6854940"/>
          </a:xfrm>
          <a:prstGeom prst="rect">
            <a:avLst/>
          </a:prstGeom>
        </p:spPr>
      </p:pic>
    </p:spTree>
    <p:extLst>
      <p:ext uri="{BB962C8B-B14F-4D97-AF65-F5344CB8AC3E}">
        <p14:creationId xmlns:p14="http://schemas.microsoft.com/office/powerpoint/2010/main" val="2920888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0" r:id="rId3"/>
    <p:sldLayoutId id="2147483688"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7" r:id="rId19"/>
    <p:sldLayoutId id="2147483686" r:id="rId20"/>
  </p:sldLayoutIdLst>
  <p:txStyles>
    <p:title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3009D0D4-1336-7142-B403-8AA4F8F5F3F2}"/>
              </a:ext>
            </a:extLst>
          </p:cNvPr>
          <p:cNvPicPr>
            <a:picLocks noChangeAspect="1"/>
          </p:cNvPicPr>
          <p:nvPr/>
        </p:nvPicPr>
        <p:blipFill>
          <a:blip r:embed="rId2"/>
          <a:stretch>
            <a:fillRect/>
          </a:stretch>
        </p:blipFill>
        <p:spPr>
          <a:xfrm>
            <a:off x="3766603" y="705146"/>
            <a:ext cx="4658794" cy="895922"/>
          </a:xfrm>
          <a:prstGeom prst="rect">
            <a:avLst/>
          </a:prstGeom>
        </p:spPr>
      </p:pic>
      <p:sp>
        <p:nvSpPr>
          <p:cNvPr id="3" name="Text Box 12">
            <a:extLst>
              <a:ext uri="{FF2B5EF4-FFF2-40B4-BE49-F238E27FC236}">
                <a16:creationId xmlns:a16="http://schemas.microsoft.com/office/drawing/2014/main" id="{42AFE72C-F1AB-1565-7E1B-796ABFD610DC}"/>
              </a:ext>
            </a:extLst>
          </p:cNvPr>
          <p:cNvSpPr txBox="1">
            <a:spLocks noChangeArrowheads="1"/>
          </p:cNvSpPr>
          <p:nvPr/>
        </p:nvSpPr>
        <p:spPr bwMode="auto">
          <a:xfrm>
            <a:off x="-4180752" y="2130174"/>
            <a:ext cx="20712788" cy="7846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Bef>
                <a:spcPct val="0"/>
              </a:spcBef>
            </a:pPr>
            <a:r>
              <a:rPr lang="en-US" sz="4400" i="1" u="sng" dirty="0">
                <a:solidFill>
                  <a:schemeClr val="bg2">
                    <a:lumMod val="75000"/>
                  </a:schemeClr>
                </a:solidFill>
                <a:ea typeface="+mn-lt"/>
                <a:cs typeface="+mn-lt"/>
              </a:rPr>
              <a:t>Spring 2023 Senior Design Project</a:t>
            </a:r>
            <a:br>
              <a:rPr lang="en-US" altLang="en-US" sz="4800" b="1" u="sng" dirty="0">
                <a:solidFill>
                  <a:schemeClr val="accent1">
                    <a:lumMod val="40000"/>
                    <a:lumOff val="60000"/>
                  </a:schemeClr>
                </a:solidFill>
                <a:latin typeface="Calibri"/>
                <a:ea typeface="ＭＳ Ｐゴシック"/>
                <a:cs typeface="Arial"/>
              </a:rPr>
            </a:br>
            <a:r>
              <a:rPr lang="en-US" altLang="en-US" sz="6000" b="1" u="sng" dirty="0">
                <a:solidFill>
                  <a:schemeClr val="accent1">
                    <a:lumMod val="40000"/>
                    <a:lumOff val="60000"/>
                  </a:schemeClr>
                </a:solidFill>
                <a:latin typeface="Calibri"/>
                <a:ea typeface="ＭＳ Ｐゴシック"/>
                <a:cs typeface="Arial"/>
              </a:rPr>
              <a:t>P2P Drive</a:t>
            </a:r>
            <a:br>
              <a:rPr lang="en-US" altLang="en-US" sz="4800" b="1" u="sng" dirty="0">
                <a:solidFill>
                  <a:schemeClr val="accent1">
                    <a:lumMod val="40000"/>
                    <a:lumOff val="60000"/>
                  </a:schemeClr>
                </a:solidFill>
                <a:latin typeface="Calibri"/>
                <a:ea typeface="ＭＳ Ｐゴシック"/>
                <a:cs typeface="Arial"/>
              </a:rPr>
            </a:br>
            <a:br>
              <a:rPr lang="en-US" altLang="en-US" sz="4800" b="1" u="sng" dirty="0">
                <a:ea typeface="ＭＳ Ｐゴシック"/>
                <a:cs typeface="Arial"/>
              </a:rPr>
            </a:br>
            <a:br>
              <a:rPr lang="en-US" altLang="en-US" sz="4800" b="1" u="sng" dirty="0">
                <a:ea typeface="ＭＳ Ｐゴシック"/>
                <a:cs typeface="Arial"/>
              </a:rPr>
            </a:br>
            <a:endParaRPr lang="en-US" altLang="en-US" sz="4800" b="1" u="sng">
              <a:solidFill>
                <a:schemeClr val="accent1">
                  <a:lumMod val="40000"/>
                  <a:lumOff val="60000"/>
                </a:schemeClr>
              </a:solidFill>
              <a:ea typeface="ＭＳ Ｐゴシック"/>
              <a:cs typeface="Arial"/>
            </a:endParaRPr>
          </a:p>
          <a:p>
            <a:pPr algn="ctr"/>
            <a:r>
              <a:rPr lang="en-US" sz="1600" b="1" dirty="0">
                <a:solidFill>
                  <a:schemeClr val="bg1"/>
                </a:solidFill>
                <a:latin typeface="Arial"/>
                <a:ea typeface="ＭＳ Ｐゴシック"/>
                <a:cs typeface="Arial"/>
              </a:rPr>
              <a:t>Students: </a:t>
            </a:r>
            <a:r>
              <a:rPr lang="en-US" sz="1600" dirty="0">
                <a:solidFill>
                  <a:schemeClr val="bg1"/>
                </a:solidFill>
                <a:latin typeface="Arial"/>
                <a:ea typeface="ＭＳ Ｐゴシック"/>
                <a:cs typeface="Arial"/>
              </a:rPr>
              <a:t>Dominick Diaz, Bryan Alvarenga, Hamzah Masri, Anthony Delgado, Sonali Benni</a:t>
            </a:r>
            <a:br>
              <a:rPr lang="en-US" sz="1600" dirty="0">
                <a:latin typeface="Arial"/>
                <a:ea typeface="ＭＳ Ｐゴシック"/>
                <a:cs typeface="Arial"/>
              </a:rPr>
            </a:br>
            <a:r>
              <a:rPr lang="en-US" sz="1600" dirty="0">
                <a:solidFill>
                  <a:schemeClr val="bg1"/>
                </a:solidFill>
                <a:latin typeface="Arial"/>
                <a:ea typeface="ＭＳ Ｐゴシック"/>
                <a:cs typeface="Arial"/>
              </a:rPr>
              <a:t>Instructor/Faculty:</a:t>
            </a:r>
            <a:r>
              <a:rPr lang="en-US" sz="1600" b="1" i="1" dirty="0">
                <a:solidFill>
                  <a:schemeClr val="bg1"/>
                </a:solidFill>
                <a:latin typeface="Arial"/>
                <a:ea typeface="ＭＳ Ｐゴシック"/>
                <a:cs typeface="Arial"/>
              </a:rPr>
              <a:t> </a:t>
            </a:r>
            <a:r>
              <a:rPr lang="en-US" sz="1600" i="1" dirty="0">
                <a:solidFill>
                  <a:schemeClr val="bg1"/>
                </a:solidFill>
                <a:latin typeface="Arial"/>
                <a:ea typeface="ＭＳ Ｐゴシック"/>
                <a:cs typeface="Arial"/>
              </a:rPr>
              <a:t>Dr.</a:t>
            </a:r>
            <a:r>
              <a:rPr lang="en-US" sz="1600" b="1" i="1" dirty="0">
                <a:solidFill>
                  <a:schemeClr val="bg1"/>
                </a:solidFill>
                <a:latin typeface="Arial"/>
                <a:ea typeface="ＭＳ Ｐゴシック"/>
                <a:cs typeface="Arial"/>
              </a:rPr>
              <a:t> </a:t>
            </a:r>
            <a:r>
              <a:rPr lang="en-US" sz="1600" err="1">
                <a:solidFill>
                  <a:schemeClr val="bg1"/>
                </a:solidFill>
                <a:latin typeface="Arial"/>
                <a:ea typeface="ＭＳ Ｐゴシック"/>
                <a:cs typeface="Arial"/>
              </a:rPr>
              <a:t>Seyedmasoud</a:t>
            </a:r>
            <a:r>
              <a:rPr lang="en-US" sz="1600" dirty="0">
                <a:latin typeface="Arial"/>
                <a:ea typeface="ＭＳ Ｐゴシック"/>
                <a:cs typeface="Arial"/>
              </a:rPr>
              <a:t> </a:t>
            </a:r>
            <a:r>
              <a:rPr lang="en-US" sz="1600" dirty="0">
                <a:solidFill>
                  <a:schemeClr val="bg1"/>
                </a:solidFill>
                <a:latin typeface="Arial"/>
                <a:ea typeface="ＭＳ Ｐゴシック"/>
                <a:cs typeface="Arial"/>
              </a:rPr>
              <a:t>Sadjadi, Florida International University</a:t>
            </a:r>
            <a:br>
              <a:rPr lang="en-US" sz="1600" dirty="0">
                <a:latin typeface="Arial"/>
                <a:ea typeface="ＭＳ Ｐゴシック"/>
                <a:cs typeface="Arial"/>
              </a:rPr>
            </a:br>
            <a:r>
              <a:rPr lang="en-US" sz="1600" dirty="0">
                <a:solidFill>
                  <a:schemeClr val="bg1"/>
                </a:solidFill>
                <a:latin typeface="Arial"/>
                <a:ea typeface="ＭＳ Ｐゴシック"/>
                <a:cs typeface="Arial"/>
              </a:rPr>
              <a:t>Product Owner/Mentor:</a:t>
            </a:r>
            <a:r>
              <a:rPr lang="en-US" sz="1600" b="1" i="1" dirty="0">
                <a:solidFill>
                  <a:schemeClr val="bg1"/>
                </a:solidFill>
                <a:latin typeface="Arial"/>
                <a:ea typeface="ＭＳ Ｐゴシック"/>
                <a:cs typeface="Arial"/>
              </a:rPr>
              <a:t> </a:t>
            </a:r>
            <a:r>
              <a:rPr lang="en-US" sz="1600" dirty="0">
                <a:solidFill>
                  <a:schemeClr val="bg1"/>
                </a:solidFill>
                <a:latin typeface="Arial"/>
                <a:ea typeface="ＭＳ Ｐゴシック"/>
                <a:cs typeface="Arial"/>
              </a:rPr>
              <a:t>Dominick Diaz</a:t>
            </a:r>
            <a:br>
              <a:rPr lang="en-US" sz="3000" dirty="0">
                <a:solidFill>
                  <a:schemeClr val="bg1"/>
                </a:solidFill>
                <a:latin typeface="Arial"/>
                <a:ea typeface="ＭＳ Ｐゴシック"/>
                <a:cs typeface="Arial"/>
              </a:rPr>
            </a:br>
            <a:endParaRPr lang="en-US" sz="3000">
              <a:solidFill>
                <a:srgbClr val="FFFFFF"/>
              </a:solidFill>
              <a:latin typeface="Arial"/>
              <a:ea typeface="ＭＳ Ｐゴシック"/>
              <a:cs typeface="Arial"/>
            </a:endParaRPr>
          </a:p>
          <a:p>
            <a:pPr algn="ctr">
              <a:spcBef>
                <a:spcPct val="0"/>
              </a:spcBef>
              <a:buNone/>
            </a:pPr>
            <a:br>
              <a:rPr lang="en-US" altLang="en-US" sz="4800" b="1" u="sng" dirty="0">
                <a:latin typeface="Calibri"/>
                <a:ea typeface="ＭＳ Ｐゴシック"/>
                <a:cs typeface="Arial"/>
              </a:rPr>
            </a:br>
            <a:br>
              <a:rPr lang="en-US" sz="4800" i="1" u="sng" dirty="0">
                <a:latin typeface="Calibri"/>
                <a:ea typeface="ＭＳ Ｐゴシック"/>
                <a:cs typeface="Arial"/>
              </a:rPr>
            </a:br>
            <a:endParaRPr lang="en-US" sz="4800">
              <a:solidFill>
                <a:schemeClr val="bg2">
                  <a:lumMod val="75000"/>
                </a:schemeClr>
              </a:solidFill>
              <a:latin typeface="Calibri"/>
              <a:ea typeface="ＭＳ Ｐゴシック"/>
              <a:cs typeface="Arial"/>
            </a:endParaRPr>
          </a:p>
          <a:p>
            <a:pPr algn="ctr">
              <a:spcBef>
                <a:spcPct val="0"/>
              </a:spcBef>
              <a:buNone/>
            </a:pPr>
            <a:endParaRPr lang="en-US" altLang="en-US" sz="3500">
              <a:solidFill>
                <a:schemeClr val="bg1"/>
              </a:solidFill>
              <a:latin typeface="Arial"/>
              <a:ea typeface="ＭＳ Ｐゴシック"/>
              <a:cs typeface="Arial"/>
            </a:endParaRPr>
          </a:p>
        </p:txBody>
      </p:sp>
      <p:sp>
        <p:nvSpPr>
          <p:cNvPr id="5" name="TextBox 1">
            <a:extLst>
              <a:ext uri="{FF2B5EF4-FFF2-40B4-BE49-F238E27FC236}">
                <a16:creationId xmlns:a16="http://schemas.microsoft.com/office/drawing/2014/main" id="{72144D0C-0F0C-6A39-0127-8C660986FE31}"/>
              </a:ext>
            </a:extLst>
          </p:cNvPr>
          <p:cNvSpPr txBox="1"/>
          <p:nvPr/>
        </p:nvSpPr>
        <p:spPr>
          <a:xfrm>
            <a:off x="12505632" y="2643214"/>
            <a:ext cx="17313199" cy="283154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indent="-457200" algn="ctr">
              <a:buFont typeface="Arial"/>
              <a:buChar char="•"/>
            </a:pPr>
            <a:r>
              <a:rPr lang="en-US" sz="3000" b="1" dirty="0">
                <a:solidFill>
                  <a:schemeClr val="bg1"/>
                </a:solidFill>
                <a:latin typeface="Arial"/>
                <a:cs typeface="Arial"/>
              </a:rPr>
              <a:t>Students: </a:t>
            </a:r>
            <a:r>
              <a:rPr lang="en-US" sz="3000" dirty="0">
                <a:solidFill>
                  <a:schemeClr val="bg1"/>
                </a:solidFill>
                <a:latin typeface="Arial"/>
                <a:cs typeface="Arial"/>
              </a:rPr>
              <a:t>Dominick Diaz, Bryan Alvarenga, Hamzah Masri, Anthony Delgado, Sonali Benni</a:t>
            </a:r>
            <a:br>
              <a:rPr lang="en-US" sz="3000" dirty="0">
                <a:solidFill>
                  <a:schemeClr val="bg1"/>
                </a:solidFill>
                <a:latin typeface="Arial"/>
                <a:cs typeface="Arial"/>
              </a:rPr>
            </a:br>
            <a:r>
              <a:rPr lang="en-US" sz="3000" dirty="0">
                <a:solidFill>
                  <a:schemeClr val="bg1"/>
                </a:solidFill>
                <a:latin typeface="Arial"/>
                <a:cs typeface="Arial"/>
              </a:rPr>
              <a:t>Instructor/Faculty:</a:t>
            </a:r>
            <a:r>
              <a:rPr lang="en-US" sz="3000" b="1" i="1" dirty="0">
                <a:solidFill>
                  <a:schemeClr val="bg1"/>
                </a:solidFill>
                <a:latin typeface="Arial"/>
                <a:cs typeface="Arial"/>
              </a:rPr>
              <a:t> </a:t>
            </a:r>
            <a:r>
              <a:rPr lang="en-US" sz="3000" i="1" dirty="0">
                <a:solidFill>
                  <a:schemeClr val="bg1"/>
                </a:solidFill>
                <a:latin typeface="Arial"/>
                <a:cs typeface="Arial"/>
              </a:rPr>
              <a:t>Dr.</a:t>
            </a:r>
            <a:r>
              <a:rPr lang="en-US" sz="3000" b="1" i="1" dirty="0">
                <a:solidFill>
                  <a:schemeClr val="bg1"/>
                </a:solidFill>
                <a:latin typeface="Arial"/>
                <a:cs typeface="Arial"/>
              </a:rPr>
              <a:t> </a:t>
            </a:r>
            <a:r>
              <a:rPr lang="en-US" sz="3000" dirty="0">
                <a:solidFill>
                  <a:schemeClr val="bg1"/>
                </a:solidFill>
                <a:latin typeface="Arial"/>
                <a:cs typeface="Arial"/>
              </a:rPr>
              <a:t>Seyedmasoud</a:t>
            </a:r>
            <a:r>
              <a:rPr lang="en-US" sz="3000" dirty="0">
                <a:solidFill>
                  <a:srgbClr val="000000"/>
                </a:solidFill>
                <a:latin typeface="Arial"/>
                <a:cs typeface="Arial"/>
              </a:rPr>
              <a:t> </a:t>
            </a:r>
            <a:r>
              <a:rPr lang="en-US" sz="3000" dirty="0">
                <a:solidFill>
                  <a:schemeClr val="bg1"/>
                </a:solidFill>
                <a:latin typeface="Arial"/>
                <a:cs typeface="Arial"/>
              </a:rPr>
              <a:t>Sadjadi, Florida International University</a:t>
            </a:r>
            <a:br>
              <a:rPr lang="en-US" sz="3000" dirty="0">
                <a:solidFill>
                  <a:schemeClr val="bg1"/>
                </a:solidFill>
                <a:latin typeface="Arial"/>
                <a:cs typeface="Arial"/>
              </a:rPr>
            </a:br>
            <a:r>
              <a:rPr lang="en-US" sz="3000" b="1" dirty="0">
                <a:solidFill>
                  <a:schemeClr val="bg1"/>
                </a:solidFill>
                <a:latin typeface="Arial"/>
                <a:cs typeface="Arial"/>
              </a:rPr>
              <a:t>Product Owner/Mentor:</a:t>
            </a:r>
            <a:r>
              <a:rPr lang="en-US" sz="3000" b="1" i="1" dirty="0">
                <a:solidFill>
                  <a:schemeClr val="bg1"/>
                </a:solidFill>
                <a:latin typeface="Arial"/>
                <a:cs typeface="Arial"/>
              </a:rPr>
              <a:t> </a:t>
            </a:r>
            <a:r>
              <a:rPr lang="en-US" sz="3000" dirty="0">
                <a:solidFill>
                  <a:schemeClr val="bg1"/>
                </a:solidFill>
                <a:latin typeface="Arial"/>
                <a:cs typeface="Arial"/>
              </a:rPr>
              <a:t>Dominick Diaz</a:t>
            </a:r>
            <a:br>
              <a:rPr lang="en-US" sz="3000" dirty="0">
                <a:solidFill>
                  <a:schemeClr val="bg1"/>
                </a:solidFill>
                <a:latin typeface="Arial"/>
                <a:cs typeface="Arial"/>
              </a:rPr>
            </a:br>
            <a:endParaRPr lang="en-US" sz="3000" dirty="0">
              <a:solidFill>
                <a:schemeClr val="bg1"/>
              </a:solidFill>
              <a:latin typeface="Arial"/>
              <a:cs typeface="Arial"/>
            </a:endParaRPr>
          </a:p>
          <a:p>
            <a:pPr marL="457200" indent="-457200" algn="ctr">
              <a:buFont typeface="Arial"/>
              <a:buChar char="•"/>
            </a:pPr>
            <a:endParaRPr lang="en-US" sz="3000" dirty="0">
              <a:solidFill>
                <a:schemeClr val="bg1"/>
              </a:solidFill>
              <a:latin typeface="Arial"/>
              <a:cs typeface="Arial"/>
            </a:endParaRPr>
          </a:p>
          <a:p>
            <a:pPr marL="457200" indent="-457200" algn="ctr">
              <a:buFont typeface="Wingdings"/>
              <a:buChar char="v"/>
            </a:pPr>
            <a:endParaRPr lang="en-US" sz="2800" dirty="0">
              <a:solidFill>
                <a:schemeClr val="bg1">
                  <a:lumMod val="95000"/>
                </a:schemeClr>
              </a:solidFill>
              <a:latin typeface="Arial"/>
              <a:cs typeface="Arial"/>
            </a:endParaRPr>
          </a:p>
        </p:txBody>
      </p:sp>
      <p:sp>
        <p:nvSpPr>
          <p:cNvPr id="6" name="TextBox 1">
            <a:extLst>
              <a:ext uri="{FF2B5EF4-FFF2-40B4-BE49-F238E27FC236}">
                <a16:creationId xmlns:a16="http://schemas.microsoft.com/office/drawing/2014/main" id="{72144D0C-0F0C-6A39-0127-8C660986FE31}"/>
              </a:ext>
            </a:extLst>
          </p:cNvPr>
          <p:cNvSpPr txBox="1"/>
          <p:nvPr/>
        </p:nvSpPr>
        <p:spPr>
          <a:xfrm>
            <a:off x="12648507" y="2786089"/>
            <a:ext cx="17313199" cy="283154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indent="-457200" algn="ctr">
              <a:buFont typeface="Arial"/>
              <a:buChar char="•"/>
            </a:pPr>
            <a:r>
              <a:rPr lang="en-US" sz="3000" b="1" dirty="0">
                <a:solidFill>
                  <a:schemeClr val="bg1"/>
                </a:solidFill>
                <a:latin typeface="Arial"/>
                <a:cs typeface="Arial"/>
              </a:rPr>
              <a:t>Students: </a:t>
            </a:r>
            <a:r>
              <a:rPr lang="en-US" sz="3000" dirty="0">
                <a:solidFill>
                  <a:schemeClr val="bg1"/>
                </a:solidFill>
                <a:latin typeface="Arial"/>
                <a:cs typeface="Arial"/>
              </a:rPr>
              <a:t>Dominick Diaz, Bryan Alvarenga, Hamzah Masri, Anthony Delgado, Sonali Benni</a:t>
            </a:r>
            <a:br>
              <a:rPr lang="en-US" sz="3000" dirty="0">
                <a:solidFill>
                  <a:schemeClr val="bg1"/>
                </a:solidFill>
                <a:latin typeface="Arial"/>
                <a:cs typeface="Arial"/>
              </a:rPr>
            </a:br>
            <a:r>
              <a:rPr lang="en-US" sz="3000" dirty="0">
                <a:solidFill>
                  <a:schemeClr val="bg1"/>
                </a:solidFill>
                <a:latin typeface="Arial"/>
                <a:cs typeface="Arial"/>
              </a:rPr>
              <a:t>Instructor/Faculty:</a:t>
            </a:r>
            <a:r>
              <a:rPr lang="en-US" sz="3000" b="1" i="1" dirty="0">
                <a:solidFill>
                  <a:schemeClr val="bg1"/>
                </a:solidFill>
                <a:latin typeface="Arial"/>
                <a:cs typeface="Arial"/>
              </a:rPr>
              <a:t> </a:t>
            </a:r>
            <a:r>
              <a:rPr lang="en-US" sz="3000" i="1" dirty="0">
                <a:solidFill>
                  <a:schemeClr val="bg1"/>
                </a:solidFill>
                <a:latin typeface="Arial"/>
                <a:cs typeface="Arial"/>
              </a:rPr>
              <a:t>Dr.</a:t>
            </a:r>
            <a:r>
              <a:rPr lang="en-US" sz="3000" b="1" i="1" dirty="0">
                <a:solidFill>
                  <a:schemeClr val="bg1"/>
                </a:solidFill>
                <a:latin typeface="Arial"/>
                <a:cs typeface="Arial"/>
              </a:rPr>
              <a:t> </a:t>
            </a:r>
            <a:r>
              <a:rPr lang="en-US" sz="3000" dirty="0">
                <a:solidFill>
                  <a:schemeClr val="bg1"/>
                </a:solidFill>
                <a:latin typeface="Arial"/>
                <a:cs typeface="Arial"/>
              </a:rPr>
              <a:t>Seyedmasoud</a:t>
            </a:r>
            <a:r>
              <a:rPr lang="en-US" sz="3000" dirty="0">
                <a:solidFill>
                  <a:srgbClr val="000000"/>
                </a:solidFill>
                <a:latin typeface="Arial"/>
                <a:cs typeface="Arial"/>
              </a:rPr>
              <a:t> </a:t>
            </a:r>
            <a:r>
              <a:rPr lang="en-US" sz="3000" dirty="0">
                <a:solidFill>
                  <a:schemeClr val="bg1"/>
                </a:solidFill>
                <a:latin typeface="Arial"/>
                <a:cs typeface="Arial"/>
              </a:rPr>
              <a:t>Sadjadi, Florida International University</a:t>
            </a:r>
            <a:br>
              <a:rPr lang="en-US" sz="3000" dirty="0">
                <a:solidFill>
                  <a:schemeClr val="bg1"/>
                </a:solidFill>
                <a:latin typeface="Arial"/>
                <a:cs typeface="Arial"/>
              </a:rPr>
            </a:br>
            <a:r>
              <a:rPr lang="en-US" sz="3000" b="1" dirty="0">
                <a:solidFill>
                  <a:schemeClr val="bg1"/>
                </a:solidFill>
                <a:latin typeface="Arial"/>
                <a:cs typeface="Arial"/>
              </a:rPr>
              <a:t>Product Owner/Mentor:</a:t>
            </a:r>
            <a:r>
              <a:rPr lang="en-US" sz="3000" b="1" i="1" dirty="0">
                <a:solidFill>
                  <a:schemeClr val="bg1"/>
                </a:solidFill>
                <a:latin typeface="Arial"/>
                <a:cs typeface="Arial"/>
              </a:rPr>
              <a:t> </a:t>
            </a:r>
            <a:r>
              <a:rPr lang="en-US" sz="3000" dirty="0">
                <a:solidFill>
                  <a:schemeClr val="bg1"/>
                </a:solidFill>
                <a:latin typeface="Arial"/>
                <a:cs typeface="Arial"/>
              </a:rPr>
              <a:t>Dominick Diaz</a:t>
            </a:r>
            <a:br>
              <a:rPr lang="en-US" sz="3000" dirty="0">
                <a:solidFill>
                  <a:schemeClr val="bg1"/>
                </a:solidFill>
                <a:latin typeface="Arial"/>
                <a:cs typeface="Arial"/>
              </a:rPr>
            </a:br>
            <a:endParaRPr lang="en-US" sz="3000" dirty="0">
              <a:solidFill>
                <a:schemeClr val="bg1"/>
              </a:solidFill>
              <a:latin typeface="Arial"/>
              <a:cs typeface="Arial"/>
            </a:endParaRPr>
          </a:p>
          <a:p>
            <a:pPr marL="457200" indent="-457200" algn="ctr">
              <a:buFont typeface="Arial"/>
              <a:buChar char="•"/>
            </a:pPr>
            <a:endParaRPr lang="en-US" sz="3000" dirty="0">
              <a:solidFill>
                <a:schemeClr val="bg1"/>
              </a:solidFill>
              <a:latin typeface="Arial"/>
              <a:cs typeface="Arial"/>
            </a:endParaRPr>
          </a:p>
          <a:p>
            <a:pPr marL="457200" indent="-457200" algn="ctr">
              <a:buFont typeface="Wingdings"/>
              <a:buChar char="v"/>
            </a:pPr>
            <a:endParaRPr lang="en-US" sz="2800" dirty="0">
              <a:solidFill>
                <a:schemeClr val="bg1">
                  <a:lumMod val="95000"/>
                </a:schemeClr>
              </a:solidFill>
              <a:latin typeface="Arial"/>
              <a:cs typeface="Arial"/>
            </a:endParaRPr>
          </a:p>
        </p:txBody>
      </p:sp>
      <p:sp>
        <p:nvSpPr>
          <p:cNvPr id="7" name="TextBox 1">
            <a:extLst>
              <a:ext uri="{FF2B5EF4-FFF2-40B4-BE49-F238E27FC236}">
                <a16:creationId xmlns:a16="http://schemas.microsoft.com/office/drawing/2014/main" id="{72144D0C-0F0C-6A39-0127-8C660986FE31}"/>
              </a:ext>
            </a:extLst>
          </p:cNvPr>
          <p:cNvSpPr txBox="1"/>
          <p:nvPr/>
        </p:nvSpPr>
        <p:spPr>
          <a:xfrm>
            <a:off x="12791382" y="2928964"/>
            <a:ext cx="17313199" cy="283154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indent="-457200" algn="ctr">
              <a:buFont typeface="Arial"/>
              <a:buChar char="•"/>
            </a:pPr>
            <a:r>
              <a:rPr lang="en-US" sz="3000" b="1" dirty="0">
                <a:solidFill>
                  <a:schemeClr val="bg1"/>
                </a:solidFill>
                <a:latin typeface="Arial"/>
                <a:cs typeface="Arial"/>
              </a:rPr>
              <a:t>Students: </a:t>
            </a:r>
            <a:r>
              <a:rPr lang="en-US" sz="3000" dirty="0">
                <a:solidFill>
                  <a:schemeClr val="bg1"/>
                </a:solidFill>
                <a:latin typeface="Arial"/>
                <a:cs typeface="Arial"/>
              </a:rPr>
              <a:t>Dominick Diaz, Bryan Alvarenga, Hamzah Masri, Anthony Delgado, Sonali Benni</a:t>
            </a:r>
            <a:br>
              <a:rPr lang="en-US" sz="3000" dirty="0">
                <a:solidFill>
                  <a:schemeClr val="bg1"/>
                </a:solidFill>
                <a:latin typeface="Arial"/>
                <a:cs typeface="Arial"/>
              </a:rPr>
            </a:br>
            <a:r>
              <a:rPr lang="en-US" sz="3000" dirty="0">
                <a:solidFill>
                  <a:schemeClr val="bg1"/>
                </a:solidFill>
                <a:latin typeface="Arial"/>
                <a:cs typeface="Arial"/>
              </a:rPr>
              <a:t>Instructor/Faculty:</a:t>
            </a:r>
            <a:r>
              <a:rPr lang="en-US" sz="3000" b="1" i="1" dirty="0">
                <a:solidFill>
                  <a:schemeClr val="bg1"/>
                </a:solidFill>
                <a:latin typeface="Arial"/>
                <a:cs typeface="Arial"/>
              </a:rPr>
              <a:t> </a:t>
            </a:r>
            <a:r>
              <a:rPr lang="en-US" sz="3000" i="1" dirty="0">
                <a:solidFill>
                  <a:schemeClr val="bg1"/>
                </a:solidFill>
                <a:latin typeface="Arial"/>
                <a:cs typeface="Arial"/>
              </a:rPr>
              <a:t>Dr.</a:t>
            </a:r>
            <a:r>
              <a:rPr lang="en-US" sz="3000" b="1" i="1" dirty="0">
                <a:solidFill>
                  <a:schemeClr val="bg1"/>
                </a:solidFill>
                <a:latin typeface="Arial"/>
                <a:cs typeface="Arial"/>
              </a:rPr>
              <a:t> </a:t>
            </a:r>
            <a:r>
              <a:rPr lang="en-US" sz="3000" dirty="0">
                <a:solidFill>
                  <a:schemeClr val="bg1"/>
                </a:solidFill>
                <a:latin typeface="Arial"/>
                <a:cs typeface="Arial"/>
              </a:rPr>
              <a:t>Seyedmasoud</a:t>
            </a:r>
            <a:r>
              <a:rPr lang="en-US" sz="3000" dirty="0">
                <a:solidFill>
                  <a:srgbClr val="000000"/>
                </a:solidFill>
                <a:latin typeface="Arial"/>
                <a:cs typeface="Arial"/>
              </a:rPr>
              <a:t> </a:t>
            </a:r>
            <a:r>
              <a:rPr lang="en-US" sz="3000" dirty="0">
                <a:solidFill>
                  <a:schemeClr val="bg1"/>
                </a:solidFill>
                <a:latin typeface="Arial"/>
                <a:cs typeface="Arial"/>
              </a:rPr>
              <a:t>Sadjadi, Florida International University</a:t>
            </a:r>
            <a:br>
              <a:rPr lang="en-US" sz="3000" dirty="0">
                <a:solidFill>
                  <a:schemeClr val="bg1"/>
                </a:solidFill>
                <a:latin typeface="Arial"/>
                <a:cs typeface="Arial"/>
              </a:rPr>
            </a:br>
            <a:r>
              <a:rPr lang="en-US" sz="3000" b="1" dirty="0">
                <a:solidFill>
                  <a:schemeClr val="bg1"/>
                </a:solidFill>
                <a:latin typeface="Arial"/>
                <a:cs typeface="Arial"/>
              </a:rPr>
              <a:t>Product Owner/Mentor:</a:t>
            </a:r>
            <a:r>
              <a:rPr lang="en-US" sz="3000" b="1" i="1" dirty="0">
                <a:solidFill>
                  <a:schemeClr val="bg1"/>
                </a:solidFill>
                <a:latin typeface="Arial"/>
                <a:cs typeface="Arial"/>
              </a:rPr>
              <a:t> </a:t>
            </a:r>
            <a:r>
              <a:rPr lang="en-US" sz="3000" dirty="0">
                <a:solidFill>
                  <a:schemeClr val="bg1"/>
                </a:solidFill>
                <a:latin typeface="Arial"/>
                <a:cs typeface="Arial"/>
              </a:rPr>
              <a:t>Dominick Diaz</a:t>
            </a:r>
            <a:br>
              <a:rPr lang="en-US" sz="3000" dirty="0">
                <a:solidFill>
                  <a:schemeClr val="bg1"/>
                </a:solidFill>
                <a:latin typeface="Arial"/>
                <a:cs typeface="Arial"/>
              </a:rPr>
            </a:br>
            <a:endParaRPr lang="en-US" sz="3000" dirty="0">
              <a:solidFill>
                <a:schemeClr val="bg1"/>
              </a:solidFill>
              <a:latin typeface="Arial"/>
              <a:cs typeface="Arial"/>
            </a:endParaRPr>
          </a:p>
          <a:p>
            <a:pPr marL="457200" indent="-457200" algn="ctr">
              <a:buFont typeface="Arial"/>
              <a:buChar char="•"/>
            </a:pPr>
            <a:endParaRPr lang="en-US" sz="3000" dirty="0">
              <a:solidFill>
                <a:schemeClr val="bg1"/>
              </a:solidFill>
              <a:latin typeface="Arial"/>
              <a:cs typeface="Arial"/>
            </a:endParaRPr>
          </a:p>
          <a:p>
            <a:pPr marL="457200" indent="-457200" algn="ctr">
              <a:buFont typeface="Wingdings"/>
              <a:buChar char="v"/>
            </a:pPr>
            <a:endParaRPr lang="en-US" sz="2800" dirty="0">
              <a:solidFill>
                <a:schemeClr val="bg1">
                  <a:lumMod val="95000"/>
                </a:schemeClr>
              </a:solidFill>
              <a:latin typeface="Arial"/>
              <a:cs typeface="Arial"/>
            </a:endParaRPr>
          </a:p>
        </p:txBody>
      </p:sp>
      <p:sp>
        <p:nvSpPr>
          <p:cNvPr id="8" name="TextBox 1">
            <a:extLst>
              <a:ext uri="{FF2B5EF4-FFF2-40B4-BE49-F238E27FC236}">
                <a16:creationId xmlns:a16="http://schemas.microsoft.com/office/drawing/2014/main" id="{72144D0C-0F0C-6A39-0127-8C660986FE31}"/>
              </a:ext>
            </a:extLst>
          </p:cNvPr>
          <p:cNvSpPr txBox="1"/>
          <p:nvPr/>
        </p:nvSpPr>
        <p:spPr>
          <a:xfrm>
            <a:off x="12934257" y="3071839"/>
            <a:ext cx="17313199" cy="283154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indent="-457200" algn="ctr">
              <a:buFont typeface="Arial"/>
              <a:buChar char="•"/>
            </a:pPr>
            <a:r>
              <a:rPr lang="en-US" sz="3000" b="1" dirty="0">
                <a:solidFill>
                  <a:schemeClr val="bg1"/>
                </a:solidFill>
                <a:latin typeface="Arial"/>
                <a:cs typeface="Arial"/>
              </a:rPr>
              <a:t>Students: </a:t>
            </a:r>
            <a:r>
              <a:rPr lang="en-US" sz="3000" dirty="0">
                <a:solidFill>
                  <a:schemeClr val="bg1"/>
                </a:solidFill>
                <a:latin typeface="Arial"/>
                <a:cs typeface="Arial"/>
              </a:rPr>
              <a:t>Dominick Diaz, Bryan Alvarenga, Hamzah Masri, Anthony Delgado, Sonali Benni</a:t>
            </a:r>
            <a:br>
              <a:rPr lang="en-US" sz="3000" dirty="0">
                <a:solidFill>
                  <a:schemeClr val="bg1"/>
                </a:solidFill>
                <a:latin typeface="Arial"/>
                <a:cs typeface="Arial"/>
              </a:rPr>
            </a:br>
            <a:r>
              <a:rPr lang="en-US" sz="3000" dirty="0">
                <a:solidFill>
                  <a:schemeClr val="bg1"/>
                </a:solidFill>
                <a:latin typeface="Arial"/>
                <a:cs typeface="Arial"/>
              </a:rPr>
              <a:t>Instructor/Faculty:</a:t>
            </a:r>
            <a:r>
              <a:rPr lang="en-US" sz="3000" b="1" i="1" dirty="0">
                <a:solidFill>
                  <a:schemeClr val="bg1"/>
                </a:solidFill>
                <a:latin typeface="Arial"/>
                <a:cs typeface="Arial"/>
              </a:rPr>
              <a:t> </a:t>
            </a:r>
            <a:r>
              <a:rPr lang="en-US" sz="3000" i="1" dirty="0">
                <a:solidFill>
                  <a:schemeClr val="bg1"/>
                </a:solidFill>
                <a:latin typeface="Arial"/>
                <a:cs typeface="Arial"/>
              </a:rPr>
              <a:t>Dr.</a:t>
            </a:r>
            <a:r>
              <a:rPr lang="en-US" sz="3000" b="1" i="1" dirty="0">
                <a:solidFill>
                  <a:schemeClr val="bg1"/>
                </a:solidFill>
                <a:latin typeface="Arial"/>
                <a:cs typeface="Arial"/>
              </a:rPr>
              <a:t> </a:t>
            </a:r>
            <a:r>
              <a:rPr lang="en-US" sz="3000" dirty="0">
                <a:solidFill>
                  <a:schemeClr val="bg1"/>
                </a:solidFill>
                <a:latin typeface="Arial"/>
                <a:cs typeface="Arial"/>
              </a:rPr>
              <a:t>Seyedmasoud</a:t>
            </a:r>
            <a:r>
              <a:rPr lang="en-US" sz="3000" dirty="0">
                <a:solidFill>
                  <a:srgbClr val="000000"/>
                </a:solidFill>
                <a:latin typeface="Arial"/>
                <a:cs typeface="Arial"/>
              </a:rPr>
              <a:t> </a:t>
            </a:r>
            <a:r>
              <a:rPr lang="en-US" sz="3000" dirty="0">
                <a:solidFill>
                  <a:schemeClr val="bg1"/>
                </a:solidFill>
                <a:latin typeface="Arial"/>
                <a:cs typeface="Arial"/>
              </a:rPr>
              <a:t>Sadjadi, Florida International University</a:t>
            </a:r>
            <a:br>
              <a:rPr lang="en-US" sz="3000" dirty="0">
                <a:solidFill>
                  <a:schemeClr val="bg1"/>
                </a:solidFill>
                <a:latin typeface="Arial"/>
                <a:cs typeface="Arial"/>
              </a:rPr>
            </a:br>
            <a:r>
              <a:rPr lang="en-US" sz="3000" b="1" dirty="0">
                <a:solidFill>
                  <a:schemeClr val="bg1"/>
                </a:solidFill>
                <a:latin typeface="Arial"/>
                <a:cs typeface="Arial"/>
              </a:rPr>
              <a:t>Product Owner/Mentor:</a:t>
            </a:r>
            <a:r>
              <a:rPr lang="en-US" sz="3000" b="1" i="1" dirty="0">
                <a:solidFill>
                  <a:schemeClr val="bg1"/>
                </a:solidFill>
                <a:latin typeface="Arial"/>
                <a:cs typeface="Arial"/>
              </a:rPr>
              <a:t> </a:t>
            </a:r>
            <a:r>
              <a:rPr lang="en-US" sz="3000" dirty="0">
                <a:solidFill>
                  <a:schemeClr val="bg1"/>
                </a:solidFill>
                <a:latin typeface="Arial"/>
                <a:cs typeface="Arial"/>
              </a:rPr>
              <a:t>Dominick Diaz</a:t>
            </a:r>
            <a:br>
              <a:rPr lang="en-US" sz="3000" dirty="0">
                <a:solidFill>
                  <a:schemeClr val="bg1"/>
                </a:solidFill>
                <a:latin typeface="Arial"/>
                <a:cs typeface="Arial"/>
              </a:rPr>
            </a:br>
            <a:endParaRPr lang="en-US" sz="3000" dirty="0">
              <a:solidFill>
                <a:schemeClr val="bg1"/>
              </a:solidFill>
              <a:latin typeface="Arial"/>
              <a:cs typeface="Arial"/>
            </a:endParaRPr>
          </a:p>
          <a:p>
            <a:pPr marL="457200" indent="-457200" algn="ctr">
              <a:buFont typeface="Arial"/>
              <a:buChar char="•"/>
            </a:pPr>
            <a:endParaRPr lang="en-US" sz="3000" dirty="0">
              <a:solidFill>
                <a:schemeClr val="bg1"/>
              </a:solidFill>
              <a:latin typeface="Arial"/>
              <a:cs typeface="Arial"/>
            </a:endParaRPr>
          </a:p>
          <a:p>
            <a:pPr marL="457200" indent="-457200" algn="ctr">
              <a:buFont typeface="Wingdings"/>
              <a:buChar char="v"/>
            </a:pPr>
            <a:endParaRPr lang="en-US" sz="2800" dirty="0">
              <a:solidFill>
                <a:schemeClr val="bg1">
                  <a:lumMod val="95000"/>
                </a:schemeClr>
              </a:solidFill>
              <a:latin typeface="Arial"/>
              <a:cs typeface="Arial"/>
            </a:endParaRPr>
          </a:p>
        </p:txBody>
      </p:sp>
      <p:sp>
        <p:nvSpPr>
          <p:cNvPr id="9" name="TextBox 1">
            <a:extLst>
              <a:ext uri="{FF2B5EF4-FFF2-40B4-BE49-F238E27FC236}">
                <a16:creationId xmlns:a16="http://schemas.microsoft.com/office/drawing/2014/main" id="{72144D0C-0F0C-6A39-0127-8C660986FE31}"/>
              </a:ext>
            </a:extLst>
          </p:cNvPr>
          <p:cNvSpPr txBox="1"/>
          <p:nvPr/>
        </p:nvSpPr>
        <p:spPr>
          <a:xfrm>
            <a:off x="13077132" y="3214714"/>
            <a:ext cx="17313199" cy="283154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indent="-457200" algn="ctr">
              <a:buFont typeface="Arial"/>
              <a:buChar char="•"/>
            </a:pPr>
            <a:r>
              <a:rPr lang="en-US" sz="3000" b="1" dirty="0">
                <a:solidFill>
                  <a:schemeClr val="bg1"/>
                </a:solidFill>
                <a:latin typeface="Arial"/>
                <a:cs typeface="Arial"/>
              </a:rPr>
              <a:t>Students: </a:t>
            </a:r>
            <a:r>
              <a:rPr lang="en-US" sz="3000" dirty="0">
                <a:solidFill>
                  <a:schemeClr val="bg1"/>
                </a:solidFill>
                <a:latin typeface="Arial"/>
                <a:cs typeface="Arial"/>
              </a:rPr>
              <a:t>Dominick Diaz, Bryan Alvarenga, Hamzah Masri, Anthony Delgado, Sonali Benni</a:t>
            </a:r>
            <a:br>
              <a:rPr lang="en-US" sz="3000" dirty="0">
                <a:solidFill>
                  <a:schemeClr val="bg1"/>
                </a:solidFill>
                <a:latin typeface="Arial"/>
                <a:cs typeface="Arial"/>
              </a:rPr>
            </a:br>
            <a:r>
              <a:rPr lang="en-US" sz="3000" dirty="0">
                <a:solidFill>
                  <a:schemeClr val="bg1"/>
                </a:solidFill>
                <a:latin typeface="Arial"/>
                <a:cs typeface="Arial"/>
              </a:rPr>
              <a:t>Instructor/Faculty:</a:t>
            </a:r>
            <a:r>
              <a:rPr lang="en-US" sz="3000" b="1" i="1" dirty="0">
                <a:solidFill>
                  <a:schemeClr val="bg1"/>
                </a:solidFill>
                <a:latin typeface="Arial"/>
                <a:cs typeface="Arial"/>
              </a:rPr>
              <a:t> </a:t>
            </a:r>
            <a:r>
              <a:rPr lang="en-US" sz="3000" i="1" dirty="0">
                <a:solidFill>
                  <a:schemeClr val="bg1"/>
                </a:solidFill>
                <a:latin typeface="Arial"/>
                <a:cs typeface="Arial"/>
              </a:rPr>
              <a:t>Dr.</a:t>
            </a:r>
            <a:r>
              <a:rPr lang="en-US" sz="3000" b="1" i="1" dirty="0">
                <a:solidFill>
                  <a:schemeClr val="bg1"/>
                </a:solidFill>
                <a:latin typeface="Arial"/>
                <a:cs typeface="Arial"/>
              </a:rPr>
              <a:t> </a:t>
            </a:r>
            <a:r>
              <a:rPr lang="en-US" sz="3000" dirty="0">
                <a:solidFill>
                  <a:schemeClr val="bg1"/>
                </a:solidFill>
                <a:latin typeface="Arial"/>
                <a:cs typeface="Arial"/>
              </a:rPr>
              <a:t>Seyedmasoud</a:t>
            </a:r>
            <a:r>
              <a:rPr lang="en-US" sz="3000" dirty="0">
                <a:solidFill>
                  <a:srgbClr val="000000"/>
                </a:solidFill>
                <a:latin typeface="Arial"/>
                <a:cs typeface="Arial"/>
              </a:rPr>
              <a:t> </a:t>
            </a:r>
            <a:r>
              <a:rPr lang="en-US" sz="3000" dirty="0">
                <a:solidFill>
                  <a:schemeClr val="bg1"/>
                </a:solidFill>
                <a:latin typeface="Arial"/>
                <a:cs typeface="Arial"/>
              </a:rPr>
              <a:t>Sadjadi, Florida International University</a:t>
            </a:r>
            <a:br>
              <a:rPr lang="en-US" sz="3000" dirty="0">
                <a:solidFill>
                  <a:schemeClr val="bg1"/>
                </a:solidFill>
                <a:latin typeface="Arial"/>
                <a:cs typeface="Arial"/>
              </a:rPr>
            </a:br>
            <a:r>
              <a:rPr lang="en-US" sz="3000" b="1" dirty="0">
                <a:solidFill>
                  <a:schemeClr val="bg1"/>
                </a:solidFill>
                <a:latin typeface="Arial"/>
                <a:cs typeface="Arial"/>
              </a:rPr>
              <a:t>Product Owner/Mentor:</a:t>
            </a:r>
            <a:r>
              <a:rPr lang="en-US" sz="3000" b="1" i="1" dirty="0">
                <a:solidFill>
                  <a:schemeClr val="bg1"/>
                </a:solidFill>
                <a:latin typeface="Arial"/>
                <a:cs typeface="Arial"/>
              </a:rPr>
              <a:t> </a:t>
            </a:r>
            <a:r>
              <a:rPr lang="en-US" sz="3000" dirty="0">
                <a:solidFill>
                  <a:schemeClr val="bg1"/>
                </a:solidFill>
                <a:latin typeface="Arial"/>
                <a:cs typeface="Arial"/>
              </a:rPr>
              <a:t>Dominick Diaz</a:t>
            </a:r>
            <a:br>
              <a:rPr lang="en-US" sz="3000" dirty="0">
                <a:solidFill>
                  <a:schemeClr val="bg1"/>
                </a:solidFill>
                <a:latin typeface="Arial"/>
                <a:cs typeface="Arial"/>
              </a:rPr>
            </a:br>
            <a:endParaRPr lang="en-US" sz="3000" dirty="0">
              <a:solidFill>
                <a:schemeClr val="bg1"/>
              </a:solidFill>
              <a:latin typeface="Arial"/>
              <a:cs typeface="Arial"/>
            </a:endParaRPr>
          </a:p>
          <a:p>
            <a:pPr marL="457200" indent="-457200" algn="ctr">
              <a:buFont typeface="Arial"/>
              <a:buChar char="•"/>
            </a:pPr>
            <a:endParaRPr lang="en-US" sz="3000" dirty="0">
              <a:solidFill>
                <a:schemeClr val="bg1"/>
              </a:solidFill>
              <a:latin typeface="Arial"/>
              <a:cs typeface="Arial"/>
            </a:endParaRPr>
          </a:p>
          <a:p>
            <a:pPr marL="457200" indent="-457200" algn="ctr">
              <a:buFont typeface="Wingdings"/>
              <a:buChar char="v"/>
            </a:pPr>
            <a:endParaRPr lang="en-US" sz="2800" dirty="0">
              <a:solidFill>
                <a:schemeClr val="bg1">
                  <a:lumMod val="95000"/>
                </a:schemeClr>
              </a:solidFill>
              <a:latin typeface="Arial"/>
              <a:cs typeface="Arial"/>
            </a:endParaRPr>
          </a:p>
        </p:txBody>
      </p:sp>
      <p:sp>
        <p:nvSpPr>
          <p:cNvPr id="10" name="TextBox 1">
            <a:extLst>
              <a:ext uri="{FF2B5EF4-FFF2-40B4-BE49-F238E27FC236}">
                <a16:creationId xmlns:a16="http://schemas.microsoft.com/office/drawing/2014/main" id="{72144D0C-0F0C-6A39-0127-8C660986FE31}"/>
              </a:ext>
            </a:extLst>
          </p:cNvPr>
          <p:cNvSpPr txBox="1"/>
          <p:nvPr/>
        </p:nvSpPr>
        <p:spPr>
          <a:xfrm>
            <a:off x="13220007" y="3357589"/>
            <a:ext cx="17313199" cy="283154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indent="-457200" algn="ctr">
              <a:buFont typeface="Arial"/>
              <a:buChar char="•"/>
            </a:pPr>
            <a:r>
              <a:rPr lang="en-US" sz="3000" b="1" dirty="0">
                <a:solidFill>
                  <a:schemeClr val="bg1"/>
                </a:solidFill>
                <a:latin typeface="Arial"/>
                <a:cs typeface="Arial"/>
              </a:rPr>
              <a:t>Students: </a:t>
            </a:r>
            <a:r>
              <a:rPr lang="en-US" sz="3000" dirty="0">
                <a:solidFill>
                  <a:schemeClr val="bg1"/>
                </a:solidFill>
                <a:latin typeface="Arial"/>
                <a:cs typeface="Arial"/>
              </a:rPr>
              <a:t>Dominick Diaz, Bryan Alvarenga, Hamzah Masri, Anthony Delgado, Sonali Benni</a:t>
            </a:r>
            <a:br>
              <a:rPr lang="en-US" sz="3000" dirty="0">
                <a:solidFill>
                  <a:schemeClr val="bg1"/>
                </a:solidFill>
                <a:latin typeface="Arial"/>
                <a:cs typeface="Arial"/>
              </a:rPr>
            </a:br>
            <a:r>
              <a:rPr lang="en-US" sz="3000" dirty="0">
                <a:solidFill>
                  <a:schemeClr val="bg1"/>
                </a:solidFill>
                <a:latin typeface="Arial"/>
                <a:cs typeface="Arial"/>
              </a:rPr>
              <a:t>Instructor/Faculty:</a:t>
            </a:r>
            <a:r>
              <a:rPr lang="en-US" sz="3000" b="1" i="1" dirty="0">
                <a:solidFill>
                  <a:schemeClr val="bg1"/>
                </a:solidFill>
                <a:latin typeface="Arial"/>
                <a:cs typeface="Arial"/>
              </a:rPr>
              <a:t> </a:t>
            </a:r>
            <a:r>
              <a:rPr lang="en-US" sz="3000" i="1" dirty="0">
                <a:solidFill>
                  <a:schemeClr val="bg1"/>
                </a:solidFill>
                <a:latin typeface="Arial"/>
                <a:cs typeface="Arial"/>
              </a:rPr>
              <a:t>Dr.</a:t>
            </a:r>
            <a:r>
              <a:rPr lang="en-US" sz="3000" b="1" i="1" dirty="0">
                <a:solidFill>
                  <a:schemeClr val="bg1"/>
                </a:solidFill>
                <a:latin typeface="Arial"/>
                <a:cs typeface="Arial"/>
              </a:rPr>
              <a:t> </a:t>
            </a:r>
            <a:r>
              <a:rPr lang="en-US" sz="3000" dirty="0">
                <a:solidFill>
                  <a:schemeClr val="bg1"/>
                </a:solidFill>
                <a:latin typeface="Arial"/>
                <a:cs typeface="Arial"/>
              </a:rPr>
              <a:t>Seyedmasoud</a:t>
            </a:r>
            <a:r>
              <a:rPr lang="en-US" sz="3000" dirty="0">
                <a:solidFill>
                  <a:srgbClr val="000000"/>
                </a:solidFill>
                <a:latin typeface="Arial"/>
                <a:cs typeface="Arial"/>
              </a:rPr>
              <a:t> </a:t>
            </a:r>
            <a:r>
              <a:rPr lang="en-US" sz="3000" dirty="0">
                <a:solidFill>
                  <a:schemeClr val="bg1"/>
                </a:solidFill>
                <a:latin typeface="Arial"/>
                <a:cs typeface="Arial"/>
              </a:rPr>
              <a:t>Sadjadi, Florida International University</a:t>
            </a:r>
            <a:br>
              <a:rPr lang="en-US" sz="3000" dirty="0">
                <a:solidFill>
                  <a:schemeClr val="bg1"/>
                </a:solidFill>
                <a:latin typeface="Arial"/>
                <a:cs typeface="Arial"/>
              </a:rPr>
            </a:br>
            <a:r>
              <a:rPr lang="en-US" sz="3000" b="1" dirty="0">
                <a:solidFill>
                  <a:schemeClr val="bg1"/>
                </a:solidFill>
                <a:latin typeface="Arial"/>
                <a:cs typeface="Arial"/>
              </a:rPr>
              <a:t>Product Owner/Mentor:</a:t>
            </a:r>
            <a:r>
              <a:rPr lang="en-US" sz="3000" b="1" i="1" dirty="0">
                <a:solidFill>
                  <a:schemeClr val="bg1"/>
                </a:solidFill>
                <a:latin typeface="Arial"/>
                <a:cs typeface="Arial"/>
              </a:rPr>
              <a:t> </a:t>
            </a:r>
            <a:r>
              <a:rPr lang="en-US" sz="3000" dirty="0">
                <a:solidFill>
                  <a:schemeClr val="bg1"/>
                </a:solidFill>
                <a:latin typeface="Arial"/>
                <a:cs typeface="Arial"/>
              </a:rPr>
              <a:t>Dominick Diaz</a:t>
            </a:r>
            <a:br>
              <a:rPr lang="en-US" sz="3000" dirty="0">
                <a:solidFill>
                  <a:schemeClr val="bg1"/>
                </a:solidFill>
                <a:latin typeface="Arial"/>
                <a:cs typeface="Arial"/>
              </a:rPr>
            </a:br>
            <a:endParaRPr lang="en-US" sz="3000" dirty="0">
              <a:solidFill>
                <a:schemeClr val="bg1"/>
              </a:solidFill>
              <a:latin typeface="Arial"/>
              <a:cs typeface="Arial"/>
            </a:endParaRPr>
          </a:p>
          <a:p>
            <a:pPr marL="457200" indent="-457200" algn="ctr">
              <a:buFont typeface="Arial"/>
              <a:buChar char="•"/>
            </a:pPr>
            <a:endParaRPr lang="en-US" sz="3000" dirty="0">
              <a:solidFill>
                <a:schemeClr val="bg1"/>
              </a:solidFill>
              <a:latin typeface="Arial"/>
              <a:cs typeface="Arial"/>
            </a:endParaRPr>
          </a:p>
          <a:p>
            <a:pPr marL="457200" indent="-457200" algn="ctr">
              <a:buFont typeface="Wingdings"/>
              <a:buChar char="v"/>
            </a:pPr>
            <a:endParaRPr lang="en-US" sz="2800" dirty="0">
              <a:solidFill>
                <a:schemeClr val="bg1">
                  <a:lumMod val="95000"/>
                </a:schemeClr>
              </a:solidFill>
              <a:latin typeface="Arial"/>
              <a:cs typeface="Arial"/>
            </a:endParaRPr>
          </a:p>
        </p:txBody>
      </p:sp>
      <p:sp>
        <p:nvSpPr>
          <p:cNvPr id="11" name="TextBox 1">
            <a:extLst>
              <a:ext uri="{FF2B5EF4-FFF2-40B4-BE49-F238E27FC236}">
                <a16:creationId xmlns:a16="http://schemas.microsoft.com/office/drawing/2014/main" id="{72144D0C-0F0C-6A39-0127-8C660986FE31}"/>
              </a:ext>
            </a:extLst>
          </p:cNvPr>
          <p:cNvSpPr txBox="1"/>
          <p:nvPr/>
        </p:nvSpPr>
        <p:spPr>
          <a:xfrm>
            <a:off x="13362882" y="3500464"/>
            <a:ext cx="17313199" cy="283154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indent="-457200" algn="ctr">
              <a:buFont typeface="Arial"/>
              <a:buChar char="•"/>
            </a:pPr>
            <a:r>
              <a:rPr lang="en-US" sz="3000" b="1" dirty="0">
                <a:solidFill>
                  <a:schemeClr val="bg1"/>
                </a:solidFill>
                <a:latin typeface="Arial"/>
                <a:cs typeface="Arial"/>
              </a:rPr>
              <a:t>Students: </a:t>
            </a:r>
            <a:r>
              <a:rPr lang="en-US" sz="3000" dirty="0">
                <a:solidFill>
                  <a:schemeClr val="bg1"/>
                </a:solidFill>
                <a:latin typeface="Arial"/>
                <a:cs typeface="Arial"/>
              </a:rPr>
              <a:t>Dominick Diaz, Bryan Alvarenga, Hamzah Masri, Anthony Delgado, Sonali Benni</a:t>
            </a:r>
            <a:br>
              <a:rPr lang="en-US" sz="3000" dirty="0">
                <a:solidFill>
                  <a:schemeClr val="bg1"/>
                </a:solidFill>
                <a:latin typeface="Arial"/>
                <a:cs typeface="Arial"/>
              </a:rPr>
            </a:br>
            <a:r>
              <a:rPr lang="en-US" sz="3000" dirty="0">
                <a:solidFill>
                  <a:schemeClr val="bg1"/>
                </a:solidFill>
                <a:latin typeface="Arial"/>
                <a:cs typeface="Arial"/>
              </a:rPr>
              <a:t>Instructor/Faculty:</a:t>
            </a:r>
            <a:r>
              <a:rPr lang="en-US" sz="3000" b="1" i="1" dirty="0">
                <a:solidFill>
                  <a:schemeClr val="bg1"/>
                </a:solidFill>
                <a:latin typeface="Arial"/>
                <a:cs typeface="Arial"/>
              </a:rPr>
              <a:t> </a:t>
            </a:r>
            <a:r>
              <a:rPr lang="en-US" sz="3000" i="1" dirty="0">
                <a:solidFill>
                  <a:schemeClr val="bg1"/>
                </a:solidFill>
                <a:latin typeface="Arial"/>
                <a:cs typeface="Arial"/>
              </a:rPr>
              <a:t>Dr.</a:t>
            </a:r>
            <a:r>
              <a:rPr lang="en-US" sz="3000" b="1" i="1" dirty="0">
                <a:solidFill>
                  <a:schemeClr val="bg1"/>
                </a:solidFill>
                <a:latin typeface="Arial"/>
                <a:cs typeface="Arial"/>
              </a:rPr>
              <a:t> </a:t>
            </a:r>
            <a:r>
              <a:rPr lang="en-US" sz="3000" dirty="0">
                <a:solidFill>
                  <a:schemeClr val="bg1"/>
                </a:solidFill>
                <a:latin typeface="Arial"/>
                <a:cs typeface="Arial"/>
              </a:rPr>
              <a:t>Seyedmasoud</a:t>
            </a:r>
            <a:r>
              <a:rPr lang="en-US" sz="3000" dirty="0">
                <a:solidFill>
                  <a:srgbClr val="000000"/>
                </a:solidFill>
                <a:latin typeface="Arial"/>
                <a:cs typeface="Arial"/>
              </a:rPr>
              <a:t> </a:t>
            </a:r>
            <a:r>
              <a:rPr lang="en-US" sz="3000" dirty="0">
                <a:solidFill>
                  <a:schemeClr val="bg1"/>
                </a:solidFill>
                <a:latin typeface="Arial"/>
                <a:cs typeface="Arial"/>
              </a:rPr>
              <a:t>Sadjadi, Florida International University</a:t>
            </a:r>
            <a:br>
              <a:rPr lang="en-US" sz="3000" dirty="0">
                <a:solidFill>
                  <a:schemeClr val="bg1"/>
                </a:solidFill>
                <a:latin typeface="Arial"/>
                <a:cs typeface="Arial"/>
              </a:rPr>
            </a:br>
            <a:r>
              <a:rPr lang="en-US" sz="3000" b="1" dirty="0">
                <a:solidFill>
                  <a:schemeClr val="bg1"/>
                </a:solidFill>
                <a:latin typeface="Arial"/>
                <a:cs typeface="Arial"/>
              </a:rPr>
              <a:t>Product Owner/Mentor:</a:t>
            </a:r>
            <a:r>
              <a:rPr lang="en-US" sz="3000" b="1" i="1" dirty="0">
                <a:solidFill>
                  <a:schemeClr val="bg1"/>
                </a:solidFill>
                <a:latin typeface="Arial"/>
                <a:cs typeface="Arial"/>
              </a:rPr>
              <a:t> </a:t>
            </a:r>
            <a:r>
              <a:rPr lang="en-US" sz="3000" dirty="0">
                <a:solidFill>
                  <a:schemeClr val="bg1"/>
                </a:solidFill>
                <a:latin typeface="Arial"/>
                <a:cs typeface="Arial"/>
              </a:rPr>
              <a:t>Dominick Diaz</a:t>
            </a:r>
            <a:br>
              <a:rPr lang="en-US" sz="3000" dirty="0">
                <a:solidFill>
                  <a:schemeClr val="bg1"/>
                </a:solidFill>
                <a:latin typeface="Arial"/>
                <a:cs typeface="Arial"/>
              </a:rPr>
            </a:br>
            <a:endParaRPr lang="en-US" sz="3000" dirty="0">
              <a:solidFill>
                <a:schemeClr val="bg1"/>
              </a:solidFill>
              <a:latin typeface="Arial"/>
              <a:cs typeface="Arial"/>
            </a:endParaRPr>
          </a:p>
          <a:p>
            <a:pPr marL="457200" indent="-457200" algn="ctr">
              <a:buFont typeface="Arial"/>
              <a:buChar char="•"/>
            </a:pPr>
            <a:endParaRPr lang="en-US" sz="3000" dirty="0">
              <a:solidFill>
                <a:schemeClr val="bg1"/>
              </a:solidFill>
              <a:latin typeface="Arial"/>
              <a:cs typeface="Arial"/>
            </a:endParaRPr>
          </a:p>
          <a:p>
            <a:pPr marL="457200" indent="-457200" algn="ctr">
              <a:buFont typeface="Wingdings"/>
              <a:buChar char="v"/>
            </a:pPr>
            <a:endParaRPr lang="en-US" sz="2800" dirty="0">
              <a:solidFill>
                <a:schemeClr val="bg1">
                  <a:lumMod val="95000"/>
                </a:schemeClr>
              </a:solidFill>
              <a:latin typeface="Arial"/>
              <a:cs typeface="Arial"/>
            </a:endParaRPr>
          </a:p>
        </p:txBody>
      </p:sp>
    </p:spTree>
    <p:extLst>
      <p:ext uri="{BB962C8B-B14F-4D97-AF65-F5344CB8AC3E}">
        <p14:creationId xmlns:p14="http://schemas.microsoft.com/office/powerpoint/2010/main" val="2287128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64FB039-E8CD-B54C-85C3-533C2258CD7A}"/>
              </a:ext>
            </a:extLst>
          </p:cNvPr>
          <p:cNvGrpSpPr/>
          <p:nvPr/>
        </p:nvGrpSpPr>
        <p:grpSpPr>
          <a:xfrm>
            <a:off x="4238216" y="1265614"/>
            <a:ext cx="487681" cy="3788508"/>
            <a:chOff x="1975104" y="2011680"/>
            <a:chExt cx="487681" cy="2779777"/>
          </a:xfrm>
          <a:solidFill>
            <a:srgbClr val="00FFFF"/>
          </a:solidFill>
        </p:grpSpPr>
        <p:sp>
          <p:nvSpPr>
            <p:cNvPr id="5" name="Rectangle 4">
              <a:extLst>
                <a:ext uri="{FF2B5EF4-FFF2-40B4-BE49-F238E27FC236}">
                  <a16:creationId xmlns:a16="http://schemas.microsoft.com/office/drawing/2014/main" id="{0D4EF17E-E4E0-2649-B9F8-6459BA016D44}"/>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6" name="Rectangle 5">
              <a:extLst>
                <a:ext uri="{FF2B5EF4-FFF2-40B4-BE49-F238E27FC236}">
                  <a16:creationId xmlns:a16="http://schemas.microsoft.com/office/drawing/2014/main" id="{4360EEAC-9137-8D4D-B2EB-C75754EEF60D}"/>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7" name="Rectangle 6">
              <a:extLst>
                <a:ext uri="{FF2B5EF4-FFF2-40B4-BE49-F238E27FC236}">
                  <a16:creationId xmlns:a16="http://schemas.microsoft.com/office/drawing/2014/main" id="{265F3118-4393-8343-A772-A38E8ED51B2C}"/>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sp>
        <p:nvSpPr>
          <p:cNvPr id="2" name="TextBox 1">
            <a:extLst>
              <a:ext uri="{FF2B5EF4-FFF2-40B4-BE49-F238E27FC236}">
                <a16:creationId xmlns:a16="http://schemas.microsoft.com/office/drawing/2014/main" id="{25BD42E4-5932-7B7F-67F9-5E663CB85667}"/>
              </a:ext>
            </a:extLst>
          </p:cNvPr>
          <p:cNvSpPr txBox="1"/>
          <p:nvPr/>
        </p:nvSpPr>
        <p:spPr>
          <a:xfrm>
            <a:off x="4864137" y="1570039"/>
            <a:ext cx="3140569"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bg2">
                    <a:lumMod val="90000"/>
                  </a:schemeClr>
                </a:solidFill>
                <a:cs typeface="Calibri"/>
              </a:rPr>
              <a:t>-  Problems </a:t>
            </a:r>
            <a:endParaRPr lang="en-US">
              <a:solidFill>
                <a:schemeClr val="bg2">
                  <a:lumMod val="90000"/>
                </a:schemeClr>
              </a:solidFill>
              <a:cs typeface="Calibri" panose="020F0502020204030204"/>
            </a:endParaRPr>
          </a:p>
          <a:p>
            <a:r>
              <a:rPr lang="en-US" sz="2000" dirty="0">
                <a:solidFill>
                  <a:schemeClr val="bg2">
                    <a:lumMod val="90000"/>
                  </a:schemeClr>
                </a:solidFill>
                <a:cs typeface="Calibri"/>
              </a:rPr>
              <a:t>-  Current Systems</a:t>
            </a:r>
            <a:endParaRPr lang="en-US">
              <a:solidFill>
                <a:schemeClr val="bg2">
                  <a:lumMod val="90000"/>
                </a:schemeClr>
              </a:solidFill>
              <a:cs typeface="Calibri" panose="020F0502020204030204"/>
            </a:endParaRPr>
          </a:p>
          <a:p>
            <a:r>
              <a:rPr lang="en-US" sz="2000" dirty="0">
                <a:solidFill>
                  <a:schemeClr val="bg2">
                    <a:lumMod val="90000"/>
                  </a:schemeClr>
                </a:solidFill>
                <a:cs typeface="Calibri"/>
              </a:rPr>
              <a:t>-  New System</a:t>
            </a:r>
          </a:p>
          <a:p>
            <a:br>
              <a:rPr lang="en-US" sz="2000" dirty="0">
                <a:cs typeface="Calibri"/>
              </a:rPr>
            </a:br>
            <a:r>
              <a:rPr lang="en-US" sz="2000" dirty="0">
                <a:solidFill>
                  <a:schemeClr val="bg2">
                    <a:lumMod val="90000"/>
                  </a:schemeClr>
                </a:solidFill>
                <a:ea typeface="+mn-lt"/>
                <a:cs typeface="+mn-lt"/>
              </a:rPr>
              <a:t>-  Components</a:t>
            </a:r>
            <a:br>
              <a:rPr lang="en-US" sz="2000" dirty="0">
                <a:cs typeface="Calibri"/>
              </a:rPr>
            </a:br>
            <a:r>
              <a:rPr lang="en-US" sz="2000" dirty="0">
                <a:solidFill>
                  <a:schemeClr val="bg2">
                    <a:lumMod val="90000"/>
                  </a:schemeClr>
                </a:solidFill>
                <a:cs typeface="Calibri"/>
              </a:rPr>
              <a:t>-  Use Cases</a:t>
            </a:r>
            <a:br>
              <a:rPr lang="en-US" sz="2000" dirty="0">
                <a:cs typeface="Calibri"/>
              </a:rPr>
            </a:br>
            <a:r>
              <a:rPr lang="en-US" sz="2000" dirty="0">
                <a:solidFill>
                  <a:schemeClr val="bg2">
                    <a:lumMod val="90000"/>
                  </a:schemeClr>
                </a:solidFill>
                <a:cs typeface="Calibri"/>
              </a:rPr>
              <a:t>-  Sequence Diagram</a:t>
            </a:r>
            <a:br>
              <a:rPr lang="en-US" sz="2000" dirty="0">
                <a:cs typeface="Calibri"/>
              </a:rPr>
            </a:br>
            <a:br>
              <a:rPr lang="en-US" sz="2000" dirty="0">
                <a:cs typeface="Calibri"/>
              </a:rPr>
            </a:br>
            <a:br>
              <a:rPr lang="en-US" sz="2000" dirty="0">
                <a:cs typeface="Calibri"/>
              </a:rPr>
            </a:br>
            <a:r>
              <a:rPr lang="en-US" sz="2000" dirty="0">
                <a:solidFill>
                  <a:schemeClr val="bg2">
                    <a:lumMod val="90000"/>
                  </a:schemeClr>
                </a:solidFill>
                <a:cs typeface="Calibri"/>
              </a:rPr>
              <a:t>-  System Overview </a:t>
            </a:r>
            <a:endParaRPr lang="en-US" dirty="0">
              <a:solidFill>
                <a:schemeClr val="bg2">
                  <a:lumMod val="90000"/>
                </a:schemeClr>
              </a:solidFill>
            </a:endParaRPr>
          </a:p>
        </p:txBody>
      </p:sp>
      <p:sp>
        <p:nvSpPr>
          <p:cNvPr id="12" name="TextBox 11">
            <a:extLst>
              <a:ext uri="{FF2B5EF4-FFF2-40B4-BE49-F238E27FC236}">
                <a16:creationId xmlns:a16="http://schemas.microsoft.com/office/drawing/2014/main" id="{75CF5843-7BCE-CB33-288D-662FB362F7EE}"/>
              </a:ext>
            </a:extLst>
          </p:cNvPr>
          <p:cNvSpPr txBox="1"/>
          <p:nvPr/>
        </p:nvSpPr>
        <p:spPr>
          <a:xfrm>
            <a:off x="4541274" y="360352"/>
            <a:ext cx="310896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u="sng" dirty="0">
                <a:solidFill>
                  <a:schemeClr val="bg2">
                    <a:lumMod val="50000"/>
                  </a:schemeClr>
                </a:solidFill>
                <a:cs typeface="Calibri"/>
              </a:rPr>
              <a:t>Overview</a:t>
            </a:r>
            <a:endParaRPr lang="en-US" dirty="0"/>
          </a:p>
        </p:txBody>
      </p:sp>
      <p:grpSp>
        <p:nvGrpSpPr>
          <p:cNvPr id="37" name="Group 36">
            <a:extLst>
              <a:ext uri="{FF2B5EF4-FFF2-40B4-BE49-F238E27FC236}">
                <a16:creationId xmlns:a16="http://schemas.microsoft.com/office/drawing/2014/main" id="{5313B448-1BD9-D67B-63C7-FE0BD45CF70D}"/>
              </a:ext>
            </a:extLst>
          </p:cNvPr>
          <p:cNvGrpSpPr/>
          <p:nvPr/>
        </p:nvGrpSpPr>
        <p:grpSpPr>
          <a:xfrm rot="10800000">
            <a:off x="7243883" y="1265614"/>
            <a:ext cx="487681" cy="3788508"/>
            <a:chOff x="1975104" y="2011680"/>
            <a:chExt cx="487681" cy="2779777"/>
          </a:xfrm>
          <a:solidFill>
            <a:srgbClr val="00FFFF"/>
          </a:solidFill>
        </p:grpSpPr>
        <p:sp>
          <p:nvSpPr>
            <p:cNvPr id="38" name="Rectangle 37">
              <a:extLst>
                <a:ext uri="{FF2B5EF4-FFF2-40B4-BE49-F238E27FC236}">
                  <a16:creationId xmlns:a16="http://schemas.microsoft.com/office/drawing/2014/main" id="{204D2810-80C8-CD7B-48EC-04E2E6379114}"/>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39" name="Rectangle 38">
              <a:extLst>
                <a:ext uri="{FF2B5EF4-FFF2-40B4-BE49-F238E27FC236}">
                  <a16:creationId xmlns:a16="http://schemas.microsoft.com/office/drawing/2014/main" id="{A0E83910-CCD9-093E-B278-B71D9A3491AA}"/>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40" name="Rectangle 39">
              <a:extLst>
                <a:ext uri="{FF2B5EF4-FFF2-40B4-BE49-F238E27FC236}">
                  <a16:creationId xmlns:a16="http://schemas.microsoft.com/office/drawing/2014/main" id="{9F000D25-2831-49BF-4119-DA55299B3F31}"/>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spTree>
    <p:extLst>
      <p:ext uri="{BB962C8B-B14F-4D97-AF65-F5344CB8AC3E}">
        <p14:creationId xmlns:p14="http://schemas.microsoft.com/office/powerpoint/2010/main" val="4291701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64FB039-E8CD-B54C-85C3-533C2258CD7A}"/>
              </a:ext>
            </a:extLst>
          </p:cNvPr>
          <p:cNvGrpSpPr/>
          <p:nvPr/>
        </p:nvGrpSpPr>
        <p:grpSpPr>
          <a:xfrm>
            <a:off x="2220328" y="1025725"/>
            <a:ext cx="487681" cy="1495455"/>
            <a:chOff x="1975104" y="2011680"/>
            <a:chExt cx="487681" cy="2779777"/>
          </a:xfrm>
          <a:solidFill>
            <a:srgbClr val="00FFFF"/>
          </a:solidFill>
        </p:grpSpPr>
        <p:sp>
          <p:nvSpPr>
            <p:cNvPr id="5" name="Rectangle 4">
              <a:extLst>
                <a:ext uri="{FF2B5EF4-FFF2-40B4-BE49-F238E27FC236}">
                  <a16:creationId xmlns:a16="http://schemas.microsoft.com/office/drawing/2014/main" id="{0D4EF17E-E4E0-2649-B9F8-6459BA016D44}"/>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6" name="Rectangle 5">
              <a:extLst>
                <a:ext uri="{FF2B5EF4-FFF2-40B4-BE49-F238E27FC236}">
                  <a16:creationId xmlns:a16="http://schemas.microsoft.com/office/drawing/2014/main" id="{4360EEAC-9137-8D4D-B2EB-C75754EEF60D}"/>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7" name="Rectangle 6">
              <a:extLst>
                <a:ext uri="{FF2B5EF4-FFF2-40B4-BE49-F238E27FC236}">
                  <a16:creationId xmlns:a16="http://schemas.microsoft.com/office/drawing/2014/main" id="{265F3118-4393-8343-A772-A38E8ED51B2C}"/>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sp>
        <p:nvSpPr>
          <p:cNvPr id="2" name="TextBox 1">
            <a:extLst>
              <a:ext uri="{FF2B5EF4-FFF2-40B4-BE49-F238E27FC236}">
                <a16:creationId xmlns:a16="http://schemas.microsoft.com/office/drawing/2014/main" id="{25BD42E4-5932-7B7F-67F9-5E663CB85667}"/>
              </a:ext>
            </a:extLst>
          </p:cNvPr>
          <p:cNvSpPr txBox="1"/>
          <p:nvPr/>
        </p:nvSpPr>
        <p:spPr>
          <a:xfrm>
            <a:off x="2295914" y="1196094"/>
            <a:ext cx="759968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dirty="0">
                <a:solidFill>
                  <a:schemeClr val="bg2">
                    <a:lumMod val="90000"/>
                  </a:schemeClr>
                </a:solidFill>
                <a:latin typeface="Arial"/>
              </a:rPr>
              <a:t>The objective of this system is to showcase a solution to common data storage problems, such as high costs, vulnerability to data loss, security concerns, and scalability limitations. By addressing these issues, it provides users with an affordable, secure, and easily scalable solution for managing and storing their data, ensuring a more reliable and efficient experience.</a:t>
            </a:r>
            <a:endParaRPr lang="en-US" sz="1600">
              <a:solidFill>
                <a:schemeClr val="bg2">
                  <a:lumMod val="90000"/>
                </a:schemeClr>
              </a:solidFill>
              <a:cs typeface="Calibri"/>
            </a:endParaRPr>
          </a:p>
        </p:txBody>
      </p:sp>
      <p:sp>
        <p:nvSpPr>
          <p:cNvPr id="12" name="TextBox 11">
            <a:extLst>
              <a:ext uri="{FF2B5EF4-FFF2-40B4-BE49-F238E27FC236}">
                <a16:creationId xmlns:a16="http://schemas.microsoft.com/office/drawing/2014/main" id="{75CF5843-7BCE-CB33-288D-662FB362F7EE}"/>
              </a:ext>
            </a:extLst>
          </p:cNvPr>
          <p:cNvSpPr txBox="1"/>
          <p:nvPr/>
        </p:nvSpPr>
        <p:spPr>
          <a:xfrm>
            <a:off x="4541274" y="360352"/>
            <a:ext cx="310896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u="sng" dirty="0">
                <a:solidFill>
                  <a:schemeClr val="bg2">
                    <a:lumMod val="50000"/>
                  </a:schemeClr>
                </a:solidFill>
                <a:cs typeface="Calibri"/>
              </a:rPr>
              <a:t>Problem</a:t>
            </a:r>
            <a:endParaRPr lang="en-US" sz="3200">
              <a:solidFill>
                <a:schemeClr val="bg2">
                  <a:lumMod val="50000"/>
                </a:schemeClr>
              </a:solidFill>
              <a:cs typeface="Calibri"/>
            </a:endParaRPr>
          </a:p>
        </p:txBody>
      </p:sp>
      <p:grpSp>
        <p:nvGrpSpPr>
          <p:cNvPr id="19" name="Group 18">
            <a:extLst>
              <a:ext uri="{FF2B5EF4-FFF2-40B4-BE49-F238E27FC236}">
                <a16:creationId xmlns:a16="http://schemas.microsoft.com/office/drawing/2014/main" id="{1815E9A0-FAF8-7934-7687-4B8E28AEC7D9}"/>
              </a:ext>
            </a:extLst>
          </p:cNvPr>
          <p:cNvGrpSpPr/>
          <p:nvPr/>
        </p:nvGrpSpPr>
        <p:grpSpPr>
          <a:xfrm rot="10800000">
            <a:off x="9406070" y="1025725"/>
            <a:ext cx="487681" cy="1507745"/>
            <a:chOff x="1975104" y="2011680"/>
            <a:chExt cx="487681" cy="2779777"/>
          </a:xfrm>
          <a:solidFill>
            <a:srgbClr val="00FFFF"/>
          </a:solidFill>
        </p:grpSpPr>
        <p:sp>
          <p:nvSpPr>
            <p:cNvPr id="20" name="Rectangle 19">
              <a:extLst>
                <a:ext uri="{FF2B5EF4-FFF2-40B4-BE49-F238E27FC236}">
                  <a16:creationId xmlns:a16="http://schemas.microsoft.com/office/drawing/2014/main" id="{C92E28F3-F1E8-1339-F978-6425E9590390}"/>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21" name="Rectangle 20">
              <a:extLst>
                <a:ext uri="{FF2B5EF4-FFF2-40B4-BE49-F238E27FC236}">
                  <a16:creationId xmlns:a16="http://schemas.microsoft.com/office/drawing/2014/main" id="{97B5FB11-107C-23CD-122E-948FE3877A1A}"/>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22" name="Rectangle 21">
              <a:extLst>
                <a:ext uri="{FF2B5EF4-FFF2-40B4-BE49-F238E27FC236}">
                  <a16:creationId xmlns:a16="http://schemas.microsoft.com/office/drawing/2014/main" id="{2058A023-B9D0-E6EA-8B22-3F5865789830}"/>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sp>
        <p:nvSpPr>
          <p:cNvPr id="23" name="TextBox 22">
            <a:extLst>
              <a:ext uri="{FF2B5EF4-FFF2-40B4-BE49-F238E27FC236}">
                <a16:creationId xmlns:a16="http://schemas.microsoft.com/office/drawing/2014/main" id="{38511641-40C9-4F7E-89A6-8327C5319D77}"/>
              </a:ext>
            </a:extLst>
          </p:cNvPr>
          <p:cNvSpPr txBox="1"/>
          <p:nvPr/>
        </p:nvSpPr>
        <p:spPr>
          <a:xfrm>
            <a:off x="4541273" y="3139440"/>
            <a:ext cx="310896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u="sng" dirty="0">
                <a:solidFill>
                  <a:schemeClr val="bg2">
                    <a:lumMod val="50000"/>
                  </a:schemeClr>
                </a:solidFill>
                <a:cs typeface="Calibri"/>
              </a:rPr>
              <a:t>Current Systems</a:t>
            </a:r>
            <a:endParaRPr lang="en-US" dirty="0"/>
          </a:p>
        </p:txBody>
      </p:sp>
      <p:sp>
        <p:nvSpPr>
          <p:cNvPr id="24" name="TextBox 23">
            <a:extLst>
              <a:ext uri="{FF2B5EF4-FFF2-40B4-BE49-F238E27FC236}">
                <a16:creationId xmlns:a16="http://schemas.microsoft.com/office/drawing/2014/main" id="{382608EC-F5C3-DD66-F9F2-6AE868C24DE2}"/>
              </a:ext>
            </a:extLst>
          </p:cNvPr>
          <p:cNvSpPr txBox="1"/>
          <p:nvPr/>
        </p:nvSpPr>
        <p:spPr>
          <a:xfrm>
            <a:off x="2296159" y="3886855"/>
            <a:ext cx="7599680"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lgn="just">
              <a:buFont typeface="Wingdings,Sans-Serif"/>
              <a:buChar char="v"/>
            </a:pPr>
            <a:r>
              <a:rPr lang="en-US" sz="1400" dirty="0">
                <a:solidFill>
                  <a:srgbClr val="F2F2F2"/>
                </a:solidFill>
                <a:latin typeface="Arial"/>
                <a:cs typeface="Arial"/>
              </a:rPr>
              <a:t>Data is stored on centralized servers controlled by one or more entities.</a:t>
            </a:r>
            <a:endParaRPr lang="en-US" sz="1400">
              <a:cs typeface="Calibri"/>
            </a:endParaRPr>
          </a:p>
          <a:p>
            <a:pPr marL="457200" indent="-457200" algn="just">
              <a:buFont typeface="Wingdings,Sans-Serif"/>
              <a:buChar char="v"/>
            </a:pPr>
            <a:r>
              <a:rPr lang="en-US" sz="1400" dirty="0">
                <a:solidFill>
                  <a:srgbClr val="F2F2F2"/>
                </a:solidFill>
                <a:latin typeface="Arial"/>
                <a:cs typeface="Arial"/>
              </a:rPr>
              <a:t>Storage costs can be high due to the need for expensive hardware and maintenance.</a:t>
            </a:r>
          </a:p>
          <a:p>
            <a:pPr marL="457200" indent="-457200" algn="just">
              <a:buFont typeface="Wingdings,Sans-Serif"/>
              <a:buChar char="v"/>
            </a:pPr>
            <a:r>
              <a:rPr lang="en-US" sz="1400" dirty="0">
                <a:solidFill>
                  <a:srgbClr val="F2F2F2"/>
                </a:solidFill>
                <a:latin typeface="Arial"/>
                <a:cs typeface="Arial"/>
              </a:rPr>
              <a:t>Redundancy and data loss concerns exist if a server fails or experiences downtime.</a:t>
            </a:r>
          </a:p>
          <a:p>
            <a:pPr marL="457200" indent="-457200" algn="just">
              <a:buFont typeface="Wingdings,Sans-Serif"/>
              <a:buChar char="v"/>
            </a:pPr>
            <a:r>
              <a:rPr lang="en-US" sz="1400" dirty="0">
                <a:solidFill>
                  <a:srgbClr val="F2F2F2"/>
                </a:solidFill>
                <a:latin typeface="Arial"/>
                <a:cs typeface="Arial"/>
              </a:rPr>
              <a:t>Security can be compromised as data is stored in a centralized location and is vulnerable to cyber attacks.</a:t>
            </a:r>
          </a:p>
          <a:p>
            <a:pPr marL="457200" indent="-457200" algn="just">
              <a:buFont typeface="Wingdings,Sans-Serif"/>
              <a:buChar char="v"/>
            </a:pPr>
            <a:r>
              <a:rPr lang="en-US" sz="1400" dirty="0">
                <a:solidFill>
                  <a:srgbClr val="F2F2F2"/>
                </a:solidFill>
                <a:latin typeface="Arial"/>
                <a:cs typeface="Arial"/>
              </a:rPr>
              <a:t>Scalability can be limited by the capacity of the server and its ability to handle increased traffic.</a:t>
            </a:r>
            <a:endParaRPr lang="en-US" sz="1400">
              <a:cs typeface="Calibri"/>
            </a:endParaRPr>
          </a:p>
        </p:txBody>
      </p:sp>
      <p:grpSp>
        <p:nvGrpSpPr>
          <p:cNvPr id="25" name="Group 24">
            <a:extLst>
              <a:ext uri="{FF2B5EF4-FFF2-40B4-BE49-F238E27FC236}">
                <a16:creationId xmlns:a16="http://schemas.microsoft.com/office/drawing/2014/main" id="{D0F86736-06B3-3268-0A82-058F7B787A19}"/>
              </a:ext>
            </a:extLst>
          </p:cNvPr>
          <p:cNvGrpSpPr/>
          <p:nvPr/>
        </p:nvGrpSpPr>
        <p:grpSpPr>
          <a:xfrm>
            <a:off x="2048263" y="3775234"/>
            <a:ext cx="487681" cy="1761744"/>
            <a:chOff x="1975104" y="2011680"/>
            <a:chExt cx="487681" cy="2779777"/>
          </a:xfrm>
          <a:solidFill>
            <a:srgbClr val="00FFFF"/>
          </a:solidFill>
        </p:grpSpPr>
        <p:sp>
          <p:nvSpPr>
            <p:cNvPr id="26" name="Rectangle 25">
              <a:extLst>
                <a:ext uri="{FF2B5EF4-FFF2-40B4-BE49-F238E27FC236}">
                  <a16:creationId xmlns:a16="http://schemas.microsoft.com/office/drawing/2014/main" id="{AAA68259-1572-861F-B26A-5A31FDAD47EB}"/>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27" name="Rectangle 26">
              <a:extLst>
                <a:ext uri="{FF2B5EF4-FFF2-40B4-BE49-F238E27FC236}">
                  <a16:creationId xmlns:a16="http://schemas.microsoft.com/office/drawing/2014/main" id="{45B9631E-B302-B760-6308-8A6200AA807F}"/>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28" name="Rectangle 27">
              <a:extLst>
                <a:ext uri="{FF2B5EF4-FFF2-40B4-BE49-F238E27FC236}">
                  <a16:creationId xmlns:a16="http://schemas.microsoft.com/office/drawing/2014/main" id="{7A3DE0F4-BBD7-B1D4-A0CE-F423A69EC631}"/>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grpSp>
        <p:nvGrpSpPr>
          <p:cNvPr id="33" name="Group 32">
            <a:extLst>
              <a:ext uri="{FF2B5EF4-FFF2-40B4-BE49-F238E27FC236}">
                <a16:creationId xmlns:a16="http://schemas.microsoft.com/office/drawing/2014/main" id="{C93394AE-EB0E-673D-3D90-952FC5FD2E32}"/>
              </a:ext>
            </a:extLst>
          </p:cNvPr>
          <p:cNvGrpSpPr/>
          <p:nvPr/>
        </p:nvGrpSpPr>
        <p:grpSpPr>
          <a:xfrm rot="10800000">
            <a:off x="9645731" y="3775233"/>
            <a:ext cx="487681" cy="1761744"/>
            <a:chOff x="1975104" y="2011680"/>
            <a:chExt cx="487681" cy="2779777"/>
          </a:xfrm>
          <a:solidFill>
            <a:srgbClr val="00FFFF"/>
          </a:solidFill>
        </p:grpSpPr>
        <p:sp>
          <p:nvSpPr>
            <p:cNvPr id="34" name="Rectangle 33">
              <a:extLst>
                <a:ext uri="{FF2B5EF4-FFF2-40B4-BE49-F238E27FC236}">
                  <a16:creationId xmlns:a16="http://schemas.microsoft.com/office/drawing/2014/main" id="{6EADBD8D-7A3A-8774-24CE-5E0AE8D8A6B6}"/>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35" name="Rectangle 34">
              <a:extLst>
                <a:ext uri="{FF2B5EF4-FFF2-40B4-BE49-F238E27FC236}">
                  <a16:creationId xmlns:a16="http://schemas.microsoft.com/office/drawing/2014/main" id="{8C82547E-499E-5AA1-9035-DA2C2EA72D44}"/>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36" name="Rectangle 35">
              <a:extLst>
                <a:ext uri="{FF2B5EF4-FFF2-40B4-BE49-F238E27FC236}">
                  <a16:creationId xmlns:a16="http://schemas.microsoft.com/office/drawing/2014/main" id="{631217EC-D1F8-DF2B-37FA-190827EE9C70}"/>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spTree>
    <p:extLst>
      <p:ext uri="{BB962C8B-B14F-4D97-AF65-F5344CB8AC3E}">
        <p14:creationId xmlns:p14="http://schemas.microsoft.com/office/powerpoint/2010/main" val="2157263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64FB039-E8CD-B54C-85C3-533C2258CD7A}"/>
              </a:ext>
            </a:extLst>
          </p:cNvPr>
          <p:cNvGrpSpPr/>
          <p:nvPr/>
        </p:nvGrpSpPr>
        <p:grpSpPr>
          <a:xfrm>
            <a:off x="1826547" y="2315471"/>
            <a:ext cx="487681" cy="2159132"/>
            <a:chOff x="1975104" y="2011680"/>
            <a:chExt cx="487681" cy="2779777"/>
          </a:xfrm>
          <a:solidFill>
            <a:srgbClr val="00FFFF"/>
          </a:solidFill>
        </p:grpSpPr>
        <p:sp>
          <p:nvSpPr>
            <p:cNvPr id="5" name="Rectangle 4">
              <a:extLst>
                <a:ext uri="{FF2B5EF4-FFF2-40B4-BE49-F238E27FC236}">
                  <a16:creationId xmlns:a16="http://schemas.microsoft.com/office/drawing/2014/main" id="{0D4EF17E-E4E0-2649-B9F8-6459BA016D44}"/>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6" name="Rectangle 5">
              <a:extLst>
                <a:ext uri="{FF2B5EF4-FFF2-40B4-BE49-F238E27FC236}">
                  <a16:creationId xmlns:a16="http://schemas.microsoft.com/office/drawing/2014/main" id="{4360EEAC-9137-8D4D-B2EB-C75754EEF60D}"/>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7" name="Rectangle 6">
              <a:extLst>
                <a:ext uri="{FF2B5EF4-FFF2-40B4-BE49-F238E27FC236}">
                  <a16:creationId xmlns:a16="http://schemas.microsoft.com/office/drawing/2014/main" id="{265F3118-4393-8343-A772-A38E8ED51B2C}"/>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sp>
        <p:nvSpPr>
          <p:cNvPr id="2" name="TextBox 1">
            <a:extLst>
              <a:ext uri="{FF2B5EF4-FFF2-40B4-BE49-F238E27FC236}">
                <a16:creationId xmlns:a16="http://schemas.microsoft.com/office/drawing/2014/main" id="{25BD42E4-5932-7B7F-67F9-5E663CB85667}"/>
              </a:ext>
            </a:extLst>
          </p:cNvPr>
          <p:cNvSpPr txBox="1"/>
          <p:nvPr/>
        </p:nvSpPr>
        <p:spPr>
          <a:xfrm>
            <a:off x="1912949" y="2520581"/>
            <a:ext cx="8349389"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dirty="0">
                <a:solidFill>
                  <a:schemeClr val="bg2">
                    <a:lumMod val="90000"/>
                  </a:schemeClr>
                </a:solidFill>
                <a:ea typeface="+mn-lt"/>
                <a:cs typeface="+mn-lt"/>
              </a:rPr>
              <a:t>The system utilizes the IPFS network to store and distribute data across a network of nodes, ensuring redundancy and accessibility even in the event of node failures. It also uses IPFS's decentralized nature and server-side pinning to enhance security, ensuring that only authorized users can access the stored data. Additionally, the system utilizes Firebase's user-specific directories to provide a personalized and scalable data storage solution. Overall, the combination of IPFS and Firebase creates a reliable and cost-effective platform for data storage and management.</a:t>
            </a:r>
          </a:p>
        </p:txBody>
      </p:sp>
      <p:sp>
        <p:nvSpPr>
          <p:cNvPr id="23" name="TextBox 22">
            <a:extLst>
              <a:ext uri="{FF2B5EF4-FFF2-40B4-BE49-F238E27FC236}">
                <a16:creationId xmlns:a16="http://schemas.microsoft.com/office/drawing/2014/main" id="{38511641-40C9-4F7E-89A6-8327C5319D77}"/>
              </a:ext>
            </a:extLst>
          </p:cNvPr>
          <p:cNvSpPr txBox="1"/>
          <p:nvPr/>
        </p:nvSpPr>
        <p:spPr>
          <a:xfrm>
            <a:off x="3767147" y="1225755"/>
            <a:ext cx="465328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u="sng" dirty="0">
                <a:solidFill>
                  <a:schemeClr val="bg2">
                    <a:lumMod val="50000"/>
                  </a:schemeClr>
                </a:solidFill>
                <a:cs typeface="Calibri"/>
              </a:rPr>
              <a:t>New System</a:t>
            </a:r>
          </a:p>
        </p:txBody>
      </p:sp>
      <p:grpSp>
        <p:nvGrpSpPr>
          <p:cNvPr id="3" name="Group 2">
            <a:extLst>
              <a:ext uri="{FF2B5EF4-FFF2-40B4-BE49-F238E27FC236}">
                <a16:creationId xmlns:a16="http://schemas.microsoft.com/office/drawing/2014/main" id="{63FF41FC-101A-E2EA-18AE-4A3362FF7714}"/>
              </a:ext>
            </a:extLst>
          </p:cNvPr>
          <p:cNvGrpSpPr/>
          <p:nvPr/>
        </p:nvGrpSpPr>
        <p:grpSpPr>
          <a:xfrm rot="10800000">
            <a:off x="9772240" y="2315470"/>
            <a:ext cx="487681" cy="2159132"/>
            <a:chOff x="1975104" y="2011680"/>
            <a:chExt cx="487681" cy="2779777"/>
          </a:xfrm>
          <a:solidFill>
            <a:srgbClr val="00FFFF"/>
          </a:solidFill>
        </p:grpSpPr>
        <p:sp>
          <p:nvSpPr>
            <p:cNvPr id="8" name="Rectangle 7">
              <a:extLst>
                <a:ext uri="{FF2B5EF4-FFF2-40B4-BE49-F238E27FC236}">
                  <a16:creationId xmlns:a16="http://schemas.microsoft.com/office/drawing/2014/main" id="{7C15CA4F-A662-2891-B69B-F82200DE5525}"/>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9" name="Rectangle 8">
              <a:extLst>
                <a:ext uri="{FF2B5EF4-FFF2-40B4-BE49-F238E27FC236}">
                  <a16:creationId xmlns:a16="http://schemas.microsoft.com/office/drawing/2014/main" id="{908F2EAF-58B4-2313-CCF6-21E32EE45A09}"/>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10" name="Rectangle 9">
              <a:extLst>
                <a:ext uri="{FF2B5EF4-FFF2-40B4-BE49-F238E27FC236}">
                  <a16:creationId xmlns:a16="http://schemas.microsoft.com/office/drawing/2014/main" id="{F5537996-2EAB-E8E2-DA57-FFBC199F0879}"/>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spTree>
    <p:extLst>
      <p:ext uri="{BB962C8B-B14F-4D97-AF65-F5344CB8AC3E}">
        <p14:creationId xmlns:p14="http://schemas.microsoft.com/office/powerpoint/2010/main" val="1478773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64FB039-E8CD-B54C-85C3-533C2258CD7A}"/>
              </a:ext>
            </a:extLst>
          </p:cNvPr>
          <p:cNvGrpSpPr/>
          <p:nvPr/>
        </p:nvGrpSpPr>
        <p:grpSpPr>
          <a:xfrm>
            <a:off x="1826547" y="1639504"/>
            <a:ext cx="487681" cy="2835099"/>
            <a:chOff x="1975104" y="2011680"/>
            <a:chExt cx="487681" cy="2779777"/>
          </a:xfrm>
          <a:solidFill>
            <a:srgbClr val="00FFFF"/>
          </a:solidFill>
        </p:grpSpPr>
        <p:sp>
          <p:nvSpPr>
            <p:cNvPr id="5" name="Rectangle 4">
              <a:extLst>
                <a:ext uri="{FF2B5EF4-FFF2-40B4-BE49-F238E27FC236}">
                  <a16:creationId xmlns:a16="http://schemas.microsoft.com/office/drawing/2014/main" id="{0D4EF17E-E4E0-2649-B9F8-6459BA016D44}"/>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6" name="Rectangle 5">
              <a:extLst>
                <a:ext uri="{FF2B5EF4-FFF2-40B4-BE49-F238E27FC236}">
                  <a16:creationId xmlns:a16="http://schemas.microsoft.com/office/drawing/2014/main" id="{4360EEAC-9137-8D4D-B2EB-C75754EEF60D}"/>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7" name="Rectangle 6">
              <a:extLst>
                <a:ext uri="{FF2B5EF4-FFF2-40B4-BE49-F238E27FC236}">
                  <a16:creationId xmlns:a16="http://schemas.microsoft.com/office/drawing/2014/main" id="{265F3118-4393-8343-A772-A38E8ED51B2C}"/>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grpSp>
        <p:nvGrpSpPr>
          <p:cNvPr id="3" name="Group 2">
            <a:extLst>
              <a:ext uri="{FF2B5EF4-FFF2-40B4-BE49-F238E27FC236}">
                <a16:creationId xmlns:a16="http://schemas.microsoft.com/office/drawing/2014/main" id="{63FF41FC-101A-E2EA-18AE-4A3362FF7714}"/>
              </a:ext>
            </a:extLst>
          </p:cNvPr>
          <p:cNvGrpSpPr/>
          <p:nvPr/>
        </p:nvGrpSpPr>
        <p:grpSpPr>
          <a:xfrm rot="10800000">
            <a:off x="9828684" y="1626074"/>
            <a:ext cx="487681" cy="2847390"/>
            <a:chOff x="1975104" y="2011680"/>
            <a:chExt cx="487681" cy="2779777"/>
          </a:xfrm>
          <a:solidFill>
            <a:srgbClr val="00FFFF"/>
          </a:solidFill>
        </p:grpSpPr>
        <p:sp>
          <p:nvSpPr>
            <p:cNvPr id="8" name="Rectangle 7">
              <a:extLst>
                <a:ext uri="{FF2B5EF4-FFF2-40B4-BE49-F238E27FC236}">
                  <a16:creationId xmlns:a16="http://schemas.microsoft.com/office/drawing/2014/main" id="{7C15CA4F-A662-2891-B69B-F82200DE5525}"/>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9" name="Rectangle 8">
              <a:extLst>
                <a:ext uri="{FF2B5EF4-FFF2-40B4-BE49-F238E27FC236}">
                  <a16:creationId xmlns:a16="http://schemas.microsoft.com/office/drawing/2014/main" id="{908F2EAF-58B4-2313-CCF6-21E32EE45A09}"/>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10" name="Rectangle 9">
              <a:extLst>
                <a:ext uri="{FF2B5EF4-FFF2-40B4-BE49-F238E27FC236}">
                  <a16:creationId xmlns:a16="http://schemas.microsoft.com/office/drawing/2014/main" id="{F5537996-2EAB-E8E2-DA57-FFBC199F0879}"/>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pic>
        <p:nvPicPr>
          <p:cNvPr id="12" name="Picture 9" descr="A picture containing text, sign, outdoor&#10;&#10;Description automatically generated">
            <a:extLst>
              <a:ext uri="{FF2B5EF4-FFF2-40B4-BE49-F238E27FC236}">
                <a16:creationId xmlns:a16="http://schemas.microsoft.com/office/drawing/2014/main" id="{CBA0CF6F-D700-E213-F04B-5A0960B9DDD3}"/>
              </a:ext>
            </a:extLst>
          </p:cNvPr>
          <p:cNvPicPr>
            <a:picLocks noChangeAspect="1"/>
          </p:cNvPicPr>
          <p:nvPr/>
        </p:nvPicPr>
        <p:blipFill>
          <a:blip r:embed="rId2"/>
          <a:stretch>
            <a:fillRect/>
          </a:stretch>
        </p:blipFill>
        <p:spPr>
          <a:xfrm>
            <a:off x="4951124" y="1586532"/>
            <a:ext cx="1021019" cy="1037918"/>
          </a:xfrm>
          <a:prstGeom prst="rect">
            <a:avLst/>
          </a:prstGeom>
        </p:spPr>
      </p:pic>
      <p:pic>
        <p:nvPicPr>
          <p:cNvPr id="14" name="Picture 10">
            <a:extLst>
              <a:ext uri="{FF2B5EF4-FFF2-40B4-BE49-F238E27FC236}">
                <a16:creationId xmlns:a16="http://schemas.microsoft.com/office/drawing/2014/main" id="{E8C6B5A8-7762-3152-1A3F-9CE98CC2123C}"/>
              </a:ext>
            </a:extLst>
          </p:cNvPr>
          <p:cNvPicPr>
            <a:picLocks noChangeAspect="1"/>
          </p:cNvPicPr>
          <p:nvPr/>
        </p:nvPicPr>
        <p:blipFill>
          <a:blip r:embed="rId3"/>
          <a:stretch>
            <a:fillRect/>
          </a:stretch>
        </p:blipFill>
        <p:spPr>
          <a:xfrm>
            <a:off x="4108268" y="3051072"/>
            <a:ext cx="980460" cy="388067"/>
          </a:xfrm>
          <a:prstGeom prst="rect">
            <a:avLst/>
          </a:prstGeom>
        </p:spPr>
      </p:pic>
      <p:pic>
        <p:nvPicPr>
          <p:cNvPr id="16" name="Picture 11">
            <a:extLst>
              <a:ext uri="{FF2B5EF4-FFF2-40B4-BE49-F238E27FC236}">
                <a16:creationId xmlns:a16="http://schemas.microsoft.com/office/drawing/2014/main" id="{D52395EF-2BE7-FE59-3F20-5ED8B1D5EFCD}"/>
              </a:ext>
            </a:extLst>
          </p:cNvPr>
          <p:cNvPicPr>
            <a:picLocks noChangeAspect="1"/>
          </p:cNvPicPr>
          <p:nvPr/>
        </p:nvPicPr>
        <p:blipFill>
          <a:blip r:embed="rId4"/>
          <a:stretch>
            <a:fillRect/>
          </a:stretch>
        </p:blipFill>
        <p:spPr>
          <a:xfrm>
            <a:off x="7574310" y="3298188"/>
            <a:ext cx="1755673" cy="546612"/>
          </a:xfrm>
          <a:prstGeom prst="rect">
            <a:avLst/>
          </a:prstGeom>
        </p:spPr>
      </p:pic>
      <p:pic>
        <p:nvPicPr>
          <p:cNvPr id="18" name="Picture 12" descr="Graphical user interface&#10;&#10;Description automatically generated">
            <a:extLst>
              <a:ext uri="{FF2B5EF4-FFF2-40B4-BE49-F238E27FC236}">
                <a16:creationId xmlns:a16="http://schemas.microsoft.com/office/drawing/2014/main" id="{0E7779A1-A77B-89C6-E453-24D22701438E}"/>
              </a:ext>
            </a:extLst>
          </p:cNvPr>
          <p:cNvPicPr>
            <a:picLocks noChangeAspect="1"/>
          </p:cNvPicPr>
          <p:nvPr/>
        </p:nvPicPr>
        <p:blipFill>
          <a:blip r:embed="rId5"/>
          <a:stretch>
            <a:fillRect/>
          </a:stretch>
        </p:blipFill>
        <p:spPr>
          <a:xfrm>
            <a:off x="2737100" y="3448120"/>
            <a:ext cx="1279730" cy="1034230"/>
          </a:xfrm>
          <a:prstGeom prst="rect">
            <a:avLst/>
          </a:prstGeom>
        </p:spPr>
      </p:pic>
      <p:pic>
        <p:nvPicPr>
          <p:cNvPr id="20" name="Picture 13" descr="Text&#10;&#10;Description automatically generated">
            <a:extLst>
              <a:ext uri="{FF2B5EF4-FFF2-40B4-BE49-F238E27FC236}">
                <a16:creationId xmlns:a16="http://schemas.microsoft.com/office/drawing/2014/main" id="{19EF33EE-482F-E9DC-6394-591664D08AF3}"/>
              </a:ext>
            </a:extLst>
          </p:cNvPr>
          <p:cNvPicPr>
            <a:picLocks noChangeAspect="1"/>
          </p:cNvPicPr>
          <p:nvPr/>
        </p:nvPicPr>
        <p:blipFill>
          <a:blip r:embed="rId6"/>
          <a:stretch>
            <a:fillRect/>
          </a:stretch>
        </p:blipFill>
        <p:spPr>
          <a:xfrm>
            <a:off x="5298665" y="2748423"/>
            <a:ext cx="2027904" cy="553372"/>
          </a:xfrm>
          <a:prstGeom prst="rect">
            <a:avLst/>
          </a:prstGeom>
        </p:spPr>
      </p:pic>
      <p:pic>
        <p:nvPicPr>
          <p:cNvPr id="22" name="Picture 14" descr="A picture containing text, clipart&#10;&#10;Description automatically generated">
            <a:extLst>
              <a:ext uri="{FF2B5EF4-FFF2-40B4-BE49-F238E27FC236}">
                <a16:creationId xmlns:a16="http://schemas.microsoft.com/office/drawing/2014/main" id="{7A3BC3AC-6846-A834-01F9-37B39F7B6AF2}"/>
              </a:ext>
            </a:extLst>
          </p:cNvPr>
          <p:cNvPicPr>
            <a:picLocks noChangeAspect="1"/>
          </p:cNvPicPr>
          <p:nvPr/>
        </p:nvPicPr>
        <p:blipFill>
          <a:blip r:embed="rId7"/>
          <a:stretch>
            <a:fillRect/>
          </a:stretch>
        </p:blipFill>
        <p:spPr>
          <a:xfrm>
            <a:off x="6670573" y="1735551"/>
            <a:ext cx="1036074" cy="738341"/>
          </a:xfrm>
          <a:prstGeom prst="rect">
            <a:avLst/>
          </a:prstGeom>
        </p:spPr>
      </p:pic>
      <p:pic>
        <p:nvPicPr>
          <p:cNvPr id="25" name="Picture 15" descr="A picture containing text, sign, stop, outdoor&#10;&#10;Description automatically generated">
            <a:extLst>
              <a:ext uri="{FF2B5EF4-FFF2-40B4-BE49-F238E27FC236}">
                <a16:creationId xmlns:a16="http://schemas.microsoft.com/office/drawing/2014/main" id="{D965253C-4E29-F3C0-D7EF-ED269EFC95DC}"/>
              </a:ext>
            </a:extLst>
          </p:cNvPr>
          <p:cNvPicPr>
            <a:picLocks noChangeAspect="1"/>
          </p:cNvPicPr>
          <p:nvPr/>
        </p:nvPicPr>
        <p:blipFill>
          <a:blip r:embed="rId8"/>
          <a:stretch>
            <a:fillRect/>
          </a:stretch>
        </p:blipFill>
        <p:spPr>
          <a:xfrm>
            <a:off x="3046464" y="2063238"/>
            <a:ext cx="970936" cy="555522"/>
          </a:xfrm>
          <a:prstGeom prst="rect">
            <a:avLst/>
          </a:prstGeom>
        </p:spPr>
      </p:pic>
      <p:pic>
        <p:nvPicPr>
          <p:cNvPr id="27" name="Picture 16" descr="A picture containing clipart&#10;&#10;Description automatically generated">
            <a:extLst>
              <a:ext uri="{FF2B5EF4-FFF2-40B4-BE49-F238E27FC236}">
                <a16:creationId xmlns:a16="http://schemas.microsoft.com/office/drawing/2014/main" id="{4C620697-2E76-DF1D-6F54-3B56D1A023AD}"/>
              </a:ext>
            </a:extLst>
          </p:cNvPr>
          <p:cNvPicPr>
            <a:picLocks noChangeAspect="1"/>
          </p:cNvPicPr>
          <p:nvPr/>
        </p:nvPicPr>
        <p:blipFill>
          <a:blip r:embed="rId9"/>
          <a:stretch>
            <a:fillRect/>
          </a:stretch>
        </p:blipFill>
        <p:spPr>
          <a:xfrm>
            <a:off x="8448004" y="2533171"/>
            <a:ext cx="1072946" cy="429855"/>
          </a:xfrm>
          <a:prstGeom prst="rect">
            <a:avLst/>
          </a:prstGeom>
        </p:spPr>
      </p:pic>
      <p:sp>
        <p:nvSpPr>
          <p:cNvPr id="29" name="Title 2">
            <a:extLst>
              <a:ext uri="{FF2B5EF4-FFF2-40B4-BE49-F238E27FC236}">
                <a16:creationId xmlns:a16="http://schemas.microsoft.com/office/drawing/2014/main" id="{0F200749-ADCE-D89A-36FB-E82CE59EF007}"/>
              </a:ext>
            </a:extLst>
          </p:cNvPr>
          <p:cNvSpPr txBox="1">
            <a:spLocks/>
          </p:cNvSpPr>
          <p:nvPr/>
        </p:nvSpPr>
        <p:spPr>
          <a:xfrm>
            <a:off x="4853302" y="476455"/>
            <a:ext cx="3011447" cy="649596"/>
          </a:xfrm>
          <a:prstGeom prst="rect">
            <a:avLst/>
          </a:prstGeom>
        </p:spPr>
        <p:txBody>
          <a:bodyPr lIns="91440" tIns="45720" rIns="91440" bIns="45720" anchor="t"/>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u="sng" dirty="0">
                <a:solidFill>
                  <a:schemeClr val="bg2">
                    <a:lumMod val="50000"/>
                  </a:schemeClr>
                </a:solidFill>
                <a:latin typeface="Arial"/>
                <a:cs typeface="Arial"/>
              </a:rPr>
              <a:t>Components</a:t>
            </a:r>
            <a:endParaRPr lang="en-US" dirty="0"/>
          </a:p>
        </p:txBody>
      </p:sp>
      <p:pic>
        <p:nvPicPr>
          <p:cNvPr id="30" name="Picture 30" descr="Logo&#10;&#10;Description automatically generated">
            <a:extLst>
              <a:ext uri="{FF2B5EF4-FFF2-40B4-BE49-F238E27FC236}">
                <a16:creationId xmlns:a16="http://schemas.microsoft.com/office/drawing/2014/main" id="{31862614-FE22-7CD7-B872-94D8BB671A05}"/>
              </a:ext>
            </a:extLst>
          </p:cNvPr>
          <p:cNvPicPr>
            <a:picLocks noChangeAspect="1"/>
          </p:cNvPicPr>
          <p:nvPr/>
        </p:nvPicPr>
        <p:blipFill>
          <a:blip r:embed="rId10"/>
          <a:stretch>
            <a:fillRect/>
          </a:stretch>
        </p:blipFill>
        <p:spPr>
          <a:xfrm>
            <a:off x="5211233" y="3500464"/>
            <a:ext cx="1769534" cy="894237"/>
          </a:xfrm>
          <a:prstGeom prst="rect">
            <a:avLst/>
          </a:prstGeom>
        </p:spPr>
      </p:pic>
    </p:spTree>
    <p:extLst>
      <p:ext uri="{BB962C8B-B14F-4D97-AF65-F5344CB8AC3E}">
        <p14:creationId xmlns:p14="http://schemas.microsoft.com/office/powerpoint/2010/main" val="22534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Diagram&#10;&#10;Description automatically generated">
            <a:extLst>
              <a:ext uri="{FF2B5EF4-FFF2-40B4-BE49-F238E27FC236}">
                <a16:creationId xmlns:a16="http://schemas.microsoft.com/office/drawing/2014/main" id="{E1D5C80C-D675-A0AA-CD04-28671880567D}"/>
              </a:ext>
            </a:extLst>
          </p:cNvPr>
          <p:cNvPicPr>
            <a:picLocks noChangeAspect="1"/>
          </p:cNvPicPr>
          <p:nvPr/>
        </p:nvPicPr>
        <p:blipFill>
          <a:blip r:embed="rId2"/>
          <a:stretch>
            <a:fillRect/>
          </a:stretch>
        </p:blipFill>
        <p:spPr>
          <a:xfrm>
            <a:off x="4871884" y="684727"/>
            <a:ext cx="8839200" cy="5709771"/>
          </a:xfrm>
          <a:prstGeom prst="rect">
            <a:avLst/>
          </a:prstGeom>
        </p:spPr>
      </p:pic>
      <p:cxnSp>
        <p:nvCxnSpPr>
          <p:cNvPr id="4" name="Straight Arrow Connector 3">
            <a:extLst>
              <a:ext uri="{FF2B5EF4-FFF2-40B4-BE49-F238E27FC236}">
                <a16:creationId xmlns:a16="http://schemas.microsoft.com/office/drawing/2014/main" id="{6D182DC3-B1DC-0884-DD8B-432DDB176193}"/>
              </a:ext>
            </a:extLst>
          </p:cNvPr>
          <p:cNvCxnSpPr/>
          <p:nvPr/>
        </p:nvCxnSpPr>
        <p:spPr>
          <a:xfrm flipH="1">
            <a:off x="6491749" y="2848895"/>
            <a:ext cx="5292212" cy="4917"/>
          </a:xfrm>
          <a:prstGeom prst="straightConnector1">
            <a:avLst/>
          </a:prstGeom>
        </p:spPr>
        <p:style>
          <a:lnRef idx="1">
            <a:schemeClr val="accent4"/>
          </a:lnRef>
          <a:fillRef idx="0">
            <a:schemeClr val="accent4"/>
          </a:fillRef>
          <a:effectRef idx="0">
            <a:schemeClr val="accent4"/>
          </a:effectRef>
          <a:fontRef idx="minor">
            <a:schemeClr val="tx1"/>
          </a:fontRef>
        </p:style>
      </p:cxnSp>
      <p:sp>
        <p:nvSpPr>
          <p:cNvPr id="7" name="Title 2">
            <a:extLst>
              <a:ext uri="{FF2B5EF4-FFF2-40B4-BE49-F238E27FC236}">
                <a16:creationId xmlns:a16="http://schemas.microsoft.com/office/drawing/2014/main" id="{CABD1424-DCF4-B1DD-A9D6-9FEFA6DCD160}"/>
              </a:ext>
            </a:extLst>
          </p:cNvPr>
          <p:cNvSpPr>
            <a:spLocks noGrp="1"/>
          </p:cNvSpPr>
          <p:nvPr>
            <p:ph type="title"/>
          </p:nvPr>
        </p:nvSpPr>
        <p:spPr>
          <a:xfrm>
            <a:off x="1141625" y="1889842"/>
            <a:ext cx="3011447" cy="649596"/>
          </a:xfrm>
        </p:spPr>
        <p:txBody>
          <a:bodyPr/>
          <a:lstStyle/>
          <a:p>
            <a:r>
              <a:rPr lang="en-US" u="sng" dirty="0">
                <a:solidFill>
                  <a:schemeClr val="bg2">
                    <a:lumMod val="50000"/>
                  </a:schemeClr>
                </a:solidFill>
                <a:latin typeface="Arial"/>
                <a:cs typeface="Arial"/>
              </a:rPr>
              <a:t>Use-Case / Functionality</a:t>
            </a:r>
            <a:endParaRPr lang="en-US" u="sng" dirty="0">
              <a:solidFill>
                <a:schemeClr val="bg2">
                  <a:lumMod val="50000"/>
                </a:schemeClr>
              </a:solidFill>
            </a:endParaRPr>
          </a:p>
        </p:txBody>
      </p:sp>
      <p:sp>
        <p:nvSpPr>
          <p:cNvPr id="9" name="TextBox 8">
            <a:extLst>
              <a:ext uri="{FF2B5EF4-FFF2-40B4-BE49-F238E27FC236}">
                <a16:creationId xmlns:a16="http://schemas.microsoft.com/office/drawing/2014/main" id="{B8BB8088-6FC3-5C17-3794-49D47022D047}"/>
              </a:ext>
            </a:extLst>
          </p:cNvPr>
          <p:cNvSpPr txBox="1"/>
          <p:nvPr/>
        </p:nvSpPr>
        <p:spPr>
          <a:xfrm>
            <a:off x="848032" y="2707967"/>
            <a:ext cx="360106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Calibri"/>
              <a:buChar char="-"/>
            </a:pPr>
            <a:r>
              <a:rPr lang="en-US" dirty="0">
                <a:solidFill>
                  <a:schemeClr val="bg2">
                    <a:lumMod val="90000"/>
                  </a:schemeClr>
                </a:solidFill>
                <a:cs typeface="Calibri" panose="020F0502020204030204"/>
              </a:rPr>
              <a:t>Login</a:t>
            </a:r>
            <a:endParaRPr lang="en-US">
              <a:solidFill>
                <a:schemeClr val="bg2">
                  <a:lumMod val="90000"/>
                </a:schemeClr>
              </a:solidFill>
              <a:cs typeface="Calibri"/>
            </a:endParaRPr>
          </a:p>
          <a:p>
            <a:pPr marL="285750" indent="-285750">
              <a:buFont typeface="Calibri"/>
              <a:buChar char="-"/>
            </a:pPr>
            <a:r>
              <a:rPr lang="en-US" dirty="0">
                <a:solidFill>
                  <a:schemeClr val="bg2">
                    <a:lumMod val="90000"/>
                  </a:schemeClr>
                </a:solidFill>
                <a:cs typeface="Calibri" panose="020F0502020204030204"/>
              </a:rPr>
              <a:t>Register</a:t>
            </a:r>
          </a:p>
          <a:p>
            <a:pPr marL="285750" indent="-285750">
              <a:buFont typeface="Calibri"/>
              <a:buChar char="-"/>
            </a:pPr>
            <a:r>
              <a:rPr lang="en-US" dirty="0">
                <a:solidFill>
                  <a:schemeClr val="bg2">
                    <a:lumMod val="90000"/>
                  </a:schemeClr>
                </a:solidFill>
                <a:cs typeface="Calibri" panose="020F0502020204030204"/>
              </a:rPr>
              <a:t>Forget Pass --&gt; Send Reset Email</a:t>
            </a:r>
          </a:p>
        </p:txBody>
      </p:sp>
      <p:sp>
        <p:nvSpPr>
          <p:cNvPr id="11" name="TextBox 10">
            <a:extLst>
              <a:ext uri="{FF2B5EF4-FFF2-40B4-BE49-F238E27FC236}">
                <a16:creationId xmlns:a16="http://schemas.microsoft.com/office/drawing/2014/main" id="{C8617EA6-A5C0-A3CB-E996-BEBFB2F3BBF7}"/>
              </a:ext>
            </a:extLst>
          </p:cNvPr>
          <p:cNvSpPr txBox="1"/>
          <p:nvPr/>
        </p:nvSpPr>
        <p:spPr>
          <a:xfrm>
            <a:off x="848031" y="3791563"/>
            <a:ext cx="3601064"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Calibri"/>
              <a:buChar char="-"/>
            </a:pPr>
            <a:r>
              <a:rPr lang="en-US" dirty="0">
                <a:solidFill>
                  <a:schemeClr val="bg2">
                    <a:lumMod val="90000"/>
                  </a:schemeClr>
                </a:solidFill>
                <a:cs typeface="Calibri" panose="020F0502020204030204"/>
              </a:rPr>
              <a:t>View Files --&gt; Upload Files</a:t>
            </a:r>
          </a:p>
          <a:p>
            <a:pPr marL="285750" indent="-285750">
              <a:buFont typeface="Calibri,Sans-Serif"/>
              <a:buChar char="-"/>
            </a:pPr>
            <a:r>
              <a:rPr lang="en-US" dirty="0">
                <a:solidFill>
                  <a:schemeClr val="bg2">
                    <a:lumMod val="90000"/>
                  </a:schemeClr>
                </a:solidFill>
                <a:latin typeface="Calibri"/>
                <a:cs typeface="Arial"/>
              </a:rPr>
              <a:t>View Files --&gt; Remove Files</a:t>
            </a:r>
            <a:br>
              <a:rPr lang="en-US" dirty="0">
                <a:latin typeface="Calibri"/>
                <a:cs typeface="Arial"/>
              </a:rPr>
            </a:br>
            <a:r>
              <a:rPr lang="en-US" dirty="0">
                <a:solidFill>
                  <a:schemeClr val="bg2">
                    <a:lumMod val="90000"/>
                  </a:schemeClr>
                </a:solidFill>
                <a:latin typeface="Calibri"/>
                <a:cs typeface="Arial"/>
              </a:rPr>
              <a:t>View Files --&gt; Download Files</a:t>
            </a:r>
          </a:p>
          <a:p>
            <a:pPr marL="285750" indent="-285750">
              <a:buFont typeface="Calibri,Sans-Serif"/>
              <a:buChar char="-"/>
            </a:pPr>
            <a:r>
              <a:rPr lang="en-US" dirty="0">
                <a:solidFill>
                  <a:schemeClr val="bg2">
                    <a:lumMod val="90000"/>
                  </a:schemeClr>
                </a:solidFill>
                <a:latin typeface="Calibri"/>
                <a:cs typeface="Arial"/>
              </a:rPr>
              <a:t>View Files --&gt; View Peers</a:t>
            </a:r>
          </a:p>
          <a:p>
            <a:pPr marL="285750" indent="-285750">
              <a:buFont typeface="Calibri,Sans-Serif"/>
              <a:buChar char="-"/>
            </a:pPr>
            <a:endParaRPr lang="en-US" dirty="0">
              <a:solidFill>
                <a:schemeClr val="bg2">
                  <a:lumMod val="90000"/>
                </a:schemeClr>
              </a:solidFill>
              <a:latin typeface="Calibri"/>
              <a:cs typeface="Arial"/>
            </a:endParaRPr>
          </a:p>
          <a:p>
            <a:pPr marL="285750" indent="-285750">
              <a:buFont typeface="Calibri,Sans-Serif"/>
              <a:buChar char="-"/>
            </a:pPr>
            <a:r>
              <a:rPr lang="en-US" dirty="0">
                <a:solidFill>
                  <a:schemeClr val="bg2">
                    <a:lumMod val="90000"/>
                  </a:schemeClr>
                </a:solidFill>
                <a:latin typeface="Calibri"/>
                <a:cs typeface="Arial"/>
              </a:rPr>
              <a:t>View Settings --&gt; Account Info</a:t>
            </a:r>
          </a:p>
          <a:p>
            <a:pPr marL="285750" indent="-285750">
              <a:buFont typeface="Calibri,Sans-Serif"/>
              <a:buChar char="-"/>
            </a:pPr>
            <a:r>
              <a:rPr lang="en-US" dirty="0">
                <a:solidFill>
                  <a:schemeClr val="bg2">
                    <a:lumMod val="90000"/>
                  </a:schemeClr>
                </a:solidFill>
                <a:latin typeface="Calibri"/>
                <a:cs typeface="Arial"/>
              </a:rPr>
              <a:t>Logout</a:t>
            </a:r>
          </a:p>
          <a:p>
            <a:pPr marL="285750" indent="-285750">
              <a:buFont typeface="Calibri"/>
              <a:buChar char="-"/>
            </a:pPr>
            <a:endParaRPr lang="en-US" dirty="0">
              <a:solidFill>
                <a:schemeClr val="bg2">
                  <a:lumMod val="90000"/>
                </a:schemeClr>
              </a:solidFill>
              <a:cs typeface="Calibri" panose="020F0502020204030204"/>
            </a:endParaRPr>
          </a:p>
        </p:txBody>
      </p:sp>
    </p:spTree>
    <p:extLst>
      <p:ext uri="{BB962C8B-B14F-4D97-AF65-F5344CB8AC3E}">
        <p14:creationId xmlns:p14="http://schemas.microsoft.com/office/powerpoint/2010/main" val="3245846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
            <a:extLst>
              <a:ext uri="{FF2B5EF4-FFF2-40B4-BE49-F238E27FC236}">
                <a16:creationId xmlns:a16="http://schemas.microsoft.com/office/drawing/2014/main" id="{0F200749-ADCE-D89A-36FB-E82CE59EF007}"/>
              </a:ext>
            </a:extLst>
          </p:cNvPr>
          <p:cNvSpPr txBox="1">
            <a:spLocks/>
          </p:cNvSpPr>
          <p:nvPr/>
        </p:nvSpPr>
        <p:spPr>
          <a:xfrm>
            <a:off x="166821" y="251132"/>
            <a:ext cx="2884447" cy="649596"/>
          </a:xfrm>
          <a:prstGeom prst="rect">
            <a:avLst/>
          </a:prstGeom>
        </p:spPr>
        <p:txBody>
          <a:bodyPr lIns="91440" tIns="45720" rIns="91440" bIns="45720" anchor="t"/>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u="sng" dirty="0">
                <a:solidFill>
                  <a:schemeClr val="bg2">
                    <a:lumMod val="50000"/>
                  </a:schemeClr>
                </a:solidFill>
                <a:latin typeface="Arial"/>
                <a:cs typeface="Arial"/>
              </a:rPr>
              <a:t>Sequence Diagram</a:t>
            </a:r>
            <a:endParaRPr lang="en-US" dirty="0" err="1">
              <a:solidFill>
                <a:schemeClr val="bg2">
                  <a:lumMod val="50000"/>
                </a:schemeClr>
              </a:solidFill>
            </a:endParaRPr>
          </a:p>
        </p:txBody>
      </p:sp>
      <p:pic>
        <p:nvPicPr>
          <p:cNvPr id="11" name="Picture 8" descr="Diagram&#10;&#10;Description automatically generated">
            <a:extLst>
              <a:ext uri="{FF2B5EF4-FFF2-40B4-BE49-F238E27FC236}">
                <a16:creationId xmlns:a16="http://schemas.microsoft.com/office/drawing/2014/main" id="{7528C7DF-DC74-E076-A03D-37073101ADE9}"/>
              </a:ext>
            </a:extLst>
          </p:cNvPr>
          <p:cNvPicPr>
            <a:picLocks noChangeAspect="1"/>
          </p:cNvPicPr>
          <p:nvPr/>
        </p:nvPicPr>
        <p:blipFill>
          <a:blip r:embed="rId2"/>
          <a:stretch>
            <a:fillRect/>
          </a:stretch>
        </p:blipFill>
        <p:spPr>
          <a:xfrm>
            <a:off x="2514727" y="-798666"/>
            <a:ext cx="7549128" cy="13414604"/>
          </a:xfrm>
          <a:prstGeom prst="rect">
            <a:avLst/>
          </a:prstGeom>
        </p:spPr>
      </p:pic>
    </p:spTree>
    <p:extLst>
      <p:ext uri="{BB962C8B-B14F-4D97-AF65-F5344CB8AC3E}">
        <p14:creationId xmlns:p14="http://schemas.microsoft.com/office/powerpoint/2010/main" val="3289323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2" descr="Graphical user interface, timeline, Teams&#10;&#10;Description automatically generated">
            <a:extLst>
              <a:ext uri="{FF2B5EF4-FFF2-40B4-BE49-F238E27FC236}">
                <a16:creationId xmlns:a16="http://schemas.microsoft.com/office/drawing/2014/main" id="{46B4F249-DE16-8B90-54CE-DDF7BA8D4B00}"/>
              </a:ext>
            </a:extLst>
          </p:cNvPr>
          <p:cNvPicPr>
            <a:picLocks noChangeAspect="1"/>
          </p:cNvPicPr>
          <p:nvPr/>
        </p:nvPicPr>
        <p:blipFill>
          <a:blip r:embed="rId2"/>
          <a:stretch>
            <a:fillRect/>
          </a:stretch>
        </p:blipFill>
        <p:spPr>
          <a:xfrm>
            <a:off x="2861733" y="179247"/>
            <a:ext cx="8317087" cy="6718228"/>
          </a:xfrm>
          <a:prstGeom prst="rect">
            <a:avLst/>
          </a:prstGeom>
        </p:spPr>
      </p:pic>
      <p:sp>
        <p:nvSpPr>
          <p:cNvPr id="13" name="TextBox 12">
            <a:extLst>
              <a:ext uri="{FF2B5EF4-FFF2-40B4-BE49-F238E27FC236}">
                <a16:creationId xmlns:a16="http://schemas.microsoft.com/office/drawing/2014/main" id="{6C56A16F-590D-DEC0-BF95-BB75EE7E433A}"/>
              </a:ext>
            </a:extLst>
          </p:cNvPr>
          <p:cNvSpPr txBox="1"/>
          <p:nvPr/>
        </p:nvSpPr>
        <p:spPr>
          <a:xfrm>
            <a:off x="448733" y="716844"/>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3600" dirty="0">
              <a:solidFill>
                <a:srgbClr val="7C7C7C"/>
              </a:solidFill>
              <a:latin typeface="Arial"/>
              <a:cs typeface="Arial"/>
            </a:endParaRPr>
          </a:p>
        </p:txBody>
      </p:sp>
      <p:sp>
        <p:nvSpPr>
          <p:cNvPr id="17" name="Title 2">
            <a:extLst>
              <a:ext uri="{FF2B5EF4-FFF2-40B4-BE49-F238E27FC236}">
                <a16:creationId xmlns:a16="http://schemas.microsoft.com/office/drawing/2014/main" id="{9004920B-EAE4-ABA4-92F6-2AAF2ECB7B8A}"/>
              </a:ext>
            </a:extLst>
          </p:cNvPr>
          <p:cNvSpPr txBox="1">
            <a:spLocks/>
          </p:cNvSpPr>
          <p:nvPr/>
        </p:nvSpPr>
        <p:spPr>
          <a:xfrm>
            <a:off x="450636" y="709288"/>
            <a:ext cx="3011447" cy="649596"/>
          </a:xfrm>
          <a:prstGeom prst="rect">
            <a:avLst/>
          </a:prstGeom>
        </p:spPr>
        <p:txBody>
          <a:bodyPr lIns="91440" tIns="45720" rIns="91440" bIns="45720" anchor="t"/>
          <a:lst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a:lstStyle>
          <a:p>
            <a:r>
              <a:rPr lang="en-US" u="sng" dirty="0">
                <a:solidFill>
                  <a:schemeClr val="bg2">
                    <a:lumMod val="50000"/>
                  </a:schemeClr>
                </a:solidFill>
                <a:latin typeface="Arial"/>
                <a:cs typeface="Arial"/>
              </a:rPr>
              <a:t>Overview</a:t>
            </a:r>
            <a:endParaRPr lang="en-US" dirty="0">
              <a:solidFill>
                <a:schemeClr val="bg2">
                  <a:lumMod val="50000"/>
                </a:schemeClr>
              </a:solidFill>
            </a:endParaRPr>
          </a:p>
        </p:txBody>
      </p:sp>
    </p:spTree>
    <p:extLst>
      <p:ext uri="{BB962C8B-B14F-4D97-AF65-F5344CB8AC3E}">
        <p14:creationId xmlns:p14="http://schemas.microsoft.com/office/powerpoint/2010/main" val="1980353070"/>
      </p:ext>
    </p:extLst>
  </p:cSld>
  <p:clrMapOvr>
    <a:masterClrMapping/>
  </p:clrMapOvr>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U Real Triumphs Template" id="{D6BF73C1-EEDE-AC48-AD9C-ADD1887087B1}" vid="{ED22C5F8-F212-AF47-9EA2-9B7F431F3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AEC1B4-4216-423B-B0BB-82F5843B2351}">
  <ds:schemaRefs>
    <ds:schemaRef ds:uri="http://schemas.microsoft.com/sharepoint/v3/contenttype/forms"/>
  </ds:schemaRefs>
</ds:datastoreItem>
</file>

<file path=customXml/itemProps2.xml><?xml version="1.0" encoding="utf-8"?>
<ds:datastoreItem xmlns:ds="http://schemas.openxmlformats.org/officeDocument/2006/customXml" ds:itemID="{DC7C3D29-A4F2-43AB-8FED-DD753DD8B873}">
  <ds:schemaRefs>
    <ds:schemaRef ds:uri="http://schemas.microsoft.com/office/2006/documentManagement/types"/>
    <ds:schemaRef ds:uri="http://schemas.microsoft.com/office/infopath/2007/PartnerControls"/>
    <ds:schemaRef ds:uri="f1f308d3-4c92-402a-ab04-f7497706f561"/>
    <ds:schemaRef ds:uri="http://purl.org/dc/terms/"/>
    <ds:schemaRef ds:uri="http://purl.org/dc/dcmitype/"/>
    <ds:schemaRef ds:uri="http://www.w3.org/XML/1998/namespace"/>
    <ds:schemaRef ds:uri="http://purl.org/dc/elements/1.1/"/>
    <ds:schemaRef ds:uri="1f55ec82-a505-4936-99e5-d41b25147da0"/>
    <ds:schemaRef ds:uri="http://schemas.openxmlformats.org/package/2006/metadata/core-properties"/>
    <ds:schemaRef ds:uri="http://schemas.microsoft.com/office/2006/metadata/properties"/>
    <ds:schemaRef ds:uri="8234652b-4e88-4c30-a994-e272914a045d"/>
  </ds:schemaRefs>
</ds:datastoreItem>
</file>

<file path=customXml/itemProps3.xml><?xml version="1.0" encoding="utf-8"?>
<ds:datastoreItem xmlns:ds="http://schemas.openxmlformats.org/officeDocument/2006/customXml" ds:itemID="{93214D02-3063-4B77-A88B-1DED4BD261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FIU Real Triumphs Template</Template>
  <TotalTime>1537</TotalTime>
  <Words>670</Words>
  <Application>Microsoft Office PowerPoint</Application>
  <PresentationFormat>Widescreen</PresentationFormat>
  <Paragraphs>41</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Calibri,Sans-Serif</vt:lpstr>
      <vt:lpstr>Wingdings</vt:lpstr>
      <vt:lpstr>Wingdings,Sans-Serif</vt:lpstr>
      <vt:lpstr>FIU Real Triumphs Template</vt:lpstr>
      <vt:lpstr>PowerPoint Presentation</vt:lpstr>
      <vt:lpstr>PowerPoint Presentation</vt:lpstr>
      <vt:lpstr>PowerPoint Presentation</vt:lpstr>
      <vt:lpstr>PowerPoint Presentation</vt:lpstr>
      <vt:lpstr>PowerPoint Presentation</vt:lpstr>
      <vt:lpstr>Use-Case / Functionality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Plasencia</dc:creator>
  <cp:lastModifiedBy>Hamzah Masri</cp:lastModifiedBy>
  <cp:revision>336</cp:revision>
  <dcterms:created xsi:type="dcterms:W3CDTF">2020-08-12T18:54:24Z</dcterms:created>
  <dcterms:modified xsi:type="dcterms:W3CDTF">2023-04-20T13:31:48Z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