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9AA0A6"/>
          </p15:clr>
        </p15:guide>
        <p15:guide id="2" pos="3840">
          <p15:clr>
            <a:srgbClr val="9AA0A6"/>
          </p15:clr>
        </p15:guide>
      </p15:sldGuideLst>
    </p:ext>
    <p:ext uri="http://customooxmlschemas.google.com/">
      <go:slidesCustomData xmlns:go="http://customooxmlschemas.google.com/" r:id="rId19" roundtripDataSignature="AMtx7mhF8Mkje1EBjpYu+E2GB+tNX9md4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customschemas.google.com/relationships/presentationmetadata" Target="metadata"/><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4" name="Google Shape;194;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g13c3efa65ca_0_3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59" name="Google Shape;259;g13c3efa65ca_0_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67" name="Google Shape;267;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g13c36331a69_1_5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73" name="Google Shape;273;g13c36331a69_1_5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79" name="Google Shape;279;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01" name="Google Shape;201;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09" name="Google Shape;209;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5" name="Google Shape;215;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g13c36331a69_1_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1" name="Google Shape;221;g13c36331a69_1_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7" name="Google Shape;227;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5" name="Google Shape;235;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g13c3efa65ca_0_2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45" name="Google Shape;245;g13c3efa65ca_0_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g13c3efa65ca_0_1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52" name="Google Shape;252;g13c3efa65ca_0_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5.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g"/><Relationship Id="rId3"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4.jp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3" name="Shape 13"/>
        <p:cNvGrpSpPr/>
        <p:nvPr/>
      </p:nvGrpSpPr>
      <p:grpSpPr>
        <a:xfrm>
          <a:off x="0" y="0"/>
          <a:ext cx="0" cy="0"/>
          <a:chOff x="0" y="0"/>
          <a:chExt cx="0" cy="0"/>
        </a:xfrm>
      </p:grpSpPr>
      <p:sp>
        <p:nvSpPr>
          <p:cNvPr id="14" name="Google Shape;14;p13"/>
          <p:cNvSpPr txBox="1"/>
          <p:nvPr/>
        </p:nvSpPr>
        <p:spPr>
          <a:xfrm>
            <a:off x="4064295" y="418470"/>
            <a:ext cx="4072935" cy="2616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5" name="Google Shape;15;p13"/>
          <p:cNvSpPr txBox="1"/>
          <p:nvPr>
            <p:ph type="title"/>
          </p:nvPr>
        </p:nvSpPr>
        <p:spPr>
          <a:xfrm>
            <a:off x="1603727" y="3721808"/>
            <a:ext cx="8984543"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5"/>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8_Custom Layout">
  <p:cSld name="8_Custom Layout">
    <p:spTree>
      <p:nvGrpSpPr>
        <p:cNvPr id="97" name="Shape 97"/>
        <p:cNvGrpSpPr/>
        <p:nvPr/>
      </p:nvGrpSpPr>
      <p:grpSpPr>
        <a:xfrm>
          <a:off x="0" y="0"/>
          <a:ext cx="0" cy="0"/>
          <a:chOff x="0" y="0"/>
          <a:chExt cx="0" cy="0"/>
        </a:xfrm>
      </p:grpSpPr>
      <p:sp>
        <p:nvSpPr>
          <p:cNvPr id="98" name="Google Shape;98;p17"/>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99" name="Google Shape;99;p17"/>
          <p:cNvGrpSpPr/>
          <p:nvPr/>
        </p:nvGrpSpPr>
        <p:grpSpPr>
          <a:xfrm rot="10800000">
            <a:off x="10644674" y="5408676"/>
            <a:ext cx="735606" cy="746592"/>
            <a:chOff x="897887" y="745236"/>
            <a:chExt cx="735606" cy="746592"/>
          </a:xfrm>
        </p:grpSpPr>
        <p:sp>
          <p:nvSpPr>
            <p:cNvPr id="100" name="Google Shape;100;p17"/>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1" name="Google Shape;101;p17"/>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102" name="Google Shape;102;p17"/>
          <p:cNvGrpSpPr/>
          <p:nvPr/>
        </p:nvGrpSpPr>
        <p:grpSpPr>
          <a:xfrm flipH="1" rot="10800000">
            <a:off x="789474" y="5408676"/>
            <a:ext cx="735606" cy="746592"/>
            <a:chOff x="897887" y="745236"/>
            <a:chExt cx="735606" cy="746592"/>
          </a:xfrm>
        </p:grpSpPr>
        <p:sp>
          <p:nvSpPr>
            <p:cNvPr id="103" name="Google Shape;103;p17"/>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4" name="Google Shape;104;p17"/>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105" name="Google Shape;105;p17"/>
          <p:cNvGrpSpPr/>
          <p:nvPr/>
        </p:nvGrpSpPr>
        <p:grpSpPr>
          <a:xfrm flipH="1">
            <a:off x="10644674" y="745236"/>
            <a:ext cx="735606" cy="746592"/>
            <a:chOff x="897887" y="745236"/>
            <a:chExt cx="735606" cy="746592"/>
          </a:xfrm>
        </p:grpSpPr>
        <p:sp>
          <p:nvSpPr>
            <p:cNvPr id="106" name="Google Shape;106;p17"/>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7" name="Google Shape;107;p17"/>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08" name="Google Shape;108;p17"/>
          <p:cNvSpPr txBox="1"/>
          <p:nvPr>
            <p:ph idx="1" type="body"/>
          </p:nvPr>
        </p:nvSpPr>
        <p:spPr>
          <a:xfrm>
            <a:off x="2418591" y="2310784"/>
            <a:ext cx="7510717" cy="339445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800"/>
              <a:buNone/>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9" name="Google Shape;109;p17"/>
          <p:cNvSpPr txBox="1"/>
          <p:nvPr>
            <p:ph type="title"/>
          </p:nvPr>
        </p:nvSpPr>
        <p:spPr>
          <a:xfrm>
            <a:off x="2418590" y="1198471"/>
            <a:ext cx="7510718" cy="84592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sz="3600">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grpSp>
        <p:nvGrpSpPr>
          <p:cNvPr id="110" name="Google Shape;110;p17"/>
          <p:cNvGrpSpPr/>
          <p:nvPr/>
        </p:nvGrpSpPr>
        <p:grpSpPr>
          <a:xfrm flipH="1" rot="-5400000">
            <a:off x="786644" y="682484"/>
            <a:ext cx="731520" cy="747831"/>
            <a:chOff x="897887" y="745236"/>
            <a:chExt cx="731520" cy="747831"/>
          </a:xfrm>
        </p:grpSpPr>
        <p:sp>
          <p:nvSpPr>
            <p:cNvPr id="111" name="Google Shape;111;p17"/>
            <p:cNvSpPr/>
            <p:nvPr/>
          </p:nvSpPr>
          <p:spPr>
            <a:xfrm flipH="1" rot="-5400000">
              <a:off x="1184399" y="458724"/>
              <a:ext cx="158496" cy="73152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2" name="Google Shape;112;p17"/>
            <p:cNvSpPr/>
            <p:nvPr/>
          </p:nvSpPr>
          <p:spPr>
            <a:xfrm flipH="1">
              <a:off x="897887" y="898707"/>
              <a:ext cx="158496" cy="594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13" name="Google Shape;113;p17"/>
          <p:cNvSpPr txBox="1"/>
          <p:nvPr/>
        </p:nvSpPr>
        <p:spPr>
          <a:xfrm>
            <a:off x="3927573" y="640444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BABABA"/>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_Custom Layout">
  <p:cSld name="9_Custom Layout">
    <p:spTree>
      <p:nvGrpSpPr>
        <p:cNvPr id="114" name="Shape 114"/>
        <p:cNvGrpSpPr/>
        <p:nvPr/>
      </p:nvGrpSpPr>
      <p:grpSpPr>
        <a:xfrm>
          <a:off x="0" y="0"/>
          <a:ext cx="0" cy="0"/>
          <a:chOff x="0" y="0"/>
          <a:chExt cx="0" cy="0"/>
        </a:xfrm>
      </p:grpSpPr>
      <p:pic>
        <p:nvPicPr>
          <p:cNvPr descr="A screenshot of a cell phone&#10;&#10;Description automatically generated" id="115" name="Google Shape;115;p18"/>
          <p:cNvPicPr preferRelativeResize="0"/>
          <p:nvPr/>
        </p:nvPicPr>
        <p:blipFill rotWithShape="1">
          <a:blip r:embed="rId2">
            <a:alphaModFix/>
          </a:blip>
          <a:srcRect b="0" l="0" r="0" t="0"/>
          <a:stretch/>
        </p:blipFill>
        <p:spPr>
          <a:xfrm>
            <a:off x="-1" y="0"/>
            <a:ext cx="12192001" cy="6858000"/>
          </a:xfrm>
          <a:prstGeom prst="rect">
            <a:avLst/>
          </a:prstGeom>
          <a:noFill/>
          <a:ln>
            <a:noFill/>
          </a:ln>
        </p:spPr>
      </p:pic>
      <p:sp>
        <p:nvSpPr>
          <p:cNvPr id="116" name="Google Shape;116;p18"/>
          <p:cNvSpPr txBox="1"/>
          <p:nvPr/>
        </p:nvSpPr>
        <p:spPr>
          <a:xfrm>
            <a:off x="3244174" y="1626141"/>
            <a:ext cx="5791200" cy="931030"/>
          </a:xfrm>
          <a:prstGeom prst="rect">
            <a:avLst/>
          </a:prstGeom>
          <a:noFill/>
          <a:ln>
            <a:noFill/>
          </a:ln>
        </p:spPr>
        <p:txBody>
          <a:bodyPr anchorCtr="0" anchor="ctr" bIns="45700" lIns="91425" spcFirstLastPara="1" rIns="91425" wrap="square" tIns="45700">
            <a:normAutofit fontScale="97500"/>
          </a:bodyPr>
          <a:lstStyle/>
          <a:p>
            <a:pPr indent="0" lvl="0" marL="0" marR="0" rtl="0" algn="ctr">
              <a:lnSpc>
                <a:spcPct val="90000"/>
              </a:lnSpc>
              <a:spcBef>
                <a:spcPts val="0"/>
              </a:spcBef>
              <a:spcAft>
                <a:spcPts val="0"/>
              </a:spcAft>
              <a:buClr>
                <a:schemeClr val="lt1"/>
              </a:buClr>
              <a:buSzPct val="100000"/>
              <a:buFont typeface="Arial"/>
              <a:buNone/>
            </a:pPr>
            <a:r>
              <a:t/>
            </a:r>
            <a:endParaRPr b="0" i="0" sz="3600" u="none" cap="none" strike="noStrike">
              <a:solidFill>
                <a:srgbClr val="3F3F3F"/>
              </a:solidFill>
              <a:latin typeface="Arial"/>
              <a:ea typeface="Arial"/>
              <a:cs typeface="Arial"/>
              <a:sym typeface="Arial"/>
            </a:endParaRPr>
          </a:p>
        </p:txBody>
      </p:sp>
      <p:sp>
        <p:nvSpPr>
          <p:cNvPr id="117" name="Google Shape;117;p18"/>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8" name="Google Shape;118;p18"/>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3200"/>
              <a:buFont typeface="Arial"/>
              <a:buNone/>
              <a:defRPr sz="32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_Custom Layout">
  <p:cSld name="13_Custom Layout">
    <p:spTree>
      <p:nvGrpSpPr>
        <p:cNvPr id="119" name="Shape 119"/>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ustom Layout">
  <p:cSld name="1_Custom Layout">
    <p:spTree>
      <p:nvGrpSpPr>
        <p:cNvPr id="120" name="Shape 120"/>
        <p:cNvGrpSpPr/>
        <p:nvPr/>
      </p:nvGrpSpPr>
      <p:grpSpPr>
        <a:xfrm>
          <a:off x="0" y="0"/>
          <a:ext cx="0" cy="0"/>
          <a:chOff x="0" y="0"/>
          <a:chExt cx="0" cy="0"/>
        </a:xfrm>
      </p:grpSpPr>
      <p:sp>
        <p:nvSpPr>
          <p:cNvPr id="121" name="Google Shape;121;p25"/>
          <p:cNvSpPr txBox="1"/>
          <p:nvPr>
            <p:ph idx="1" type="body"/>
          </p:nvPr>
        </p:nvSpPr>
        <p:spPr>
          <a:xfrm>
            <a:off x="1590222" y="1951592"/>
            <a:ext cx="4222749" cy="433895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close up of a sign&#10;&#10;Description automatically generated" id="122" name="Google Shape;122;p25"/>
          <p:cNvPicPr preferRelativeResize="0"/>
          <p:nvPr/>
        </p:nvPicPr>
        <p:blipFill rotWithShape="1">
          <a:blip r:embed="rId2">
            <a:alphaModFix/>
          </a:blip>
          <a:srcRect b="0" l="0" r="0" t="0"/>
          <a:stretch/>
        </p:blipFill>
        <p:spPr>
          <a:xfrm>
            <a:off x="10728510" y="219326"/>
            <a:ext cx="1217550" cy="563880"/>
          </a:xfrm>
          <a:prstGeom prst="rect">
            <a:avLst/>
          </a:prstGeom>
          <a:noFill/>
          <a:ln>
            <a:noFill/>
          </a:ln>
        </p:spPr>
      </p:pic>
      <p:sp>
        <p:nvSpPr>
          <p:cNvPr id="123" name="Google Shape;123;p25"/>
          <p:cNvSpPr txBox="1"/>
          <p:nvPr>
            <p:ph type="title"/>
          </p:nvPr>
        </p:nvSpPr>
        <p:spPr>
          <a:xfrm>
            <a:off x="1590222" y="470310"/>
            <a:ext cx="8984543"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4" name="Google Shape;124;p25"/>
          <p:cNvSpPr txBox="1"/>
          <p:nvPr>
            <p:ph idx="2" type="body"/>
          </p:nvPr>
        </p:nvSpPr>
        <p:spPr>
          <a:xfrm>
            <a:off x="6352016" y="1951592"/>
            <a:ext cx="4222749" cy="433895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5" name="Google Shape;125;p25"/>
          <p:cNvSpPr txBox="1"/>
          <p:nvPr/>
        </p:nvSpPr>
        <p:spPr>
          <a:xfrm>
            <a:off x="245940"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Custom Layout">
  <p:cSld name="3_Custom Layout">
    <p:spTree>
      <p:nvGrpSpPr>
        <p:cNvPr id="126" name="Shape 126"/>
        <p:cNvGrpSpPr/>
        <p:nvPr/>
      </p:nvGrpSpPr>
      <p:grpSpPr>
        <a:xfrm>
          <a:off x="0" y="0"/>
          <a:ext cx="0" cy="0"/>
          <a:chOff x="0" y="0"/>
          <a:chExt cx="0" cy="0"/>
        </a:xfrm>
      </p:grpSpPr>
      <p:sp>
        <p:nvSpPr>
          <p:cNvPr id="127" name="Google Shape;127;p26"/>
          <p:cNvSpPr/>
          <p:nvPr>
            <p:ph idx="2" type="pic"/>
          </p:nvPr>
        </p:nvSpPr>
        <p:spPr>
          <a:xfrm>
            <a:off x="3843957" y="696340"/>
            <a:ext cx="7622001" cy="5015143"/>
          </a:xfrm>
          <a:prstGeom prst="corner">
            <a:avLst>
              <a:gd fmla="val 78408" name="adj1"/>
              <a:gd fmla="val 117748" name="adj2"/>
            </a:avLst>
          </a:prstGeom>
          <a:noFill/>
          <a:ln>
            <a:noFill/>
          </a:ln>
        </p:spPr>
      </p:sp>
      <p:pic>
        <p:nvPicPr>
          <p:cNvPr descr="A close up of a sign&#10;&#10;Description automatically generated" id="128" name="Google Shape;128;p26"/>
          <p:cNvPicPr preferRelativeResize="0"/>
          <p:nvPr/>
        </p:nvPicPr>
        <p:blipFill rotWithShape="1">
          <a:blip r:embed="rId2">
            <a:alphaModFix/>
          </a:blip>
          <a:srcRect b="0" l="0" r="0" t="0"/>
          <a:stretch/>
        </p:blipFill>
        <p:spPr>
          <a:xfrm>
            <a:off x="10129936" y="686124"/>
            <a:ext cx="1217550" cy="563880"/>
          </a:xfrm>
          <a:prstGeom prst="rect">
            <a:avLst/>
          </a:prstGeom>
          <a:noFill/>
          <a:ln>
            <a:noFill/>
          </a:ln>
        </p:spPr>
      </p:pic>
      <p:sp>
        <p:nvSpPr>
          <p:cNvPr id="129" name="Google Shape;129;p26"/>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1600"/>
              <a:buNone/>
              <a:defRPr sz="1600">
                <a:solidFill>
                  <a:schemeClr val="lt1"/>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30" name="Google Shape;130;p26"/>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2400"/>
              <a:buFont typeface="Arial"/>
              <a:buNone/>
              <a:defRPr sz="24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grpSp>
        <p:nvGrpSpPr>
          <p:cNvPr id="131" name="Google Shape;131;p26"/>
          <p:cNvGrpSpPr/>
          <p:nvPr/>
        </p:nvGrpSpPr>
        <p:grpSpPr>
          <a:xfrm>
            <a:off x="3843957" y="582803"/>
            <a:ext cx="7628351" cy="1197932"/>
            <a:chOff x="3840781" y="580943"/>
            <a:chExt cx="7628351" cy="1197932"/>
          </a:xfrm>
        </p:grpSpPr>
        <p:sp>
          <p:nvSpPr>
            <p:cNvPr id="132" name="Google Shape;132;p26"/>
            <p:cNvSpPr/>
            <p:nvPr/>
          </p:nvSpPr>
          <p:spPr>
            <a:xfrm flipH="1">
              <a:off x="3840781" y="580944"/>
              <a:ext cx="5970185" cy="113536"/>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33" name="Google Shape;133;p26"/>
            <p:cNvSpPr/>
            <p:nvPr/>
          </p:nvSpPr>
          <p:spPr>
            <a:xfrm>
              <a:off x="9757159" y="1669147"/>
              <a:ext cx="1711973" cy="109728"/>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34" name="Google Shape;134;p26"/>
            <p:cNvSpPr/>
            <p:nvPr/>
          </p:nvSpPr>
          <p:spPr>
            <a:xfrm flipH="1" rot="5400000">
              <a:off x="9201318" y="1125045"/>
              <a:ext cx="1197932" cy="109728"/>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Custom Layout">
  <p:cSld name="4_Custom Layout">
    <p:spTree>
      <p:nvGrpSpPr>
        <p:cNvPr id="135" name="Shape 135"/>
        <p:cNvGrpSpPr/>
        <p:nvPr/>
      </p:nvGrpSpPr>
      <p:grpSpPr>
        <a:xfrm>
          <a:off x="0" y="0"/>
          <a:ext cx="0" cy="0"/>
          <a:chOff x="0" y="0"/>
          <a:chExt cx="0" cy="0"/>
        </a:xfrm>
      </p:grpSpPr>
      <p:pic>
        <p:nvPicPr>
          <p:cNvPr descr="A picture containing flying, plane, bird&#10;&#10;Description automatically generated" id="136" name="Google Shape;136;p27"/>
          <p:cNvPicPr preferRelativeResize="0"/>
          <p:nvPr/>
        </p:nvPicPr>
        <p:blipFill rotWithShape="1">
          <a:blip r:embed="rId2">
            <a:alphaModFix/>
          </a:blip>
          <a:srcRect b="0" l="0" r="0" t="0"/>
          <a:stretch/>
        </p:blipFill>
        <p:spPr>
          <a:xfrm>
            <a:off x="-1" y="0"/>
            <a:ext cx="12197443" cy="6858000"/>
          </a:xfrm>
          <a:prstGeom prst="rect">
            <a:avLst/>
          </a:prstGeom>
          <a:noFill/>
          <a:ln>
            <a:noFill/>
          </a:ln>
        </p:spPr>
      </p:pic>
      <p:sp>
        <p:nvSpPr>
          <p:cNvPr id="137" name="Google Shape;137;p27"/>
          <p:cNvSpPr/>
          <p:nvPr>
            <p:ph idx="2" type="pic"/>
          </p:nvPr>
        </p:nvSpPr>
        <p:spPr>
          <a:xfrm>
            <a:off x="3887648" y="546137"/>
            <a:ext cx="7578309" cy="5618863"/>
          </a:xfrm>
          <a:prstGeom prst="corner">
            <a:avLst>
              <a:gd fmla="val 80709" name="adj1"/>
              <a:gd fmla="val 104483" name="adj2"/>
            </a:avLst>
          </a:prstGeom>
          <a:noFill/>
          <a:ln>
            <a:noFill/>
          </a:ln>
        </p:spPr>
      </p:sp>
      <p:pic>
        <p:nvPicPr>
          <p:cNvPr descr="A close up of a sign&#10;&#10;Description automatically generated" id="138" name="Google Shape;138;p27"/>
          <p:cNvPicPr preferRelativeResize="0"/>
          <p:nvPr/>
        </p:nvPicPr>
        <p:blipFill rotWithShape="1">
          <a:blip r:embed="rId3">
            <a:alphaModFix/>
          </a:blip>
          <a:srcRect b="0" l="0" r="0" t="0"/>
          <a:stretch/>
        </p:blipFill>
        <p:spPr>
          <a:xfrm>
            <a:off x="10129936" y="686124"/>
            <a:ext cx="1217550" cy="563880"/>
          </a:xfrm>
          <a:prstGeom prst="rect">
            <a:avLst/>
          </a:prstGeom>
          <a:noFill/>
          <a:ln>
            <a:noFill/>
          </a:ln>
        </p:spPr>
      </p:pic>
      <p:sp>
        <p:nvSpPr>
          <p:cNvPr id="139" name="Google Shape;139;p27"/>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marR="0" algn="l">
              <a:lnSpc>
                <a:spcPct val="90000"/>
              </a:lnSpc>
              <a:spcBef>
                <a:spcPts val="1000"/>
              </a:spcBef>
              <a:spcAft>
                <a:spcPts val="0"/>
              </a:spcAft>
              <a:buClr>
                <a:srgbClr val="3F3F3F"/>
              </a:buClr>
              <a:buSzPts val="1600"/>
              <a:buFont typeface="Arial"/>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140" name="Google Shape;140;p27"/>
          <p:cNvGrpSpPr/>
          <p:nvPr/>
        </p:nvGrpSpPr>
        <p:grpSpPr>
          <a:xfrm>
            <a:off x="3887648" y="438917"/>
            <a:ext cx="7578438" cy="1195570"/>
            <a:chOff x="3884346" y="453875"/>
            <a:chExt cx="7578438" cy="1195570"/>
          </a:xfrm>
        </p:grpSpPr>
        <p:sp>
          <p:nvSpPr>
            <p:cNvPr id="141" name="Google Shape;141;p27"/>
            <p:cNvSpPr/>
            <p:nvPr/>
          </p:nvSpPr>
          <p:spPr>
            <a:xfrm flipH="1">
              <a:off x="3884346" y="453875"/>
              <a:ext cx="5975988" cy="108513"/>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2" name="Google Shape;142;p27"/>
            <p:cNvSpPr/>
            <p:nvPr/>
          </p:nvSpPr>
          <p:spPr>
            <a:xfrm flipH="1" rot="5400000">
              <a:off x="9264368" y="944309"/>
              <a:ext cx="1080817" cy="111114"/>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3" name="Google Shape;143;p27"/>
            <p:cNvSpPr/>
            <p:nvPr/>
          </p:nvSpPr>
          <p:spPr>
            <a:xfrm>
              <a:off x="9750298" y="1538958"/>
              <a:ext cx="1712486" cy="110487"/>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44" name="Google Shape;144;p27"/>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3F3F3F"/>
              </a:buClr>
              <a:buSzPts val="2400"/>
              <a:buFont typeface="Arial"/>
              <a:buNone/>
              <a:defRPr sz="2400">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Custom Layout">
  <p:cSld name="5_Custom Layout">
    <p:spTree>
      <p:nvGrpSpPr>
        <p:cNvPr id="145" name="Shape 145"/>
        <p:cNvGrpSpPr/>
        <p:nvPr/>
      </p:nvGrpSpPr>
      <p:grpSpPr>
        <a:xfrm>
          <a:off x="0" y="0"/>
          <a:ext cx="0" cy="0"/>
          <a:chOff x="0" y="0"/>
          <a:chExt cx="0" cy="0"/>
        </a:xfrm>
      </p:grpSpPr>
      <p:sp>
        <p:nvSpPr>
          <p:cNvPr id="146" name="Google Shape;146;p28"/>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7" name="Google Shape;147;p28"/>
          <p:cNvSpPr/>
          <p:nvPr>
            <p:ph idx="2" type="pic"/>
          </p:nvPr>
        </p:nvSpPr>
        <p:spPr>
          <a:xfrm>
            <a:off x="3893905" y="537158"/>
            <a:ext cx="7570949" cy="5799726"/>
          </a:xfrm>
          <a:prstGeom prst="corner">
            <a:avLst>
              <a:gd fmla="val 83572" name="adj1"/>
              <a:gd fmla="val 113968" name="adj2"/>
            </a:avLst>
          </a:prstGeom>
          <a:noFill/>
          <a:ln>
            <a:noFill/>
          </a:ln>
        </p:spPr>
      </p:sp>
      <p:pic>
        <p:nvPicPr>
          <p:cNvPr descr="A close up of a sign&#10;&#10;Description automatically generated" id="148" name="Google Shape;148;p28"/>
          <p:cNvPicPr preferRelativeResize="0"/>
          <p:nvPr/>
        </p:nvPicPr>
        <p:blipFill rotWithShape="1">
          <a:blip r:embed="rId2">
            <a:alphaModFix/>
          </a:blip>
          <a:srcRect b="0" l="0" r="0" t="0"/>
          <a:stretch/>
        </p:blipFill>
        <p:spPr>
          <a:xfrm>
            <a:off x="207654" y="6123851"/>
            <a:ext cx="1217550" cy="563880"/>
          </a:xfrm>
          <a:prstGeom prst="rect">
            <a:avLst/>
          </a:prstGeom>
          <a:noFill/>
          <a:ln>
            <a:noFill/>
          </a:ln>
        </p:spPr>
      </p:pic>
      <p:sp>
        <p:nvSpPr>
          <p:cNvPr id="149" name="Google Shape;149;p28"/>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2400"/>
              <a:buFont typeface="Arial"/>
              <a:buNone/>
              <a:defRPr sz="24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0" name="Google Shape;150;p28"/>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151" name="Google Shape;151;p28"/>
          <p:cNvGrpSpPr/>
          <p:nvPr/>
        </p:nvGrpSpPr>
        <p:grpSpPr>
          <a:xfrm>
            <a:off x="3893905" y="434340"/>
            <a:ext cx="7570949" cy="1059565"/>
            <a:chOff x="3893905" y="434339"/>
            <a:chExt cx="7570949" cy="1059565"/>
          </a:xfrm>
        </p:grpSpPr>
        <p:sp>
          <p:nvSpPr>
            <p:cNvPr id="152" name="Google Shape;152;p28"/>
            <p:cNvSpPr/>
            <p:nvPr/>
          </p:nvSpPr>
          <p:spPr>
            <a:xfrm flipH="1">
              <a:off x="3893905" y="434339"/>
              <a:ext cx="6713955" cy="10972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53" name="Google Shape;153;p28"/>
            <p:cNvSpPr/>
            <p:nvPr/>
          </p:nvSpPr>
          <p:spPr>
            <a:xfrm flipH="1" rot="5400000">
              <a:off x="10127459" y="906370"/>
              <a:ext cx="848793" cy="110368"/>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54" name="Google Shape;154;p28"/>
            <p:cNvSpPr/>
            <p:nvPr/>
          </p:nvSpPr>
          <p:spPr>
            <a:xfrm>
              <a:off x="10497148" y="1381850"/>
              <a:ext cx="967706" cy="112054"/>
            </a:xfrm>
            <a:prstGeom prst="rect">
              <a:avLst/>
            </a:prstGeom>
            <a:gradFill>
              <a:gsLst>
                <a:gs pos="0">
                  <a:srgbClr val="D92D8A"/>
                </a:gs>
                <a:gs pos="10000">
                  <a:srgbClr val="D92D8A"/>
                </a:gs>
                <a:gs pos="61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Custom Layout">
  <p:cSld name="6_Custom Layout">
    <p:spTree>
      <p:nvGrpSpPr>
        <p:cNvPr id="155" name="Shape 155"/>
        <p:cNvGrpSpPr/>
        <p:nvPr/>
      </p:nvGrpSpPr>
      <p:grpSpPr>
        <a:xfrm>
          <a:off x="0" y="0"/>
          <a:ext cx="0" cy="0"/>
          <a:chOff x="0" y="0"/>
          <a:chExt cx="0" cy="0"/>
        </a:xfrm>
      </p:grpSpPr>
      <p:sp>
        <p:nvSpPr>
          <p:cNvPr id="156" name="Google Shape;156;p29"/>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close up of a sign&#10;&#10;Description automatically generated" id="157" name="Google Shape;157;p29"/>
          <p:cNvPicPr preferRelativeResize="0"/>
          <p:nvPr/>
        </p:nvPicPr>
        <p:blipFill rotWithShape="1">
          <a:blip r:embed="rId2">
            <a:alphaModFix/>
          </a:blip>
          <a:srcRect b="0" l="0" r="0" t="0"/>
          <a:stretch/>
        </p:blipFill>
        <p:spPr>
          <a:xfrm>
            <a:off x="207654" y="6123851"/>
            <a:ext cx="1217550" cy="563880"/>
          </a:xfrm>
          <a:prstGeom prst="rect">
            <a:avLst/>
          </a:prstGeom>
          <a:noFill/>
          <a:ln>
            <a:noFill/>
          </a:ln>
        </p:spPr>
      </p:pic>
      <p:sp>
        <p:nvSpPr>
          <p:cNvPr id="158" name="Google Shape;158;p29"/>
          <p:cNvSpPr txBox="1"/>
          <p:nvPr>
            <p:ph type="title"/>
          </p:nvPr>
        </p:nvSpPr>
        <p:spPr>
          <a:xfrm>
            <a:off x="726040" y="544528"/>
            <a:ext cx="3358280"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CC0066"/>
              </a:buClr>
              <a:buSzPts val="2400"/>
              <a:buFont typeface="Arial"/>
              <a:buNone/>
              <a:defRPr sz="2400">
                <a:solidFill>
                  <a:srgbClr val="CC0066"/>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9" name="Google Shape;159;p29"/>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60" name="Google Shape;160;p29"/>
          <p:cNvSpPr/>
          <p:nvPr>
            <p:ph idx="2" type="pic"/>
          </p:nvPr>
        </p:nvSpPr>
        <p:spPr>
          <a:xfrm flipH="1">
            <a:off x="3632199" y="743802"/>
            <a:ext cx="7976031" cy="5370396"/>
          </a:xfrm>
          <a:prstGeom prst="corner">
            <a:avLst>
              <a:gd fmla="val 57567" name="adj1"/>
              <a:gd fmla="val 95877" name="adj2"/>
            </a:avLst>
          </a:prstGeom>
          <a:noFill/>
          <a:ln>
            <a:noFill/>
          </a:ln>
        </p:spPr>
      </p:sp>
      <p:grpSp>
        <p:nvGrpSpPr>
          <p:cNvPr id="161" name="Google Shape;161;p29"/>
          <p:cNvGrpSpPr/>
          <p:nvPr/>
        </p:nvGrpSpPr>
        <p:grpSpPr>
          <a:xfrm>
            <a:off x="3632200" y="637953"/>
            <a:ext cx="7976031" cy="2393648"/>
            <a:chOff x="3683000" y="638356"/>
            <a:chExt cx="7976031" cy="2393648"/>
          </a:xfrm>
        </p:grpSpPr>
        <p:sp>
          <p:nvSpPr>
            <p:cNvPr id="162" name="Google Shape;162;p29"/>
            <p:cNvSpPr/>
            <p:nvPr/>
          </p:nvSpPr>
          <p:spPr>
            <a:xfrm>
              <a:off x="6417481" y="638356"/>
              <a:ext cx="5241550" cy="110074"/>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63" name="Google Shape;163;p29"/>
            <p:cNvSpPr/>
            <p:nvPr/>
          </p:nvSpPr>
          <p:spPr>
            <a:xfrm rot="-5400000">
              <a:off x="5327064" y="1829604"/>
              <a:ext cx="2292822" cy="111977"/>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64" name="Google Shape;164;p29"/>
            <p:cNvSpPr/>
            <p:nvPr/>
          </p:nvSpPr>
          <p:spPr>
            <a:xfrm flipH="1">
              <a:off x="3683000" y="2924436"/>
              <a:ext cx="2754068" cy="10605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_Custom Layout">
  <p:cSld name="10_Custom Layout">
    <p:spTree>
      <p:nvGrpSpPr>
        <p:cNvPr id="165" name="Shape 165"/>
        <p:cNvGrpSpPr/>
        <p:nvPr/>
      </p:nvGrpSpPr>
      <p:grpSpPr>
        <a:xfrm>
          <a:off x="0" y="0"/>
          <a:ext cx="0" cy="0"/>
          <a:chOff x="0" y="0"/>
          <a:chExt cx="0" cy="0"/>
        </a:xfrm>
      </p:grpSpPr>
      <p:pic>
        <p:nvPicPr>
          <p:cNvPr descr="A picture containing screenshot&#10;&#10;Description automatically generated" id="166" name="Google Shape;166;p30"/>
          <p:cNvPicPr preferRelativeResize="0"/>
          <p:nvPr/>
        </p:nvPicPr>
        <p:blipFill rotWithShape="1">
          <a:blip r:embed="rId2">
            <a:alphaModFix/>
          </a:blip>
          <a:srcRect b="0" l="0" r="0" t="0"/>
          <a:stretch/>
        </p:blipFill>
        <p:spPr>
          <a:xfrm>
            <a:off x="1" y="0"/>
            <a:ext cx="12192000" cy="6858000"/>
          </a:xfrm>
          <a:prstGeom prst="rect">
            <a:avLst/>
          </a:prstGeom>
          <a:noFill/>
          <a:ln>
            <a:noFill/>
          </a:ln>
        </p:spPr>
      </p:pic>
      <p:sp>
        <p:nvSpPr>
          <p:cNvPr id="167" name="Google Shape;167;p30"/>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8" name="Google Shape;168;p30"/>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rgbClr val="3F3F3F"/>
              </a:buClr>
              <a:buSzPts val="3200"/>
              <a:buFont typeface="Arial"/>
              <a:buNone/>
              <a:defRPr sz="3200">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1_Custom Layout">
  <p:cSld name="11_Custom Layout">
    <p:spTree>
      <p:nvGrpSpPr>
        <p:cNvPr id="169" name="Shape 169"/>
        <p:cNvGrpSpPr/>
        <p:nvPr/>
      </p:nvGrpSpPr>
      <p:grpSpPr>
        <a:xfrm>
          <a:off x="0" y="0"/>
          <a:ext cx="0" cy="0"/>
          <a:chOff x="0" y="0"/>
          <a:chExt cx="0" cy="0"/>
        </a:xfrm>
      </p:grpSpPr>
      <p:pic>
        <p:nvPicPr>
          <p:cNvPr descr="A close up of a sign&#10;&#10;Description automatically generated" id="170" name="Google Shape;170;p31"/>
          <p:cNvPicPr preferRelativeResize="0"/>
          <p:nvPr/>
        </p:nvPicPr>
        <p:blipFill rotWithShape="1">
          <a:blip r:embed="rId2">
            <a:alphaModFix/>
          </a:blip>
          <a:srcRect b="0" l="0" r="0" t="0"/>
          <a:stretch/>
        </p:blipFill>
        <p:spPr>
          <a:xfrm>
            <a:off x="-1" y="0"/>
            <a:ext cx="12197443" cy="6858000"/>
          </a:xfrm>
          <a:prstGeom prst="rect">
            <a:avLst/>
          </a:prstGeom>
          <a:noFill/>
          <a:ln>
            <a:noFill/>
          </a:ln>
        </p:spPr>
      </p:pic>
      <p:sp>
        <p:nvSpPr>
          <p:cNvPr id="171" name="Google Shape;171;p31"/>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2" name="Google Shape;172;p31"/>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16" name="Shape 16"/>
        <p:cNvGrpSpPr/>
        <p:nvPr/>
      </p:nvGrpSpPr>
      <p:grpSpPr>
        <a:xfrm>
          <a:off x="0" y="0"/>
          <a:ext cx="0" cy="0"/>
          <a:chOff x="0" y="0"/>
          <a:chExt cx="0" cy="0"/>
        </a:xfrm>
      </p:grpSpPr>
      <p:sp>
        <p:nvSpPr>
          <p:cNvPr id="17" name="Google Shape;17;p14"/>
          <p:cNvSpPr txBox="1"/>
          <p:nvPr>
            <p:ph idx="1" type="body"/>
          </p:nvPr>
        </p:nvSpPr>
        <p:spPr>
          <a:xfrm>
            <a:off x="1590222" y="1939925"/>
            <a:ext cx="8984543" cy="433895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5"/>
              </a:buClr>
              <a:buSzPts val="2800"/>
              <a:buNone/>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 name="Google Shape;18;p14"/>
          <p:cNvSpPr txBox="1"/>
          <p:nvPr>
            <p:ph type="title"/>
          </p:nvPr>
        </p:nvSpPr>
        <p:spPr>
          <a:xfrm>
            <a:off x="1590222" y="470310"/>
            <a:ext cx="8984543"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4"/>
          <p:cNvSpPr txBox="1"/>
          <p:nvPr/>
        </p:nvSpPr>
        <p:spPr>
          <a:xfrm>
            <a:off x="7260221"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20" name="Google Shape;20;p14"/>
          <p:cNvPicPr preferRelativeResize="0"/>
          <p:nvPr/>
        </p:nvPicPr>
        <p:blipFill rotWithShape="1">
          <a:blip r:embed="rId2">
            <a:alphaModFix/>
          </a:blip>
          <a:srcRect b="0" l="0" r="0" t="0"/>
          <a:stretch/>
        </p:blipFill>
        <p:spPr>
          <a:xfrm>
            <a:off x="10728510" y="219326"/>
            <a:ext cx="1217550" cy="563880"/>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2">
  <p:cSld name="Two Column 2">
    <p:spTree>
      <p:nvGrpSpPr>
        <p:cNvPr id="173" name="Shape 173"/>
        <p:cNvGrpSpPr/>
        <p:nvPr/>
      </p:nvGrpSpPr>
      <p:grpSpPr>
        <a:xfrm>
          <a:off x="0" y="0"/>
          <a:ext cx="0" cy="0"/>
          <a:chOff x="0" y="0"/>
          <a:chExt cx="0" cy="0"/>
        </a:xfrm>
      </p:grpSpPr>
      <p:sp>
        <p:nvSpPr>
          <p:cNvPr id="174" name="Google Shape;174;p32"/>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175" name="Google Shape;175;p32"/>
          <p:cNvGrpSpPr/>
          <p:nvPr/>
        </p:nvGrpSpPr>
        <p:grpSpPr>
          <a:xfrm>
            <a:off x="5539549" y="745237"/>
            <a:ext cx="522582" cy="530387"/>
            <a:chOff x="5537620" y="745237"/>
            <a:chExt cx="522582" cy="530387"/>
          </a:xfrm>
        </p:grpSpPr>
        <p:sp>
          <p:nvSpPr>
            <p:cNvPr id="176" name="Google Shape;176;p32"/>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77" name="Google Shape;177;p32"/>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178" name="Google Shape;178;p32"/>
          <p:cNvGrpSpPr/>
          <p:nvPr/>
        </p:nvGrpSpPr>
        <p:grpSpPr>
          <a:xfrm flipH="1" rot="10800000">
            <a:off x="5539549" y="5593684"/>
            <a:ext cx="522582" cy="530386"/>
            <a:chOff x="5537620" y="745237"/>
            <a:chExt cx="522582" cy="530387"/>
          </a:xfrm>
        </p:grpSpPr>
        <p:sp>
          <p:nvSpPr>
            <p:cNvPr id="179" name="Google Shape;179;p32"/>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80" name="Google Shape;180;p32"/>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181" name="Google Shape;181;p32"/>
          <p:cNvGrpSpPr/>
          <p:nvPr/>
        </p:nvGrpSpPr>
        <p:grpSpPr>
          <a:xfrm>
            <a:off x="11086608" y="745237"/>
            <a:ext cx="522582" cy="530387"/>
            <a:chOff x="11140977" y="745237"/>
            <a:chExt cx="522582" cy="530387"/>
          </a:xfrm>
        </p:grpSpPr>
        <p:sp>
          <p:nvSpPr>
            <p:cNvPr id="182" name="Google Shape;182;p3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83" name="Google Shape;183;p3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184" name="Google Shape;184;p32"/>
          <p:cNvGrpSpPr/>
          <p:nvPr/>
        </p:nvGrpSpPr>
        <p:grpSpPr>
          <a:xfrm flipH="1" rot="10800000">
            <a:off x="11086608" y="5593684"/>
            <a:ext cx="522582" cy="530386"/>
            <a:chOff x="11140977" y="745237"/>
            <a:chExt cx="522582" cy="530387"/>
          </a:xfrm>
        </p:grpSpPr>
        <p:sp>
          <p:nvSpPr>
            <p:cNvPr id="185" name="Google Shape;185;p3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86" name="Google Shape;186;p3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87" name="Google Shape;187;p32"/>
          <p:cNvSpPr txBox="1"/>
          <p:nvPr>
            <p:ph idx="1"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blue sky&#10;&#10;Description automatically generated" id="188" name="Google Shape;188;p32"/>
          <p:cNvPicPr preferRelativeResize="0"/>
          <p:nvPr/>
        </p:nvPicPr>
        <p:blipFill rotWithShape="1">
          <a:blip r:embed="rId2">
            <a:alphaModFix/>
          </a:blip>
          <a:srcRect b="0" l="0" r="0" t="0"/>
          <a:stretch/>
        </p:blipFill>
        <p:spPr>
          <a:xfrm>
            <a:off x="0" y="1"/>
            <a:ext cx="5065873" cy="6858000"/>
          </a:xfrm>
          <a:prstGeom prst="rect">
            <a:avLst/>
          </a:prstGeom>
          <a:noFill/>
          <a:ln>
            <a:noFill/>
          </a:ln>
        </p:spPr>
      </p:pic>
      <p:pic>
        <p:nvPicPr>
          <p:cNvPr descr="A close up of a sign&#10;&#10;Description automatically generated" id="189" name="Google Shape;189;p32"/>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190" name="Google Shape;190;p32"/>
          <p:cNvSpPr txBox="1"/>
          <p:nvPr>
            <p:ph idx="2"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1" name="Google Shape;191;p32"/>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2800"/>
              <a:buFont typeface="Arial"/>
              <a:buNone/>
              <a:defRPr sz="28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_Custom Layout">
  <p:cSld name="12_Custom Layout">
    <p:spTree>
      <p:nvGrpSpPr>
        <p:cNvPr id="21" name="Shape 21"/>
        <p:cNvGrpSpPr/>
        <p:nvPr/>
      </p:nvGrpSpPr>
      <p:grpSpPr>
        <a:xfrm>
          <a:off x="0" y="0"/>
          <a:ext cx="0" cy="0"/>
          <a:chOff x="0" y="0"/>
          <a:chExt cx="0" cy="0"/>
        </a:xfrm>
      </p:grpSpPr>
      <p:pic>
        <p:nvPicPr>
          <p:cNvPr descr="A picture containing holding, yellow, colorful, sign&#10;&#10;Description automatically generated" id="22" name="Google Shape;22;p19"/>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23" name="Google Shape;23;p19"/>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 name="Google Shape;24;p19"/>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Slide 3">
  <p:cSld name="Content Slide 3">
    <p:spTree>
      <p:nvGrpSpPr>
        <p:cNvPr id="25" name="Shape 25"/>
        <p:cNvGrpSpPr/>
        <p:nvPr/>
      </p:nvGrpSpPr>
      <p:grpSpPr>
        <a:xfrm>
          <a:off x="0" y="0"/>
          <a:ext cx="0" cy="0"/>
          <a:chOff x="0" y="0"/>
          <a:chExt cx="0" cy="0"/>
        </a:xfrm>
      </p:grpSpPr>
      <p:sp>
        <p:nvSpPr>
          <p:cNvPr id="26" name="Google Shape;26;p20"/>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27" name="Google Shape;27;p20"/>
          <p:cNvGrpSpPr/>
          <p:nvPr/>
        </p:nvGrpSpPr>
        <p:grpSpPr>
          <a:xfrm flipH="1" rot="10800000">
            <a:off x="11185080" y="298640"/>
            <a:ext cx="735606" cy="746592"/>
            <a:chOff x="10666920" y="5421408"/>
            <a:chExt cx="735606" cy="746592"/>
          </a:xfrm>
        </p:grpSpPr>
        <p:sp>
          <p:nvSpPr>
            <p:cNvPr id="28" name="Google Shape;28;p20"/>
            <p:cNvSpPr/>
            <p:nvPr/>
          </p:nvSpPr>
          <p:spPr>
            <a:xfrm flipH="1" rot="5400000">
              <a:off x="10955475" y="5720949"/>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9" name="Google Shape;29;p20"/>
            <p:cNvSpPr/>
            <p:nvPr/>
          </p:nvSpPr>
          <p:spPr>
            <a:xfrm flipH="1" rot="10800000">
              <a:off x="11244030" y="5421408"/>
              <a:ext cx="158496" cy="593121"/>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30" name="Google Shape;30;p20"/>
          <p:cNvSpPr txBox="1"/>
          <p:nvPr>
            <p:ph idx="1" type="body"/>
          </p:nvPr>
        </p:nvSpPr>
        <p:spPr>
          <a:xfrm>
            <a:off x="3282203" y="1788668"/>
            <a:ext cx="7902877" cy="424948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1" name="Google Shape;31;p20"/>
          <p:cNvSpPr txBox="1"/>
          <p:nvPr/>
        </p:nvSpPr>
        <p:spPr>
          <a:xfrm>
            <a:off x="3282203" y="894071"/>
            <a:ext cx="6105637" cy="721658"/>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D92D8A"/>
              </a:buClr>
              <a:buSzPts val="3200"/>
              <a:buFont typeface="Arial"/>
              <a:buNone/>
            </a:pPr>
            <a:r>
              <a:t/>
            </a:r>
            <a:endParaRPr b="0" i="0" sz="3200" u="none" cap="none" strike="noStrike">
              <a:solidFill>
                <a:srgbClr val="D92D8A"/>
              </a:solidFill>
              <a:latin typeface="Arial"/>
              <a:ea typeface="Arial"/>
              <a:cs typeface="Arial"/>
              <a:sym typeface="Arial"/>
            </a:endParaRPr>
          </a:p>
        </p:txBody>
      </p:sp>
      <p:sp>
        <p:nvSpPr>
          <p:cNvPr id="32" name="Google Shape;32;p20"/>
          <p:cNvSpPr txBox="1"/>
          <p:nvPr>
            <p:ph type="title"/>
          </p:nvPr>
        </p:nvSpPr>
        <p:spPr>
          <a:xfrm>
            <a:off x="3282203" y="819848"/>
            <a:ext cx="7902877" cy="7474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blue sky&#10;&#10;Description automatically generated" id="33" name="Google Shape;33;p20"/>
          <p:cNvPicPr preferRelativeResize="0"/>
          <p:nvPr/>
        </p:nvPicPr>
        <p:blipFill rotWithShape="1">
          <a:blip r:embed="rId2">
            <a:alphaModFix/>
          </a:blip>
          <a:srcRect b="0" l="0" r="0" t="0"/>
          <a:stretch/>
        </p:blipFill>
        <p:spPr>
          <a:xfrm>
            <a:off x="0" y="1"/>
            <a:ext cx="2465798" cy="6857999"/>
          </a:xfrm>
          <a:prstGeom prst="rect">
            <a:avLst/>
          </a:prstGeom>
          <a:noFill/>
          <a:ln>
            <a:noFill/>
          </a:ln>
        </p:spPr>
      </p:pic>
      <p:pic>
        <p:nvPicPr>
          <p:cNvPr descr="A close up of a sign&#10;&#10;Description automatically generated" id="34" name="Google Shape;34;p20"/>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3">
  <p:cSld name="Two Column 3">
    <p:spTree>
      <p:nvGrpSpPr>
        <p:cNvPr id="35" name="Shape 35"/>
        <p:cNvGrpSpPr/>
        <p:nvPr/>
      </p:nvGrpSpPr>
      <p:grpSpPr>
        <a:xfrm>
          <a:off x="0" y="0"/>
          <a:ext cx="0" cy="0"/>
          <a:chOff x="0" y="0"/>
          <a:chExt cx="0" cy="0"/>
        </a:xfrm>
      </p:grpSpPr>
      <p:sp>
        <p:nvSpPr>
          <p:cNvPr id="36" name="Google Shape;36;p23"/>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blue sky&#10;&#10;Description automatically generated" id="37" name="Google Shape;37;p23"/>
          <p:cNvPicPr preferRelativeResize="0"/>
          <p:nvPr/>
        </p:nvPicPr>
        <p:blipFill rotWithShape="1">
          <a:blip r:embed="rId2">
            <a:alphaModFix/>
          </a:blip>
          <a:srcRect b="0" l="0" r="0" t="0"/>
          <a:stretch/>
        </p:blipFill>
        <p:spPr>
          <a:xfrm>
            <a:off x="4977568" y="0"/>
            <a:ext cx="7214432" cy="6858000"/>
          </a:xfrm>
          <a:prstGeom prst="rect">
            <a:avLst/>
          </a:prstGeom>
          <a:noFill/>
          <a:ln>
            <a:noFill/>
          </a:ln>
        </p:spPr>
      </p:pic>
      <p:pic>
        <p:nvPicPr>
          <p:cNvPr descr="A close up of a sign&#10;&#10;Description automatically generated" id="38" name="Google Shape;38;p23"/>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39" name="Google Shape;39;p23"/>
          <p:cNvSpPr txBox="1"/>
          <p:nvPr>
            <p:ph idx="1"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23"/>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grpSp>
        <p:nvGrpSpPr>
          <p:cNvPr id="41" name="Google Shape;41;p23"/>
          <p:cNvGrpSpPr/>
          <p:nvPr/>
        </p:nvGrpSpPr>
        <p:grpSpPr>
          <a:xfrm rot="10800000">
            <a:off x="11087460" y="5596087"/>
            <a:ext cx="522582" cy="530386"/>
            <a:chOff x="2645664" y="2011680"/>
            <a:chExt cx="735606" cy="746592"/>
          </a:xfrm>
        </p:grpSpPr>
        <p:sp>
          <p:nvSpPr>
            <p:cNvPr id="42" name="Google Shape;42;p2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3" name="Google Shape;43;p2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44" name="Google Shape;44;p23"/>
          <p:cNvGrpSpPr/>
          <p:nvPr/>
        </p:nvGrpSpPr>
        <p:grpSpPr>
          <a:xfrm flipH="1" rot="10800000">
            <a:off x="5539549" y="5593683"/>
            <a:ext cx="522582" cy="530386"/>
            <a:chOff x="2645664" y="2011680"/>
            <a:chExt cx="735606" cy="746592"/>
          </a:xfrm>
        </p:grpSpPr>
        <p:sp>
          <p:nvSpPr>
            <p:cNvPr id="45" name="Google Shape;45;p2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6" name="Google Shape;46;p2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47" name="Google Shape;47;p23"/>
          <p:cNvGrpSpPr/>
          <p:nvPr/>
        </p:nvGrpSpPr>
        <p:grpSpPr>
          <a:xfrm>
            <a:off x="5540614" y="745361"/>
            <a:ext cx="522582" cy="530386"/>
            <a:chOff x="2645664" y="2011680"/>
            <a:chExt cx="735606" cy="746592"/>
          </a:xfrm>
        </p:grpSpPr>
        <p:sp>
          <p:nvSpPr>
            <p:cNvPr id="48" name="Google Shape;48;p2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9" name="Google Shape;49;p2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50" name="Google Shape;50;p23"/>
          <p:cNvGrpSpPr/>
          <p:nvPr/>
        </p:nvGrpSpPr>
        <p:grpSpPr>
          <a:xfrm flipH="1">
            <a:off x="11087460" y="742129"/>
            <a:ext cx="522582" cy="530386"/>
            <a:chOff x="2645664" y="2011680"/>
            <a:chExt cx="735606" cy="746592"/>
          </a:xfrm>
        </p:grpSpPr>
        <p:sp>
          <p:nvSpPr>
            <p:cNvPr id="51" name="Google Shape;51;p2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2" name="Google Shape;52;p2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53" name="Google Shape;53;p23"/>
          <p:cNvSpPr txBox="1"/>
          <p:nvPr>
            <p:ph idx="2"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1">
  <p:cSld name="Two Column 1">
    <p:spTree>
      <p:nvGrpSpPr>
        <p:cNvPr id="54" name="Shape 54"/>
        <p:cNvGrpSpPr/>
        <p:nvPr/>
      </p:nvGrpSpPr>
      <p:grpSpPr>
        <a:xfrm>
          <a:off x="0" y="0"/>
          <a:ext cx="0" cy="0"/>
          <a:chOff x="0" y="0"/>
          <a:chExt cx="0" cy="0"/>
        </a:xfrm>
      </p:grpSpPr>
      <p:sp>
        <p:nvSpPr>
          <p:cNvPr id="55" name="Google Shape;55;p22"/>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close up of a sign&#10;&#10;Description automatically generated" id="56" name="Google Shape;56;p22"/>
          <p:cNvPicPr preferRelativeResize="0"/>
          <p:nvPr/>
        </p:nvPicPr>
        <p:blipFill rotWithShape="1">
          <a:blip r:embed="rId2">
            <a:alphaModFix/>
          </a:blip>
          <a:srcRect b="0" l="0" r="0" t="0"/>
          <a:stretch/>
        </p:blipFill>
        <p:spPr>
          <a:xfrm>
            <a:off x="545290" y="5713629"/>
            <a:ext cx="1217550" cy="563880"/>
          </a:xfrm>
          <a:prstGeom prst="rect">
            <a:avLst/>
          </a:prstGeom>
          <a:noFill/>
          <a:ln>
            <a:noFill/>
          </a:ln>
        </p:spPr>
      </p:pic>
      <p:sp>
        <p:nvSpPr>
          <p:cNvPr id="57" name="Google Shape;57;p22"/>
          <p:cNvSpPr txBox="1"/>
          <p:nvPr>
            <p:ph idx="1"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8" name="Google Shape;58;p22"/>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blue sky&#10;&#10;Description automatically generated" id="59" name="Google Shape;59;p22"/>
          <p:cNvPicPr preferRelativeResize="0"/>
          <p:nvPr/>
        </p:nvPicPr>
        <p:blipFill rotWithShape="1">
          <a:blip r:embed="rId3">
            <a:alphaModFix/>
          </a:blip>
          <a:srcRect b="0" l="0" r="0" t="0"/>
          <a:stretch/>
        </p:blipFill>
        <p:spPr>
          <a:xfrm>
            <a:off x="4977568" y="0"/>
            <a:ext cx="7214432" cy="6858000"/>
          </a:xfrm>
          <a:prstGeom prst="rect">
            <a:avLst/>
          </a:prstGeom>
          <a:noFill/>
          <a:ln>
            <a:noFill/>
          </a:ln>
        </p:spPr>
      </p:pic>
      <p:sp>
        <p:nvSpPr>
          <p:cNvPr id="60" name="Google Shape;60;p22"/>
          <p:cNvSpPr txBox="1"/>
          <p:nvPr>
            <p:ph idx="2"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61" name="Google Shape;61;p22"/>
          <p:cNvGrpSpPr/>
          <p:nvPr/>
        </p:nvGrpSpPr>
        <p:grpSpPr>
          <a:xfrm flipH="1" rot="10800000">
            <a:off x="5539549" y="5593684"/>
            <a:ext cx="522582" cy="530386"/>
            <a:chOff x="5537620" y="745237"/>
            <a:chExt cx="522582" cy="530387"/>
          </a:xfrm>
        </p:grpSpPr>
        <p:sp>
          <p:nvSpPr>
            <p:cNvPr id="62" name="Google Shape;62;p22"/>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3" name="Google Shape;63;p22"/>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64" name="Google Shape;64;p22"/>
          <p:cNvGrpSpPr/>
          <p:nvPr/>
        </p:nvGrpSpPr>
        <p:grpSpPr>
          <a:xfrm>
            <a:off x="5539549" y="745237"/>
            <a:ext cx="522582" cy="529650"/>
            <a:chOff x="5537620" y="745237"/>
            <a:chExt cx="522582" cy="529650"/>
          </a:xfrm>
        </p:grpSpPr>
        <p:sp>
          <p:nvSpPr>
            <p:cNvPr id="65" name="Google Shape;65;p22"/>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6" name="Google Shape;66;p22"/>
            <p:cNvSpPr/>
            <p:nvPr/>
          </p:nvSpPr>
          <p:spPr>
            <a:xfrm flipH="1">
              <a:off x="5537621" y="854263"/>
              <a:ext cx="112597" cy="420624"/>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67" name="Google Shape;67;p22"/>
          <p:cNvGrpSpPr/>
          <p:nvPr/>
        </p:nvGrpSpPr>
        <p:grpSpPr>
          <a:xfrm>
            <a:off x="11086608" y="745237"/>
            <a:ext cx="522582" cy="530387"/>
            <a:chOff x="11140977" y="745237"/>
            <a:chExt cx="522582" cy="530387"/>
          </a:xfrm>
        </p:grpSpPr>
        <p:sp>
          <p:nvSpPr>
            <p:cNvPr id="68" name="Google Shape;68;p2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9" name="Google Shape;69;p2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70" name="Google Shape;70;p22"/>
          <p:cNvGrpSpPr/>
          <p:nvPr/>
        </p:nvGrpSpPr>
        <p:grpSpPr>
          <a:xfrm flipH="1" rot="10800000">
            <a:off x="11086608" y="5593684"/>
            <a:ext cx="522582" cy="530386"/>
            <a:chOff x="11140977" y="745237"/>
            <a:chExt cx="522582" cy="530387"/>
          </a:xfrm>
        </p:grpSpPr>
        <p:sp>
          <p:nvSpPr>
            <p:cNvPr id="71" name="Google Shape;71;p2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2" name="Google Shape;72;p2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Slide 4">
  <p:cSld name="Content Slide 4">
    <p:spTree>
      <p:nvGrpSpPr>
        <p:cNvPr id="73" name="Shape 73"/>
        <p:cNvGrpSpPr/>
        <p:nvPr/>
      </p:nvGrpSpPr>
      <p:grpSpPr>
        <a:xfrm>
          <a:off x="0" y="0"/>
          <a:ext cx="0" cy="0"/>
          <a:chOff x="0" y="0"/>
          <a:chExt cx="0" cy="0"/>
        </a:xfrm>
      </p:grpSpPr>
      <p:sp>
        <p:nvSpPr>
          <p:cNvPr id="74" name="Google Shape;74;p21"/>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5" name="Google Shape;75;p21"/>
          <p:cNvSpPr txBox="1"/>
          <p:nvPr>
            <p:ph idx="1" type="body"/>
          </p:nvPr>
        </p:nvSpPr>
        <p:spPr>
          <a:xfrm>
            <a:off x="3282203" y="1788667"/>
            <a:ext cx="7929604" cy="417526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6" name="Google Shape;76;p21"/>
          <p:cNvSpPr txBox="1"/>
          <p:nvPr>
            <p:ph type="title"/>
          </p:nvPr>
        </p:nvSpPr>
        <p:spPr>
          <a:xfrm>
            <a:off x="3282203" y="819848"/>
            <a:ext cx="7929604" cy="7474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blue sky&#10;&#10;Description automatically generated" id="77" name="Google Shape;77;p21"/>
          <p:cNvPicPr preferRelativeResize="0"/>
          <p:nvPr/>
        </p:nvPicPr>
        <p:blipFill rotWithShape="1">
          <a:blip r:embed="rId2">
            <a:alphaModFix/>
          </a:blip>
          <a:srcRect b="0" l="0" r="0" t="0"/>
          <a:stretch/>
        </p:blipFill>
        <p:spPr>
          <a:xfrm>
            <a:off x="0" y="1"/>
            <a:ext cx="2465798" cy="6858000"/>
          </a:xfrm>
          <a:prstGeom prst="rect">
            <a:avLst/>
          </a:prstGeom>
          <a:noFill/>
          <a:ln>
            <a:noFill/>
          </a:ln>
        </p:spPr>
      </p:pic>
      <p:pic>
        <p:nvPicPr>
          <p:cNvPr descr="A close up of a sign&#10;&#10;Description automatically generated" id="78" name="Google Shape;78;p21"/>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grpSp>
        <p:nvGrpSpPr>
          <p:cNvPr id="79" name="Google Shape;79;p21"/>
          <p:cNvGrpSpPr/>
          <p:nvPr/>
        </p:nvGrpSpPr>
        <p:grpSpPr>
          <a:xfrm>
            <a:off x="2393879" y="0"/>
            <a:ext cx="9798121" cy="6889337"/>
            <a:chOff x="2421466" y="-1"/>
            <a:chExt cx="9810796" cy="6874007"/>
          </a:xfrm>
        </p:grpSpPr>
        <p:sp>
          <p:nvSpPr>
            <p:cNvPr id="80" name="Google Shape;80;p21"/>
            <p:cNvSpPr/>
            <p:nvPr/>
          </p:nvSpPr>
          <p:spPr>
            <a:xfrm flipH="1" rot="-5400000">
              <a:off x="-852862" y="3408870"/>
              <a:ext cx="6723461" cy="174801"/>
            </a:xfrm>
            <a:prstGeom prst="rect">
              <a:avLst/>
            </a:prstGeom>
            <a:gradFill>
              <a:gsLst>
                <a:gs pos="0">
                  <a:srgbClr val="D92D8A"/>
                </a:gs>
                <a:gs pos="32000">
                  <a:srgbClr val="F8C93E"/>
                </a:gs>
                <a:gs pos="98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1" name="Google Shape;81;p21"/>
            <p:cNvSpPr/>
            <p:nvPr/>
          </p:nvSpPr>
          <p:spPr>
            <a:xfrm flipH="1">
              <a:off x="2421466" y="-1"/>
              <a:ext cx="9770533"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2" name="Google Shape;82;p21"/>
            <p:cNvSpPr/>
            <p:nvPr/>
          </p:nvSpPr>
          <p:spPr>
            <a:xfrm flipH="1">
              <a:off x="2421467" y="6739466"/>
              <a:ext cx="5266266"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3" name="Google Shape;83;p21"/>
            <p:cNvSpPr/>
            <p:nvPr/>
          </p:nvSpPr>
          <p:spPr>
            <a:xfrm flipH="1" rot="-5400000">
              <a:off x="11018794" y="1038665"/>
              <a:ext cx="2252134" cy="174802"/>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84" name="Shape 84"/>
        <p:cNvGrpSpPr/>
        <p:nvPr/>
      </p:nvGrpSpPr>
      <p:grpSpPr>
        <a:xfrm>
          <a:off x="0" y="0"/>
          <a:ext cx="0" cy="0"/>
          <a:chOff x="0" y="0"/>
          <a:chExt cx="0" cy="0"/>
        </a:xfrm>
      </p:grpSpPr>
      <p:sp>
        <p:nvSpPr>
          <p:cNvPr id="85" name="Google Shape;85;p15"/>
          <p:cNvSpPr txBox="1"/>
          <p:nvPr>
            <p:ph idx="1" type="body"/>
          </p:nvPr>
        </p:nvSpPr>
        <p:spPr>
          <a:xfrm>
            <a:off x="2994074" y="2799440"/>
            <a:ext cx="6203852" cy="1259120"/>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sz="3600">
                <a:solidFill>
                  <a:schemeClr val="lt1"/>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86" name="Google Shape;86;p15"/>
          <p:cNvSpPr txBox="1"/>
          <p:nvPr/>
        </p:nvSpPr>
        <p:spPr>
          <a:xfrm>
            <a:off x="245940"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ustom Layout">
  <p:cSld name="2_Custom Layout">
    <p:spTree>
      <p:nvGrpSpPr>
        <p:cNvPr id="87" name="Shape 87"/>
        <p:cNvGrpSpPr/>
        <p:nvPr/>
      </p:nvGrpSpPr>
      <p:grpSpPr>
        <a:xfrm>
          <a:off x="0" y="0"/>
          <a:ext cx="0" cy="0"/>
          <a:chOff x="0" y="0"/>
          <a:chExt cx="0" cy="0"/>
        </a:xfrm>
      </p:grpSpPr>
      <p:sp>
        <p:nvSpPr>
          <p:cNvPr id="88" name="Google Shape;88;p16"/>
          <p:cNvSpPr/>
          <p:nvPr>
            <p:ph idx="2" type="pic"/>
          </p:nvPr>
        </p:nvSpPr>
        <p:spPr>
          <a:xfrm flipH="1">
            <a:off x="3721834" y="880677"/>
            <a:ext cx="7988142" cy="5366010"/>
          </a:xfrm>
          <a:prstGeom prst="corner">
            <a:avLst>
              <a:gd fmla="val 57242" name="adj1"/>
              <a:gd fmla="val 95740" name="adj2"/>
            </a:avLst>
          </a:prstGeom>
          <a:noFill/>
          <a:ln>
            <a:noFill/>
          </a:ln>
        </p:spPr>
      </p:sp>
      <p:sp>
        <p:nvSpPr>
          <p:cNvPr id="89" name="Google Shape;89;p16"/>
          <p:cNvSpPr txBox="1"/>
          <p:nvPr>
            <p:ph idx="1" type="body"/>
          </p:nvPr>
        </p:nvSpPr>
        <p:spPr>
          <a:xfrm>
            <a:off x="839788" y="2951929"/>
            <a:ext cx="2469469" cy="304136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5"/>
              </a:buClr>
              <a:buSzPts val="1600"/>
              <a:buNone/>
              <a:defRPr sz="1600"/>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90" name="Google Shape;90;p16"/>
          <p:cNvSpPr txBox="1"/>
          <p:nvPr>
            <p:ph type="title"/>
          </p:nvPr>
        </p:nvSpPr>
        <p:spPr>
          <a:xfrm>
            <a:off x="839788" y="748430"/>
            <a:ext cx="4720887" cy="185409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close up of a sign&#10;&#10;Description automatically generated" id="91" name="Google Shape;91;p16"/>
          <p:cNvPicPr preferRelativeResize="0"/>
          <p:nvPr/>
        </p:nvPicPr>
        <p:blipFill rotWithShape="1">
          <a:blip r:embed="rId2">
            <a:alphaModFix/>
          </a:blip>
          <a:srcRect b="0" l="0" r="0" t="0"/>
          <a:stretch/>
        </p:blipFill>
        <p:spPr>
          <a:xfrm>
            <a:off x="207654" y="6123851"/>
            <a:ext cx="1217550" cy="563880"/>
          </a:xfrm>
          <a:prstGeom prst="rect">
            <a:avLst/>
          </a:prstGeom>
          <a:noFill/>
          <a:ln>
            <a:noFill/>
          </a:ln>
        </p:spPr>
      </p:pic>
      <p:grpSp>
        <p:nvGrpSpPr>
          <p:cNvPr id="92" name="Google Shape;92;p16"/>
          <p:cNvGrpSpPr/>
          <p:nvPr/>
        </p:nvGrpSpPr>
        <p:grpSpPr>
          <a:xfrm>
            <a:off x="3721835" y="773552"/>
            <a:ext cx="7988141" cy="2408473"/>
            <a:chOff x="3673920" y="736031"/>
            <a:chExt cx="7988141" cy="2408473"/>
          </a:xfrm>
        </p:grpSpPr>
        <p:sp>
          <p:nvSpPr>
            <p:cNvPr id="93" name="Google Shape;93;p16"/>
            <p:cNvSpPr/>
            <p:nvPr/>
          </p:nvSpPr>
          <p:spPr>
            <a:xfrm>
              <a:off x="6426113" y="736031"/>
              <a:ext cx="5235948" cy="110300"/>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4" name="Google Shape;94;p16"/>
            <p:cNvSpPr/>
            <p:nvPr/>
          </p:nvSpPr>
          <p:spPr>
            <a:xfrm rot="5400000">
              <a:off x="6048976" y="1212201"/>
              <a:ext cx="860965" cy="106691"/>
            </a:xfrm>
            <a:prstGeom prst="rect">
              <a:avLst/>
            </a:prstGeom>
            <a:gradFill>
              <a:gsLst>
                <a:gs pos="0">
                  <a:srgbClr val="D92D8A"/>
                </a:gs>
                <a:gs pos="56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5" name="Google Shape;95;p16"/>
            <p:cNvSpPr/>
            <p:nvPr/>
          </p:nvSpPr>
          <p:spPr>
            <a:xfrm rot="-5400000">
              <a:off x="5741965" y="2347501"/>
              <a:ext cx="1474993" cy="106693"/>
            </a:xfrm>
            <a:prstGeom prst="rect">
              <a:avLst/>
            </a:prstGeom>
            <a:gradFill>
              <a:gsLst>
                <a:gs pos="0">
                  <a:srgbClr val="D92D8A"/>
                </a:gs>
                <a:gs pos="7000">
                  <a:srgbClr val="D92D8A"/>
                </a:gs>
                <a:gs pos="55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6" name="Google Shape;96;p16"/>
            <p:cNvSpPr/>
            <p:nvPr/>
          </p:nvSpPr>
          <p:spPr>
            <a:xfrm flipH="1">
              <a:off x="3673920" y="3034776"/>
              <a:ext cx="2858884" cy="10972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11" Type="http://schemas.openxmlformats.org/officeDocument/2006/relationships/slideLayout" Target="../slideLayouts/slideLayout10.xml"/><Relationship Id="rId22" Type="http://schemas.openxmlformats.org/officeDocument/2006/relationships/theme" Target="../theme/theme1.xml"/><Relationship Id="rId10" Type="http://schemas.openxmlformats.org/officeDocument/2006/relationships/slideLayout" Target="../slideLayouts/slideLayout9.xml"/><Relationship Id="rId21" Type="http://schemas.openxmlformats.org/officeDocument/2006/relationships/slideLayout" Target="../slideLayouts/slideLayout20.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1.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19" Type="http://schemas.openxmlformats.org/officeDocument/2006/relationships/slideLayout" Target="../slideLayouts/slideLayout18.xml"/><Relationship Id="rId6" Type="http://schemas.openxmlformats.org/officeDocument/2006/relationships/slideLayout" Target="../slideLayouts/slideLayout5.xml"/><Relationship Id="rId18" Type="http://schemas.openxmlformats.org/officeDocument/2006/relationships/slideLayout" Target="../slideLayouts/slideLayout17.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accent5"/>
              </a:buClr>
              <a:buSzPts val="3600"/>
              <a:buFont typeface="Arial"/>
              <a:buNone/>
              <a:defRPr b="0" i="0" sz="3600" u="none" cap="none" strike="noStrike">
                <a:solidFill>
                  <a:schemeClr val="accent5"/>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accent5"/>
              </a:buClr>
              <a:buSzPts val="2800"/>
              <a:buFont typeface="Arial"/>
              <a:buChar char="•"/>
              <a:defRPr b="0" i="0" sz="2800" u="none" cap="none" strike="noStrike">
                <a:solidFill>
                  <a:schemeClr val="accent5"/>
                </a:solidFill>
                <a:latin typeface="Arial"/>
                <a:ea typeface="Arial"/>
                <a:cs typeface="Arial"/>
                <a:sym typeface="Arial"/>
              </a:defRPr>
            </a:lvl1pPr>
            <a:lvl2pPr indent="-381000" lvl="1" marL="914400"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indent="-355600" lvl="2" marL="1371600"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indent="-342900" lvl="3" marL="18288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indent="-342900" lvl="4" marL="22860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pic>
        <p:nvPicPr>
          <p:cNvPr descr="A blue sky&#10;&#10;Description automatically generated" id="12" name="Google Shape;12;p12"/>
          <p:cNvPicPr preferRelativeResize="0"/>
          <p:nvPr/>
        </p:nvPicPr>
        <p:blipFill rotWithShape="1">
          <a:blip r:embed="rId1">
            <a:alphaModFix/>
          </a:blip>
          <a:srcRect b="0" l="0" r="0" t="0"/>
          <a:stretch/>
        </p:blipFill>
        <p:spPr>
          <a:xfrm>
            <a:off x="0" y="3060"/>
            <a:ext cx="12192000" cy="685494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5.png"/><Relationship Id="rId4" Type="http://schemas.openxmlformats.org/officeDocument/2006/relationships/image" Target="../media/image1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 Id="rId3" Type="http://schemas.openxmlformats.org/officeDocument/2006/relationships/image" Target="../media/image19.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2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 Id="rId3" Type="http://schemas.openxmlformats.org/officeDocument/2006/relationships/image" Target="../media/image22.png"/><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 Id="rId3" Type="http://schemas.openxmlformats.org/officeDocument/2006/relationships/image" Target="../media/image17.pn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 Id="rId3" Type="http://schemas.openxmlformats.org/officeDocument/2006/relationships/image" Target="../media/image2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id="196" name="Google Shape;196;p1"/>
          <p:cNvSpPr txBox="1"/>
          <p:nvPr>
            <p:ph type="title"/>
          </p:nvPr>
        </p:nvSpPr>
        <p:spPr>
          <a:xfrm>
            <a:off x="1603727" y="3654283"/>
            <a:ext cx="89844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accent5"/>
              </a:buClr>
              <a:buSzPts val="3600"/>
              <a:buFont typeface="Arial"/>
              <a:buNone/>
            </a:pPr>
            <a:r>
              <a:rPr lang="en-US">
                <a:latin typeface="Times New Roman"/>
                <a:ea typeface="Times New Roman"/>
                <a:cs typeface="Times New Roman"/>
                <a:sym typeface="Times New Roman"/>
              </a:rPr>
              <a:t>Anxiety &amp; Stress Self Management -</a:t>
            </a:r>
            <a:endParaRPr>
              <a:latin typeface="Times New Roman"/>
              <a:ea typeface="Times New Roman"/>
              <a:cs typeface="Times New Roman"/>
              <a:sym typeface="Times New Roman"/>
            </a:endParaRPr>
          </a:p>
          <a:p>
            <a:pPr indent="0" lvl="0" marL="0" rtl="0" algn="ctr">
              <a:lnSpc>
                <a:spcPct val="90000"/>
              </a:lnSpc>
              <a:spcBef>
                <a:spcPts val="0"/>
              </a:spcBef>
              <a:spcAft>
                <a:spcPts val="0"/>
              </a:spcAft>
              <a:buClr>
                <a:schemeClr val="accent5"/>
              </a:buClr>
              <a:buSzPts val="3600"/>
              <a:buFont typeface="Arial"/>
              <a:buNone/>
            </a:pPr>
            <a:r>
              <a:rPr b="1" lang="en-US">
                <a:latin typeface="Times New Roman"/>
                <a:ea typeface="Times New Roman"/>
                <a:cs typeface="Times New Roman"/>
                <a:sym typeface="Times New Roman"/>
              </a:rPr>
              <a:t>HowRU.life</a:t>
            </a:r>
            <a:endParaRPr b="1">
              <a:latin typeface="Times New Roman"/>
              <a:ea typeface="Times New Roman"/>
              <a:cs typeface="Times New Roman"/>
              <a:sym typeface="Times New Roman"/>
            </a:endParaRPr>
          </a:p>
        </p:txBody>
      </p:sp>
      <p:pic>
        <p:nvPicPr>
          <p:cNvPr id="197" name="Google Shape;197;p1"/>
          <p:cNvPicPr preferRelativeResize="0"/>
          <p:nvPr/>
        </p:nvPicPr>
        <p:blipFill rotWithShape="1">
          <a:blip r:embed="rId3">
            <a:alphaModFix/>
          </a:blip>
          <a:srcRect b="0" l="0" r="0" t="0"/>
          <a:stretch/>
        </p:blipFill>
        <p:spPr>
          <a:xfrm>
            <a:off x="10080150" y="2450151"/>
            <a:ext cx="1957699" cy="1957699"/>
          </a:xfrm>
          <a:prstGeom prst="rect">
            <a:avLst/>
          </a:prstGeom>
          <a:noFill/>
          <a:ln>
            <a:noFill/>
          </a:ln>
        </p:spPr>
      </p:pic>
      <p:pic>
        <p:nvPicPr>
          <p:cNvPr descr="Career and Talent Development - FIU College of Engineering and Computing" id="198" name="Google Shape;198;p1"/>
          <p:cNvPicPr preferRelativeResize="0"/>
          <p:nvPr/>
        </p:nvPicPr>
        <p:blipFill rotWithShape="1">
          <a:blip r:embed="rId4">
            <a:alphaModFix/>
          </a:blip>
          <a:srcRect b="0" l="0" r="0" t="0"/>
          <a:stretch/>
        </p:blipFill>
        <p:spPr>
          <a:xfrm>
            <a:off x="3550877" y="2392101"/>
            <a:ext cx="5373250" cy="10369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g13c3efa65ca_0_30"/>
          <p:cNvSpPr txBox="1"/>
          <p:nvPr>
            <p:ph idx="1" type="body"/>
          </p:nvPr>
        </p:nvSpPr>
        <p:spPr>
          <a:xfrm>
            <a:off x="545290" y="1852474"/>
            <a:ext cx="3802800" cy="32808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3F3F3F"/>
              </a:buClr>
              <a:buSzPts val="1800"/>
              <a:buNone/>
            </a:pPr>
            <a:r>
              <a:rPr lang="en-US" sz="2200">
                <a:latin typeface="Times New Roman"/>
                <a:ea typeface="Times New Roman"/>
                <a:cs typeface="Times New Roman"/>
                <a:sym typeface="Times New Roman"/>
              </a:rPr>
              <a:t>As pa</a:t>
            </a:r>
            <a:r>
              <a:rPr lang="en-US" sz="2200">
                <a:latin typeface="Times New Roman"/>
                <a:ea typeface="Times New Roman"/>
                <a:cs typeface="Times New Roman"/>
                <a:sym typeface="Times New Roman"/>
              </a:rPr>
              <a:t>rt of making the application more catered to the user’s own experiences we added the option of inputting custom responses to the Daily Log and Stressor Reasons screens.</a:t>
            </a:r>
            <a:endParaRPr sz="2200">
              <a:latin typeface="Times New Roman"/>
              <a:ea typeface="Times New Roman"/>
              <a:cs typeface="Times New Roman"/>
              <a:sym typeface="Times New Roman"/>
            </a:endParaRPr>
          </a:p>
        </p:txBody>
      </p:sp>
      <p:sp>
        <p:nvSpPr>
          <p:cNvPr id="262" name="Google Shape;262;g13c3efa65ca_0_30"/>
          <p:cNvSpPr txBox="1"/>
          <p:nvPr>
            <p:ph type="title"/>
          </p:nvPr>
        </p:nvSpPr>
        <p:spPr>
          <a:xfrm>
            <a:off x="135050" y="1039200"/>
            <a:ext cx="4774500" cy="5640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2800"/>
              <a:buFont typeface="Arial"/>
              <a:buNone/>
            </a:pPr>
            <a:r>
              <a:rPr lang="en-US">
                <a:solidFill>
                  <a:schemeClr val="dk1"/>
                </a:solidFill>
                <a:latin typeface="Times New Roman"/>
                <a:ea typeface="Times New Roman"/>
                <a:cs typeface="Times New Roman"/>
                <a:sym typeface="Times New Roman"/>
              </a:rPr>
              <a:t>Custom</a:t>
            </a:r>
            <a:r>
              <a:rPr lang="en-US">
                <a:solidFill>
                  <a:schemeClr val="dk1"/>
                </a:solidFill>
                <a:latin typeface="Times New Roman"/>
                <a:ea typeface="Times New Roman"/>
                <a:cs typeface="Times New Roman"/>
                <a:sym typeface="Times New Roman"/>
              </a:rPr>
              <a:t> Responses</a:t>
            </a:r>
            <a:endParaRPr>
              <a:solidFill>
                <a:schemeClr val="dk1"/>
              </a:solidFill>
              <a:latin typeface="Times New Roman"/>
              <a:ea typeface="Times New Roman"/>
              <a:cs typeface="Times New Roman"/>
              <a:sym typeface="Times New Roman"/>
            </a:endParaRPr>
          </a:p>
        </p:txBody>
      </p:sp>
      <p:pic>
        <p:nvPicPr>
          <p:cNvPr id="263" name="Google Shape;263;g13c3efa65ca_0_30"/>
          <p:cNvPicPr preferRelativeResize="0"/>
          <p:nvPr/>
        </p:nvPicPr>
        <p:blipFill>
          <a:blip r:embed="rId3">
            <a:alphaModFix/>
          </a:blip>
          <a:stretch>
            <a:fillRect/>
          </a:stretch>
        </p:blipFill>
        <p:spPr>
          <a:xfrm>
            <a:off x="6272200" y="1002437"/>
            <a:ext cx="2237143" cy="4853125"/>
          </a:xfrm>
          <a:prstGeom prst="rect">
            <a:avLst/>
          </a:prstGeom>
          <a:noFill/>
          <a:ln>
            <a:noFill/>
          </a:ln>
        </p:spPr>
      </p:pic>
      <p:pic>
        <p:nvPicPr>
          <p:cNvPr id="264" name="Google Shape;264;g13c3efa65ca_0_30"/>
          <p:cNvPicPr preferRelativeResize="0"/>
          <p:nvPr/>
        </p:nvPicPr>
        <p:blipFill>
          <a:blip r:embed="rId4">
            <a:alphaModFix/>
          </a:blip>
          <a:stretch>
            <a:fillRect/>
          </a:stretch>
        </p:blipFill>
        <p:spPr>
          <a:xfrm>
            <a:off x="8833400" y="1011412"/>
            <a:ext cx="2237150" cy="4835143"/>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 name="Shape 268"/>
        <p:cNvGrpSpPr/>
        <p:nvPr/>
      </p:nvGrpSpPr>
      <p:grpSpPr>
        <a:xfrm>
          <a:off x="0" y="0"/>
          <a:ext cx="0" cy="0"/>
          <a:chOff x="0" y="0"/>
          <a:chExt cx="0" cy="0"/>
        </a:xfrm>
      </p:grpSpPr>
      <p:sp>
        <p:nvSpPr>
          <p:cNvPr id="269" name="Google Shape;269;p9"/>
          <p:cNvSpPr txBox="1"/>
          <p:nvPr>
            <p:ph idx="1" type="body"/>
          </p:nvPr>
        </p:nvSpPr>
        <p:spPr>
          <a:xfrm>
            <a:off x="3282200" y="1788677"/>
            <a:ext cx="7929600" cy="3038400"/>
          </a:xfrm>
          <a:prstGeom prst="rect">
            <a:avLst/>
          </a:prstGeom>
          <a:noFill/>
          <a:ln>
            <a:noFill/>
          </a:ln>
        </p:spPr>
        <p:txBody>
          <a:bodyPr anchorCtr="0" anchor="t" bIns="45700" lIns="91425" spcFirstLastPara="1" rIns="91425" wrap="square" tIns="45700">
            <a:normAutofit/>
          </a:bodyPr>
          <a:lstStyle/>
          <a:p>
            <a:pPr indent="-368300" lvl="0" marL="457200" rtl="0" algn="l">
              <a:lnSpc>
                <a:spcPct val="115000"/>
              </a:lnSpc>
              <a:spcBef>
                <a:spcPts val="0"/>
              </a:spcBef>
              <a:spcAft>
                <a:spcPts val="0"/>
              </a:spcAft>
              <a:buSzPts val="2200"/>
              <a:buFont typeface="Times New Roman"/>
              <a:buChar char="•"/>
            </a:pPr>
            <a:r>
              <a:rPr lang="en-US" sz="2200">
                <a:latin typeface="Times New Roman"/>
                <a:ea typeface="Times New Roman"/>
                <a:cs typeface="Times New Roman"/>
                <a:sym typeface="Times New Roman"/>
              </a:rPr>
              <a:t>Learning the necessary tools that were being used (Firebase, Android Studio, JavaScript, etc.)</a:t>
            </a:r>
            <a:endParaRPr sz="2200">
              <a:latin typeface="Times New Roman"/>
              <a:ea typeface="Times New Roman"/>
              <a:cs typeface="Times New Roman"/>
              <a:sym typeface="Times New Roman"/>
            </a:endParaRPr>
          </a:p>
          <a:p>
            <a:pPr indent="-368300" lvl="0" marL="457200" rtl="0" algn="l">
              <a:lnSpc>
                <a:spcPct val="115000"/>
              </a:lnSpc>
              <a:spcBef>
                <a:spcPts val="0"/>
              </a:spcBef>
              <a:spcAft>
                <a:spcPts val="0"/>
              </a:spcAft>
              <a:buSzPts val="2200"/>
              <a:buFont typeface="Times New Roman"/>
              <a:buChar char="•"/>
            </a:pPr>
            <a:r>
              <a:rPr lang="en-US" sz="2200">
                <a:latin typeface="Times New Roman"/>
                <a:ea typeface="Times New Roman"/>
                <a:cs typeface="Times New Roman"/>
                <a:sym typeface="Times New Roman"/>
              </a:rPr>
              <a:t>Due to uncontrollable circumstances, we were locked out of the MongoDB account from last semester, so we decided to make a new Firebase account </a:t>
            </a:r>
            <a:r>
              <a:rPr lang="en-US" sz="2200">
                <a:latin typeface="Times New Roman"/>
                <a:ea typeface="Times New Roman"/>
                <a:cs typeface="Times New Roman"/>
                <a:sym typeface="Times New Roman"/>
              </a:rPr>
              <a:t>and implement that database into the app.</a:t>
            </a:r>
            <a:endParaRPr sz="2200">
              <a:latin typeface="Times New Roman"/>
              <a:ea typeface="Times New Roman"/>
              <a:cs typeface="Times New Roman"/>
              <a:sym typeface="Times New Roman"/>
            </a:endParaRPr>
          </a:p>
          <a:p>
            <a:pPr indent="-368300" lvl="0" marL="457200" rtl="0" algn="l">
              <a:lnSpc>
                <a:spcPct val="115000"/>
              </a:lnSpc>
              <a:spcBef>
                <a:spcPts val="0"/>
              </a:spcBef>
              <a:spcAft>
                <a:spcPts val="0"/>
              </a:spcAft>
              <a:buSzPts val="2200"/>
              <a:buFont typeface="Times New Roman"/>
              <a:buChar char="•"/>
            </a:pPr>
            <a:r>
              <a:rPr lang="en-US" sz="2200">
                <a:latin typeface="Times New Roman"/>
                <a:ea typeface="Times New Roman"/>
                <a:cs typeface="Times New Roman"/>
                <a:sym typeface="Times New Roman"/>
              </a:rPr>
              <a:t>Due to time constraints, we were unable to fully implement a visual representation of the user’s data from the database.</a:t>
            </a:r>
            <a:endParaRPr sz="2200">
              <a:latin typeface="Times New Roman"/>
              <a:ea typeface="Times New Roman"/>
              <a:cs typeface="Times New Roman"/>
              <a:sym typeface="Times New Roman"/>
            </a:endParaRPr>
          </a:p>
        </p:txBody>
      </p:sp>
      <p:sp>
        <p:nvSpPr>
          <p:cNvPr id="270" name="Google Shape;270;p9"/>
          <p:cNvSpPr txBox="1"/>
          <p:nvPr>
            <p:ph type="title"/>
          </p:nvPr>
        </p:nvSpPr>
        <p:spPr>
          <a:xfrm>
            <a:off x="3282203" y="819848"/>
            <a:ext cx="7929604" cy="747456"/>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accent3"/>
              </a:buClr>
              <a:buSzPts val="3200"/>
              <a:buFont typeface="Arial"/>
              <a:buNone/>
            </a:pPr>
            <a:r>
              <a:rPr lang="en-US">
                <a:solidFill>
                  <a:schemeClr val="dk1"/>
                </a:solidFill>
                <a:latin typeface="Times New Roman"/>
                <a:ea typeface="Times New Roman"/>
                <a:cs typeface="Times New Roman"/>
                <a:sym typeface="Times New Roman"/>
              </a:rPr>
              <a:t>Challenges Encountered</a:t>
            </a:r>
            <a:endParaRPr>
              <a:solidFill>
                <a:schemeClr val="dk1"/>
              </a:solidFill>
              <a:latin typeface="Times New Roman"/>
              <a:ea typeface="Times New Roman"/>
              <a:cs typeface="Times New Roman"/>
              <a:sym typeface="Times New Roman"/>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sp>
        <p:nvSpPr>
          <p:cNvPr id="275" name="Google Shape;275;g13c36331a69_1_53"/>
          <p:cNvSpPr txBox="1"/>
          <p:nvPr>
            <p:ph idx="1" type="body"/>
          </p:nvPr>
        </p:nvSpPr>
        <p:spPr>
          <a:xfrm>
            <a:off x="3282203" y="1788667"/>
            <a:ext cx="7929600" cy="41754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800"/>
              <a:buNone/>
            </a:pPr>
            <a:r>
              <a:rPr lang="en-US" sz="1900">
                <a:solidFill>
                  <a:schemeClr val="dk1"/>
                </a:solidFill>
                <a:latin typeface="Times New Roman"/>
                <a:ea typeface="Times New Roman"/>
                <a:cs typeface="Times New Roman"/>
                <a:sym typeface="Times New Roman"/>
              </a:rPr>
              <a:t>HowRU.life is meant to assist those struggling with stress and anxiety by providing them a way to manage their mental health. </a:t>
            </a:r>
            <a:r>
              <a:rPr lang="en-US" sz="1900">
                <a:solidFill>
                  <a:schemeClr val="dk1"/>
                </a:solidFill>
                <a:latin typeface="Times New Roman"/>
                <a:ea typeface="Times New Roman"/>
                <a:cs typeface="Times New Roman"/>
                <a:sym typeface="Times New Roman"/>
              </a:rPr>
              <a:t>This semester we worked on resolving issues with the database and the implementing new features and some ease of use redesigns. We implemented a system for custom user input to provide their unique responses for their problems and added a new exercise which helps regain focus during stressful/overbearing times. The dashboard though not complete is a great foundation for the groups to come to finish showing off all the user input data.</a:t>
            </a:r>
            <a:endParaRPr sz="1900">
              <a:solidFill>
                <a:schemeClr val="dk1"/>
              </a:solidFill>
              <a:latin typeface="Times New Roman"/>
              <a:ea typeface="Times New Roman"/>
              <a:cs typeface="Times New Roman"/>
              <a:sym typeface="Times New Roman"/>
            </a:endParaRPr>
          </a:p>
          <a:p>
            <a:pPr indent="0" lvl="0" marL="0" rtl="0" algn="l">
              <a:lnSpc>
                <a:spcPct val="100000"/>
              </a:lnSpc>
              <a:spcBef>
                <a:spcPts val="0"/>
              </a:spcBef>
              <a:spcAft>
                <a:spcPts val="0"/>
              </a:spcAft>
              <a:buSzPts val="1800"/>
              <a:buNone/>
            </a:pPr>
            <a:r>
              <a:t/>
            </a:r>
            <a:endParaRPr sz="1900">
              <a:solidFill>
                <a:schemeClr val="dk1"/>
              </a:solidFill>
              <a:latin typeface="Times New Roman"/>
              <a:ea typeface="Times New Roman"/>
              <a:cs typeface="Times New Roman"/>
              <a:sym typeface="Times New Roman"/>
            </a:endParaRPr>
          </a:p>
        </p:txBody>
      </p:sp>
      <p:sp>
        <p:nvSpPr>
          <p:cNvPr id="276" name="Google Shape;276;g13c36331a69_1_53"/>
          <p:cNvSpPr txBox="1"/>
          <p:nvPr>
            <p:ph type="title"/>
          </p:nvPr>
        </p:nvSpPr>
        <p:spPr>
          <a:xfrm>
            <a:off x="3282203" y="819848"/>
            <a:ext cx="7929600" cy="7476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accent3"/>
              </a:buClr>
              <a:buSzPts val="3200"/>
              <a:buFont typeface="Arial"/>
              <a:buNone/>
            </a:pPr>
            <a:r>
              <a:rPr lang="en-US">
                <a:solidFill>
                  <a:schemeClr val="dk1"/>
                </a:solidFill>
                <a:latin typeface="Times New Roman"/>
                <a:ea typeface="Times New Roman"/>
                <a:cs typeface="Times New Roman"/>
                <a:sym typeface="Times New Roman"/>
              </a:rPr>
              <a:t>Summary</a:t>
            </a:r>
            <a:endParaRPr>
              <a:solidFill>
                <a:schemeClr val="dk1"/>
              </a:solidFill>
              <a:latin typeface="Times New Roman"/>
              <a:ea typeface="Times New Roman"/>
              <a:cs typeface="Times New Roman"/>
              <a:sym typeface="Times New Roman"/>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p3"/>
          <p:cNvSpPr txBox="1"/>
          <p:nvPr>
            <p:ph idx="1" type="body"/>
          </p:nvPr>
        </p:nvSpPr>
        <p:spPr>
          <a:xfrm>
            <a:off x="2994074" y="2799440"/>
            <a:ext cx="6203852" cy="125912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3600"/>
              <a:buNone/>
            </a:pPr>
            <a:r>
              <a:rPr lang="en-US"/>
              <a:t>Thank you for listening!</a:t>
            </a:r>
            <a:endParaRPr/>
          </a:p>
        </p:txBody>
      </p:sp>
      <p:grpSp>
        <p:nvGrpSpPr>
          <p:cNvPr id="282" name="Google Shape;282;p3"/>
          <p:cNvGrpSpPr/>
          <p:nvPr/>
        </p:nvGrpSpPr>
        <p:grpSpPr>
          <a:xfrm>
            <a:off x="2555362" y="2291874"/>
            <a:ext cx="487681" cy="2279905"/>
            <a:chOff x="1975104" y="2011680"/>
            <a:chExt cx="487681" cy="2779777"/>
          </a:xfrm>
        </p:grpSpPr>
        <p:sp>
          <p:nvSpPr>
            <p:cNvPr id="283" name="Google Shape;283;p3"/>
            <p:cNvSpPr/>
            <p:nvPr/>
          </p:nvSpPr>
          <p:spPr>
            <a:xfrm>
              <a:off x="1975104" y="2011680"/>
              <a:ext cx="110314" cy="2779776"/>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00FFFF"/>
                </a:solidFill>
                <a:latin typeface="Calibri"/>
                <a:ea typeface="Calibri"/>
                <a:cs typeface="Calibri"/>
                <a:sym typeface="Calibri"/>
              </a:endParaRPr>
            </a:p>
          </p:txBody>
        </p:sp>
        <p:sp>
          <p:nvSpPr>
            <p:cNvPr id="284" name="Google Shape;284;p3"/>
            <p:cNvSpPr/>
            <p:nvPr/>
          </p:nvSpPr>
          <p:spPr>
            <a:xfrm rot="5400000">
              <a:off x="2152051" y="1834734"/>
              <a:ext cx="133786" cy="48768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00FFFF"/>
                </a:solidFill>
                <a:latin typeface="Calibri"/>
                <a:ea typeface="Calibri"/>
                <a:cs typeface="Calibri"/>
                <a:sym typeface="Calibri"/>
              </a:endParaRPr>
            </a:p>
          </p:txBody>
        </p:sp>
        <p:sp>
          <p:nvSpPr>
            <p:cNvPr id="285" name="Google Shape;285;p3"/>
            <p:cNvSpPr/>
            <p:nvPr/>
          </p:nvSpPr>
          <p:spPr>
            <a:xfrm rot="5400000">
              <a:off x="2151985" y="4480657"/>
              <a:ext cx="133920" cy="48768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00FFFF"/>
                </a:solidFill>
                <a:latin typeface="Calibri"/>
                <a:ea typeface="Calibri"/>
                <a:cs typeface="Calibri"/>
                <a:sym typeface="Calibri"/>
              </a:endParaRPr>
            </a:p>
          </p:txBody>
        </p:sp>
      </p:grpSp>
      <p:grpSp>
        <p:nvGrpSpPr>
          <p:cNvPr id="286" name="Google Shape;286;p3"/>
          <p:cNvGrpSpPr/>
          <p:nvPr/>
        </p:nvGrpSpPr>
        <p:grpSpPr>
          <a:xfrm rot="10800000">
            <a:off x="9148955" y="2291874"/>
            <a:ext cx="487681" cy="2279905"/>
            <a:chOff x="1975104" y="2011680"/>
            <a:chExt cx="487681" cy="2779777"/>
          </a:xfrm>
        </p:grpSpPr>
        <p:sp>
          <p:nvSpPr>
            <p:cNvPr id="287" name="Google Shape;287;p3"/>
            <p:cNvSpPr/>
            <p:nvPr/>
          </p:nvSpPr>
          <p:spPr>
            <a:xfrm>
              <a:off x="1975104" y="2011680"/>
              <a:ext cx="110314" cy="2779776"/>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88" name="Google Shape;288;p3"/>
            <p:cNvSpPr/>
            <p:nvPr/>
          </p:nvSpPr>
          <p:spPr>
            <a:xfrm rot="5400000">
              <a:off x="2152051" y="1834734"/>
              <a:ext cx="133786" cy="48768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89" name="Google Shape;289;p3"/>
            <p:cNvSpPr/>
            <p:nvPr/>
          </p:nvSpPr>
          <p:spPr>
            <a:xfrm rot="5400000">
              <a:off x="2151985" y="4480657"/>
              <a:ext cx="133920" cy="48768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sp>
        <p:nvSpPr>
          <p:cNvPr id="203" name="Google Shape;203;p2"/>
          <p:cNvSpPr txBox="1"/>
          <p:nvPr>
            <p:ph idx="1" type="body"/>
          </p:nvPr>
        </p:nvSpPr>
        <p:spPr>
          <a:xfrm>
            <a:off x="1590225" y="1795875"/>
            <a:ext cx="4151700" cy="43389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accent5"/>
              </a:buClr>
              <a:buSzPts val="2800"/>
              <a:buNone/>
            </a:pPr>
            <a:r>
              <a:rPr b="1" lang="en-US" sz="2400">
                <a:latin typeface="Times New Roman"/>
                <a:ea typeface="Times New Roman"/>
                <a:cs typeface="Times New Roman"/>
                <a:sym typeface="Times New Roman"/>
              </a:rPr>
              <a:t>Capstone 2:</a:t>
            </a:r>
            <a:endParaRPr b="1" sz="2400">
              <a:latin typeface="Times New Roman"/>
              <a:ea typeface="Times New Roman"/>
              <a:cs typeface="Times New Roman"/>
              <a:sym typeface="Times New Roman"/>
            </a:endParaRPr>
          </a:p>
          <a:p>
            <a:pPr indent="0" lvl="0" marL="0" rtl="0" algn="l">
              <a:lnSpc>
                <a:spcPct val="90000"/>
              </a:lnSpc>
              <a:spcBef>
                <a:spcPts val="0"/>
              </a:spcBef>
              <a:spcAft>
                <a:spcPts val="0"/>
              </a:spcAft>
              <a:buClr>
                <a:schemeClr val="accent5"/>
              </a:buClr>
              <a:buSzPts val="2800"/>
              <a:buNone/>
            </a:pPr>
            <a:r>
              <a:t/>
            </a:r>
            <a:endParaRPr sz="2400">
              <a:latin typeface="Times New Roman"/>
              <a:ea typeface="Times New Roman"/>
              <a:cs typeface="Times New Roman"/>
              <a:sym typeface="Times New Roman"/>
            </a:endParaRPr>
          </a:p>
          <a:p>
            <a:pPr indent="-381000" lvl="0" marL="457200" rtl="0" algn="l">
              <a:lnSpc>
                <a:spcPct val="90000"/>
              </a:lnSpc>
              <a:spcBef>
                <a:spcPts val="0"/>
              </a:spcBef>
              <a:spcAft>
                <a:spcPts val="0"/>
              </a:spcAft>
              <a:buClr>
                <a:schemeClr val="lt1"/>
              </a:buClr>
              <a:buSzPts val="2400"/>
              <a:buFont typeface="Times New Roman"/>
              <a:buChar char="●"/>
            </a:pPr>
            <a:r>
              <a:rPr lang="en-US" sz="2400">
                <a:latin typeface="Times New Roman"/>
                <a:ea typeface="Times New Roman"/>
                <a:cs typeface="Times New Roman"/>
                <a:sym typeface="Times New Roman"/>
              </a:rPr>
              <a:t>Jose Aguiar</a:t>
            </a:r>
            <a:endParaRPr sz="2400">
              <a:latin typeface="Times New Roman"/>
              <a:ea typeface="Times New Roman"/>
              <a:cs typeface="Times New Roman"/>
              <a:sym typeface="Times New Roman"/>
            </a:endParaRPr>
          </a:p>
          <a:p>
            <a:pPr indent="-381000" lvl="0" marL="457200" rtl="0" algn="l">
              <a:lnSpc>
                <a:spcPct val="90000"/>
              </a:lnSpc>
              <a:spcBef>
                <a:spcPts val="0"/>
              </a:spcBef>
              <a:spcAft>
                <a:spcPts val="0"/>
              </a:spcAft>
              <a:buSzPts val="2400"/>
              <a:buFont typeface="Times New Roman"/>
              <a:buChar char="●"/>
            </a:pPr>
            <a:r>
              <a:rPr lang="en-US" sz="2400">
                <a:latin typeface="Times New Roman"/>
                <a:ea typeface="Times New Roman"/>
                <a:cs typeface="Times New Roman"/>
                <a:sym typeface="Times New Roman"/>
              </a:rPr>
              <a:t>Ryan Neubert</a:t>
            </a:r>
            <a:endParaRPr sz="2400">
              <a:latin typeface="Times New Roman"/>
              <a:ea typeface="Times New Roman"/>
              <a:cs typeface="Times New Roman"/>
              <a:sym typeface="Times New Roman"/>
            </a:endParaRPr>
          </a:p>
          <a:p>
            <a:pPr indent="-381000" lvl="0" marL="457200" rtl="0" algn="l">
              <a:lnSpc>
                <a:spcPct val="90000"/>
              </a:lnSpc>
              <a:spcBef>
                <a:spcPts val="0"/>
              </a:spcBef>
              <a:spcAft>
                <a:spcPts val="0"/>
              </a:spcAft>
              <a:buSzPts val="2400"/>
              <a:buFont typeface="Times New Roman"/>
              <a:buChar char="●"/>
            </a:pPr>
            <a:r>
              <a:rPr lang="en-US" sz="2400">
                <a:latin typeface="Times New Roman"/>
                <a:ea typeface="Times New Roman"/>
                <a:cs typeface="Times New Roman"/>
                <a:sym typeface="Times New Roman"/>
              </a:rPr>
              <a:t>Mayelin Espino Gavilanes</a:t>
            </a:r>
            <a:endParaRPr sz="2400">
              <a:latin typeface="Times New Roman"/>
              <a:ea typeface="Times New Roman"/>
              <a:cs typeface="Times New Roman"/>
              <a:sym typeface="Times New Roman"/>
            </a:endParaRPr>
          </a:p>
          <a:p>
            <a:pPr indent="-381000" lvl="0" marL="457200" rtl="0" algn="l">
              <a:lnSpc>
                <a:spcPct val="90000"/>
              </a:lnSpc>
              <a:spcBef>
                <a:spcPts val="0"/>
              </a:spcBef>
              <a:spcAft>
                <a:spcPts val="0"/>
              </a:spcAft>
              <a:buSzPts val="2400"/>
              <a:buFont typeface="Times New Roman"/>
              <a:buChar char="●"/>
            </a:pPr>
            <a:r>
              <a:rPr lang="en-US" sz="2400">
                <a:latin typeface="Times New Roman"/>
                <a:ea typeface="Times New Roman"/>
                <a:cs typeface="Times New Roman"/>
                <a:sym typeface="Times New Roman"/>
              </a:rPr>
              <a:t>Alejandro Cartagena</a:t>
            </a:r>
            <a:endParaRPr sz="2400">
              <a:latin typeface="Times New Roman"/>
              <a:ea typeface="Times New Roman"/>
              <a:cs typeface="Times New Roman"/>
              <a:sym typeface="Times New Roman"/>
            </a:endParaRPr>
          </a:p>
          <a:p>
            <a:pPr indent="-381000" lvl="0" marL="457200" rtl="0" algn="l">
              <a:lnSpc>
                <a:spcPct val="90000"/>
              </a:lnSpc>
              <a:spcBef>
                <a:spcPts val="0"/>
              </a:spcBef>
              <a:spcAft>
                <a:spcPts val="0"/>
              </a:spcAft>
              <a:buSzPts val="2400"/>
              <a:buFont typeface="Times New Roman"/>
              <a:buChar char="●"/>
            </a:pPr>
            <a:r>
              <a:rPr lang="en-US" sz="2400">
                <a:latin typeface="Times New Roman"/>
                <a:ea typeface="Times New Roman"/>
                <a:cs typeface="Times New Roman"/>
                <a:sym typeface="Times New Roman"/>
              </a:rPr>
              <a:t>Eduardo Marcucci</a:t>
            </a:r>
            <a:endParaRPr sz="2400">
              <a:latin typeface="Times New Roman"/>
              <a:ea typeface="Times New Roman"/>
              <a:cs typeface="Times New Roman"/>
              <a:sym typeface="Times New Roman"/>
            </a:endParaRPr>
          </a:p>
        </p:txBody>
      </p:sp>
      <p:sp>
        <p:nvSpPr>
          <p:cNvPr id="204" name="Google Shape;204;p2"/>
          <p:cNvSpPr txBox="1"/>
          <p:nvPr>
            <p:ph type="title"/>
          </p:nvPr>
        </p:nvSpPr>
        <p:spPr>
          <a:xfrm>
            <a:off x="1590222" y="470310"/>
            <a:ext cx="89844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Arial"/>
              <a:buNone/>
            </a:pPr>
            <a:r>
              <a:rPr lang="en-US">
                <a:latin typeface="Times New Roman"/>
                <a:ea typeface="Times New Roman"/>
                <a:cs typeface="Times New Roman"/>
                <a:sym typeface="Times New Roman"/>
              </a:rPr>
              <a:t>Team Members:</a:t>
            </a:r>
            <a:endParaRPr>
              <a:latin typeface="Times New Roman"/>
              <a:ea typeface="Times New Roman"/>
              <a:cs typeface="Times New Roman"/>
              <a:sym typeface="Times New Roman"/>
            </a:endParaRPr>
          </a:p>
        </p:txBody>
      </p:sp>
      <p:pic>
        <p:nvPicPr>
          <p:cNvPr id="205" name="Google Shape;205;p2"/>
          <p:cNvPicPr preferRelativeResize="0"/>
          <p:nvPr/>
        </p:nvPicPr>
        <p:blipFill rotWithShape="1">
          <a:blip r:embed="rId3">
            <a:alphaModFix/>
          </a:blip>
          <a:srcRect b="0" l="0" r="0" t="0"/>
          <a:stretch/>
        </p:blipFill>
        <p:spPr>
          <a:xfrm>
            <a:off x="10057000" y="2450151"/>
            <a:ext cx="1957699" cy="1957699"/>
          </a:xfrm>
          <a:prstGeom prst="rect">
            <a:avLst/>
          </a:prstGeom>
          <a:noFill/>
          <a:ln>
            <a:noFill/>
          </a:ln>
        </p:spPr>
      </p:pic>
      <p:sp>
        <p:nvSpPr>
          <p:cNvPr id="206" name="Google Shape;206;p2"/>
          <p:cNvSpPr txBox="1"/>
          <p:nvPr/>
        </p:nvSpPr>
        <p:spPr>
          <a:xfrm>
            <a:off x="1697625" y="5719825"/>
            <a:ext cx="5777700" cy="554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chemeClr val="lt1"/>
                </a:solidFill>
                <a:latin typeface="Times New Roman"/>
                <a:ea typeface="Times New Roman"/>
                <a:cs typeface="Times New Roman"/>
                <a:sym typeface="Times New Roman"/>
              </a:rPr>
              <a:t>Product Owner: Liane Sangollo</a:t>
            </a:r>
            <a:endParaRPr b="0" i="0" sz="1200" u="none" cap="none" strike="noStrike">
              <a:solidFill>
                <a:schemeClr val="lt1"/>
              </a:solidFill>
              <a:latin typeface="Times New Roman"/>
              <a:ea typeface="Times New Roman"/>
              <a:cs typeface="Times New Roman"/>
              <a:sym typeface="Times New Roman"/>
            </a:endParaRPr>
          </a:p>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chemeClr val="lt1"/>
                </a:solidFill>
                <a:latin typeface="Times New Roman"/>
                <a:ea typeface="Times New Roman"/>
                <a:cs typeface="Times New Roman"/>
                <a:sym typeface="Times New Roman"/>
              </a:rPr>
              <a:t>Instructor: Dr. Masoud Sadjadi</a:t>
            </a:r>
            <a:endParaRPr b="0" i="0" sz="1200" u="none" cap="none" strike="noStrike">
              <a:solidFill>
                <a:schemeClr val="lt1"/>
              </a:solidFill>
              <a:latin typeface="Times New Roman"/>
              <a:ea typeface="Times New Roman"/>
              <a:cs typeface="Times New Roman"/>
              <a:sym typeface="Times New Roman"/>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id="211" name="Google Shape;211;p7"/>
          <p:cNvSpPr txBox="1"/>
          <p:nvPr>
            <p:ph idx="1" type="body"/>
          </p:nvPr>
        </p:nvSpPr>
        <p:spPr>
          <a:xfrm>
            <a:off x="678750" y="2255675"/>
            <a:ext cx="8554800" cy="2967000"/>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0"/>
              </a:spcBef>
              <a:spcAft>
                <a:spcPts val="0"/>
              </a:spcAft>
              <a:buClr>
                <a:schemeClr val="dk1"/>
              </a:buClr>
              <a:buSzPts val="1100"/>
              <a:buFont typeface="Arial"/>
              <a:buNone/>
            </a:pPr>
            <a:r>
              <a:rPr lang="en-US" sz="2000">
                <a:latin typeface="Times New Roman"/>
                <a:ea typeface="Times New Roman"/>
                <a:cs typeface="Times New Roman"/>
                <a:sym typeface="Times New Roman"/>
              </a:rPr>
              <a:t>Many people struggle with stress and anxiety in their everyday life, yet we tend to underestimate the gravity of these issues. The ADAA (Anxiety &amp; Depression Association of America) states that 19.1% of adults and 31.9% of adolescents struggle with anxiety. The HowRU.life application is designed to help those suffering take back control of their lives and stop struggling.</a:t>
            </a:r>
            <a:endParaRPr sz="2000">
              <a:solidFill>
                <a:schemeClr val="dk1"/>
              </a:solidFill>
              <a:latin typeface="Times New Roman"/>
              <a:ea typeface="Times New Roman"/>
              <a:cs typeface="Times New Roman"/>
              <a:sym typeface="Times New Roman"/>
            </a:endParaRPr>
          </a:p>
        </p:txBody>
      </p:sp>
      <p:sp>
        <p:nvSpPr>
          <p:cNvPr id="212" name="Google Shape;212;p7"/>
          <p:cNvSpPr txBox="1"/>
          <p:nvPr>
            <p:ph type="title"/>
          </p:nvPr>
        </p:nvSpPr>
        <p:spPr>
          <a:xfrm>
            <a:off x="2526614" y="948165"/>
            <a:ext cx="4358700" cy="7476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3200"/>
              <a:buFont typeface="Arial"/>
              <a:buNone/>
            </a:pPr>
            <a:r>
              <a:rPr lang="en-US" sz="4000">
                <a:latin typeface="Times New Roman"/>
                <a:ea typeface="Times New Roman"/>
                <a:cs typeface="Times New Roman"/>
                <a:sym typeface="Times New Roman"/>
              </a:rPr>
              <a:t>The Problem</a:t>
            </a:r>
            <a:endParaRPr sz="4000">
              <a:latin typeface="Times New Roman"/>
              <a:ea typeface="Times New Roman"/>
              <a:cs typeface="Times New Roman"/>
              <a:sym typeface="Times New Roman"/>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p8"/>
          <p:cNvSpPr txBox="1"/>
          <p:nvPr>
            <p:ph idx="1" type="body"/>
          </p:nvPr>
        </p:nvSpPr>
        <p:spPr>
          <a:xfrm>
            <a:off x="3282200" y="1788675"/>
            <a:ext cx="7902900" cy="4358700"/>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115000"/>
              </a:lnSpc>
              <a:spcBef>
                <a:spcPts val="1200"/>
              </a:spcBef>
              <a:spcAft>
                <a:spcPts val="0"/>
              </a:spcAft>
              <a:buClr>
                <a:schemeClr val="dk1"/>
              </a:buClr>
              <a:buSzPts val="1100"/>
              <a:buFont typeface="Arial"/>
              <a:buNone/>
            </a:pPr>
            <a:r>
              <a:rPr b="1" lang="en-US" sz="1600">
                <a:solidFill>
                  <a:schemeClr val="dk1"/>
                </a:solidFill>
                <a:latin typeface="Times New Roman"/>
                <a:ea typeface="Times New Roman"/>
                <a:cs typeface="Times New Roman"/>
                <a:sym typeface="Times New Roman"/>
              </a:rPr>
              <a:t>User Story 1 - As a user, I want to see the Stress &amp; Anxiety Management application have a more inclusive design.</a:t>
            </a:r>
            <a:endParaRPr b="1" sz="1600">
              <a:solidFill>
                <a:schemeClr val="dk1"/>
              </a:solidFill>
              <a:latin typeface="Times New Roman"/>
              <a:ea typeface="Times New Roman"/>
              <a:cs typeface="Times New Roman"/>
              <a:sym typeface="Times New Roman"/>
            </a:endParaRPr>
          </a:p>
          <a:p>
            <a:pPr indent="0" lvl="0" marL="0" rtl="0" algn="l">
              <a:lnSpc>
                <a:spcPct val="115000"/>
              </a:lnSpc>
              <a:spcBef>
                <a:spcPts val="1200"/>
              </a:spcBef>
              <a:spcAft>
                <a:spcPts val="0"/>
              </a:spcAft>
              <a:buClr>
                <a:schemeClr val="dk1"/>
              </a:buClr>
              <a:buSzPts val="1100"/>
              <a:buFont typeface="Arial"/>
              <a:buNone/>
            </a:pPr>
            <a:r>
              <a:rPr b="1" lang="en-US" sz="1600">
                <a:solidFill>
                  <a:schemeClr val="dk1"/>
                </a:solidFill>
                <a:latin typeface="Times New Roman"/>
                <a:ea typeface="Times New Roman"/>
                <a:cs typeface="Times New Roman"/>
                <a:sym typeface="Times New Roman"/>
              </a:rPr>
              <a:t>User Story 2 - As a user, I want my experience with the application to appeal more to the senses.</a:t>
            </a:r>
            <a:endParaRPr b="1" sz="1600">
              <a:solidFill>
                <a:schemeClr val="dk1"/>
              </a:solidFill>
              <a:latin typeface="Times New Roman"/>
              <a:ea typeface="Times New Roman"/>
              <a:cs typeface="Times New Roman"/>
              <a:sym typeface="Times New Roman"/>
            </a:endParaRPr>
          </a:p>
          <a:p>
            <a:pPr indent="0" lvl="0" marL="0" rtl="0" algn="l">
              <a:lnSpc>
                <a:spcPct val="115000"/>
              </a:lnSpc>
              <a:spcBef>
                <a:spcPts val="1200"/>
              </a:spcBef>
              <a:spcAft>
                <a:spcPts val="0"/>
              </a:spcAft>
              <a:buClr>
                <a:schemeClr val="dk1"/>
              </a:buClr>
              <a:buSzPts val="1100"/>
              <a:buFont typeface="Arial"/>
              <a:buNone/>
            </a:pPr>
            <a:r>
              <a:rPr b="1" lang="en-US" sz="1600">
                <a:solidFill>
                  <a:schemeClr val="dk1"/>
                </a:solidFill>
                <a:latin typeface="Times New Roman"/>
                <a:ea typeface="Times New Roman"/>
                <a:cs typeface="Times New Roman"/>
                <a:sym typeface="Times New Roman"/>
              </a:rPr>
              <a:t>User Story 3 - As a user, I want to be able to view and track my data on a daily basis.</a:t>
            </a:r>
            <a:endParaRPr b="1" sz="1600">
              <a:solidFill>
                <a:schemeClr val="dk1"/>
              </a:solidFill>
              <a:latin typeface="Times New Roman"/>
              <a:ea typeface="Times New Roman"/>
              <a:cs typeface="Times New Roman"/>
              <a:sym typeface="Times New Roman"/>
            </a:endParaRPr>
          </a:p>
          <a:p>
            <a:pPr indent="0" lvl="0" marL="0" rtl="0" algn="l">
              <a:lnSpc>
                <a:spcPct val="115000"/>
              </a:lnSpc>
              <a:spcBef>
                <a:spcPts val="1200"/>
              </a:spcBef>
              <a:spcAft>
                <a:spcPts val="0"/>
              </a:spcAft>
              <a:buClr>
                <a:schemeClr val="dk1"/>
              </a:buClr>
              <a:buSzPts val="1100"/>
              <a:buFont typeface="Arial"/>
              <a:buNone/>
            </a:pPr>
            <a:r>
              <a:rPr b="1" lang="en-US" sz="1600">
                <a:solidFill>
                  <a:schemeClr val="dk1"/>
                </a:solidFill>
                <a:latin typeface="Times New Roman"/>
                <a:ea typeface="Times New Roman"/>
                <a:cs typeface="Times New Roman"/>
                <a:sym typeface="Times New Roman"/>
              </a:rPr>
              <a:t>User Story 4 - As a user, I want to be able to provide custom responses on the application.</a:t>
            </a:r>
            <a:endParaRPr b="1" sz="1600">
              <a:solidFill>
                <a:schemeClr val="dk1"/>
              </a:solidFill>
              <a:latin typeface="Times New Roman"/>
              <a:ea typeface="Times New Roman"/>
              <a:cs typeface="Times New Roman"/>
              <a:sym typeface="Times New Roman"/>
            </a:endParaRPr>
          </a:p>
          <a:p>
            <a:pPr indent="0" lvl="0" marL="0" rtl="0" algn="l">
              <a:lnSpc>
                <a:spcPct val="115000"/>
              </a:lnSpc>
              <a:spcBef>
                <a:spcPts val="1200"/>
              </a:spcBef>
              <a:spcAft>
                <a:spcPts val="0"/>
              </a:spcAft>
              <a:buClr>
                <a:schemeClr val="dk1"/>
              </a:buClr>
              <a:buSzPts val="1100"/>
              <a:buFont typeface="Arial"/>
              <a:buNone/>
            </a:pPr>
            <a:r>
              <a:rPr b="1" lang="en-US" sz="1600">
                <a:solidFill>
                  <a:schemeClr val="dk1"/>
                </a:solidFill>
                <a:latin typeface="Times New Roman"/>
                <a:ea typeface="Times New Roman"/>
                <a:cs typeface="Times New Roman"/>
                <a:sym typeface="Times New Roman"/>
              </a:rPr>
              <a:t>User Story 5 - As a user, I want to have a centralized view of all my data.</a:t>
            </a:r>
            <a:endParaRPr b="1" sz="1600">
              <a:solidFill>
                <a:schemeClr val="dk1"/>
              </a:solidFill>
              <a:latin typeface="Times New Roman"/>
              <a:ea typeface="Times New Roman"/>
              <a:cs typeface="Times New Roman"/>
              <a:sym typeface="Times New Roman"/>
            </a:endParaRPr>
          </a:p>
          <a:p>
            <a:pPr indent="0" lvl="0" marL="0" rtl="0" algn="l">
              <a:lnSpc>
                <a:spcPct val="115000"/>
              </a:lnSpc>
              <a:spcBef>
                <a:spcPts val="1200"/>
              </a:spcBef>
              <a:spcAft>
                <a:spcPts val="0"/>
              </a:spcAft>
              <a:buClr>
                <a:schemeClr val="dk1"/>
              </a:buClr>
              <a:buSzPts val="1100"/>
              <a:buFont typeface="Arial"/>
              <a:buNone/>
            </a:pPr>
            <a:r>
              <a:rPr b="1" lang="en-US" sz="1600">
                <a:solidFill>
                  <a:schemeClr val="dk1"/>
                </a:solidFill>
                <a:latin typeface="Times New Roman"/>
                <a:ea typeface="Times New Roman"/>
                <a:cs typeface="Times New Roman"/>
                <a:sym typeface="Times New Roman"/>
              </a:rPr>
              <a:t>User Story 6 - As a user, I want the app to flow through the different screens in a better/easier sequence.</a:t>
            </a:r>
            <a:endParaRPr b="1" sz="1600">
              <a:solidFill>
                <a:schemeClr val="dk1"/>
              </a:solidFill>
              <a:latin typeface="Times New Roman"/>
              <a:ea typeface="Times New Roman"/>
              <a:cs typeface="Times New Roman"/>
              <a:sym typeface="Times New Roman"/>
            </a:endParaRPr>
          </a:p>
          <a:p>
            <a:pPr indent="0" lvl="0" marL="0" rtl="0" algn="l">
              <a:lnSpc>
                <a:spcPct val="115000"/>
              </a:lnSpc>
              <a:spcBef>
                <a:spcPts val="1200"/>
              </a:spcBef>
              <a:spcAft>
                <a:spcPts val="0"/>
              </a:spcAft>
              <a:buClr>
                <a:schemeClr val="dk1"/>
              </a:buClr>
              <a:buSzPts val="1100"/>
              <a:buFont typeface="Arial"/>
              <a:buNone/>
            </a:pPr>
            <a:r>
              <a:rPr b="1" lang="en-US" sz="1600">
                <a:solidFill>
                  <a:schemeClr val="dk1"/>
                </a:solidFill>
                <a:latin typeface="Times New Roman"/>
                <a:ea typeface="Times New Roman"/>
                <a:cs typeface="Times New Roman"/>
                <a:sym typeface="Times New Roman"/>
              </a:rPr>
              <a:t>User Story 7 – As a user, I want to have a new exercise to focus my mind</a:t>
            </a:r>
            <a:r>
              <a:rPr b="1" lang="en-US" sz="1200">
                <a:solidFill>
                  <a:schemeClr val="dk1"/>
                </a:solidFill>
                <a:latin typeface="Times New Roman"/>
                <a:ea typeface="Times New Roman"/>
                <a:cs typeface="Times New Roman"/>
                <a:sym typeface="Times New Roman"/>
              </a:rPr>
              <a:t>. </a:t>
            </a:r>
            <a:endParaRPr b="1" sz="1200">
              <a:solidFill>
                <a:schemeClr val="dk1"/>
              </a:solidFill>
              <a:latin typeface="Times New Roman"/>
              <a:ea typeface="Times New Roman"/>
              <a:cs typeface="Times New Roman"/>
              <a:sym typeface="Times New Roman"/>
            </a:endParaRPr>
          </a:p>
          <a:p>
            <a:pPr indent="0" lvl="0" marL="0" rtl="0" algn="l">
              <a:lnSpc>
                <a:spcPct val="150000"/>
              </a:lnSpc>
              <a:spcBef>
                <a:spcPts val="1200"/>
              </a:spcBef>
              <a:spcAft>
                <a:spcPts val="0"/>
              </a:spcAft>
              <a:buSzPts val="1800"/>
              <a:buNone/>
            </a:pPr>
            <a:r>
              <a:t/>
            </a:r>
            <a:endParaRPr b="1" sz="1200">
              <a:solidFill>
                <a:schemeClr val="dk1"/>
              </a:solidFill>
              <a:latin typeface="Times New Roman"/>
              <a:ea typeface="Times New Roman"/>
              <a:cs typeface="Times New Roman"/>
              <a:sym typeface="Times New Roman"/>
            </a:endParaRPr>
          </a:p>
        </p:txBody>
      </p:sp>
      <p:sp>
        <p:nvSpPr>
          <p:cNvPr id="218" name="Google Shape;218;p8"/>
          <p:cNvSpPr txBox="1"/>
          <p:nvPr>
            <p:ph type="title"/>
          </p:nvPr>
        </p:nvSpPr>
        <p:spPr>
          <a:xfrm>
            <a:off x="3282203" y="819848"/>
            <a:ext cx="7902877" cy="747456"/>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accent3"/>
              </a:buClr>
              <a:buSzPts val="3200"/>
              <a:buFont typeface="Arial"/>
              <a:buNone/>
            </a:pPr>
            <a:r>
              <a:rPr lang="en-US">
                <a:solidFill>
                  <a:schemeClr val="dk1"/>
                </a:solidFill>
                <a:latin typeface="Times New Roman"/>
                <a:ea typeface="Times New Roman"/>
                <a:cs typeface="Times New Roman"/>
                <a:sym typeface="Times New Roman"/>
              </a:rPr>
              <a:t>User Stories</a:t>
            </a:r>
            <a:endParaRPr>
              <a:solidFill>
                <a:schemeClr val="dk1"/>
              </a:solidFill>
              <a:latin typeface="Times New Roman"/>
              <a:ea typeface="Times New Roman"/>
              <a:cs typeface="Times New Roman"/>
              <a:sym typeface="Times New Roman"/>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g13c36331a69_1_3"/>
          <p:cNvSpPr txBox="1"/>
          <p:nvPr>
            <p:ph type="title"/>
          </p:nvPr>
        </p:nvSpPr>
        <p:spPr>
          <a:xfrm>
            <a:off x="2975703" y="307223"/>
            <a:ext cx="7902900" cy="7476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accent3"/>
              </a:buClr>
              <a:buSzPts val="3200"/>
              <a:buFont typeface="Arial"/>
              <a:buNone/>
            </a:pPr>
            <a:r>
              <a:rPr lang="en-US">
                <a:solidFill>
                  <a:schemeClr val="dk1"/>
                </a:solidFill>
                <a:latin typeface="Times New Roman"/>
                <a:ea typeface="Times New Roman"/>
                <a:cs typeface="Times New Roman"/>
                <a:sym typeface="Times New Roman"/>
              </a:rPr>
              <a:t>Prototype (Figma) User Interface Design</a:t>
            </a:r>
            <a:endParaRPr>
              <a:solidFill>
                <a:schemeClr val="dk1"/>
              </a:solidFill>
              <a:latin typeface="Times New Roman"/>
              <a:ea typeface="Times New Roman"/>
              <a:cs typeface="Times New Roman"/>
              <a:sym typeface="Times New Roman"/>
            </a:endParaRPr>
          </a:p>
        </p:txBody>
      </p:sp>
      <p:pic>
        <p:nvPicPr>
          <p:cNvPr id="224" name="Google Shape;224;g13c36331a69_1_3"/>
          <p:cNvPicPr preferRelativeResize="0"/>
          <p:nvPr/>
        </p:nvPicPr>
        <p:blipFill>
          <a:blip r:embed="rId3">
            <a:alphaModFix/>
          </a:blip>
          <a:stretch>
            <a:fillRect/>
          </a:stretch>
        </p:blipFill>
        <p:spPr>
          <a:xfrm>
            <a:off x="2975700" y="1086925"/>
            <a:ext cx="7621102" cy="5582449"/>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p11"/>
          <p:cNvSpPr txBox="1"/>
          <p:nvPr>
            <p:ph idx="1" type="body"/>
          </p:nvPr>
        </p:nvSpPr>
        <p:spPr>
          <a:xfrm>
            <a:off x="545300" y="1852475"/>
            <a:ext cx="3802800" cy="19704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3F3F3F"/>
              </a:buClr>
              <a:buSzPts val="1800"/>
              <a:buNone/>
            </a:pPr>
            <a:r>
              <a:rPr lang="en-US" sz="2200">
                <a:latin typeface="Times New Roman"/>
                <a:ea typeface="Times New Roman"/>
                <a:cs typeface="Times New Roman"/>
                <a:sym typeface="Times New Roman"/>
              </a:rPr>
              <a:t>Created and implemented a brand new exercise for users to clear their mind and hone their focus.</a:t>
            </a:r>
            <a:endParaRPr sz="2200">
              <a:latin typeface="Times New Roman"/>
              <a:ea typeface="Times New Roman"/>
              <a:cs typeface="Times New Roman"/>
              <a:sym typeface="Times New Roman"/>
            </a:endParaRPr>
          </a:p>
        </p:txBody>
      </p:sp>
      <p:sp>
        <p:nvSpPr>
          <p:cNvPr id="230" name="Google Shape;230;p11"/>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2800"/>
              <a:buFont typeface="Arial"/>
              <a:buNone/>
            </a:pPr>
            <a:r>
              <a:rPr lang="en-US">
                <a:solidFill>
                  <a:schemeClr val="dk1"/>
                </a:solidFill>
                <a:latin typeface="Times New Roman"/>
                <a:ea typeface="Times New Roman"/>
                <a:cs typeface="Times New Roman"/>
                <a:sym typeface="Times New Roman"/>
              </a:rPr>
              <a:t>New Exercise</a:t>
            </a:r>
            <a:endParaRPr>
              <a:solidFill>
                <a:schemeClr val="dk1"/>
              </a:solidFill>
              <a:latin typeface="Times New Roman"/>
              <a:ea typeface="Times New Roman"/>
              <a:cs typeface="Times New Roman"/>
              <a:sym typeface="Times New Roman"/>
            </a:endParaRPr>
          </a:p>
        </p:txBody>
      </p:sp>
      <p:pic>
        <p:nvPicPr>
          <p:cNvPr id="231" name="Google Shape;231;p11"/>
          <p:cNvPicPr preferRelativeResize="0"/>
          <p:nvPr/>
        </p:nvPicPr>
        <p:blipFill>
          <a:blip r:embed="rId3">
            <a:alphaModFix/>
          </a:blip>
          <a:stretch>
            <a:fillRect/>
          </a:stretch>
        </p:blipFill>
        <p:spPr>
          <a:xfrm>
            <a:off x="6363050" y="999100"/>
            <a:ext cx="2088450" cy="4539200"/>
          </a:xfrm>
          <a:prstGeom prst="rect">
            <a:avLst/>
          </a:prstGeom>
          <a:noFill/>
          <a:ln>
            <a:noFill/>
          </a:ln>
        </p:spPr>
      </p:pic>
      <p:pic>
        <p:nvPicPr>
          <p:cNvPr id="232" name="Google Shape;232;p11"/>
          <p:cNvPicPr preferRelativeResize="0"/>
          <p:nvPr/>
        </p:nvPicPr>
        <p:blipFill>
          <a:blip r:embed="rId4">
            <a:alphaModFix/>
          </a:blip>
          <a:stretch>
            <a:fillRect/>
          </a:stretch>
        </p:blipFill>
        <p:spPr>
          <a:xfrm>
            <a:off x="8887125" y="1005338"/>
            <a:ext cx="2088450" cy="4526734"/>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p10"/>
          <p:cNvSpPr txBox="1"/>
          <p:nvPr>
            <p:ph idx="1"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3F3F3F"/>
              </a:buClr>
              <a:buSzPts val="1800"/>
              <a:buNone/>
            </a:pPr>
            <a:r>
              <a:rPr lang="en-US" sz="2200">
                <a:latin typeface="Times New Roman"/>
                <a:ea typeface="Times New Roman"/>
                <a:cs typeface="Times New Roman"/>
                <a:sym typeface="Times New Roman"/>
              </a:rPr>
              <a:t>Improved the design of the exercise selection screen to be more appealing to the users and to allow for another exercise to added in the future.</a:t>
            </a:r>
            <a:endParaRPr sz="2200">
              <a:latin typeface="Times New Roman"/>
              <a:ea typeface="Times New Roman"/>
              <a:cs typeface="Times New Roman"/>
              <a:sym typeface="Times New Roman"/>
            </a:endParaRPr>
          </a:p>
        </p:txBody>
      </p:sp>
      <p:sp>
        <p:nvSpPr>
          <p:cNvPr id="238" name="Google Shape;238;p10"/>
          <p:cNvSpPr txBox="1"/>
          <p:nvPr>
            <p:ph type="title"/>
          </p:nvPr>
        </p:nvSpPr>
        <p:spPr>
          <a:xfrm>
            <a:off x="545301" y="1039200"/>
            <a:ext cx="4039800" cy="5640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2800"/>
              <a:buFont typeface="Arial"/>
              <a:buNone/>
            </a:pPr>
            <a:r>
              <a:rPr lang="en-US">
                <a:solidFill>
                  <a:schemeClr val="dk1"/>
                </a:solidFill>
                <a:latin typeface="Times New Roman"/>
                <a:ea typeface="Times New Roman"/>
                <a:cs typeface="Times New Roman"/>
                <a:sym typeface="Times New Roman"/>
              </a:rPr>
              <a:t>Exercise Selection </a:t>
            </a:r>
            <a:r>
              <a:rPr lang="en-US">
                <a:solidFill>
                  <a:schemeClr val="dk1"/>
                </a:solidFill>
                <a:latin typeface="Times New Roman"/>
                <a:ea typeface="Times New Roman"/>
                <a:cs typeface="Times New Roman"/>
                <a:sym typeface="Times New Roman"/>
              </a:rPr>
              <a:t>Screen</a:t>
            </a:r>
            <a:endParaRPr>
              <a:solidFill>
                <a:schemeClr val="dk1"/>
              </a:solidFill>
              <a:latin typeface="Times New Roman"/>
              <a:ea typeface="Times New Roman"/>
              <a:cs typeface="Times New Roman"/>
              <a:sym typeface="Times New Roman"/>
            </a:endParaRPr>
          </a:p>
        </p:txBody>
      </p:sp>
      <p:sp>
        <p:nvSpPr>
          <p:cNvPr id="239" name="Google Shape;239;p10"/>
          <p:cNvSpPr txBox="1"/>
          <p:nvPr/>
        </p:nvSpPr>
        <p:spPr>
          <a:xfrm>
            <a:off x="6719719" y="960375"/>
            <a:ext cx="857100" cy="477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900"/>
              <a:buFont typeface="Arial"/>
              <a:buNone/>
            </a:pPr>
            <a:r>
              <a:rPr b="0" i="0" lang="en-US" sz="1900" u="none" cap="none" strike="noStrike">
                <a:solidFill>
                  <a:schemeClr val="lt1"/>
                </a:solidFill>
                <a:latin typeface="Times New Roman"/>
                <a:ea typeface="Times New Roman"/>
                <a:cs typeface="Times New Roman"/>
                <a:sym typeface="Times New Roman"/>
              </a:rPr>
              <a:t>New</a:t>
            </a:r>
            <a:endParaRPr b="0" i="0" sz="1900" u="none" cap="none" strike="noStrike">
              <a:solidFill>
                <a:schemeClr val="lt1"/>
              </a:solidFill>
              <a:latin typeface="Times New Roman"/>
              <a:ea typeface="Times New Roman"/>
              <a:cs typeface="Times New Roman"/>
              <a:sym typeface="Times New Roman"/>
            </a:endParaRPr>
          </a:p>
        </p:txBody>
      </p:sp>
      <p:sp>
        <p:nvSpPr>
          <p:cNvPr id="240" name="Google Shape;240;p10"/>
          <p:cNvSpPr txBox="1"/>
          <p:nvPr/>
        </p:nvSpPr>
        <p:spPr>
          <a:xfrm>
            <a:off x="9484132" y="960375"/>
            <a:ext cx="857100" cy="477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900"/>
              <a:buFont typeface="Arial"/>
              <a:buNone/>
            </a:pPr>
            <a:r>
              <a:rPr b="0" i="0" lang="en-US" sz="1900" u="none" cap="none" strike="noStrike">
                <a:solidFill>
                  <a:schemeClr val="lt1"/>
                </a:solidFill>
                <a:latin typeface="Times New Roman"/>
                <a:ea typeface="Times New Roman"/>
                <a:cs typeface="Times New Roman"/>
                <a:sym typeface="Times New Roman"/>
              </a:rPr>
              <a:t>Old</a:t>
            </a:r>
            <a:endParaRPr b="0" i="0" sz="1900" u="none" cap="none" strike="noStrike">
              <a:solidFill>
                <a:schemeClr val="lt1"/>
              </a:solidFill>
              <a:latin typeface="Times New Roman"/>
              <a:ea typeface="Times New Roman"/>
              <a:cs typeface="Times New Roman"/>
              <a:sym typeface="Times New Roman"/>
            </a:endParaRPr>
          </a:p>
        </p:txBody>
      </p:sp>
      <p:pic>
        <p:nvPicPr>
          <p:cNvPr id="241" name="Google Shape;241;p10"/>
          <p:cNvPicPr preferRelativeResize="0"/>
          <p:nvPr/>
        </p:nvPicPr>
        <p:blipFill>
          <a:blip r:embed="rId3">
            <a:alphaModFix/>
          </a:blip>
          <a:stretch>
            <a:fillRect/>
          </a:stretch>
        </p:blipFill>
        <p:spPr>
          <a:xfrm>
            <a:off x="6191625" y="1360275"/>
            <a:ext cx="1913300" cy="4137451"/>
          </a:xfrm>
          <a:prstGeom prst="rect">
            <a:avLst/>
          </a:prstGeom>
          <a:noFill/>
          <a:ln>
            <a:noFill/>
          </a:ln>
        </p:spPr>
      </p:pic>
      <p:pic>
        <p:nvPicPr>
          <p:cNvPr id="242" name="Google Shape;242;p10"/>
          <p:cNvPicPr preferRelativeResize="0"/>
          <p:nvPr/>
        </p:nvPicPr>
        <p:blipFill>
          <a:blip r:embed="rId4">
            <a:alphaModFix/>
          </a:blip>
          <a:stretch>
            <a:fillRect/>
          </a:stretch>
        </p:blipFill>
        <p:spPr>
          <a:xfrm>
            <a:off x="8956023" y="1359050"/>
            <a:ext cx="1913300" cy="413988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g13c3efa65ca_0_24"/>
          <p:cNvSpPr txBox="1"/>
          <p:nvPr>
            <p:ph idx="1" type="body"/>
          </p:nvPr>
        </p:nvSpPr>
        <p:spPr>
          <a:xfrm>
            <a:off x="545290" y="1852474"/>
            <a:ext cx="3802800" cy="32808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3F3F3F"/>
              </a:buClr>
              <a:buSzPts val="1800"/>
              <a:buNone/>
            </a:pPr>
            <a:r>
              <a:rPr lang="en-US" sz="2200">
                <a:latin typeface="Times New Roman"/>
                <a:ea typeface="Times New Roman"/>
                <a:cs typeface="Times New Roman"/>
                <a:sym typeface="Times New Roman"/>
              </a:rPr>
              <a:t>A new page has been added for users to view their responses from previous days. This will help them identify consistent areas of difficulty and track changes in their feelings over time.</a:t>
            </a:r>
            <a:endParaRPr sz="2200">
              <a:latin typeface="Times New Roman"/>
              <a:ea typeface="Times New Roman"/>
              <a:cs typeface="Times New Roman"/>
              <a:sym typeface="Times New Roman"/>
            </a:endParaRPr>
          </a:p>
        </p:txBody>
      </p:sp>
      <p:sp>
        <p:nvSpPr>
          <p:cNvPr id="248" name="Google Shape;248;g13c3efa65ca_0_24"/>
          <p:cNvSpPr txBox="1"/>
          <p:nvPr>
            <p:ph type="title"/>
          </p:nvPr>
        </p:nvSpPr>
        <p:spPr>
          <a:xfrm>
            <a:off x="545290" y="1039190"/>
            <a:ext cx="3802800" cy="5640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2800"/>
              <a:buFont typeface="Arial"/>
              <a:buNone/>
            </a:pPr>
            <a:r>
              <a:rPr lang="en-US">
                <a:solidFill>
                  <a:schemeClr val="dk1"/>
                </a:solidFill>
                <a:latin typeface="Times New Roman"/>
                <a:ea typeface="Times New Roman"/>
                <a:cs typeface="Times New Roman"/>
                <a:sym typeface="Times New Roman"/>
              </a:rPr>
              <a:t>Daily Dashboard</a:t>
            </a:r>
            <a:endParaRPr>
              <a:solidFill>
                <a:schemeClr val="dk1"/>
              </a:solidFill>
              <a:latin typeface="Times New Roman"/>
              <a:ea typeface="Times New Roman"/>
              <a:cs typeface="Times New Roman"/>
              <a:sym typeface="Times New Roman"/>
            </a:endParaRPr>
          </a:p>
        </p:txBody>
      </p:sp>
      <p:pic>
        <p:nvPicPr>
          <p:cNvPr id="249" name="Google Shape;249;g13c3efa65ca_0_24"/>
          <p:cNvPicPr preferRelativeResize="0"/>
          <p:nvPr/>
        </p:nvPicPr>
        <p:blipFill>
          <a:blip r:embed="rId3">
            <a:alphaModFix/>
          </a:blip>
          <a:stretch>
            <a:fillRect/>
          </a:stretch>
        </p:blipFill>
        <p:spPr>
          <a:xfrm>
            <a:off x="7641950" y="1028087"/>
            <a:ext cx="2269675" cy="492957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sp>
        <p:nvSpPr>
          <p:cNvPr id="254" name="Google Shape;254;g13c3efa65ca_0_17"/>
          <p:cNvSpPr txBox="1"/>
          <p:nvPr>
            <p:ph idx="1" type="body"/>
          </p:nvPr>
        </p:nvSpPr>
        <p:spPr>
          <a:xfrm>
            <a:off x="545290" y="1852474"/>
            <a:ext cx="3802800" cy="32808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3F3F3F"/>
              </a:buClr>
              <a:buSzPts val="1800"/>
              <a:buNone/>
            </a:pPr>
            <a:r>
              <a:rPr lang="en-US" sz="2200">
                <a:latin typeface="Times New Roman"/>
                <a:ea typeface="Times New Roman"/>
                <a:cs typeface="Times New Roman"/>
                <a:sym typeface="Times New Roman"/>
              </a:rPr>
              <a:t>Created and implemented a new Firebase database that stores the user’s account information as well as their responses severals questions posed throughout the app.</a:t>
            </a:r>
            <a:endParaRPr sz="2200">
              <a:latin typeface="Times New Roman"/>
              <a:ea typeface="Times New Roman"/>
              <a:cs typeface="Times New Roman"/>
              <a:sym typeface="Times New Roman"/>
            </a:endParaRPr>
          </a:p>
        </p:txBody>
      </p:sp>
      <p:sp>
        <p:nvSpPr>
          <p:cNvPr id="255" name="Google Shape;255;g13c3efa65ca_0_17"/>
          <p:cNvSpPr txBox="1"/>
          <p:nvPr>
            <p:ph type="title"/>
          </p:nvPr>
        </p:nvSpPr>
        <p:spPr>
          <a:xfrm>
            <a:off x="135050" y="1039200"/>
            <a:ext cx="4774500" cy="5640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2800"/>
              <a:buFont typeface="Arial"/>
              <a:buNone/>
            </a:pPr>
            <a:r>
              <a:rPr lang="en-US">
                <a:solidFill>
                  <a:schemeClr val="dk1"/>
                </a:solidFill>
                <a:latin typeface="Times New Roman"/>
                <a:ea typeface="Times New Roman"/>
                <a:cs typeface="Times New Roman"/>
                <a:sym typeface="Times New Roman"/>
              </a:rPr>
              <a:t>Database Implementation</a:t>
            </a:r>
            <a:endParaRPr>
              <a:solidFill>
                <a:schemeClr val="dk1"/>
              </a:solidFill>
              <a:latin typeface="Times New Roman"/>
              <a:ea typeface="Times New Roman"/>
              <a:cs typeface="Times New Roman"/>
              <a:sym typeface="Times New Roman"/>
            </a:endParaRPr>
          </a:p>
        </p:txBody>
      </p:sp>
      <p:pic>
        <p:nvPicPr>
          <p:cNvPr id="256" name="Google Shape;256;g13c3efa65ca_0_17"/>
          <p:cNvPicPr preferRelativeResize="0"/>
          <p:nvPr/>
        </p:nvPicPr>
        <p:blipFill>
          <a:blip r:embed="rId3">
            <a:alphaModFix/>
          </a:blip>
          <a:stretch>
            <a:fillRect/>
          </a:stretch>
        </p:blipFill>
        <p:spPr>
          <a:xfrm>
            <a:off x="5061950" y="418475"/>
            <a:ext cx="6977650" cy="5233238"/>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FIU Real Triumphs Template">
  <a:themeElements>
    <a:clrScheme name="FIU Brand">
      <a:dk1>
        <a:srgbClr val="000000"/>
      </a:dk1>
      <a:lt1>
        <a:srgbClr val="FFFFFF"/>
      </a:lt1>
      <a:dk2>
        <a:srgbClr val="000000"/>
      </a:dk2>
      <a:lt2>
        <a:srgbClr val="F8F8F8"/>
      </a:lt2>
      <a:accent1>
        <a:srgbClr val="052950"/>
      </a:accent1>
      <a:accent2>
        <a:srgbClr val="B6862C"/>
      </a:accent2>
      <a:accent3>
        <a:srgbClr val="CC0066"/>
      </a:accent3>
      <a:accent4>
        <a:srgbClr val="00FFFF"/>
      </a:accent4>
      <a:accent5>
        <a:srgbClr val="FFFFFF"/>
      </a:accent5>
      <a:accent6>
        <a:srgbClr val="FFCC00"/>
      </a:accent6>
      <a:hlink>
        <a:srgbClr val="CC0066"/>
      </a:hlink>
      <a:folHlink>
        <a:srgbClr val="CC00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2020-08-12T18:54:24Z</dcterms:created>
  <dc:creator>Andrea Plasencia</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0x010100CCBF305E6E409946AD1DA7014EE1833A</vt:lpwstr>
  </property>
</Properties>
</file>