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sldIdLst>
    <p:sldId id="288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26" d="100"/>
          <a:sy n="26" d="100"/>
        </p:scale>
        <p:origin x="199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1318197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2054" y="30770278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&lt;Dept/School Name&gt;</a:t>
            </a:r>
          </a:p>
          <a:p>
            <a:pPr algn="ctr"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&lt;Semester&gt; &lt;Year&gt; 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&lt;Project Title&gt;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&lt;Students’ Name&gt;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Affiliation&gt; (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different from Instructor and where applicable)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 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Name&gt;,</a:t>
            </a:r>
            <a:r>
              <a:rPr lang="en-US" altLang="ja-JP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B6FD875-CC37-4A92-820D-612F280EE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1136650"/>
            <a:ext cx="318135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Dept/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logo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FDA6B89D-5364-49FB-A2EB-D113A739A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87911" y="1006908"/>
            <a:ext cx="459677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here other applicable logos such as government or corporate sponsors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6920483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69125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6959881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143039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1430394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143433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DA85E364-5CE3-4A69-A7C0-17AFBE0E5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647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85BFBFB-1974-4A7B-AC40-FEAEC2B25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2428" y="232193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D1C19103-1A8B-4765-B64D-44A485C1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547" y="2325874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33" name="TextBox 18">
            <a:extLst>
              <a:ext uri="{FF2B5EF4-FFF2-40B4-BE49-F238E27FC236}">
                <a16:creationId xmlns:a16="http://schemas.microsoft.com/office/drawing/2014/main" id="{18496761-D7B8-4CF7-A574-6C8145560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7413030"/>
            <a:ext cx="42210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i="1" dirty="0">
                <a:solidFill>
                  <a:srgbClr val="C00000"/>
                </a:solidFill>
              </a:rPr>
              <a:t>ATTENTION: Subheadings shown above is a recommended structure for a research/scientific poster. Main elements of a poster are Introduction, Research and Conclusion. Researchers can customize the section headers based on their projects’ needs. REMOVE THIS TEXT ONCE YOU START WORKING ON YOUR POSTER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BB2003-4EAF-5C30-F0BE-F8EE040F4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3111</TotalTime>
  <Words>198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Edward Briscoe</cp:lastModifiedBy>
  <cp:revision>80</cp:revision>
  <dcterms:created xsi:type="dcterms:W3CDTF">2019-06-25T19:12:02Z</dcterms:created>
  <dcterms:modified xsi:type="dcterms:W3CDTF">2023-04-19T19:48:10Z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