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88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6" d="100"/>
          <a:sy n="26" d="100"/>
        </p:scale>
        <p:origin x="19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C7FC40-5F91-3F8A-C4B3-A7F1AC009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3110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78</cp:revision>
  <dcterms:created xsi:type="dcterms:W3CDTF">2019-06-25T19:12:02Z</dcterms:created>
  <dcterms:modified xsi:type="dcterms:W3CDTF">2023-04-19T19:46:38Z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