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0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0" d="100"/>
          <a:sy n="20" d="100"/>
        </p:scale>
        <p:origin x="3432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144102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3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4835" y="335034"/>
            <a:ext cx="18516600" cy="25545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1485" y="3102761"/>
            <a:ext cx="26403300" cy="325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26EA7925-390E-4E64-852E-76771083D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820" y="724297"/>
            <a:ext cx="238601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37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37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2" name="TextBox 42">
            <a:extLst>
              <a:ext uri="{FF2B5EF4-FFF2-40B4-BE49-F238E27FC236}">
                <a16:creationId xmlns:a16="http://schemas.microsoft.com/office/drawing/2014/main" id="{C50A86DF-2F11-445E-88D9-9EB24204D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4868" y="626990"/>
            <a:ext cx="3447582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7476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747041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750591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17152826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1715282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1718237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2764135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1799" y="2764135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47" name="Text Box 19">
            <a:extLst>
              <a:ext uri="{FF2B5EF4-FFF2-40B4-BE49-F238E27FC236}">
                <a16:creationId xmlns:a16="http://schemas.microsoft.com/office/drawing/2014/main" id="{109ED16E-5B5C-42C5-A73B-0B225F50B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2767090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FDA5E149-9289-465B-8F07-547C06015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440" y="37847726"/>
            <a:ext cx="316579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6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0E923E-7683-F08F-4234-1E2691952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918400" cy="438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8883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CC3FD7BA-C022-4300-9A0D-9BB4DC0395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3113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82</cp:revision>
  <dcterms:created xsi:type="dcterms:W3CDTF">2019-06-25T19:12:02Z</dcterms:created>
  <dcterms:modified xsi:type="dcterms:W3CDTF">2023-04-19T19:45:42Z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