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3" r:id="rId4"/>
  </p:sldMasterIdLst>
  <p:sldIdLst>
    <p:sldId id="288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E3F"/>
    <a:srgbClr val="00FFF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8"/>
    <p:restoredTop sz="94694"/>
  </p:normalViewPr>
  <p:slideViewPr>
    <p:cSldViewPr snapToGrid="0" snapToObjects="1">
      <p:cViewPr varScale="1">
        <p:scale>
          <a:sx n="26" d="100"/>
          <a:sy n="26" d="100"/>
        </p:scale>
        <p:origin x="1992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5DCD6FC0-9A53-41D4-9AF0-D98C1BD0FD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6797" y="1016276"/>
            <a:ext cx="3641446" cy="31268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CE4101A-4EAF-4CCB-8625-174A47CD7243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5751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5DB903B-98F2-42E8-93EE-8D99890072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308" y="1089188"/>
            <a:ext cx="3641448" cy="31268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94988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5DB903B-98F2-42E8-93EE-8D99890072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221" y="30227620"/>
            <a:ext cx="2651530" cy="227685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9CE1F4-64CC-475B-AD92-B190038A1D37}"/>
              </a:ext>
            </a:extLst>
          </p:cNvPr>
          <p:cNvSpPr/>
          <p:nvPr userDrawn="1"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0"/>
          </a:p>
        </p:txBody>
      </p:sp>
    </p:spTree>
    <p:extLst>
      <p:ext uri="{BB962C8B-B14F-4D97-AF65-F5344CB8AC3E}">
        <p14:creationId xmlns:p14="http://schemas.microsoft.com/office/powerpoint/2010/main" val="3058827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3AA6CF3-8F5C-40B7-87B4-14179EAE8FF0}"/>
              </a:ext>
            </a:extLst>
          </p:cNvPr>
          <p:cNvSpPr/>
          <p:nvPr userDrawn="1"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E76EEA-1C1C-4E16-A425-AC142D1507D4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8B13F625-B1D2-431F-8371-8144586D6C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4221" y="30229645"/>
            <a:ext cx="2646812" cy="227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165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272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14" r:id="rId2"/>
    <p:sldLayoutId id="2147483715" r:id="rId3"/>
    <p:sldLayoutId id="2147483702" r:id="rId4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b="1" kern="1200">
          <a:solidFill>
            <a:schemeClr val="bg1"/>
          </a:solidFill>
          <a:latin typeface="Neue Haas Grotesk Text Pro" panose="020B0504020202020204" pitchFamily="34" charset="0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2">
            <a:extLst>
              <a:ext uri="{FF2B5EF4-FFF2-40B4-BE49-F238E27FC236}">
                <a16:creationId xmlns:a16="http://schemas.microsoft.com/office/drawing/2014/main" id="{D96A1848-809F-405A-BFAA-B46B4A55D5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2054" y="31318197"/>
            <a:ext cx="21444395" cy="813376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3991" tIns="36995" rIns="73991" bIns="36995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eaLnBrk="1" hangingPunct="1">
              <a:spcBef>
                <a:spcPct val="0"/>
              </a:spcBef>
              <a:buClr>
                <a:srgbClr val="3333CC"/>
              </a:buClr>
              <a:buFontTx/>
              <a:buNone/>
            </a:pP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material presented in this poster is based upon the work supported by XXXXX (</a:t>
            </a:r>
            <a:r>
              <a:rPr lang="en-US" alt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 of the project sponsor: federal, state or local government, or corporate partners, where applicable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). We/I thank XXXX for his/her/their assistance and mentorship that I/we received throughout the senior design project.</a:t>
            </a:r>
          </a:p>
        </p:txBody>
      </p:sp>
      <p:sp>
        <p:nvSpPr>
          <p:cNvPr id="5" name="Text Box 19">
            <a:extLst>
              <a:ext uri="{FF2B5EF4-FFF2-40B4-BE49-F238E27FC236}">
                <a16:creationId xmlns:a16="http://schemas.microsoft.com/office/drawing/2014/main" id="{9498F076-C398-4FAF-BD67-09AA1062EB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2054" y="30770278"/>
            <a:ext cx="4578237" cy="5479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43F7DBC2-9F0A-484E-9F67-47ED8F93A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617630"/>
            <a:ext cx="24688800" cy="2278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&lt;Dept/School Name&gt;</a:t>
            </a:r>
          </a:p>
          <a:p>
            <a:pPr algn="ctr" eaLnBrk="1" hangingPunct="1"/>
            <a:r>
              <a:rPr lang="en-US" altLang="en-US" sz="5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&lt;Semester&gt; &lt;Year&gt; Senior Design Project</a:t>
            </a:r>
          </a:p>
        </p:txBody>
      </p:sp>
      <p:sp>
        <p:nvSpPr>
          <p:cNvPr id="9" name="Text Box 12">
            <a:extLst>
              <a:ext uri="{FF2B5EF4-FFF2-40B4-BE49-F238E27FC236}">
                <a16:creationId xmlns:a16="http://schemas.microsoft.com/office/drawing/2014/main" id="{9780F14B-D22A-432C-BDFA-656CFE50CB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2979162"/>
            <a:ext cx="352044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>
                <a:solidFill>
                  <a:srgbClr val="081E3F"/>
                </a:solidFill>
              </a:rPr>
              <a:t>&lt;Project Title&gt;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Students: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&lt;Students’ Name&gt;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 Name&gt;,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&lt;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Affiliation&gt; (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different from Instructor and where applicable)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 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Name&gt;,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Florida International University</a:t>
            </a:r>
          </a:p>
        </p:txBody>
      </p:sp>
      <p:sp>
        <p:nvSpPr>
          <p:cNvPr id="11" name="TextBox 41">
            <a:extLst>
              <a:ext uri="{FF2B5EF4-FFF2-40B4-BE49-F238E27FC236}">
                <a16:creationId xmlns:a16="http://schemas.microsoft.com/office/drawing/2014/main" id="{EB6FD875-CC37-4A92-820D-612F280EE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513" y="1136650"/>
            <a:ext cx="3181350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Insert here Dept/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School logo</a:t>
            </a:r>
          </a:p>
        </p:txBody>
      </p:sp>
      <p:sp>
        <p:nvSpPr>
          <p:cNvPr id="13" name="TextBox 42">
            <a:extLst>
              <a:ext uri="{FF2B5EF4-FFF2-40B4-BE49-F238E27FC236}">
                <a16:creationId xmlns:a16="http://schemas.microsoft.com/office/drawing/2014/main" id="{FDA6B89D-5364-49FB-A2EB-D113A739AD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87911" y="1006908"/>
            <a:ext cx="4596776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Insert here other applicable logos such as government or corporate sponsors</a:t>
            </a:r>
          </a:p>
        </p:txBody>
      </p:sp>
      <p:sp>
        <p:nvSpPr>
          <p:cNvPr id="15" name="Text Box 19">
            <a:extLst>
              <a:ext uri="{FF2B5EF4-FFF2-40B4-BE49-F238E27FC236}">
                <a16:creationId xmlns:a16="http://schemas.microsoft.com/office/drawing/2014/main" id="{5030389D-1181-47B0-A953-D1F5FE764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6920483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7" name="Text Box 19">
            <a:extLst>
              <a:ext uri="{FF2B5EF4-FFF2-40B4-BE49-F238E27FC236}">
                <a16:creationId xmlns:a16="http://schemas.microsoft.com/office/drawing/2014/main" id="{7DFD6BD2-DC42-4F39-A3F6-2B6416BB4F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6912545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19" name="Text Box 19">
            <a:extLst>
              <a:ext uri="{FF2B5EF4-FFF2-40B4-BE49-F238E27FC236}">
                <a16:creationId xmlns:a16="http://schemas.microsoft.com/office/drawing/2014/main" id="{D118C079-A883-4833-AA8B-75400F8F16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6959881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21" name="Text Box 19">
            <a:extLst>
              <a:ext uri="{FF2B5EF4-FFF2-40B4-BE49-F238E27FC236}">
                <a16:creationId xmlns:a16="http://schemas.microsoft.com/office/drawing/2014/main" id="{100C4655-EDAB-4657-AC1A-771384442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1430394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23" name="Text Box 19">
            <a:extLst>
              <a:ext uri="{FF2B5EF4-FFF2-40B4-BE49-F238E27FC236}">
                <a16:creationId xmlns:a16="http://schemas.microsoft.com/office/drawing/2014/main" id="{13340458-D039-4B48-ABAA-F2B277310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14303945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OBJECT DESIGN</a:t>
            </a:r>
          </a:p>
        </p:txBody>
      </p:sp>
      <p:sp>
        <p:nvSpPr>
          <p:cNvPr id="25" name="Text Box 19">
            <a:extLst>
              <a:ext uri="{FF2B5EF4-FFF2-40B4-BE49-F238E27FC236}">
                <a16:creationId xmlns:a16="http://schemas.microsoft.com/office/drawing/2014/main" id="{26AD7F49-496E-4580-8A7F-313C7CE12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14343344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27" name="Text Box 19">
            <a:extLst>
              <a:ext uri="{FF2B5EF4-FFF2-40B4-BE49-F238E27FC236}">
                <a16:creationId xmlns:a16="http://schemas.microsoft.com/office/drawing/2014/main" id="{DA85E364-5CE3-4A69-A7C0-17AFBE0E5F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2321934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29" name="Text Box 19">
            <a:extLst>
              <a:ext uri="{FF2B5EF4-FFF2-40B4-BE49-F238E27FC236}">
                <a16:creationId xmlns:a16="http://schemas.microsoft.com/office/drawing/2014/main" id="{A85BFBFB-1974-4A7B-AC40-FEAEC2B25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2321934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31" name="Text Box 19">
            <a:extLst>
              <a:ext uri="{FF2B5EF4-FFF2-40B4-BE49-F238E27FC236}">
                <a16:creationId xmlns:a16="http://schemas.microsoft.com/office/drawing/2014/main" id="{D1C19103-1A8B-4765-B64D-44A485C13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23258744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REFERENCES</a:t>
            </a:r>
          </a:p>
        </p:txBody>
      </p:sp>
      <p:sp>
        <p:nvSpPr>
          <p:cNvPr id="33" name="TextBox 18">
            <a:extLst>
              <a:ext uri="{FF2B5EF4-FFF2-40B4-BE49-F238E27FC236}">
                <a16:creationId xmlns:a16="http://schemas.microsoft.com/office/drawing/2014/main" id="{18496761-D7B8-4CF7-A574-6C81455603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513" y="27413030"/>
            <a:ext cx="4221061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200" i="1" dirty="0">
                <a:solidFill>
                  <a:srgbClr val="C00000"/>
                </a:solidFill>
              </a:rPr>
              <a:t>ATTENTION: Subheadings shown above is a recommended structure for a research/scientific poster. Main elements of a poster are Introduction, Research and Conclusion. Researchers can customize the section headers based on their projects’ needs. REMOVE THIS TEXT ONCE YOU START WORKING ON YOUR POSTER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2F3FA1-0175-95A5-4EE7-4C0742E044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3891200" cy="3291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95391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1" ma:contentTypeDescription="Create a new document." ma:contentTypeScope="" ma:versionID="34c4b4d87fa1ec406602f89a3b17142f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56f2c5dca296fd1568866e8eb59c0a82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899C4F-194D-47FC-918D-4EED357B8EAD}">
  <ds:schemaRefs>
    <ds:schemaRef ds:uri="http://schemas.microsoft.com/office/2006/metadata/properties"/>
    <ds:schemaRef ds:uri="http://schemas.microsoft.com/office/infopath/2007/PartnerControls"/>
    <ds:schemaRef ds:uri="f1f308d3-4c92-402a-ab04-f7497706f561"/>
    <ds:schemaRef ds:uri="8234652b-4e88-4c30-a994-e272914a045d"/>
  </ds:schemaRefs>
</ds:datastoreItem>
</file>

<file path=customXml/itemProps2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9E7F3C-73E8-4102-91E1-3C97CD8CD5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3111</TotalTime>
  <Words>198</Words>
  <Application>Microsoft Macintosh PowerPoint</Application>
  <PresentationFormat>Custom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Neue Haas Grotesk Text Pro</vt:lpstr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Edward Briscoe</cp:lastModifiedBy>
  <cp:revision>80</cp:revision>
  <dcterms:created xsi:type="dcterms:W3CDTF">2019-06-25T19:12:02Z</dcterms:created>
  <dcterms:modified xsi:type="dcterms:W3CDTF">2023-04-19T19:57:34Z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