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88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6" d="100"/>
          <a:sy n="26" d="100"/>
        </p:scale>
        <p:origin x="19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D4589-F379-ECE5-8A56-22FD7CB6F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3111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80</cp:revision>
  <dcterms:created xsi:type="dcterms:W3CDTF">2019-06-25T19:12:02Z</dcterms:created>
  <dcterms:modified xsi:type="dcterms:W3CDTF">2023-04-19T19:54:11Z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