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3" r:id="rId4"/>
  </p:sldMasterIdLst>
  <p:sldIdLst>
    <p:sldId id="288" r:id="rId5"/>
  </p:sldIdLst>
  <p:sldSz cx="43891200" cy="3291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1E3F"/>
    <a:srgbClr val="00FFFF"/>
    <a:srgbClr val="CC0066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08"/>
    <p:restoredTop sz="94694"/>
  </p:normalViewPr>
  <p:slideViewPr>
    <p:cSldViewPr snapToGrid="0" snapToObjects="1">
      <p:cViewPr varScale="1">
        <p:scale>
          <a:sx n="26" d="100"/>
          <a:sy n="26" d="100"/>
        </p:scale>
        <p:origin x="1992" y="3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5DCD6FC0-9A53-41D4-9AF0-D98C1BD0FD9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96797" y="1016276"/>
            <a:ext cx="3641446" cy="312689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CE4101A-4EAF-4CCB-8625-174A47CD7243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315751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4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55DB903B-98F2-42E8-93EE-8D99890072A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7308" y="1089188"/>
            <a:ext cx="3641448" cy="312689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1839FC9-247D-4D7A-A2BE-015BBDA6CC8E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394988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4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55DB903B-98F2-42E8-93EE-8D99890072A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4221" y="30227620"/>
            <a:ext cx="2651530" cy="227685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1839FC9-247D-4D7A-A2BE-015BBDA6CC8E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9CE1F4-64CC-475B-AD92-B190038A1D37}"/>
              </a:ext>
            </a:extLst>
          </p:cNvPr>
          <p:cNvSpPr/>
          <p:nvPr userDrawn="1"/>
        </p:nvSpPr>
        <p:spPr>
          <a:xfrm>
            <a:off x="0" y="29233911"/>
            <a:ext cx="43891200" cy="395021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480"/>
          </a:p>
        </p:txBody>
      </p:sp>
    </p:spTree>
    <p:extLst>
      <p:ext uri="{BB962C8B-B14F-4D97-AF65-F5344CB8AC3E}">
        <p14:creationId xmlns:p14="http://schemas.microsoft.com/office/powerpoint/2010/main" val="30588270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3AA6CF3-8F5C-40B7-87B4-14179EAE8FF0}"/>
              </a:ext>
            </a:extLst>
          </p:cNvPr>
          <p:cNvSpPr/>
          <p:nvPr userDrawn="1"/>
        </p:nvSpPr>
        <p:spPr>
          <a:xfrm>
            <a:off x="0" y="29233911"/>
            <a:ext cx="43891200" cy="395021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48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5E76EEA-1C1C-4E16-A425-AC142D1507D4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8B13F625-B1D2-431F-8371-8144586D6C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4221" y="30229645"/>
            <a:ext cx="2646812" cy="2272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165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6272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714" r:id="rId2"/>
    <p:sldLayoutId id="2147483715" r:id="rId3"/>
    <p:sldLayoutId id="2147483702" r:id="rId4"/>
  </p:sldLayoutIdLst>
  <p:txStyles>
    <p:titleStyle>
      <a:lvl1pPr algn="l" defTabSz="3291840" rtl="0" eaLnBrk="1" latinLnBrk="0" hangingPunct="1">
        <a:lnSpc>
          <a:spcPct val="90000"/>
        </a:lnSpc>
        <a:spcBef>
          <a:spcPct val="0"/>
        </a:spcBef>
        <a:buNone/>
        <a:defRPr sz="15840" b="1" kern="1200">
          <a:solidFill>
            <a:schemeClr val="bg1"/>
          </a:solidFill>
          <a:latin typeface="Neue Haas Grotesk Text Pro" panose="020B0504020202020204" pitchFamily="34" charset="0"/>
          <a:ea typeface="+mj-ea"/>
          <a:cs typeface="+mj-cs"/>
        </a:defRPr>
      </a:lvl1pPr>
    </p:titleStyle>
    <p:bodyStyle>
      <a:lvl1pPr marL="822960" indent="-822960" algn="l" defTabSz="3291840" rtl="0" eaLnBrk="1" latinLnBrk="0" hangingPunct="1">
        <a:lnSpc>
          <a:spcPct val="90000"/>
        </a:lnSpc>
        <a:spcBef>
          <a:spcPts val="3600"/>
        </a:spcBef>
        <a:buFont typeface="Arial" panose="020B0604020202020204" pitchFamily="34" charset="0"/>
        <a:buChar char="•"/>
        <a:defRPr sz="1008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1pPr>
      <a:lvl2pPr marL="246888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864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2pPr>
      <a:lvl3pPr marL="411480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720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3pPr>
      <a:lvl4pPr marL="576072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4pPr>
      <a:lvl5pPr marL="740664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5pPr>
      <a:lvl6pPr marL="905256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1069848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234440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99032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1pPr>
      <a:lvl2pPr marL="164592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2pPr>
      <a:lvl3pPr marL="329184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6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4pPr>
      <a:lvl5pPr marL="658368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5pPr>
      <a:lvl6pPr marL="822960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987552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152144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16736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72">
            <a:extLst>
              <a:ext uri="{FF2B5EF4-FFF2-40B4-BE49-F238E27FC236}">
                <a16:creationId xmlns:a16="http://schemas.microsoft.com/office/drawing/2014/main" id="{D96A1848-809F-405A-BFAA-B46B4A55D5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32054" y="31318197"/>
            <a:ext cx="21444395" cy="813376"/>
          </a:xfrm>
          <a:prstGeom prst="rect">
            <a:avLst/>
          </a:prstGeom>
          <a:noFill/>
          <a:ln w="635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3991" tIns="36995" rIns="73991" bIns="36995" anchor="t">
            <a:spAutoFit/>
          </a:bodyPr>
          <a:lstStyle>
            <a:lvl1pPr marL="493713" indent="-493713"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indent="0" eaLnBrk="1" hangingPunct="1">
              <a:spcBef>
                <a:spcPct val="0"/>
              </a:spcBef>
              <a:buClr>
                <a:srgbClr val="3333CC"/>
              </a:buClr>
              <a:buFontTx/>
              <a:buNone/>
            </a:pPr>
            <a:r>
              <a:rPr lang="en-US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material presented in this poster is based upon the work supported by XXXXX (</a:t>
            </a:r>
            <a:r>
              <a:rPr lang="en-US" alt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name of the project sponsor: federal, state or local government, or corporate partners, where applicable</a:t>
            </a:r>
            <a:r>
              <a:rPr lang="en-US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). We/I thank XXXX for his/her/their assistance and mentorship that I/we received throughout the senior design project.</a:t>
            </a:r>
          </a:p>
        </p:txBody>
      </p:sp>
      <p:sp>
        <p:nvSpPr>
          <p:cNvPr id="5" name="Text Box 19">
            <a:extLst>
              <a:ext uri="{FF2B5EF4-FFF2-40B4-BE49-F238E27FC236}">
                <a16:creationId xmlns:a16="http://schemas.microsoft.com/office/drawing/2014/main" id="{9498F076-C398-4FAF-BD67-09AA1062EB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32054" y="30770278"/>
            <a:ext cx="4578237" cy="54791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rgbClr val="081E3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ACKNOWLEDGEMENT</a:t>
            </a:r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43F7DBC2-9F0A-484E-9F67-47ED8F93A3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01200" y="617630"/>
            <a:ext cx="24688800" cy="22780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&lt;Dept/School Name&gt;</a:t>
            </a:r>
          </a:p>
          <a:p>
            <a:pPr algn="ctr" eaLnBrk="1" hangingPunct="1"/>
            <a:r>
              <a:rPr lang="en-US" altLang="en-US" sz="5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&lt;Semester&gt; &lt;Year&gt; Senior Design Project</a:t>
            </a:r>
          </a:p>
        </p:txBody>
      </p:sp>
      <p:sp>
        <p:nvSpPr>
          <p:cNvPr id="9" name="Text Box 12">
            <a:extLst>
              <a:ext uri="{FF2B5EF4-FFF2-40B4-BE49-F238E27FC236}">
                <a16:creationId xmlns:a16="http://schemas.microsoft.com/office/drawing/2014/main" id="{9780F14B-D22A-432C-BDFA-656CFE50CB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43400" y="2979162"/>
            <a:ext cx="35204400" cy="322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3991" tIns="36995" rIns="73991" bIns="36995">
            <a:spAutoFit/>
          </a:bodyPr>
          <a:lstStyle>
            <a:lvl1pPr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0000" b="1" dirty="0">
                <a:solidFill>
                  <a:srgbClr val="081E3F"/>
                </a:solidFill>
              </a:rPr>
              <a:t>&lt;Project Title&gt;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Students: </a:t>
            </a:r>
            <a:r>
              <a:rPr lang="en-US" altLang="en-US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&lt;Students’ Name&gt;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Mentor:</a:t>
            </a:r>
            <a:r>
              <a:rPr lang="en-US" altLang="en-US" sz="35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en-US" sz="35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&lt;</a:t>
            </a:r>
            <a:r>
              <a:rPr lang="en-US" altLang="en-US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Mentor</a:t>
            </a:r>
            <a:r>
              <a:rPr lang="en-US" altLang="ja-JP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 Name&gt;,</a:t>
            </a:r>
            <a:r>
              <a:rPr lang="en-US" altLang="ja-JP" sz="35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&lt;</a:t>
            </a:r>
            <a:r>
              <a:rPr lang="en-US" altLang="ja-JP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Affiliation&gt; (</a:t>
            </a:r>
            <a:r>
              <a:rPr lang="en-US" altLang="ja-JP" sz="35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if different from Instructor and where applicable)</a:t>
            </a:r>
            <a:r>
              <a:rPr lang="en-US" altLang="ja-JP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Instructor/Faculty:</a:t>
            </a:r>
            <a:r>
              <a:rPr lang="en-US" altLang="en-US" sz="35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en-US" sz="35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&lt;</a:t>
            </a:r>
            <a:r>
              <a:rPr lang="en-US" altLang="en-US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Instructor/Faculty </a:t>
            </a:r>
            <a:r>
              <a:rPr lang="en-US" altLang="ja-JP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Name&gt;,</a:t>
            </a:r>
            <a:r>
              <a:rPr lang="en-US" altLang="ja-JP" sz="35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en-US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Florida International University</a:t>
            </a:r>
          </a:p>
        </p:txBody>
      </p:sp>
      <p:sp>
        <p:nvSpPr>
          <p:cNvPr id="11" name="TextBox 41">
            <a:extLst>
              <a:ext uri="{FF2B5EF4-FFF2-40B4-BE49-F238E27FC236}">
                <a16:creationId xmlns:a16="http://schemas.microsoft.com/office/drawing/2014/main" id="{EB6FD875-CC37-4A92-820D-612F280EE1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6513" y="1136650"/>
            <a:ext cx="3181350" cy="217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Insert here Dept/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School logo</a:t>
            </a:r>
          </a:p>
        </p:txBody>
      </p:sp>
      <p:sp>
        <p:nvSpPr>
          <p:cNvPr id="13" name="TextBox 42">
            <a:extLst>
              <a:ext uri="{FF2B5EF4-FFF2-40B4-BE49-F238E27FC236}">
                <a16:creationId xmlns:a16="http://schemas.microsoft.com/office/drawing/2014/main" id="{FDA6B89D-5364-49FB-A2EB-D113A739AD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87911" y="1006908"/>
            <a:ext cx="4596776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1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1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>
              <a:spcBef>
                <a:spcPct val="20000"/>
              </a:spcBef>
              <a:buChar char="–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>
              <a:spcBef>
                <a:spcPct val="20000"/>
              </a:spcBef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Insert here other applicable logos such as government or corporate sponsors</a:t>
            </a:r>
          </a:p>
        </p:txBody>
      </p:sp>
      <p:sp>
        <p:nvSpPr>
          <p:cNvPr id="15" name="Text Box 19">
            <a:extLst>
              <a:ext uri="{FF2B5EF4-FFF2-40B4-BE49-F238E27FC236}">
                <a16:creationId xmlns:a16="http://schemas.microsoft.com/office/drawing/2014/main" id="{5030389D-1181-47B0-A953-D1F5FE764D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647" y="6920483"/>
            <a:ext cx="4114800" cy="549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PROBLEM</a:t>
            </a:r>
          </a:p>
        </p:txBody>
      </p:sp>
      <p:sp>
        <p:nvSpPr>
          <p:cNvPr id="17" name="Text Box 19">
            <a:extLst>
              <a:ext uri="{FF2B5EF4-FFF2-40B4-BE49-F238E27FC236}">
                <a16:creationId xmlns:a16="http://schemas.microsoft.com/office/drawing/2014/main" id="{7DFD6BD2-DC42-4F39-A3F6-2B6416BB4F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62428" y="6912545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CURRENT SYSTEM</a:t>
            </a:r>
          </a:p>
        </p:txBody>
      </p:sp>
      <p:sp>
        <p:nvSpPr>
          <p:cNvPr id="19" name="Text Box 19">
            <a:extLst>
              <a:ext uri="{FF2B5EF4-FFF2-40B4-BE49-F238E27FC236}">
                <a16:creationId xmlns:a16="http://schemas.microsoft.com/office/drawing/2014/main" id="{D118C079-A883-4833-AA8B-75400F8F16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66547" y="6959881"/>
            <a:ext cx="4114800" cy="549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REQUIREMENTS</a:t>
            </a:r>
          </a:p>
        </p:txBody>
      </p:sp>
      <p:sp>
        <p:nvSpPr>
          <p:cNvPr id="21" name="Text Box 19">
            <a:extLst>
              <a:ext uri="{FF2B5EF4-FFF2-40B4-BE49-F238E27FC236}">
                <a16:creationId xmlns:a16="http://schemas.microsoft.com/office/drawing/2014/main" id="{100C4655-EDAB-4657-AC1A-7713844423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647" y="14303946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SYSTEM DESIGN</a:t>
            </a:r>
          </a:p>
        </p:txBody>
      </p:sp>
      <p:sp>
        <p:nvSpPr>
          <p:cNvPr id="23" name="Text Box 19">
            <a:extLst>
              <a:ext uri="{FF2B5EF4-FFF2-40B4-BE49-F238E27FC236}">
                <a16:creationId xmlns:a16="http://schemas.microsoft.com/office/drawing/2014/main" id="{13340458-D039-4B48-ABAA-F2B277310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62428" y="14303945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OBJECT DESIGN</a:t>
            </a:r>
          </a:p>
        </p:txBody>
      </p:sp>
      <p:sp>
        <p:nvSpPr>
          <p:cNvPr id="25" name="Text Box 19">
            <a:extLst>
              <a:ext uri="{FF2B5EF4-FFF2-40B4-BE49-F238E27FC236}">
                <a16:creationId xmlns:a16="http://schemas.microsoft.com/office/drawing/2014/main" id="{26AD7F49-496E-4580-8A7F-313C7CE123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66547" y="14343344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IMPLEMENTATION</a:t>
            </a:r>
          </a:p>
        </p:txBody>
      </p:sp>
      <p:sp>
        <p:nvSpPr>
          <p:cNvPr id="27" name="Text Box 19">
            <a:extLst>
              <a:ext uri="{FF2B5EF4-FFF2-40B4-BE49-F238E27FC236}">
                <a16:creationId xmlns:a16="http://schemas.microsoft.com/office/drawing/2014/main" id="{DA85E364-5CE3-4A69-A7C0-17AFBE0E5F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647" y="23219346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VERIFICATION</a:t>
            </a:r>
          </a:p>
        </p:txBody>
      </p:sp>
      <p:sp>
        <p:nvSpPr>
          <p:cNvPr id="29" name="Text Box 19">
            <a:extLst>
              <a:ext uri="{FF2B5EF4-FFF2-40B4-BE49-F238E27FC236}">
                <a16:creationId xmlns:a16="http://schemas.microsoft.com/office/drawing/2014/main" id="{A85BFBFB-1974-4A7B-AC40-FEAEC2B256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62428" y="23219346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SUMMARY</a:t>
            </a:r>
          </a:p>
        </p:txBody>
      </p:sp>
      <p:sp>
        <p:nvSpPr>
          <p:cNvPr id="31" name="Text Box 19">
            <a:extLst>
              <a:ext uri="{FF2B5EF4-FFF2-40B4-BE49-F238E27FC236}">
                <a16:creationId xmlns:a16="http://schemas.microsoft.com/office/drawing/2014/main" id="{D1C19103-1A8B-4765-B64D-44A485C13A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66547" y="23258744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REFERENCES</a:t>
            </a:r>
          </a:p>
        </p:txBody>
      </p:sp>
      <p:sp>
        <p:nvSpPr>
          <p:cNvPr id="33" name="TextBox 18">
            <a:extLst>
              <a:ext uri="{FF2B5EF4-FFF2-40B4-BE49-F238E27FC236}">
                <a16:creationId xmlns:a16="http://schemas.microsoft.com/office/drawing/2014/main" id="{18496761-D7B8-4CF7-A574-6C81455603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6513" y="27413030"/>
            <a:ext cx="4221061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3200" i="1" dirty="0">
                <a:solidFill>
                  <a:srgbClr val="C00000"/>
                </a:solidFill>
              </a:rPr>
              <a:t>ATTENTION: Subheadings shown above is a recommended structure for a research/scientific poster. Main elements of a poster are Introduction, Research and Conclusion. Researchers can customize the section headers based on their projects’ needs. REMOVE THIS TEXT ONCE YOU START WORKING ON YOUR POSTER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A6A4A79-F5C3-C015-B9A5-D33104709D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3891200" cy="3291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953913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8234652b-4e88-4c30-a994-e272914a045d">
      <UserInfo>
        <DisplayName/>
        <AccountId xsi:nil="true"/>
        <AccountType/>
      </UserInfo>
    </SharedWithUser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3CE5B01EE2D43479BD19C8CF7AEE55D" ma:contentTypeVersion="11" ma:contentTypeDescription="Create a new document." ma:contentTypeScope="" ma:versionID="34c4b4d87fa1ec406602f89a3b17142f">
  <xsd:schema xmlns:xsd="http://www.w3.org/2001/XMLSchema" xmlns:xs="http://www.w3.org/2001/XMLSchema" xmlns:p="http://schemas.microsoft.com/office/2006/metadata/properties" xmlns:ns2="59a830c1-7073-48e7-a623-528add45a120" xmlns:ns3="8234652b-4e88-4c30-a994-e272914a045d" targetNamespace="http://schemas.microsoft.com/office/2006/metadata/properties" ma:root="true" ma:fieldsID="56f2c5dca296fd1568866e8eb59c0a82" ns2:_="" ns3:_="">
    <xsd:import namespace="59a830c1-7073-48e7-a623-528add45a120"/>
    <xsd:import namespace="8234652b-4e88-4c30-a994-e272914a04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a830c1-7073-48e7-a623-528add45a12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34652b-4e88-4c30-a994-e272914a045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CC15244-6FF3-46F0-8281-63B63B937A6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7899C4F-194D-47FC-918D-4EED357B8EAD}">
  <ds:schemaRefs>
    <ds:schemaRef ds:uri="http://schemas.microsoft.com/office/2006/metadata/properties"/>
    <ds:schemaRef ds:uri="http://schemas.microsoft.com/office/infopath/2007/PartnerControls"/>
    <ds:schemaRef ds:uri="f1f308d3-4c92-402a-ab04-f7497706f561"/>
    <ds:schemaRef ds:uri="8234652b-4e88-4c30-a994-e272914a045d"/>
  </ds:schemaRefs>
</ds:datastoreItem>
</file>

<file path=customXml/itemProps3.xml><?xml version="1.0" encoding="utf-8"?>
<ds:datastoreItem xmlns:ds="http://schemas.openxmlformats.org/officeDocument/2006/customXml" ds:itemID="{7B9E7F3C-73E8-4102-91E1-3C97CD8CD5B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9a830c1-7073-48e7-a623-528add45a120"/>
    <ds:schemaRef ds:uri="8234652b-4e88-4c30-a994-e272914a045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3111</TotalTime>
  <Words>198</Words>
  <Application>Microsoft Macintosh PowerPoint</Application>
  <PresentationFormat>Custom</PresentationFormat>
  <Paragraphs>21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Neue Haas Grotesk Text Pro</vt:lpstr>
      <vt:lpstr>1_Office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Oscar Negret</dc:creator>
  <cp:lastModifiedBy>Edward Briscoe</cp:lastModifiedBy>
  <cp:revision>79</cp:revision>
  <dcterms:created xsi:type="dcterms:W3CDTF">2019-06-25T19:12:02Z</dcterms:created>
  <dcterms:modified xsi:type="dcterms:W3CDTF">2023-04-19T19:47:03Z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24800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