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 id="257" r:id="rId7"/>
    <p:sldId id="258" r:id="rId8"/>
    <p:sldId id="259" r:id="rId9"/>
    <p:sldId id="260" r:id="rId10"/>
    <p:sldId id="261" r:id="rId11"/>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2" roundtripDataSignature="AMtx7mhaIXa8R4yHfAKt8UwZdzHQ1X5dK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11" Type="http://schemas.openxmlformats.org/officeDocument/2006/relationships/slide" Target="slides/slide6.xml"/><Relationship Id="rId10" Type="http://schemas.openxmlformats.org/officeDocument/2006/relationships/slide" Target="slides/slide5.xml"/><Relationship Id="rId12" Type="http://customschemas.google.com/relationships/presentationmetadata" Target="meta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 Id="rId3"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8"/>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2" name="Shape 32"/>
        <p:cNvGrpSpPr/>
        <p:nvPr/>
      </p:nvGrpSpPr>
      <p:grpSpPr>
        <a:xfrm>
          <a:off x="0" y="0"/>
          <a:ext cx="0" cy="0"/>
          <a:chOff x="0" y="0"/>
          <a:chExt cx="0" cy="0"/>
        </a:xfrm>
      </p:grpSpPr>
      <p:pic>
        <p:nvPicPr>
          <p:cNvPr descr="A close up of a logo&#10;&#10;Description automatically generated" id="33" name="Google Shape;33;p11"/>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4" name="Google Shape;34;p11"/>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5" name="Google Shape;35;p11"/>
          <p:cNvGrpSpPr/>
          <p:nvPr/>
        </p:nvGrpSpPr>
        <p:grpSpPr>
          <a:xfrm>
            <a:off x="41216985" y="1016366"/>
            <a:ext cx="1881297" cy="2545856"/>
            <a:chOff x="11140977" y="745237"/>
            <a:chExt cx="522582" cy="530387"/>
          </a:xfrm>
        </p:grpSpPr>
        <p:sp>
          <p:nvSpPr>
            <p:cNvPr id="36" name="Google Shape;36;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 name="Google Shape;37;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8" name="Google Shape;38;p11"/>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9" name="Google Shape;39;p11"/>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0" name="Shape 40"/>
        <p:cNvGrpSpPr/>
        <p:nvPr/>
      </p:nvGrpSpPr>
      <p:grpSpPr>
        <a:xfrm>
          <a:off x="0" y="0"/>
          <a:ext cx="0" cy="0"/>
          <a:chOff x="0" y="0"/>
          <a:chExt cx="0" cy="0"/>
        </a:xfrm>
      </p:grpSpPr>
      <p:pic>
        <p:nvPicPr>
          <p:cNvPr descr="A close up of a logo&#10;&#10;Description automatically generated" id="41" name="Google Shape;41;p12"/>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2" name="Google Shape;42;p12"/>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3" name="Google Shape;43;p12"/>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 name="Google Shape;44;p12"/>
          <p:cNvGrpSpPr/>
          <p:nvPr/>
        </p:nvGrpSpPr>
        <p:grpSpPr>
          <a:xfrm flipH="1">
            <a:off x="41218359" y="992179"/>
            <a:ext cx="1881295" cy="2545853"/>
            <a:chOff x="2645664" y="2011680"/>
            <a:chExt cx="735606" cy="746592"/>
          </a:xfrm>
        </p:grpSpPr>
        <p:sp>
          <p:nvSpPr>
            <p:cNvPr id="45" name="Google Shape;45;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7" name="Google Shape;47;p1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8" name="Google Shape;48;p12"/>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9" name="Shape 49"/>
        <p:cNvGrpSpPr/>
        <p:nvPr/>
      </p:nvGrpSpPr>
      <p:grpSpPr>
        <a:xfrm>
          <a:off x="0" y="0"/>
          <a:ext cx="0" cy="0"/>
          <a:chOff x="0" y="0"/>
          <a:chExt cx="0" cy="0"/>
        </a:xfrm>
      </p:grpSpPr>
      <p:pic>
        <p:nvPicPr>
          <p:cNvPr descr="A picture containing bird&#10;&#10;Description automatically generated" id="50" name="Google Shape;50;p1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1" name="Google Shape;51;p13"/>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2" name="Google Shape;52;p13"/>
          <p:cNvGrpSpPr/>
          <p:nvPr/>
        </p:nvGrpSpPr>
        <p:grpSpPr>
          <a:xfrm>
            <a:off x="41216985" y="1016366"/>
            <a:ext cx="1881297" cy="2545856"/>
            <a:chOff x="11140977" y="745237"/>
            <a:chExt cx="522582" cy="530387"/>
          </a:xfrm>
        </p:grpSpPr>
        <p:sp>
          <p:nvSpPr>
            <p:cNvPr id="53" name="Google Shape;53;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5" name="Google Shape;55;p1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56" name="Google Shape;56;p1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7" name="Shape 57"/>
        <p:cNvGrpSpPr/>
        <p:nvPr/>
      </p:nvGrpSpPr>
      <p:grpSpPr>
        <a:xfrm>
          <a:off x="0" y="0"/>
          <a:ext cx="0" cy="0"/>
          <a:chOff x="0" y="0"/>
          <a:chExt cx="0" cy="0"/>
        </a:xfrm>
      </p:grpSpPr>
      <p:pic>
        <p:nvPicPr>
          <p:cNvPr descr="A picture containing bird&#10;&#10;Description automatically generated" id="58" name="Google Shape;58;p1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9" name="Google Shape;59;p14"/>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 name="Google Shape;60;p14"/>
          <p:cNvGrpSpPr/>
          <p:nvPr/>
        </p:nvGrpSpPr>
        <p:grpSpPr>
          <a:xfrm flipH="1">
            <a:off x="41218359" y="992179"/>
            <a:ext cx="1881295" cy="2545853"/>
            <a:chOff x="2645664" y="2011680"/>
            <a:chExt cx="735606" cy="746592"/>
          </a:xfrm>
        </p:grpSpPr>
        <p:sp>
          <p:nvSpPr>
            <p:cNvPr id="61" name="Google Shape;61;p1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63" name="Google Shape;63;p1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64" name="Google Shape;64;p1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1.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10"/>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10"/>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10"/>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10"/>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10"/>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10"/>
          <p:cNvGrpSpPr/>
          <p:nvPr/>
        </p:nvGrpSpPr>
        <p:grpSpPr>
          <a:xfrm>
            <a:off x="41216985" y="1016366"/>
            <a:ext cx="1881297" cy="2545856"/>
            <a:chOff x="11140977" y="745237"/>
            <a:chExt cx="522582" cy="530387"/>
          </a:xfrm>
        </p:grpSpPr>
        <p:sp>
          <p:nvSpPr>
            <p:cNvPr id="28" name="Google Shape;28;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10"/>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10"/>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4" r:id="rId3"/>
    <p:sldLayoutId id="2147483655" r:id="rId4"/>
    <p:sldLayoutId id="2147483656" r:id="rId5"/>
    <p:sldLayoutId id="2147483657"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
          <p:cNvSpPr txBox="1"/>
          <p:nvPr/>
        </p:nvSpPr>
        <p:spPr>
          <a:xfrm>
            <a:off x="9601200" y="617630"/>
            <a:ext cx="24688800" cy="2277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800">
                <a:solidFill>
                  <a:srgbClr val="3F3F3F"/>
                </a:solidFill>
              </a:rPr>
              <a:t>Florida International University</a:t>
            </a:r>
            <a:endParaRPr/>
          </a:p>
          <a:p>
            <a:pPr indent="0" lvl="0" marL="0" marR="0" rtl="0" algn="ctr">
              <a:spcBef>
                <a:spcPts val="0"/>
              </a:spcBef>
              <a:spcAft>
                <a:spcPts val="0"/>
              </a:spcAft>
              <a:buNone/>
            </a:pPr>
            <a:r>
              <a:rPr i="1" lang="en-US" sz="5400">
                <a:solidFill>
                  <a:srgbClr val="3F3F3F"/>
                </a:solidFill>
              </a:rPr>
              <a:t>Spring</a:t>
            </a:r>
            <a:r>
              <a:rPr b="0" i="1" lang="en-US" sz="5400" u="none" cap="none" strike="noStrike">
                <a:solidFill>
                  <a:srgbClr val="3F3F3F"/>
                </a:solidFill>
                <a:latin typeface="Arial"/>
                <a:ea typeface="Arial"/>
                <a:cs typeface="Arial"/>
                <a:sym typeface="Arial"/>
              </a:rPr>
              <a:t> </a:t>
            </a:r>
            <a:r>
              <a:rPr i="1" lang="en-US" sz="5400">
                <a:solidFill>
                  <a:srgbClr val="3F3F3F"/>
                </a:solidFill>
              </a:rPr>
              <a:t>2023</a:t>
            </a:r>
            <a:r>
              <a:rPr b="0" i="1" lang="en-US" sz="5400" u="none" cap="none" strike="noStrike">
                <a:solidFill>
                  <a:srgbClr val="3F3F3F"/>
                </a:solidFill>
                <a:latin typeface="Arial"/>
                <a:ea typeface="Arial"/>
                <a:cs typeface="Arial"/>
                <a:sym typeface="Arial"/>
              </a:rPr>
              <a:t> Senior Design Project</a:t>
            </a:r>
            <a:endParaRPr/>
          </a:p>
        </p:txBody>
      </p:sp>
      <p:sp>
        <p:nvSpPr>
          <p:cNvPr id="70" name="Google Shape;70;p1"/>
          <p:cNvSpPr txBox="1"/>
          <p:nvPr/>
        </p:nvSpPr>
        <p:spPr>
          <a:xfrm>
            <a:off x="4343400" y="2979162"/>
            <a:ext cx="35204400" cy="29070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10000"/>
              <a:buFont typeface="Arial"/>
              <a:buNone/>
            </a:pPr>
            <a:r>
              <a:rPr b="1" lang="en-US" sz="10000">
                <a:solidFill>
                  <a:srgbClr val="081E3F"/>
                </a:solidFill>
              </a:rPr>
              <a:t>Multifactor Authentication Enforcement</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r>
              <a:rPr lang="en-US" sz="3500">
                <a:solidFill>
                  <a:srgbClr val="3F3F3F"/>
                </a:solidFill>
              </a:rPr>
              <a:t>John Clifford Hill, Stephannye Barreto Henriquez, Elsa Nell Cuellar, Daniel Esquijerosa</a:t>
            </a:r>
            <a:endParaRPr/>
          </a:p>
          <a:p>
            <a:pPr indent="0" lvl="0" marL="0" marR="0" rtl="0" algn="ctr">
              <a:spcBef>
                <a:spcPts val="0"/>
              </a:spcBef>
              <a:spcAft>
                <a:spcPts val="0"/>
              </a:spcAft>
              <a:buClr>
                <a:srgbClr val="3F3F3F"/>
              </a:buClr>
              <a:buSzPts val="3500"/>
              <a:buFont typeface="Arial"/>
              <a:buNone/>
            </a:pPr>
            <a:r>
              <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i="1" lang="en-US" sz="3500">
                <a:solidFill>
                  <a:srgbClr val="3F3F3F"/>
                </a:solidFill>
              </a:rPr>
              <a:t>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a:p>
        </p:txBody>
      </p:sp>
      <p:sp>
        <p:nvSpPr>
          <p:cNvPr id="71" name="Google Shape;71;p1"/>
          <p:cNvSpPr txBox="1"/>
          <p:nvPr/>
        </p:nvSpPr>
        <p:spPr>
          <a:xfrm>
            <a:off x="5891647" y="692048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72" name="Google Shape;72;p1"/>
          <p:cNvSpPr txBox="1"/>
          <p:nvPr/>
        </p:nvSpPr>
        <p:spPr>
          <a:xfrm>
            <a:off x="19762428" y="69125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73" name="Google Shape;73;p1"/>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74" name="Google Shape;74;p1"/>
          <p:cNvSpPr txBox="1"/>
          <p:nvPr/>
        </p:nvSpPr>
        <p:spPr>
          <a:xfrm>
            <a:off x="5891647" y="143039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75" name="Google Shape;75;p1"/>
          <p:cNvSpPr txBox="1"/>
          <p:nvPr/>
        </p:nvSpPr>
        <p:spPr>
          <a:xfrm>
            <a:off x="19762428" y="143039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76" name="Google Shape;76;p1"/>
          <p:cNvSpPr txBox="1"/>
          <p:nvPr/>
        </p:nvSpPr>
        <p:spPr>
          <a:xfrm>
            <a:off x="33666547" y="143433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77" name="Google Shape;77;p1"/>
          <p:cNvSpPr txBox="1"/>
          <p:nvPr/>
        </p:nvSpPr>
        <p:spPr>
          <a:xfrm>
            <a:off x="5891647"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78" name="Google Shape;78;p1"/>
          <p:cNvSpPr txBox="1"/>
          <p:nvPr/>
        </p:nvSpPr>
        <p:spPr>
          <a:xfrm>
            <a:off x="19762428"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79" name="Google Shape;79;p1"/>
          <p:cNvSpPr txBox="1"/>
          <p:nvPr/>
        </p:nvSpPr>
        <p:spPr>
          <a:xfrm>
            <a:off x="33666547" y="232587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sp>
        <p:nvSpPr>
          <p:cNvPr id="80" name="Google Shape;80;p1"/>
          <p:cNvSpPr txBox="1"/>
          <p:nvPr/>
        </p:nvSpPr>
        <p:spPr>
          <a:xfrm>
            <a:off x="4530325" y="7790025"/>
            <a:ext cx="7113900" cy="334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There is a need for an increase in security of AWS accounts by enforcing multi-factor authentication (MFA) on all users and roles.</a:t>
            </a:r>
            <a:endParaRPr sz="4100"/>
          </a:p>
        </p:txBody>
      </p:sp>
      <p:sp>
        <p:nvSpPr>
          <p:cNvPr id="81" name="Google Shape;81;p1"/>
          <p:cNvSpPr txBox="1"/>
          <p:nvPr/>
        </p:nvSpPr>
        <p:spPr>
          <a:xfrm>
            <a:off x="18262875" y="7790025"/>
            <a:ext cx="7113900" cy="397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Before the MFA enforcement tool was implemented, users and roles could access AWS resources without using MFA, which left the account vulnerable to attacks.</a:t>
            </a:r>
            <a:endParaRPr sz="4100"/>
          </a:p>
        </p:txBody>
      </p:sp>
      <p:sp>
        <p:nvSpPr>
          <p:cNvPr id="82" name="Google Shape;82;p1"/>
          <p:cNvSpPr txBox="1"/>
          <p:nvPr/>
        </p:nvSpPr>
        <p:spPr>
          <a:xfrm>
            <a:off x="17597425" y="15436775"/>
            <a:ext cx="8844600" cy="460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object design for the MFA enforcement tool includes IAM policies for users and roles that require MFA, CloudWatch events to trigger the Lambda function, and SNS topics to notify administrators of MFA enforcement actions.</a:t>
            </a:r>
            <a:endParaRPr sz="4100"/>
          </a:p>
        </p:txBody>
      </p:sp>
      <p:sp>
        <p:nvSpPr>
          <p:cNvPr id="83" name="Google Shape;83;p1"/>
          <p:cNvSpPr txBox="1"/>
          <p:nvPr/>
        </p:nvSpPr>
        <p:spPr>
          <a:xfrm>
            <a:off x="31438425" y="8105475"/>
            <a:ext cx="8346300" cy="460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requirements for the MFA enforcement tool were to ensure that all users and roles in the AWS account are using MFA, and to automatically revoke access for users and roles that do not use MFA.</a:t>
            </a:r>
            <a:endParaRPr sz="4100"/>
          </a:p>
        </p:txBody>
      </p:sp>
      <p:sp>
        <p:nvSpPr>
          <p:cNvPr id="84" name="Google Shape;84;p1"/>
          <p:cNvSpPr txBox="1"/>
          <p:nvPr/>
        </p:nvSpPr>
        <p:spPr>
          <a:xfrm>
            <a:off x="3756425" y="15771275"/>
            <a:ext cx="8844600" cy="460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system design for the MFA enforcement tool includes an AWS Lambda function that runs daily to check for users and roles without MFA, and an AWS Systems Manager Automation document that revokes access for those users and roles.</a:t>
            </a:r>
            <a:endParaRPr sz="4100"/>
          </a:p>
        </p:txBody>
      </p:sp>
      <p:sp>
        <p:nvSpPr>
          <p:cNvPr id="85" name="Google Shape;85;p1"/>
          <p:cNvSpPr txBox="1"/>
          <p:nvPr/>
        </p:nvSpPr>
        <p:spPr>
          <a:xfrm>
            <a:off x="31438425" y="15682125"/>
            <a:ext cx="8346300" cy="397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MFA enforcement tool was implemented using free AWS services including IAM, Lambda, CloudWatch, and SNS. The tool was developed using Python and deployed using the AWS CLI.</a:t>
            </a:r>
            <a:endParaRPr sz="4100"/>
          </a:p>
        </p:txBody>
      </p:sp>
      <p:sp>
        <p:nvSpPr>
          <p:cNvPr id="86" name="Google Shape;86;p1"/>
          <p:cNvSpPr txBox="1"/>
          <p:nvPr/>
        </p:nvSpPr>
        <p:spPr>
          <a:xfrm>
            <a:off x="3573625" y="24072825"/>
            <a:ext cx="9027300" cy="334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MFA enforcement tool was tested and verified to ensure that it properly enforced MFA on all users and roles, and that it revoked access for users and roles that did not use MFA.</a:t>
            </a:r>
            <a:endParaRPr sz="4100"/>
          </a:p>
        </p:txBody>
      </p:sp>
      <p:sp>
        <p:nvSpPr>
          <p:cNvPr id="87" name="Google Shape;87;p1"/>
          <p:cNvSpPr txBox="1"/>
          <p:nvPr/>
        </p:nvSpPr>
        <p:spPr>
          <a:xfrm>
            <a:off x="16377150" y="24072825"/>
            <a:ext cx="11136900" cy="334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MFA enforcement tool is a free AWS solution that helps increase the security of AWS accounts by enforcing MFA on all users and roles. The tool was implemented using Python and deployed using free AWS services.</a:t>
            </a:r>
            <a:endParaRPr sz="4100"/>
          </a:p>
        </p:txBody>
      </p:sp>
      <p:sp>
        <p:nvSpPr>
          <p:cNvPr id="88" name="Google Shape;88;p1"/>
          <p:cNvSpPr txBox="1"/>
          <p:nvPr/>
        </p:nvSpPr>
        <p:spPr>
          <a:xfrm>
            <a:off x="30678700" y="24072825"/>
            <a:ext cx="10090500" cy="334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100"/>
              <a:t>The MFA enforcement tool was developed based on AWS documentation and best practices for IAM policies, Lambda functions, CloudWatch events, and SNS notifications.</a:t>
            </a:r>
            <a:endParaRPr sz="4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2" name="Shape 92"/>
        <p:cNvGrpSpPr/>
        <p:nvPr/>
      </p:nvGrpSpPr>
      <p:grpSpPr>
        <a:xfrm>
          <a:off x="0" y="0"/>
          <a:ext cx="0" cy="0"/>
          <a:chOff x="0" y="0"/>
          <a:chExt cx="0" cy="0"/>
        </a:xfrm>
      </p:grpSpPr>
      <p:sp>
        <p:nvSpPr>
          <p:cNvPr id="93" name="Google Shape;93;p2"/>
          <p:cNvSpPr txBox="1"/>
          <p:nvPr/>
        </p:nvSpPr>
        <p:spPr>
          <a:xfrm>
            <a:off x="9601200"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800">
                <a:solidFill>
                  <a:schemeClr val="lt1"/>
                </a:solidFill>
                <a:latin typeface="Arial"/>
                <a:ea typeface="Arial"/>
                <a:cs typeface="Arial"/>
                <a:sym typeface="Arial"/>
              </a:rPr>
              <a:t>&lt;Dept/School Name&gt;</a:t>
            </a:r>
            <a:endParaRPr/>
          </a:p>
          <a:p>
            <a:pPr indent="0" lvl="0" marL="0" marR="0" rtl="0" algn="ctr">
              <a:spcBef>
                <a:spcPts val="0"/>
              </a:spcBef>
              <a:spcAft>
                <a:spcPts val="0"/>
              </a:spcAft>
              <a:buNone/>
            </a:pPr>
            <a:r>
              <a:rPr i="1" lang="en-US" sz="5400">
                <a:solidFill>
                  <a:schemeClr val="lt1"/>
                </a:solidFill>
                <a:latin typeface="Arial"/>
                <a:ea typeface="Arial"/>
                <a:cs typeface="Arial"/>
                <a:sym typeface="Arial"/>
              </a:rPr>
              <a:t>&lt;Semester&gt; &lt;Year&gt; Senior Design Project</a:t>
            </a:r>
            <a:endParaRPr/>
          </a:p>
        </p:txBody>
      </p:sp>
      <p:sp>
        <p:nvSpPr>
          <p:cNvPr id="94" name="Google Shape;94;p2"/>
          <p:cNvSpPr txBox="1"/>
          <p:nvPr/>
        </p:nvSpPr>
        <p:spPr>
          <a:xfrm>
            <a:off x="4343400"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lang="en-US" sz="10000">
                <a:solidFill>
                  <a:srgbClr val="00FFFF"/>
                </a:solidFill>
                <a:latin typeface="Arial"/>
                <a:ea typeface="Arial"/>
                <a:cs typeface="Arial"/>
                <a:sym typeface="Arial"/>
              </a:rPr>
              <a:t>&lt;Project Title&gt;</a:t>
            </a:r>
            <a:endParaRPr/>
          </a:p>
          <a:p>
            <a:pPr indent="0" lvl="0" marL="0" marR="0" rtl="0" algn="ctr">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 </a:t>
            </a:r>
            <a:r>
              <a:rPr lang="en-US" sz="3500">
                <a:solidFill>
                  <a:schemeClr val="lt1"/>
                </a:solidFill>
                <a:latin typeface="Arial"/>
                <a:ea typeface="Arial"/>
                <a:cs typeface="Arial"/>
                <a:sym typeface="Arial"/>
              </a:rPr>
              <a:t>&lt;Students’ Name&gt;</a:t>
            </a:r>
            <a:endParaRPr/>
          </a:p>
          <a:p>
            <a:pPr indent="0" lvl="0" marL="0" marR="0" rtl="0" algn="ctr">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Mentor:</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Mentors Name&gt;,</a:t>
            </a:r>
            <a:r>
              <a:rPr i="1" lang="en-US" sz="3500">
                <a:solidFill>
                  <a:schemeClr val="lt1"/>
                </a:solidFill>
                <a:latin typeface="Arial"/>
                <a:ea typeface="Arial"/>
                <a:cs typeface="Arial"/>
                <a:sym typeface="Arial"/>
              </a:rPr>
              <a:t> &lt;</a:t>
            </a:r>
            <a:r>
              <a:rPr lang="en-US" sz="3500">
                <a:solidFill>
                  <a:schemeClr val="lt1"/>
                </a:solidFill>
                <a:latin typeface="Arial"/>
                <a:ea typeface="Arial"/>
                <a:cs typeface="Arial"/>
                <a:sym typeface="Arial"/>
              </a:rPr>
              <a:t>Affiliation&gt; (</a:t>
            </a:r>
            <a:r>
              <a:rPr i="1" lang="en-US" sz="3500">
                <a:solidFill>
                  <a:schemeClr val="lt1"/>
                </a:solidFill>
                <a:latin typeface="Arial"/>
                <a:ea typeface="Arial"/>
                <a:cs typeface="Arial"/>
                <a:sym typeface="Arial"/>
              </a:rPr>
              <a:t>if different from Instructor and where applicable)</a:t>
            </a:r>
            <a:r>
              <a:rPr lang="en-US" sz="3500">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Instructor/Faculty Name&gt;,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95" name="Google Shape;95;p2"/>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i="1" lang="en-US" sz="2400">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96" name="Google Shape;96;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97" name="Google Shape;97;p2"/>
          <p:cNvSpPr txBox="1"/>
          <p:nvPr/>
        </p:nvSpPr>
        <p:spPr>
          <a:xfrm>
            <a:off x="5891647" y="692048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98" name="Google Shape;98;p2"/>
          <p:cNvSpPr txBox="1"/>
          <p:nvPr/>
        </p:nvSpPr>
        <p:spPr>
          <a:xfrm>
            <a:off x="19762428" y="69125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99" name="Google Shape;99;p2"/>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100" name="Google Shape;100;p2"/>
          <p:cNvSpPr txBox="1"/>
          <p:nvPr/>
        </p:nvSpPr>
        <p:spPr>
          <a:xfrm>
            <a:off x="5891647" y="143039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SYSTEM DESIGN</a:t>
            </a:r>
            <a:endParaRPr/>
          </a:p>
        </p:txBody>
      </p:sp>
      <p:sp>
        <p:nvSpPr>
          <p:cNvPr id="101" name="Google Shape;101;p2"/>
          <p:cNvSpPr txBox="1"/>
          <p:nvPr/>
        </p:nvSpPr>
        <p:spPr>
          <a:xfrm>
            <a:off x="19762428" y="143039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102" name="Google Shape;102;p2"/>
          <p:cNvSpPr txBox="1"/>
          <p:nvPr/>
        </p:nvSpPr>
        <p:spPr>
          <a:xfrm>
            <a:off x="33666547" y="143433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103" name="Google Shape;103;p2"/>
          <p:cNvSpPr txBox="1"/>
          <p:nvPr/>
        </p:nvSpPr>
        <p:spPr>
          <a:xfrm>
            <a:off x="5891647"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104" name="Google Shape;104;p2"/>
          <p:cNvSpPr txBox="1"/>
          <p:nvPr/>
        </p:nvSpPr>
        <p:spPr>
          <a:xfrm>
            <a:off x="19762428"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105" name="Google Shape;105;p2"/>
          <p:cNvSpPr txBox="1"/>
          <p:nvPr/>
        </p:nvSpPr>
        <p:spPr>
          <a:xfrm>
            <a:off x="33666547" y="232587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106" name="Google Shape;106;p2"/>
          <p:cNvSpPr txBox="1"/>
          <p:nvPr/>
        </p:nvSpPr>
        <p:spPr>
          <a:xfrm>
            <a:off x="1306513" y="1136650"/>
            <a:ext cx="3181350" cy="217011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Insert here Dept/</a:t>
            </a:r>
            <a:endParaRPr/>
          </a:p>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School logo</a:t>
            </a:r>
            <a:endParaRPr/>
          </a:p>
        </p:txBody>
      </p:sp>
      <p:sp>
        <p:nvSpPr>
          <p:cNvPr id="107" name="Google Shape;107;p2"/>
          <p:cNvSpPr txBox="1"/>
          <p:nvPr/>
        </p:nvSpPr>
        <p:spPr>
          <a:xfrm>
            <a:off x="37987911" y="1006908"/>
            <a:ext cx="4596776"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000"/>
              <a:buFont typeface="Arial"/>
              <a:buNone/>
            </a:pPr>
            <a:r>
              <a:rPr lang="en-US" sz="4000">
                <a:solidFill>
                  <a:schemeClr val="lt1"/>
                </a:solidFill>
                <a:latin typeface="Arial"/>
                <a:ea typeface="Arial"/>
                <a:cs typeface="Arial"/>
                <a:sym typeface="Arial"/>
              </a:rPr>
              <a:t>Insert here other applicable logos such as government or corporate sponsors</a:t>
            </a:r>
            <a:endParaRPr/>
          </a:p>
        </p:txBody>
      </p:sp>
      <p:sp>
        <p:nvSpPr>
          <p:cNvPr id="108" name="Google Shape;108;p2"/>
          <p:cNvSpPr txBox="1"/>
          <p:nvPr/>
        </p:nvSpPr>
        <p:spPr>
          <a:xfrm>
            <a:off x="1421102" y="27673868"/>
            <a:ext cx="42012898"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rgbClr val="3F3F3F"/>
                </a:solidFill>
                <a:latin typeface="Arial"/>
                <a:ea typeface="Arial"/>
                <a:cs typeface="Arial"/>
                <a:sym typeface="Arial"/>
              </a:rPr>
              <a:t>&lt;Dept/School Name&gt;</a:t>
            </a:r>
            <a:endParaRPr/>
          </a:p>
          <a:p>
            <a:pPr indent="0" lvl="0" marL="0" marR="0" rtl="0" algn="l">
              <a:spcBef>
                <a:spcPts val="0"/>
              </a:spcBef>
              <a:spcAft>
                <a:spcPts val="0"/>
              </a:spcAft>
              <a:buNone/>
            </a:pPr>
            <a:r>
              <a:rPr i="1" lang="en-US" sz="5400">
                <a:solidFill>
                  <a:srgbClr val="3F3F3F"/>
                </a:solidFill>
                <a:latin typeface="Arial"/>
                <a:ea typeface="Arial"/>
                <a:cs typeface="Arial"/>
                <a:sym typeface="Arial"/>
              </a:rPr>
              <a:t>&lt;Semester&gt; &lt;Year&gt; Senior Design Project</a:t>
            </a:r>
            <a:endParaRPr/>
          </a:p>
        </p:txBody>
      </p:sp>
      <p:sp>
        <p:nvSpPr>
          <p:cNvPr id="114" name="Google Shape;114;p3"/>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PROBLEM</a:t>
            </a:r>
            <a:endParaRPr/>
          </a:p>
        </p:txBody>
      </p:sp>
      <p:sp>
        <p:nvSpPr>
          <p:cNvPr id="115" name="Google Shape;115;p3"/>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CURRENT SYSTEM</a:t>
            </a:r>
            <a:endParaRPr/>
          </a:p>
        </p:txBody>
      </p:sp>
      <p:sp>
        <p:nvSpPr>
          <p:cNvPr id="116" name="Google Shape;116;p3"/>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REQUIREMENTS</a:t>
            </a:r>
            <a:endParaRPr/>
          </a:p>
        </p:txBody>
      </p:sp>
      <p:sp>
        <p:nvSpPr>
          <p:cNvPr id="117" name="Google Shape;117;p3"/>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SYSTEM DESIGN</a:t>
            </a:r>
            <a:endParaRPr/>
          </a:p>
        </p:txBody>
      </p:sp>
      <p:sp>
        <p:nvSpPr>
          <p:cNvPr id="118" name="Google Shape;118;p3"/>
          <p:cNvSpPr txBox="1"/>
          <p:nvPr/>
        </p:nvSpPr>
        <p:spPr>
          <a:xfrm>
            <a:off x="21790819" y="1496615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OBJECT DESIGN</a:t>
            </a:r>
            <a:endParaRPr/>
          </a:p>
        </p:txBody>
      </p:sp>
      <p:sp>
        <p:nvSpPr>
          <p:cNvPr id="119" name="Google Shape;119;p3"/>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IMPLEMENTATION</a:t>
            </a:r>
            <a:endParaRPr/>
          </a:p>
        </p:txBody>
      </p:sp>
      <p:sp>
        <p:nvSpPr>
          <p:cNvPr id="120" name="Google Shape;120;p3"/>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VERIFICATION</a:t>
            </a:r>
            <a:endParaRPr/>
          </a:p>
        </p:txBody>
      </p:sp>
      <p:sp>
        <p:nvSpPr>
          <p:cNvPr id="121" name="Google Shape;121;p3"/>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SUMMARY</a:t>
            </a:r>
            <a:endParaRPr/>
          </a:p>
        </p:txBody>
      </p:sp>
      <p:sp>
        <p:nvSpPr>
          <p:cNvPr id="122" name="Google Shape;122;p3"/>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REFERENCES</a:t>
            </a:r>
            <a:endParaRPr/>
          </a:p>
        </p:txBody>
      </p:sp>
      <p:sp>
        <p:nvSpPr>
          <p:cNvPr id="123" name="Google Shape;123;p3"/>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lang="en-US" sz="10000">
                <a:solidFill>
                  <a:srgbClr val="081E3F"/>
                </a:solidFill>
                <a:latin typeface="Arial"/>
                <a:ea typeface="Arial"/>
                <a:cs typeface="Arial"/>
                <a:sym typeface="Arial"/>
              </a:rPr>
              <a:t>&lt;Project Title&gt;</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Students: </a:t>
            </a:r>
            <a:r>
              <a:rPr lang="en-US" sz="3500">
                <a:solidFill>
                  <a:srgbClr val="3F3F3F"/>
                </a:solidFill>
                <a:latin typeface="Arial"/>
                <a:ea typeface="Arial"/>
                <a:cs typeface="Arial"/>
                <a:sym typeface="Arial"/>
              </a:rPr>
              <a:t>&lt;Students’ Name&gt;</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Mentor:</a:t>
            </a:r>
            <a:r>
              <a:rPr b="1" i="1" lang="en-US" sz="3500">
                <a:solidFill>
                  <a:srgbClr val="3F3F3F"/>
                </a:solidFill>
                <a:latin typeface="Arial"/>
                <a:ea typeface="Arial"/>
                <a:cs typeface="Arial"/>
                <a:sym typeface="Arial"/>
              </a:rPr>
              <a:t> </a:t>
            </a:r>
            <a:r>
              <a:rPr i="1" lang="en-US" sz="3500">
                <a:solidFill>
                  <a:srgbClr val="3F3F3F"/>
                </a:solidFill>
                <a:latin typeface="Arial"/>
                <a:ea typeface="Arial"/>
                <a:cs typeface="Arial"/>
                <a:sym typeface="Arial"/>
              </a:rPr>
              <a:t>&lt;</a:t>
            </a:r>
            <a:r>
              <a:rPr lang="en-US" sz="3500">
                <a:solidFill>
                  <a:srgbClr val="3F3F3F"/>
                </a:solidFill>
                <a:latin typeface="Arial"/>
                <a:ea typeface="Arial"/>
                <a:cs typeface="Arial"/>
                <a:sym typeface="Arial"/>
              </a:rPr>
              <a:t>Mentors Name&gt;,</a:t>
            </a:r>
            <a:r>
              <a:rPr i="1" lang="en-US" sz="3500">
                <a:solidFill>
                  <a:srgbClr val="3F3F3F"/>
                </a:solidFill>
                <a:latin typeface="Arial"/>
                <a:ea typeface="Arial"/>
                <a:cs typeface="Arial"/>
                <a:sym typeface="Arial"/>
              </a:rPr>
              <a:t> &lt;</a:t>
            </a:r>
            <a:r>
              <a:rPr lang="en-US" sz="3500">
                <a:solidFill>
                  <a:srgbClr val="3F3F3F"/>
                </a:solidFill>
                <a:latin typeface="Arial"/>
                <a:ea typeface="Arial"/>
                <a:cs typeface="Arial"/>
                <a:sym typeface="Arial"/>
              </a:rPr>
              <a:t>Affiliation&gt; (</a:t>
            </a:r>
            <a:r>
              <a:rPr i="1" lang="en-US" sz="3500">
                <a:solidFill>
                  <a:srgbClr val="3F3F3F"/>
                </a:solidFill>
                <a:latin typeface="Arial"/>
                <a:ea typeface="Arial"/>
                <a:cs typeface="Arial"/>
                <a:sym typeface="Arial"/>
              </a:rPr>
              <a:t>if different from Instructor and where applicable)</a:t>
            </a:r>
            <a:r>
              <a:rPr lang="en-US" sz="3500">
                <a:solidFill>
                  <a:srgbClr val="3F3F3F"/>
                </a:solidFill>
                <a:latin typeface="Arial"/>
                <a:ea typeface="Arial"/>
                <a:cs typeface="Arial"/>
                <a:sym typeface="Arial"/>
              </a:rPr>
              <a:t> </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Instructor/Faculty:</a:t>
            </a:r>
            <a:r>
              <a:rPr b="1" i="1" lang="en-US" sz="3500">
                <a:solidFill>
                  <a:srgbClr val="3F3F3F"/>
                </a:solidFill>
                <a:latin typeface="Arial"/>
                <a:ea typeface="Arial"/>
                <a:cs typeface="Arial"/>
                <a:sym typeface="Arial"/>
              </a:rPr>
              <a:t> </a:t>
            </a:r>
            <a:r>
              <a:rPr i="1" lang="en-US" sz="3500">
                <a:solidFill>
                  <a:srgbClr val="3F3F3F"/>
                </a:solidFill>
                <a:latin typeface="Arial"/>
                <a:ea typeface="Arial"/>
                <a:cs typeface="Arial"/>
                <a:sym typeface="Arial"/>
              </a:rPr>
              <a:t>&lt;</a:t>
            </a:r>
            <a:r>
              <a:rPr lang="en-US" sz="3500">
                <a:solidFill>
                  <a:srgbClr val="3F3F3F"/>
                </a:solidFill>
                <a:latin typeface="Arial"/>
                <a:ea typeface="Arial"/>
                <a:cs typeface="Arial"/>
                <a:sym typeface="Arial"/>
              </a:rPr>
              <a:t>Instructor/Faculty Name&gt;,</a:t>
            </a:r>
            <a:r>
              <a:rPr i="1" lang="en-US" sz="3500">
                <a:solidFill>
                  <a:srgbClr val="3F3F3F"/>
                </a:solidFill>
                <a:latin typeface="Arial"/>
                <a:ea typeface="Arial"/>
                <a:cs typeface="Arial"/>
                <a:sym typeface="Arial"/>
              </a:rPr>
              <a:t> </a:t>
            </a:r>
            <a:r>
              <a:rPr lang="en-US" sz="3500">
                <a:solidFill>
                  <a:srgbClr val="3F3F3F"/>
                </a:solidFill>
                <a:latin typeface="Arial"/>
                <a:ea typeface="Arial"/>
                <a:cs typeface="Arial"/>
                <a:sym typeface="Arial"/>
              </a:rPr>
              <a:t>Florida International University</a:t>
            </a:r>
            <a:endParaRPr/>
          </a:p>
        </p:txBody>
      </p:sp>
      <p:sp>
        <p:nvSpPr>
          <p:cNvPr id="124" name="Google Shape;124;p3"/>
          <p:cNvSpPr txBox="1"/>
          <p:nvPr/>
        </p:nvSpPr>
        <p:spPr>
          <a:xfrm>
            <a:off x="1306513" y="1136650"/>
            <a:ext cx="3181350" cy="217011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Insert here Dept/</a:t>
            </a:r>
            <a:endParaRPr/>
          </a:p>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School logo</a:t>
            </a:r>
            <a:endParaRPr/>
          </a:p>
        </p:txBody>
      </p:sp>
      <p:sp>
        <p:nvSpPr>
          <p:cNvPr id="125" name="Google Shape;125;p3"/>
          <p:cNvSpPr txBox="1"/>
          <p:nvPr/>
        </p:nvSpPr>
        <p:spPr>
          <a:xfrm>
            <a:off x="693653" y="5973831"/>
            <a:ext cx="4596776"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000"/>
              <a:buFont typeface="Arial"/>
              <a:buNone/>
            </a:pPr>
            <a:r>
              <a:rPr lang="en-US" sz="4000">
                <a:solidFill>
                  <a:schemeClr val="lt1"/>
                </a:solidFill>
                <a:latin typeface="Arial"/>
                <a:ea typeface="Arial"/>
                <a:cs typeface="Arial"/>
                <a:sym typeface="Arial"/>
              </a:rPr>
              <a:t>Insert here other applicable logos such as government or corporate sponsors</a:t>
            </a:r>
            <a:endParaRPr/>
          </a:p>
        </p:txBody>
      </p:sp>
      <p:sp>
        <p:nvSpPr>
          <p:cNvPr id="126" name="Google Shape;126;p3"/>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rgbClr val="3F3F3F"/>
                </a:solidFill>
                <a:latin typeface="Arial"/>
                <a:ea typeface="Arial"/>
                <a:cs typeface="Arial"/>
                <a:sym typeface="Arial"/>
              </a:rPr>
              <a:t>The material presented in this poster is based upon the work supported by XXXXX (</a:t>
            </a:r>
            <a:r>
              <a:rPr i="1" lang="en-US" sz="2400">
                <a:solidFill>
                  <a:srgbClr val="3F3F3F"/>
                </a:solidFill>
                <a:latin typeface="Arial"/>
                <a:ea typeface="Arial"/>
                <a:cs typeface="Arial"/>
                <a:sym typeface="Arial"/>
              </a:rPr>
              <a:t>name of the project sponsor: federal, state or local government, or corporate partners, where applicable</a:t>
            </a:r>
            <a:r>
              <a:rPr lang="en-US" sz="2400">
                <a:solidFill>
                  <a:srgbClr val="3F3F3F"/>
                </a:solidFill>
                <a:latin typeface="Arial"/>
                <a:ea typeface="Arial"/>
                <a:cs typeface="Arial"/>
                <a:sym typeface="Arial"/>
              </a:rPr>
              <a:t>). We/I thank XXXX for his/her/their assistance and mentorship that I/we received throughout the senior design project.</a:t>
            </a:r>
            <a:endParaRPr/>
          </a:p>
        </p:txBody>
      </p:sp>
      <p:sp>
        <p:nvSpPr>
          <p:cNvPr id="127" name="Google Shape;127;p3"/>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81E3F"/>
                </a:solidFill>
                <a:latin typeface="Arial"/>
                <a:ea typeface="Arial"/>
                <a:cs typeface="Arial"/>
                <a:sym typeface="Arial"/>
              </a:rPr>
              <a:t>ACKNOWLEDGEMENT</a:t>
            </a:r>
            <a:endParaRPr/>
          </a:p>
        </p:txBody>
      </p:sp>
      <p:sp>
        <p:nvSpPr>
          <p:cNvPr id="128" name="Google Shape;128;p3"/>
          <p:cNvSpPr txBox="1"/>
          <p:nvPr/>
        </p:nvSpPr>
        <p:spPr>
          <a:xfrm>
            <a:off x="6359236" y="29129844"/>
            <a:ext cx="36682652"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C000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4"/>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rgbClr val="3F3F3F"/>
                </a:solidFill>
                <a:latin typeface="Arial"/>
                <a:ea typeface="Arial"/>
                <a:cs typeface="Arial"/>
                <a:sym typeface="Arial"/>
              </a:rPr>
              <a:t>&lt;Dept/School Name&gt;</a:t>
            </a:r>
            <a:endParaRPr/>
          </a:p>
          <a:p>
            <a:pPr indent="0" lvl="0" marL="0" marR="0" rtl="0" algn="l">
              <a:spcBef>
                <a:spcPts val="0"/>
              </a:spcBef>
              <a:spcAft>
                <a:spcPts val="0"/>
              </a:spcAft>
              <a:buNone/>
            </a:pPr>
            <a:r>
              <a:rPr i="1" lang="en-US" sz="5400">
                <a:solidFill>
                  <a:srgbClr val="3F3F3F"/>
                </a:solidFill>
                <a:latin typeface="Arial"/>
                <a:ea typeface="Arial"/>
                <a:cs typeface="Arial"/>
                <a:sym typeface="Arial"/>
              </a:rPr>
              <a:t>&lt;Semester&gt; &lt;Year&gt; Senior Design Project</a:t>
            </a:r>
            <a:endParaRPr/>
          </a:p>
        </p:txBody>
      </p:sp>
      <p:sp>
        <p:nvSpPr>
          <p:cNvPr id="134" name="Google Shape;134;p4"/>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rgbClr val="3F3F3F"/>
                </a:solidFill>
                <a:latin typeface="Arial"/>
                <a:ea typeface="Arial"/>
                <a:cs typeface="Arial"/>
                <a:sym typeface="Arial"/>
              </a:rPr>
              <a:t>The material presented in this poster is based upon the work supported by XXXXX (</a:t>
            </a:r>
            <a:r>
              <a:rPr i="1" lang="en-US" sz="2400">
                <a:solidFill>
                  <a:srgbClr val="3F3F3F"/>
                </a:solidFill>
                <a:latin typeface="Arial"/>
                <a:ea typeface="Arial"/>
                <a:cs typeface="Arial"/>
                <a:sym typeface="Arial"/>
              </a:rPr>
              <a:t>name of the project sponsor: federal, state or local government, or corporate partners, where applicable</a:t>
            </a:r>
            <a:r>
              <a:rPr lang="en-US" sz="2400">
                <a:solidFill>
                  <a:srgbClr val="3F3F3F"/>
                </a:solidFill>
                <a:latin typeface="Arial"/>
                <a:ea typeface="Arial"/>
                <a:cs typeface="Arial"/>
                <a:sym typeface="Arial"/>
              </a:rPr>
              <a:t>). We/I thank XXXX for his/her/their assistance and mentorship that I/we received throughout the senior design project.</a:t>
            </a:r>
            <a:endParaRPr/>
          </a:p>
        </p:txBody>
      </p:sp>
      <p:sp>
        <p:nvSpPr>
          <p:cNvPr id="135" name="Google Shape;135;p4"/>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PROBLEM</a:t>
            </a:r>
            <a:endParaRPr/>
          </a:p>
        </p:txBody>
      </p:sp>
      <p:sp>
        <p:nvSpPr>
          <p:cNvPr id="136" name="Google Shape;136;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81E3F"/>
                </a:solidFill>
                <a:latin typeface="Arial"/>
                <a:ea typeface="Arial"/>
                <a:cs typeface="Arial"/>
                <a:sym typeface="Arial"/>
              </a:rPr>
              <a:t>ACKNOWLEDGEMENT</a:t>
            </a:r>
            <a:endParaRPr/>
          </a:p>
        </p:txBody>
      </p:sp>
      <p:sp>
        <p:nvSpPr>
          <p:cNvPr id="137" name="Google Shape;137;p4"/>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CURRENT SYSTEM</a:t>
            </a:r>
            <a:endParaRPr/>
          </a:p>
        </p:txBody>
      </p:sp>
      <p:sp>
        <p:nvSpPr>
          <p:cNvPr id="138" name="Google Shape;138;p4"/>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REQUIREMENTS</a:t>
            </a:r>
            <a:endParaRPr/>
          </a:p>
        </p:txBody>
      </p:sp>
      <p:sp>
        <p:nvSpPr>
          <p:cNvPr id="139" name="Google Shape;139;p4"/>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SYSTEM DESIGN</a:t>
            </a:r>
            <a:endParaRPr/>
          </a:p>
        </p:txBody>
      </p:sp>
      <p:sp>
        <p:nvSpPr>
          <p:cNvPr id="140" name="Google Shape;140;p4"/>
          <p:cNvSpPr txBox="1"/>
          <p:nvPr/>
        </p:nvSpPr>
        <p:spPr>
          <a:xfrm>
            <a:off x="21790819" y="1496615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OBJECT DESIGN</a:t>
            </a:r>
            <a:endParaRPr/>
          </a:p>
        </p:txBody>
      </p:sp>
      <p:sp>
        <p:nvSpPr>
          <p:cNvPr id="141" name="Google Shape;141;p4"/>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IMPLEMENTATION</a:t>
            </a:r>
            <a:endParaRPr/>
          </a:p>
        </p:txBody>
      </p:sp>
      <p:sp>
        <p:nvSpPr>
          <p:cNvPr id="142" name="Google Shape;142;p4"/>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VERIFICATION</a:t>
            </a:r>
            <a:endParaRPr/>
          </a:p>
        </p:txBody>
      </p:sp>
      <p:sp>
        <p:nvSpPr>
          <p:cNvPr id="143" name="Google Shape;143;p4"/>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SUMMARY</a:t>
            </a:r>
            <a:endParaRPr/>
          </a:p>
        </p:txBody>
      </p:sp>
      <p:sp>
        <p:nvSpPr>
          <p:cNvPr id="144" name="Google Shape;144;p4"/>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REFERENCES</a:t>
            </a:r>
            <a:endParaRPr/>
          </a:p>
        </p:txBody>
      </p:sp>
      <p:sp>
        <p:nvSpPr>
          <p:cNvPr id="145" name="Google Shape;145;p4"/>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lang="en-US" sz="10000">
                <a:solidFill>
                  <a:srgbClr val="081E3F"/>
                </a:solidFill>
                <a:latin typeface="Arial"/>
                <a:ea typeface="Arial"/>
                <a:cs typeface="Arial"/>
                <a:sym typeface="Arial"/>
              </a:rPr>
              <a:t>&lt;Project Title&gt;</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Students: </a:t>
            </a:r>
            <a:r>
              <a:rPr lang="en-US" sz="3500">
                <a:solidFill>
                  <a:srgbClr val="3F3F3F"/>
                </a:solidFill>
                <a:latin typeface="Arial"/>
                <a:ea typeface="Arial"/>
                <a:cs typeface="Arial"/>
                <a:sym typeface="Arial"/>
              </a:rPr>
              <a:t>&lt;Students’ Name&gt;</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Mentor:</a:t>
            </a:r>
            <a:r>
              <a:rPr b="1" i="1" lang="en-US" sz="3500">
                <a:solidFill>
                  <a:srgbClr val="3F3F3F"/>
                </a:solidFill>
                <a:latin typeface="Arial"/>
                <a:ea typeface="Arial"/>
                <a:cs typeface="Arial"/>
                <a:sym typeface="Arial"/>
              </a:rPr>
              <a:t> </a:t>
            </a:r>
            <a:r>
              <a:rPr i="1" lang="en-US" sz="3500">
                <a:solidFill>
                  <a:srgbClr val="3F3F3F"/>
                </a:solidFill>
                <a:latin typeface="Arial"/>
                <a:ea typeface="Arial"/>
                <a:cs typeface="Arial"/>
                <a:sym typeface="Arial"/>
              </a:rPr>
              <a:t>&lt;</a:t>
            </a:r>
            <a:r>
              <a:rPr lang="en-US" sz="3500">
                <a:solidFill>
                  <a:srgbClr val="3F3F3F"/>
                </a:solidFill>
                <a:latin typeface="Arial"/>
                <a:ea typeface="Arial"/>
                <a:cs typeface="Arial"/>
                <a:sym typeface="Arial"/>
              </a:rPr>
              <a:t>Mentors Name&gt;,</a:t>
            </a:r>
            <a:r>
              <a:rPr i="1" lang="en-US" sz="3500">
                <a:solidFill>
                  <a:srgbClr val="3F3F3F"/>
                </a:solidFill>
                <a:latin typeface="Arial"/>
                <a:ea typeface="Arial"/>
                <a:cs typeface="Arial"/>
                <a:sym typeface="Arial"/>
              </a:rPr>
              <a:t> &lt;</a:t>
            </a:r>
            <a:r>
              <a:rPr lang="en-US" sz="3500">
                <a:solidFill>
                  <a:srgbClr val="3F3F3F"/>
                </a:solidFill>
                <a:latin typeface="Arial"/>
                <a:ea typeface="Arial"/>
                <a:cs typeface="Arial"/>
                <a:sym typeface="Arial"/>
              </a:rPr>
              <a:t>Affiliation&gt; (</a:t>
            </a:r>
            <a:r>
              <a:rPr i="1" lang="en-US" sz="3500">
                <a:solidFill>
                  <a:srgbClr val="3F3F3F"/>
                </a:solidFill>
                <a:latin typeface="Arial"/>
                <a:ea typeface="Arial"/>
                <a:cs typeface="Arial"/>
                <a:sym typeface="Arial"/>
              </a:rPr>
              <a:t>if different from Instructor and where applicable)</a:t>
            </a:r>
            <a:r>
              <a:rPr lang="en-US" sz="3500">
                <a:solidFill>
                  <a:srgbClr val="3F3F3F"/>
                </a:solidFill>
                <a:latin typeface="Arial"/>
                <a:ea typeface="Arial"/>
                <a:cs typeface="Arial"/>
                <a:sym typeface="Arial"/>
              </a:rPr>
              <a:t> </a:t>
            </a:r>
            <a:endParaRPr/>
          </a:p>
          <a:p>
            <a:pPr indent="0" lvl="0" marL="0" marR="0" rtl="0" algn="l">
              <a:spcBef>
                <a:spcPts val="0"/>
              </a:spcBef>
              <a:spcAft>
                <a:spcPts val="0"/>
              </a:spcAft>
              <a:buClr>
                <a:srgbClr val="3F3F3F"/>
              </a:buClr>
              <a:buSzPts val="3500"/>
              <a:buFont typeface="Arial"/>
              <a:buNone/>
            </a:pPr>
            <a:r>
              <a:rPr b="1" lang="en-US" sz="3500">
                <a:solidFill>
                  <a:srgbClr val="3F3F3F"/>
                </a:solidFill>
                <a:latin typeface="Arial"/>
                <a:ea typeface="Arial"/>
                <a:cs typeface="Arial"/>
                <a:sym typeface="Arial"/>
              </a:rPr>
              <a:t>Instructor/Faculty:</a:t>
            </a:r>
            <a:r>
              <a:rPr b="1" i="1" lang="en-US" sz="3500">
                <a:solidFill>
                  <a:srgbClr val="3F3F3F"/>
                </a:solidFill>
                <a:latin typeface="Arial"/>
                <a:ea typeface="Arial"/>
                <a:cs typeface="Arial"/>
                <a:sym typeface="Arial"/>
              </a:rPr>
              <a:t> </a:t>
            </a:r>
            <a:r>
              <a:rPr i="1" lang="en-US" sz="3500">
                <a:solidFill>
                  <a:srgbClr val="3F3F3F"/>
                </a:solidFill>
                <a:latin typeface="Arial"/>
                <a:ea typeface="Arial"/>
                <a:cs typeface="Arial"/>
                <a:sym typeface="Arial"/>
              </a:rPr>
              <a:t>&lt;</a:t>
            </a:r>
            <a:r>
              <a:rPr lang="en-US" sz="3500">
                <a:solidFill>
                  <a:srgbClr val="3F3F3F"/>
                </a:solidFill>
                <a:latin typeface="Arial"/>
                <a:ea typeface="Arial"/>
                <a:cs typeface="Arial"/>
                <a:sym typeface="Arial"/>
              </a:rPr>
              <a:t>Instructor/Faculty Name&gt;,</a:t>
            </a:r>
            <a:r>
              <a:rPr i="1" lang="en-US" sz="3500">
                <a:solidFill>
                  <a:srgbClr val="3F3F3F"/>
                </a:solidFill>
                <a:latin typeface="Arial"/>
                <a:ea typeface="Arial"/>
                <a:cs typeface="Arial"/>
                <a:sym typeface="Arial"/>
              </a:rPr>
              <a:t> </a:t>
            </a:r>
            <a:r>
              <a:rPr lang="en-US" sz="3500">
                <a:solidFill>
                  <a:srgbClr val="3F3F3F"/>
                </a:solidFill>
                <a:latin typeface="Arial"/>
                <a:ea typeface="Arial"/>
                <a:cs typeface="Arial"/>
                <a:sym typeface="Arial"/>
              </a:rPr>
              <a:t>Florida International University</a:t>
            </a:r>
            <a:endParaRPr/>
          </a:p>
        </p:txBody>
      </p:sp>
      <p:sp>
        <p:nvSpPr>
          <p:cNvPr id="146" name="Google Shape;146;p4"/>
          <p:cNvSpPr txBox="1"/>
          <p:nvPr/>
        </p:nvSpPr>
        <p:spPr>
          <a:xfrm>
            <a:off x="1306513" y="1136650"/>
            <a:ext cx="3181350" cy="217011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Insert here Dept/</a:t>
            </a:r>
            <a:endParaRPr/>
          </a:p>
          <a:p>
            <a:pPr indent="0" lvl="0" marL="0" marR="0" rtl="0" algn="ctr">
              <a:spcBef>
                <a:spcPts val="0"/>
              </a:spcBef>
              <a:spcAft>
                <a:spcPts val="0"/>
              </a:spcAft>
              <a:buClr>
                <a:schemeClr val="lt1"/>
              </a:buClr>
              <a:buSzPts val="4500"/>
              <a:buFont typeface="Arial"/>
              <a:buNone/>
            </a:pPr>
            <a:r>
              <a:rPr lang="en-US" sz="4500">
                <a:solidFill>
                  <a:schemeClr val="lt1"/>
                </a:solidFill>
                <a:latin typeface="Arial"/>
                <a:ea typeface="Arial"/>
                <a:cs typeface="Arial"/>
                <a:sym typeface="Arial"/>
              </a:rPr>
              <a:t>School logo</a:t>
            </a:r>
            <a:endParaRPr/>
          </a:p>
        </p:txBody>
      </p:sp>
      <p:sp>
        <p:nvSpPr>
          <p:cNvPr id="147" name="Google Shape;147;p4"/>
          <p:cNvSpPr txBox="1"/>
          <p:nvPr/>
        </p:nvSpPr>
        <p:spPr>
          <a:xfrm>
            <a:off x="693653" y="5973831"/>
            <a:ext cx="4596776"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000"/>
              <a:buFont typeface="Arial"/>
              <a:buNone/>
            </a:pPr>
            <a:r>
              <a:rPr lang="en-US" sz="4000">
                <a:solidFill>
                  <a:schemeClr val="lt1"/>
                </a:solidFill>
                <a:latin typeface="Arial"/>
                <a:ea typeface="Arial"/>
                <a:cs typeface="Arial"/>
                <a:sym typeface="Arial"/>
              </a:rPr>
              <a:t>Insert here other applicable logos such as government or corporate sponsors</a:t>
            </a:r>
            <a:endParaRPr/>
          </a:p>
        </p:txBody>
      </p:sp>
      <p:sp>
        <p:nvSpPr>
          <p:cNvPr id="148" name="Google Shape;148;p4"/>
          <p:cNvSpPr txBox="1"/>
          <p:nvPr/>
        </p:nvSpPr>
        <p:spPr>
          <a:xfrm>
            <a:off x="6359236" y="29129844"/>
            <a:ext cx="36682652"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C000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5"/>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chemeClr val="lt1"/>
                </a:solidFill>
                <a:latin typeface="Arial"/>
                <a:ea typeface="Arial"/>
                <a:cs typeface="Arial"/>
                <a:sym typeface="Arial"/>
              </a:rPr>
              <a:t>&lt;Dept/School Name&gt;</a:t>
            </a:r>
            <a:endParaRPr/>
          </a:p>
          <a:p>
            <a:pPr indent="0" lvl="0" marL="0" marR="0" rtl="0" algn="l">
              <a:spcBef>
                <a:spcPts val="0"/>
              </a:spcBef>
              <a:spcAft>
                <a:spcPts val="0"/>
              </a:spcAft>
              <a:buNone/>
            </a:pPr>
            <a:r>
              <a:rPr i="1" lang="en-US" sz="5400">
                <a:solidFill>
                  <a:schemeClr val="lt1"/>
                </a:solidFill>
                <a:latin typeface="Arial"/>
                <a:ea typeface="Arial"/>
                <a:cs typeface="Arial"/>
                <a:sym typeface="Arial"/>
              </a:rPr>
              <a:t>&lt;Semester&gt; &lt;Year&gt; Senior Design Project</a:t>
            </a:r>
            <a:endParaRPr/>
          </a:p>
        </p:txBody>
      </p:sp>
      <p:sp>
        <p:nvSpPr>
          <p:cNvPr id="154" name="Google Shape;154;p5"/>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155" name="Google Shape;155;p5"/>
          <p:cNvSpPr txBox="1"/>
          <p:nvPr/>
        </p:nvSpPr>
        <p:spPr>
          <a:xfrm>
            <a:off x="21757481" y="77853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156" name="Google Shape;156;p5"/>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157" name="Google Shape;157;p5"/>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SYSTEM DESIGN</a:t>
            </a:r>
            <a:endParaRPr/>
          </a:p>
        </p:txBody>
      </p:sp>
      <p:sp>
        <p:nvSpPr>
          <p:cNvPr id="158" name="Google Shape;158;p5"/>
          <p:cNvSpPr txBox="1"/>
          <p:nvPr/>
        </p:nvSpPr>
        <p:spPr>
          <a:xfrm>
            <a:off x="21757481" y="151767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159" name="Google Shape;159;p5"/>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160" name="Google Shape;160;p5"/>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161" name="Google Shape;161;p5"/>
          <p:cNvSpPr txBox="1"/>
          <p:nvPr/>
        </p:nvSpPr>
        <p:spPr>
          <a:xfrm>
            <a:off x="21757481"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162" name="Google Shape;162;p5"/>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163" name="Google Shape;163;p5"/>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latin typeface="Arial"/>
                <a:ea typeface="Arial"/>
                <a:cs typeface="Arial"/>
                <a:sym typeface="Arial"/>
              </a:rPr>
              <a:t>&lt;Project Title&gt;</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 </a:t>
            </a:r>
            <a:r>
              <a:rPr lang="en-US" sz="3500">
                <a:solidFill>
                  <a:schemeClr val="lt1"/>
                </a:solidFill>
                <a:latin typeface="Arial"/>
                <a:ea typeface="Arial"/>
                <a:cs typeface="Arial"/>
                <a:sym typeface="Arial"/>
              </a:rPr>
              <a:t>&lt;Students’ Name&gt;</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Mentor:</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Mentors Name&gt;,</a:t>
            </a:r>
            <a:r>
              <a:rPr i="1" lang="en-US" sz="3500">
                <a:solidFill>
                  <a:schemeClr val="lt1"/>
                </a:solidFill>
                <a:latin typeface="Arial"/>
                <a:ea typeface="Arial"/>
                <a:cs typeface="Arial"/>
                <a:sym typeface="Arial"/>
              </a:rPr>
              <a:t> &lt;</a:t>
            </a:r>
            <a:r>
              <a:rPr lang="en-US" sz="3500">
                <a:solidFill>
                  <a:schemeClr val="lt1"/>
                </a:solidFill>
                <a:latin typeface="Arial"/>
                <a:ea typeface="Arial"/>
                <a:cs typeface="Arial"/>
                <a:sym typeface="Arial"/>
              </a:rPr>
              <a:t>Affiliation&gt; (</a:t>
            </a:r>
            <a:r>
              <a:rPr i="1" lang="en-US" sz="3500">
                <a:solidFill>
                  <a:schemeClr val="lt1"/>
                </a:solidFill>
                <a:latin typeface="Arial"/>
                <a:ea typeface="Arial"/>
                <a:cs typeface="Arial"/>
                <a:sym typeface="Arial"/>
              </a:rPr>
              <a:t>if different from Instructor and where applicable)</a:t>
            </a:r>
            <a:r>
              <a:rPr lang="en-US" sz="3500">
                <a:solidFill>
                  <a:schemeClr val="lt1"/>
                </a:solidFill>
                <a:latin typeface="Arial"/>
                <a:ea typeface="Arial"/>
                <a:cs typeface="Arial"/>
                <a:sym typeface="Arial"/>
              </a:rPr>
              <a:t> </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Instructor/Faculty Name&gt;,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164" name="Google Shape;164;p5"/>
          <p:cNvSpPr txBox="1"/>
          <p:nvPr/>
        </p:nvSpPr>
        <p:spPr>
          <a:xfrm>
            <a:off x="1306513" y="1136650"/>
            <a:ext cx="3181350" cy="217011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333399"/>
              </a:buClr>
              <a:buSzPts val="4500"/>
              <a:buFont typeface="Arial"/>
              <a:buNone/>
            </a:pPr>
            <a:r>
              <a:rPr lang="en-US" sz="4500">
                <a:solidFill>
                  <a:srgbClr val="333399"/>
                </a:solidFill>
                <a:latin typeface="Arial"/>
                <a:ea typeface="Arial"/>
                <a:cs typeface="Arial"/>
                <a:sym typeface="Arial"/>
              </a:rPr>
              <a:t>Insert here Dept/</a:t>
            </a:r>
            <a:endParaRPr/>
          </a:p>
          <a:p>
            <a:pPr indent="0" lvl="0" marL="0" marR="0" rtl="0" algn="ctr">
              <a:spcBef>
                <a:spcPts val="0"/>
              </a:spcBef>
              <a:spcAft>
                <a:spcPts val="0"/>
              </a:spcAft>
              <a:buClr>
                <a:srgbClr val="333399"/>
              </a:buClr>
              <a:buSzPts val="4500"/>
              <a:buFont typeface="Arial"/>
              <a:buNone/>
            </a:pPr>
            <a:r>
              <a:rPr lang="en-US" sz="4500">
                <a:solidFill>
                  <a:srgbClr val="333399"/>
                </a:solidFill>
                <a:latin typeface="Arial"/>
                <a:ea typeface="Arial"/>
                <a:cs typeface="Arial"/>
                <a:sym typeface="Arial"/>
              </a:rPr>
              <a:t>School logo</a:t>
            </a:r>
            <a:endParaRPr/>
          </a:p>
        </p:txBody>
      </p:sp>
      <p:sp>
        <p:nvSpPr>
          <p:cNvPr id="165" name="Google Shape;165;p5"/>
          <p:cNvSpPr txBox="1"/>
          <p:nvPr/>
        </p:nvSpPr>
        <p:spPr>
          <a:xfrm>
            <a:off x="693653" y="5973831"/>
            <a:ext cx="4596776"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333399"/>
              </a:buClr>
              <a:buSzPts val="4000"/>
              <a:buFont typeface="Arial"/>
              <a:buNone/>
            </a:pPr>
            <a:r>
              <a:rPr lang="en-US" sz="4000">
                <a:solidFill>
                  <a:srgbClr val="333399"/>
                </a:solidFill>
                <a:latin typeface="Arial"/>
                <a:ea typeface="Arial"/>
                <a:cs typeface="Arial"/>
                <a:sym typeface="Arial"/>
              </a:rPr>
              <a:t>Insert here other applicable logos such as government or corporate sponsors</a:t>
            </a:r>
            <a:endParaRPr/>
          </a:p>
        </p:txBody>
      </p:sp>
      <p:sp>
        <p:nvSpPr>
          <p:cNvPr id="166" name="Google Shape;166;p5"/>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i="1" lang="en-US" sz="2400">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167" name="Google Shape;167;p5"/>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168" name="Google Shape;168;p5"/>
          <p:cNvSpPr txBox="1"/>
          <p:nvPr/>
        </p:nvSpPr>
        <p:spPr>
          <a:xfrm>
            <a:off x="6359236" y="29129844"/>
            <a:ext cx="36682652"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6"/>
          <p:cNvSpPr txBox="1"/>
          <p:nvPr/>
        </p:nvSpPr>
        <p:spPr>
          <a:xfrm>
            <a:off x="6816436"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chemeClr val="lt1"/>
                </a:solidFill>
                <a:latin typeface="Arial"/>
                <a:ea typeface="Arial"/>
                <a:cs typeface="Arial"/>
                <a:sym typeface="Arial"/>
              </a:rPr>
              <a:t>&lt;Dept/School Name&gt;</a:t>
            </a:r>
            <a:endParaRPr/>
          </a:p>
          <a:p>
            <a:pPr indent="0" lvl="0" marL="0" marR="0" rtl="0" algn="l">
              <a:spcBef>
                <a:spcPts val="0"/>
              </a:spcBef>
              <a:spcAft>
                <a:spcPts val="0"/>
              </a:spcAft>
              <a:buNone/>
            </a:pPr>
            <a:r>
              <a:rPr i="1" lang="en-US" sz="5400">
                <a:solidFill>
                  <a:schemeClr val="lt1"/>
                </a:solidFill>
                <a:latin typeface="Arial"/>
                <a:ea typeface="Arial"/>
                <a:cs typeface="Arial"/>
                <a:sym typeface="Arial"/>
              </a:rPr>
              <a:t>&lt;Semester&gt; &lt;Year&gt; Senior Design Project</a:t>
            </a:r>
            <a:endParaRPr/>
          </a:p>
        </p:txBody>
      </p:sp>
      <p:sp>
        <p:nvSpPr>
          <p:cNvPr id="174" name="Google Shape;174;p6"/>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latin typeface="Arial"/>
                <a:ea typeface="Arial"/>
                <a:cs typeface="Arial"/>
                <a:sym typeface="Arial"/>
              </a:rPr>
              <a:t>&lt;Project Title&gt;</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 </a:t>
            </a:r>
            <a:r>
              <a:rPr lang="en-US" sz="3500">
                <a:solidFill>
                  <a:schemeClr val="lt1"/>
                </a:solidFill>
                <a:latin typeface="Arial"/>
                <a:ea typeface="Arial"/>
                <a:cs typeface="Arial"/>
                <a:sym typeface="Arial"/>
              </a:rPr>
              <a:t>&lt;Students’ Name&gt;</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Mentor:</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Mentors Name&gt;,</a:t>
            </a:r>
            <a:r>
              <a:rPr i="1" lang="en-US" sz="3500">
                <a:solidFill>
                  <a:schemeClr val="lt1"/>
                </a:solidFill>
                <a:latin typeface="Arial"/>
                <a:ea typeface="Arial"/>
                <a:cs typeface="Arial"/>
                <a:sym typeface="Arial"/>
              </a:rPr>
              <a:t> &lt;</a:t>
            </a:r>
            <a:r>
              <a:rPr lang="en-US" sz="3500">
                <a:solidFill>
                  <a:schemeClr val="lt1"/>
                </a:solidFill>
                <a:latin typeface="Arial"/>
                <a:ea typeface="Arial"/>
                <a:cs typeface="Arial"/>
                <a:sym typeface="Arial"/>
              </a:rPr>
              <a:t>Affiliation&gt; (</a:t>
            </a:r>
            <a:r>
              <a:rPr i="1" lang="en-US" sz="3500">
                <a:solidFill>
                  <a:schemeClr val="lt1"/>
                </a:solidFill>
                <a:latin typeface="Arial"/>
                <a:ea typeface="Arial"/>
                <a:cs typeface="Arial"/>
                <a:sym typeface="Arial"/>
              </a:rPr>
              <a:t>if different from Instructor and where applicable)</a:t>
            </a:r>
            <a:r>
              <a:rPr lang="en-US" sz="3500">
                <a:solidFill>
                  <a:schemeClr val="lt1"/>
                </a:solidFill>
                <a:latin typeface="Arial"/>
                <a:ea typeface="Arial"/>
                <a:cs typeface="Arial"/>
                <a:sym typeface="Arial"/>
              </a:rPr>
              <a:t> </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&lt;</a:t>
            </a:r>
            <a:r>
              <a:rPr lang="en-US" sz="3500">
                <a:solidFill>
                  <a:schemeClr val="lt1"/>
                </a:solidFill>
                <a:latin typeface="Arial"/>
                <a:ea typeface="Arial"/>
                <a:cs typeface="Arial"/>
                <a:sym typeface="Arial"/>
              </a:rPr>
              <a:t>Instructor/Faculty Name&gt;,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175" name="Google Shape;175;p6"/>
          <p:cNvSpPr txBox="1"/>
          <p:nvPr/>
        </p:nvSpPr>
        <p:spPr>
          <a:xfrm>
            <a:off x="1306513" y="1136650"/>
            <a:ext cx="3181350" cy="217011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333399"/>
              </a:buClr>
              <a:buSzPts val="4500"/>
              <a:buFont typeface="Arial"/>
              <a:buNone/>
            </a:pPr>
            <a:r>
              <a:rPr lang="en-US" sz="4500">
                <a:solidFill>
                  <a:srgbClr val="333399"/>
                </a:solidFill>
                <a:latin typeface="Arial"/>
                <a:ea typeface="Arial"/>
                <a:cs typeface="Arial"/>
                <a:sym typeface="Arial"/>
              </a:rPr>
              <a:t>Insert here Dept/</a:t>
            </a:r>
            <a:endParaRPr/>
          </a:p>
          <a:p>
            <a:pPr indent="0" lvl="0" marL="0" marR="0" rtl="0" algn="ctr">
              <a:spcBef>
                <a:spcPts val="0"/>
              </a:spcBef>
              <a:spcAft>
                <a:spcPts val="0"/>
              </a:spcAft>
              <a:buClr>
                <a:srgbClr val="333399"/>
              </a:buClr>
              <a:buSzPts val="4500"/>
              <a:buFont typeface="Arial"/>
              <a:buNone/>
            </a:pPr>
            <a:r>
              <a:rPr lang="en-US" sz="4500">
                <a:solidFill>
                  <a:srgbClr val="333399"/>
                </a:solidFill>
                <a:latin typeface="Arial"/>
                <a:ea typeface="Arial"/>
                <a:cs typeface="Arial"/>
                <a:sym typeface="Arial"/>
              </a:rPr>
              <a:t>School logo</a:t>
            </a:r>
            <a:endParaRPr/>
          </a:p>
        </p:txBody>
      </p:sp>
      <p:sp>
        <p:nvSpPr>
          <p:cNvPr id="176" name="Google Shape;176;p6"/>
          <p:cNvSpPr txBox="1"/>
          <p:nvPr/>
        </p:nvSpPr>
        <p:spPr>
          <a:xfrm>
            <a:off x="693653" y="5973831"/>
            <a:ext cx="4596776"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333399"/>
              </a:buClr>
              <a:buSzPts val="4000"/>
              <a:buFont typeface="Arial"/>
              <a:buNone/>
            </a:pPr>
            <a:r>
              <a:rPr lang="en-US" sz="4000">
                <a:solidFill>
                  <a:srgbClr val="333399"/>
                </a:solidFill>
                <a:latin typeface="Arial"/>
                <a:ea typeface="Arial"/>
                <a:cs typeface="Arial"/>
                <a:sym typeface="Arial"/>
              </a:rPr>
              <a:t>Insert here other applicable logos such as government or corporate sponsors</a:t>
            </a:r>
            <a:endParaRPr/>
          </a:p>
        </p:txBody>
      </p:sp>
      <p:sp>
        <p:nvSpPr>
          <p:cNvPr id="177" name="Google Shape;177;p6"/>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178" name="Google Shape;178;p6"/>
          <p:cNvSpPr txBox="1"/>
          <p:nvPr/>
        </p:nvSpPr>
        <p:spPr>
          <a:xfrm>
            <a:off x="21757481" y="77853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179" name="Google Shape;179;p6"/>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180" name="Google Shape;180;p6"/>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SYSTEM DESIGN</a:t>
            </a:r>
            <a:endParaRPr/>
          </a:p>
        </p:txBody>
      </p:sp>
      <p:sp>
        <p:nvSpPr>
          <p:cNvPr id="181" name="Google Shape;181;p6"/>
          <p:cNvSpPr txBox="1"/>
          <p:nvPr/>
        </p:nvSpPr>
        <p:spPr>
          <a:xfrm>
            <a:off x="21757481" y="151767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182" name="Google Shape;182;p6"/>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183" name="Google Shape;183;p6"/>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184" name="Google Shape;184;p6"/>
          <p:cNvSpPr txBox="1"/>
          <p:nvPr/>
        </p:nvSpPr>
        <p:spPr>
          <a:xfrm>
            <a:off x="21757481"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185" name="Google Shape;185;p6"/>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186" name="Google Shape;186;p6"/>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i="1" lang="en-US" sz="2400">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187" name="Google Shape;187;p6"/>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188" name="Google Shape;188;p6"/>
          <p:cNvSpPr txBox="1"/>
          <p:nvPr/>
        </p:nvSpPr>
        <p:spPr>
          <a:xfrm>
            <a:off x="6359236" y="29129844"/>
            <a:ext cx="36682652"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