
<file path=[Content_Types].xml><?xml version="1.0" encoding="utf-8"?>
<Types xmlns="http://schemas.openxmlformats.org/package/2006/content-types">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Lst>
  <p:sldSz cy="6858000" cx="12192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12" roundtripDataSignature="AMtx7mhgqCVdy97Ms/SgPcZNL6DY3fhQb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11" Type="http://schemas.openxmlformats.org/officeDocument/2006/relationships/slide" Target="slides/slide7.xml"/><Relationship Id="rId10" Type="http://schemas.openxmlformats.org/officeDocument/2006/relationships/slide" Target="slides/slide6.xml"/><Relationship Id="rId12" Type="http://customschemas.google.com/relationships/presentationmetadata" Target="metadata"/><Relationship Id="rId9" Type="http://schemas.openxmlformats.org/officeDocument/2006/relationships/slide" Target="slides/slide5.xml"/><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 name="Shape 93"/>
        <p:cNvGrpSpPr/>
        <p:nvPr/>
      </p:nvGrpSpPr>
      <p:grpSpPr>
        <a:xfrm>
          <a:off x="0" y="0"/>
          <a:ext cx="0" cy="0"/>
          <a:chOff x="0" y="0"/>
          <a:chExt cx="0" cy="0"/>
        </a:xfrm>
      </p:grpSpPr>
      <p:sp>
        <p:nvSpPr>
          <p:cNvPr id="94" name="Google Shape;94;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5" name="Google Shape;95;p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96" name="Google Shape;96;p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rgbClr val="000000"/>
                </a:solidFill>
                <a:latin typeface="Arial"/>
                <a:ea typeface="Arial"/>
                <a:cs typeface="Arial"/>
                <a:sym typeface="Arial"/>
              </a:rPr>
              <a:t>‹#›</a:t>
            </a:fld>
            <a:endParaRPr b="0" i="0" sz="1200" u="none" cap="none" strike="noStrike">
              <a:solidFill>
                <a:srgbClr val="000000"/>
              </a:solidFill>
              <a:latin typeface="Arial"/>
              <a:ea typeface="Arial"/>
              <a:cs typeface="Arial"/>
              <a:sym typeface="Aria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 name="Shape 101"/>
        <p:cNvGrpSpPr/>
        <p:nvPr/>
      </p:nvGrpSpPr>
      <p:grpSpPr>
        <a:xfrm>
          <a:off x="0" y="0"/>
          <a:ext cx="0" cy="0"/>
          <a:chOff x="0" y="0"/>
          <a:chExt cx="0" cy="0"/>
        </a:xfrm>
      </p:grpSpPr>
      <p:sp>
        <p:nvSpPr>
          <p:cNvPr id="102" name="Google Shape;102;p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03" name="Google Shape;103;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 name="Shape 109"/>
        <p:cNvGrpSpPr/>
        <p:nvPr/>
      </p:nvGrpSpPr>
      <p:grpSpPr>
        <a:xfrm>
          <a:off x="0" y="0"/>
          <a:ext cx="0" cy="0"/>
          <a:chOff x="0" y="0"/>
          <a:chExt cx="0" cy="0"/>
        </a:xfrm>
      </p:grpSpPr>
      <p:sp>
        <p:nvSpPr>
          <p:cNvPr id="110" name="Google Shape;110;p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11" name="Google Shape;111;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 name="Shape 116"/>
        <p:cNvGrpSpPr/>
        <p:nvPr/>
      </p:nvGrpSpPr>
      <p:grpSpPr>
        <a:xfrm>
          <a:off x="0" y="0"/>
          <a:ext cx="0" cy="0"/>
          <a:chOff x="0" y="0"/>
          <a:chExt cx="0" cy="0"/>
        </a:xfrm>
      </p:grpSpPr>
      <p:sp>
        <p:nvSpPr>
          <p:cNvPr id="117" name="Google Shape;117;g19edd8769c6_4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118" name="Google Shape;118;g19edd8769c6_4_0: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9" name="Google Shape;119;g19edd8769c6_4_0: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7" name="Shape 127"/>
        <p:cNvGrpSpPr/>
        <p:nvPr/>
      </p:nvGrpSpPr>
      <p:grpSpPr>
        <a:xfrm>
          <a:off x="0" y="0"/>
          <a:ext cx="0" cy="0"/>
          <a:chOff x="0" y="0"/>
          <a:chExt cx="0" cy="0"/>
        </a:xfrm>
      </p:grpSpPr>
      <p:sp>
        <p:nvSpPr>
          <p:cNvPr id="128" name="Google Shape;128;g1395d4b6db3_0_1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29" name="Google Shape;129;g1395d4b6db3_0_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7" name="Shape 137"/>
        <p:cNvGrpSpPr/>
        <p:nvPr/>
      </p:nvGrpSpPr>
      <p:grpSpPr>
        <a:xfrm>
          <a:off x="0" y="0"/>
          <a:ext cx="0" cy="0"/>
          <a:chOff x="0" y="0"/>
          <a:chExt cx="0" cy="0"/>
        </a:xfrm>
      </p:grpSpPr>
      <p:sp>
        <p:nvSpPr>
          <p:cNvPr id="138" name="Google Shape;138;g1395d4b6db3_0_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39" name="Google Shape;139;g1395d4b6db3_0_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4" name="Shape 144"/>
        <p:cNvGrpSpPr/>
        <p:nvPr/>
      </p:nvGrpSpPr>
      <p:grpSpPr>
        <a:xfrm>
          <a:off x="0" y="0"/>
          <a:ext cx="0" cy="0"/>
          <a:chOff x="0" y="0"/>
          <a:chExt cx="0" cy="0"/>
        </a:xfrm>
      </p:grpSpPr>
      <p:sp>
        <p:nvSpPr>
          <p:cNvPr id="145" name="Google Shape;145;g19e1b34eb19_0_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46" name="Google Shape;146;g19e1b34eb19_0_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 Id="rId3" Type="http://schemas.openxmlformats.org/officeDocument/2006/relationships/image" Target="../media/image1.png"/><Relationship Id="rId4" Type="http://schemas.openxmlformats.org/officeDocument/2006/relationships/image" Target="../media/image5.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 Id="rId3" Type="http://schemas.openxmlformats.org/officeDocument/2006/relationships/image" Target="../media/image9.png"/><Relationship Id="rId4" Type="http://schemas.openxmlformats.org/officeDocument/2006/relationships/image" Target="../media/image10.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ue Title Slide">
  <p:cSld name="Blue Title Slide">
    <p:spTree>
      <p:nvGrpSpPr>
        <p:cNvPr id="14" name="Shape 14"/>
        <p:cNvGrpSpPr/>
        <p:nvPr/>
      </p:nvGrpSpPr>
      <p:grpSpPr>
        <a:xfrm>
          <a:off x="0" y="0"/>
          <a:ext cx="0" cy="0"/>
          <a:chOff x="0" y="0"/>
          <a:chExt cx="0" cy="0"/>
        </a:xfrm>
      </p:grpSpPr>
      <p:sp>
        <p:nvSpPr>
          <p:cNvPr id="15" name="Google Shape;15;p11"/>
          <p:cNvSpPr txBox="1"/>
          <p:nvPr>
            <p:ph type="ctrTitle"/>
          </p:nvPr>
        </p:nvSpPr>
        <p:spPr>
          <a:xfrm>
            <a:off x="560832" y="1303655"/>
            <a:ext cx="9144000" cy="2009720"/>
          </a:xfrm>
          <a:prstGeom prst="rect">
            <a:avLst/>
          </a:prstGeom>
          <a:noFill/>
          <a:ln>
            <a:noFill/>
          </a:ln>
        </p:spPr>
        <p:txBody>
          <a:bodyPr anchorCtr="0" anchor="b" bIns="45700" lIns="91425" spcFirstLastPara="1" rIns="91425" wrap="square" tIns="45700">
            <a:noAutofit/>
          </a:bodyPr>
          <a:lstStyle>
            <a:lvl1pPr lvl="0" algn="l">
              <a:lnSpc>
                <a:spcPct val="100000"/>
              </a:lnSpc>
              <a:spcBef>
                <a:spcPts val="1000"/>
              </a:spcBef>
              <a:spcAft>
                <a:spcPts val="0"/>
              </a:spcAft>
              <a:buClr>
                <a:schemeClr val="dk2"/>
              </a:buClr>
              <a:buSzPts val="4000"/>
              <a:buFont typeface="Arial"/>
              <a:buNone/>
              <a:defRPr sz="4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6" name="Google Shape;16;p11"/>
          <p:cNvSpPr txBox="1"/>
          <p:nvPr>
            <p:ph idx="1" type="subTitle"/>
          </p:nvPr>
        </p:nvSpPr>
        <p:spPr>
          <a:xfrm>
            <a:off x="560832" y="3446675"/>
            <a:ext cx="9144000" cy="560059"/>
          </a:xfrm>
          <a:prstGeom prst="rect">
            <a:avLst/>
          </a:prstGeom>
          <a:noFill/>
          <a:ln>
            <a:noFill/>
          </a:ln>
        </p:spPr>
        <p:txBody>
          <a:bodyPr anchorCtr="0" anchor="t" bIns="45700" lIns="91425" spcFirstLastPara="1" rIns="91425" wrap="square" tIns="45700">
            <a:noAutofit/>
          </a:bodyPr>
          <a:lstStyle>
            <a:lvl1pPr lvl="0" algn="l">
              <a:lnSpc>
                <a:spcPct val="100000"/>
              </a:lnSpc>
              <a:spcBef>
                <a:spcPts val="1000"/>
              </a:spcBef>
              <a:spcAft>
                <a:spcPts val="0"/>
              </a:spcAft>
              <a:buClr>
                <a:schemeClr val="dk2"/>
              </a:buClr>
              <a:buSzPts val="2000"/>
              <a:buNone/>
              <a:defRPr sz="2000"/>
            </a:lvl1pPr>
            <a:lvl2pPr lvl="1" algn="ctr">
              <a:lnSpc>
                <a:spcPct val="100000"/>
              </a:lnSpc>
              <a:spcBef>
                <a:spcPts val="1000"/>
              </a:spcBef>
              <a:spcAft>
                <a:spcPts val="0"/>
              </a:spcAft>
              <a:buClr>
                <a:schemeClr val="dk2"/>
              </a:buClr>
              <a:buSzPts val="2000"/>
              <a:buNone/>
              <a:defRPr sz="2000"/>
            </a:lvl2pPr>
            <a:lvl3pPr lvl="2" algn="ctr">
              <a:lnSpc>
                <a:spcPct val="100000"/>
              </a:lnSpc>
              <a:spcBef>
                <a:spcPts val="1000"/>
              </a:spcBef>
              <a:spcAft>
                <a:spcPts val="0"/>
              </a:spcAft>
              <a:buClr>
                <a:schemeClr val="dk2"/>
              </a:buClr>
              <a:buSzPts val="1800"/>
              <a:buNone/>
              <a:defRPr sz="1800"/>
            </a:lvl3pPr>
            <a:lvl4pPr lvl="3" algn="ctr">
              <a:lnSpc>
                <a:spcPct val="100000"/>
              </a:lnSpc>
              <a:spcBef>
                <a:spcPts val="1000"/>
              </a:spcBef>
              <a:spcAft>
                <a:spcPts val="0"/>
              </a:spcAft>
              <a:buClr>
                <a:schemeClr val="dk2"/>
              </a:buClr>
              <a:buSzPts val="1600"/>
              <a:buNone/>
              <a:defRPr sz="1600"/>
            </a:lvl4pPr>
            <a:lvl5pPr lvl="4" algn="ctr">
              <a:lnSpc>
                <a:spcPct val="100000"/>
              </a:lnSpc>
              <a:spcBef>
                <a:spcPts val="1000"/>
              </a:spcBef>
              <a:spcAft>
                <a:spcPts val="0"/>
              </a:spcAft>
              <a:buClr>
                <a:schemeClr val="dk2"/>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2"/>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17" name="Google Shape;17;p11"/>
          <p:cNvSpPr txBox="1"/>
          <p:nvPr>
            <p:ph idx="2" type="body"/>
          </p:nvPr>
        </p:nvSpPr>
        <p:spPr>
          <a:xfrm>
            <a:off x="560834" y="4090988"/>
            <a:ext cx="4687887" cy="628650"/>
          </a:xfrm>
          <a:prstGeom prst="rect">
            <a:avLst/>
          </a:prstGeom>
          <a:noFill/>
          <a:ln>
            <a:noFill/>
          </a:ln>
        </p:spPr>
        <p:txBody>
          <a:bodyPr anchorCtr="0" anchor="t" bIns="45700" lIns="91425" spcFirstLastPara="1" rIns="91425" wrap="square" tIns="45700">
            <a:noAutofit/>
          </a:bodyPr>
          <a:lstStyle>
            <a:lvl1pPr indent="-228600" lvl="0" marL="457200" algn="l">
              <a:lnSpc>
                <a:spcPct val="100000"/>
              </a:lnSpc>
              <a:spcBef>
                <a:spcPts val="1000"/>
              </a:spcBef>
              <a:spcAft>
                <a:spcPts val="0"/>
              </a:spcAft>
              <a:buClr>
                <a:schemeClr val="dk2"/>
              </a:buClr>
              <a:buSzPts val="1800"/>
              <a:buFont typeface="Arial"/>
              <a:buNone/>
              <a:defRPr sz="1800"/>
            </a:lvl1pPr>
            <a:lvl2pPr indent="-342900" lvl="1" marL="914400" algn="l">
              <a:lnSpc>
                <a:spcPct val="100000"/>
              </a:lnSpc>
              <a:spcBef>
                <a:spcPts val="1000"/>
              </a:spcBef>
              <a:spcAft>
                <a:spcPts val="0"/>
              </a:spcAft>
              <a:buClr>
                <a:schemeClr val="dk2"/>
              </a:buClr>
              <a:buSzPts val="1800"/>
              <a:buChar char="▪"/>
              <a:defRPr/>
            </a:lvl2pPr>
            <a:lvl3pPr indent="-342900" lvl="2" marL="1371600" algn="l">
              <a:lnSpc>
                <a:spcPct val="100000"/>
              </a:lnSpc>
              <a:spcBef>
                <a:spcPts val="1000"/>
              </a:spcBef>
              <a:spcAft>
                <a:spcPts val="0"/>
              </a:spcAft>
              <a:buClr>
                <a:schemeClr val="dk2"/>
              </a:buClr>
              <a:buSzPts val="1800"/>
              <a:buChar char="▪"/>
              <a:defRPr/>
            </a:lvl3pPr>
            <a:lvl4pPr indent="-342900" lvl="3" marL="1828800" algn="l">
              <a:lnSpc>
                <a:spcPct val="100000"/>
              </a:lnSpc>
              <a:spcBef>
                <a:spcPts val="1000"/>
              </a:spcBef>
              <a:spcAft>
                <a:spcPts val="0"/>
              </a:spcAft>
              <a:buClr>
                <a:schemeClr val="dk2"/>
              </a:buClr>
              <a:buSzPts val="1800"/>
              <a:buChar char="▪"/>
              <a:defRPr/>
            </a:lvl4pPr>
            <a:lvl5pPr indent="-342900" lvl="4" marL="2286000" algn="l">
              <a:lnSpc>
                <a:spcPct val="100000"/>
              </a:lnSpc>
              <a:spcBef>
                <a:spcPts val="1000"/>
              </a:spcBef>
              <a:spcAft>
                <a:spcPts val="0"/>
              </a:spcAft>
              <a:buClr>
                <a:schemeClr val="dk2"/>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2"/>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8" name="Google Shape;18;p11"/>
          <p:cNvSpPr txBox="1"/>
          <p:nvPr>
            <p:ph idx="11" type="ftr"/>
          </p:nvPr>
        </p:nvSpPr>
        <p:spPr>
          <a:xfrm>
            <a:off x="1645920" y="6217920"/>
            <a:ext cx="5120640" cy="182880"/>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sz="800" cap="none">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pic>
        <p:nvPicPr>
          <p:cNvPr descr="MITRE Logo MITRE Solving Problems For A Safer World" id="19" name="Google Shape;19;p11"/>
          <p:cNvPicPr preferRelativeResize="0"/>
          <p:nvPr/>
        </p:nvPicPr>
        <p:blipFill rotWithShape="1">
          <a:blip r:embed="rId2">
            <a:alphaModFix/>
          </a:blip>
          <a:srcRect b="0" l="0" r="0" t="0"/>
          <a:stretch/>
        </p:blipFill>
        <p:spPr>
          <a:xfrm>
            <a:off x="9013152" y="6172200"/>
            <a:ext cx="2764612" cy="274320"/>
          </a:xfrm>
          <a:prstGeom prst="rect">
            <a:avLst/>
          </a:prstGeom>
          <a:noFill/>
          <a:ln>
            <a:noFill/>
          </a:ln>
        </p:spPr>
      </p:pic>
      <p:sp>
        <p:nvSpPr>
          <p:cNvPr id="20" name="Google Shape;20;p11"/>
          <p:cNvSpPr txBox="1"/>
          <p:nvPr>
            <p:ph idx="3" type="body"/>
          </p:nvPr>
        </p:nvSpPr>
        <p:spPr>
          <a:xfrm>
            <a:off x="545592" y="274485"/>
            <a:ext cx="8656320" cy="560059"/>
          </a:xfrm>
          <a:prstGeom prst="rect">
            <a:avLst/>
          </a:prstGeom>
          <a:noFill/>
          <a:ln>
            <a:noFill/>
          </a:ln>
        </p:spPr>
        <p:txBody>
          <a:bodyPr anchorCtr="0" anchor="ctr" bIns="45700" lIns="91425" spcFirstLastPara="1" rIns="91425" wrap="square" tIns="45700">
            <a:noAutofit/>
          </a:bodyPr>
          <a:lstStyle>
            <a:lvl1pPr indent="-228600" lvl="0" marL="457200" marR="0" algn="l">
              <a:lnSpc>
                <a:spcPct val="100000"/>
              </a:lnSpc>
              <a:spcBef>
                <a:spcPts val="600"/>
              </a:spcBef>
              <a:spcAft>
                <a:spcPts val="0"/>
              </a:spcAft>
              <a:buClr>
                <a:srgbClr val="FFFC00"/>
              </a:buClr>
              <a:buSzPts val="2800"/>
              <a:buFont typeface="Arial"/>
              <a:buNone/>
              <a:defRPr b="1" sz="2800">
                <a:solidFill>
                  <a:srgbClr val="FFFC00"/>
                </a:solidFill>
              </a:defRPr>
            </a:lvl1pPr>
            <a:lvl2pPr indent="-342900" lvl="1" marL="914400" algn="l">
              <a:lnSpc>
                <a:spcPct val="100000"/>
              </a:lnSpc>
              <a:spcBef>
                <a:spcPts val="1000"/>
              </a:spcBef>
              <a:spcAft>
                <a:spcPts val="0"/>
              </a:spcAft>
              <a:buClr>
                <a:schemeClr val="dk2"/>
              </a:buClr>
              <a:buSzPts val="1800"/>
              <a:buChar char="▪"/>
              <a:defRPr/>
            </a:lvl2pPr>
            <a:lvl3pPr indent="-342900" lvl="2" marL="1371600" algn="l">
              <a:lnSpc>
                <a:spcPct val="100000"/>
              </a:lnSpc>
              <a:spcBef>
                <a:spcPts val="1000"/>
              </a:spcBef>
              <a:spcAft>
                <a:spcPts val="0"/>
              </a:spcAft>
              <a:buClr>
                <a:schemeClr val="dk2"/>
              </a:buClr>
              <a:buSzPts val="1800"/>
              <a:buChar char="▪"/>
              <a:defRPr/>
            </a:lvl3pPr>
            <a:lvl4pPr indent="-342900" lvl="3" marL="1828800" algn="l">
              <a:lnSpc>
                <a:spcPct val="100000"/>
              </a:lnSpc>
              <a:spcBef>
                <a:spcPts val="1000"/>
              </a:spcBef>
              <a:spcAft>
                <a:spcPts val="0"/>
              </a:spcAft>
              <a:buClr>
                <a:schemeClr val="dk2"/>
              </a:buClr>
              <a:buSzPts val="1800"/>
              <a:buChar char="▪"/>
              <a:defRPr/>
            </a:lvl4pPr>
            <a:lvl5pPr indent="-342900" lvl="4" marL="2286000" algn="l">
              <a:lnSpc>
                <a:spcPct val="100000"/>
              </a:lnSpc>
              <a:spcBef>
                <a:spcPts val="1000"/>
              </a:spcBef>
              <a:spcAft>
                <a:spcPts val="0"/>
              </a:spcAft>
              <a:buClr>
                <a:schemeClr val="dk2"/>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2"/>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A picture containing text, sign&#10;&#10;Description automatically generated" id="21" name="Google Shape;21;p11"/>
          <p:cNvPicPr preferRelativeResize="0"/>
          <p:nvPr/>
        </p:nvPicPr>
        <p:blipFill rotWithShape="1">
          <a:blip r:embed="rId3">
            <a:alphaModFix/>
          </a:blip>
          <a:srcRect b="0" l="0" r="0" t="0"/>
          <a:stretch/>
        </p:blipFill>
        <p:spPr>
          <a:xfrm>
            <a:off x="0" y="5303520"/>
            <a:ext cx="1554480" cy="1554480"/>
          </a:xfrm>
          <a:prstGeom prst="rect">
            <a:avLst/>
          </a:prstGeom>
          <a:noFill/>
          <a:ln>
            <a:noFill/>
          </a:ln>
        </p:spPr>
      </p:pic>
      <p:pic>
        <p:nvPicPr>
          <p:cNvPr descr="A black rectangle with a yellow background&#10;&#10;Description automatically generated with low confidence" id="22" name="Google Shape;22;p11"/>
          <p:cNvPicPr preferRelativeResize="0"/>
          <p:nvPr/>
        </p:nvPicPr>
        <p:blipFill rotWithShape="1">
          <a:blip r:embed="rId4">
            <a:alphaModFix/>
          </a:blip>
          <a:srcRect b="0" l="0" r="0" t="0"/>
          <a:stretch/>
        </p:blipFill>
        <p:spPr>
          <a:xfrm>
            <a:off x="10637520" y="0"/>
            <a:ext cx="1554480" cy="1554480"/>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ue Title and Content">
  <p:cSld name="Blue Title and Content">
    <p:spTree>
      <p:nvGrpSpPr>
        <p:cNvPr id="23" name="Shape 23"/>
        <p:cNvGrpSpPr/>
        <p:nvPr/>
      </p:nvGrpSpPr>
      <p:grpSpPr>
        <a:xfrm>
          <a:off x="0" y="0"/>
          <a:ext cx="0" cy="0"/>
          <a:chOff x="0" y="0"/>
          <a:chExt cx="0" cy="0"/>
        </a:xfrm>
      </p:grpSpPr>
      <p:sp>
        <p:nvSpPr>
          <p:cNvPr id="24" name="Google Shape;24;p12"/>
          <p:cNvSpPr txBox="1"/>
          <p:nvPr>
            <p:ph idx="12" type="sldNum"/>
          </p:nvPr>
        </p:nvSpPr>
        <p:spPr>
          <a:xfrm>
            <a:off x="11155681" y="6400800"/>
            <a:ext cx="622739" cy="182880"/>
          </a:xfrm>
          <a:prstGeom prst="rect">
            <a:avLst/>
          </a:prstGeom>
          <a:noFill/>
          <a:ln>
            <a:noFill/>
          </a:ln>
        </p:spPr>
        <p:txBody>
          <a:bodyPr anchorCtr="0" anchor="ctr" bIns="0" lIns="0" spcFirstLastPara="1" rIns="0" wrap="square" tIns="0">
            <a:noAutofit/>
          </a:bodyPr>
          <a:lstStyle>
            <a:lvl1pPr indent="0" lvl="0" marL="0" marR="0" algn="r">
              <a:lnSpc>
                <a:spcPct val="100000"/>
              </a:lnSpc>
              <a:spcBef>
                <a:spcPts val="0"/>
              </a:spcBef>
              <a:spcAft>
                <a:spcPts val="0"/>
              </a:spcAft>
              <a:buClr>
                <a:srgbClr val="000000"/>
              </a:buClr>
              <a:buSzPts val="800"/>
              <a:buFont typeface="Arial"/>
              <a:buNone/>
              <a:defRPr b="0" i="0" sz="8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800"/>
              <a:buFont typeface="Arial"/>
              <a:buNone/>
              <a:defRPr b="0" i="0" sz="8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800"/>
              <a:buFont typeface="Arial"/>
              <a:buNone/>
              <a:defRPr b="0" i="0" sz="8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800"/>
              <a:buFont typeface="Arial"/>
              <a:buNone/>
              <a:defRPr b="0" i="0" sz="8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800"/>
              <a:buFont typeface="Arial"/>
              <a:buNone/>
              <a:defRPr b="0" i="0" sz="8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800"/>
              <a:buFont typeface="Arial"/>
              <a:buNone/>
              <a:defRPr b="0" i="0" sz="8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800"/>
              <a:buFont typeface="Arial"/>
              <a:buNone/>
              <a:defRPr b="0" i="0" sz="8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800"/>
              <a:buFont typeface="Arial"/>
              <a:buNone/>
              <a:defRPr b="0" i="0" sz="8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800"/>
              <a:buFont typeface="Arial"/>
              <a:buNone/>
              <a:defRPr b="0" i="0" sz="8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
        <p:nvSpPr>
          <p:cNvPr id="25" name="Google Shape;25;p12"/>
          <p:cNvSpPr txBox="1"/>
          <p:nvPr>
            <p:ph type="title"/>
          </p:nvPr>
        </p:nvSpPr>
        <p:spPr>
          <a:xfrm>
            <a:off x="429768" y="365760"/>
            <a:ext cx="11338560" cy="548640"/>
          </a:xfrm>
          <a:prstGeom prst="rect">
            <a:avLst/>
          </a:prstGeom>
          <a:noFill/>
          <a:ln>
            <a:noFill/>
          </a:ln>
        </p:spPr>
        <p:txBody>
          <a:bodyPr anchorCtr="0" anchor="b" bIns="45700" lIns="91425" spcFirstLastPara="1" rIns="91425" wrap="square" tIns="45700">
            <a:noAutofit/>
          </a:bodyPr>
          <a:lstStyle>
            <a:lvl1pPr lvl="0" algn="l">
              <a:lnSpc>
                <a:spcPct val="90000"/>
              </a:lnSpc>
              <a:spcBef>
                <a:spcPts val="0"/>
              </a:spcBef>
              <a:spcAft>
                <a:spcPts val="0"/>
              </a:spcAft>
              <a:buClr>
                <a:schemeClr val="dk2"/>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6" name="Google Shape;26;p12"/>
          <p:cNvSpPr txBox="1"/>
          <p:nvPr>
            <p:ph idx="1" type="body"/>
          </p:nvPr>
        </p:nvSpPr>
        <p:spPr>
          <a:xfrm>
            <a:off x="426720" y="1371600"/>
            <a:ext cx="11338560" cy="4572000"/>
          </a:xfrm>
          <a:prstGeom prst="rect">
            <a:avLst/>
          </a:prstGeom>
          <a:noFill/>
          <a:ln>
            <a:noFill/>
          </a:ln>
        </p:spPr>
        <p:txBody>
          <a:bodyPr anchorCtr="0" anchor="t" bIns="45700" lIns="91425" spcFirstLastPara="1" rIns="91425" wrap="square" tIns="45700">
            <a:noAutofit/>
          </a:bodyPr>
          <a:lstStyle>
            <a:lvl1pPr indent="-342900" lvl="0" marL="457200" algn="l">
              <a:lnSpc>
                <a:spcPct val="100000"/>
              </a:lnSpc>
              <a:spcBef>
                <a:spcPts val="1000"/>
              </a:spcBef>
              <a:spcAft>
                <a:spcPts val="0"/>
              </a:spcAft>
              <a:buClr>
                <a:schemeClr val="dk2"/>
              </a:buClr>
              <a:buSzPts val="1800"/>
              <a:buChar char="▪"/>
              <a:defRPr/>
            </a:lvl1pPr>
            <a:lvl2pPr indent="-342900" lvl="1" marL="914400" algn="l">
              <a:lnSpc>
                <a:spcPct val="100000"/>
              </a:lnSpc>
              <a:spcBef>
                <a:spcPts val="1000"/>
              </a:spcBef>
              <a:spcAft>
                <a:spcPts val="0"/>
              </a:spcAft>
              <a:buClr>
                <a:schemeClr val="dk2"/>
              </a:buClr>
              <a:buSzPts val="1800"/>
              <a:buChar char="▪"/>
              <a:defRPr/>
            </a:lvl2pPr>
            <a:lvl3pPr indent="-381000" lvl="2" marL="1371600" algn="l">
              <a:lnSpc>
                <a:spcPct val="100000"/>
              </a:lnSpc>
              <a:spcBef>
                <a:spcPts val="1000"/>
              </a:spcBef>
              <a:spcAft>
                <a:spcPts val="0"/>
              </a:spcAft>
              <a:buClr>
                <a:schemeClr val="dk2"/>
              </a:buClr>
              <a:buSzPts val="2400"/>
              <a:buChar char="▪"/>
              <a:defRPr sz="2400"/>
            </a:lvl3pPr>
            <a:lvl4pPr indent="-355600" lvl="3" marL="1828800" algn="l">
              <a:lnSpc>
                <a:spcPct val="100000"/>
              </a:lnSpc>
              <a:spcBef>
                <a:spcPts val="1000"/>
              </a:spcBef>
              <a:spcAft>
                <a:spcPts val="0"/>
              </a:spcAft>
              <a:buClr>
                <a:schemeClr val="dk2"/>
              </a:buClr>
              <a:buSzPts val="2000"/>
              <a:buChar char="▪"/>
              <a:defRPr sz="2000"/>
            </a:lvl4pPr>
            <a:lvl5pPr indent="-342900" lvl="4" marL="2286000" algn="l">
              <a:lnSpc>
                <a:spcPct val="100000"/>
              </a:lnSpc>
              <a:spcBef>
                <a:spcPts val="1000"/>
              </a:spcBef>
              <a:spcAft>
                <a:spcPts val="0"/>
              </a:spcAft>
              <a:buClr>
                <a:schemeClr val="dk2"/>
              </a:buClr>
              <a:buSzPts val="1800"/>
              <a:buChar char="▪"/>
              <a:defRPr sz="1800"/>
            </a:lvl5pPr>
            <a:lvl6pPr indent="-330200" lvl="5" marL="2743200" algn="l">
              <a:lnSpc>
                <a:spcPct val="100000"/>
              </a:lnSpc>
              <a:spcBef>
                <a:spcPts val="1000"/>
              </a:spcBef>
              <a:spcAft>
                <a:spcPts val="0"/>
              </a:spcAft>
              <a:buClr>
                <a:schemeClr val="dk1"/>
              </a:buClr>
              <a:buSzPts val="1600"/>
              <a:buFont typeface="Noto Sans"/>
              <a:buChar char="▪"/>
              <a:defRPr sz="1600"/>
            </a:lvl6pPr>
            <a:lvl7pPr indent="-317500" lvl="6" marL="3200400" algn="l">
              <a:lnSpc>
                <a:spcPct val="100000"/>
              </a:lnSpc>
              <a:spcBef>
                <a:spcPts val="1000"/>
              </a:spcBef>
              <a:spcAft>
                <a:spcPts val="0"/>
              </a:spcAft>
              <a:buClr>
                <a:schemeClr val="dk2"/>
              </a:buClr>
              <a:buSzPts val="1400"/>
              <a:buChar char="▪"/>
              <a:defRPr sz="1400"/>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7" name="Google Shape;27;p12"/>
          <p:cNvSpPr txBox="1"/>
          <p:nvPr>
            <p:ph idx="11" type="ftr"/>
          </p:nvPr>
        </p:nvSpPr>
        <p:spPr>
          <a:xfrm>
            <a:off x="1687368" y="6400800"/>
            <a:ext cx="8817264" cy="182880"/>
          </a:xfrm>
          <a:prstGeom prst="rect">
            <a:avLst/>
          </a:prstGeom>
          <a:noFill/>
          <a:ln>
            <a:noFill/>
          </a:ln>
        </p:spPr>
        <p:txBody>
          <a:bodyPr anchorCtr="0" anchor="ctr" bIns="0" lIns="0" spcFirstLastPara="1" rIns="0" wrap="square" tIns="0">
            <a:noAutofit/>
          </a:bodyPr>
          <a:lstStyle>
            <a:lvl1pPr lvl="0" algn="ctr">
              <a:lnSpc>
                <a:spcPct val="100000"/>
              </a:lnSpc>
              <a:spcBef>
                <a:spcPts val="0"/>
              </a:spcBef>
              <a:spcAft>
                <a:spcPts val="0"/>
              </a:spcAft>
              <a:buSzPts val="1400"/>
              <a:buNone/>
              <a:defRPr sz="800" cap="none">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pic>
        <p:nvPicPr>
          <p:cNvPr descr="MITRE Logo MITRE" id="28" name="Google Shape;28;p12"/>
          <p:cNvPicPr preferRelativeResize="0"/>
          <p:nvPr/>
        </p:nvPicPr>
        <p:blipFill rotWithShape="1">
          <a:blip r:embed="rId2">
            <a:alphaModFix/>
          </a:blip>
          <a:srcRect b="0" l="0" r="0" t="0"/>
          <a:stretch/>
        </p:blipFill>
        <p:spPr>
          <a:xfrm>
            <a:off x="429768" y="6327648"/>
            <a:ext cx="649678" cy="182880"/>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ue Section Divider">
  <p:cSld name="Blue Section Divider">
    <p:spTree>
      <p:nvGrpSpPr>
        <p:cNvPr id="29" name="Shape 29"/>
        <p:cNvGrpSpPr/>
        <p:nvPr/>
      </p:nvGrpSpPr>
      <p:grpSpPr>
        <a:xfrm>
          <a:off x="0" y="0"/>
          <a:ext cx="0" cy="0"/>
          <a:chOff x="0" y="0"/>
          <a:chExt cx="0" cy="0"/>
        </a:xfrm>
      </p:grpSpPr>
      <p:sp>
        <p:nvSpPr>
          <p:cNvPr id="30" name="Google Shape;30;p13"/>
          <p:cNvSpPr txBox="1"/>
          <p:nvPr>
            <p:ph idx="12" type="sldNum"/>
          </p:nvPr>
        </p:nvSpPr>
        <p:spPr>
          <a:xfrm>
            <a:off x="11155681" y="6400800"/>
            <a:ext cx="622739" cy="182880"/>
          </a:xfrm>
          <a:prstGeom prst="rect">
            <a:avLst/>
          </a:prstGeom>
          <a:noFill/>
          <a:ln>
            <a:noFill/>
          </a:ln>
        </p:spPr>
        <p:txBody>
          <a:bodyPr anchorCtr="0" anchor="ctr" bIns="0" lIns="0" spcFirstLastPara="1" rIns="0" wrap="square" tIns="0">
            <a:noAutofit/>
          </a:bodyPr>
          <a:lstStyle>
            <a:lvl1pPr indent="0" lvl="0" marL="0" marR="0" algn="r">
              <a:lnSpc>
                <a:spcPct val="100000"/>
              </a:lnSpc>
              <a:spcBef>
                <a:spcPts val="0"/>
              </a:spcBef>
              <a:spcAft>
                <a:spcPts val="0"/>
              </a:spcAft>
              <a:buClr>
                <a:srgbClr val="000000"/>
              </a:buClr>
              <a:buSzPts val="800"/>
              <a:buFont typeface="Arial"/>
              <a:buNone/>
              <a:defRPr b="0" i="0" sz="8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800"/>
              <a:buFont typeface="Arial"/>
              <a:buNone/>
              <a:defRPr b="0" i="0" sz="8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800"/>
              <a:buFont typeface="Arial"/>
              <a:buNone/>
              <a:defRPr b="0" i="0" sz="8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800"/>
              <a:buFont typeface="Arial"/>
              <a:buNone/>
              <a:defRPr b="0" i="0" sz="8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800"/>
              <a:buFont typeface="Arial"/>
              <a:buNone/>
              <a:defRPr b="0" i="0" sz="8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800"/>
              <a:buFont typeface="Arial"/>
              <a:buNone/>
              <a:defRPr b="0" i="0" sz="8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800"/>
              <a:buFont typeface="Arial"/>
              <a:buNone/>
              <a:defRPr b="0" i="0" sz="8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800"/>
              <a:buFont typeface="Arial"/>
              <a:buNone/>
              <a:defRPr b="0" i="0" sz="8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800"/>
              <a:buFont typeface="Arial"/>
              <a:buNone/>
              <a:defRPr b="0" i="0" sz="8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
        <p:nvSpPr>
          <p:cNvPr id="31" name="Google Shape;31;p13"/>
          <p:cNvSpPr txBox="1"/>
          <p:nvPr>
            <p:ph type="title"/>
          </p:nvPr>
        </p:nvSpPr>
        <p:spPr>
          <a:xfrm>
            <a:off x="426720" y="2926080"/>
            <a:ext cx="10515600" cy="84023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1000"/>
              </a:spcBef>
              <a:spcAft>
                <a:spcPts val="0"/>
              </a:spcAft>
              <a:buClr>
                <a:schemeClr val="dk2"/>
              </a:buClr>
              <a:buSzPts val="3600"/>
              <a:buFont typeface="Arial"/>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2" name="Google Shape;32;p13"/>
          <p:cNvSpPr txBox="1"/>
          <p:nvPr>
            <p:ph idx="11" type="ftr"/>
          </p:nvPr>
        </p:nvSpPr>
        <p:spPr>
          <a:xfrm>
            <a:off x="1687368" y="6400800"/>
            <a:ext cx="8817264" cy="182880"/>
          </a:xfrm>
          <a:prstGeom prst="rect">
            <a:avLst/>
          </a:prstGeom>
          <a:noFill/>
          <a:ln>
            <a:noFill/>
          </a:ln>
        </p:spPr>
        <p:txBody>
          <a:bodyPr anchorCtr="0" anchor="ctr" bIns="0" lIns="0" spcFirstLastPara="1" rIns="0" wrap="square" tIns="0">
            <a:noAutofit/>
          </a:bodyPr>
          <a:lstStyle>
            <a:lvl1pPr lvl="0" algn="ctr">
              <a:lnSpc>
                <a:spcPct val="100000"/>
              </a:lnSpc>
              <a:spcBef>
                <a:spcPts val="0"/>
              </a:spcBef>
              <a:spcAft>
                <a:spcPts val="0"/>
              </a:spcAft>
              <a:buSzPts val="1400"/>
              <a:buNone/>
              <a:defRPr sz="800" cap="none">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pic>
        <p:nvPicPr>
          <p:cNvPr descr="MITRE Logo MITRE" id="33" name="Google Shape;33;p13"/>
          <p:cNvPicPr preferRelativeResize="0"/>
          <p:nvPr/>
        </p:nvPicPr>
        <p:blipFill rotWithShape="1">
          <a:blip r:embed="rId2">
            <a:alphaModFix/>
          </a:blip>
          <a:srcRect b="0" l="0" r="0" t="0"/>
          <a:stretch/>
        </p:blipFill>
        <p:spPr>
          <a:xfrm>
            <a:off x="429768" y="6327648"/>
            <a:ext cx="649678" cy="182880"/>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ue 3 Images with Content">
  <p:cSld name="Blue 3 Images with Content">
    <p:spTree>
      <p:nvGrpSpPr>
        <p:cNvPr id="34" name="Shape 34"/>
        <p:cNvGrpSpPr/>
        <p:nvPr/>
      </p:nvGrpSpPr>
      <p:grpSpPr>
        <a:xfrm>
          <a:off x="0" y="0"/>
          <a:ext cx="0" cy="0"/>
          <a:chOff x="0" y="0"/>
          <a:chExt cx="0" cy="0"/>
        </a:xfrm>
      </p:grpSpPr>
      <p:sp>
        <p:nvSpPr>
          <p:cNvPr id="35" name="Google Shape;35;p14"/>
          <p:cNvSpPr txBox="1"/>
          <p:nvPr>
            <p:ph idx="12" type="sldNum"/>
          </p:nvPr>
        </p:nvSpPr>
        <p:spPr>
          <a:xfrm>
            <a:off x="11155681" y="6400800"/>
            <a:ext cx="622739" cy="182880"/>
          </a:xfrm>
          <a:prstGeom prst="rect">
            <a:avLst/>
          </a:prstGeom>
          <a:noFill/>
          <a:ln>
            <a:noFill/>
          </a:ln>
        </p:spPr>
        <p:txBody>
          <a:bodyPr anchorCtr="0" anchor="ctr" bIns="0" lIns="0" spcFirstLastPara="1" rIns="0" wrap="square" tIns="0">
            <a:noAutofit/>
          </a:bodyPr>
          <a:lstStyle>
            <a:lvl1pPr indent="0" lvl="0" marL="0" marR="0" algn="r">
              <a:lnSpc>
                <a:spcPct val="100000"/>
              </a:lnSpc>
              <a:spcBef>
                <a:spcPts val="0"/>
              </a:spcBef>
              <a:spcAft>
                <a:spcPts val="0"/>
              </a:spcAft>
              <a:buClr>
                <a:srgbClr val="000000"/>
              </a:buClr>
              <a:buSzPts val="800"/>
              <a:buFont typeface="Arial"/>
              <a:buNone/>
              <a:defRPr b="0" i="0" sz="8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800"/>
              <a:buFont typeface="Arial"/>
              <a:buNone/>
              <a:defRPr b="0" i="0" sz="8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800"/>
              <a:buFont typeface="Arial"/>
              <a:buNone/>
              <a:defRPr b="0" i="0" sz="8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800"/>
              <a:buFont typeface="Arial"/>
              <a:buNone/>
              <a:defRPr b="0" i="0" sz="8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800"/>
              <a:buFont typeface="Arial"/>
              <a:buNone/>
              <a:defRPr b="0" i="0" sz="8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800"/>
              <a:buFont typeface="Arial"/>
              <a:buNone/>
              <a:defRPr b="0" i="0" sz="8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800"/>
              <a:buFont typeface="Arial"/>
              <a:buNone/>
              <a:defRPr b="0" i="0" sz="8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800"/>
              <a:buFont typeface="Arial"/>
              <a:buNone/>
              <a:defRPr b="0" i="0" sz="8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800"/>
              <a:buFont typeface="Arial"/>
              <a:buNone/>
              <a:defRPr b="0" i="0" sz="8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
        <p:nvSpPr>
          <p:cNvPr id="36" name="Google Shape;36;p14"/>
          <p:cNvSpPr txBox="1"/>
          <p:nvPr>
            <p:ph type="title"/>
          </p:nvPr>
        </p:nvSpPr>
        <p:spPr>
          <a:xfrm>
            <a:off x="429768" y="365760"/>
            <a:ext cx="11338560" cy="548640"/>
          </a:xfrm>
          <a:prstGeom prst="rect">
            <a:avLst/>
          </a:prstGeom>
          <a:noFill/>
          <a:ln>
            <a:noFill/>
          </a:ln>
        </p:spPr>
        <p:txBody>
          <a:bodyPr anchorCtr="0" anchor="b" bIns="45700" lIns="91425" spcFirstLastPara="1" rIns="91425" wrap="square" tIns="45700">
            <a:noAutofit/>
          </a:bodyPr>
          <a:lstStyle>
            <a:lvl1pPr lvl="0" algn="l">
              <a:lnSpc>
                <a:spcPct val="90000"/>
              </a:lnSpc>
              <a:spcBef>
                <a:spcPts val="0"/>
              </a:spcBef>
              <a:spcAft>
                <a:spcPts val="0"/>
              </a:spcAft>
              <a:buClr>
                <a:schemeClr val="dk2"/>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7" name="Google Shape;37;p14"/>
          <p:cNvSpPr/>
          <p:nvPr>
            <p:ph idx="2" type="pic"/>
          </p:nvPr>
        </p:nvSpPr>
        <p:spPr>
          <a:xfrm>
            <a:off x="429768" y="1550206"/>
            <a:ext cx="3429000" cy="2286000"/>
          </a:xfrm>
          <a:prstGeom prst="rect">
            <a:avLst/>
          </a:prstGeom>
          <a:solidFill>
            <a:srgbClr val="133964"/>
          </a:solidFill>
          <a:ln>
            <a:noFill/>
          </a:ln>
        </p:spPr>
      </p:sp>
      <p:sp>
        <p:nvSpPr>
          <p:cNvPr id="38" name="Google Shape;38;p14"/>
          <p:cNvSpPr txBox="1"/>
          <p:nvPr>
            <p:ph idx="1" type="body"/>
          </p:nvPr>
        </p:nvSpPr>
        <p:spPr>
          <a:xfrm>
            <a:off x="429768" y="4001580"/>
            <a:ext cx="3429000" cy="548640"/>
          </a:xfrm>
          <a:prstGeom prst="rect">
            <a:avLst/>
          </a:prstGeom>
          <a:noFill/>
          <a:ln>
            <a:noFill/>
          </a:ln>
        </p:spPr>
        <p:txBody>
          <a:bodyPr anchorCtr="0" anchor="ctr" bIns="45700" lIns="91425" spcFirstLastPara="1" rIns="91425" wrap="square" tIns="45700">
            <a:noAutofit/>
          </a:bodyPr>
          <a:lstStyle>
            <a:lvl1pPr indent="-228600" lvl="0" marL="457200" algn="ctr">
              <a:lnSpc>
                <a:spcPct val="100000"/>
              </a:lnSpc>
              <a:spcBef>
                <a:spcPts val="1000"/>
              </a:spcBef>
              <a:spcAft>
                <a:spcPts val="0"/>
              </a:spcAft>
              <a:buClr>
                <a:schemeClr val="dk2"/>
              </a:buClr>
              <a:buSzPts val="2000"/>
              <a:buFont typeface="Arial"/>
              <a:buNone/>
              <a:defRPr sz="2000"/>
            </a:lvl1pPr>
            <a:lvl2pPr indent="-228600" lvl="1" marL="914400" algn="l">
              <a:lnSpc>
                <a:spcPct val="100000"/>
              </a:lnSpc>
              <a:spcBef>
                <a:spcPts val="1000"/>
              </a:spcBef>
              <a:spcAft>
                <a:spcPts val="0"/>
              </a:spcAft>
              <a:buClr>
                <a:schemeClr val="dk2"/>
              </a:buClr>
              <a:buSzPts val="2000"/>
              <a:buFont typeface="Arial"/>
              <a:buNone/>
              <a:defRPr/>
            </a:lvl2pPr>
            <a:lvl3pPr indent="-228600" lvl="2" marL="1371600" algn="l">
              <a:lnSpc>
                <a:spcPct val="100000"/>
              </a:lnSpc>
              <a:spcBef>
                <a:spcPts val="1000"/>
              </a:spcBef>
              <a:spcAft>
                <a:spcPts val="0"/>
              </a:spcAft>
              <a:buClr>
                <a:schemeClr val="dk2"/>
              </a:buClr>
              <a:buSzPts val="1800"/>
              <a:buFont typeface="Arial"/>
              <a:buNone/>
              <a:defRPr/>
            </a:lvl3pPr>
            <a:lvl4pPr indent="-228600" lvl="3" marL="1828800" algn="l">
              <a:lnSpc>
                <a:spcPct val="100000"/>
              </a:lnSpc>
              <a:spcBef>
                <a:spcPts val="1000"/>
              </a:spcBef>
              <a:spcAft>
                <a:spcPts val="0"/>
              </a:spcAft>
              <a:buClr>
                <a:schemeClr val="dk2"/>
              </a:buClr>
              <a:buSzPts val="1600"/>
              <a:buFont typeface="Arial"/>
              <a:buNone/>
              <a:defRPr/>
            </a:lvl4pPr>
            <a:lvl5pPr indent="-228600" lvl="4" marL="2286000" algn="l">
              <a:lnSpc>
                <a:spcPct val="100000"/>
              </a:lnSpc>
              <a:spcBef>
                <a:spcPts val="1000"/>
              </a:spcBef>
              <a:spcAft>
                <a:spcPts val="0"/>
              </a:spcAft>
              <a:buClr>
                <a:schemeClr val="dk2"/>
              </a:buClr>
              <a:buSzPts val="1400"/>
              <a:buFont typeface="Arial"/>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2"/>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9" name="Google Shape;39;p14"/>
          <p:cNvSpPr txBox="1"/>
          <p:nvPr>
            <p:ph idx="3" type="body"/>
          </p:nvPr>
        </p:nvSpPr>
        <p:spPr>
          <a:xfrm>
            <a:off x="429768" y="4612675"/>
            <a:ext cx="3429000" cy="1463040"/>
          </a:xfrm>
          <a:prstGeom prst="rect">
            <a:avLst/>
          </a:prstGeom>
          <a:noFill/>
          <a:ln>
            <a:noFill/>
          </a:ln>
        </p:spPr>
        <p:txBody>
          <a:bodyPr anchorCtr="0" anchor="t" bIns="45700" lIns="45700" spcFirstLastPara="1" rIns="45700" wrap="square" tIns="45700">
            <a:noAutofit/>
          </a:bodyPr>
          <a:lstStyle>
            <a:lvl1pPr indent="-228600" lvl="0" marL="457200" algn="ctr">
              <a:lnSpc>
                <a:spcPct val="100000"/>
              </a:lnSpc>
              <a:spcBef>
                <a:spcPts val="1000"/>
              </a:spcBef>
              <a:spcAft>
                <a:spcPts val="0"/>
              </a:spcAft>
              <a:buClr>
                <a:schemeClr val="dk2"/>
              </a:buClr>
              <a:buSzPts val="2000"/>
              <a:buFont typeface="Arial"/>
              <a:buNone/>
              <a:defRPr b="0" sz="2000"/>
            </a:lvl1pPr>
            <a:lvl2pPr indent="-228600" lvl="1" marL="914400" algn="l">
              <a:lnSpc>
                <a:spcPct val="100000"/>
              </a:lnSpc>
              <a:spcBef>
                <a:spcPts val="1000"/>
              </a:spcBef>
              <a:spcAft>
                <a:spcPts val="0"/>
              </a:spcAft>
              <a:buClr>
                <a:schemeClr val="dk2"/>
              </a:buClr>
              <a:buSzPts val="2000"/>
              <a:buFont typeface="Arial"/>
              <a:buNone/>
              <a:defRPr/>
            </a:lvl2pPr>
            <a:lvl3pPr indent="-228600" lvl="2" marL="1371600" algn="l">
              <a:lnSpc>
                <a:spcPct val="100000"/>
              </a:lnSpc>
              <a:spcBef>
                <a:spcPts val="1000"/>
              </a:spcBef>
              <a:spcAft>
                <a:spcPts val="0"/>
              </a:spcAft>
              <a:buClr>
                <a:schemeClr val="dk2"/>
              </a:buClr>
              <a:buSzPts val="1800"/>
              <a:buFont typeface="Arial"/>
              <a:buNone/>
              <a:defRPr/>
            </a:lvl3pPr>
            <a:lvl4pPr indent="-228600" lvl="3" marL="1828800" algn="l">
              <a:lnSpc>
                <a:spcPct val="100000"/>
              </a:lnSpc>
              <a:spcBef>
                <a:spcPts val="1000"/>
              </a:spcBef>
              <a:spcAft>
                <a:spcPts val="0"/>
              </a:spcAft>
              <a:buClr>
                <a:schemeClr val="dk2"/>
              </a:buClr>
              <a:buSzPts val="1600"/>
              <a:buFont typeface="Arial"/>
              <a:buNone/>
              <a:defRPr/>
            </a:lvl4pPr>
            <a:lvl5pPr indent="-228600" lvl="4" marL="2286000" algn="l">
              <a:lnSpc>
                <a:spcPct val="100000"/>
              </a:lnSpc>
              <a:spcBef>
                <a:spcPts val="1000"/>
              </a:spcBef>
              <a:spcAft>
                <a:spcPts val="0"/>
              </a:spcAft>
              <a:buClr>
                <a:schemeClr val="dk2"/>
              </a:buClr>
              <a:buSzPts val="1400"/>
              <a:buFont typeface="Arial"/>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2"/>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0" name="Google Shape;40;p14"/>
          <p:cNvSpPr/>
          <p:nvPr>
            <p:ph idx="4" type="pic"/>
          </p:nvPr>
        </p:nvSpPr>
        <p:spPr>
          <a:xfrm>
            <a:off x="4381500" y="1550206"/>
            <a:ext cx="3429000" cy="2286000"/>
          </a:xfrm>
          <a:prstGeom prst="rect">
            <a:avLst/>
          </a:prstGeom>
          <a:solidFill>
            <a:srgbClr val="133964"/>
          </a:solidFill>
          <a:ln>
            <a:noFill/>
          </a:ln>
        </p:spPr>
      </p:sp>
      <p:sp>
        <p:nvSpPr>
          <p:cNvPr id="41" name="Google Shape;41;p14"/>
          <p:cNvSpPr txBox="1"/>
          <p:nvPr>
            <p:ph idx="5" type="body"/>
          </p:nvPr>
        </p:nvSpPr>
        <p:spPr>
          <a:xfrm>
            <a:off x="4381500" y="4001580"/>
            <a:ext cx="3429000" cy="548640"/>
          </a:xfrm>
          <a:prstGeom prst="rect">
            <a:avLst/>
          </a:prstGeom>
          <a:noFill/>
          <a:ln>
            <a:noFill/>
          </a:ln>
        </p:spPr>
        <p:txBody>
          <a:bodyPr anchorCtr="0" anchor="ctr" bIns="45700" lIns="91425" spcFirstLastPara="1" rIns="91425" wrap="square" tIns="45700">
            <a:noAutofit/>
          </a:bodyPr>
          <a:lstStyle>
            <a:lvl1pPr indent="-228600" lvl="0" marL="457200" algn="ctr">
              <a:lnSpc>
                <a:spcPct val="100000"/>
              </a:lnSpc>
              <a:spcBef>
                <a:spcPts val="1000"/>
              </a:spcBef>
              <a:spcAft>
                <a:spcPts val="0"/>
              </a:spcAft>
              <a:buClr>
                <a:schemeClr val="dk2"/>
              </a:buClr>
              <a:buSzPts val="2000"/>
              <a:buFont typeface="Arial"/>
              <a:buNone/>
              <a:defRPr sz="2000"/>
            </a:lvl1pPr>
            <a:lvl2pPr indent="-228600" lvl="1" marL="914400" algn="l">
              <a:lnSpc>
                <a:spcPct val="100000"/>
              </a:lnSpc>
              <a:spcBef>
                <a:spcPts val="1000"/>
              </a:spcBef>
              <a:spcAft>
                <a:spcPts val="0"/>
              </a:spcAft>
              <a:buClr>
                <a:schemeClr val="dk2"/>
              </a:buClr>
              <a:buSzPts val="2000"/>
              <a:buFont typeface="Arial"/>
              <a:buNone/>
              <a:defRPr/>
            </a:lvl2pPr>
            <a:lvl3pPr indent="-228600" lvl="2" marL="1371600" algn="l">
              <a:lnSpc>
                <a:spcPct val="100000"/>
              </a:lnSpc>
              <a:spcBef>
                <a:spcPts val="1000"/>
              </a:spcBef>
              <a:spcAft>
                <a:spcPts val="0"/>
              </a:spcAft>
              <a:buClr>
                <a:schemeClr val="dk2"/>
              </a:buClr>
              <a:buSzPts val="1800"/>
              <a:buFont typeface="Arial"/>
              <a:buNone/>
              <a:defRPr/>
            </a:lvl3pPr>
            <a:lvl4pPr indent="-228600" lvl="3" marL="1828800" algn="l">
              <a:lnSpc>
                <a:spcPct val="100000"/>
              </a:lnSpc>
              <a:spcBef>
                <a:spcPts val="1000"/>
              </a:spcBef>
              <a:spcAft>
                <a:spcPts val="0"/>
              </a:spcAft>
              <a:buClr>
                <a:schemeClr val="dk2"/>
              </a:buClr>
              <a:buSzPts val="1600"/>
              <a:buFont typeface="Arial"/>
              <a:buNone/>
              <a:defRPr/>
            </a:lvl4pPr>
            <a:lvl5pPr indent="-228600" lvl="4" marL="2286000" algn="l">
              <a:lnSpc>
                <a:spcPct val="100000"/>
              </a:lnSpc>
              <a:spcBef>
                <a:spcPts val="1000"/>
              </a:spcBef>
              <a:spcAft>
                <a:spcPts val="0"/>
              </a:spcAft>
              <a:buClr>
                <a:schemeClr val="dk2"/>
              </a:buClr>
              <a:buSzPts val="1400"/>
              <a:buFont typeface="Arial"/>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2"/>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2" name="Google Shape;42;p14"/>
          <p:cNvSpPr txBox="1"/>
          <p:nvPr>
            <p:ph idx="6" type="body"/>
          </p:nvPr>
        </p:nvSpPr>
        <p:spPr>
          <a:xfrm>
            <a:off x="4375983" y="4612675"/>
            <a:ext cx="3429000" cy="1463040"/>
          </a:xfrm>
          <a:prstGeom prst="rect">
            <a:avLst/>
          </a:prstGeom>
          <a:noFill/>
          <a:ln>
            <a:noFill/>
          </a:ln>
        </p:spPr>
        <p:txBody>
          <a:bodyPr anchorCtr="0" anchor="t" bIns="45700" lIns="45700" spcFirstLastPara="1" rIns="45700" wrap="square" tIns="45700">
            <a:noAutofit/>
          </a:bodyPr>
          <a:lstStyle>
            <a:lvl1pPr indent="-228600" lvl="0" marL="457200" algn="ctr">
              <a:lnSpc>
                <a:spcPct val="100000"/>
              </a:lnSpc>
              <a:spcBef>
                <a:spcPts val="1000"/>
              </a:spcBef>
              <a:spcAft>
                <a:spcPts val="0"/>
              </a:spcAft>
              <a:buClr>
                <a:schemeClr val="dk2"/>
              </a:buClr>
              <a:buSzPts val="2000"/>
              <a:buFont typeface="Arial"/>
              <a:buNone/>
              <a:defRPr b="0" sz="2000"/>
            </a:lvl1pPr>
            <a:lvl2pPr indent="-228600" lvl="1" marL="914400" algn="l">
              <a:lnSpc>
                <a:spcPct val="100000"/>
              </a:lnSpc>
              <a:spcBef>
                <a:spcPts val="1000"/>
              </a:spcBef>
              <a:spcAft>
                <a:spcPts val="0"/>
              </a:spcAft>
              <a:buClr>
                <a:schemeClr val="dk2"/>
              </a:buClr>
              <a:buSzPts val="2000"/>
              <a:buFont typeface="Arial"/>
              <a:buNone/>
              <a:defRPr/>
            </a:lvl2pPr>
            <a:lvl3pPr indent="-228600" lvl="2" marL="1371600" algn="l">
              <a:lnSpc>
                <a:spcPct val="100000"/>
              </a:lnSpc>
              <a:spcBef>
                <a:spcPts val="1000"/>
              </a:spcBef>
              <a:spcAft>
                <a:spcPts val="0"/>
              </a:spcAft>
              <a:buClr>
                <a:schemeClr val="dk2"/>
              </a:buClr>
              <a:buSzPts val="1800"/>
              <a:buFont typeface="Arial"/>
              <a:buNone/>
              <a:defRPr/>
            </a:lvl3pPr>
            <a:lvl4pPr indent="-228600" lvl="3" marL="1828800" algn="l">
              <a:lnSpc>
                <a:spcPct val="100000"/>
              </a:lnSpc>
              <a:spcBef>
                <a:spcPts val="1000"/>
              </a:spcBef>
              <a:spcAft>
                <a:spcPts val="0"/>
              </a:spcAft>
              <a:buClr>
                <a:schemeClr val="dk2"/>
              </a:buClr>
              <a:buSzPts val="1600"/>
              <a:buFont typeface="Arial"/>
              <a:buNone/>
              <a:defRPr/>
            </a:lvl4pPr>
            <a:lvl5pPr indent="-228600" lvl="4" marL="2286000" algn="l">
              <a:lnSpc>
                <a:spcPct val="100000"/>
              </a:lnSpc>
              <a:spcBef>
                <a:spcPts val="1000"/>
              </a:spcBef>
              <a:spcAft>
                <a:spcPts val="0"/>
              </a:spcAft>
              <a:buClr>
                <a:schemeClr val="dk2"/>
              </a:buClr>
              <a:buSzPts val="1400"/>
              <a:buFont typeface="Arial"/>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2"/>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3" name="Google Shape;43;p14"/>
          <p:cNvSpPr/>
          <p:nvPr>
            <p:ph idx="7" type="pic"/>
          </p:nvPr>
        </p:nvSpPr>
        <p:spPr>
          <a:xfrm>
            <a:off x="8349419" y="1550206"/>
            <a:ext cx="3429000" cy="2286000"/>
          </a:xfrm>
          <a:prstGeom prst="rect">
            <a:avLst/>
          </a:prstGeom>
          <a:solidFill>
            <a:srgbClr val="133964"/>
          </a:solidFill>
          <a:ln>
            <a:noFill/>
          </a:ln>
        </p:spPr>
      </p:sp>
      <p:sp>
        <p:nvSpPr>
          <p:cNvPr id="44" name="Google Shape;44;p14"/>
          <p:cNvSpPr txBox="1"/>
          <p:nvPr>
            <p:ph idx="8" type="body"/>
          </p:nvPr>
        </p:nvSpPr>
        <p:spPr>
          <a:xfrm>
            <a:off x="8349419" y="4001580"/>
            <a:ext cx="3429000" cy="548640"/>
          </a:xfrm>
          <a:prstGeom prst="rect">
            <a:avLst/>
          </a:prstGeom>
          <a:noFill/>
          <a:ln>
            <a:noFill/>
          </a:ln>
        </p:spPr>
        <p:txBody>
          <a:bodyPr anchorCtr="0" anchor="ctr" bIns="45700" lIns="91425" spcFirstLastPara="1" rIns="91425" wrap="square" tIns="45700">
            <a:noAutofit/>
          </a:bodyPr>
          <a:lstStyle>
            <a:lvl1pPr indent="-228600" lvl="0" marL="457200" algn="ctr">
              <a:lnSpc>
                <a:spcPct val="100000"/>
              </a:lnSpc>
              <a:spcBef>
                <a:spcPts val="1000"/>
              </a:spcBef>
              <a:spcAft>
                <a:spcPts val="0"/>
              </a:spcAft>
              <a:buClr>
                <a:schemeClr val="dk2"/>
              </a:buClr>
              <a:buSzPts val="2000"/>
              <a:buFont typeface="Arial"/>
              <a:buNone/>
              <a:defRPr sz="2000"/>
            </a:lvl1pPr>
            <a:lvl2pPr indent="-228600" lvl="1" marL="914400" algn="l">
              <a:lnSpc>
                <a:spcPct val="100000"/>
              </a:lnSpc>
              <a:spcBef>
                <a:spcPts val="1000"/>
              </a:spcBef>
              <a:spcAft>
                <a:spcPts val="0"/>
              </a:spcAft>
              <a:buClr>
                <a:schemeClr val="dk2"/>
              </a:buClr>
              <a:buSzPts val="2000"/>
              <a:buFont typeface="Arial"/>
              <a:buNone/>
              <a:defRPr/>
            </a:lvl2pPr>
            <a:lvl3pPr indent="-228600" lvl="2" marL="1371600" algn="l">
              <a:lnSpc>
                <a:spcPct val="100000"/>
              </a:lnSpc>
              <a:spcBef>
                <a:spcPts val="1000"/>
              </a:spcBef>
              <a:spcAft>
                <a:spcPts val="0"/>
              </a:spcAft>
              <a:buClr>
                <a:schemeClr val="dk2"/>
              </a:buClr>
              <a:buSzPts val="1800"/>
              <a:buFont typeface="Arial"/>
              <a:buNone/>
              <a:defRPr/>
            </a:lvl3pPr>
            <a:lvl4pPr indent="-228600" lvl="3" marL="1828800" algn="l">
              <a:lnSpc>
                <a:spcPct val="100000"/>
              </a:lnSpc>
              <a:spcBef>
                <a:spcPts val="1000"/>
              </a:spcBef>
              <a:spcAft>
                <a:spcPts val="0"/>
              </a:spcAft>
              <a:buClr>
                <a:schemeClr val="dk2"/>
              </a:buClr>
              <a:buSzPts val="1600"/>
              <a:buFont typeface="Arial"/>
              <a:buNone/>
              <a:defRPr/>
            </a:lvl4pPr>
            <a:lvl5pPr indent="-228600" lvl="4" marL="2286000" algn="l">
              <a:lnSpc>
                <a:spcPct val="100000"/>
              </a:lnSpc>
              <a:spcBef>
                <a:spcPts val="1000"/>
              </a:spcBef>
              <a:spcAft>
                <a:spcPts val="0"/>
              </a:spcAft>
              <a:buClr>
                <a:schemeClr val="dk2"/>
              </a:buClr>
              <a:buSzPts val="1400"/>
              <a:buFont typeface="Arial"/>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2"/>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5" name="Google Shape;45;p14"/>
          <p:cNvSpPr txBox="1"/>
          <p:nvPr>
            <p:ph idx="9" type="body"/>
          </p:nvPr>
        </p:nvSpPr>
        <p:spPr>
          <a:xfrm>
            <a:off x="8343900" y="4612675"/>
            <a:ext cx="3429000" cy="1463040"/>
          </a:xfrm>
          <a:prstGeom prst="rect">
            <a:avLst/>
          </a:prstGeom>
          <a:noFill/>
          <a:ln>
            <a:noFill/>
          </a:ln>
        </p:spPr>
        <p:txBody>
          <a:bodyPr anchorCtr="0" anchor="t" bIns="45700" lIns="45700" spcFirstLastPara="1" rIns="45700" wrap="square" tIns="45700">
            <a:noAutofit/>
          </a:bodyPr>
          <a:lstStyle>
            <a:lvl1pPr indent="-228600" lvl="0" marL="457200" algn="ctr">
              <a:lnSpc>
                <a:spcPct val="100000"/>
              </a:lnSpc>
              <a:spcBef>
                <a:spcPts val="1000"/>
              </a:spcBef>
              <a:spcAft>
                <a:spcPts val="0"/>
              </a:spcAft>
              <a:buClr>
                <a:schemeClr val="dk2"/>
              </a:buClr>
              <a:buSzPts val="2000"/>
              <a:buFont typeface="Arial"/>
              <a:buNone/>
              <a:defRPr b="0" sz="2000"/>
            </a:lvl1pPr>
            <a:lvl2pPr indent="-228600" lvl="1" marL="914400" algn="l">
              <a:lnSpc>
                <a:spcPct val="100000"/>
              </a:lnSpc>
              <a:spcBef>
                <a:spcPts val="1000"/>
              </a:spcBef>
              <a:spcAft>
                <a:spcPts val="0"/>
              </a:spcAft>
              <a:buClr>
                <a:schemeClr val="dk2"/>
              </a:buClr>
              <a:buSzPts val="2000"/>
              <a:buFont typeface="Arial"/>
              <a:buNone/>
              <a:defRPr/>
            </a:lvl2pPr>
            <a:lvl3pPr indent="-228600" lvl="2" marL="1371600" algn="l">
              <a:lnSpc>
                <a:spcPct val="100000"/>
              </a:lnSpc>
              <a:spcBef>
                <a:spcPts val="1000"/>
              </a:spcBef>
              <a:spcAft>
                <a:spcPts val="0"/>
              </a:spcAft>
              <a:buClr>
                <a:schemeClr val="dk2"/>
              </a:buClr>
              <a:buSzPts val="1800"/>
              <a:buFont typeface="Arial"/>
              <a:buNone/>
              <a:defRPr/>
            </a:lvl3pPr>
            <a:lvl4pPr indent="-228600" lvl="3" marL="1828800" algn="l">
              <a:lnSpc>
                <a:spcPct val="100000"/>
              </a:lnSpc>
              <a:spcBef>
                <a:spcPts val="1000"/>
              </a:spcBef>
              <a:spcAft>
                <a:spcPts val="0"/>
              </a:spcAft>
              <a:buClr>
                <a:schemeClr val="dk2"/>
              </a:buClr>
              <a:buSzPts val="1600"/>
              <a:buFont typeface="Arial"/>
              <a:buNone/>
              <a:defRPr/>
            </a:lvl4pPr>
            <a:lvl5pPr indent="-228600" lvl="4" marL="2286000" algn="l">
              <a:lnSpc>
                <a:spcPct val="100000"/>
              </a:lnSpc>
              <a:spcBef>
                <a:spcPts val="1000"/>
              </a:spcBef>
              <a:spcAft>
                <a:spcPts val="0"/>
              </a:spcAft>
              <a:buClr>
                <a:schemeClr val="dk2"/>
              </a:buClr>
              <a:buSzPts val="1400"/>
              <a:buFont typeface="Arial"/>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2"/>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6" name="Google Shape;46;p14"/>
          <p:cNvSpPr txBox="1"/>
          <p:nvPr>
            <p:ph idx="11" type="ftr"/>
          </p:nvPr>
        </p:nvSpPr>
        <p:spPr>
          <a:xfrm>
            <a:off x="1687368" y="6400800"/>
            <a:ext cx="8817264" cy="182880"/>
          </a:xfrm>
          <a:prstGeom prst="rect">
            <a:avLst/>
          </a:prstGeom>
          <a:noFill/>
          <a:ln>
            <a:noFill/>
          </a:ln>
        </p:spPr>
        <p:txBody>
          <a:bodyPr anchorCtr="0" anchor="ctr" bIns="0" lIns="0" spcFirstLastPara="1" rIns="0" wrap="square" tIns="0">
            <a:noAutofit/>
          </a:bodyPr>
          <a:lstStyle>
            <a:lvl1pPr lvl="0" algn="ctr">
              <a:lnSpc>
                <a:spcPct val="100000"/>
              </a:lnSpc>
              <a:spcBef>
                <a:spcPts val="0"/>
              </a:spcBef>
              <a:spcAft>
                <a:spcPts val="0"/>
              </a:spcAft>
              <a:buSzPts val="1400"/>
              <a:buNone/>
              <a:defRPr sz="800" cap="none">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pic>
        <p:nvPicPr>
          <p:cNvPr descr="MITRE Logo MITRE" id="47" name="Google Shape;47;p14"/>
          <p:cNvPicPr preferRelativeResize="0"/>
          <p:nvPr/>
        </p:nvPicPr>
        <p:blipFill rotWithShape="1">
          <a:blip r:embed="rId2">
            <a:alphaModFix/>
          </a:blip>
          <a:srcRect b="0" l="0" r="0" t="0"/>
          <a:stretch/>
        </p:blipFill>
        <p:spPr>
          <a:xfrm>
            <a:off x="429768" y="6327648"/>
            <a:ext cx="649678" cy="182880"/>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ue 4 Images with Content">
  <p:cSld name="Blue 4 Images with Content">
    <p:spTree>
      <p:nvGrpSpPr>
        <p:cNvPr id="48" name="Shape 48"/>
        <p:cNvGrpSpPr/>
        <p:nvPr/>
      </p:nvGrpSpPr>
      <p:grpSpPr>
        <a:xfrm>
          <a:off x="0" y="0"/>
          <a:ext cx="0" cy="0"/>
          <a:chOff x="0" y="0"/>
          <a:chExt cx="0" cy="0"/>
        </a:xfrm>
      </p:grpSpPr>
      <p:sp>
        <p:nvSpPr>
          <p:cNvPr id="49" name="Google Shape;49;p15"/>
          <p:cNvSpPr txBox="1"/>
          <p:nvPr>
            <p:ph idx="12" type="sldNum"/>
          </p:nvPr>
        </p:nvSpPr>
        <p:spPr>
          <a:xfrm>
            <a:off x="11155681" y="6400800"/>
            <a:ext cx="622739" cy="182880"/>
          </a:xfrm>
          <a:prstGeom prst="rect">
            <a:avLst/>
          </a:prstGeom>
          <a:noFill/>
          <a:ln>
            <a:noFill/>
          </a:ln>
        </p:spPr>
        <p:txBody>
          <a:bodyPr anchorCtr="0" anchor="ctr" bIns="0" lIns="0" spcFirstLastPara="1" rIns="0" wrap="square" tIns="0">
            <a:noAutofit/>
          </a:bodyPr>
          <a:lstStyle>
            <a:lvl1pPr indent="0" lvl="0" marL="0" marR="0" algn="r">
              <a:lnSpc>
                <a:spcPct val="100000"/>
              </a:lnSpc>
              <a:spcBef>
                <a:spcPts val="0"/>
              </a:spcBef>
              <a:spcAft>
                <a:spcPts val="0"/>
              </a:spcAft>
              <a:buClr>
                <a:srgbClr val="000000"/>
              </a:buClr>
              <a:buSzPts val="800"/>
              <a:buFont typeface="Arial"/>
              <a:buNone/>
              <a:defRPr b="0" i="0" sz="8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800"/>
              <a:buFont typeface="Arial"/>
              <a:buNone/>
              <a:defRPr b="0" i="0" sz="8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800"/>
              <a:buFont typeface="Arial"/>
              <a:buNone/>
              <a:defRPr b="0" i="0" sz="8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800"/>
              <a:buFont typeface="Arial"/>
              <a:buNone/>
              <a:defRPr b="0" i="0" sz="8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800"/>
              <a:buFont typeface="Arial"/>
              <a:buNone/>
              <a:defRPr b="0" i="0" sz="8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800"/>
              <a:buFont typeface="Arial"/>
              <a:buNone/>
              <a:defRPr b="0" i="0" sz="8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800"/>
              <a:buFont typeface="Arial"/>
              <a:buNone/>
              <a:defRPr b="0" i="0" sz="8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800"/>
              <a:buFont typeface="Arial"/>
              <a:buNone/>
              <a:defRPr b="0" i="0" sz="8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800"/>
              <a:buFont typeface="Arial"/>
              <a:buNone/>
              <a:defRPr b="0" i="0" sz="8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
        <p:nvSpPr>
          <p:cNvPr id="50" name="Google Shape;50;p15"/>
          <p:cNvSpPr txBox="1"/>
          <p:nvPr>
            <p:ph type="title"/>
          </p:nvPr>
        </p:nvSpPr>
        <p:spPr>
          <a:xfrm>
            <a:off x="429768" y="365760"/>
            <a:ext cx="11338560" cy="548640"/>
          </a:xfrm>
          <a:prstGeom prst="rect">
            <a:avLst/>
          </a:prstGeom>
          <a:noFill/>
          <a:ln>
            <a:noFill/>
          </a:ln>
        </p:spPr>
        <p:txBody>
          <a:bodyPr anchorCtr="0" anchor="b" bIns="45700" lIns="91425" spcFirstLastPara="1" rIns="91425" wrap="square" tIns="45700">
            <a:noAutofit/>
          </a:bodyPr>
          <a:lstStyle>
            <a:lvl1pPr lvl="0" algn="l">
              <a:lnSpc>
                <a:spcPct val="90000"/>
              </a:lnSpc>
              <a:spcBef>
                <a:spcPts val="0"/>
              </a:spcBef>
              <a:spcAft>
                <a:spcPts val="0"/>
              </a:spcAft>
              <a:buClr>
                <a:schemeClr val="dk2"/>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1" name="Google Shape;51;p15"/>
          <p:cNvSpPr/>
          <p:nvPr>
            <p:ph idx="2" type="pic"/>
          </p:nvPr>
        </p:nvSpPr>
        <p:spPr>
          <a:xfrm>
            <a:off x="720189" y="1626770"/>
            <a:ext cx="2008235" cy="1798173"/>
          </a:xfrm>
          <a:prstGeom prst="rect">
            <a:avLst/>
          </a:prstGeom>
          <a:solidFill>
            <a:srgbClr val="133964"/>
          </a:solidFill>
          <a:ln>
            <a:noFill/>
          </a:ln>
        </p:spPr>
      </p:sp>
      <p:sp>
        <p:nvSpPr>
          <p:cNvPr id="52" name="Google Shape;52;p15"/>
          <p:cNvSpPr txBox="1"/>
          <p:nvPr>
            <p:ph idx="1" type="body"/>
          </p:nvPr>
        </p:nvSpPr>
        <p:spPr>
          <a:xfrm>
            <a:off x="429768" y="3596482"/>
            <a:ext cx="2560320" cy="457200"/>
          </a:xfrm>
          <a:prstGeom prst="rect">
            <a:avLst/>
          </a:prstGeom>
          <a:noFill/>
          <a:ln>
            <a:noFill/>
          </a:ln>
        </p:spPr>
        <p:txBody>
          <a:bodyPr anchorCtr="0" anchor="t" bIns="45700" lIns="91425" spcFirstLastPara="1" rIns="91425" wrap="square" tIns="45700">
            <a:noAutofit/>
          </a:bodyPr>
          <a:lstStyle>
            <a:lvl1pPr indent="-228600" lvl="0" marL="457200" algn="ctr">
              <a:lnSpc>
                <a:spcPct val="100000"/>
              </a:lnSpc>
              <a:spcBef>
                <a:spcPts val="1000"/>
              </a:spcBef>
              <a:spcAft>
                <a:spcPts val="0"/>
              </a:spcAft>
              <a:buClr>
                <a:schemeClr val="dk2"/>
              </a:buClr>
              <a:buSzPts val="2000"/>
              <a:buFont typeface="Arial"/>
              <a:buNone/>
              <a:defRPr sz="2000"/>
            </a:lvl1pPr>
            <a:lvl2pPr indent="-228600" lvl="1" marL="914400" algn="l">
              <a:lnSpc>
                <a:spcPct val="100000"/>
              </a:lnSpc>
              <a:spcBef>
                <a:spcPts val="1000"/>
              </a:spcBef>
              <a:spcAft>
                <a:spcPts val="0"/>
              </a:spcAft>
              <a:buClr>
                <a:schemeClr val="dk2"/>
              </a:buClr>
              <a:buSzPts val="2000"/>
              <a:buFont typeface="Arial"/>
              <a:buNone/>
              <a:defRPr/>
            </a:lvl2pPr>
            <a:lvl3pPr indent="-228600" lvl="2" marL="1371600" algn="l">
              <a:lnSpc>
                <a:spcPct val="100000"/>
              </a:lnSpc>
              <a:spcBef>
                <a:spcPts val="1000"/>
              </a:spcBef>
              <a:spcAft>
                <a:spcPts val="0"/>
              </a:spcAft>
              <a:buClr>
                <a:schemeClr val="dk2"/>
              </a:buClr>
              <a:buSzPts val="1800"/>
              <a:buFont typeface="Arial"/>
              <a:buNone/>
              <a:defRPr/>
            </a:lvl3pPr>
            <a:lvl4pPr indent="-228600" lvl="3" marL="1828800" algn="l">
              <a:lnSpc>
                <a:spcPct val="100000"/>
              </a:lnSpc>
              <a:spcBef>
                <a:spcPts val="1000"/>
              </a:spcBef>
              <a:spcAft>
                <a:spcPts val="0"/>
              </a:spcAft>
              <a:buClr>
                <a:schemeClr val="dk2"/>
              </a:buClr>
              <a:buSzPts val="1600"/>
              <a:buFont typeface="Arial"/>
              <a:buNone/>
              <a:defRPr/>
            </a:lvl4pPr>
            <a:lvl5pPr indent="-228600" lvl="4" marL="2286000" algn="l">
              <a:lnSpc>
                <a:spcPct val="100000"/>
              </a:lnSpc>
              <a:spcBef>
                <a:spcPts val="1000"/>
              </a:spcBef>
              <a:spcAft>
                <a:spcPts val="0"/>
              </a:spcAft>
              <a:buClr>
                <a:schemeClr val="dk2"/>
              </a:buClr>
              <a:buSzPts val="1400"/>
              <a:buFont typeface="Arial"/>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2"/>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3" name="Google Shape;53;p15"/>
          <p:cNvSpPr txBox="1"/>
          <p:nvPr>
            <p:ph idx="3" type="body"/>
          </p:nvPr>
        </p:nvSpPr>
        <p:spPr>
          <a:xfrm>
            <a:off x="429768" y="4155248"/>
            <a:ext cx="2560320" cy="1371600"/>
          </a:xfrm>
          <a:prstGeom prst="rect">
            <a:avLst/>
          </a:prstGeom>
          <a:noFill/>
          <a:ln>
            <a:noFill/>
          </a:ln>
        </p:spPr>
        <p:txBody>
          <a:bodyPr anchorCtr="0" anchor="t" bIns="45700" lIns="45700" spcFirstLastPara="1" rIns="45700" wrap="square" tIns="45700">
            <a:noAutofit/>
          </a:bodyPr>
          <a:lstStyle>
            <a:lvl1pPr indent="-228600" lvl="0" marL="457200" algn="ctr">
              <a:lnSpc>
                <a:spcPct val="100000"/>
              </a:lnSpc>
              <a:spcBef>
                <a:spcPts val="1000"/>
              </a:spcBef>
              <a:spcAft>
                <a:spcPts val="0"/>
              </a:spcAft>
              <a:buClr>
                <a:schemeClr val="dk2"/>
              </a:buClr>
              <a:buSzPts val="2000"/>
              <a:buFont typeface="Arial"/>
              <a:buNone/>
              <a:defRPr b="0" sz="2000"/>
            </a:lvl1pPr>
            <a:lvl2pPr indent="-228600" lvl="1" marL="914400" algn="l">
              <a:lnSpc>
                <a:spcPct val="100000"/>
              </a:lnSpc>
              <a:spcBef>
                <a:spcPts val="1000"/>
              </a:spcBef>
              <a:spcAft>
                <a:spcPts val="0"/>
              </a:spcAft>
              <a:buClr>
                <a:schemeClr val="dk2"/>
              </a:buClr>
              <a:buSzPts val="2000"/>
              <a:buFont typeface="Arial"/>
              <a:buNone/>
              <a:defRPr/>
            </a:lvl2pPr>
            <a:lvl3pPr indent="-228600" lvl="2" marL="1371600" algn="l">
              <a:lnSpc>
                <a:spcPct val="100000"/>
              </a:lnSpc>
              <a:spcBef>
                <a:spcPts val="1000"/>
              </a:spcBef>
              <a:spcAft>
                <a:spcPts val="0"/>
              </a:spcAft>
              <a:buClr>
                <a:schemeClr val="dk2"/>
              </a:buClr>
              <a:buSzPts val="1800"/>
              <a:buFont typeface="Arial"/>
              <a:buNone/>
              <a:defRPr/>
            </a:lvl3pPr>
            <a:lvl4pPr indent="-228600" lvl="3" marL="1828800" algn="l">
              <a:lnSpc>
                <a:spcPct val="100000"/>
              </a:lnSpc>
              <a:spcBef>
                <a:spcPts val="1000"/>
              </a:spcBef>
              <a:spcAft>
                <a:spcPts val="0"/>
              </a:spcAft>
              <a:buClr>
                <a:schemeClr val="dk2"/>
              </a:buClr>
              <a:buSzPts val="1600"/>
              <a:buFont typeface="Arial"/>
              <a:buNone/>
              <a:defRPr/>
            </a:lvl4pPr>
            <a:lvl5pPr indent="-228600" lvl="4" marL="2286000" algn="l">
              <a:lnSpc>
                <a:spcPct val="100000"/>
              </a:lnSpc>
              <a:spcBef>
                <a:spcPts val="1000"/>
              </a:spcBef>
              <a:spcAft>
                <a:spcPts val="0"/>
              </a:spcAft>
              <a:buClr>
                <a:schemeClr val="dk2"/>
              </a:buClr>
              <a:buSzPts val="1400"/>
              <a:buFont typeface="Arial"/>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2"/>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4" name="Google Shape;54;p15"/>
          <p:cNvSpPr/>
          <p:nvPr>
            <p:ph idx="4" type="pic"/>
          </p:nvPr>
        </p:nvSpPr>
        <p:spPr>
          <a:xfrm>
            <a:off x="3651897" y="1626770"/>
            <a:ext cx="2008235" cy="1798173"/>
          </a:xfrm>
          <a:prstGeom prst="rect">
            <a:avLst/>
          </a:prstGeom>
          <a:solidFill>
            <a:srgbClr val="133964"/>
          </a:solidFill>
          <a:ln>
            <a:noFill/>
          </a:ln>
        </p:spPr>
      </p:sp>
      <p:sp>
        <p:nvSpPr>
          <p:cNvPr id="55" name="Google Shape;55;p15"/>
          <p:cNvSpPr txBox="1"/>
          <p:nvPr>
            <p:ph idx="5" type="body"/>
          </p:nvPr>
        </p:nvSpPr>
        <p:spPr>
          <a:xfrm>
            <a:off x="3375855" y="3596482"/>
            <a:ext cx="2560320" cy="457200"/>
          </a:xfrm>
          <a:prstGeom prst="rect">
            <a:avLst/>
          </a:prstGeom>
          <a:noFill/>
          <a:ln>
            <a:noFill/>
          </a:ln>
        </p:spPr>
        <p:txBody>
          <a:bodyPr anchorCtr="0" anchor="t" bIns="45700" lIns="91425" spcFirstLastPara="1" rIns="91425" wrap="square" tIns="45700">
            <a:noAutofit/>
          </a:bodyPr>
          <a:lstStyle>
            <a:lvl1pPr indent="-228600" lvl="0" marL="457200" algn="ctr">
              <a:lnSpc>
                <a:spcPct val="100000"/>
              </a:lnSpc>
              <a:spcBef>
                <a:spcPts val="1000"/>
              </a:spcBef>
              <a:spcAft>
                <a:spcPts val="0"/>
              </a:spcAft>
              <a:buClr>
                <a:schemeClr val="dk2"/>
              </a:buClr>
              <a:buSzPts val="2000"/>
              <a:buFont typeface="Arial"/>
              <a:buNone/>
              <a:defRPr sz="2000"/>
            </a:lvl1pPr>
            <a:lvl2pPr indent="-228600" lvl="1" marL="914400" algn="l">
              <a:lnSpc>
                <a:spcPct val="100000"/>
              </a:lnSpc>
              <a:spcBef>
                <a:spcPts val="1000"/>
              </a:spcBef>
              <a:spcAft>
                <a:spcPts val="0"/>
              </a:spcAft>
              <a:buClr>
                <a:schemeClr val="dk2"/>
              </a:buClr>
              <a:buSzPts val="2000"/>
              <a:buFont typeface="Arial"/>
              <a:buNone/>
              <a:defRPr/>
            </a:lvl2pPr>
            <a:lvl3pPr indent="-228600" lvl="2" marL="1371600" algn="l">
              <a:lnSpc>
                <a:spcPct val="100000"/>
              </a:lnSpc>
              <a:spcBef>
                <a:spcPts val="1000"/>
              </a:spcBef>
              <a:spcAft>
                <a:spcPts val="0"/>
              </a:spcAft>
              <a:buClr>
                <a:schemeClr val="dk2"/>
              </a:buClr>
              <a:buSzPts val="1800"/>
              <a:buFont typeface="Arial"/>
              <a:buNone/>
              <a:defRPr/>
            </a:lvl3pPr>
            <a:lvl4pPr indent="-228600" lvl="3" marL="1828800" algn="l">
              <a:lnSpc>
                <a:spcPct val="100000"/>
              </a:lnSpc>
              <a:spcBef>
                <a:spcPts val="1000"/>
              </a:spcBef>
              <a:spcAft>
                <a:spcPts val="0"/>
              </a:spcAft>
              <a:buClr>
                <a:schemeClr val="dk2"/>
              </a:buClr>
              <a:buSzPts val="1600"/>
              <a:buFont typeface="Arial"/>
              <a:buNone/>
              <a:defRPr/>
            </a:lvl4pPr>
            <a:lvl5pPr indent="-228600" lvl="4" marL="2286000" algn="l">
              <a:lnSpc>
                <a:spcPct val="100000"/>
              </a:lnSpc>
              <a:spcBef>
                <a:spcPts val="1000"/>
              </a:spcBef>
              <a:spcAft>
                <a:spcPts val="0"/>
              </a:spcAft>
              <a:buClr>
                <a:schemeClr val="dk2"/>
              </a:buClr>
              <a:buSzPts val="1400"/>
              <a:buFont typeface="Arial"/>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2"/>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6" name="Google Shape;56;p15"/>
          <p:cNvSpPr txBox="1"/>
          <p:nvPr>
            <p:ph idx="6" type="body"/>
          </p:nvPr>
        </p:nvSpPr>
        <p:spPr>
          <a:xfrm>
            <a:off x="3375855" y="4155248"/>
            <a:ext cx="2560320" cy="1371600"/>
          </a:xfrm>
          <a:prstGeom prst="rect">
            <a:avLst/>
          </a:prstGeom>
          <a:noFill/>
          <a:ln>
            <a:noFill/>
          </a:ln>
        </p:spPr>
        <p:txBody>
          <a:bodyPr anchorCtr="0" anchor="t" bIns="45700" lIns="45700" spcFirstLastPara="1" rIns="45700" wrap="square" tIns="45700">
            <a:noAutofit/>
          </a:bodyPr>
          <a:lstStyle>
            <a:lvl1pPr indent="-228600" lvl="0" marL="457200" algn="ctr">
              <a:lnSpc>
                <a:spcPct val="100000"/>
              </a:lnSpc>
              <a:spcBef>
                <a:spcPts val="1000"/>
              </a:spcBef>
              <a:spcAft>
                <a:spcPts val="0"/>
              </a:spcAft>
              <a:buClr>
                <a:schemeClr val="dk2"/>
              </a:buClr>
              <a:buSzPts val="2000"/>
              <a:buFont typeface="Arial"/>
              <a:buNone/>
              <a:defRPr b="0" sz="2000"/>
            </a:lvl1pPr>
            <a:lvl2pPr indent="-228600" lvl="1" marL="914400" algn="l">
              <a:lnSpc>
                <a:spcPct val="100000"/>
              </a:lnSpc>
              <a:spcBef>
                <a:spcPts val="1000"/>
              </a:spcBef>
              <a:spcAft>
                <a:spcPts val="0"/>
              </a:spcAft>
              <a:buClr>
                <a:schemeClr val="dk2"/>
              </a:buClr>
              <a:buSzPts val="2000"/>
              <a:buFont typeface="Arial"/>
              <a:buNone/>
              <a:defRPr/>
            </a:lvl2pPr>
            <a:lvl3pPr indent="-228600" lvl="2" marL="1371600" algn="l">
              <a:lnSpc>
                <a:spcPct val="100000"/>
              </a:lnSpc>
              <a:spcBef>
                <a:spcPts val="1000"/>
              </a:spcBef>
              <a:spcAft>
                <a:spcPts val="0"/>
              </a:spcAft>
              <a:buClr>
                <a:schemeClr val="dk2"/>
              </a:buClr>
              <a:buSzPts val="1800"/>
              <a:buFont typeface="Arial"/>
              <a:buNone/>
              <a:defRPr/>
            </a:lvl3pPr>
            <a:lvl4pPr indent="-228600" lvl="3" marL="1828800" algn="l">
              <a:lnSpc>
                <a:spcPct val="100000"/>
              </a:lnSpc>
              <a:spcBef>
                <a:spcPts val="1000"/>
              </a:spcBef>
              <a:spcAft>
                <a:spcPts val="0"/>
              </a:spcAft>
              <a:buClr>
                <a:schemeClr val="dk2"/>
              </a:buClr>
              <a:buSzPts val="1600"/>
              <a:buFont typeface="Arial"/>
              <a:buNone/>
              <a:defRPr/>
            </a:lvl4pPr>
            <a:lvl5pPr indent="-228600" lvl="4" marL="2286000" algn="l">
              <a:lnSpc>
                <a:spcPct val="100000"/>
              </a:lnSpc>
              <a:spcBef>
                <a:spcPts val="1000"/>
              </a:spcBef>
              <a:spcAft>
                <a:spcPts val="0"/>
              </a:spcAft>
              <a:buClr>
                <a:schemeClr val="dk2"/>
              </a:buClr>
              <a:buSzPts val="1400"/>
              <a:buFont typeface="Arial"/>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2"/>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7" name="Google Shape;57;p15"/>
          <p:cNvSpPr/>
          <p:nvPr>
            <p:ph idx="7" type="pic"/>
          </p:nvPr>
        </p:nvSpPr>
        <p:spPr>
          <a:xfrm>
            <a:off x="6573773" y="1626770"/>
            <a:ext cx="2008235" cy="1798173"/>
          </a:xfrm>
          <a:prstGeom prst="rect">
            <a:avLst/>
          </a:prstGeom>
          <a:solidFill>
            <a:srgbClr val="133964"/>
          </a:solidFill>
          <a:ln>
            <a:noFill/>
          </a:ln>
        </p:spPr>
      </p:sp>
      <p:sp>
        <p:nvSpPr>
          <p:cNvPr id="58" name="Google Shape;58;p15"/>
          <p:cNvSpPr txBox="1"/>
          <p:nvPr>
            <p:ph idx="8" type="body"/>
          </p:nvPr>
        </p:nvSpPr>
        <p:spPr>
          <a:xfrm>
            <a:off x="6297731" y="3596482"/>
            <a:ext cx="2560320" cy="457200"/>
          </a:xfrm>
          <a:prstGeom prst="rect">
            <a:avLst/>
          </a:prstGeom>
          <a:noFill/>
          <a:ln>
            <a:noFill/>
          </a:ln>
        </p:spPr>
        <p:txBody>
          <a:bodyPr anchorCtr="0" anchor="t" bIns="45700" lIns="91425" spcFirstLastPara="1" rIns="91425" wrap="square" tIns="45700">
            <a:noAutofit/>
          </a:bodyPr>
          <a:lstStyle>
            <a:lvl1pPr indent="-228600" lvl="0" marL="457200" algn="ctr">
              <a:lnSpc>
                <a:spcPct val="100000"/>
              </a:lnSpc>
              <a:spcBef>
                <a:spcPts val="1000"/>
              </a:spcBef>
              <a:spcAft>
                <a:spcPts val="0"/>
              </a:spcAft>
              <a:buClr>
                <a:schemeClr val="dk2"/>
              </a:buClr>
              <a:buSzPts val="2000"/>
              <a:buFont typeface="Arial"/>
              <a:buNone/>
              <a:defRPr sz="2000"/>
            </a:lvl1pPr>
            <a:lvl2pPr indent="-228600" lvl="1" marL="914400" algn="l">
              <a:lnSpc>
                <a:spcPct val="100000"/>
              </a:lnSpc>
              <a:spcBef>
                <a:spcPts val="1000"/>
              </a:spcBef>
              <a:spcAft>
                <a:spcPts val="0"/>
              </a:spcAft>
              <a:buClr>
                <a:schemeClr val="dk2"/>
              </a:buClr>
              <a:buSzPts val="2000"/>
              <a:buFont typeface="Arial"/>
              <a:buNone/>
              <a:defRPr/>
            </a:lvl2pPr>
            <a:lvl3pPr indent="-228600" lvl="2" marL="1371600" algn="l">
              <a:lnSpc>
                <a:spcPct val="100000"/>
              </a:lnSpc>
              <a:spcBef>
                <a:spcPts val="1000"/>
              </a:spcBef>
              <a:spcAft>
                <a:spcPts val="0"/>
              </a:spcAft>
              <a:buClr>
                <a:schemeClr val="dk2"/>
              </a:buClr>
              <a:buSzPts val="1800"/>
              <a:buFont typeface="Arial"/>
              <a:buNone/>
              <a:defRPr/>
            </a:lvl3pPr>
            <a:lvl4pPr indent="-228600" lvl="3" marL="1828800" algn="l">
              <a:lnSpc>
                <a:spcPct val="100000"/>
              </a:lnSpc>
              <a:spcBef>
                <a:spcPts val="1000"/>
              </a:spcBef>
              <a:spcAft>
                <a:spcPts val="0"/>
              </a:spcAft>
              <a:buClr>
                <a:schemeClr val="dk2"/>
              </a:buClr>
              <a:buSzPts val="1600"/>
              <a:buFont typeface="Arial"/>
              <a:buNone/>
              <a:defRPr/>
            </a:lvl4pPr>
            <a:lvl5pPr indent="-228600" lvl="4" marL="2286000" algn="l">
              <a:lnSpc>
                <a:spcPct val="100000"/>
              </a:lnSpc>
              <a:spcBef>
                <a:spcPts val="1000"/>
              </a:spcBef>
              <a:spcAft>
                <a:spcPts val="0"/>
              </a:spcAft>
              <a:buClr>
                <a:schemeClr val="dk2"/>
              </a:buClr>
              <a:buSzPts val="1400"/>
              <a:buFont typeface="Arial"/>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2"/>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9" name="Google Shape;59;p15"/>
          <p:cNvSpPr txBox="1"/>
          <p:nvPr>
            <p:ph idx="9" type="body"/>
          </p:nvPr>
        </p:nvSpPr>
        <p:spPr>
          <a:xfrm>
            <a:off x="6297731" y="4155248"/>
            <a:ext cx="2560320" cy="1371600"/>
          </a:xfrm>
          <a:prstGeom prst="rect">
            <a:avLst/>
          </a:prstGeom>
          <a:noFill/>
          <a:ln>
            <a:noFill/>
          </a:ln>
        </p:spPr>
        <p:txBody>
          <a:bodyPr anchorCtr="0" anchor="t" bIns="45700" lIns="45700" spcFirstLastPara="1" rIns="45700" wrap="square" tIns="45700">
            <a:noAutofit/>
          </a:bodyPr>
          <a:lstStyle>
            <a:lvl1pPr indent="-228600" lvl="0" marL="457200" algn="ctr">
              <a:lnSpc>
                <a:spcPct val="100000"/>
              </a:lnSpc>
              <a:spcBef>
                <a:spcPts val="1000"/>
              </a:spcBef>
              <a:spcAft>
                <a:spcPts val="0"/>
              </a:spcAft>
              <a:buClr>
                <a:schemeClr val="dk2"/>
              </a:buClr>
              <a:buSzPts val="2000"/>
              <a:buFont typeface="Arial"/>
              <a:buNone/>
              <a:defRPr b="0" sz="2000"/>
            </a:lvl1pPr>
            <a:lvl2pPr indent="-228600" lvl="1" marL="914400" algn="l">
              <a:lnSpc>
                <a:spcPct val="100000"/>
              </a:lnSpc>
              <a:spcBef>
                <a:spcPts val="1000"/>
              </a:spcBef>
              <a:spcAft>
                <a:spcPts val="0"/>
              </a:spcAft>
              <a:buClr>
                <a:schemeClr val="dk2"/>
              </a:buClr>
              <a:buSzPts val="2000"/>
              <a:buFont typeface="Arial"/>
              <a:buNone/>
              <a:defRPr/>
            </a:lvl2pPr>
            <a:lvl3pPr indent="-228600" lvl="2" marL="1371600" algn="l">
              <a:lnSpc>
                <a:spcPct val="100000"/>
              </a:lnSpc>
              <a:spcBef>
                <a:spcPts val="1000"/>
              </a:spcBef>
              <a:spcAft>
                <a:spcPts val="0"/>
              </a:spcAft>
              <a:buClr>
                <a:schemeClr val="dk2"/>
              </a:buClr>
              <a:buSzPts val="1800"/>
              <a:buFont typeface="Arial"/>
              <a:buNone/>
              <a:defRPr/>
            </a:lvl3pPr>
            <a:lvl4pPr indent="-228600" lvl="3" marL="1828800" algn="l">
              <a:lnSpc>
                <a:spcPct val="100000"/>
              </a:lnSpc>
              <a:spcBef>
                <a:spcPts val="1000"/>
              </a:spcBef>
              <a:spcAft>
                <a:spcPts val="0"/>
              </a:spcAft>
              <a:buClr>
                <a:schemeClr val="dk2"/>
              </a:buClr>
              <a:buSzPts val="1600"/>
              <a:buFont typeface="Arial"/>
              <a:buNone/>
              <a:defRPr/>
            </a:lvl4pPr>
            <a:lvl5pPr indent="-228600" lvl="4" marL="2286000" algn="l">
              <a:lnSpc>
                <a:spcPct val="100000"/>
              </a:lnSpc>
              <a:spcBef>
                <a:spcPts val="1000"/>
              </a:spcBef>
              <a:spcAft>
                <a:spcPts val="0"/>
              </a:spcAft>
              <a:buClr>
                <a:schemeClr val="dk2"/>
              </a:buClr>
              <a:buSzPts val="1400"/>
              <a:buFont typeface="Arial"/>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2"/>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0" name="Google Shape;60;p15"/>
          <p:cNvSpPr/>
          <p:nvPr>
            <p:ph idx="13" type="pic"/>
          </p:nvPr>
        </p:nvSpPr>
        <p:spPr>
          <a:xfrm>
            <a:off x="9488889" y="1626770"/>
            <a:ext cx="2008235" cy="1798173"/>
          </a:xfrm>
          <a:prstGeom prst="rect">
            <a:avLst/>
          </a:prstGeom>
          <a:solidFill>
            <a:srgbClr val="133964"/>
          </a:solidFill>
          <a:ln>
            <a:noFill/>
          </a:ln>
        </p:spPr>
      </p:sp>
      <p:sp>
        <p:nvSpPr>
          <p:cNvPr id="61" name="Google Shape;61;p15"/>
          <p:cNvSpPr txBox="1"/>
          <p:nvPr>
            <p:ph idx="14" type="body"/>
          </p:nvPr>
        </p:nvSpPr>
        <p:spPr>
          <a:xfrm>
            <a:off x="9212847" y="3596482"/>
            <a:ext cx="2560320" cy="457200"/>
          </a:xfrm>
          <a:prstGeom prst="rect">
            <a:avLst/>
          </a:prstGeom>
          <a:noFill/>
          <a:ln>
            <a:noFill/>
          </a:ln>
        </p:spPr>
        <p:txBody>
          <a:bodyPr anchorCtr="0" anchor="t" bIns="45700" lIns="91425" spcFirstLastPara="1" rIns="91425" wrap="square" tIns="45700">
            <a:noAutofit/>
          </a:bodyPr>
          <a:lstStyle>
            <a:lvl1pPr indent="-228600" lvl="0" marL="457200" algn="ctr">
              <a:lnSpc>
                <a:spcPct val="100000"/>
              </a:lnSpc>
              <a:spcBef>
                <a:spcPts val="1000"/>
              </a:spcBef>
              <a:spcAft>
                <a:spcPts val="0"/>
              </a:spcAft>
              <a:buClr>
                <a:schemeClr val="dk2"/>
              </a:buClr>
              <a:buSzPts val="2000"/>
              <a:buFont typeface="Arial"/>
              <a:buNone/>
              <a:defRPr sz="2000"/>
            </a:lvl1pPr>
            <a:lvl2pPr indent="-228600" lvl="1" marL="914400" algn="l">
              <a:lnSpc>
                <a:spcPct val="100000"/>
              </a:lnSpc>
              <a:spcBef>
                <a:spcPts val="1000"/>
              </a:spcBef>
              <a:spcAft>
                <a:spcPts val="0"/>
              </a:spcAft>
              <a:buClr>
                <a:schemeClr val="dk2"/>
              </a:buClr>
              <a:buSzPts val="2000"/>
              <a:buFont typeface="Arial"/>
              <a:buNone/>
              <a:defRPr/>
            </a:lvl2pPr>
            <a:lvl3pPr indent="-228600" lvl="2" marL="1371600" algn="l">
              <a:lnSpc>
                <a:spcPct val="100000"/>
              </a:lnSpc>
              <a:spcBef>
                <a:spcPts val="1000"/>
              </a:spcBef>
              <a:spcAft>
                <a:spcPts val="0"/>
              </a:spcAft>
              <a:buClr>
                <a:schemeClr val="dk2"/>
              </a:buClr>
              <a:buSzPts val="1800"/>
              <a:buFont typeface="Arial"/>
              <a:buNone/>
              <a:defRPr/>
            </a:lvl3pPr>
            <a:lvl4pPr indent="-228600" lvl="3" marL="1828800" algn="l">
              <a:lnSpc>
                <a:spcPct val="100000"/>
              </a:lnSpc>
              <a:spcBef>
                <a:spcPts val="1000"/>
              </a:spcBef>
              <a:spcAft>
                <a:spcPts val="0"/>
              </a:spcAft>
              <a:buClr>
                <a:schemeClr val="dk2"/>
              </a:buClr>
              <a:buSzPts val="1600"/>
              <a:buFont typeface="Arial"/>
              <a:buNone/>
              <a:defRPr/>
            </a:lvl4pPr>
            <a:lvl5pPr indent="-228600" lvl="4" marL="2286000" algn="l">
              <a:lnSpc>
                <a:spcPct val="100000"/>
              </a:lnSpc>
              <a:spcBef>
                <a:spcPts val="1000"/>
              </a:spcBef>
              <a:spcAft>
                <a:spcPts val="0"/>
              </a:spcAft>
              <a:buClr>
                <a:schemeClr val="dk2"/>
              </a:buClr>
              <a:buSzPts val="1400"/>
              <a:buFont typeface="Arial"/>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2"/>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2" name="Google Shape;62;p15"/>
          <p:cNvSpPr txBox="1"/>
          <p:nvPr>
            <p:ph idx="15" type="body"/>
          </p:nvPr>
        </p:nvSpPr>
        <p:spPr>
          <a:xfrm>
            <a:off x="9212847" y="4155248"/>
            <a:ext cx="2560320" cy="1371600"/>
          </a:xfrm>
          <a:prstGeom prst="rect">
            <a:avLst/>
          </a:prstGeom>
          <a:noFill/>
          <a:ln>
            <a:noFill/>
          </a:ln>
        </p:spPr>
        <p:txBody>
          <a:bodyPr anchorCtr="0" anchor="t" bIns="45700" lIns="45700" spcFirstLastPara="1" rIns="45700" wrap="square" tIns="45700">
            <a:noAutofit/>
          </a:bodyPr>
          <a:lstStyle>
            <a:lvl1pPr indent="-228600" lvl="0" marL="457200" algn="ctr">
              <a:lnSpc>
                <a:spcPct val="100000"/>
              </a:lnSpc>
              <a:spcBef>
                <a:spcPts val="1000"/>
              </a:spcBef>
              <a:spcAft>
                <a:spcPts val="0"/>
              </a:spcAft>
              <a:buClr>
                <a:schemeClr val="dk2"/>
              </a:buClr>
              <a:buSzPts val="2000"/>
              <a:buFont typeface="Arial"/>
              <a:buNone/>
              <a:defRPr b="0" sz="2000"/>
            </a:lvl1pPr>
            <a:lvl2pPr indent="-228600" lvl="1" marL="914400" algn="l">
              <a:lnSpc>
                <a:spcPct val="100000"/>
              </a:lnSpc>
              <a:spcBef>
                <a:spcPts val="1000"/>
              </a:spcBef>
              <a:spcAft>
                <a:spcPts val="0"/>
              </a:spcAft>
              <a:buClr>
                <a:schemeClr val="dk2"/>
              </a:buClr>
              <a:buSzPts val="2000"/>
              <a:buFont typeface="Arial"/>
              <a:buNone/>
              <a:defRPr/>
            </a:lvl2pPr>
            <a:lvl3pPr indent="-228600" lvl="2" marL="1371600" algn="l">
              <a:lnSpc>
                <a:spcPct val="100000"/>
              </a:lnSpc>
              <a:spcBef>
                <a:spcPts val="1000"/>
              </a:spcBef>
              <a:spcAft>
                <a:spcPts val="0"/>
              </a:spcAft>
              <a:buClr>
                <a:schemeClr val="dk2"/>
              </a:buClr>
              <a:buSzPts val="1800"/>
              <a:buFont typeface="Arial"/>
              <a:buNone/>
              <a:defRPr/>
            </a:lvl3pPr>
            <a:lvl4pPr indent="-228600" lvl="3" marL="1828800" algn="l">
              <a:lnSpc>
                <a:spcPct val="100000"/>
              </a:lnSpc>
              <a:spcBef>
                <a:spcPts val="1000"/>
              </a:spcBef>
              <a:spcAft>
                <a:spcPts val="0"/>
              </a:spcAft>
              <a:buClr>
                <a:schemeClr val="dk2"/>
              </a:buClr>
              <a:buSzPts val="1600"/>
              <a:buFont typeface="Arial"/>
              <a:buNone/>
              <a:defRPr/>
            </a:lvl4pPr>
            <a:lvl5pPr indent="-228600" lvl="4" marL="2286000" algn="l">
              <a:lnSpc>
                <a:spcPct val="100000"/>
              </a:lnSpc>
              <a:spcBef>
                <a:spcPts val="1000"/>
              </a:spcBef>
              <a:spcAft>
                <a:spcPts val="0"/>
              </a:spcAft>
              <a:buClr>
                <a:schemeClr val="dk2"/>
              </a:buClr>
              <a:buSzPts val="1400"/>
              <a:buFont typeface="Arial"/>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2"/>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3" name="Google Shape;63;p15"/>
          <p:cNvSpPr txBox="1"/>
          <p:nvPr>
            <p:ph idx="11" type="ftr"/>
          </p:nvPr>
        </p:nvSpPr>
        <p:spPr>
          <a:xfrm>
            <a:off x="1687368" y="6400800"/>
            <a:ext cx="8817264" cy="182880"/>
          </a:xfrm>
          <a:prstGeom prst="rect">
            <a:avLst/>
          </a:prstGeom>
          <a:noFill/>
          <a:ln>
            <a:noFill/>
          </a:ln>
        </p:spPr>
        <p:txBody>
          <a:bodyPr anchorCtr="0" anchor="ctr" bIns="0" lIns="0" spcFirstLastPara="1" rIns="0" wrap="square" tIns="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pic>
        <p:nvPicPr>
          <p:cNvPr descr="MITRE Logo MITRE" id="64" name="Google Shape;64;p15"/>
          <p:cNvPicPr preferRelativeResize="0"/>
          <p:nvPr/>
        </p:nvPicPr>
        <p:blipFill rotWithShape="1">
          <a:blip r:embed="rId2">
            <a:alphaModFix/>
          </a:blip>
          <a:srcRect b="0" l="0" r="0" t="0"/>
          <a:stretch/>
        </p:blipFill>
        <p:spPr>
          <a:xfrm>
            <a:off x="429768" y="6327648"/>
            <a:ext cx="649678" cy="182880"/>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ue Media">
  <p:cSld name="Blue Media">
    <p:spTree>
      <p:nvGrpSpPr>
        <p:cNvPr id="65" name="Shape 65"/>
        <p:cNvGrpSpPr/>
        <p:nvPr/>
      </p:nvGrpSpPr>
      <p:grpSpPr>
        <a:xfrm>
          <a:off x="0" y="0"/>
          <a:ext cx="0" cy="0"/>
          <a:chOff x="0" y="0"/>
          <a:chExt cx="0" cy="0"/>
        </a:xfrm>
      </p:grpSpPr>
      <p:sp>
        <p:nvSpPr>
          <p:cNvPr id="66" name="Google Shape;66;p16"/>
          <p:cNvSpPr txBox="1"/>
          <p:nvPr>
            <p:ph idx="12" type="sldNum"/>
          </p:nvPr>
        </p:nvSpPr>
        <p:spPr>
          <a:xfrm>
            <a:off x="11155681" y="6400800"/>
            <a:ext cx="622739" cy="182880"/>
          </a:xfrm>
          <a:prstGeom prst="rect">
            <a:avLst/>
          </a:prstGeom>
          <a:noFill/>
          <a:ln>
            <a:noFill/>
          </a:ln>
        </p:spPr>
        <p:txBody>
          <a:bodyPr anchorCtr="0" anchor="ctr" bIns="0" lIns="0" spcFirstLastPara="1" rIns="0" wrap="square" tIns="0">
            <a:noAutofit/>
          </a:bodyPr>
          <a:lstStyle>
            <a:lvl1pPr indent="0" lvl="0" marL="0" marR="0" algn="r">
              <a:lnSpc>
                <a:spcPct val="100000"/>
              </a:lnSpc>
              <a:spcBef>
                <a:spcPts val="0"/>
              </a:spcBef>
              <a:spcAft>
                <a:spcPts val="0"/>
              </a:spcAft>
              <a:buClr>
                <a:srgbClr val="000000"/>
              </a:buClr>
              <a:buSzPts val="800"/>
              <a:buFont typeface="Arial"/>
              <a:buNone/>
              <a:defRPr b="0" i="0" sz="8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800"/>
              <a:buFont typeface="Arial"/>
              <a:buNone/>
              <a:defRPr b="0" i="0" sz="8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800"/>
              <a:buFont typeface="Arial"/>
              <a:buNone/>
              <a:defRPr b="0" i="0" sz="8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800"/>
              <a:buFont typeface="Arial"/>
              <a:buNone/>
              <a:defRPr b="0" i="0" sz="8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800"/>
              <a:buFont typeface="Arial"/>
              <a:buNone/>
              <a:defRPr b="0" i="0" sz="8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800"/>
              <a:buFont typeface="Arial"/>
              <a:buNone/>
              <a:defRPr b="0" i="0" sz="8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800"/>
              <a:buFont typeface="Arial"/>
              <a:buNone/>
              <a:defRPr b="0" i="0" sz="8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800"/>
              <a:buFont typeface="Arial"/>
              <a:buNone/>
              <a:defRPr b="0" i="0" sz="8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800"/>
              <a:buFont typeface="Arial"/>
              <a:buNone/>
              <a:defRPr b="0" i="0" sz="8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
        <p:nvSpPr>
          <p:cNvPr id="67" name="Google Shape;67;p16"/>
          <p:cNvSpPr txBox="1"/>
          <p:nvPr>
            <p:ph type="title"/>
          </p:nvPr>
        </p:nvSpPr>
        <p:spPr>
          <a:xfrm>
            <a:off x="429768" y="365760"/>
            <a:ext cx="11338560" cy="548640"/>
          </a:xfrm>
          <a:prstGeom prst="rect">
            <a:avLst/>
          </a:prstGeom>
          <a:noFill/>
          <a:ln>
            <a:noFill/>
          </a:ln>
        </p:spPr>
        <p:txBody>
          <a:bodyPr anchorCtr="0" anchor="b" bIns="45700" lIns="91425" spcFirstLastPara="1" rIns="91425" wrap="square" tIns="45700">
            <a:noAutofit/>
          </a:bodyPr>
          <a:lstStyle>
            <a:lvl1pPr lvl="0" algn="l">
              <a:lnSpc>
                <a:spcPct val="90000"/>
              </a:lnSpc>
              <a:spcBef>
                <a:spcPts val="0"/>
              </a:spcBef>
              <a:spcAft>
                <a:spcPts val="0"/>
              </a:spcAft>
              <a:buClr>
                <a:schemeClr val="dk2"/>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8" name="Google Shape;68;p16"/>
          <p:cNvSpPr txBox="1"/>
          <p:nvPr>
            <p:ph idx="1" type="body"/>
          </p:nvPr>
        </p:nvSpPr>
        <p:spPr>
          <a:xfrm>
            <a:off x="429768" y="1371603"/>
            <a:ext cx="11342735" cy="493713"/>
          </a:xfrm>
          <a:prstGeom prst="rect">
            <a:avLst/>
          </a:prstGeom>
          <a:noFill/>
          <a:ln>
            <a:noFill/>
          </a:ln>
        </p:spPr>
        <p:txBody>
          <a:bodyPr anchorCtr="0" anchor="ctr" bIns="45700" lIns="91425" spcFirstLastPara="1" rIns="91425" wrap="square" tIns="45700">
            <a:noAutofit/>
          </a:bodyPr>
          <a:lstStyle>
            <a:lvl1pPr indent="-228600" lvl="0" marL="457200" algn="l">
              <a:lnSpc>
                <a:spcPct val="100000"/>
              </a:lnSpc>
              <a:spcBef>
                <a:spcPts val="1000"/>
              </a:spcBef>
              <a:spcAft>
                <a:spcPts val="0"/>
              </a:spcAft>
              <a:buClr>
                <a:schemeClr val="dk2"/>
              </a:buClr>
              <a:buSzPts val="2000"/>
              <a:buFont typeface="Arial"/>
              <a:buNone/>
              <a:defRPr sz="2000"/>
            </a:lvl1pPr>
            <a:lvl2pPr indent="-228600" lvl="1" marL="914400" algn="l">
              <a:lnSpc>
                <a:spcPct val="100000"/>
              </a:lnSpc>
              <a:spcBef>
                <a:spcPts val="1000"/>
              </a:spcBef>
              <a:spcAft>
                <a:spcPts val="0"/>
              </a:spcAft>
              <a:buClr>
                <a:schemeClr val="dk2"/>
              </a:buClr>
              <a:buSzPts val="2000"/>
              <a:buFont typeface="Arial"/>
              <a:buNone/>
              <a:defRPr/>
            </a:lvl2pPr>
            <a:lvl3pPr indent="-228600" lvl="2" marL="1371600" algn="l">
              <a:lnSpc>
                <a:spcPct val="100000"/>
              </a:lnSpc>
              <a:spcBef>
                <a:spcPts val="1000"/>
              </a:spcBef>
              <a:spcAft>
                <a:spcPts val="0"/>
              </a:spcAft>
              <a:buClr>
                <a:schemeClr val="dk2"/>
              </a:buClr>
              <a:buSzPts val="1800"/>
              <a:buFont typeface="Arial"/>
              <a:buNone/>
              <a:defRPr/>
            </a:lvl3pPr>
            <a:lvl4pPr indent="-228600" lvl="3" marL="1828800" algn="l">
              <a:lnSpc>
                <a:spcPct val="100000"/>
              </a:lnSpc>
              <a:spcBef>
                <a:spcPts val="1000"/>
              </a:spcBef>
              <a:spcAft>
                <a:spcPts val="0"/>
              </a:spcAft>
              <a:buClr>
                <a:schemeClr val="dk2"/>
              </a:buClr>
              <a:buSzPts val="1600"/>
              <a:buFont typeface="Arial"/>
              <a:buNone/>
              <a:defRPr/>
            </a:lvl4pPr>
            <a:lvl5pPr indent="-228600" lvl="4" marL="2286000" algn="l">
              <a:lnSpc>
                <a:spcPct val="100000"/>
              </a:lnSpc>
              <a:spcBef>
                <a:spcPts val="1000"/>
              </a:spcBef>
              <a:spcAft>
                <a:spcPts val="0"/>
              </a:spcAft>
              <a:buClr>
                <a:schemeClr val="dk2"/>
              </a:buClr>
              <a:buSzPts val="1400"/>
              <a:buFont typeface="Arial"/>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2"/>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9" name="Google Shape;69;p16"/>
          <p:cNvSpPr txBox="1"/>
          <p:nvPr>
            <p:ph idx="11" type="ftr"/>
          </p:nvPr>
        </p:nvSpPr>
        <p:spPr>
          <a:xfrm>
            <a:off x="1687368" y="6400800"/>
            <a:ext cx="8817264" cy="182880"/>
          </a:xfrm>
          <a:prstGeom prst="rect">
            <a:avLst/>
          </a:prstGeom>
          <a:noFill/>
          <a:ln>
            <a:noFill/>
          </a:ln>
        </p:spPr>
        <p:txBody>
          <a:bodyPr anchorCtr="0" anchor="ctr" bIns="0" lIns="0" spcFirstLastPara="1" rIns="0" wrap="square" tIns="0">
            <a:noAutofit/>
          </a:bodyPr>
          <a:lstStyle>
            <a:lvl1pPr lvl="0" algn="ctr">
              <a:lnSpc>
                <a:spcPct val="100000"/>
              </a:lnSpc>
              <a:spcBef>
                <a:spcPts val="0"/>
              </a:spcBef>
              <a:spcAft>
                <a:spcPts val="0"/>
              </a:spcAft>
              <a:buSzPts val="1400"/>
              <a:buNone/>
              <a:defRPr sz="800" cap="none">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0" name="Google Shape;70;p16"/>
          <p:cNvSpPr txBox="1"/>
          <p:nvPr>
            <p:ph idx="2" type="body"/>
          </p:nvPr>
        </p:nvSpPr>
        <p:spPr>
          <a:xfrm>
            <a:off x="429768" y="1920240"/>
            <a:ext cx="11338560" cy="4023360"/>
          </a:xfrm>
          <a:prstGeom prst="rect">
            <a:avLst/>
          </a:prstGeom>
          <a:noFill/>
          <a:ln>
            <a:noFill/>
          </a:ln>
        </p:spPr>
        <p:txBody>
          <a:bodyPr anchorCtr="0" anchor="t" bIns="45700" lIns="91425" spcFirstLastPara="1" rIns="91425" wrap="square" tIns="45700">
            <a:noAutofit/>
          </a:bodyPr>
          <a:lstStyle>
            <a:lvl1pPr indent="-342900" lvl="0" marL="457200" algn="l">
              <a:lnSpc>
                <a:spcPct val="100000"/>
              </a:lnSpc>
              <a:spcBef>
                <a:spcPts val="1000"/>
              </a:spcBef>
              <a:spcAft>
                <a:spcPts val="0"/>
              </a:spcAft>
              <a:buClr>
                <a:schemeClr val="dk2"/>
              </a:buClr>
              <a:buSzPts val="1800"/>
              <a:buChar char="▪"/>
              <a:defRPr/>
            </a:lvl1pPr>
            <a:lvl2pPr indent="-342900" lvl="1" marL="914400" algn="l">
              <a:lnSpc>
                <a:spcPct val="100000"/>
              </a:lnSpc>
              <a:spcBef>
                <a:spcPts val="1000"/>
              </a:spcBef>
              <a:spcAft>
                <a:spcPts val="0"/>
              </a:spcAft>
              <a:buClr>
                <a:schemeClr val="dk2"/>
              </a:buClr>
              <a:buSzPts val="1800"/>
              <a:buChar char="▪"/>
              <a:defRPr/>
            </a:lvl2pPr>
            <a:lvl3pPr indent="-342900" lvl="2" marL="1371600" algn="l">
              <a:lnSpc>
                <a:spcPct val="100000"/>
              </a:lnSpc>
              <a:spcBef>
                <a:spcPts val="1000"/>
              </a:spcBef>
              <a:spcAft>
                <a:spcPts val="0"/>
              </a:spcAft>
              <a:buClr>
                <a:schemeClr val="dk2"/>
              </a:buClr>
              <a:buSzPts val="1800"/>
              <a:buChar char="▪"/>
              <a:defRPr/>
            </a:lvl3pPr>
            <a:lvl4pPr indent="-342900" lvl="3" marL="1828800" algn="l">
              <a:lnSpc>
                <a:spcPct val="100000"/>
              </a:lnSpc>
              <a:spcBef>
                <a:spcPts val="1000"/>
              </a:spcBef>
              <a:spcAft>
                <a:spcPts val="0"/>
              </a:spcAft>
              <a:buClr>
                <a:schemeClr val="dk2"/>
              </a:buClr>
              <a:buSzPts val="1800"/>
              <a:buChar char="▪"/>
              <a:defRPr/>
            </a:lvl4pPr>
            <a:lvl5pPr indent="-342900" lvl="4" marL="2286000" algn="l">
              <a:lnSpc>
                <a:spcPct val="100000"/>
              </a:lnSpc>
              <a:spcBef>
                <a:spcPts val="1000"/>
              </a:spcBef>
              <a:spcAft>
                <a:spcPts val="0"/>
              </a:spcAft>
              <a:buClr>
                <a:schemeClr val="dk2"/>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2"/>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MITRE Logo MITRE" id="71" name="Google Shape;71;p16"/>
          <p:cNvPicPr preferRelativeResize="0"/>
          <p:nvPr/>
        </p:nvPicPr>
        <p:blipFill rotWithShape="1">
          <a:blip r:embed="rId2">
            <a:alphaModFix/>
          </a:blip>
          <a:srcRect b="0" l="0" r="0" t="0"/>
          <a:stretch/>
        </p:blipFill>
        <p:spPr>
          <a:xfrm>
            <a:off x="429768" y="6327648"/>
            <a:ext cx="649678" cy="182880"/>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ue Content Left with Media">
  <p:cSld name="Blue Content Left with Media">
    <p:spTree>
      <p:nvGrpSpPr>
        <p:cNvPr id="72" name="Shape 72"/>
        <p:cNvGrpSpPr/>
        <p:nvPr/>
      </p:nvGrpSpPr>
      <p:grpSpPr>
        <a:xfrm>
          <a:off x="0" y="0"/>
          <a:ext cx="0" cy="0"/>
          <a:chOff x="0" y="0"/>
          <a:chExt cx="0" cy="0"/>
        </a:xfrm>
      </p:grpSpPr>
      <p:sp>
        <p:nvSpPr>
          <p:cNvPr id="73" name="Google Shape;73;p17"/>
          <p:cNvSpPr txBox="1"/>
          <p:nvPr>
            <p:ph idx="1" type="body"/>
          </p:nvPr>
        </p:nvSpPr>
        <p:spPr>
          <a:xfrm>
            <a:off x="6134100" y="0"/>
            <a:ext cx="6057900" cy="6858000"/>
          </a:xfrm>
          <a:prstGeom prst="rect">
            <a:avLst/>
          </a:prstGeom>
          <a:noFill/>
          <a:ln>
            <a:noFill/>
          </a:ln>
        </p:spPr>
        <p:txBody>
          <a:bodyPr anchorCtr="0" anchor="t" bIns="45700" lIns="91425" spcFirstLastPara="1" rIns="91425" wrap="square" tIns="45700">
            <a:noAutofit/>
          </a:bodyPr>
          <a:lstStyle>
            <a:lvl1pPr indent="-342900" lvl="0" marL="457200" algn="l">
              <a:lnSpc>
                <a:spcPct val="100000"/>
              </a:lnSpc>
              <a:spcBef>
                <a:spcPts val="1000"/>
              </a:spcBef>
              <a:spcAft>
                <a:spcPts val="0"/>
              </a:spcAft>
              <a:buClr>
                <a:schemeClr val="dk2"/>
              </a:buClr>
              <a:buSzPts val="1800"/>
              <a:buChar char="▪"/>
              <a:defRPr/>
            </a:lvl1pPr>
            <a:lvl2pPr indent="-342900" lvl="1" marL="914400" algn="l">
              <a:lnSpc>
                <a:spcPct val="100000"/>
              </a:lnSpc>
              <a:spcBef>
                <a:spcPts val="1000"/>
              </a:spcBef>
              <a:spcAft>
                <a:spcPts val="0"/>
              </a:spcAft>
              <a:buClr>
                <a:schemeClr val="dk2"/>
              </a:buClr>
              <a:buSzPts val="1800"/>
              <a:buChar char="▪"/>
              <a:defRPr/>
            </a:lvl2pPr>
            <a:lvl3pPr indent="-342900" lvl="2" marL="1371600" algn="l">
              <a:lnSpc>
                <a:spcPct val="100000"/>
              </a:lnSpc>
              <a:spcBef>
                <a:spcPts val="1000"/>
              </a:spcBef>
              <a:spcAft>
                <a:spcPts val="0"/>
              </a:spcAft>
              <a:buClr>
                <a:schemeClr val="dk2"/>
              </a:buClr>
              <a:buSzPts val="1800"/>
              <a:buChar char="▪"/>
              <a:defRPr/>
            </a:lvl3pPr>
            <a:lvl4pPr indent="-342900" lvl="3" marL="1828800" algn="l">
              <a:lnSpc>
                <a:spcPct val="100000"/>
              </a:lnSpc>
              <a:spcBef>
                <a:spcPts val="1000"/>
              </a:spcBef>
              <a:spcAft>
                <a:spcPts val="0"/>
              </a:spcAft>
              <a:buClr>
                <a:schemeClr val="dk2"/>
              </a:buClr>
              <a:buSzPts val="1800"/>
              <a:buChar char="▪"/>
              <a:defRPr/>
            </a:lvl4pPr>
            <a:lvl5pPr indent="-342900" lvl="4" marL="2286000" algn="l">
              <a:lnSpc>
                <a:spcPct val="100000"/>
              </a:lnSpc>
              <a:spcBef>
                <a:spcPts val="1000"/>
              </a:spcBef>
              <a:spcAft>
                <a:spcPts val="0"/>
              </a:spcAft>
              <a:buClr>
                <a:schemeClr val="dk2"/>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2"/>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4" name="Google Shape;74;p17"/>
          <p:cNvSpPr txBox="1"/>
          <p:nvPr>
            <p:ph idx="12" type="sldNum"/>
          </p:nvPr>
        </p:nvSpPr>
        <p:spPr>
          <a:xfrm>
            <a:off x="11155681" y="6400800"/>
            <a:ext cx="622739" cy="182880"/>
          </a:xfrm>
          <a:prstGeom prst="rect">
            <a:avLst/>
          </a:prstGeom>
          <a:noFill/>
          <a:ln>
            <a:noFill/>
          </a:ln>
        </p:spPr>
        <p:txBody>
          <a:bodyPr anchorCtr="0" anchor="ctr" bIns="0" lIns="0" spcFirstLastPara="1" rIns="0" wrap="square" tIns="0">
            <a:noAutofit/>
          </a:bodyPr>
          <a:lstStyle>
            <a:lvl1pPr indent="0" lvl="0" marL="0" marR="0" algn="r">
              <a:lnSpc>
                <a:spcPct val="100000"/>
              </a:lnSpc>
              <a:spcBef>
                <a:spcPts val="0"/>
              </a:spcBef>
              <a:spcAft>
                <a:spcPts val="0"/>
              </a:spcAft>
              <a:buClr>
                <a:srgbClr val="000000"/>
              </a:buClr>
              <a:buSzPts val="800"/>
              <a:buFont typeface="Arial"/>
              <a:buNone/>
              <a:defRPr b="0" i="0" sz="8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800"/>
              <a:buFont typeface="Arial"/>
              <a:buNone/>
              <a:defRPr b="0" i="0" sz="8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800"/>
              <a:buFont typeface="Arial"/>
              <a:buNone/>
              <a:defRPr b="0" i="0" sz="8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800"/>
              <a:buFont typeface="Arial"/>
              <a:buNone/>
              <a:defRPr b="0" i="0" sz="8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800"/>
              <a:buFont typeface="Arial"/>
              <a:buNone/>
              <a:defRPr b="0" i="0" sz="8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800"/>
              <a:buFont typeface="Arial"/>
              <a:buNone/>
              <a:defRPr b="0" i="0" sz="8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800"/>
              <a:buFont typeface="Arial"/>
              <a:buNone/>
              <a:defRPr b="0" i="0" sz="8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800"/>
              <a:buFont typeface="Arial"/>
              <a:buNone/>
              <a:defRPr b="0" i="0" sz="8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800"/>
              <a:buFont typeface="Arial"/>
              <a:buNone/>
              <a:defRPr b="0" i="0" sz="8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
        <p:nvSpPr>
          <p:cNvPr id="75" name="Google Shape;75;p17"/>
          <p:cNvSpPr txBox="1"/>
          <p:nvPr>
            <p:ph type="title"/>
          </p:nvPr>
        </p:nvSpPr>
        <p:spPr>
          <a:xfrm>
            <a:off x="426720" y="365763"/>
            <a:ext cx="5486400" cy="914401"/>
          </a:xfrm>
          <a:prstGeom prst="rect">
            <a:avLst/>
          </a:prstGeom>
          <a:noFill/>
          <a:ln>
            <a:noFill/>
          </a:ln>
        </p:spPr>
        <p:txBody>
          <a:bodyPr anchorCtr="0" anchor="t" bIns="45700" lIns="91425" spcFirstLastPara="1" rIns="91425" wrap="square" tIns="45700">
            <a:noAutofit/>
          </a:bodyPr>
          <a:lstStyle>
            <a:lvl1pPr lvl="0" algn="l">
              <a:lnSpc>
                <a:spcPct val="90000"/>
              </a:lnSpc>
              <a:spcBef>
                <a:spcPts val="0"/>
              </a:spcBef>
              <a:spcAft>
                <a:spcPts val="0"/>
              </a:spcAft>
              <a:buClr>
                <a:schemeClr val="dk2"/>
              </a:buClr>
              <a:buSzPts val="3200"/>
              <a:buFont typeface="Arial"/>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6" name="Google Shape;76;p17"/>
          <p:cNvSpPr txBox="1"/>
          <p:nvPr>
            <p:ph idx="2" type="body"/>
          </p:nvPr>
        </p:nvSpPr>
        <p:spPr>
          <a:xfrm>
            <a:off x="426720" y="1463041"/>
            <a:ext cx="5486400" cy="914400"/>
          </a:xfrm>
          <a:prstGeom prst="rect">
            <a:avLst/>
          </a:prstGeom>
          <a:noFill/>
          <a:ln>
            <a:noFill/>
          </a:ln>
        </p:spPr>
        <p:txBody>
          <a:bodyPr anchorCtr="0" anchor="t" bIns="45700" lIns="91425" spcFirstLastPara="1" rIns="91425" wrap="square" tIns="45700">
            <a:noAutofit/>
          </a:bodyPr>
          <a:lstStyle>
            <a:lvl1pPr indent="-228600" lvl="0" marL="457200" algn="l">
              <a:lnSpc>
                <a:spcPct val="100000"/>
              </a:lnSpc>
              <a:spcBef>
                <a:spcPts val="1000"/>
              </a:spcBef>
              <a:spcAft>
                <a:spcPts val="0"/>
              </a:spcAft>
              <a:buClr>
                <a:schemeClr val="dk2"/>
              </a:buClr>
              <a:buSzPts val="2000"/>
              <a:buFont typeface="Arial"/>
              <a:buNone/>
              <a:defRPr b="1" sz="2000"/>
            </a:lvl1pPr>
            <a:lvl2pPr indent="-228600" lvl="1" marL="914400" algn="l">
              <a:lnSpc>
                <a:spcPct val="100000"/>
              </a:lnSpc>
              <a:spcBef>
                <a:spcPts val="1000"/>
              </a:spcBef>
              <a:spcAft>
                <a:spcPts val="0"/>
              </a:spcAft>
              <a:buClr>
                <a:schemeClr val="dk2"/>
              </a:buClr>
              <a:buSzPts val="2000"/>
              <a:buFont typeface="Arial"/>
              <a:buNone/>
              <a:defRPr/>
            </a:lvl2pPr>
            <a:lvl3pPr indent="-228600" lvl="2" marL="1371600" algn="l">
              <a:lnSpc>
                <a:spcPct val="100000"/>
              </a:lnSpc>
              <a:spcBef>
                <a:spcPts val="1000"/>
              </a:spcBef>
              <a:spcAft>
                <a:spcPts val="0"/>
              </a:spcAft>
              <a:buClr>
                <a:schemeClr val="dk2"/>
              </a:buClr>
              <a:buSzPts val="1800"/>
              <a:buFont typeface="Arial"/>
              <a:buNone/>
              <a:defRPr/>
            </a:lvl3pPr>
            <a:lvl4pPr indent="-228600" lvl="3" marL="1828800" algn="l">
              <a:lnSpc>
                <a:spcPct val="100000"/>
              </a:lnSpc>
              <a:spcBef>
                <a:spcPts val="1000"/>
              </a:spcBef>
              <a:spcAft>
                <a:spcPts val="0"/>
              </a:spcAft>
              <a:buClr>
                <a:schemeClr val="dk2"/>
              </a:buClr>
              <a:buSzPts val="1600"/>
              <a:buFont typeface="Arial"/>
              <a:buNone/>
              <a:defRPr/>
            </a:lvl4pPr>
            <a:lvl5pPr indent="-228600" lvl="4" marL="2286000" algn="l">
              <a:lnSpc>
                <a:spcPct val="100000"/>
              </a:lnSpc>
              <a:spcBef>
                <a:spcPts val="1000"/>
              </a:spcBef>
              <a:spcAft>
                <a:spcPts val="0"/>
              </a:spcAft>
              <a:buClr>
                <a:schemeClr val="dk2"/>
              </a:buClr>
              <a:buSzPts val="1400"/>
              <a:buFont typeface="Arial"/>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2"/>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7" name="Google Shape;77;p17"/>
          <p:cNvSpPr txBox="1"/>
          <p:nvPr>
            <p:ph idx="3" type="body"/>
          </p:nvPr>
        </p:nvSpPr>
        <p:spPr>
          <a:xfrm>
            <a:off x="426720" y="2514600"/>
            <a:ext cx="5486400" cy="3200400"/>
          </a:xfrm>
          <a:prstGeom prst="rect">
            <a:avLst/>
          </a:prstGeom>
          <a:noFill/>
          <a:ln>
            <a:noFill/>
          </a:ln>
        </p:spPr>
        <p:txBody>
          <a:bodyPr anchorCtr="0" anchor="t" bIns="45700" lIns="91425" spcFirstLastPara="1" rIns="91425" wrap="square" tIns="45700">
            <a:noAutofit/>
          </a:bodyPr>
          <a:lstStyle>
            <a:lvl1pPr indent="-355600" lvl="0" marL="457200" algn="l">
              <a:lnSpc>
                <a:spcPct val="100000"/>
              </a:lnSpc>
              <a:spcBef>
                <a:spcPts val="1000"/>
              </a:spcBef>
              <a:spcAft>
                <a:spcPts val="0"/>
              </a:spcAft>
              <a:buClr>
                <a:schemeClr val="dk2"/>
              </a:buClr>
              <a:buSzPts val="2000"/>
              <a:buChar char="▪"/>
              <a:defRPr sz="2000"/>
            </a:lvl1pPr>
            <a:lvl2pPr indent="-355600" lvl="1" marL="914400" algn="l">
              <a:lnSpc>
                <a:spcPct val="100000"/>
              </a:lnSpc>
              <a:spcBef>
                <a:spcPts val="1000"/>
              </a:spcBef>
              <a:spcAft>
                <a:spcPts val="0"/>
              </a:spcAft>
              <a:buClr>
                <a:schemeClr val="dk2"/>
              </a:buClr>
              <a:buSzPts val="2000"/>
              <a:buChar char="▪"/>
              <a:defRPr sz="2000"/>
            </a:lvl2pPr>
            <a:lvl3pPr indent="-342900" lvl="2" marL="1371600" algn="l">
              <a:lnSpc>
                <a:spcPct val="100000"/>
              </a:lnSpc>
              <a:spcBef>
                <a:spcPts val="1000"/>
              </a:spcBef>
              <a:spcAft>
                <a:spcPts val="0"/>
              </a:spcAft>
              <a:buClr>
                <a:schemeClr val="dk2"/>
              </a:buClr>
              <a:buSzPts val="1800"/>
              <a:buChar char="▪"/>
              <a:defRPr sz="1800"/>
            </a:lvl3pPr>
            <a:lvl4pPr indent="-330200" lvl="3" marL="1828800" algn="l">
              <a:lnSpc>
                <a:spcPct val="100000"/>
              </a:lnSpc>
              <a:spcBef>
                <a:spcPts val="1000"/>
              </a:spcBef>
              <a:spcAft>
                <a:spcPts val="0"/>
              </a:spcAft>
              <a:buClr>
                <a:schemeClr val="dk2"/>
              </a:buClr>
              <a:buSzPts val="1600"/>
              <a:buChar char="▪"/>
              <a:defRPr sz="1600"/>
            </a:lvl4pPr>
            <a:lvl5pPr indent="-317500" lvl="4" marL="2286000" algn="l">
              <a:lnSpc>
                <a:spcPct val="100000"/>
              </a:lnSpc>
              <a:spcBef>
                <a:spcPts val="1000"/>
              </a:spcBef>
              <a:spcAft>
                <a:spcPts val="0"/>
              </a:spcAft>
              <a:buClr>
                <a:schemeClr val="dk2"/>
              </a:buClr>
              <a:buSzPts val="1400"/>
              <a:buChar char="▪"/>
              <a:defRPr sz="1400"/>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2"/>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8" name="Google Shape;78;p17"/>
          <p:cNvSpPr txBox="1"/>
          <p:nvPr>
            <p:ph idx="11" type="ftr"/>
          </p:nvPr>
        </p:nvSpPr>
        <p:spPr>
          <a:xfrm>
            <a:off x="1444752" y="6400800"/>
            <a:ext cx="4474733" cy="182880"/>
          </a:xfrm>
          <a:prstGeom prst="rect">
            <a:avLst/>
          </a:prstGeom>
          <a:noFill/>
          <a:ln>
            <a:noFill/>
          </a:ln>
        </p:spPr>
        <p:txBody>
          <a:bodyPr anchorCtr="0" anchor="ctr" bIns="0" lIns="0" spcFirstLastPara="1" rIns="0" wrap="square" tIns="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pic>
        <p:nvPicPr>
          <p:cNvPr descr="MITRE Logo MITRE" id="79" name="Google Shape;79;p17"/>
          <p:cNvPicPr preferRelativeResize="0"/>
          <p:nvPr/>
        </p:nvPicPr>
        <p:blipFill rotWithShape="1">
          <a:blip r:embed="rId2">
            <a:alphaModFix/>
          </a:blip>
          <a:srcRect b="0" l="0" r="0" t="0"/>
          <a:stretch/>
        </p:blipFill>
        <p:spPr>
          <a:xfrm>
            <a:off x="429768" y="6327648"/>
            <a:ext cx="649678" cy="182880"/>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ue Blank with Footer">
  <p:cSld name="Blue Blank with Footer">
    <p:spTree>
      <p:nvGrpSpPr>
        <p:cNvPr id="80" name="Shape 80"/>
        <p:cNvGrpSpPr/>
        <p:nvPr/>
      </p:nvGrpSpPr>
      <p:grpSpPr>
        <a:xfrm>
          <a:off x="0" y="0"/>
          <a:ext cx="0" cy="0"/>
          <a:chOff x="0" y="0"/>
          <a:chExt cx="0" cy="0"/>
        </a:xfrm>
      </p:grpSpPr>
      <p:sp>
        <p:nvSpPr>
          <p:cNvPr id="81" name="Google Shape;81;p18"/>
          <p:cNvSpPr txBox="1"/>
          <p:nvPr>
            <p:ph idx="11" type="ftr"/>
          </p:nvPr>
        </p:nvSpPr>
        <p:spPr>
          <a:xfrm>
            <a:off x="1687368" y="6400800"/>
            <a:ext cx="8817264" cy="182880"/>
          </a:xfrm>
          <a:prstGeom prst="rect">
            <a:avLst/>
          </a:prstGeom>
          <a:noFill/>
          <a:ln>
            <a:noFill/>
          </a:ln>
        </p:spPr>
        <p:txBody>
          <a:bodyPr anchorCtr="0" anchor="ctr" bIns="0" lIns="0" spcFirstLastPara="1" rIns="0" wrap="square" tIns="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2" name="Google Shape;82;p18"/>
          <p:cNvSpPr txBox="1"/>
          <p:nvPr>
            <p:ph idx="12" type="sldNum"/>
          </p:nvPr>
        </p:nvSpPr>
        <p:spPr>
          <a:xfrm>
            <a:off x="11155681" y="6400800"/>
            <a:ext cx="622739" cy="182880"/>
          </a:xfrm>
          <a:prstGeom prst="rect">
            <a:avLst/>
          </a:prstGeom>
          <a:noFill/>
          <a:ln>
            <a:noFill/>
          </a:ln>
        </p:spPr>
        <p:txBody>
          <a:bodyPr anchorCtr="0" anchor="ctr" bIns="0" lIns="0" spcFirstLastPara="1" rIns="0" wrap="square" tIns="0">
            <a:noAutofit/>
          </a:bodyPr>
          <a:lstStyle>
            <a:lvl1pPr indent="0" lvl="0" marL="0" marR="0" algn="r">
              <a:lnSpc>
                <a:spcPct val="100000"/>
              </a:lnSpc>
              <a:spcBef>
                <a:spcPts val="0"/>
              </a:spcBef>
              <a:spcAft>
                <a:spcPts val="0"/>
              </a:spcAft>
              <a:buClr>
                <a:srgbClr val="000000"/>
              </a:buClr>
              <a:buSzPts val="800"/>
              <a:buFont typeface="Arial"/>
              <a:buNone/>
              <a:defRPr b="0" i="0" sz="8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800"/>
              <a:buFont typeface="Arial"/>
              <a:buNone/>
              <a:defRPr b="0" i="0" sz="8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800"/>
              <a:buFont typeface="Arial"/>
              <a:buNone/>
              <a:defRPr b="0" i="0" sz="8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800"/>
              <a:buFont typeface="Arial"/>
              <a:buNone/>
              <a:defRPr b="0" i="0" sz="8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800"/>
              <a:buFont typeface="Arial"/>
              <a:buNone/>
              <a:defRPr b="0" i="0" sz="8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800"/>
              <a:buFont typeface="Arial"/>
              <a:buNone/>
              <a:defRPr b="0" i="0" sz="8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800"/>
              <a:buFont typeface="Arial"/>
              <a:buNone/>
              <a:defRPr b="0" i="0" sz="8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800"/>
              <a:buFont typeface="Arial"/>
              <a:buNone/>
              <a:defRPr b="0" i="0" sz="8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800"/>
              <a:buFont typeface="Arial"/>
              <a:buNone/>
              <a:defRPr b="0" i="0" sz="8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pic>
        <p:nvPicPr>
          <p:cNvPr descr="MITRE Logo MITRE" id="83" name="Google Shape;83;p18"/>
          <p:cNvPicPr preferRelativeResize="0"/>
          <p:nvPr/>
        </p:nvPicPr>
        <p:blipFill rotWithShape="1">
          <a:blip r:embed="rId2">
            <a:alphaModFix/>
          </a:blip>
          <a:srcRect b="0" l="0" r="0" t="0"/>
          <a:stretch/>
        </p:blipFill>
        <p:spPr>
          <a:xfrm>
            <a:off x="429768" y="6327648"/>
            <a:ext cx="649678" cy="182880"/>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ue Closing Slide Contact Info">
  <p:cSld name="Blue Closing Slide Contact Info">
    <p:spTree>
      <p:nvGrpSpPr>
        <p:cNvPr id="84" name="Shape 84"/>
        <p:cNvGrpSpPr/>
        <p:nvPr/>
      </p:nvGrpSpPr>
      <p:grpSpPr>
        <a:xfrm>
          <a:off x="0" y="0"/>
          <a:ext cx="0" cy="0"/>
          <a:chOff x="0" y="0"/>
          <a:chExt cx="0" cy="0"/>
        </a:xfrm>
      </p:grpSpPr>
      <p:sp>
        <p:nvSpPr>
          <p:cNvPr id="85" name="Google Shape;85;p19"/>
          <p:cNvSpPr txBox="1"/>
          <p:nvPr>
            <p:ph idx="1" type="body"/>
          </p:nvPr>
        </p:nvSpPr>
        <p:spPr>
          <a:xfrm>
            <a:off x="1097280" y="2971800"/>
            <a:ext cx="7071360" cy="548640"/>
          </a:xfrm>
          <a:prstGeom prst="rect">
            <a:avLst/>
          </a:prstGeom>
          <a:noFill/>
          <a:ln>
            <a:noFill/>
          </a:ln>
        </p:spPr>
        <p:txBody>
          <a:bodyPr anchorCtr="0" anchor="ctr" bIns="45700" lIns="91425" spcFirstLastPara="1" rIns="91425" wrap="square" tIns="45700">
            <a:noAutofit/>
          </a:bodyPr>
          <a:lstStyle>
            <a:lvl1pPr indent="-228600" lvl="0" marL="457200" algn="l">
              <a:lnSpc>
                <a:spcPct val="100000"/>
              </a:lnSpc>
              <a:spcBef>
                <a:spcPts val="1000"/>
              </a:spcBef>
              <a:spcAft>
                <a:spcPts val="0"/>
              </a:spcAft>
              <a:buClr>
                <a:schemeClr val="dk2"/>
              </a:buClr>
              <a:buSzPts val="2400"/>
              <a:buFont typeface="Arial"/>
              <a:buNone/>
              <a:defRPr/>
            </a:lvl1pPr>
            <a:lvl2pPr indent="-342900" lvl="1" marL="914400" algn="l">
              <a:lnSpc>
                <a:spcPct val="100000"/>
              </a:lnSpc>
              <a:spcBef>
                <a:spcPts val="1000"/>
              </a:spcBef>
              <a:spcAft>
                <a:spcPts val="0"/>
              </a:spcAft>
              <a:buClr>
                <a:schemeClr val="dk2"/>
              </a:buClr>
              <a:buSzPts val="1800"/>
              <a:buChar char="▪"/>
              <a:defRPr/>
            </a:lvl2pPr>
            <a:lvl3pPr indent="-342900" lvl="2" marL="1371600" algn="l">
              <a:lnSpc>
                <a:spcPct val="100000"/>
              </a:lnSpc>
              <a:spcBef>
                <a:spcPts val="1000"/>
              </a:spcBef>
              <a:spcAft>
                <a:spcPts val="0"/>
              </a:spcAft>
              <a:buClr>
                <a:schemeClr val="dk2"/>
              </a:buClr>
              <a:buSzPts val="1800"/>
              <a:buChar char="▪"/>
              <a:defRPr/>
            </a:lvl3pPr>
            <a:lvl4pPr indent="-342900" lvl="3" marL="1828800" algn="l">
              <a:lnSpc>
                <a:spcPct val="100000"/>
              </a:lnSpc>
              <a:spcBef>
                <a:spcPts val="1000"/>
              </a:spcBef>
              <a:spcAft>
                <a:spcPts val="0"/>
              </a:spcAft>
              <a:buClr>
                <a:schemeClr val="dk2"/>
              </a:buClr>
              <a:buSzPts val="1800"/>
              <a:buChar char="▪"/>
              <a:defRPr/>
            </a:lvl4pPr>
            <a:lvl5pPr indent="-342900" lvl="4" marL="2286000" algn="l">
              <a:lnSpc>
                <a:spcPct val="100000"/>
              </a:lnSpc>
              <a:spcBef>
                <a:spcPts val="1000"/>
              </a:spcBef>
              <a:spcAft>
                <a:spcPts val="0"/>
              </a:spcAft>
              <a:buClr>
                <a:schemeClr val="dk2"/>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2"/>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6" name="Google Shape;86;p19"/>
          <p:cNvSpPr txBox="1"/>
          <p:nvPr>
            <p:ph idx="2" type="body"/>
          </p:nvPr>
        </p:nvSpPr>
        <p:spPr>
          <a:xfrm>
            <a:off x="1097280" y="3593592"/>
            <a:ext cx="7071360" cy="548640"/>
          </a:xfrm>
          <a:prstGeom prst="rect">
            <a:avLst/>
          </a:prstGeom>
          <a:noFill/>
          <a:ln>
            <a:noFill/>
          </a:ln>
        </p:spPr>
        <p:txBody>
          <a:bodyPr anchorCtr="0" anchor="ctr" bIns="45700" lIns="91425" spcFirstLastPara="1" rIns="91425" wrap="square" tIns="45700">
            <a:noAutofit/>
          </a:bodyPr>
          <a:lstStyle>
            <a:lvl1pPr indent="-228600" lvl="0" marL="457200" algn="l">
              <a:lnSpc>
                <a:spcPct val="100000"/>
              </a:lnSpc>
              <a:spcBef>
                <a:spcPts val="1000"/>
              </a:spcBef>
              <a:spcAft>
                <a:spcPts val="0"/>
              </a:spcAft>
              <a:buClr>
                <a:schemeClr val="dk2"/>
              </a:buClr>
              <a:buSzPts val="2400"/>
              <a:buFont typeface="Arial"/>
              <a:buNone/>
              <a:defRPr/>
            </a:lvl1pPr>
            <a:lvl2pPr indent="-342900" lvl="1" marL="914400" algn="l">
              <a:lnSpc>
                <a:spcPct val="100000"/>
              </a:lnSpc>
              <a:spcBef>
                <a:spcPts val="1000"/>
              </a:spcBef>
              <a:spcAft>
                <a:spcPts val="0"/>
              </a:spcAft>
              <a:buClr>
                <a:schemeClr val="dk2"/>
              </a:buClr>
              <a:buSzPts val="1800"/>
              <a:buChar char="▪"/>
              <a:defRPr/>
            </a:lvl2pPr>
            <a:lvl3pPr indent="-342900" lvl="2" marL="1371600" algn="l">
              <a:lnSpc>
                <a:spcPct val="100000"/>
              </a:lnSpc>
              <a:spcBef>
                <a:spcPts val="1000"/>
              </a:spcBef>
              <a:spcAft>
                <a:spcPts val="0"/>
              </a:spcAft>
              <a:buClr>
                <a:schemeClr val="dk2"/>
              </a:buClr>
              <a:buSzPts val="1800"/>
              <a:buChar char="▪"/>
              <a:defRPr/>
            </a:lvl3pPr>
            <a:lvl4pPr indent="-342900" lvl="3" marL="1828800" algn="l">
              <a:lnSpc>
                <a:spcPct val="100000"/>
              </a:lnSpc>
              <a:spcBef>
                <a:spcPts val="1000"/>
              </a:spcBef>
              <a:spcAft>
                <a:spcPts val="0"/>
              </a:spcAft>
              <a:buClr>
                <a:schemeClr val="dk2"/>
              </a:buClr>
              <a:buSzPts val="1800"/>
              <a:buChar char="▪"/>
              <a:defRPr/>
            </a:lvl4pPr>
            <a:lvl5pPr indent="-342900" lvl="4" marL="2286000" algn="l">
              <a:lnSpc>
                <a:spcPct val="100000"/>
              </a:lnSpc>
              <a:spcBef>
                <a:spcPts val="1000"/>
              </a:spcBef>
              <a:spcAft>
                <a:spcPts val="0"/>
              </a:spcAft>
              <a:buClr>
                <a:schemeClr val="dk2"/>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2"/>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7" name="Google Shape;87;p19"/>
          <p:cNvSpPr txBox="1"/>
          <p:nvPr>
            <p:ph idx="3" type="body"/>
          </p:nvPr>
        </p:nvSpPr>
        <p:spPr>
          <a:xfrm>
            <a:off x="1097280" y="4215384"/>
            <a:ext cx="7071360" cy="548640"/>
          </a:xfrm>
          <a:prstGeom prst="rect">
            <a:avLst/>
          </a:prstGeom>
          <a:noFill/>
          <a:ln>
            <a:noFill/>
          </a:ln>
        </p:spPr>
        <p:txBody>
          <a:bodyPr anchorCtr="0" anchor="ctr" bIns="45700" lIns="91425" spcFirstLastPara="1" rIns="91425" wrap="square" tIns="45700">
            <a:noAutofit/>
          </a:bodyPr>
          <a:lstStyle>
            <a:lvl1pPr indent="-228600" lvl="0" marL="457200" algn="l">
              <a:lnSpc>
                <a:spcPct val="100000"/>
              </a:lnSpc>
              <a:spcBef>
                <a:spcPts val="1000"/>
              </a:spcBef>
              <a:spcAft>
                <a:spcPts val="0"/>
              </a:spcAft>
              <a:buClr>
                <a:schemeClr val="dk2"/>
              </a:buClr>
              <a:buSzPts val="2400"/>
              <a:buFont typeface="Arial"/>
              <a:buNone/>
              <a:defRPr/>
            </a:lvl1pPr>
            <a:lvl2pPr indent="-342900" lvl="1" marL="914400" algn="l">
              <a:lnSpc>
                <a:spcPct val="100000"/>
              </a:lnSpc>
              <a:spcBef>
                <a:spcPts val="1000"/>
              </a:spcBef>
              <a:spcAft>
                <a:spcPts val="0"/>
              </a:spcAft>
              <a:buClr>
                <a:schemeClr val="dk2"/>
              </a:buClr>
              <a:buSzPts val="1800"/>
              <a:buChar char="▪"/>
              <a:defRPr/>
            </a:lvl2pPr>
            <a:lvl3pPr indent="-342900" lvl="2" marL="1371600" algn="l">
              <a:lnSpc>
                <a:spcPct val="100000"/>
              </a:lnSpc>
              <a:spcBef>
                <a:spcPts val="1000"/>
              </a:spcBef>
              <a:spcAft>
                <a:spcPts val="0"/>
              </a:spcAft>
              <a:buClr>
                <a:schemeClr val="dk2"/>
              </a:buClr>
              <a:buSzPts val="1800"/>
              <a:buChar char="▪"/>
              <a:defRPr/>
            </a:lvl3pPr>
            <a:lvl4pPr indent="-342900" lvl="3" marL="1828800" algn="l">
              <a:lnSpc>
                <a:spcPct val="100000"/>
              </a:lnSpc>
              <a:spcBef>
                <a:spcPts val="1000"/>
              </a:spcBef>
              <a:spcAft>
                <a:spcPts val="0"/>
              </a:spcAft>
              <a:buClr>
                <a:schemeClr val="dk2"/>
              </a:buClr>
              <a:buSzPts val="1800"/>
              <a:buChar char="▪"/>
              <a:defRPr/>
            </a:lvl4pPr>
            <a:lvl5pPr indent="-342900" lvl="4" marL="2286000" algn="l">
              <a:lnSpc>
                <a:spcPct val="100000"/>
              </a:lnSpc>
              <a:spcBef>
                <a:spcPts val="1000"/>
              </a:spcBef>
              <a:spcAft>
                <a:spcPts val="0"/>
              </a:spcAft>
              <a:buClr>
                <a:schemeClr val="dk2"/>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2"/>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8" name="Google Shape;88;p19"/>
          <p:cNvSpPr txBox="1"/>
          <p:nvPr>
            <p:ph idx="4" type="body"/>
          </p:nvPr>
        </p:nvSpPr>
        <p:spPr>
          <a:xfrm>
            <a:off x="1097280" y="4837176"/>
            <a:ext cx="7071360" cy="548640"/>
          </a:xfrm>
          <a:prstGeom prst="rect">
            <a:avLst/>
          </a:prstGeom>
          <a:noFill/>
          <a:ln>
            <a:noFill/>
          </a:ln>
        </p:spPr>
        <p:txBody>
          <a:bodyPr anchorCtr="0" anchor="ctr" bIns="45700" lIns="91425" spcFirstLastPara="1" rIns="91425" wrap="square" tIns="45700">
            <a:noAutofit/>
          </a:bodyPr>
          <a:lstStyle>
            <a:lvl1pPr indent="-228600" lvl="0" marL="457200" algn="l">
              <a:lnSpc>
                <a:spcPct val="100000"/>
              </a:lnSpc>
              <a:spcBef>
                <a:spcPts val="1000"/>
              </a:spcBef>
              <a:spcAft>
                <a:spcPts val="0"/>
              </a:spcAft>
              <a:buClr>
                <a:schemeClr val="dk2"/>
              </a:buClr>
              <a:buSzPts val="2400"/>
              <a:buFont typeface="Arial"/>
              <a:buNone/>
              <a:defRPr/>
            </a:lvl1pPr>
            <a:lvl2pPr indent="-342900" lvl="1" marL="914400" algn="l">
              <a:lnSpc>
                <a:spcPct val="100000"/>
              </a:lnSpc>
              <a:spcBef>
                <a:spcPts val="1000"/>
              </a:spcBef>
              <a:spcAft>
                <a:spcPts val="0"/>
              </a:spcAft>
              <a:buClr>
                <a:schemeClr val="dk2"/>
              </a:buClr>
              <a:buSzPts val="1800"/>
              <a:buChar char="▪"/>
              <a:defRPr/>
            </a:lvl2pPr>
            <a:lvl3pPr indent="-342900" lvl="2" marL="1371600" algn="l">
              <a:lnSpc>
                <a:spcPct val="100000"/>
              </a:lnSpc>
              <a:spcBef>
                <a:spcPts val="1000"/>
              </a:spcBef>
              <a:spcAft>
                <a:spcPts val="0"/>
              </a:spcAft>
              <a:buClr>
                <a:schemeClr val="dk2"/>
              </a:buClr>
              <a:buSzPts val="1800"/>
              <a:buChar char="▪"/>
              <a:defRPr/>
            </a:lvl3pPr>
            <a:lvl4pPr indent="-342900" lvl="3" marL="1828800" algn="l">
              <a:lnSpc>
                <a:spcPct val="100000"/>
              </a:lnSpc>
              <a:spcBef>
                <a:spcPts val="1000"/>
              </a:spcBef>
              <a:spcAft>
                <a:spcPts val="0"/>
              </a:spcAft>
              <a:buClr>
                <a:schemeClr val="dk2"/>
              </a:buClr>
              <a:buSzPts val="1800"/>
              <a:buChar char="▪"/>
              <a:defRPr/>
            </a:lvl4pPr>
            <a:lvl5pPr indent="-342900" lvl="4" marL="2286000" algn="l">
              <a:lnSpc>
                <a:spcPct val="100000"/>
              </a:lnSpc>
              <a:spcBef>
                <a:spcPts val="1000"/>
              </a:spcBef>
              <a:spcAft>
                <a:spcPts val="0"/>
              </a:spcAft>
              <a:buClr>
                <a:schemeClr val="dk2"/>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2"/>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9" name="Google Shape;89;p19"/>
          <p:cNvSpPr txBox="1"/>
          <p:nvPr>
            <p:ph idx="11" type="ftr"/>
          </p:nvPr>
        </p:nvSpPr>
        <p:spPr>
          <a:xfrm>
            <a:off x="1687368" y="6400800"/>
            <a:ext cx="8817264" cy="182880"/>
          </a:xfrm>
          <a:prstGeom prst="rect">
            <a:avLst/>
          </a:prstGeom>
          <a:noFill/>
          <a:ln>
            <a:noFill/>
          </a:ln>
        </p:spPr>
        <p:txBody>
          <a:bodyPr anchorCtr="0" anchor="ctr" bIns="0" lIns="0" spcFirstLastPara="1" rIns="0" wrap="square" tIns="0">
            <a:noAutofit/>
          </a:bodyPr>
          <a:lstStyle>
            <a:lvl1pPr lvl="0" algn="ctr">
              <a:lnSpc>
                <a:spcPct val="100000"/>
              </a:lnSpc>
              <a:spcBef>
                <a:spcPts val="0"/>
              </a:spcBef>
              <a:spcAft>
                <a:spcPts val="0"/>
              </a:spcAft>
              <a:buSzPts val="1400"/>
              <a:buNone/>
              <a:defRPr sz="800" cap="none">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pic>
        <p:nvPicPr>
          <p:cNvPr descr="MITRE Logo MITRE Solving Problems For A Safer World" id="90" name="Google Shape;90;p19"/>
          <p:cNvPicPr preferRelativeResize="0"/>
          <p:nvPr/>
        </p:nvPicPr>
        <p:blipFill rotWithShape="1">
          <a:blip r:embed="rId2">
            <a:alphaModFix/>
          </a:blip>
          <a:srcRect b="0" l="0" r="0" t="0"/>
          <a:stretch/>
        </p:blipFill>
        <p:spPr>
          <a:xfrm>
            <a:off x="9008287" y="5783710"/>
            <a:ext cx="2764613" cy="274320"/>
          </a:xfrm>
          <a:prstGeom prst="rect">
            <a:avLst/>
          </a:prstGeom>
          <a:noFill/>
          <a:ln>
            <a:noFill/>
          </a:ln>
        </p:spPr>
      </p:pic>
      <p:pic>
        <p:nvPicPr>
          <p:cNvPr descr="Linkedin Logo, Icon" id="91" name="Google Shape;91;p19"/>
          <p:cNvPicPr preferRelativeResize="0"/>
          <p:nvPr/>
        </p:nvPicPr>
        <p:blipFill rotWithShape="1">
          <a:blip r:embed="rId3">
            <a:alphaModFix/>
          </a:blip>
          <a:srcRect b="0" l="0" r="0" t="0"/>
          <a:stretch/>
        </p:blipFill>
        <p:spPr>
          <a:xfrm>
            <a:off x="457200" y="4928616"/>
            <a:ext cx="537634" cy="457200"/>
          </a:xfrm>
          <a:prstGeom prst="rect">
            <a:avLst/>
          </a:prstGeom>
          <a:noFill/>
          <a:ln>
            <a:noFill/>
          </a:ln>
        </p:spPr>
      </p:pic>
      <p:pic>
        <p:nvPicPr>
          <p:cNvPr descr="Twitter Logo, icon" id="92" name="Google Shape;92;p19"/>
          <p:cNvPicPr preferRelativeResize="0"/>
          <p:nvPr/>
        </p:nvPicPr>
        <p:blipFill rotWithShape="1">
          <a:blip r:embed="rId4">
            <a:alphaModFix/>
          </a:blip>
          <a:srcRect b="0" l="0" r="0" t="0"/>
          <a:stretch/>
        </p:blipFill>
        <p:spPr>
          <a:xfrm>
            <a:off x="301752" y="4142232"/>
            <a:ext cx="731520" cy="731520"/>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0"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0"/>
          <p:cNvSpPr txBox="1"/>
          <p:nvPr>
            <p:ph idx="12" type="sldNum"/>
          </p:nvPr>
        </p:nvSpPr>
        <p:spPr>
          <a:xfrm>
            <a:off x="11155681" y="6400800"/>
            <a:ext cx="622739" cy="182880"/>
          </a:xfrm>
          <a:prstGeom prst="rect">
            <a:avLst/>
          </a:prstGeom>
          <a:noFill/>
          <a:ln>
            <a:noFill/>
          </a:ln>
        </p:spPr>
        <p:txBody>
          <a:bodyPr anchorCtr="0" anchor="ctr" bIns="0" lIns="0" spcFirstLastPara="1" rIns="0" wrap="square" tIns="0">
            <a:noAutofit/>
          </a:bodyPr>
          <a:lstStyle>
            <a:lvl1pPr indent="0" lvl="0" marL="0" marR="0" rtl="0" algn="r">
              <a:lnSpc>
                <a:spcPct val="100000"/>
              </a:lnSpc>
              <a:spcBef>
                <a:spcPts val="0"/>
              </a:spcBef>
              <a:spcAft>
                <a:spcPts val="0"/>
              </a:spcAft>
              <a:buClr>
                <a:srgbClr val="000000"/>
              </a:buClr>
              <a:buSzPts val="800"/>
              <a:buFont typeface="Arial"/>
              <a:buNone/>
              <a:defRPr b="0" i="0" sz="800" u="none" cap="none" strike="noStrike">
                <a:solidFill>
                  <a:schemeClr val="dk1"/>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800"/>
              <a:buFont typeface="Arial"/>
              <a:buNone/>
              <a:defRPr b="0" i="0" sz="800" u="none" cap="none" strike="noStrike">
                <a:solidFill>
                  <a:schemeClr val="dk1"/>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800"/>
              <a:buFont typeface="Arial"/>
              <a:buNone/>
              <a:defRPr b="0" i="0" sz="800" u="none" cap="none" strike="noStrike">
                <a:solidFill>
                  <a:schemeClr val="dk1"/>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800"/>
              <a:buFont typeface="Arial"/>
              <a:buNone/>
              <a:defRPr b="0" i="0" sz="800" u="none" cap="none" strike="noStrike">
                <a:solidFill>
                  <a:schemeClr val="dk1"/>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800"/>
              <a:buFont typeface="Arial"/>
              <a:buNone/>
              <a:defRPr b="0" i="0" sz="800" u="none" cap="none" strike="noStrike">
                <a:solidFill>
                  <a:schemeClr val="dk1"/>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800"/>
              <a:buFont typeface="Arial"/>
              <a:buNone/>
              <a:defRPr b="0" i="0" sz="800" u="none" cap="none" strike="noStrike">
                <a:solidFill>
                  <a:schemeClr val="dk1"/>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800"/>
              <a:buFont typeface="Arial"/>
              <a:buNone/>
              <a:defRPr b="0" i="0" sz="800" u="none" cap="none" strike="noStrike">
                <a:solidFill>
                  <a:schemeClr val="dk1"/>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800"/>
              <a:buFont typeface="Arial"/>
              <a:buNone/>
              <a:defRPr b="0" i="0" sz="800" u="none" cap="none" strike="noStrike">
                <a:solidFill>
                  <a:schemeClr val="dk1"/>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800"/>
              <a:buFont typeface="Arial"/>
              <a:buNone/>
              <a:defRPr b="0" i="0" sz="8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
        <p:nvSpPr>
          <p:cNvPr id="11" name="Google Shape;11;p10"/>
          <p:cNvSpPr txBox="1"/>
          <p:nvPr>
            <p:ph type="title"/>
          </p:nvPr>
        </p:nvSpPr>
        <p:spPr>
          <a:xfrm>
            <a:off x="429768" y="365760"/>
            <a:ext cx="11338560" cy="548640"/>
          </a:xfrm>
          <a:prstGeom prst="rect">
            <a:avLst/>
          </a:prstGeom>
          <a:noFill/>
          <a:ln>
            <a:noFill/>
          </a:ln>
        </p:spPr>
        <p:txBody>
          <a:bodyPr anchorCtr="0" anchor="b" bIns="45700" lIns="91425" spcFirstLastPara="1" rIns="91425" wrap="square" tIns="45700">
            <a:noAutofit/>
          </a:bodyPr>
          <a:lstStyle>
            <a:lvl1pPr lvl="0" marR="0" rtl="0" algn="l">
              <a:lnSpc>
                <a:spcPct val="90000"/>
              </a:lnSpc>
              <a:spcBef>
                <a:spcPts val="0"/>
              </a:spcBef>
              <a:spcAft>
                <a:spcPts val="0"/>
              </a:spcAft>
              <a:buClr>
                <a:schemeClr val="dk2"/>
              </a:buClr>
              <a:buSzPts val="3200"/>
              <a:buFont typeface="Arial"/>
              <a:buNone/>
              <a:defRPr b="1" i="0" sz="3200" u="none" cap="none" strike="noStrike">
                <a:solidFill>
                  <a:schemeClr val="dk2"/>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2" name="Google Shape;12;p10"/>
          <p:cNvSpPr txBox="1"/>
          <p:nvPr>
            <p:ph idx="1" type="body"/>
          </p:nvPr>
        </p:nvSpPr>
        <p:spPr>
          <a:xfrm>
            <a:off x="429768" y="1371600"/>
            <a:ext cx="11338851" cy="4572000"/>
          </a:xfrm>
          <a:prstGeom prst="rect">
            <a:avLst/>
          </a:prstGeom>
          <a:noFill/>
          <a:ln>
            <a:noFill/>
          </a:ln>
        </p:spPr>
        <p:txBody>
          <a:bodyPr anchorCtr="0" anchor="t" bIns="45700" lIns="91425" spcFirstLastPara="1" rIns="91425" wrap="square" tIns="45700">
            <a:noAutofit/>
          </a:bodyPr>
          <a:lstStyle>
            <a:lvl1pPr indent="-381000" lvl="0" marL="457200" marR="0" rtl="0" algn="l">
              <a:lnSpc>
                <a:spcPct val="100000"/>
              </a:lnSpc>
              <a:spcBef>
                <a:spcPts val="1000"/>
              </a:spcBef>
              <a:spcAft>
                <a:spcPts val="0"/>
              </a:spcAft>
              <a:buClr>
                <a:schemeClr val="dk2"/>
              </a:buClr>
              <a:buSzPts val="2400"/>
              <a:buFont typeface="Noto Sans"/>
              <a:buChar char="▪"/>
              <a:defRPr b="0" i="0" sz="2400" u="none" cap="none" strike="noStrike">
                <a:solidFill>
                  <a:schemeClr val="dk2"/>
                </a:solidFill>
                <a:latin typeface="Arial"/>
                <a:ea typeface="Arial"/>
                <a:cs typeface="Arial"/>
                <a:sym typeface="Arial"/>
              </a:defRPr>
            </a:lvl1pPr>
            <a:lvl2pPr indent="-355600" lvl="1" marL="914400" marR="0" rtl="0" algn="l">
              <a:lnSpc>
                <a:spcPct val="100000"/>
              </a:lnSpc>
              <a:spcBef>
                <a:spcPts val="1000"/>
              </a:spcBef>
              <a:spcAft>
                <a:spcPts val="0"/>
              </a:spcAft>
              <a:buClr>
                <a:schemeClr val="dk2"/>
              </a:buClr>
              <a:buSzPts val="2000"/>
              <a:buFont typeface="Noto Sans"/>
              <a:buChar char="▪"/>
              <a:defRPr b="0" i="0" sz="2000" u="none" cap="none" strike="noStrike">
                <a:solidFill>
                  <a:schemeClr val="dk2"/>
                </a:solidFill>
                <a:latin typeface="Arial"/>
                <a:ea typeface="Arial"/>
                <a:cs typeface="Arial"/>
                <a:sym typeface="Arial"/>
              </a:defRPr>
            </a:lvl2pPr>
            <a:lvl3pPr indent="-342900" lvl="2" marL="1371600" marR="0" rtl="0" algn="l">
              <a:lnSpc>
                <a:spcPct val="100000"/>
              </a:lnSpc>
              <a:spcBef>
                <a:spcPts val="1000"/>
              </a:spcBef>
              <a:spcAft>
                <a:spcPts val="0"/>
              </a:spcAft>
              <a:buClr>
                <a:schemeClr val="dk2"/>
              </a:buClr>
              <a:buSzPts val="1800"/>
              <a:buFont typeface="Noto Sans"/>
              <a:buChar char="▪"/>
              <a:defRPr b="0" i="0" sz="1800" u="none" cap="none" strike="noStrike">
                <a:solidFill>
                  <a:schemeClr val="dk2"/>
                </a:solidFill>
                <a:latin typeface="Arial"/>
                <a:ea typeface="Arial"/>
                <a:cs typeface="Arial"/>
                <a:sym typeface="Arial"/>
              </a:defRPr>
            </a:lvl3pPr>
            <a:lvl4pPr indent="-330200" lvl="3" marL="1828800" marR="0" rtl="0" algn="l">
              <a:lnSpc>
                <a:spcPct val="100000"/>
              </a:lnSpc>
              <a:spcBef>
                <a:spcPts val="1000"/>
              </a:spcBef>
              <a:spcAft>
                <a:spcPts val="0"/>
              </a:spcAft>
              <a:buClr>
                <a:schemeClr val="dk2"/>
              </a:buClr>
              <a:buSzPts val="1600"/>
              <a:buFont typeface="Noto Sans"/>
              <a:buChar char="▪"/>
              <a:defRPr b="0" i="0" sz="1600" u="none" cap="none" strike="noStrike">
                <a:solidFill>
                  <a:schemeClr val="dk2"/>
                </a:solidFill>
                <a:latin typeface="Arial"/>
                <a:ea typeface="Arial"/>
                <a:cs typeface="Arial"/>
                <a:sym typeface="Arial"/>
              </a:defRPr>
            </a:lvl4pPr>
            <a:lvl5pPr indent="-317500" lvl="4" marL="2286000" marR="0" rtl="0" algn="l">
              <a:lnSpc>
                <a:spcPct val="100000"/>
              </a:lnSpc>
              <a:spcBef>
                <a:spcPts val="1000"/>
              </a:spcBef>
              <a:spcAft>
                <a:spcPts val="0"/>
              </a:spcAft>
              <a:buClr>
                <a:schemeClr val="dk2"/>
              </a:buClr>
              <a:buSzPts val="1400"/>
              <a:buFont typeface="Noto Sans"/>
              <a:buChar char="▪"/>
              <a:defRPr b="0" i="0" sz="1400" u="none" cap="none" strike="noStrike">
                <a:solidFill>
                  <a:schemeClr val="dk2"/>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2"/>
              </a:buClr>
              <a:buSzPts val="1800"/>
              <a:buFont typeface="Noto Sans"/>
              <a:buChar char="▪"/>
              <a:defRPr b="0" i="0" sz="1800" u="none" cap="none" strike="noStrike">
                <a:solidFill>
                  <a:schemeClr val="dk2"/>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13" name="Google Shape;13;p10"/>
          <p:cNvSpPr txBox="1"/>
          <p:nvPr>
            <p:ph idx="11" type="ftr"/>
          </p:nvPr>
        </p:nvSpPr>
        <p:spPr>
          <a:xfrm>
            <a:off x="1687368" y="6400800"/>
            <a:ext cx="8817264" cy="182880"/>
          </a:xfrm>
          <a:prstGeom prst="rect">
            <a:avLst/>
          </a:prstGeom>
          <a:noFill/>
          <a:ln>
            <a:noFill/>
          </a:ln>
        </p:spPr>
        <p:txBody>
          <a:bodyPr anchorCtr="0" anchor="ctr" bIns="0" lIns="0" spcFirstLastPara="1" rIns="0" wrap="square" tIns="0">
            <a:noAutofit/>
          </a:bodyPr>
          <a:lstStyle>
            <a:lvl1pPr lvl="0" marR="0" rtl="0" algn="ctr">
              <a:lnSpc>
                <a:spcPct val="100000"/>
              </a:lnSpc>
              <a:spcBef>
                <a:spcPts val="0"/>
              </a:spcBef>
              <a:spcAft>
                <a:spcPts val="0"/>
              </a:spcAft>
              <a:buClr>
                <a:srgbClr val="000000"/>
              </a:buClr>
              <a:buSzPts val="1400"/>
              <a:buFont typeface="Arial"/>
              <a:buNone/>
              <a:defRPr b="0" i="0" sz="8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240">
          <p15:clr>
            <a:srgbClr val="F26B43"/>
          </p15:clr>
        </p15:guide>
        <p15:guide id="2" pos="3840">
          <p15:clr>
            <a:srgbClr val="F26B43"/>
          </p15:clr>
        </p15:guide>
        <p15:guide id="3" pos="7416">
          <p15:clr>
            <a:srgbClr val="F26B43"/>
          </p15:clr>
        </p15:guide>
        <p15:guide id="4" pos="264">
          <p15:clr>
            <a:srgbClr val="F26B43"/>
          </p15:clr>
        </p15:guide>
        <p15:guide id="5" orient="horz" pos="4104">
          <p15:clr>
            <a:srgbClr val="F26B43"/>
          </p15:clr>
        </p15:guide>
        <p15:guide id="6" orient="horz" pos="3888">
          <p15:clr>
            <a:srgbClr val="F26B43"/>
          </p15:clr>
        </p15:guide>
        <p15:guide id="7" orient="horz" pos="4200">
          <p15:clr>
            <a:srgbClr val="F26B43"/>
          </p15:clr>
        </p15:guide>
        <p15:guide id="8" orient="horz" pos="2160">
          <p15:clr>
            <a:srgbClr val="F26B43"/>
          </p15:clr>
        </p15:guide>
        <p15:guide id="9" orient="horz" pos="816">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8.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2.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6.png"/><Relationship Id="rId4" Type="http://schemas.openxmlformats.org/officeDocument/2006/relationships/image" Target="../media/image7.png"/><Relationship Id="rId5" Type="http://schemas.openxmlformats.org/officeDocument/2006/relationships/image" Target="../media/image1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7" name="Shape 97"/>
        <p:cNvGrpSpPr/>
        <p:nvPr/>
      </p:nvGrpSpPr>
      <p:grpSpPr>
        <a:xfrm>
          <a:off x="0" y="0"/>
          <a:ext cx="0" cy="0"/>
          <a:chOff x="0" y="0"/>
          <a:chExt cx="0" cy="0"/>
        </a:xfrm>
      </p:grpSpPr>
      <p:sp>
        <p:nvSpPr>
          <p:cNvPr id="98" name="Google Shape;98;p1"/>
          <p:cNvSpPr txBox="1"/>
          <p:nvPr>
            <p:ph idx="1" type="subTitle"/>
          </p:nvPr>
        </p:nvSpPr>
        <p:spPr>
          <a:xfrm>
            <a:off x="288017" y="3428999"/>
            <a:ext cx="11620204" cy="1336183"/>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1000"/>
              </a:spcBef>
              <a:spcAft>
                <a:spcPts val="0"/>
              </a:spcAft>
              <a:buClr>
                <a:schemeClr val="dk2"/>
              </a:buClr>
              <a:buSzPts val="2000"/>
              <a:buNone/>
            </a:pPr>
            <a:r>
              <a:rPr lang="en-US"/>
              <a:t>Team Members: </a:t>
            </a:r>
            <a:r>
              <a:rPr lang="en-US"/>
              <a:t>Jenniffer Hierro, Maria Perez, Michael Cassidy, Jobin Kurian, Marcus Bedeau, Manuel Briseno. Damaso Alberto, Ethan Schnellinger, Manuel Muniz, Matthew Duyvelaar, Jonathan Diaz-Arenciba, Jose Espinoza, Osmany Pujol, Ernesto Vilches, Gabriela Ramirez</a:t>
            </a:r>
            <a:endParaRPr/>
          </a:p>
          <a:p>
            <a:pPr indent="0" lvl="0" marL="0" rtl="0" algn="l">
              <a:lnSpc>
                <a:spcPct val="100000"/>
              </a:lnSpc>
              <a:spcBef>
                <a:spcPts val="1000"/>
              </a:spcBef>
              <a:spcAft>
                <a:spcPts val="0"/>
              </a:spcAft>
              <a:buClr>
                <a:schemeClr val="dk2"/>
              </a:buClr>
              <a:buSzPts val="2000"/>
              <a:buNone/>
            </a:pPr>
            <a:r>
              <a:rPr lang="en-US"/>
              <a:t>Product Owner: Luis Robaina</a:t>
            </a:r>
            <a:endParaRPr/>
          </a:p>
        </p:txBody>
      </p:sp>
      <p:sp>
        <p:nvSpPr>
          <p:cNvPr id="99" name="Google Shape;99;p1"/>
          <p:cNvSpPr txBox="1"/>
          <p:nvPr>
            <p:ph type="ctrTitle"/>
          </p:nvPr>
        </p:nvSpPr>
        <p:spPr>
          <a:xfrm>
            <a:off x="288017" y="793631"/>
            <a:ext cx="11524073" cy="2225614"/>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chemeClr val="dk2"/>
              </a:buClr>
              <a:buSzPts val="3600"/>
              <a:buFont typeface="Arial"/>
              <a:buNone/>
            </a:pPr>
            <a:r>
              <a:t/>
            </a:r>
            <a:endParaRPr i="1" sz="3600"/>
          </a:p>
          <a:p>
            <a:pPr indent="0" lvl="0" marL="0" rtl="0" algn="l">
              <a:lnSpc>
                <a:spcPct val="100000"/>
              </a:lnSpc>
              <a:spcBef>
                <a:spcPts val="0"/>
              </a:spcBef>
              <a:spcAft>
                <a:spcPts val="0"/>
              </a:spcAft>
              <a:buClr>
                <a:schemeClr val="dk2"/>
              </a:buClr>
              <a:buSzPts val="3600"/>
              <a:buFont typeface="Arial"/>
              <a:buNone/>
            </a:pPr>
            <a:r>
              <a:t/>
            </a:r>
            <a:endParaRPr i="1" sz="3600"/>
          </a:p>
          <a:p>
            <a:pPr indent="0" lvl="0" marL="0" rtl="0" algn="l">
              <a:lnSpc>
                <a:spcPct val="100000"/>
              </a:lnSpc>
              <a:spcBef>
                <a:spcPts val="0"/>
              </a:spcBef>
              <a:spcAft>
                <a:spcPts val="0"/>
              </a:spcAft>
              <a:buClr>
                <a:schemeClr val="dk2"/>
              </a:buClr>
              <a:buSzPts val="3600"/>
              <a:buFont typeface="Arial"/>
              <a:buNone/>
            </a:pPr>
            <a:r>
              <a:rPr i="1" lang="en-US" sz="3600"/>
              <a:t>Deploying Machine Learning Application on Edge Devices, a Study of Challenges and Solutions</a:t>
            </a:r>
            <a:endParaRPr i="1" sz="3600"/>
          </a:p>
          <a:p>
            <a:pPr indent="0" lvl="0" marL="0" rtl="0" algn="l">
              <a:lnSpc>
                <a:spcPct val="100000"/>
              </a:lnSpc>
              <a:spcBef>
                <a:spcPts val="0"/>
              </a:spcBef>
              <a:spcAft>
                <a:spcPts val="0"/>
              </a:spcAft>
              <a:buClr>
                <a:schemeClr val="dk2"/>
              </a:buClr>
              <a:buSzPts val="3600"/>
              <a:buFont typeface="Arial"/>
              <a:buNone/>
            </a:pPr>
            <a:r>
              <a:rPr i="1" lang="en-US" sz="3600"/>
              <a:t>ML@Edge FIU Capstone Project Fall 2022</a:t>
            </a:r>
            <a:br>
              <a:rPr i="1" lang="en-US" sz="3600"/>
            </a:br>
            <a:br>
              <a:rPr i="1" lang="en-US" sz="3600"/>
            </a:br>
            <a:r>
              <a:rPr i="1" lang="en-US" sz="3600"/>
              <a:t>Introduction Video </a:t>
            </a:r>
            <a:endParaRPr/>
          </a:p>
        </p:txBody>
      </p:sp>
      <p:pic>
        <p:nvPicPr>
          <p:cNvPr id="100" name="Google Shape;100;p1"/>
          <p:cNvPicPr preferRelativeResize="0"/>
          <p:nvPr/>
        </p:nvPicPr>
        <p:blipFill>
          <a:blip r:embed="rId3">
            <a:alphaModFix/>
          </a:blip>
          <a:stretch>
            <a:fillRect/>
          </a:stretch>
        </p:blipFill>
        <p:spPr>
          <a:xfrm>
            <a:off x="152400" y="5517625"/>
            <a:ext cx="2167351" cy="118797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 name="Shape 104"/>
        <p:cNvGrpSpPr/>
        <p:nvPr/>
      </p:nvGrpSpPr>
      <p:grpSpPr>
        <a:xfrm>
          <a:off x="0" y="0"/>
          <a:ext cx="0" cy="0"/>
          <a:chOff x="0" y="0"/>
          <a:chExt cx="0" cy="0"/>
        </a:xfrm>
      </p:grpSpPr>
      <p:sp>
        <p:nvSpPr>
          <p:cNvPr id="105" name="Google Shape;105;p9"/>
          <p:cNvSpPr txBox="1"/>
          <p:nvPr>
            <p:ph idx="12" type="sldNum"/>
          </p:nvPr>
        </p:nvSpPr>
        <p:spPr>
          <a:xfrm>
            <a:off x="11155681" y="6400800"/>
            <a:ext cx="622739" cy="182880"/>
          </a:xfrm>
          <a:prstGeom prst="rect">
            <a:avLst/>
          </a:prstGeom>
          <a:noFill/>
          <a:ln>
            <a:noFill/>
          </a:ln>
        </p:spPr>
        <p:txBody>
          <a:bodyPr anchorCtr="0" anchor="ctr" bIns="0" lIns="0" spcFirstLastPara="1" rIns="0" wrap="square" tIns="0">
            <a:noAutofit/>
          </a:bodyPr>
          <a:lstStyle/>
          <a:p>
            <a:pPr indent="0" lvl="0" marL="0" rtl="0" algn="r">
              <a:lnSpc>
                <a:spcPct val="100000"/>
              </a:lnSpc>
              <a:spcBef>
                <a:spcPts val="0"/>
              </a:spcBef>
              <a:spcAft>
                <a:spcPts val="0"/>
              </a:spcAft>
              <a:buSzPts val="800"/>
              <a:buNone/>
            </a:pPr>
            <a:fld id="{00000000-1234-1234-1234-123412341234}" type="slidenum">
              <a:rPr lang="en-US"/>
              <a:t>‹#›</a:t>
            </a:fld>
            <a:endParaRPr/>
          </a:p>
        </p:txBody>
      </p:sp>
      <p:sp>
        <p:nvSpPr>
          <p:cNvPr id="106" name="Google Shape;106;p9"/>
          <p:cNvSpPr txBox="1"/>
          <p:nvPr>
            <p:ph type="title"/>
          </p:nvPr>
        </p:nvSpPr>
        <p:spPr>
          <a:xfrm>
            <a:off x="429768" y="365760"/>
            <a:ext cx="11338560" cy="548640"/>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Clr>
                <a:schemeClr val="dk2"/>
              </a:buClr>
              <a:buSzPts val="3200"/>
              <a:buFont typeface="Arial"/>
              <a:buNone/>
            </a:pPr>
            <a:r>
              <a:rPr lang="en-US"/>
              <a:t>Project </a:t>
            </a:r>
            <a:r>
              <a:rPr lang="en-US"/>
              <a:t>Overview</a:t>
            </a:r>
            <a:r>
              <a:rPr lang="en-US"/>
              <a:t> </a:t>
            </a:r>
            <a:endParaRPr/>
          </a:p>
        </p:txBody>
      </p:sp>
      <p:sp>
        <p:nvSpPr>
          <p:cNvPr id="107" name="Google Shape;107;p9"/>
          <p:cNvSpPr txBox="1"/>
          <p:nvPr>
            <p:ph idx="1" type="body"/>
          </p:nvPr>
        </p:nvSpPr>
        <p:spPr>
          <a:xfrm>
            <a:off x="426720" y="1371600"/>
            <a:ext cx="11338560" cy="4572000"/>
          </a:xfrm>
          <a:prstGeom prst="rect">
            <a:avLst/>
          </a:prstGeom>
          <a:noFill/>
          <a:ln>
            <a:noFill/>
          </a:ln>
        </p:spPr>
        <p:txBody>
          <a:bodyPr anchorCtr="0" anchor="t" bIns="45700" lIns="91425" spcFirstLastPara="1" rIns="91425" wrap="square" tIns="45700">
            <a:noAutofit/>
          </a:bodyPr>
          <a:lstStyle/>
          <a:p>
            <a:pPr indent="-342900" lvl="0" marL="457200" rtl="0" algn="l">
              <a:lnSpc>
                <a:spcPct val="100000"/>
              </a:lnSpc>
              <a:spcBef>
                <a:spcPts val="0"/>
              </a:spcBef>
              <a:spcAft>
                <a:spcPts val="0"/>
              </a:spcAft>
              <a:buSzPts val="1800"/>
              <a:buChar char="▪"/>
            </a:pPr>
            <a:r>
              <a:rPr lang="en-US"/>
              <a:t>M</a:t>
            </a:r>
            <a:r>
              <a:rPr lang="en-US"/>
              <a:t>ost of the current research efforts on these fields are focused on developing better algorithms and architectures from the theoretical side, while not much effort is put on understanding the engineering challenges of bringing AI systems to real-life, especially to edge devices.</a:t>
            </a:r>
            <a:endParaRPr/>
          </a:p>
          <a:p>
            <a:pPr indent="0" lvl="0" marL="457200" rtl="0" algn="l">
              <a:lnSpc>
                <a:spcPct val="100000"/>
              </a:lnSpc>
              <a:spcBef>
                <a:spcPts val="0"/>
              </a:spcBef>
              <a:spcAft>
                <a:spcPts val="0"/>
              </a:spcAft>
              <a:buNone/>
            </a:pPr>
            <a:r>
              <a:t/>
            </a:r>
            <a:endParaRPr/>
          </a:p>
          <a:p>
            <a:pPr indent="-342900" lvl="0" marL="457200" rtl="0" algn="l">
              <a:lnSpc>
                <a:spcPct val="100000"/>
              </a:lnSpc>
              <a:spcBef>
                <a:spcPts val="0"/>
              </a:spcBef>
              <a:spcAft>
                <a:spcPts val="0"/>
              </a:spcAft>
              <a:buSzPts val="1800"/>
              <a:buChar char="▪"/>
            </a:pPr>
            <a:r>
              <a:rPr lang="en-US"/>
              <a:t>As the community of AI/ML practitioners finds exciting new applications of these techniques we are faced with the challenge of building software systems whose behavior is dictated by data and code. Pioneers on these efforts argue that operationalizing ML systems requires its own engineering discipline (MLOps), and techniques previously applied to build traditional software systems do not cover the complexity of this new type of software system built on data.</a:t>
            </a:r>
            <a:endParaRPr/>
          </a:p>
        </p:txBody>
      </p:sp>
      <p:sp>
        <p:nvSpPr>
          <p:cNvPr id="108" name="Google Shape;108;p9"/>
          <p:cNvSpPr txBox="1"/>
          <p:nvPr>
            <p:ph idx="11" type="ftr"/>
          </p:nvPr>
        </p:nvSpPr>
        <p:spPr>
          <a:xfrm>
            <a:off x="1687368" y="6400800"/>
            <a:ext cx="8817264" cy="182880"/>
          </a:xfrm>
          <a:prstGeom prst="rect">
            <a:avLst/>
          </a:prstGeom>
          <a:noFill/>
          <a:ln>
            <a:noFill/>
          </a:ln>
        </p:spPr>
        <p:txBody>
          <a:bodyPr anchorCtr="0" anchor="ctr" bIns="0" lIns="0" spcFirstLastPara="1" rIns="0" wrap="square" tIns="0">
            <a:noAutofit/>
          </a:bodyPr>
          <a:lstStyle/>
          <a:p>
            <a:pPr indent="0" lvl="0" marL="0" rtl="0" algn="ctr">
              <a:lnSpc>
                <a:spcPct val="100000"/>
              </a:lnSpc>
              <a:spcBef>
                <a:spcPts val="0"/>
              </a:spcBef>
              <a:spcAft>
                <a:spcPts val="0"/>
              </a:spcAft>
              <a:buSzPts val="1400"/>
              <a:buNone/>
            </a:pPr>
            <a:r>
              <a:rPr lang="en-US"/>
              <a:t>© 2022 THE MITRE CORPORATION. ALL RIGHTS RESERVED. FOR INTERNAL USE ONLY.</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2" name="Shape 112"/>
        <p:cNvGrpSpPr/>
        <p:nvPr/>
      </p:nvGrpSpPr>
      <p:grpSpPr>
        <a:xfrm>
          <a:off x="0" y="0"/>
          <a:ext cx="0" cy="0"/>
          <a:chOff x="0" y="0"/>
          <a:chExt cx="0" cy="0"/>
        </a:xfrm>
      </p:grpSpPr>
      <p:sp>
        <p:nvSpPr>
          <p:cNvPr id="113" name="Google Shape;113;p3"/>
          <p:cNvSpPr txBox="1"/>
          <p:nvPr>
            <p:ph idx="12" type="sldNum"/>
          </p:nvPr>
        </p:nvSpPr>
        <p:spPr>
          <a:xfrm>
            <a:off x="11155681" y="6400800"/>
            <a:ext cx="622739" cy="182880"/>
          </a:xfrm>
          <a:prstGeom prst="rect">
            <a:avLst/>
          </a:prstGeom>
          <a:noFill/>
          <a:ln>
            <a:noFill/>
          </a:ln>
        </p:spPr>
        <p:txBody>
          <a:bodyPr anchorCtr="0" anchor="ctr" bIns="0" lIns="0" spcFirstLastPara="1" rIns="0" wrap="square" tIns="0">
            <a:noAutofit/>
          </a:bodyPr>
          <a:lstStyle/>
          <a:p>
            <a:pPr indent="0" lvl="0" marL="0" rtl="0" algn="r">
              <a:lnSpc>
                <a:spcPct val="100000"/>
              </a:lnSpc>
              <a:spcBef>
                <a:spcPts val="0"/>
              </a:spcBef>
              <a:spcAft>
                <a:spcPts val="0"/>
              </a:spcAft>
              <a:buSzPts val="800"/>
              <a:buNone/>
            </a:pPr>
            <a:fld id="{00000000-1234-1234-1234-123412341234}" type="slidenum">
              <a:rPr lang="en-US"/>
              <a:t>‹#›</a:t>
            </a:fld>
            <a:endParaRPr/>
          </a:p>
        </p:txBody>
      </p:sp>
      <p:sp>
        <p:nvSpPr>
          <p:cNvPr id="114" name="Google Shape;114;p3"/>
          <p:cNvSpPr txBox="1"/>
          <p:nvPr>
            <p:ph type="title"/>
          </p:nvPr>
        </p:nvSpPr>
        <p:spPr>
          <a:xfrm>
            <a:off x="251150" y="171621"/>
            <a:ext cx="11338500" cy="795900"/>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Clr>
                <a:schemeClr val="dk2"/>
              </a:buClr>
              <a:buSzPts val="3200"/>
              <a:buFont typeface="Arial"/>
              <a:buNone/>
            </a:pPr>
            <a:r>
              <a:rPr lang="en-US"/>
              <a:t>ML@Edge Development Overview</a:t>
            </a:r>
            <a:endParaRPr/>
          </a:p>
        </p:txBody>
      </p:sp>
      <p:sp>
        <p:nvSpPr>
          <p:cNvPr id="115" name="Google Shape;115;p3"/>
          <p:cNvSpPr txBox="1"/>
          <p:nvPr>
            <p:ph idx="1" type="body"/>
          </p:nvPr>
        </p:nvSpPr>
        <p:spPr>
          <a:xfrm>
            <a:off x="568825" y="1627050"/>
            <a:ext cx="10665900" cy="4455600"/>
          </a:xfrm>
          <a:prstGeom prst="rect">
            <a:avLst/>
          </a:prstGeom>
          <a:noFill/>
          <a:ln>
            <a:noFill/>
          </a:ln>
        </p:spPr>
        <p:txBody>
          <a:bodyPr anchorCtr="0" anchor="t" bIns="45700" lIns="91425" spcFirstLastPara="1" rIns="91425" wrap="square" tIns="45700">
            <a:noAutofit/>
          </a:bodyPr>
          <a:lstStyle/>
          <a:p>
            <a:pPr indent="-185736" lvl="0" marL="223836" rtl="0" algn="l">
              <a:lnSpc>
                <a:spcPct val="100000"/>
              </a:lnSpc>
              <a:spcBef>
                <a:spcPts val="1000"/>
              </a:spcBef>
              <a:spcAft>
                <a:spcPts val="0"/>
              </a:spcAft>
              <a:buSzPts val="1800"/>
              <a:buChar char="▪"/>
            </a:pPr>
            <a:r>
              <a:rPr lang="en-US" sz="2300"/>
              <a:t>How to evaluate training, what to look for.</a:t>
            </a:r>
            <a:endParaRPr/>
          </a:p>
          <a:p>
            <a:pPr indent="-342900" lvl="0" marL="457200" rtl="0" algn="l">
              <a:lnSpc>
                <a:spcPct val="100000"/>
              </a:lnSpc>
              <a:spcBef>
                <a:spcPts val="1000"/>
              </a:spcBef>
              <a:spcAft>
                <a:spcPts val="0"/>
              </a:spcAft>
              <a:buSzPts val="1800"/>
              <a:buChar char="▪"/>
            </a:pPr>
            <a:r>
              <a:rPr lang="en-US"/>
              <a:t>Evaluating edge devices on a resource level, understanding constraints.</a:t>
            </a:r>
            <a:endParaRPr/>
          </a:p>
          <a:p>
            <a:pPr indent="-342900" lvl="0" marL="457200" rtl="0" algn="l">
              <a:lnSpc>
                <a:spcPct val="100000"/>
              </a:lnSpc>
              <a:spcBef>
                <a:spcPts val="1000"/>
              </a:spcBef>
              <a:spcAft>
                <a:spcPts val="0"/>
              </a:spcAft>
              <a:buSzPts val="1800"/>
              <a:buChar char="▪"/>
            </a:pPr>
            <a:r>
              <a:rPr lang="en-US"/>
              <a:t>Determining how the machine collects data, how to avoid biases.</a:t>
            </a:r>
            <a:endParaRPr/>
          </a:p>
          <a:p>
            <a:pPr indent="-342900" lvl="0" marL="457200" rtl="0" algn="l">
              <a:lnSpc>
                <a:spcPct val="100000"/>
              </a:lnSpc>
              <a:spcBef>
                <a:spcPts val="1000"/>
              </a:spcBef>
              <a:spcAft>
                <a:spcPts val="0"/>
              </a:spcAft>
              <a:buSzPts val="1800"/>
              <a:buChar char="▪"/>
            </a:pPr>
            <a:r>
              <a:rPr lang="en-US"/>
              <a:t>Incorporating frameworks that assist in minimizing model and data size.</a:t>
            </a:r>
            <a:endParaRPr/>
          </a:p>
          <a:p>
            <a:pPr indent="-342900" lvl="0" marL="457200" rtl="0" algn="l">
              <a:lnSpc>
                <a:spcPct val="100000"/>
              </a:lnSpc>
              <a:spcBef>
                <a:spcPts val="1000"/>
              </a:spcBef>
              <a:spcAft>
                <a:spcPts val="0"/>
              </a:spcAft>
              <a:buSzPts val="1800"/>
              <a:buChar char="▪"/>
            </a:pPr>
            <a:r>
              <a:rPr lang="en-US"/>
              <a:t>Determining</a:t>
            </a:r>
            <a:r>
              <a:rPr lang="en-US"/>
              <a:t> benefits of developing for the cloud vs on the edge device.</a:t>
            </a:r>
            <a:endParaRPr/>
          </a:p>
          <a:p>
            <a:pPr indent="-96838" lvl="1" marL="466725" rtl="0" algn="l">
              <a:lnSpc>
                <a:spcPct val="100000"/>
              </a:lnSpc>
              <a:spcBef>
                <a:spcPts val="1000"/>
              </a:spcBef>
              <a:spcAft>
                <a:spcPts val="0"/>
              </a:spcAft>
              <a:buClr>
                <a:schemeClr val="dk2"/>
              </a:buClr>
              <a:buSzPts val="2000"/>
              <a:buNone/>
            </a:pPr>
            <a:r>
              <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0" name="Shape 120"/>
        <p:cNvGrpSpPr/>
        <p:nvPr/>
      </p:nvGrpSpPr>
      <p:grpSpPr>
        <a:xfrm>
          <a:off x="0" y="0"/>
          <a:ext cx="0" cy="0"/>
          <a:chOff x="0" y="0"/>
          <a:chExt cx="0" cy="0"/>
        </a:xfrm>
      </p:grpSpPr>
      <p:sp>
        <p:nvSpPr>
          <p:cNvPr id="121" name="Google Shape;121;g19edd8769c6_4_0"/>
          <p:cNvSpPr txBox="1"/>
          <p:nvPr>
            <p:ph idx="12" type="sldNum"/>
          </p:nvPr>
        </p:nvSpPr>
        <p:spPr>
          <a:xfrm>
            <a:off x="11155681" y="6400800"/>
            <a:ext cx="622800" cy="183000"/>
          </a:xfrm>
          <a:prstGeom prst="rect">
            <a:avLst/>
          </a:prstGeom>
        </p:spPr>
        <p:txBody>
          <a:bodyPr anchorCtr="0" anchor="ctr" bIns="0" lIns="0" spcFirstLastPara="1" rIns="0" wrap="square" tIns="0">
            <a:noAutofit/>
          </a:bodyPr>
          <a:lstStyle/>
          <a:p>
            <a:pPr indent="0" lvl="0" marL="0" rtl="0" algn="r">
              <a:spcBef>
                <a:spcPts val="0"/>
              </a:spcBef>
              <a:spcAft>
                <a:spcPts val="0"/>
              </a:spcAft>
              <a:buClr>
                <a:srgbClr val="000000"/>
              </a:buClr>
              <a:buSzPts val="800"/>
              <a:buFont typeface="Arial"/>
              <a:buNone/>
            </a:pPr>
            <a:fld id="{00000000-1234-1234-1234-123412341234}" type="slidenum">
              <a:rPr lang="en-US"/>
              <a:t>‹#›</a:t>
            </a:fld>
            <a:endParaRPr/>
          </a:p>
        </p:txBody>
      </p:sp>
      <p:sp>
        <p:nvSpPr>
          <p:cNvPr id="122" name="Google Shape;122;g19edd8769c6_4_0"/>
          <p:cNvSpPr txBox="1"/>
          <p:nvPr>
            <p:ph type="title"/>
          </p:nvPr>
        </p:nvSpPr>
        <p:spPr>
          <a:xfrm>
            <a:off x="429768" y="365760"/>
            <a:ext cx="11338500" cy="5487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None/>
            </a:pPr>
            <a:r>
              <a:rPr lang="en-US"/>
              <a:t>System Design</a:t>
            </a:r>
            <a:endParaRPr/>
          </a:p>
        </p:txBody>
      </p:sp>
      <p:pic>
        <p:nvPicPr>
          <p:cNvPr id="123" name="Google Shape;123;g19edd8769c6_4_0"/>
          <p:cNvPicPr preferRelativeResize="0"/>
          <p:nvPr/>
        </p:nvPicPr>
        <p:blipFill>
          <a:blip r:embed="rId3">
            <a:alphaModFix/>
          </a:blip>
          <a:stretch>
            <a:fillRect/>
          </a:stretch>
        </p:blipFill>
        <p:spPr>
          <a:xfrm>
            <a:off x="119463" y="1045725"/>
            <a:ext cx="5819775" cy="3200400"/>
          </a:xfrm>
          <a:prstGeom prst="rect">
            <a:avLst/>
          </a:prstGeom>
          <a:noFill/>
          <a:ln>
            <a:noFill/>
          </a:ln>
        </p:spPr>
      </p:pic>
      <p:pic>
        <p:nvPicPr>
          <p:cNvPr id="124" name="Google Shape;124;g19edd8769c6_4_0"/>
          <p:cNvPicPr preferRelativeResize="0"/>
          <p:nvPr/>
        </p:nvPicPr>
        <p:blipFill>
          <a:blip r:embed="rId4">
            <a:alphaModFix/>
          </a:blip>
          <a:stretch>
            <a:fillRect/>
          </a:stretch>
        </p:blipFill>
        <p:spPr>
          <a:xfrm>
            <a:off x="6258738" y="1049425"/>
            <a:ext cx="5457825" cy="3276600"/>
          </a:xfrm>
          <a:prstGeom prst="rect">
            <a:avLst/>
          </a:prstGeom>
          <a:noFill/>
          <a:ln>
            <a:noFill/>
          </a:ln>
        </p:spPr>
      </p:pic>
      <p:sp>
        <p:nvSpPr>
          <p:cNvPr id="125" name="Google Shape;125;g19edd8769c6_4_0"/>
          <p:cNvSpPr txBox="1"/>
          <p:nvPr/>
        </p:nvSpPr>
        <p:spPr>
          <a:xfrm>
            <a:off x="119475" y="4191050"/>
            <a:ext cx="6205800" cy="22764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Clr>
                <a:schemeClr val="lt2"/>
              </a:buClr>
              <a:buSzPts val="1100"/>
              <a:buFont typeface="Arial"/>
              <a:buNone/>
            </a:pPr>
            <a:r>
              <a:t/>
            </a:r>
            <a:endParaRPr/>
          </a:p>
          <a:p>
            <a:pPr indent="0" lvl="0" marL="0" rtl="0" algn="l">
              <a:lnSpc>
                <a:spcPct val="115000"/>
              </a:lnSpc>
              <a:spcBef>
                <a:spcPts val="0"/>
              </a:spcBef>
              <a:spcAft>
                <a:spcPts val="0"/>
              </a:spcAft>
              <a:buClr>
                <a:schemeClr val="lt2"/>
              </a:buClr>
              <a:buSzPts val="1100"/>
              <a:buFont typeface="Arial"/>
              <a:buNone/>
            </a:pPr>
            <a:r>
              <a:rPr lang="en-US" sz="2300">
                <a:solidFill>
                  <a:schemeClr val="dk2"/>
                </a:solidFill>
              </a:rPr>
              <a:t>Federated Learning is an ML architecture model that is a hybrid between fully centralized cloud computing and fully local edge training.</a:t>
            </a:r>
            <a:endParaRPr sz="2300">
              <a:solidFill>
                <a:schemeClr val="dk2"/>
              </a:solidFill>
            </a:endParaRPr>
          </a:p>
          <a:p>
            <a:pPr indent="0" lvl="0" marL="0" rtl="0" algn="l">
              <a:spcBef>
                <a:spcPts val="0"/>
              </a:spcBef>
              <a:spcAft>
                <a:spcPts val="0"/>
              </a:spcAft>
              <a:buNone/>
            </a:pPr>
            <a:r>
              <a:t/>
            </a:r>
            <a:endParaRPr/>
          </a:p>
        </p:txBody>
      </p:sp>
      <p:sp>
        <p:nvSpPr>
          <p:cNvPr id="126" name="Google Shape;126;g19edd8769c6_4_0"/>
          <p:cNvSpPr txBox="1"/>
          <p:nvPr/>
        </p:nvSpPr>
        <p:spPr>
          <a:xfrm>
            <a:off x="6258750" y="4461025"/>
            <a:ext cx="5692800" cy="16215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Clr>
                <a:schemeClr val="lt2"/>
              </a:buClr>
              <a:buSzPts val="1100"/>
              <a:buFont typeface="Arial"/>
              <a:buNone/>
            </a:pPr>
            <a:r>
              <a:rPr lang="en-US" sz="2300">
                <a:solidFill>
                  <a:schemeClr val="dk2"/>
                </a:solidFill>
              </a:rPr>
              <a:t>Edge2Train is an ML architecture model that allows the ability to train models locally and offline.</a:t>
            </a:r>
            <a:endParaRPr sz="2300">
              <a:solidFill>
                <a:schemeClr val="dk2"/>
              </a:solidFill>
            </a:endParaRPr>
          </a:p>
          <a:p>
            <a:pPr indent="0" lvl="0" marL="0" rtl="0" algn="l">
              <a:spcBef>
                <a:spcPts val="0"/>
              </a:spcBef>
              <a:spcAft>
                <a:spcPts val="0"/>
              </a:spcAft>
              <a:buNone/>
            </a:pPr>
            <a:r>
              <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0" name="Shape 130"/>
        <p:cNvGrpSpPr/>
        <p:nvPr/>
      </p:nvGrpSpPr>
      <p:grpSpPr>
        <a:xfrm>
          <a:off x="0" y="0"/>
          <a:ext cx="0" cy="0"/>
          <a:chOff x="0" y="0"/>
          <a:chExt cx="0" cy="0"/>
        </a:xfrm>
      </p:grpSpPr>
      <p:sp>
        <p:nvSpPr>
          <p:cNvPr id="131" name="Google Shape;131;g1395d4b6db3_0_13"/>
          <p:cNvSpPr txBox="1"/>
          <p:nvPr>
            <p:ph idx="12" type="sldNum"/>
          </p:nvPr>
        </p:nvSpPr>
        <p:spPr>
          <a:xfrm>
            <a:off x="11155681" y="6400800"/>
            <a:ext cx="622800" cy="183000"/>
          </a:xfrm>
          <a:prstGeom prst="rect">
            <a:avLst/>
          </a:prstGeom>
          <a:noFill/>
          <a:ln>
            <a:noFill/>
          </a:ln>
        </p:spPr>
        <p:txBody>
          <a:bodyPr anchorCtr="0" anchor="ctr" bIns="0" lIns="0" spcFirstLastPara="1" rIns="0" wrap="square" tIns="0">
            <a:noAutofit/>
          </a:bodyPr>
          <a:lstStyle/>
          <a:p>
            <a:pPr indent="0" lvl="0" marL="0" rtl="0" algn="r">
              <a:lnSpc>
                <a:spcPct val="100000"/>
              </a:lnSpc>
              <a:spcBef>
                <a:spcPts val="0"/>
              </a:spcBef>
              <a:spcAft>
                <a:spcPts val="0"/>
              </a:spcAft>
              <a:buSzPts val="800"/>
              <a:buNone/>
            </a:pPr>
            <a:fld id="{00000000-1234-1234-1234-123412341234}" type="slidenum">
              <a:rPr lang="en-US"/>
              <a:t>‹#›</a:t>
            </a:fld>
            <a:endParaRPr/>
          </a:p>
        </p:txBody>
      </p:sp>
      <p:sp>
        <p:nvSpPr>
          <p:cNvPr id="132" name="Google Shape;132;g1395d4b6db3_0_13"/>
          <p:cNvSpPr txBox="1"/>
          <p:nvPr>
            <p:ph type="title"/>
          </p:nvPr>
        </p:nvSpPr>
        <p:spPr>
          <a:xfrm>
            <a:off x="251150" y="171621"/>
            <a:ext cx="11338500" cy="795900"/>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Clr>
                <a:schemeClr val="dk2"/>
              </a:buClr>
              <a:buSzPts val="3200"/>
              <a:buFont typeface="Arial"/>
              <a:buNone/>
            </a:pPr>
            <a:r>
              <a:rPr lang="en-US"/>
              <a:t>ML@Edge Security Overview</a:t>
            </a:r>
            <a:endParaRPr/>
          </a:p>
        </p:txBody>
      </p:sp>
      <p:sp>
        <p:nvSpPr>
          <p:cNvPr id="133" name="Google Shape;133;g1395d4b6db3_0_13"/>
          <p:cNvSpPr txBox="1"/>
          <p:nvPr>
            <p:ph idx="1" type="body"/>
          </p:nvPr>
        </p:nvSpPr>
        <p:spPr>
          <a:xfrm>
            <a:off x="568825" y="1627050"/>
            <a:ext cx="10665900" cy="4455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1000"/>
              </a:spcBef>
              <a:spcAft>
                <a:spcPts val="0"/>
              </a:spcAft>
              <a:buSzPts val="1800"/>
              <a:buNone/>
            </a:pPr>
            <a:r>
              <a:rPr lang="en-US" sz="2100"/>
              <a:t> 1 Identify AI/ML attacks</a:t>
            </a:r>
            <a:endParaRPr sz="2100"/>
          </a:p>
          <a:p>
            <a:pPr indent="0" lvl="0" marL="0" rtl="0" algn="l">
              <a:lnSpc>
                <a:spcPct val="100000"/>
              </a:lnSpc>
              <a:spcBef>
                <a:spcPts val="1000"/>
              </a:spcBef>
              <a:spcAft>
                <a:spcPts val="0"/>
              </a:spcAft>
              <a:buSzPts val="1800"/>
              <a:buNone/>
            </a:pPr>
            <a:r>
              <a:rPr lang="en-US" sz="2100"/>
              <a:t> 2 Attacks to edge devices</a:t>
            </a:r>
            <a:endParaRPr sz="2100"/>
          </a:p>
          <a:p>
            <a:pPr indent="0" lvl="0" marL="0" rtl="0" algn="l">
              <a:lnSpc>
                <a:spcPct val="100000"/>
              </a:lnSpc>
              <a:spcBef>
                <a:spcPts val="1000"/>
              </a:spcBef>
              <a:spcAft>
                <a:spcPts val="0"/>
              </a:spcAft>
              <a:buSzPts val="1800"/>
              <a:buNone/>
            </a:pPr>
            <a:r>
              <a:rPr lang="en-US" sz="2100"/>
              <a:t> 3 Best practices for security</a:t>
            </a:r>
            <a:endParaRPr sz="2100"/>
          </a:p>
          <a:p>
            <a:pPr indent="0" lvl="0" marL="0" rtl="0" algn="l">
              <a:lnSpc>
                <a:spcPct val="100000"/>
              </a:lnSpc>
              <a:spcBef>
                <a:spcPts val="1000"/>
              </a:spcBef>
              <a:spcAft>
                <a:spcPts val="0"/>
              </a:spcAft>
              <a:buSzPts val="1800"/>
              <a:buNone/>
            </a:pPr>
            <a:r>
              <a:rPr lang="en-US" sz="2100"/>
              <a:t> 4 Exciting security tools</a:t>
            </a:r>
            <a:endParaRPr sz="2100"/>
          </a:p>
          <a:p>
            <a:pPr indent="0" lvl="0" marL="0" rtl="0" algn="l">
              <a:lnSpc>
                <a:spcPct val="100000"/>
              </a:lnSpc>
              <a:spcBef>
                <a:spcPts val="1000"/>
              </a:spcBef>
              <a:spcAft>
                <a:spcPts val="0"/>
              </a:spcAft>
              <a:buSzPts val="1800"/>
              <a:buNone/>
            </a:pPr>
            <a:r>
              <a:rPr lang="en-US" sz="2100"/>
              <a:t> 5 Legal considerations</a:t>
            </a:r>
            <a:endParaRPr sz="2100"/>
          </a:p>
          <a:p>
            <a:pPr indent="0" lvl="0" marL="0" rtl="0" algn="l">
              <a:lnSpc>
                <a:spcPct val="100000"/>
              </a:lnSpc>
              <a:spcBef>
                <a:spcPts val="1000"/>
              </a:spcBef>
              <a:spcAft>
                <a:spcPts val="0"/>
              </a:spcAft>
              <a:buSzPts val="1800"/>
              <a:buNone/>
            </a:pPr>
            <a:r>
              <a:rPr lang="en-US" sz="2100"/>
              <a:t> 6 Ethical considerations</a:t>
            </a:r>
            <a:endParaRPr sz="2100"/>
          </a:p>
          <a:p>
            <a:pPr indent="0" lvl="1" marL="0" rtl="0" algn="l">
              <a:lnSpc>
                <a:spcPct val="100000"/>
              </a:lnSpc>
              <a:spcBef>
                <a:spcPts val="1000"/>
              </a:spcBef>
              <a:spcAft>
                <a:spcPts val="0"/>
              </a:spcAft>
              <a:buClr>
                <a:schemeClr val="dk2"/>
              </a:buClr>
              <a:buSzPts val="2000"/>
              <a:buNone/>
            </a:pPr>
            <a:r>
              <a:t/>
            </a:r>
            <a:endParaRPr sz="2200"/>
          </a:p>
        </p:txBody>
      </p:sp>
      <p:pic>
        <p:nvPicPr>
          <p:cNvPr id="134" name="Google Shape;134;g1395d4b6db3_0_13"/>
          <p:cNvPicPr preferRelativeResize="0"/>
          <p:nvPr/>
        </p:nvPicPr>
        <p:blipFill>
          <a:blip r:embed="rId3">
            <a:alphaModFix/>
          </a:blip>
          <a:stretch>
            <a:fillRect/>
          </a:stretch>
        </p:blipFill>
        <p:spPr>
          <a:xfrm>
            <a:off x="9175624" y="0"/>
            <a:ext cx="3016375" cy="1987675"/>
          </a:xfrm>
          <a:prstGeom prst="rect">
            <a:avLst/>
          </a:prstGeom>
          <a:noFill/>
          <a:ln>
            <a:noFill/>
          </a:ln>
        </p:spPr>
      </p:pic>
      <p:pic>
        <p:nvPicPr>
          <p:cNvPr id="135" name="Google Shape;135;g1395d4b6db3_0_13"/>
          <p:cNvPicPr preferRelativeResize="0"/>
          <p:nvPr/>
        </p:nvPicPr>
        <p:blipFill>
          <a:blip r:embed="rId4">
            <a:alphaModFix/>
          </a:blip>
          <a:stretch>
            <a:fillRect/>
          </a:stretch>
        </p:blipFill>
        <p:spPr>
          <a:xfrm>
            <a:off x="9175625" y="3805775"/>
            <a:ext cx="3016375" cy="3052226"/>
          </a:xfrm>
          <a:prstGeom prst="rect">
            <a:avLst/>
          </a:prstGeom>
          <a:noFill/>
          <a:ln>
            <a:noFill/>
          </a:ln>
        </p:spPr>
      </p:pic>
      <p:pic>
        <p:nvPicPr>
          <p:cNvPr id="136" name="Google Shape;136;g1395d4b6db3_0_13"/>
          <p:cNvPicPr preferRelativeResize="0"/>
          <p:nvPr/>
        </p:nvPicPr>
        <p:blipFill rotWithShape="1">
          <a:blip r:embed="rId5">
            <a:alphaModFix/>
          </a:blip>
          <a:srcRect b="0" l="0" r="1146" t="0"/>
          <a:stretch/>
        </p:blipFill>
        <p:spPr>
          <a:xfrm>
            <a:off x="9175625" y="2025263"/>
            <a:ext cx="3016375" cy="1742924"/>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0" name="Shape 140"/>
        <p:cNvGrpSpPr/>
        <p:nvPr/>
      </p:nvGrpSpPr>
      <p:grpSpPr>
        <a:xfrm>
          <a:off x="0" y="0"/>
          <a:ext cx="0" cy="0"/>
          <a:chOff x="0" y="0"/>
          <a:chExt cx="0" cy="0"/>
        </a:xfrm>
      </p:grpSpPr>
      <p:sp>
        <p:nvSpPr>
          <p:cNvPr id="141" name="Google Shape;141;g1395d4b6db3_0_7"/>
          <p:cNvSpPr txBox="1"/>
          <p:nvPr>
            <p:ph idx="1" type="body"/>
          </p:nvPr>
        </p:nvSpPr>
        <p:spPr>
          <a:xfrm>
            <a:off x="568825" y="1295400"/>
            <a:ext cx="10911600" cy="4787400"/>
          </a:xfrm>
          <a:prstGeom prst="rect">
            <a:avLst/>
          </a:prstGeom>
          <a:noFill/>
          <a:ln>
            <a:noFill/>
          </a:ln>
        </p:spPr>
        <p:txBody>
          <a:bodyPr anchorCtr="0" anchor="t" bIns="45700" lIns="91425" spcFirstLastPara="1" rIns="91425" wrap="square" tIns="45700">
            <a:noAutofit/>
          </a:bodyPr>
          <a:lstStyle/>
          <a:p>
            <a:pPr indent="0" lvl="0" marL="457200" rtl="0" algn="l">
              <a:lnSpc>
                <a:spcPct val="100000"/>
              </a:lnSpc>
              <a:spcBef>
                <a:spcPts val="1000"/>
              </a:spcBef>
              <a:spcAft>
                <a:spcPts val="0"/>
              </a:spcAft>
              <a:buNone/>
            </a:pPr>
            <a:r>
              <a:rPr lang="en-US"/>
              <a:t>Infrastructure</a:t>
            </a:r>
            <a:r>
              <a:rPr lang="en-US"/>
              <a:t> </a:t>
            </a:r>
            <a:r>
              <a:rPr lang="en-US" sz="2400"/>
              <a:t>- </a:t>
            </a:r>
            <a:r>
              <a:rPr lang="en-US"/>
              <a:t>Researching different types of </a:t>
            </a:r>
            <a:r>
              <a:rPr lang="en-US"/>
              <a:t>infrastructure</a:t>
            </a:r>
            <a:r>
              <a:rPr lang="en-US"/>
              <a:t> techniques used within the industry and finding the best practices and the most </a:t>
            </a:r>
            <a:r>
              <a:rPr lang="en-US"/>
              <a:t>efficient</a:t>
            </a:r>
            <a:r>
              <a:rPr lang="en-US"/>
              <a:t> ways within this use case</a:t>
            </a:r>
            <a:endParaRPr/>
          </a:p>
          <a:p>
            <a:pPr indent="0" lvl="0" marL="457200" rtl="0" algn="l">
              <a:lnSpc>
                <a:spcPct val="100000"/>
              </a:lnSpc>
              <a:spcBef>
                <a:spcPts val="1000"/>
              </a:spcBef>
              <a:spcAft>
                <a:spcPts val="0"/>
              </a:spcAft>
              <a:buNone/>
            </a:pPr>
            <a:r>
              <a:rPr lang="en-US" sz="2400"/>
              <a:t>Data pipelines - and seeing how we will manage the data as it is deployed as well as changes that needed to be made after it is deployed</a:t>
            </a:r>
            <a:endParaRPr/>
          </a:p>
          <a:p>
            <a:pPr indent="0" lvl="0" marL="457200" rtl="0" algn="l">
              <a:lnSpc>
                <a:spcPct val="100000"/>
              </a:lnSpc>
              <a:spcBef>
                <a:spcPts val="1000"/>
              </a:spcBef>
              <a:spcAft>
                <a:spcPts val="0"/>
              </a:spcAft>
              <a:buNone/>
            </a:pPr>
            <a:r>
              <a:rPr lang="en-US" sz="2400"/>
              <a:t>Deployment - </a:t>
            </a:r>
            <a:r>
              <a:rPr lang="en-US"/>
              <a:t>Researching </a:t>
            </a:r>
            <a:r>
              <a:rPr lang="en-US" sz="2400"/>
              <a:t>how the deployment process would work on each type of edge device and seeing which are more suitable to handle it.</a:t>
            </a:r>
            <a:endParaRPr/>
          </a:p>
          <a:p>
            <a:pPr indent="0" lvl="0" marL="457200" rtl="0" algn="l">
              <a:lnSpc>
                <a:spcPct val="100000"/>
              </a:lnSpc>
              <a:spcBef>
                <a:spcPts val="1000"/>
              </a:spcBef>
              <a:spcAft>
                <a:spcPts val="0"/>
              </a:spcAft>
              <a:buNone/>
            </a:pPr>
            <a:r>
              <a:rPr lang="en-US"/>
              <a:t>Monitoring- Researching different monitoring tools and dashboards to find how current models are being monitored </a:t>
            </a:r>
            <a:endParaRPr/>
          </a:p>
        </p:txBody>
      </p:sp>
      <p:sp>
        <p:nvSpPr>
          <p:cNvPr id="142" name="Google Shape;142;g1395d4b6db3_0_7"/>
          <p:cNvSpPr txBox="1"/>
          <p:nvPr>
            <p:ph idx="12" type="sldNum"/>
          </p:nvPr>
        </p:nvSpPr>
        <p:spPr>
          <a:xfrm>
            <a:off x="11155681" y="6400800"/>
            <a:ext cx="622800" cy="183000"/>
          </a:xfrm>
          <a:prstGeom prst="rect">
            <a:avLst/>
          </a:prstGeom>
          <a:noFill/>
          <a:ln>
            <a:noFill/>
          </a:ln>
        </p:spPr>
        <p:txBody>
          <a:bodyPr anchorCtr="0" anchor="ctr" bIns="0" lIns="0" spcFirstLastPara="1" rIns="0" wrap="square" tIns="0">
            <a:noAutofit/>
          </a:bodyPr>
          <a:lstStyle/>
          <a:p>
            <a:pPr indent="0" lvl="0" marL="0" rtl="0" algn="r">
              <a:lnSpc>
                <a:spcPct val="100000"/>
              </a:lnSpc>
              <a:spcBef>
                <a:spcPts val="0"/>
              </a:spcBef>
              <a:spcAft>
                <a:spcPts val="0"/>
              </a:spcAft>
              <a:buSzPts val="800"/>
              <a:buNone/>
            </a:pPr>
            <a:fld id="{00000000-1234-1234-1234-123412341234}" type="slidenum">
              <a:rPr lang="en-US"/>
              <a:t>‹#›</a:t>
            </a:fld>
            <a:endParaRPr/>
          </a:p>
        </p:txBody>
      </p:sp>
      <p:sp>
        <p:nvSpPr>
          <p:cNvPr id="143" name="Google Shape;143;g1395d4b6db3_0_7"/>
          <p:cNvSpPr txBox="1"/>
          <p:nvPr>
            <p:ph type="title"/>
          </p:nvPr>
        </p:nvSpPr>
        <p:spPr>
          <a:xfrm>
            <a:off x="251150" y="171621"/>
            <a:ext cx="11338500" cy="795900"/>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Clr>
                <a:schemeClr val="dk2"/>
              </a:buClr>
              <a:buSzPts val="3200"/>
              <a:buFont typeface="Arial"/>
              <a:buNone/>
            </a:pPr>
            <a:r>
              <a:rPr lang="en-US"/>
              <a:t>ML@Edge Deployment/Monitoring Overview</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7" name="Shape 147"/>
        <p:cNvGrpSpPr/>
        <p:nvPr/>
      </p:nvGrpSpPr>
      <p:grpSpPr>
        <a:xfrm>
          <a:off x="0" y="0"/>
          <a:ext cx="0" cy="0"/>
          <a:chOff x="0" y="0"/>
          <a:chExt cx="0" cy="0"/>
        </a:xfrm>
      </p:grpSpPr>
      <p:sp>
        <p:nvSpPr>
          <p:cNvPr id="148" name="Google Shape;148;g19e1b34eb19_0_3"/>
          <p:cNvSpPr txBox="1"/>
          <p:nvPr>
            <p:ph idx="12" type="sldNum"/>
          </p:nvPr>
        </p:nvSpPr>
        <p:spPr>
          <a:xfrm>
            <a:off x="11155681" y="6400800"/>
            <a:ext cx="622800" cy="183000"/>
          </a:xfrm>
          <a:prstGeom prst="rect">
            <a:avLst/>
          </a:prstGeom>
          <a:noFill/>
          <a:ln>
            <a:noFill/>
          </a:ln>
        </p:spPr>
        <p:txBody>
          <a:bodyPr anchorCtr="0" anchor="ctr" bIns="0" lIns="0" spcFirstLastPara="1" rIns="0" wrap="square" tIns="0">
            <a:noAutofit/>
          </a:bodyPr>
          <a:lstStyle/>
          <a:p>
            <a:pPr indent="0" lvl="0" marL="0" rtl="0" algn="r">
              <a:lnSpc>
                <a:spcPct val="100000"/>
              </a:lnSpc>
              <a:spcBef>
                <a:spcPts val="0"/>
              </a:spcBef>
              <a:spcAft>
                <a:spcPts val="0"/>
              </a:spcAft>
              <a:buSzPts val="800"/>
              <a:buNone/>
            </a:pPr>
            <a:fld id="{00000000-1234-1234-1234-123412341234}" type="slidenum">
              <a:rPr lang="en-US"/>
              <a:t>‹#›</a:t>
            </a:fld>
            <a:endParaRPr/>
          </a:p>
        </p:txBody>
      </p:sp>
      <p:sp>
        <p:nvSpPr>
          <p:cNvPr id="149" name="Google Shape;149;g19e1b34eb19_0_3"/>
          <p:cNvSpPr txBox="1"/>
          <p:nvPr>
            <p:ph type="title"/>
          </p:nvPr>
        </p:nvSpPr>
        <p:spPr>
          <a:xfrm>
            <a:off x="251150" y="171621"/>
            <a:ext cx="11338500" cy="795900"/>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Clr>
                <a:schemeClr val="dk2"/>
              </a:buClr>
              <a:buSzPts val="3200"/>
              <a:buFont typeface="Arial"/>
              <a:buNone/>
            </a:pPr>
            <a:r>
              <a:rPr lang="en-US"/>
              <a:t>Summary </a:t>
            </a:r>
            <a:endParaRPr/>
          </a:p>
        </p:txBody>
      </p:sp>
      <p:sp>
        <p:nvSpPr>
          <p:cNvPr id="150" name="Google Shape;150;g19e1b34eb19_0_3"/>
          <p:cNvSpPr txBox="1"/>
          <p:nvPr>
            <p:ph idx="1" type="body"/>
          </p:nvPr>
        </p:nvSpPr>
        <p:spPr>
          <a:xfrm>
            <a:off x="568825" y="1295400"/>
            <a:ext cx="10911600" cy="4787400"/>
          </a:xfrm>
          <a:prstGeom prst="rect">
            <a:avLst/>
          </a:prstGeom>
          <a:noFill/>
          <a:ln>
            <a:noFill/>
          </a:ln>
        </p:spPr>
        <p:txBody>
          <a:bodyPr anchorCtr="0" anchor="t" bIns="45700" lIns="91425" spcFirstLastPara="1" rIns="91425" wrap="square" tIns="45700">
            <a:noAutofit/>
          </a:bodyPr>
          <a:lstStyle/>
          <a:p>
            <a:pPr indent="0" lvl="0" marL="457200" rtl="0" algn="l">
              <a:lnSpc>
                <a:spcPct val="100000"/>
              </a:lnSpc>
              <a:spcBef>
                <a:spcPts val="1000"/>
              </a:spcBef>
              <a:spcAft>
                <a:spcPts val="0"/>
              </a:spcAft>
              <a:buClr>
                <a:schemeClr val="lt2"/>
              </a:buClr>
              <a:buSzPts val="1100"/>
              <a:buFont typeface="Arial"/>
              <a:buNone/>
            </a:pPr>
            <a:r>
              <a:rPr lang="en-US"/>
              <a:t>In summary, we covered in this research paper the challenges of bringing machine learning to edge devices. We covered the different areas such as development, deployment, and security of ML on edge devices. We touched upon the difference of running the model on cloud vs locally and the different types of frameworks. In terms of security, we looked over the types of threats that can occur on edge devices and the defense for those security threats. Finally, we looked at monitoring after deployment of the model and wrote on the future work of this project.</a:t>
            </a:r>
            <a:endParaRPr/>
          </a:p>
          <a:p>
            <a:pPr indent="0" lvl="0" marL="457200" rtl="0" algn="l">
              <a:lnSpc>
                <a:spcPct val="100000"/>
              </a:lnSpc>
              <a:spcBef>
                <a:spcPts val="1000"/>
              </a:spcBef>
              <a:spcAft>
                <a:spcPts val="0"/>
              </a:spcAft>
              <a:buClr>
                <a:schemeClr val="lt2"/>
              </a:buClr>
              <a:buSzPts val="1100"/>
              <a:buFont typeface="Arial"/>
              <a:buNone/>
            </a:pPr>
            <a:r>
              <a:t/>
            </a:r>
            <a:endParaRPr sz="1400"/>
          </a:p>
          <a:p>
            <a:pPr indent="457200" lvl="0" marL="0" rtl="0" algn="l">
              <a:lnSpc>
                <a:spcPct val="100000"/>
              </a:lnSpc>
              <a:spcBef>
                <a:spcPts val="1000"/>
              </a:spcBef>
              <a:spcAft>
                <a:spcPts val="0"/>
              </a:spcAft>
              <a:buClr>
                <a:schemeClr val="lt2"/>
              </a:buClr>
              <a:buSzPts val="1100"/>
              <a:buFont typeface="Arial"/>
              <a:buNone/>
            </a:pPr>
            <a:r>
              <a:rPr lang="en-US" sz="1400"/>
              <a:t>Product Owner: Luis Robaina</a:t>
            </a:r>
            <a:endParaRPr sz="1400"/>
          </a:p>
          <a:p>
            <a:pPr indent="0" lvl="0" marL="457200" rtl="0" algn="l">
              <a:lnSpc>
                <a:spcPct val="100000"/>
              </a:lnSpc>
              <a:spcBef>
                <a:spcPts val="1000"/>
              </a:spcBef>
              <a:spcAft>
                <a:spcPts val="0"/>
              </a:spcAft>
              <a:buClr>
                <a:schemeClr val="lt2"/>
              </a:buClr>
              <a:buSzPts val="1100"/>
              <a:buFont typeface="Arial"/>
              <a:buNone/>
            </a:pPr>
            <a:r>
              <a:rPr lang="en-US" sz="1400"/>
              <a:t>Email: lrobaina3@gatech.edu</a:t>
            </a:r>
            <a:endParaRPr sz="1400"/>
          </a:p>
          <a:p>
            <a:pPr indent="0" lvl="0" marL="457200" rtl="0" algn="l">
              <a:lnSpc>
                <a:spcPct val="100000"/>
              </a:lnSpc>
              <a:spcBef>
                <a:spcPts val="1000"/>
              </a:spcBef>
              <a:spcAft>
                <a:spcPts val="0"/>
              </a:spcAft>
              <a:buClr>
                <a:schemeClr val="lt2"/>
              </a:buClr>
              <a:buSzPts val="1100"/>
              <a:buFont typeface="Arial"/>
              <a:buNone/>
            </a:pPr>
            <a:r>
              <a:rPr lang="en-US" sz="1400"/>
              <a:t>Professor: Masoud Sadjadi</a:t>
            </a:r>
            <a:endParaRPr sz="1400"/>
          </a:p>
          <a:p>
            <a:pPr indent="0" lvl="0" marL="457200" rtl="0" algn="l">
              <a:lnSpc>
                <a:spcPct val="100000"/>
              </a:lnSpc>
              <a:spcBef>
                <a:spcPts val="1000"/>
              </a:spcBef>
              <a:spcAft>
                <a:spcPts val="0"/>
              </a:spcAft>
              <a:buClr>
                <a:schemeClr val="lt2"/>
              </a:buClr>
              <a:buSzPts val="1100"/>
              <a:buFont typeface="Arial"/>
              <a:buNone/>
            </a:pPr>
            <a:r>
              <a:rPr lang="en-US" sz="1400"/>
              <a:t>Email: sadjadi@cs.fiu.edu </a:t>
            </a:r>
            <a:endParaRPr sz="1400"/>
          </a:p>
          <a:p>
            <a:pPr indent="0" lvl="0" marL="457200" rtl="0" algn="l">
              <a:lnSpc>
                <a:spcPct val="100000"/>
              </a:lnSpc>
              <a:spcBef>
                <a:spcPts val="1000"/>
              </a:spcBef>
              <a:spcAft>
                <a:spcPts val="0"/>
              </a:spcAft>
              <a:buClr>
                <a:schemeClr val="lt2"/>
              </a:buClr>
              <a:buSzPts val="1100"/>
              <a:buFont typeface="Arial"/>
              <a:buNone/>
            </a:pPr>
            <a:r>
              <a:t/>
            </a:r>
            <a:endParaRPr/>
          </a:p>
          <a:p>
            <a:pPr indent="0" lvl="0" marL="457200" rtl="0" algn="l">
              <a:lnSpc>
                <a:spcPct val="100000"/>
              </a:lnSpc>
              <a:spcBef>
                <a:spcPts val="1000"/>
              </a:spcBef>
              <a:spcAft>
                <a:spcPts val="0"/>
              </a:spcAft>
              <a:buClr>
                <a:schemeClr val="lt2"/>
              </a:buClr>
              <a:buSzPts val="1100"/>
              <a:buFont typeface="Arial"/>
              <a:buNone/>
            </a:pPr>
            <a:r>
              <a:t/>
            </a:r>
            <a:endParaRPr/>
          </a:p>
          <a:p>
            <a:pPr indent="0" lvl="0" marL="457200" rtl="0" algn="l">
              <a:lnSpc>
                <a:spcPct val="100000"/>
              </a:lnSpc>
              <a:spcBef>
                <a:spcPts val="1000"/>
              </a:spcBef>
              <a:spcAft>
                <a:spcPts val="0"/>
              </a:spcAft>
              <a:buClr>
                <a:schemeClr val="lt2"/>
              </a:buClr>
              <a:buSzPts val="1100"/>
              <a:buFont typeface="Arial"/>
              <a:buNone/>
            </a:pPr>
            <a:r>
              <a:t/>
            </a:r>
            <a:endParaRPr/>
          </a:p>
          <a:p>
            <a:pPr indent="0" lvl="0" marL="457200" rtl="0" algn="l">
              <a:lnSpc>
                <a:spcPct val="100000"/>
              </a:lnSpc>
              <a:spcBef>
                <a:spcPts val="1000"/>
              </a:spcBef>
              <a:spcAft>
                <a:spcPts val="0"/>
              </a:spcAft>
              <a:buNone/>
            </a:pPr>
            <a:r>
              <a:t/>
            </a:r>
            <a:endParaRPr/>
          </a:p>
        </p:txBody>
      </p:sp>
    </p:spTree>
  </p:cSld>
  <p:clrMapOvr>
    <a:masterClrMapping/>
  </p:clrMapOvr>
</p:sld>
</file>

<file path=ppt/theme/theme1.xml><?xml version="1.0" encoding="utf-8"?>
<a:theme xmlns:a="http://schemas.openxmlformats.org/drawingml/2006/main" xmlns:r="http://schemas.openxmlformats.org/officeDocument/2006/relationships" name="Blue MITRE">
  <a:themeElements>
    <a:clrScheme name="DB_theme">
      <a:dk1>
        <a:srgbClr val="E6E6E6"/>
      </a:dk1>
      <a:lt1>
        <a:srgbClr val="0D2541"/>
      </a:lt1>
      <a:dk2>
        <a:srgbClr val="FFFFFF"/>
      </a:dk2>
      <a:lt2>
        <a:srgbClr val="000000"/>
      </a:lt2>
      <a:accent1>
        <a:srgbClr val="8FD8F8"/>
      </a:accent1>
      <a:accent2>
        <a:srgbClr val="FEFB00"/>
      </a:accent2>
      <a:accent3>
        <a:srgbClr val="488DC9"/>
      </a:accent3>
      <a:accent4>
        <a:srgbClr val="4FB96E"/>
      </a:accent4>
      <a:accent5>
        <a:srgbClr val="FF6D2B"/>
      </a:accent5>
      <a:accent6>
        <a:srgbClr val="8E7FB9"/>
      </a:accent6>
      <a:hlink>
        <a:srgbClr val="0068DA"/>
      </a:hlink>
      <a:folHlink>
        <a:srgbClr val="FF2D55"/>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2022-08-26T15:54:43Z</dcterms:created>
  <dc:creator>Luis F Robaina</dc:creator>
</cp:coreProperties>
</file>