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Lst>
  <p:sldSz cy="32918400" cx="43891200"/>
  <p:notesSz cx="20104100" cy="1508125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6286">
          <p15:clr>
            <a:srgbClr val="A4A3A4"/>
          </p15:clr>
        </p15:guide>
        <p15:guide id="2" pos="4716">
          <p15:clr>
            <a:srgbClr val="A4A3A4"/>
          </p15:clr>
        </p15:guide>
      </p15:sldGuideLst>
    </p:ext>
    <p:ext uri="http://customooxmlschemas.google.com/">
      <go:slidesCustomData xmlns:go="http://customooxmlschemas.google.com/" r:id="rId8" roundtripDataSignature="AMtx7miN0cvNrPEEBWH1FNwYTh2MVaMI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1C3EA25-E0AA-47A8-B920-C2C79B63DF5F}">
  <a:tblStyle styleId="{C1C3EA25-E0AA-47A8-B920-C2C79B63DF5F}" styleName="Table_0">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6286" orient="horz"/>
        <p:guide pos="4716"/>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349939" y="1131075"/>
            <a:ext cx="13406100" cy="5655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2010400" y="7163575"/>
            <a:ext cx="16083275" cy="678655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p1:notes"/>
          <p:cNvSpPr txBox="1"/>
          <p:nvPr>
            <p:ph idx="1" type="body"/>
          </p:nvPr>
        </p:nvSpPr>
        <p:spPr>
          <a:xfrm>
            <a:off x="2010400" y="7163575"/>
            <a:ext cx="16083275" cy="67865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 name="Google Shape;41;p1:notes"/>
          <p:cNvSpPr/>
          <p:nvPr>
            <p:ph idx="2" type="sldImg"/>
          </p:nvPr>
        </p:nvSpPr>
        <p:spPr>
          <a:xfrm>
            <a:off x="3349939" y="1131075"/>
            <a:ext cx="13406100" cy="5655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11" name="Shape 11"/>
        <p:cNvGrpSpPr/>
        <p:nvPr/>
      </p:nvGrpSpPr>
      <p:grpSpPr>
        <a:xfrm>
          <a:off x="0" y="0"/>
          <a:ext cx="0" cy="0"/>
          <a:chOff x="0" y="0"/>
          <a:chExt cx="0" cy="0"/>
        </a:xfrm>
      </p:grpSpPr>
      <p:sp>
        <p:nvSpPr>
          <p:cNvPr id="12" name="Google Shape;12;p3"/>
          <p:cNvSpPr txBox="1"/>
          <p:nvPr>
            <p:ph idx="11" type="ftr"/>
          </p:nvPr>
        </p:nvSpPr>
        <p:spPr>
          <a:xfrm>
            <a:off x="14923008" y="30614113"/>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13" name="Google Shape;13;p3"/>
          <p:cNvSpPr txBox="1"/>
          <p:nvPr>
            <p:ph idx="10" type="dt"/>
          </p:nvPr>
        </p:nvSpPr>
        <p:spPr>
          <a:xfrm>
            <a:off x="2194560" y="30614113"/>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14" name="Google Shape;14;p3"/>
          <p:cNvSpPr txBox="1"/>
          <p:nvPr>
            <p:ph idx="12" type="sldNum"/>
          </p:nvPr>
        </p:nvSpPr>
        <p:spPr>
          <a:xfrm>
            <a:off x="31601666" y="30614113"/>
            <a:ext cx="10095000" cy="6003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 name="Shape 15"/>
        <p:cNvGrpSpPr/>
        <p:nvPr/>
      </p:nvGrpSpPr>
      <p:grpSpPr>
        <a:xfrm>
          <a:off x="0" y="0"/>
          <a:ext cx="0" cy="0"/>
          <a:chOff x="0" y="0"/>
          <a:chExt cx="0" cy="0"/>
        </a:xfrm>
      </p:grpSpPr>
      <p:sp>
        <p:nvSpPr>
          <p:cNvPr id="16" name="Google Shape;16;p4"/>
          <p:cNvSpPr txBox="1"/>
          <p:nvPr>
            <p:ph type="ctrTitle"/>
          </p:nvPr>
        </p:nvSpPr>
        <p:spPr>
          <a:xfrm>
            <a:off x="3291839" y="10204703"/>
            <a:ext cx="37307400" cy="691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17" name="Google Shape;17;p4"/>
          <p:cNvSpPr txBox="1"/>
          <p:nvPr>
            <p:ph idx="1" type="subTitle"/>
          </p:nvPr>
        </p:nvSpPr>
        <p:spPr>
          <a:xfrm>
            <a:off x="6583680" y="18434304"/>
            <a:ext cx="30723900" cy="82296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18" name="Google Shape;18;p4"/>
          <p:cNvSpPr txBox="1"/>
          <p:nvPr>
            <p:ph idx="11" type="ftr"/>
          </p:nvPr>
        </p:nvSpPr>
        <p:spPr>
          <a:xfrm>
            <a:off x="14923008" y="30614113"/>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19" name="Google Shape;19;p4"/>
          <p:cNvSpPr txBox="1"/>
          <p:nvPr>
            <p:ph idx="10" type="dt"/>
          </p:nvPr>
        </p:nvSpPr>
        <p:spPr>
          <a:xfrm>
            <a:off x="2194560" y="30614113"/>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20" name="Google Shape;20;p4"/>
          <p:cNvSpPr txBox="1"/>
          <p:nvPr>
            <p:ph idx="12" type="sldNum"/>
          </p:nvPr>
        </p:nvSpPr>
        <p:spPr>
          <a:xfrm>
            <a:off x="31601666" y="30614113"/>
            <a:ext cx="10095000" cy="6003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1" name="Shape 21"/>
        <p:cNvGrpSpPr/>
        <p:nvPr/>
      </p:nvGrpSpPr>
      <p:grpSpPr>
        <a:xfrm>
          <a:off x="0" y="0"/>
          <a:ext cx="0" cy="0"/>
          <a:chOff x="0" y="0"/>
          <a:chExt cx="0" cy="0"/>
        </a:xfrm>
      </p:grpSpPr>
      <p:sp>
        <p:nvSpPr>
          <p:cNvPr id="22" name="Google Shape;22;p5"/>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23" name="Google Shape;23;p5"/>
          <p:cNvSpPr txBox="1"/>
          <p:nvPr>
            <p:ph idx="1" type="body"/>
          </p:nvPr>
        </p:nvSpPr>
        <p:spPr>
          <a:xfrm>
            <a:off x="2194560" y="7571231"/>
            <a:ext cx="39502200" cy="21726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3100"/>
              <a:buNone/>
              <a:defRPr/>
            </a:lvl1pPr>
            <a:lvl2pPr indent="-228600" lvl="1" marL="914400" algn="l">
              <a:lnSpc>
                <a:spcPct val="100000"/>
              </a:lnSpc>
              <a:spcBef>
                <a:spcPts val="0"/>
              </a:spcBef>
              <a:spcAft>
                <a:spcPts val="0"/>
              </a:spcAft>
              <a:buSzPts val="3100"/>
              <a:buNone/>
              <a:defRPr/>
            </a:lvl2pPr>
            <a:lvl3pPr indent="-228600" lvl="2" marL="1371600" algn="l">
              <a:lnSpc>
                <a:spcPct val="100000"/>
              </a:lnSpc>
              <a:spcBef>
                <a:spcPts val="0"/>
              </a:spcBef>
              <a:spcAft>
                <a:spcPts val="0"/>
              </a:spcAft>
              <a:buSzPts val="3100"/>
              <a:buNone/>
              <a:defRPr/>
            </a:lvl3pPr>
            <a:lvl4pPr indent="-228600" lvl="3" marL="1828800" algn="l">
              <a:lnSpc>
                <a:spcPct val="100000"/>
              </a:lnSpc>
              <a:spcBef>
                <a:spcPts val="0"/>
              </a:spcBef>
              <a:spcAft>
                <a:spcPts val="0"/>
              </a:spcAft>
              <a:buSzPts val="3100"/>
              <a:buNone/>
              <a:defRPr/>
            </a:lvl4pPr>
            <a:lvl5pPr indent="-228600" lvl="4" marL="2286000" algn="l">
              <a:lnSpc>
                <a:spcPct val="100000"/>
              </a:lnSpc>
              <a:spcBef>
                <a:spcPts val="0"/>
              </a:spcBef>
              <a:spcAft>
                <a:spcPts val="0"/>
              </a:spcAft>
              <a:buSzPts val="3100"/>
              <a:buNone/>
              <a:defRPr/>
            </a:lvl5pPr>
            <a:lvl6pPr indent="-228600" lvl="5" marL="2743200" algn="l">
              <a:lnSpc>
                <a:spcPct val="100000"/>
              </a:lnSpc>
              <a:spcBef>
                <a:spcPts val="0"/>
              </a:spcBef>
              <a:spcAft>
                <a:spcPts val="0"/>
              </a:spcAft>
              <a:buSzPts val="3100"/>
              <a:buNone/>
              <a:defRPr/>
            </a:lvl6pPr>
            <a:lvl7pPr indent="-228600" lvl="6" marL="3200400" algn="l">
              <a:lnSpc>
                <a:spcPct val="100000"/>
              </a:lnSpc>
              <a:spcBef>
                <a:spcPts val="0"/>
              </a:spcBef>
              <a:spcAft>
                <a:spcPts val="0"/>
              </a:spcAft>
              <a:buSzPts val="3100"/>
              <a:buNone/>
              <a:defRPr/>
            </a:lvl7pPr>
            <a:lvl8pPr indent="-228600" lvl="7" marL="3657600" algn="l">
              <a:lnSpc>
                <a:spcPct val="100000"/>
              </a:lnSpc>
              <a:spcBef>
                <a:spcPts val="0"/>
              </a:spcBef>
              <a:spcAft>
                <a:spcPts val="0"/>
              </a:spcAft>
              <a:buSzPts val="3100"/>
              <a:buNone/>
              <a:defRPr/>
            </a:lvl8pPr>
            <a:lvl9pPr indent="-228600" lvl="8" marL="4114800" algn="l">
              <a:lnSpc>
                <a:spcPct val="100000"/>
              </a:lnSpc>
              <a:spcBef>
                <a:spcPts val="0"/>
              </a:spcBef>
              <a:spcAft>
                <a:spcPts val="0"/>
              </a:spcAft>
              <a:buSzPts val="3100"/>
              <a:buNone/>
              <a:defRPr/>
            </a:lvl9pPr>
          </a:lstStyle>
          <a:p/>
        </p:txBody>
      </p:sp>
      <p:sp>
        <p:nvSpPr>
          <p:cNvPr id="24" name="Google Shape;24;p5"/>
          <p:cNvSpPr txBox="1"/>
          <p:nvPr>
            <p:ph idx="11" type="ftr"/>
          </p:nvPr>
        </p:nvSpPr>
        <p:spPr>
          <a:xfrm>
            <a:off x="14923008" y="30614113"/>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25" name="Google Shape;25;p5"/>
          <p:cNvSpPr txBox="1"/>
          <p:nvPr>
            <p:ph idx="10" type="dt"/>
          </p:nvPr>
        </p:nvSpPr>
        <p:spPr>
          <a:xfrm>
            <a:off x="2194560" y="30614113"/>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26" name="Google Shape;26;p5"/>
          <p:cNvSpPr txBox="1"/>
          <p:nvPr>
            <p:ph idx="12" type="sldNum"/>
          </p:nvPr>
        </p:nvSpPr>
        <p:spPr>
          <a:xfrm>
            <a:off x="31601666" y="30614113"/>
            <a:ext cx="10095000" cy="6003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7" name="Shape 27"/>
        <p:cNvGrpSpPr/>
        <p:nvPr/>
      </p:nvGrpSpPr>
      <p:grpSpPr>
        <a:xfrm>
          <a:off x="0" y="0"/>
          <a:ext cx="0" cy="0"/>
          <a:chOff x="0" y="0"/>
          <a:chExt cx="0" cy="0"/>
        </a:xfrm>
      </p:grpSpPr>
      <p:sp>
        <p:nvSpPr>
          <p:cNvPr id="28" name="Google Shape;28;p6"/>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29" name="Google Shape;29;p6"/>
          <p:cNvSpPr txBox="1"/>
          <p:nvPr>
            <p:ph idx="1" type="body"/>
          </p:nvPr>
        </p:nvSpPr>
        <p:spPr>
          <a:xfrm>
            <a:off x="2194560" y="7571231"/>
            <a:ext cx="19092600" cy="21726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3100"/>
              <a:buNone/>
              <a:defRPr/>
            </a:lvl1pPr>
            <a:lvl2pPr indent="-228600" lvl="1" marL="914400" algn="l">
              <a:lnSpc>
                <a:spcPct val="100000"/>
              </a:lnSpc>
              <a:spcBef>
                <a:spcPts val="0"/>
              </a:spcBef>
              <a:spcAft>
                <a:spcPts val="0"/>
              </a:spcAft>
              <a:buSzPts val="3100"/>
              <a:buNone/>
              <a:defRPr/>
            </a:lvl2pPr>
            <a:lvl3pPr indent="-228600" lvl="2" marL="1371600" algn="l">
              <a:lnSpc>
                <a:spcPct val="100000"/>
              </a:lnSpc>
              <a:spcBef>
                <a:spcPts val="0"/>
              </a:spcBef>
              <a:spcAft>
                <a:spcPts val="0"/>
              </a:spcAft>
              <a:buSzPts val="3100"/>
              <a:buNone/>
              <a:defRPr/>
            </a:lvl3pPr>
            <a:lvl4pPr indent="-228600" lvl="3" marL="1828800" algn="l">
              <a:lnSpc>
                <a:spcPct val="100000"/>
              </a:lnSpc>
              <a:spcBef>
                <a:spcPts val="0"/>
              </a:spcBef>
              <a:spcAft>
                <a:spcPts val="0"/>
              </a:spcAft>
              <a:buSzPts val="3100"/>
              <a:buNone/>
              <a:defRPr/>
            </a:lvl4pPr>
            <a:lvl5pPr indent="-228600" lvl="4" marL="2286000" algn="l">
              <a:lnSpc>
                <a:spcPct val="100000"/>
              </a:lnSpc>
              <a:spcBef>
                <a:spcPts val="0"/>
              </a:spcBef>
              <a:spcAft>
                <a:spcPts val="0"/>
              </a:spcAft>
              <a:buSzPts val="3100"/>
              <a:buNone/>
              <a:defRPr/>
            </a:lvl5pPr>
            <a:lvl6pPr indent="-228600" lvl="5" marL="2743200" algn="l">
              <a:lnSpc>
                <a:spcPct val="100000"/>
              </a:lnSpc>
              <a:spcBef>
                <a:spcPts val="0"/>
              </a:spcBef>
              <a:spcAft>
                <a:spcPts val="0"/>
              </a:spcAft>
              <a:buSzPts val="3100"/>
              <a:buNone/>
              <a:defRPr/>
            </a:lvl6pPr>
            <a:lvl7pPr indent="-228600" lvl="6" marL="3200400" algn="l">
              <a:lnSpc>
                <a:spcPct val="100000"/>
              </a:lnSpc>
              <a:spcBef>
                <a:spcPts val="0"/>
              </a:spcBef>
              <a:spcAft>
                <a:spcPts val="0"/>
              </a:spcAft>
              <a:buSzPts val="3100"/>
              <a:buNone/>
              <a:defRPr/>
            </a:lvl7pPr>
            <a:lvl8pPr indent="-228600" lvl="7" marL="3657600" algn="l">
              <a:lnSpc>
                <a:spcPct val="100000"/>
              </a:lnSpc>
              <a:spcBef>
                <a:spcPts val="0"/>
              </a:spcBef>
              <a:spcAft>
                <a:spcPts val="0"/>
              </a:spcAft>
              <a:buSzPts val="3100"/>
              <a:buNone/>
              <a:defRPr/>
            </a:lvl8pPr>
            <a:lvl9pPr indent="-228600" lvl="8" marL="4114800" algn="l">
              <a:lnSpc>
                <a:spcPct val="100000"/>
              </a:lnSpc>
              <a:spcBef>
                <a:spcPts val="0"/>
              </a:spcBef>
              <a:spcAft>
                <a:spcPts val="0"/>
              </a:spcAft>
              <a:buSzPts val="3100"/>
              <a:buNone/>
              <a:defRPr/>
            </a:lvl9pPr>
          </a:lstStyle>
          <a:p/>
        </p:txBody>
      </p:sp>
      <p:sp>
        <p:nvSpPr>
          <p:cNvPr id="30" name="Google Shape;30;p6"/>
          <p:cNvSpPr txBox="1"/>
          <p:nvPr>
            <p:ph idx="2" type="body"/>
          </p:nvPr>
        </p:nvSpPr>
        <p:spPr>
          <a:xfrm>
            <a:off x="22603967" y="7571231"/>
            <a:ext cx="19092600" cy="21726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3100"/>
              <a:buNone/>
              <a:defRPr/>
            </a:lvl1pPr>
            <a:lvl2pPr indent="-228600" lvl="1" marL="914400" algn="l">
              <a:lnSpc>
                <a:spcPct val="100000"/>
              </a:lnSpc>
              <a:spcBef>
                <a:spcPts val="0"/>
              </a:spcBef>
              <a:spcAft>
                <a:spcPts val="0"/>
              </a:spcAft>
              <a:buSzPts val="3100"/>
              <a:buNone/>
              <a:defRPr/>
            </a:lvl2pPr>
            <a:lvl3pPr indent="-228600" lvl="2" marL="1371600" algn="l">
              <a:lnSpc>
                <a:spcPct val="100000"/>
              </a:lnSpc>
              <a:spcBef>
                <a:spcPts val="0"/>
              </a:spcBef>
              <a:spcAft>
                <a:spcPts val="0"/>
              </a:spcAft>
              <a:buSzPts val="3100"/>
              <a:buNone/>
              <a:defRPr/>
            </a:lvl3pPr>
            <a:lvl4pPr indent="-228600" lvl="3" marL="1828800" algn="l">
              <a:lnSpc>
                <a:spcPct val="100000"/>
              </a:lnSpc>
              <a:spcBef>
                <a:spcPts val="0"/>
              </a:spcBef>
              <a:spcAft>
                <a:spcPts val="0"/>
              </a:spcAft>
              <a:buSzPts val="3100"/>
              <a:buNone/>
              <a:defRPr/>
            </a:lvl4pPr>
            <a:lvl5pPr indent="-228600" lvl="4" marL="2286000" algn="l">
              <a:lnSpc>
                <a:spcPct val="100000"/>
              </a:lnSpc>
              <a:spcBef>
                <a:spcPts val="0"/>
              </a:spcBef>
              <a:spcAft>
                <a:spcPts val="0"/>
              </a:spcAft>
              <a:buSzPts val="3100"/>
              <a:buNone/>
              <a:defRPr/>
            </a:lvl5pPr>
            <a:lvl6pPr indent="-228600" lvl="5" marL="2743200" algn="l">
              <a:lnSpc>
                <a:spcPct val="100000"/>
              </a:lnSpc>
              <a:spcBef>
                <a:spcPts val="0"/>
              </a:spcBef>
              <a:spcAft>
                <a:spcPts val="0"/>
              </a:spcAft>
              <a:buSzPts val="3100"/>
              <a:buNone/>
              <a:defRPr/>
            </a:lvl6pPr>
            <a:lvl7pPr indent="-228600" lvl="6" marL="3200400" algn="l">
              <a:lnSpc>
                <a:spcPct val="100000"/>
              </a:lnSpc>
              <a:spcBef>
                <a:spcPts val="0"/>
              </a:spcBef>
              <a:spcAft>
                <a:spcPts val="0"/>
              </a:spcAft>
              <a:buSzPts val="3100"/>
              <a:buNone/>
              <a:defRPr/>
            </a:lvl7pPr>
            <a:lvl8pPr indent="-228600" lvl="7" marL="3657600" algn="l">
              <a:lnSpc>
                <a:spcPct val="100000"/>
              </a:lnSpc>
              <a:spcBef>
                <a:spcPts val="0"/>
              </a:spcBef>
              <a:spcAft>
                <a:spcPts val="0"/>
              </a:spcAft>
              <a:buSzPts val="3100"/>
              <a:buNone/>
              <a:defRPr/>
            </a:lvl8pPr>
            <a:lvl9pPr indent="-228600" lvl="8" marL="4114800" algn="l">
              <a:lnSpc>
                <a:spcPct val="100000"/>
              </a:lnSpc>
              <a:spcBef>
                <a:spcPts val="0"/>
              </a:spcBef>
              <a:spcAft>
                <a:spcPts val="0"/>
              </a:spcAft>
              <a:buSzPts val="3100"/>
              <a:buNone/>
              <a:defRPr/>
            </a:lvl9pPr>
          </a:lstStyle>
          <a:p/>
        </p:txBody>
      </p:sp>
      <p:sp>
        <p:nvSpPr>
          <p:cNvPr id="31" name="Google Shape;31;p6"/>
          <p:cNvSpPr txBox="1"/>
          <p:nvPr>
            <p:ph idx="11" type="ftr"/>
          </p:nvPr>
        </p:nvSpPr>
        <p:spPr>
          <a:xfrm>
            <a:off x="14923008" y="30614113"/>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32" name="Google Shape;32;p6"/>
          <p:cNvSpPr txBox="1"/>
          <p:nvPr>
            <p:ph idx="10" type="dt"/>
          </p:nvPr>
        </p:nvSpPr>
        <p:spPr>
          <a:xfrm>
            <a:off x="2194560" y="30614113"/>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33" name="Google Shape;33;p6"/>
          <p:cNvSpPr txBox="1"/>
          <p:nvPr>
            <p:ph idx="12" type="sldNum"/>
          </p:nvPr>
        </p:nvSpPr>
        <p:spPr>
          <a:xfrm>
            <a:off x="31601666" y="30614113"/>
            <a:ext cx="10095000" cy="6003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4" name="Shape 34"/>
        <p:cNvGrpSpPr/>
        <p:nvPr/>
      </p:nvGrpSpPr>
      <p:grpSpPr>
        <a:xfrm>
          <a:off x="0" y="0"/>
          <a:ext cx="0" cy="0"/>
          <a:chOff x="0" y="0"/>
          <a:chExt cx="0" cy="0"/>
        </a:xfrm>
      </p:grpSpPr>
      <p:sp>
        <p:nvSpPr>
          <p:cNvPr id="35" name="Google Shape;35;p7"/>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36" name="Google Shape;36;p7"/>
          <p:cNvSpPr txBox="1"/>
          <p:nvPr>
            <p:ph idx="11" type="ftr"/>
          </p:nvPr>
        </p:nvSpPr>
        <p:spPr>
          <a:xfrm>
            <a:off x="14923008" y="30614113"/>
            <a:ext cx="14045100" cy="16458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37" name="Google Shape;37;p7"/>
          <p:cNvSpPr txBox="1"/>
          <p:nvPr>
            <p:ph idx="10" type="dt"/>
          </p:nvPr>
        </p:nvSpPr>
        <p:spPr>
          <a:xfrm>
            <a:off x="2194560" y="30614113"/>
            <a:ext cx="10095000" cy="1645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3100"/>
              <a:buNone/>
              <a:defRPr>
                <a:solidFill>
                  <a:srgbClr val="888888"/>
                </a:solidFill>
              </a:defRPr>
            </a:lvl1pPr>
            <a:lvl2pPr lvl="1" algn="l">
              <a:lnSpc>
                <a:spcPct val="100000"/>
              </a:lnSpc>
              <a:spcBef>
                <a:spcPts val="0"/>
              </a:spcBef>
              <a:spcAft>
                <a:spcPts val="0"/>
              </a:spcAft>
              <a:buSzPts val="3100"/>
              <a:buNone/>
              <a:defRPr/>
            </a:lvl2pPr>
            <a:lvl3pPr lvl="2" algn="l">
              <a:lnSpc>
                <a:spcPct val="100000"/>
              </a:lnSpc>
              <a:spcBef>
                <a:spcPts val="0"/>
              </a:spcBef>
              <a:spcAft>
                <a:spcPts val="0"/>
              </a:spcAft>
              <a:buSzPts val="3100"/>
              <a:buNone/>
              <a:defRPr/>
            </a:lvl3pPr>
            <a:lvl4pPr lvl="3" algn="l">
              <a:lnSpc>
                <a:spcPct val="100000"/>
              </a:lnSpc>
              <a:spcBef>
                <a:spcPts val="0"/>
              </a:spcBef>
              <a:spcAft>
                <a:spcPts val="0"/>
              </a:spcAft>
              <a:buSzPts val="3100"/>
              <a:buNone/>
              <a:defRPr/>
            </a:lvl4pPr>
            <a:lvl5pPr lvl="4" algn="l">
              <a:lnSpc>
                <a:spcPct val="100000"/>
              </a:lnSpc>
              <a:spcBef>
                <a:spcPts val="0"/>
              </a:spcBef>
              <a:spcAft>
                <a:spcPts val="0"/>
              </a:spcAft>
              <a:buSzPts val="3100"/>
              <a:buNone/>
              <a:defRPr/>
            </a:lvl5pPr>
            <a:lvl6pPr lvl="5" algn="l">
              <a:lnSpc>
                <a:spcPct val="100000"/>
              </a:lnSpc>
              <a:spcBef>
                <a:spcPts val="0"/>
              </a:spcBef>
              <a:spcAft>
                <a:spcPts val="0"/>
              </a:spcAft>
              <a:buSzPts val="3100"/>
              <a:buNone/>
              <a:defRPr/>
            </a:lvl6pPr>
            <a:lvl7pPr lvl="6" algn="l">
              <a:lnSpc>
                <a:spcPct val="100000"/>
              </a:lnSpc>
              <a:spcBef>
                <a:spcPts val="0"/>
              </a:spcBef>
              <a:spcAft>
                <a:spcPts val="0"/>
              </a:spcAft>
              <a:buSzPts val="3100"/>
              <a:buNone/>
              <a:defRPr/>
            </a:lvl7pPr>
            <a:lvl8pPr lvl="7" algn="l">
              <a:lnSpc>
                <a:spcPct val="100000"/>
              </a:lnSpc>
              <a:spcBef>
                <a:spcPts val="0"/>
              </a:spcBef>
              <a:spcAft>
                <a:spcPts val="0"/>
              </a:spcAft>
              <a:buSzPts val="3100"/>
              <a:buNone/>
              <a:defRPr/>
            </a:lvl8pPr>
            <a:lvl9pPr lvl="8" algn="l">
              <a:lnSpc>
                <a:spcPct val="100000"/>
              </a:lnSpc>
              <a:spcBef>
                <a:spcPts val="0"/>
              </a:spcBef>
              <a:spcAft>
                <a:spcPts val="0"/>
              </a:spcAft>
              <a:buSzPts val="3100"/>
              <a:buNone/>
              <a:defRPr/>
            </a:lvl9pPr>
          </a:lstStyle>
          <a:p/>
        </p:txBody>
      </p:sp>
      <p:sp>
        <p:nvSpPr>
          <p:cNvPr id="38" name="Google Shape;38;p7"/>
          <p:cNvSpPr txBox="1"/>
          <p:nvPr>
            <p:ph idx="12" type="sldNum"/>
          </p:nvPr>
        </p:nvSpPr>
        <p:spPr>
          <a:xfrm>
            <a:off x="31601666" y="30614113"/>
            <a:ext cx="10095000" cy="6003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2194560" y="1316736"/>
            <a:ext cx="39502200" cy="52668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Arial"/>
                <a:ea typeface="Arial"/>
                <a:cs typeface="Arial"/>
                <a:sym typeface="Arial"/>
              </a:defRPr>
            </a:lvl9pPr>
          </a:lstStyle>
          <a:p/>
        </p:txBody>
      </p:sp>
      <p:sp>
        <p:nvSpPr>
          <p:cNvPr id="7" name="Google Shape;7;p2"/>
          <p:cNvSpPr txBox="1"/>
          <p:nvPr>
            <p:ph idx="1" type="body"/>
          </p:nvPr>
        </p:nvSpPr>
        <p:spPr>
          <a:xfrm>
            <a:off x="2194560" y="7571231"/>
            <a:ext cx="39502200" cy="217260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3100"/>
              <a:buFont typeface="Arial"/>
              <a:buNone/>
              <a:defRPr b="0" i="0" sz="3900" u="none" cap="none" strike="noStrike">
                <a:solidFill>
                  <a:srgbClr val="000000"/>
                </a:solidFill>
                <a:latin typeface="Calibri"/>
                <a:ea typeface="Calibri"/>
                <a:cs typeface="Calibri"/>
                <a:sym typeface="Calibri"/>
              </a:defRPr>
            </a:lvl9pPr>
          </a:lstStyle>
          <a:p/>
        </p:txBody>
      </p:sp>
      <p:sp>
        <p:nvSpPr>
          <p:cNvPr id="8" name="Google Shape;8;p2"/>
          <p:cNvSpPr txBox="1"/>
          <p:nvPr>
            <p:ph idx="11" type="ftr"/>
          </p:nvPr>
        </p:nvSpPr>
        <p:spPr>
          <a:xfrm>
            <a:off x="14923008" y="30614113"/>
            <a:ext cx="14045100" cy="16458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3100"/>
              <a:buFont typeface="Arial"/>
              <a:buNone/>
              <a:defRPr b="0" i="0" sz="3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9pPr>
          </a:lstStyle>
          <a:p/>
        </p:txBody>
      </p:sp>
      <p:sp>
        <p:nvSpPr>
          <p:cNvPr id="9" name="Google Shape;9;p2"/>
          <p:cNvSpPr txBox="1"/>
          <p:nvPr>
            <p:ph idx="10" type="dt"/>
          </p:nvPr>
        </p:nvSpPr>
        <p:spPr>
          <a:xfrm>
            <a:off x="2194560" y="30614113"/>
            <a:ext cx="10095000" cy="16458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3100"/>
              <a:buFont typeface="Arial"/>
              <a:buNone/>
              <a:defRPr b="0" i="0" sz="3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3100"/>
              <a:buFont typeface="Arial"/>
              <a:buNone/>
              <a:defRPr b="0" i="0" sz="39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31601666" y="30614113"/>
            <a:ext cx="10095000" cy="6003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3900"/>
              <a:buFont typeface="Arial"/>
              <a:buNone/>
              <a:defRPr b="0" i="0" sz="3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8.png"/><Relationship Id="rId13" Type="http://schemas.openxmlformats.org/officeDocument/2006/relationships/image" Target="../media/image16.png"/><Relationship Id="rId12"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jpg"/><Relationship Id="rId9" Type="http://schemas.openxmlformats.org/officeDocument/2006/relationships/image" Target="../media/image10.png"/><Relationship Id="rId15" Type="http://schemas.openxmlformats.org/officeDocument/2006/relationships/image" Target="../media/image13.png"/><Relationship Id="rId14" Type="http://schemas.openxmlformats.org/officeDocument/2006/relationships/image" Target="../media/image9.png"/><Relationship Id="rId17" Type="http://schemas.openxmlformats.org/officeDocument/2006/relationships/image" Target="../media/image12.png"/><Relationship Id="rId16" Type="http://schemas.openxmlformats.org/officeDocument/2006/relationships/image" Target="../media/image3.png"/><Relationship Id="rId5" Type="http://schemas.openxmlformats.org/officeDocument/2006/relationships/image" Target="../media/image11.jpg"/><Relationship Id="rId6" Type="http://schemas.openxmlformats.org/officeDocument/2006/relationships/image" Target="../media/image4.jpg"/><Relationship Id="rId7" Type="http://schemas.openxmlformats.org/officeDocument/2006/relationships/image" Target="../media/image6.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2" name="Shape 42"/>
        <p:cNvGrpSpPr/>
        <p:nvPr/>
      </p:nvGrpSpPr>
      <p:grpSpPr>
        <a:xfrm>
          <a:off x="0" y="0"/>
          <a:ext cx="0" cy="0"/>
          <a:chOff x="0" y="0"/>
          <a:chExt cx="0" cy="0"/>
        </a:xfrm>
      </p:grpSpPr>
      <p:sp>
        <p:nvSpPr>
          <p:cNvPr id="43" name="Google Shape;43;p1"/>
          <p:cNvSpPr txBox="1"/>
          <p:nvPr/>
        </p:nvSpPr>
        <p:spPr>
          <a:xfrm>
            <a:off x="4384507" y="5022563"/>
            <a:ext cx="4116000" cy="465900"/>
          </a:xfrm>
          <a:prstGeom prst="rect">
            <a:avLst/>
          </a:prstGeom>
          <a:solidFill>
            <a:srgbClr val="000000"/>
          </a:solidFill>
          <a:ln>
            <a:noFill/>
          </a:ln>
        </p:spPr>
        <p:txBody>
          <a:bodyPr anchorCtr="0" anchor="t" bIns="0" lIns="0" spcFirstLastPara="1" rIns="0" wrap="square" tIns="19375">
            <a:spAutoFit/>
          </a:bodyPr>
          <a:lstStyle/>
          <a:p>
            <a:pPr indent="0" lvl="0" marL="12954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Problem</a:t>
            </a:r>
            <a:endParaRPr b="0" i="0" sz="2900" u="none" cap="none" strike="noStrike">
              <a:solidFill>
                <a:schemeClr val="dk1"/>
              </a:solidFill>
              <a:latin typeface="Arial"/>
              <a:ea typeface="Arial"/>
              <a:cs typeface="Arial"/>
              <a:sym typeface="Arial"/>
            </a:endParaRPr>
          </a:p>
        </p:txBody>
      </p:sp>
      <p:sp>
        <p:nvSpPr>
          <p:cNvPr id="44" name="Google Shape;44;p1"/>
          <p:cNvSpPr txBox="1"/>
          <p:nvPr/>
        </p:nvSpPr>
        <p:spPr>
          <a:xfrm>
            <a:off x="19852205" y="4957157"/>
            <a:ext cx="4116000" cy="465900"/>
          </a:xfrm>
          <a:prstGeom prst="rect">
            <a:avLst/>
          </a:prstGeom>
          <a:solidFill>
            <a:srgbClr val="000000"/>
          </a:solidFill>
          <a:ln>
            <a:noFill/>
          </a:ln>
        </p:spPr>
        <p:txBody>
          <a:bodyPr anchorCtr="0" anchor="t" bIns="0" lIns="0" spcFirstLastPara="1" rIns="0" wrap="square" tIns="19375">
            <a:spAutoFit/>
          </a:bodyPr>
          <a:lstStyle/>
          <a:p>
            <a:pPr indent="0" lvl="0" marL="6350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Current System</a:t>
            </a:r>
            <a:endParaRPr b="0" i="0" sz="2900" u="none" cap="none" strike="noStrike">
              <a:solidFill>
                <a:schemeClr val="dk1"/>
              </a:solidFill>
              <a:latin typeface="Arial"/>
              <a:ea typeface="Arial"/>
              <a:cs typeface="Arial"/>
              <a:sym typeface="Arial"/>
            </a:endParaRPr>
          </a:p>
        </p:txBody>
      </p:sp>
      <p:sp>
        <p:nvSpPr>
          <p:cNvPr id="45" name="Google Shape;45;p1"/>
          <p:cNvSpPr txBox="1"/>
          <p:nvPr/>
        </p:nvSpPr>
        <p:spPr>
          <a:xfrm>
            <a:off x="35602679" y="4749747"/>
            <a:ext cx="4116000" cy="465900"/>
          </a:xfrm>
          <a:prstGeom prst="rect">
            <a:avLst/>
          </a:prstGeom>
          <a:solidFill>
            <a:srgbClr val="000000"/>
          </a:solidFill>
          <a:ln>
            <a:noFill/>
          </a:ln>
        </p:spPr>
        <p:txBody>
          <a:bodyPr anchorCtr="0" anchor="t" bIns="0" lIns="0" spcFirstLastPara="1" rIns="0" wrap="square" tIns="19375">
            <a:spAutoFit/>
          </a:bodyPr>
          <a:lstStyle/>
          <a:p>
            <a:pPr indent="0" lvl="0" marL="7874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Requirements</a:t>
            </a:r>
            <a:endParaRPr b="0" i="0" sz="2900" u="none" cap="none" strike="noStrike">
              <a:solidFill>
                <a:schemeClr val="dk1"/>
              </a:solidFill>
              <a:latin typeface="Arial"/>
              <a:ea typeface="Arial"/>
              <a:cs typeface="Arial"/>
              <a:sym typeface="Arial"/>
            </a:endParaRPr>
          </a:p>
        </p:txBody>
      </p:sp>
      <p:sp>
        <p:nvSpPr>
          <p:cNvPr id="46" name="Google Shape;46;p1"/>
          <p:cNvSpPr txBox="1"/>
          <p:nvPr/>
        </p:nvSpPr>
        <p:spPr>
          <a:xfrm>
            <a:off x="4106682" y="11387545"/>
            <a:ext cx="4116000" cy="465900"/>
          </a:xfrm>
          <a:prstGeom prst="rect">
            <a:avLst/>
          </a:prstGeom>
          <a:solidFill>
            <a:srgbClr val="000000"/>
          </a:solidFill>
          <a:ln>
            <a:noFill/>
          </a:ln>
        </p:spPr>
        <p:txBody>
          <a:bodyPr anchorCtr="0" anchor="t" bIns="0" lIns="0" spcFirstLastPara="1" rIns="0" wrap="square" tIns="19375">
            <a:spAutoFit/>
          </a:bodyPr>
          <a:lstStyle/>
          <a:p>
            <a:pPr indent="0" lvl="0" marL="6858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System Design</a:t>
            </a:r>
            <a:endParaRPr b="0" i="0" sz="2900" u="none" cap="none" strike="noStrike">
              <a:solidFill>
                <a:schemeClr val="dk1"/>
              </a:solidFill>
              <a:latin typeface="Arial"/>
              <a:ea typeface="Arial"/>
              <a:cs typeface="Arial"/>
              <a:sym typeface="Arial"/>
            </a:endParaRPr>
          </a:p>
        </p:txBody>
      </p:sp>
      <p:sp>
        <p:nvSpPr>
          <p:cNvPr id="47" name="Google Shape;47;p1"/>
          <p:cNvSpPr txBox="1"/>
          <p:nvPr/>
        </p:nvSpPr>
        <p:spPr>
          <a:xfrm>
            <a:off x="19590865" y="12672241"/>
            <a:ext cx="4116000" cy="465900"/>
          </a:xfrm>
          <a:prstGeom prst="rect">
            <a:avLst/>
          </a:prstGeom>
          <a:solidFill>
            <a:srgbClr val="000000"/>
          </a:solidFill>
          <a:ln>
            <a:noFill/>
          </a:ln>
        </p:spPr>
        <p:txBody>
          <a:bodyPr anchorCtr="0" anchor="t" bIns="0" lIns="0" spcFirstLastPara="1" rIns="0" wrap="square" tIns="19375">
            <a:spAutoFit/>
          </a:bodyPr>
          <a:lstStyle/>
          <a:p>
            <a:pPr indent="0" lvl="0" marL="7747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Object Design</a:t>
            </a:r>
            <a:endParaRPr b="0" i="0" sz="2900" u="none" cap="none" strike="noStrike">
              <a:solidFill>
                <a:schemeClr val="dk1"/>
              </a:solidFill>
              <a:latin typeface="Arial"/>
              <a:ea typeface="Arial"/>
              <a:cs typeface="Arial"/>
              <a:sym typeface="Arial"/>
            </a:endParaRPr>
          </a:p>
        </p:txBody>
      </p:sp>
      <p:sp>
        <p:nvSpPr>
          <p:cNvPr id="48" name="Google Shape;48;p1"/>
          <p:cNvSpPr txBox="1"/>
          <p:nvPr/>
        </p:nvSpPr>
        <p:spPr>
          <a:xfrm>
            <a:off x="32606243" y="10435802"/>
            <a:ext cx="4116000" cy="465900"/>
          </a:xfrm>
          <a:prstGeom prst="rect">
            <a:avLst/>
          </a:prstGeom>
          <a:solidFill>
            <a:srgbClr val="000000"/>
          </a:solidFill>
          <a:ln>
            <a:noFill/>
          </a:ln>
        </p:spPr>
        <p:txBody>
          <a:bodyPr anchorCtr="0" anchor="t" bIns="0" lIns="0" spcFirstLastPara="1" rIns="0" wrap="square" tIns="19375">
            <a:spAutoFit/>
          </a:bodyPr>
          <a:lstStyle/>
          <a:p>
            <a:pPr indent="0" lvl="0" marL="6477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Implementation</a:t>
            </a:r>
            <a:endParaRPr b="0" i="0" sz="2900" u="none" cap="none" strike="noStrike">
              <a:solidFill>
                <a:schemeClr val="dk1"/>
              </a:solidFill>
              <a:latin typeface="Arial"/>
              <a:ea typeface="Arial"/>
              <a:cs typeface="Arial"/>
              <a:sym typeface="Arial"/>
            </a:endParaRPr>
          </a:p>
        </p:txBody>
      </p:sp>
      <p:sp>
        <p:nvSpPr>
          <p:cNvPr id="49" name="Google Shape;49;p1"/>
          <p:cNvSpPr txBox="1"/>
          <p:nvPr/>
        </p:nvSpPr>
        <p:spPr>
          <a:xfrm>
            <a:off x="4384507" y="20528784"/>
            <a:ext cx="4116000" cy="465900"/>
          </a:xfrm>
          <a:prstGeom prst="rect">
            <a:avLst/>
          </a:prstGeom>
          <a:solidFill>
            <a:srgbClr val="000000"/>
          </a:solidFill>
          <a:ln>
            <a:noFill/>
          </a:ln>
        </p:spPr>
        <p:txBody>
          <a:bodyPr anchorCtr="0" anchor="t" bIns="0" lIns="0" spcFirstLastPara="1" rIns="0" wrap="square" tIns="19375">
            <a:spAutoFit/>
          </a:bodyPr>
          <a:lstStyle/>
          <a:p>
            <a:pPr indent="0" lvl="0" marL="10287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Verification</a:t>
            </a:r>
            <a:endParaRPr b="0" i="0" sz="2900" u="none" cap="none" strike="noStrike">
              <a:solidFill>
                <a:schemeClr val="dk1"/>
              </a:solidFill>
              <a:latin typeface="Arial"/>
              <a:ea typeface="Arial"/>
              <a:cs typeface="Arial"/>
              <a:sym typeface="Arial"/>
            </a:endParaRPr>
          </a:p>
        </p:txBody>
      </p:sp>
      <p:sp>
        <p:nvSpPr>
          <p:cNvPr id="50" name="Google Shape;50;p1"/>
          <p:cNvSpPr txBox="1"/>
          <p:nvPr/>
        </p:nvSpPr>
        <p:spPr>
          <a:xfrm>
            <a:off x="19887592" y="21859134"/>
            <a:ext cx="4116000" cy="465900"/>
          </a:xfrm>
          <a:prstGeom prst="rect">
            <a:avLst/>
          </a:prstGeom>
          <a:solidFill>
            <a:srgbClr val="000000"/>
          </a:solidFill>
          <a:ln>
            <a:noFill/>
          </a:ln>
        </p:spPr>
        <p:txBody>
          <a:bodyPr anchorCtr="0" anchor="t" bIns="0" lIns="0" spcFirstLastPara="1" rIns="0" wrap="square" tIns="19375">
            <a:spAutoFit/>
          </a:bodyPr>
          <a:lstStyle/>
          <a:p>
            <a:pPr indent="0" lvl="0" marL="914400" marR="0" rtl="0" algn="l">
              <a:lnSpc>
                <a:spcPct val="100000"/>
              </a:lnSpc>
              <a:spcBef>
                <a:spcPts val="0"/>
              </a:spcBef>
              <a:spcAft>
                <a:spcPts val="0"/>
              </a:spcAft>
              <a:buClr>
                <a:srgbClr val="000000"/>
              </a:buClr>
              <a:buSzPts val="2900"/>
              <a:buFont typeface="Arial"/>
              <a:buNone/>
            </a:pPr>
            <a:r>
              <a:rPr b="1" i="0" lang="en-US" sz="2900" u="none" cap="none" strike="noStrike">
                <a:solidFill>
                  <a:srgbClr val="B6852B"/>
                </a:solidFill>
                <a:latin typeface="Arial"/>
                <a:ea typeface="Arial"/>
                <a:cs typeface="Arial"/>
                <a:sym typeface="Arial"/>
              </a:rPr>
              <a:t>Screenshots</a:t>
            </a:r>
            <a:endParaRPr b="0" i="0" sz="2900" u="none" cap="none" strike="noStrike">
              <a:solidFill>
                <a:schemeClr val="dk1"/>
              </a:solidFill>
              <a:latin typeface="Arial"/>
              <a:ea typeface="Arial"/>
              <a:cs typeface="Arial"/>
              <a:sym typeface="Arial"/>
            </a:endParaRPr>
          </a:p>
        </p:txBody>
      </p:sp>
      <p:sp>
        <p:nvSpPr>
          <p:cNvPr id="51" name="Google Shape;51;p1"/>
          <p:cNvSpPr txBox="1"/>
          <p:nvPr/>
        </p:nvSpPr>
        <p:spPr>
          <a:xfrm>
            <a:off x="34797227" y="19860412"/>
            <a:ext cx="4116000" cy="465900"/>
          </a:xfrm>
          <a:prstGeom prst="rect">
            <a:avLst/>
          </a:prstGeom>
          <a:solidFill>
            <a:srgbClr val="000000"/>
          </a:solidFill>
          <a:ln>
            <a:noFill/>
          </a:ln>
        </p:spPr>
        <p:txBody>
          <a:bodyPr anchorCtr="0" anchor="t" bIns="0" lIns="0" spcFirstLastPara="1" rIns="0" wrap="square" tIns="19375">
            <a:spAutoFit/>
          </a:bodyPr>
          <a:lstStyle/>
          <a:p>
            <a:pPr indent="0" lvl="0" marL="1193800" marR="0" rtl="0" algn="l">
              <a:lnSpc>
                <a:spcPct val="100000"/>
              </a:lnSpc>
              <a:spcBef>
                <a:spcPts val="0"/>
              </a:spcBef>
              <a:spcAft>
                <a:spcPts val="0"/>
              </a:spcAft>
              <a:buClr>
                <a:srgbClr val="000000"/>
              </a:buClr>
              <a:buSzPts val="2900"/>
              <a:buFont typeface="Arial"/>
              <a:buNone/>
            </a:pPr>
            <a:r>
              <a:rPr b="1" lang="en-US" sz="2900">
                <a:solidFill>
                  <a:srgbClr val="B6852B"/>
                </a:solidFill>
              </a:rPr>
              <a:t>Summarry</a:t>
            </a:r>
            <a:endParaRPr b="0" i="0" sz="2900" u="none" cap="none" strike="noStrike">
              <a:solidFill>
                <a:schemeClr val="dk1"/>
              </a:solidFill>
              <a:latin typeface="Arial"/>
              <a:ea typeface="Arial"/>
              <a:cs typeface="Arial"/>
              <a:sym typeface="Arial"/>
            </a:endParaRPr>
          </a:p>
        </p:txBody>
      </p:sp>
      <p:sp>
        <p:nvSpPr>
          <p:cNvPr id="52" name="Google Shape;52;p1"/>
          <p:cNvSpPr/>
          <p:nvPr/>
        </p:nvSpPr>
        <p:spPr>
          <a:xfrm>
            <a:off x="9220180" y="265054"/>
            <a:ext cx="25824628" cy="1938857"/>
          </a:xfrm>
          <a:custGeom>
            <a:rect b="b" l="l" r="r" t="t"/>
            <a:pathLst>
              <a:path extrusionOk="0" h="888365" w="11832590">
                <a:moveTo>
                  <a:pt x="11832077" y="887842"/>
                </a:moveTo>
                <a:lnTo>
                  <a:pt x="0" y="887842"/>
                </a:lnTo>
                <a:lnTo>
                  <a:pt x="0" y="0"/>
                </a:lnTo>
                <a:lnTo>
                  <a:pt x="11832077" y="0"/>
                </a:lnTo>
                <a:lnTo>
                  <a:pt x="11832077" y="887842"/>
                </a:lnTo>
                <a:close/>
              </a:path>
            </a:pathLst>
          </a:custGeom>
          <a:solidFill>
            <a:srgbClr val="081D3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00"/>
              <a:buFont typeface="Arial"/>
              <a:buNone/>
            </a:pPr>
            <a:r>
              <a:t/>
            </a:r>
            <a:endParaRPr b="0" i="0" sz="3900" u="none" cap="none" strike="noStrike">
              <a:solidFill>
                <a:schemeClr val="dk1"/>
              </a:solidFill>
              <a:latin typeface="Calibri"/>
              <a:ea typeface="Calibri"/>
              <a:cs typeface="Calibri"/>
              <a:sym typeface="Calibri"/>
            </a:endParaRPr>
          </a:p>
        </p:txBody>
      </p:sp>
      <p:sp>
        <p:nvSpPr>
          <p:cNvPr id="53" name="Google Shape;53;p1"/>
          <p:cNvSpPr txBox="1"/>
          <p:nvPr/>
        </p:nvSpPr>
        <p:spPr>
          <a:xfrm>
            <a:off x="13783085" y="241906"/>
            <a:ext cx="18037500" cy="1862700"/>
          </a:xfrm>
          <a:prstGeom prst="rect">
            <a:avLst/>
          </a:prstGeom>
          <a:noFill/>
          <a:ln>
            <a:noFill/>
          </a:ln>
        </p:spPr>
        <p:txBody>
          <a:bodyPr anchorCtr="0" anchor="t" bIns="0" lIns="0" spcFirstLastPara="1" rIns="0" wrap="square" tIns="33225">
            <a:spAutoFit/>
          </a:bodyPr>
          <a:lstStyle/>
          <a:p>
            <a:pPr indent="0" lvl="0" marL="25400" marR="0" rtl="0" algn="l">
              <a:lnSpc>
                <a:spcPct val="100000"/>
              </a:lnSpc>
              <a:spcBef>
                <a:spcPts val="0"/>
              </a:spcBef>
              <a:spcAft>
                <a:spcPts val="0"/>
              </a:spcAft>
              <a:buClr>
                <a:srgbClr val="000000"/>
              </a:buClr>
              <a:buSzPts val="6500"/>
              <a:buFont typeface="Arial"/>
              <a:buNone/>
            </a:pPr>
            <a:r>
              <a:rPr b="1" i="0" lang="en-US" sz="6500" u="none" cap="none" strike="noStrike">
                <a:solidFill>
                  <a:srgbClr val="B6852B"/>
                </a:solidFill>
                <a:latin typeface="Arial"/>
                <a:ea typeface="Arial"/>
                <a:cs typeface="Arial"/>
                <a:sym typeface="Arial"/>
              </a:rPr>
              <a:t>School of Computing &amp; Information Sciences</a:t>
            </a:r>
            <a:endParaRPr b="0" i="0" sz="6500" u="none" cap="none" strike="noStrike">
              <a:solidFill>
                <a:schemeClr val="dk1"/>
              </a:solidFill>
              <a:latin typeface="Arial"/>
              <a:ea typeface="Arial"/>
              <a:cs typeface="Arial"/>
              <a:sym typeface="Arial"/>
            </a:endParaRPr>
          </a:p>
          <a:p>
            <a:pPr indent="0" lvl="0" marL="0" marR="1333500" rtl="0" algn="ctr">
              <a:lnSpc>
                <a:spcPct val="100000"/>
              </a:lnSpc>
              <a:spcBef>
                <a:spcPts val="100"/>
              </a:spcBef>
              <a:spcAft>
                <a:spcPts val="0"/>
              </a:spcAft>
              <a:buClr>
                <a:srgbClr val="000000"/>
              </a:buClr>
              <a:buSzPts val="5300"/>
              <a:buFont typeface="Arial"/>
              <a:buNone/>
            </a:pPr>
            <a:r>
              <a:rPr b="0" i="1" lang="en-US" sz="5300" u="none" cap="none" strike="noStrike">
                <a:solidFill>
                  <a:srgbClr val="B6852B"/>
                </a:solidFill>
                <a:latin typeface="Arial"/>
                <a:ea typeface="Arial"/>
                <a:cs typeface="Arial"/>
                <a:sym typeface="Arial"/>
              </a:rPr>
              <a:t>Fall 2022 Senior Design Project</a:t>
            </a:r>
            <a:endParaRPr b="0" i="0" sz="5300" u="none" cap="none" strike="noStrike">
              <a:solidFill>
                <a:schemeClr val="dk1"/>
              </a:solidFill>
              <a:latin typeface="Arial"/>
              <a:ea typeface="Arial"/>
              <a:cs typeface="Arial"/>
              <a:sym typeface="Arial"/>
            </a:endParaRPr>
          </a:p>
        </p:txBody>
      </p:sp>
      <p:sp>
        <p:nvSpPr>
          <p:cNvPr id="54" name="Google Shape;54;p1"/>
          <p:cNvSpPr/>
          <p:nvPr/>
        </p:nvSpPr>
        <p:spPr>
          <a:xfrm>
            <a:off x="9601181" y="706286"/>
            <a:ext cx="4256100" cy="8889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900"/>
              <a:buFont typeface="Arial"/>
              <a:buNone/>
            </a:pPr>
            <a:r>
              <a:t/>
            </a:r>
            <a:endParaRPr b="0" i="0" sz="3900" u="none" cap="none" strike="noStrike">
              <a:solidFill>
                <a:schemeClr val="dk1"/>
              </a:solidFill>
              <a:latin typeface="Calibri"/>
              <a:ea typeface="Calibri"/>
              <a:cs typeface="Calibri"/>
              <a:sym typeface="Calibri"/>
            </a:endParaRPr>
          </a:p>
        </p:txBody>
      </p:sp>
      <p:sp>
        <p:nvSpPr>
          <p:cNvPr id="55" name="Google Shape;55;p1"/>
          <p:cNvSpPr txBox="1"/>
          <p:nvPr/>
        </p:nvSpPr>
        <p:spPr>
          <a:xfrm>
            <a:off x="1539875" y="5696751"/>
            <a:ext cx="10433400" cy="5482500"/>
          </a:xfrm>
          <a:prstGeom prst="rect">
            <a:avLst/>
          </a:prstGeom>
          <a:noFill/>
          <a:ln>
            <a:noFill/>
          </a:ln>
        </p:spPr>
        <p:txBody>
          <a:bodyPr anchorCtr="0" anchor="t" bIns="0" lIns="0" spcFirstLastPara="1" rIns="0" wrap="square" tIns="26300">
            <a:spAutoFit/>
          </a:bodyPr>
          <a:lstStyle/>
          <a:p>
            <a:pPr indent="0" lvl="0" marL="25400" marR="12700" rtl="0" algn="l">
              <a:lnSpc>
                <a:spcPct val="1008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The Apple watch System was originally supposed to be an apple watch app. However, it was noticed early on that for user convenience and Software functionality, an Apple iPhone application would also be needed. There was </a:t>
            </a:r>
            <a:r>
              <a:rPr lang="en-US" sz="4400">
                <a:solidFill>
                  <a:schemeClr val="dk1"/>
                </a:solidFill>
              </a:rPr>
              <a:t>no identification processes nor an overall graph view</a:t>
            </a:r>
            <a:endParaRPr b="0" i="0" sz="4400" u="none" cap="none" strike="noStrike">
              <a:solidFill>
                <a:schemeClr val="dk1"/>
              </a:solidFill>
              <a:latin typeface="Arial"/>
              <a:ea typeface="Arial"/>
              <a:cs typeface="Arial"/>
              <a:sym typeface="Arial"/>
            </a:endParaRPr>
          </a:p>
        </p:txBody>
      </p:sp>
      <p:sp>
        <p:nvSpPr>
          <p:cNvPr id="56" name="Google Shape;56;p1"/>
          <p:cNvSpPr txBox="1"/>
          <p:nvPr/>
        </p:nvSpPr>
        <p:spPr>
          <a:xfrm>
            <a:off x="17685449" y="5619549"/>
            <a:ext cx="8520300" cy="6856200"/>
          </a:xfrm>
          <a:prstGeom prst="rect">
            <a:avLst/>
          </a:prstGeom>
          <a:noFill/>
          <a:ln>
            <a:noFill/>
          </a:ln>
        </p:spPr>
        <p:txBody>
          <a:bodyPr anchorCtr="0" anchor="t" bIns="0" lIns="0" spcFirstLastPara="1" rIns="0" wrap="square" tIns="31875">
            <a:spAutoFit/>
          </a:bodyPr>
          <a:lstStyle/>
          <a:p>
            <a:pPr indent="-482600" lvl="0" marL="508000" marR="0" rtl="0" algn="l">
              <a:lnSpc>
                <a:spcPct val="100000"/>
              </a:lnSpc>
              <a:spcBef>
                <a:spcPts val="200"/>
              </a:spcBef>
              <a:spcAft>
                <a:spcPts val="0"/>
              </a:spcAft>
              <a:buClr>
                <a:schemeClr val="dk1"/>
              </a:buClr>
              <a:buSzPts val="4400"/>
              <a:buFont typeface="Arial"/>
              <a:buChar char="•"/>
            </a:pPr>
            <a:r>
              <a:rPr b="0" i="0" lang="en-US" sz="4400" u="none" cap="none" strike="noStrike">
                <a:solidFill>
                  <a:schemeClr val="dk1"/>
                </a:solidFill>
                <a:latin typeface="Arial"/>
                <a:ea typeface="Arial"/>
                <a:cs typeface="Arial"/>
                <a:sym typeface="Arial"/>
              </a:rPr>
              <a:t>The current system has direct correlation to user interaction.</a:t>
            </a:r>
            <a:endParaRPr b="0" i="0" sz="4400" u="none" cap="none" strike="noStrike">
              <a:solidFill>
                <a:schemeClr val="dk1"/>
              </a:solidFill>
              <a:latin typeface="Arial"/>
              <a:ea typeface="Arial"/>
              <a:cs typeface="Arial"/>
              <a:sym typeface="Arial"/>
            </a:endParaRPr>
          </a:p>
          <a:p>
            <a:pPr indent="-482600" lvl="0" marL="508000" marR="0" rtl="0" algn="l">
              <a:lnSpc>
                <a:spcPct val="100000"/>
              </a:lnSpc>
              <a:spcBef>
                <a:spcPts val="200"/>
              </a:spcBef>
              <a:spcAft>
                <a:spcPts val="0"/>
              </a:spcAft>
              <a:buClr>
                <a:schemeClr val="dk1"/>
              </a:buClr>
              <a:buSzPts val="4400"/>
              <a:buFont typeface="Arial"/>
              <a:buChar char="•"/>
            </a:pPr>
            <a:r>
              <a:rPr b="0" i="0" lang="en-US" sz="4400" u="none" cap="none" strike="noStrike">
                <a:solidFill>
                  <a:schemeClr val="dk1"/>
                </a:solidFill>
                <a:latin typeface="Arial"/>
                <a:ea typeface="Arial"/>
                <a:cs typeface="Arial"/>
                <a:sym typeface="Arial"/>
              </a:rPr>
              <a:t>a login and user system has been set up to validate the user and specify the data the user will receive.</a:t>
            </a:r>
            <a:endParaRPr b="0" i="0" sz="4400" u="none" cap="none" strike="noStrike">
              <a:solidFill>
                <a:schemeClr val="dk1"/>
              </a:solidFill>
              <a:latin typeface="Arial"/>
              <a:ea typeface="Arial"/>
              <a:cs typeface="Arial"/>
              <a:sym typeface="Arial"/>
            </a:endParaRPr>
          </a:p>
          <a:p>
            <a:pPr indent="-482600" lvl="0" marL="508000" marR="0" rtl="0" algn="l">
              <a:lnSpc>
                <a:spcPct val="100000"/>
              </a:lnSpc>
              <a:spcBef>
                <a:spcPts val="200"/>
              </a:spcBef>
              <a:spcAft>
                <a:spcPts val="0"/>
              </a:spcAft>
              <a:buClr>
                <a:schemeClr val="dk1"/>
              </a:buClr>
              <a:buSzPts val="4400"/>
              <a:buFont typeface="Arial"/>
              <a:buChar char="•"/>
            </a:pPr>
            <a:r>
              <a:rPr b="0" i="0" lang="en-US" sz="4400" u="none" cap="none" strike="noStrike">
                <a:solidFill>
                  <a:schemeClr val="dk1"/>
                </a:solidFill>
                <a:latin typeface="Arial"/>
                <a:ea typeface="Arial"/>
                <a:cs typeface="Arial"/>
                <a:sym typeface="Arial"/>
              </a:rPr>
              <a:t>The current system calculates hardcoded weight and not weight from the product itself. and d</a:t>
            </a:r>
            <a:r>
              <a:rPr lang="en-US" sz="4400">
                <a:solidFill>
                  <a:schemeClr val="dk1"/>
                </a:solidFill>
              </a:rPr>
              <a:t>isplays it to the user.</a:t>
            </a:r>
            <a:endParaRPr b="0" i="0" sz="4400" u="none" cap="none" strike="noStrike">
              <a:solidFill>
                <a:schemeClr val="dk1"/>
              </a:solidFill>
              <a:latin typeface="Arial"/>
              <a:ea typeface="Arial"/>
              <a:cs typeface="Arial"/>
              <a:sym typeface="Arial"/>
            </a:endParaRPr>
          </a:p>
        </p:txBody>
      </p:sp>
      <p:sp>
        <p:nvSpPr>
          <p:cNvPr id="57" name="Google Shape;57;p1"/>
          <p:cNvSpPr txBox="1"/>
          <p:nvPr/>
        </p:nvSpPr>
        <p:spPr>
          <a:xfrm>
            <a:off x="34797222" y="5784456"/>
            <a:ext cx="2412300" cy="709500"/>
          </a:xfrm>
          <a:prstGeom prst="rect">
            <a:avLst/>
          </a:prstGeom>
          <a:noFill/>
          <a:ln>
            <a:noFill/>
          </a:ln>
        </p:spPr>
        <p:txBody>
          <a:bodyPr anchorCtr="0" anchor="t" bIns="0" lIns="0" spcFirstLastPara="1" rIns="0" wrap="square" tIns="31875">
            <a:spAutoFit/>
          </a:bodyPr>
          <a:lstStyle/>
          <a:p>
            <a:pPr indent="0" lvl="0" marL="2540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Software:</a:t>
            </a:r>
            <a:endParaRPr b="0" i="0" sz="3100" u="none" cap="none" strike="noStrike">
              <a:solidFill>
                <a:srgbClr val="000000"/>
              </a:solidFill>
              <a:latin typeface="Arial"/>
              <a:ea typeface="Arial"/>
              <a:cs typeface="Arial"/>
              <a:sym typeface="Arial"/>
            </a:endParaRPr>
          </a:p>
        </p:txBody>
      </p:sp>
      <p:sp>
        <p:nvSpPr>
          <p:cNvPr id="58" name="Google Shape;58;p1"/>
          <p:cNvSpPr txBox="1"/>
          <p:nvPr/>
        </p:nvSpPr>
        <p:spPr>
          <a:xfrm>
            <a:off x="34797222" y="6559711"/>
            <a:ext cx="5727000" cy="2690400"/>
          </a:xfrm>
          <a:prstGeom prst="rect">
            <a:avLst/>
          </a:prstGeom>
          <a:noFill/>
          <a:ln>
            <a:noFill/>
          </a:ln>
        </p:spPr>
        <p:txBody>
          <a:bodyPr anchorCtr="0" anchor="t" bIns="0" lIns="0" spcFirstLastPara="1" rIns="0" wrap="square" tIns="31875">
            <a:spAutoFit/>
          </a:bodyPr>
          <a:lstStyle/>
          <a:p>
            <a:pPr indent="-457200" lvl="0" marL="457200" marR="0" rtl="0" algn="l">
              <a:lnSpc>
                <a:spcPct val="100000"/>
              </a:lnSpc>
              <a:spcBef>
                <a:spcPts val="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Apple Mac Computer</a:t>
            </a:r>
            <a:endParaRPr b="0" i="0" sz="3200" u="none" cap="none" strike="noStrike">
              <a:solidFill>
                <a:schemeClr val="dk1"/>
              </a:solidFill>
              <a:latin typeface="Arial"/>
              <a:ea typeface="Arial"/>
              <a:cs typeface="Arial"/>
              <a:sym typeface="Arial"/>
            </a:endParaRPr>
          </a:p>
          <a:p>
            <a:pPr indent="-457200" lvl="0" marL="457200" marR="203200" rtl="0" algn="l">
              <a:lnSpc>
                <a:spcPct val="100800"/>
              </a:lnSpc>
              <a:spcBef>
                <a:spcPts val="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Latest version of Xcode and MacOS</a:t>
            </a:r>
            <a:endParaRPr b="0" i="0" sz="3200" u="none" cap="none" strike="noStrike">
              <a:solidFill>
                <a:schemeClr val="dk1"/>
              </a:solidFill>
              <a:latin typeface="Arial"/>
              <a:ea typeface="Arial"/>
              <a:cs typeface="Arial"/>
              <a:sym typeface="Arial"/>
            </a:endParaRPr>
          </a:p>
          <a:p>
            <a:pPr indent="-457200" lvl="0" marL="457200" marR="0" rtl="0" algn="l">
              <a:lnSpc>
                <a:spcPct val="100800"/>
              </a:lnSpc>
              <a:spcBef>
                <a:spcPts val="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GitHub</a:t>
            </a:r>
            <a:endParaRPr b="0" i="0" sz="4400" u="none" cap="none" strike="noStrike">
              <a:solidFill>
                <a:schemeClr val="dk1"/>
              </a:solidFill>
              <a:latin typeface="Arial"/>
              <a:ea typeface="Arial"/>
              <a:cs typeface="Arial"/>
              <a:sym typeface="Arial"/>
            </a:endParaRPr>
          </a:p>
        </p:txBody>
      </p:sp>
      <p:sp>
        <p:nvSpPr>
          <p:cNvPr id="59" name="Google Shape;59;p1"/>
          <p:cNvSpPr txBox="1"/>
          <p:nvPr/>
        </p:nvSpPr>
        <p:spPr>
          <a:xfrm>
            <a:off x="32938460" y="20878711"/>
            <a:ext cx="8019900" cy="8213400"/>
          </a:xfrm>
          <a:prstGeom prst="rect">
            <a:avLst/>
          </a:prstGeom>
          <a:noFill/>
          <a:ln>
            <a:noFill/>
          </a:ln>
        </p:spPr>
        <p:txBody>
          <a:bodyPr anchorCtr="0" anchor="t" bIns="0" lIns="0" spcFirstLastPara="1" rIns="0" wrap="square" tIns="26300">
            <a:spAutoFit/>
          </a:bodyPr>
          <a:lstStyle/>
          <a:p>
            <a:pPr indent="-508000" lvl="0" marL="457200" marR="685800" rtl="0" algn="l">
              <a:lnSpc>
                <a:spcPct val="100800"/>
              </a:lnSpc>
              <a:spcBef>
                <a:spcPts val="200"/>
              </a:spcBef>
              <a:spcAft>
                <a:spcPts val="0"/>
              </a:spcAft>
              <a:buClr>
                <a:schemeClr val="dk1"/>
              </a:buClr>
              <a:buSzPts val="4400"/>
              <a:buChar char="●"/>
            </a:pPr>
            <a:r>
              <a:rPr lang="en-US" sz="4400">
                <a:solidFill>
                  <a:schemeClr val="dk1"/>
                </a:solidFill>
              </a:rPr>
              <a:t>By creating a system with a full identification process, the user will be able to see unique data as a result allowing the user to see their own historical data.</a:t>
            </a:r>
            <a:endParaRPr sz="4400">
              <a:solidFill>
                <a:schemeClr val="dk1"/>
              </a:solidFill>
            </a:endParaRPr>
          </a:p>
          <a:p>
            <a:pPr indent="-508000" lvl="0" marL="457200" marR="685800" rtl="0" algn="l">
              <a:lnSpc>
                <a:spcPct val="100800"/>
              </a:lnSpc>
              <a:spcBef>
                <a:spcPts val="0"/>
              </a:spcBef>
              <a:spcAft>
                <a:spcPts val="0"/>
              </a:spcAft>
              <a:buClr>
                <a:schemeClr val="dk1"/>
              </a:buClr>
              <a:buSzPts val="4400"/>
              <a:buChar char="●"/>
            </a:pPr>
            <a:r>
              <a:rPr lang="en-US" sz="4400">
                <a:solidFill>
                  <a:schemeClr val="dk1"/>
                </a:solidFill>
              </a:rPr>
              <a:t>Also by having a graph with a custom design, the user will be able to change the graphs </a:t>
            </a:r>
            <a:r>
              <a:rPr lang="en-US" sz="4400">
                <a:solidFill>
                  <a:schemeClr val="dk1"/>
                </a:solidFill>
              </a:rPr>
              <a:t>whoever</a:t>
            </a:r>
            <a:r>
              <a:rPr lang="en-US" sz="4400">
                <a:solidFill>
                  <a:schemeClr val="dk1"/>
                </a:solidFill>
              </a:rPr>
              <a:t> way they would like to </a:t>
            </a:r>
            <a:r>
              <a:rPr lang="en-US" sz="4400">
                <a:solidFill>
                  <a:schemeClr val="dk1"/>
                </a:solidFill>
              </a:rPr>
              <a:t>accurately</a:t>
            </a:r>
            <a:r>
              <a:rPr lang="en-US" sz="4400">
                <a:solidFill>
                  <a:schemeClr val="dk1"/>
                </a:solidFill>
              </a:rPr>
              <a:t> see positive or </a:t>
            </a:r>
            <a:r>
              <a:rPr lang="en-US" sz="4400">
                <a:solidFill>
                  <a:schemeClr val="dk1"/>
                </a:solidFill>
              </a:rPr>
              <a:t>negative</a:t>
            </a:r>
            <a:r>
              <a:rPr lang="en-US" sz="4400">
                <a:solidFill>
                  <a:schemeClr val="dk1"/>
                </a:solidFill>
              </a:rPr>
              <a:t> results.</a:t>
            </a:r>
            <a:endParaRPr sz="4400">
              <a:solidFill>
                <a:schemeClr val="dk1"/>
              </a:solidFill>
            </a:endParaRPr>
          </a:p>
        </p:txBody>
      </p:sp>
      <p:graphicFrame>
        <p:nvGraphicFramePr>
          <p:cNvPr id="60" name="Google Shape;60;p1"/>
          <p:cNvGraphicFramePr/>
          <p:nvPr/>
        </p:nvGraphicFramePr>
        <p:xfrm>
          <a:off x="1539870" y="21312343"/>
          <a:ext cx="3000000" cy="3000000"/>
        </p:xfrm>
        <a:graphic>
          <a:graphicData uri="http://schemas.openxmlformats.org/drawingml/2006/table">
            <a:tbl>
              <a:tblPr bandRow="1" firstRow="1">
                <a:noFill/>
                <a:tableStyleId>{C1C3EA25-E0AA-47A8-B920-C2C79B63DF5F}</a:tableStyleId>
              </a:tblPr>
              <a:tblGrid>
                <a:gridCol w="3513425"/>
                <a:gridCol w="5736175"/>
              </a:tblGrid>
              <a:tr h="519000">
                <a:tc gridSpan="2">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System Test Case #01</a:t>
                      </a:r>
                      <a:endParaRPr sz="2700" u="none" cap="none" strike="noStrike">
                        <a:latin typeface="Arial"/>
                        <a:ea typeface="Arial"/>
                        <a:cs typeface="Arial"/>
                        <a:sym typeface="Arial"/>
                      </a:endParaRPr>
                    </a:p>
                  </a:txBody>
                  <a:tcPr marT="679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519000">
                <a:tc gridSpan="2">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System Test Case : User_Identification</a:t>
                      </a:r>
                      <a:endParaRPr sz="2700" u="none" cap="none" strike="noStrike">
                        <a:latin typeface="Arial"/>
                        <a:ea typeface="Arial"/>
                        <a:cs typeface="Arial"/>
                        <a:sym typeface="Arial"/>
                      </a:endParaRPr>
                    </a:p>
                  </a:txBody>
                  <a:tcPr marT="679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518950">
                <a:tc gridSpan="2">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User Story: Implementing “Login”</a:t>
                      </a:r>
                      <a:endParaRPr sz="2700" u="none" cap="none" strike="noStrike">
                        <a:latin typeface="Arial"/>
                        <a:ea typeface="Arial"/>
                        <a:cs typeface="Arial"/>
                        <a:sym typeface="Arial"/>
                      </a:endParaRPr>
                    </a:p>
                  </a:txBody>
                  <a:tcPr marT="679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519175">
                <a:tc gridSpan="2">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Purpose: Making the program more interactable.</a:t>
                      </a:r>
                      <a:endParaRPr sz="2700" u="none" cap="none" strike="noStrike">
                        <a:latin typeface="Arial"/>
                        <a:ea typeface="Arial"/>
                        <a:cs typeface="Arial"/>
                        <a:sym typeface="Arial"/>
                      </a:endParaRPr>
                    </a:p>
                  </a:txBody>
                  <a:tcPr marT="679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719875">
                <a:tc>
                  <a:txBody>
                    <a:bodyPr/>
                    <a:lstStyle/>
                    <a:p>
                      <a:pPr indent="0" lvl="0" marL="0" marR="0" rtl="0" algn="l">
                        <a:lnSpc>
                          <a:spcPct val="100000"/>
                        </a:lnSpc>
                        <a:spcBef>
                          <a:spcPts val="0"/>
                        </a:spcBef>
                        <a:spcAft>
                          <a:spcPts val="0"/>
                        </a:spcAft>
                        <a:buClr>
                          <a:srgbClr val="000000"/>
                        </a:buClr>
                        <a:buSzPts val="3100"/>
                        <a:buFont typeface="Arial"/>
                        <a:buNone/>
                      </a:pPr>
                      <a:r>
                        <a:t/>
                      </a:r>
                      <a:endParaRPr sz="3100" u="none" cap="none" strike="noStrike">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100"/>
                        <a:buFont typeface="Arial"/>
                        <a:buNone/>
                      </a:pPr>
                      <a:r>
                        <a:t/>
                      </a:r>
                      <a:endParaRPr sz="3100" u="none" cap="none" strike="noStrike">
                        <a:latin typeface="Times New Roman"/>
                        <a:ea typeface="Times New Roman"/>
                        <a:cs typeface="Times New Roman"/>
                        <a:sym typeface="Times New Roman"/>
                      </a:endParaRPr>
                    </a:p>
                    <a:p>
                      <a:pPr indent="0" lvl="0" marL="0" marR="0" rtl="0" algn="l">
                        <a:lnSpc>
                          <a:spcPct val="100000"/>
                        </a:lnSpc>
                        <a:spcBef>
                          <a:spcPts val="100"/>
                        </a:spcBef>
                        <a:spcAft>
                          <a:spcPts val="0"/>
                        </a:spcAft>
                        <a:buClr>
                          <a:srgbClr val="000000"/>
                        </a:buClr>
                        <a:buSzPts val="2500"/>
                        <a:buFont typeface="Arial"/>
                        <a:buNone/>
                      </a:pPr>
                      <a:r>
                        <a:t/>
                      </a:r>
                      <a:endParaRPr sz="2500" u="none" cap="none" strike="noStrike">
                        <a:latin typeface="Times New Roman"/>
                        <a:ea typeface="Times New Roman"/>
                        <a:cs typeface="Times New Roman"/>
                        <a:sym typeface="Times New Roman"/>
                      </a:endParaRPr>
                    </a:p>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Pre-Conditions:</a:t>
                      </a:r>
                      <a:endParaRPr sz="2700" u="none" cap="none" strike="noStrike">
                        <a:latin typeface="Arial"/>
                        <a:ea typeface="Arial"/>
                        <a:cs typeface="Arial"/>
                        <a:sym typeface="Arial"/>
                      </a:endParaRPr>
                    </a:p>
                  </a:txBody>
                  <a:tcPr marT="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12700" marR="127000" rtl="0" algn="l">
                        <a:lnSpc>
                          <a:spcPct val="118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A user has to be active to move to another page.</a:t>
                      </a:r>
                      <a:endParaRPr sz="2700" u="none" cap="none" strike="noStrike">
                        <a:latin typeface="Arial"/>
                        <a:ea typeface="Arial"/>
                        <a:cs typeface="Arial"/>
                        <a:sym typeface="Arial"/>
                      </a:endParaRPr>
                    </a:p>
                  </a:txBody>
                  <a:tcPr marT="2120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58675">
                <a:tc>
                  <a:txBody>
                    <a:bodyPr/>
                    <a:lstStyle/>
                    <a:p>
                      <a:pPr indent="0" lvl="0" marL="0" marR="0" rtl="0" algn="l">
                        <a:lnSpc>
                          <a:spcPct val="100000"/>
                        </a:lnSpc>
                        <a:spcBef>
                          <a:spcPts val="0"/>
                        </a:spcBef>
                        <a:spcAft>
                          <a:spcPts val="0"/>
                        </a:spcAft>
                        <a:buClr>
                          <a:srgbClr val="000000"/>
                        </a:buClr>
                        <a:buSzPts val="3100"/>
                        <a:buFont typeface="Arial"/>
                        <a:buNone/>
                      </a:pPr>
                      <a:r>
                        <a:t/>
                      </a:r>
                      <a:endParaRPr sz="3100" u="none" cap="none" strike="noStrike">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800"/>
                        <a:buFont typeface="Arial"/>
                        <a:buNone/>
                      </a:pPr>
                      <a:r>
                        <a:t/>
                      </a:r>
                      <a:endParaRPr sz="3800" u="none" cap="none" strike="noStrike">
                        <a:latin typeface="Times New Roman"/>
                        <a:ea typeface="Times New Roman"/>
                        <a:cs typeface="Times New Roman"/>
                        <a:sym typeface="Times New Roman"/>
                      </a:endParaRPr>
                    </a:p>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Expected Results:</a:t>
                      </a:r>
                      <a:endParaRPr sz="2700" u="none" cap="none" strike="noStrike">
                        <a:latin typeface="Arial"/>
                        <a:ea typeface="Arial"/>
                        <a:cs typeface="Arial"/>
                        <a:sym typeface="Arial"/>
                      </a:endParaRPr>
                    </a:p>
                  </a:txBody>
                  <a:tcPr marT="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When a button is clicked, it must check if the user is logged in, if not the user muist login or create an account.</a:t>
                      </a:r>
                      <a:endParaRPr sz="2700" u="none" cap="none" strike="noStrike">
                        <a:latin typeface="Arial"/>
                        <a:ea typeface="Arial"/>
                        <a:cs typeface="Arial"/>
                        <a:sym typeface="Arial"/>
                      </a:endParaRPr>
                    </a:p>
                  </a:txBody>
                  <a:tcPr marT="263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58675">
                <a:tc>
                  <a:txBody>
                    <a:bodyPr/>
                    <a:lstStyle/>
                    <a:p>
                      <a:pPr indent="0" lvl="0" marL="0" marR="0" rtl="0" algn="l">
                        <a:lnSpc>
                          <a:spcPct val="100000"/>
                        </a:lnSpc>
                        <a:spcBef>
                          <a:spcPts val="0"/>
                        </a:spcBef>
                        <a:spcAft>
                          <a:spcPts val="0"/>
                        </a:spcAft>
                        <a:buClr>
                          <a:srgbClr val="000000"/>
                        </a:buClr>
                        <a:buSzPts val="3100"/>
                        <a:buFont typeface="Arial"/>
                        <a:buNone/>
                      </a:pPr>
                      <a:r>
                        <a:t/>
                      </a:r>
                      <a:endParaRPr sz="3100" u="none" cap="none" strike="noStrike">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800"/>
                        <a:buFont typeface="Arial"/>
                        <a:buNone/>
                      </a:pPr>
                      <a:r>
                        <a:t/>
                      </a:r>
                      <a:endParaRPr sz="3800" u="none" cap="none" strike="noStrike">
                        <a:latin typeface="Times New Roman"/>
                        <a:ea typeface="Times New Roman"/>
                        <a:cs typeface="Times New Roman"/>
                        <a:sym typeface="Times New Roman"/>
                      </a:endParaRPr>
                    </a:p>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Actual Results:</a:t>
                      </a:r>
                      <a:endParaRPr sz="2700" u="none" cap="none" strike="noStrike">
                        <a:latin typeface="Arial"/>
                        <a:ea typeface="Arial"/>
                        <a:cs typeface="Arial"/>
                        <a:sym typeface="Arial"/>
                      </a:endParaRPr>
                    </a:p>
                  </a:txBody>
                  <a:tcPr marT="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When a button is clicked, the system ch</a:t>
                      </a:r>
                      <a:r>
                        <a:rPr lang="en-US" sz="2700">
                          <a:latin typeface="Arial"/>
                          <a:ea typeface="Arial"/>
                          <a:cs typeface="Arial"/>
                          <a:sym typeface="Arial"/>
                        </a:rPr>
                        <a:t>ecked</a:t>
                      </a:r>
                      <a:r>
                        <a:rPr lang="en-US" sz="2700" u="none" cap="none" strike="noStrike">
                          <a:latin typeface="Arial"/>
                          <a:ea typeface="Arial"/>
                          <a:cs typeface="Arial"/>
                          <a:sym typeface="Arial"/>
                        </a:rPr>
                        <a:t>s for a logged user. if no user is logged, an option to login or create an account is displayed.</a:t>
                      </a:r>
                      <a:endParaRPr sz="2700" u="none" cap="none" strike="noStrike">
                        <a:latin typeface="Arial"/>
                        <a:ea typeface="Arial"/>
                        <a:cs typeface="Arial"/>
                        <a:sym typeface="Arial"/>
                      </a:endParaRPr>
                    </a:p>
                  </a:txBody>
                  <a:tcPr marT="263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18900">
                <a:tc>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Status:</a:t>
                      </a:r>
                      <a:endParaRPr sz="2700" u="none" cap="none" strike="noStrike">
                        <a:latin typeface="Arial"/>
                        <a:ea typeface="Arial"/>
                        <a:cs typeface="Arial"/>
                        <a:sym typeface="Arial"/>
                      </a:endParaRPr>
                    </a:p>
                  </a:txBody>
                  <a:tcPr marT="679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12700" marR="0" rtl="0" algn="l">
                        <a:lnSpc>
                          <a:spcPct val="100000"/>
                        </a:lnSpc>
                        <a:spcBef>
                          <a:spcPts val="0"/>
                        </a:spcBef>
                        <a:spcAft>
                          <a:spcPts val="0"/>
                        </a:spcAft>
                        <a:buClr>
                          <a:srgbClr val="000000"/>
                        </a:buClr>
                        <a:buSzPts val="2700"/>
                        <a:buFont typeface="Arial"/>
                        <a:buNone/>
                      </a:pPr>
                      <a:r>
                        <a:rPr lang="en-US" sz="2700" u="none" cap="none" strike="noStrike">
                          <a:latin typeface="Arial"/>
                          <a:ea typeface="Arial"/>
                          <a:cs typeface="Arial"/>
                          <a:sym typeface="Arial"/>
                        </a:rPr>
                        <a:t>Pass</a:t>
                      </a:r>
                      <a:endParaRPr sz="2700" u="none" cap="none" strike="noStrike">
                        <a:latin typeface="Arial"/>
                        <a:ea typeface="Arial"/>
                        <a:cs typeface="Arial"/>
                        <a:sym typeface="Arial"/>
                      </a:endParaRPr>
                    </a:p>
                  </a:txBody>
                  <a:tcPr marT="67950" marB="0" marR="0" marL="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pic>
        <p:nvPicPr>
          <p:cNvPr descr="Diagram&#10;&#10;Description automatically generated" id="61" name="Google Shape;61;p1"/>
          <p:cNvPicPr preferRelativeResize="0"/>
          <p:nvPr/>
        </p:nvPicPr>
        <p:blipFill rotWithShape="1">
          <a:blip r:embed="rId4">
            <a:alphaModFix/>
          </a:blip>
          <a:srcRect b="13806" l="3883" r="2525" t="3410"/>
          <a:stretch/>
        </p:blipFill>
        <p:spPr>
          <a:xfrm>
            <a:off x="59868" y="12029180"/>
            <a:ext cx="14853557" cy="7841508"/>
          </a:xfrm>
          <a:prstGeom prst="rect">
            <a:avLst/>
          </a:prstGeom>
          <a:noFill/>
          <a:ln>
            <a:noFill/>
          </a:ln>
        </p:spPr>
      </p:pic>
      <p:pic>
        <p:nvPicPr>
          <p:cNvPr descr="Diagram&#10;&#10;Description automatically generated" id="62" name="Google Shape;62;p1"/>
          <p:cNvPicPr preferRelativeResize="0"/>
          <p:nvPr/>
        </p:nvPicPr>
        <p:blipFill rotWithShape="1">
          <a:blip r:embed="rId5">
            <a:alphaModFix/>
          </a:blip>
          <a:srcRect b="1665" l="10629" r="10864" t="4736"/>
          <a:stretch/>
        </p:blipFill>
        <p:spPr>
          <a:xfrm>
            <a:off x="18810514" y="13668099"/>
            <a:ext cx="6106886" cy="7902461"/>
          </a:xfrm>
          <a:prstGeom prst="rect">
            <a:avLst/>
          </a:prstGeom>
          <a:noFill/>
          <a:ln>
            <a:noFill/>
          </a:ln>
        </p:spPr>
      </p:pic>
      <p:sp>
        <p:nvSpPr>
          <p:cNvPr id="63" name="Google Shape;63;p1"/>
          <p:cNvSpPr txBox="1"/>
          <p:nvPr/>
        </p:nvSpPr>
        <p:spPr>
          <a:xfrm>
            <a:off x="12930257" y="2479535"/>
            <a:ext cx="17867400" cy="2004300"/>
          </a:xfrm>
          <a:prstGeom prst="rect">
            <a:avLst/>
          </a:prstGeom>
          <a:noFill/>
          <a:ln>
            <a:noFill/>
          </a:ln>
        </p:spPr>
        <p:txBody>
          <a:bodyPr anchorCtr="0" anchor="t" bIns="0" lIns="0" spcFirstLastPara="1" rIns="0" wrap="square" tIns="26800">
            <a:spAutoFit/>
          </a:bodyPr>
          <a:lstStyle/>
          <a:p>
            <a:pPr indent="0" lvl="0" marL="0" marR="0" rtl="0" algn="ctr">
              <a:lnSpc>
                <a:spcPct val="100000"/>
              </a:lnSpc>
              <a:spcBef>
                <a:spcPts val="0"/>
              </a:spcBef>
              <a:spcAft>
                <a:spcPts val="0"/>
              </a:spcAft>
              <a:buClr>
                <a:srgbClr val="000000"/>
              </a:buClr>
              <a:buSzPts val="3700"/>
              <a:buFont typeface="Arial"/>
              <a:buNone/>
            </a:pPr>
            <a:r>
              <a:rPr b="1" i="0" lang="en-US" sz="3700" u="none" cap="none" strike="noStrike">
                <a:solidFill>
                  <a:srgbClr val="081D3F"/>
                </a:solidFill>
                <a:latin typeface="Arial"/>
                <a:ea typeface="Arial"/>
                <a:cs typeface="Arial"/>
                <a:sym typeface="Arial"/>
              </a:rPr>
              <a:t>Apple Watch Weight App</a:t>
            </a:r>
            <a:endParaRPr b="0" i="0" sz="3700" u="none" cap="none" strike="noStrike">
              <a:solidFill>
                <a:srgbClr val="000000"/>
              </a:solidFill>
              <a:latin typeface="Arial"/>
              <a:ea typeface="Arial"/>
              <a:cs typeface="Arial"/>
              <a:sym typeface="Arial"/>
            </a:endParaRPr>
          </a:p>
          <a:p>
            <a:pPr indent="0" lvl="0" marL="0" marR="0" rtl="0" algn="ctr">
              <a:lnSpc>
                <a:spcPct val="119583"/>
              </a:lnSpc>
              <a:spcBef>
                <a:spcPts val="0"/>
              </a:spcBef>
              <a:spcAft>
                <a:spcPts val="0"/>
              </a:spcAft>
              <a:buClr>
                <a:srgbClr val="000000"/>
              </a:buClr>
              <a:buSzPts val="2700"/>
              <a:buFont typeface="Arial"/>
              <a:buNone/>
            </a:pPr>
            <a:r>
              <a:rPr b="1" i="0" lang="en-US" sz="2700" u="none" cap="none" strike="noStrike">
                <a:solidFill>
                  <a:srgbClr val="081D3F"/>
                </a:solidFill>
                <a:latin typeface="Arial"/>
                <a:ea typeface="Arial"/>
                <a:cs typeface="Arial"/>
                <a:sym typeface="Arial"/>
              </a:rPr>
              <a:t>Students: Ilan Boiangin</a:t>
            </a:r>
            <a:endParaRPr b="0" i="0" sz="2700" u="none" cap="none" strike="noStrike">
              <a:solidFill>
                <a:srgbClr val="000000"/>
              </a:solidFill>
              <a:latin typeface="Arial"/>
              <a:ea typeface="Arial"/>
              <a:cs typeface="Arial"/>
              <a:sym typeface="Arial"/>
            </a:endParaRPr>
          </a:p>
          <a:p>
            <a:pPr indent="0" lvl="0" marL="0" marR="0" rtl="0" algn="ctr">
              <a:lnSpc>
                <a:spcPct val="119166"/>
              </a:lnSpc>
              <a:spcBef>
                <a:spcPts val="0"/>
              </a:spcBef>
              <a:spcAft>
                <a:spcPts val="0"/>
              </a:spcAft>
              <a:buClr>
                <a:srgbClr val="000000"/>
              </a:buClr>
              <a:buSzPts val="2700"/>
              <a:buFont typeface="Arial"/>
              <a:buNone/>
            </a:pPr>
            <a:r>
              <a:rPr b="1" i="0" lang="en-US" sz="2700" u="none" cap="none" strike="noStrike">
                <a:solidFill>
                  <a:srgbClr val="081D3F"/>
                </a:solidFill>
                <a:latin typeface="Arial"/>
                <a:ea typeface="Arial"/>
                <a:cs typeface="Arial"/>
                <a:sym typeface="Arial"/>
              </a:rPr>
              <a:t>Product Owner: </a:t>
            </a:r>
            <a:r>
              <a:rPr b="0" i="0" lang="en-US" sz="2700" u="none" cap="none" strike="noStrike">
                <a:solidFill>
                  <a:srgbClr val="081D3F"/>
                </a:solidFill>
                <a:latin typeface="Arial"/>
                <a:ea typeface="Arial"/>
                <a:cs typeface="Arial"/>
                <a:sym typeface="Arial"/>
              </a:rPr>
              <a:t>Jessica Ramella</a:t>
            </a:r>
            <a:endParaRPr b="0" i="0" sz="2700" u="none" cap="none" strike="noStrike">
              <a:solidFill>
                <a:srgbClr val="000000"/>
              </a:solidFill>
              <a:latin typeface="Arial"/>
              <a:ea typeface="Arial"/>
              <a:cs typeface="Arial"/>
              <a:sym typeface="Arial"/>
            </a:endParaRPr>
          </a:p>
          <a:p>
            <a:pPr indent="0" lvl="0" marL="0" marR="0" rtl="0" algn="ctr">
              <a:lnSpc>
                <a:spcPct val="119583"/>
              </a:lnSpc>
              <a:spcBef>
                <a:spcPts val="0"/>
              </a:spcBef>
              <a:spcAft>
                <a:spcPts val="0"/>
              </a:spcAft>
              <a:buClr>
                <a:srgbClr val="000000"/>
              </a:buClr>
              <a:buSzPts val="2700"/>
              <a:buFont typeface="Arial"/>
              <a:buNone/>
            </a:pPr>
            <a:r>
              <a:rPr b="1" i="0" lang="en-US" sz="2700" u="none" cap="none" strike="noStrike">
                <a:solidFill>
                  <a:srgbClr val="081D3F"/>
                </a:solidFill>
                <a:latin typeface="Arial"/>
                <a:ea typeface="Arial"/>
                <a:cs typeface="Arial"/>
                <a:sym typeface="Arial"/>
              </a:rPr>
              <a:t>Instructor: </a:t>
            </a:r>
            <a:r>
              <a:rPr b="0" i="1" lang="en-US" sz="2700" u="none" cap="none" strike="noStrike">
                <a:solidFill>
                  <a:srgbClr val="081D3F"/>
                </a:solidFill>
                <a:latin typeface="Arial"/>
                <a:ea typeface="Arial"/>
                <a:cs typeface="Arial"/>
                <a:sym typeface="Arial"/>
              </a:rPr>
              <a:t>Dr. Masoud Sadjadi</a:t>
            </a:r>
            <a:r>
              <a:rPr b="0" i="0" lang="en-US" sz="2700" u="none" cap="none" strike="noStrike">
                <a:solidFill>
                  <a:srgbClr val="081D3F"/>
                </a:solidFill>
                <a:latin typeface="Arial"/>
                <a:ea typeface="Arial"/>
                <a:cs typeface="Arial"/>
                <a:sym typeface="Arial"/>
              </a:rPr>
              <a:t>, Florida International University</a:t>
            </a:r>
            <a:endParaRPr b="0" i="0" sz="2700" u="none" cap="none" strike="noStrike">
              <a:solidFill>
                <a:srgbClr val="000000"/>
              </a:solidFill>
              <a:latin typeface="Arial"/>
              <a:ea typeface="Arial"/>
              <a:cs typeface="Arial"/>
              <a:sym typeface="Arial"/>
            </a:endParaRPr>
          </a:p>
        </p:txBody>
      </p:sp>
      <p:pic>
        <p:nvPicPr>
          <p:cNvPr descr="A picture containing icon&#10;&#10;Description automatically generated" id="64" name="Google Shape;64;p1"/>
          <p:cNvPicPr preferRelativeResize="0"/>
          <p:nvPr/>
        </p:nvPicPr>
        <p:blipFill rotWithShape="1">
          <a:blip r:embed="rId6">
            <a:alphaModFix/>
          </a:blip>
          <a:srcRect b="15613" l="34002" r="31992" t="14332"/>
          <a:stretch/>
        </p:blipFill>
        <p:spPr>
          <a:xfrm>
            <a:off x="36071919" y="376163"/>
            <a:ext cx="2167956" cy="2344707"/>
          </a:xfrm>
          <a:prstGeom prst="rect">
            <a:avLst/>
          </a:prstGeom>
          <a:noFill/>
          <a:ln>
            <a:noFill/>
          </a:ln>
        </p:spPr>
      </p:pic>
      <p:pic>
        <p:nvPicPr>
          <p:cNvPr descr="Logo&#10;&#10;Description automatically generated" id="65" name="Google Shape;65;p1"/>
          <p:cNvPicPr preferRelativeResize="0"/>
          <p:nvPr/>
        </p:nvPicPr>
        <p:blipFill rotWithShape="1">
          <a:blip r:embed="rId7">
            <a:alphaModFix/>
          </a:blip>
          <a:srcRect b="0" l="0" r="0" t="0"/>
          <a:stretch/>
        </p:blipFill>
        <p:spPr>
          <a:xfrm>
            <a:off x="38520535" y="342371"/>
            <a:ext cx="2412300" cy="2412300"/>
          </a:xfrm>
          <a:prstGeom prst="rect">
            <a:avLst/>
          </a:prstGeom>
          <a:noFill/>
          <a:ln>
            <a:noFill/>
          </a:ln>
        </p:spPr>
      </p:pic>
      <p:pic>
        <p:nvPicPr>
          <p:cNvPr id="66" name="Google Shape;66;p1"/>
          <p:cNvPicPr preferRelativeResize="0"/>
          <p:nvPr/>
        </p:nvPicPr>
        <p:blipFill rotWithShape="1">
          <a:blip r:embed="rId8">
            <a:alphaModFix/>
          </a:blip>
          <a:srcRect b="0" l="0" r="0" t="0"/>
          <a:stretch/>
        </p:blipFill>
        <p:spPr>
          <a:xfrm>
            <a:off x="41363478" y="3362827"/>
            <a:ext cx="2167950" cy="2167950"/>
          </a:xfrm>
          <a:prstGeom prst="rect">
            <a:avLst/>
          </a:prstGeom>
          <a:noFill/>
          <a:ln>
            <a:noFill/>
          </a:ln>
        </p:spPr>
      </p:pic>
      <p:pic>
        <p:nvPicPr>
          <p:cNvPr id="67" name="Google Shape;67;p1"/>
          <p:cNvPicPr preferRelativeResize="0"/>
          <p:nvPr/>
        </p:nvPicPr>
        <p:blipFill rotWithShape="1">
          <a:blip r:embed="rId9">
            <a:alphaModFix/>
          </a:blip>
          <a:srcRect b="0" l="0" r="0" t="0"/>
          <a:stretch/>
        </p:blipFill>
        <p:spPr>
          <a:xfrm>
            <a:off x="41213475" y="196326"/>
            <a:ext cx="2167950" cy="3166500"/>
          </a:xfrm>
          <a:prstGeom prst="rect">
            <a:avLst/>
          </a:prstGeom>
          <a:noFill/>
          <a:ln>
            <a:noFill/>
          </a:ln>
        </p:spPr>
      </p:pic>
      <p:pic>
        <p:nvPicPr>
          <p:cNvPr id="68" name="Google Shape;68;p1"/>
          <p:cNvPicPr preferRelativeResize="0"/>
          <p:nvPr/>
        </p:nvPicPr>
        <p:blipFill rotWithShape="1">
          <a:blip r:embed="rId10">
            <a:alphaModFix/>
          </a:blip>
          <a:srcRect b="0" l="0" r="0" t="0"/>
          <a:stretch/>
        </p:blipFill>
        <p:spPr>
          <a:xfrm>
            <a:off x="7225270" y="30443634"/>
            <a:ext cx="7381875" cy="1295400"/>
          </a:xfrm>
          <a:prstGeom prst="rect">
            <a:avLst/>
          </a:prstGeom>
          <a:noFill/>
          <a:ln>
            <a:noFill/>
          </a:ln>
        </p:spPr>
      </p:pic>
      <p:sp>
        <p:nvSpPr>
          <p:cNvPr id="69" name="Google Shape;69;p1"/>
          <p:cNvSpPr/>
          <p:nvPr/>
        </p:nvSpPr>
        <p:spPr>
          <a:xfrm>
            <a:off x="0" y="29670000"/>
            <a:ext cx="43891200" cy="465900"/>
          </a:xfrm>
          <a:prstGeom prst="rect">
            <a:avLst/>
          </a:prstGeom>
          <a:solidFill>
            <a:srgbClr val="081D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txBox="1"/>
          <p:nvPr/>
        </p:nvSpPr>
        <p:spPr>
          <a:xfrm>
            <a:off x="5130475" y="31398200"/>
            <a:ext cx="353427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dk1"/>
              </a:solidFill>
              <a:latin typeface="Times New Roman"/>
              <a:ea typeface="Times New Roman"/>
              <a:cs typeface="Times New Roman"/>
              <a:sym typeface="Times New Roman"/>
            </a:endParaRPr>
          </a:p>
          <a:p>
            <a:pPr indent="0" lvl="0" marL="469900" marR="0" rtl="0" algn="ctr">
              <a:lnSpc>
                <a:spcPct val="100000"/>
              </a:lnSpc>
              <a:spcBef>
                <a:spcPts val="0"/>
              </a:spcBef>
              <a:spcAft>
                <a:spcPts val="0"/>
              </a:spcAft>
              <a:buClr>
                <a:srgbClr val="000000"/>
              </a:buClr>
              <a:buSzPts val="2700"/>
              <a:buFont typeface="Arial"/>
              <a:buNone/>
            </a:pPr>
            <a:r>
              <a:rPr b="0" i="0" lang="en-US" sz="2700" u="none" cap="none" strike="noStrike">
                <a:solidFill>
                  <a:schemeClr val="dk1"/>
                </a:solidFill>
                <a:latin typeface="Arial"/>
                <a:ea typeface="Arial"/>
                <a:cs typeface="Arial"/>
                <a:sym typeface="Arial"/>
              </a:rPr>
              <a:t>The material presented in this poster is based upon the work supported by Jessica Ramella. We thank Jessica Ramella for assistance, cooperation and mentorship that I/we received throughout this process</a:t>
            </a:r>
            <a:endParaRPr b="0" i="0" sz="1400" u="none" cap="none" strike="noStrike">
              <a:solidFill>
                <a:srgbClr val="000000"/>
              </a:solidFill>
              <a:latin typeface="Arial"/>
              <a:ea typeface="Arial"/>
              <a:cs typeface="Arial"/>
              <a:sym typeface="Arial"/>
            </a:endParaRPr>
          </a:p>
        </p:txBody>
      </p:sp>
      <p:pic>
        <p:nvPicPr>
          <p:cNvPr id="71" name="Google Shape;71;p1"/>
          <p:cNvPicPr preferRelativeResize="0"/>
          <p:nvPr/>
        </p:nvPicPr>
        <p:blipFill rotWithShape="1">
          <a:blip r:embed="rId11">
            <a:alphaModFix/>
          </a:blip>
          <a:srcRect b="0" l="0" r="0" t="0"/>
          <a:stretch/>
        </p:blipFill>
        <p:spPr>
          <a:xfrm>
            <a:off x="59875" y="30135900"/>
            <a:ext cx="2690400" cy="2690400"/>
          </a:xfrm>
          <a:prstGeom prst="rect">
            <a:avLst/>
          </a:prstGeom>
          <a:noFill/>
          <a:ln>
            <a:noFill/>
          </a:ln>
        </p:spPr>
      </p:pic>
      <p:pic>
        <p:nvPicPr>
          <p:cNvPr id="72" name="Google Shape;72;p1"/>
          <p:cNvPicPr preferRelativeResize="0"/>
          <p:nvPr/>
        </p:nvPicPr>
        <p:blipFill rotWithShape="1">
          <a:blip r:embed="rId11">
            <a:alphaModFix/>
          </a:blip>
          <a:srcRect b="0" l="0" r="0" t="0"/>
          <a:stretch/>
        </p:blipFill>
        <p:spPr>
          <a:xfrm>
            <a:off x="59875" y="324875"/>
            <a:ext cx="4632275" cy="4632275"/>
          </a:xfrm>
          <a:prstGeom prst="rect">
            <a:avLst/>
          </a:prstGeom>
          <a:noFill/>
          <a:ln>
            <a:noFill/>
          </a:ln>
        </p:spPr>
      </p:pic>
      <p:pic>
        <p:nvPicPr>
          <p:cNvPr id="73" name="Google Shape;73;p1"/>
          <p:cNvPicPr preferRelativeResize="0"/>
          <p:nvPr/>
        </p:nvPicPr>
        <p:blipFill rotWithShape="1">
          <a:blip r:embed="rId12">
            <a:alphaModFix/>
          </a:blip>
          <a:srcRect b="0" l="0" r="0" t="0"/>
          <a:stretch/>
        </p:blipFill>
        <p:spPr>
          <a:xfrm>
            <a:off x="15134199" y="22573997"/>
            <a:ext cx="3230525" cy="6846979"/>
          </a:xfrm>
          <a:prstGeom prst="rect">
            <a:avLst/>
          </a:prstGeom>
          <a:noFill/>
          <a:ln>
            <a:noFill/>
          </a:ln>
        </p:spPr>
      </p:pic>
      <p:pic>
        <p:nvPicPr>
          <p:cNvPr id="74" name="Google Shape;74;p1"/>
          <p:cNvPicPr preferRelativeResize="0"/>
          <p:nvPr/>
        </p:nvPicPr>
        <p:blipFill rotWithShape="1">
          <a:blip r:embed="rId13">
            <a:alphaModFix/>
          </a:blip>
          <a:srcRect b="0" l="0" r="0" t="0"/>
          <a:stretch/>
        </p:blipFill>
        <p:spPr>
          <a:xfrm>
            <a:off x="26163254" y="22697100"/>
            <a:ext cx="3230521" cy="6600824"/>
          </a:xfrm>
          <a:prstGeom prst="rect">
            <a:avLst/>
          </a:prstGeom>
          <a:noFill/>
          <a:ln>
            <a:noFill/>
          </a:ln>
        </p:spPr>
      </p:pic>
      <p:pic>
        <p:nvPicPr>
          <p:cNvPr id="75" name="Google Shape;75;p1"/>
          <p:cNvPicPr preferRelativeResize="0"/>
          <p:nvPr/>
        </p:nvPicPr>
        <p:blipFill>
          <a:blip r:embed="rId14">
            <a:alphaModFix/>
          </a:blip>
          <a:stretch>
            <a:fillRect/>
          </a:stretch>
        </p:blipFill>
        <p:spPr>
          <a:xfrm>
            <a:off x="18810525" y="22654391"/>
            <a:ext cx="3230525" cy="6686234"/>
          </a:xfrm>
          <a:prstGeom prst="rect">
            <a:avLst/>
          </a:prstGeom>
          <a:noFill/>
          <a:ln>
            <a:noFill/>
          </a:ln>
        </p:spPr>
      </p:pic>
      <p:pic>
        <p:nvPicPr>
          <p:cNvPr id="76" name="Google Shape;76;p1"/>
          <p:cNvPicPr preferRelativeResize="0"/>
          <p:nvPr/>
        </p:nvPicPr>
        <p:blipFill>
          <a:blip r:embed="rId15">
            <a:alphaModFix/>
          </a:blip>
          <a:stretch>
            <a:fillRect/>
          </a:stretch>
        </p:blipFill>
        <p:spPr>
          <a:xfrm>
            <a:off x="22486875" y="22685338"/>
            <a:ext cx="3230553" cy="6624351"/>
          </a:xfrm>
          <a:prstGeom prst="rect">
            <a:avLst/>
          </a:prstGeom>
          <a:noFill/>
          <a:ln>
            <a:noFill/>
          </a:ln>
        </p:spPr>
      </p:pic>
      <p:pic>
        <p:nvPicPr>
          <p:cNvPr id="77" name="Google Shape;77;p1"/>
          <p:cNvPicPr preferRelativeResize="0"/>
          <p:nvPr/>
        </p:nvPicPr>
        <p:blipFill>
          <a:blip r:embed="rId16">
            <a:alphaModFix/>
          </a:blip>
          <a:stretch>
            <a:fillRect/>
          </a:stretch>
        </p:blipFill>
        <p:spPr>
          <a:xfrm>
            <a:off x="28814503" y="11274353"/>
            <a:ext cx="8822889" cy="8213400"/>
          </a:xfrm>
          <a:prstGeom prst="rect">
            <a:avLst/>
          </a:prstGeom>
          <a:noFill/>
          <a:ln>
            <a:noFill/>
          </a:ln>
        </p:spPr>
      </p:pic>
      <p:pic>
        <p:nvPicPr>
          <p:cNvPr id="78" name="Google Shape;78;p1"/>
          <p:cNvPicPr preferRelativeResize="0"/>
          <p:nvPr/>
        </p:nvPicPr>
        <p:blipFill>
          <a:blip r:embed="rId17">
            <a:alphaModFix/>
          </a:blip>
          <a:stretch>
            <a:fillRect/>
          </a:stretch>
        </p:blipFill>
        <p:spPr>
          <a:xfrm>
            <a:off x="37637400" y="12734838"/>
            <a:ext cx="6106875" cy="643018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2022-04-17T22:11:22Z</dcterms:created>
  <dc:creator>Narmeen Kibria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Google</vt:lpwstr>
  </property>
  <property fmtid="{D5CDD505-2E9C-101B-9397-08002B2CF9AE}" pid="3" name="LastSaved">
    <vt:filetime>2022-04-17T00:00:00Z</vt:filetime>
  </property>
</Properties>
</file>