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</p:sldIdLst>
  <p:sldSz cy="32918400" cx="43891200"/>
  <p:notesSz cx="6858000" cy="9144000"/>
  <p:embeddedFontLst>
    <p:embeddedFont>
      <p:font typeface="Gill Sans"/>
      <p:regular r:id="rId7"/>
      <p:bold r:id="rId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0368">
          <p15:clr>
            <a:srgbClr val="A4A3A4"/>
          </p15:clr>
        </p15:guide>
        <p15:guide id="2" pos="13824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9" roundtripDataSignature="AMtx7mhwc7AClbn1c6w6JysmCpXghoVam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0368" orient="horz"/>
        <p:guide pos="13824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GillSans-regular.fntdata"/><Relationship Id="rId8" Type="http://schemas.openxmlformats.org/officeDocument/2006/relationships/font" Target="fonts/GillSans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:notes"/>
          <p:cNvSpPr txBox="1"/>
          <p:nvPr>
            <p:ph idx="1" type="body"/>
          </p:nvPr>
        </p:nvSpPr>
        <p:spPr>
          <a:xfrm>
            <a:off x="685797" y="4343389"/>
            <a:ext cx="5486398" cy="4114792"/>
          </a:xfrm>
          <a:prstGeom prst="rect">
            <a:avLst/>
          </a:prstGeom>
          <a:noFill/>
          <a:ln>
            <a:noFill/>
          </a:ln>
        </p:spPr>
        <p:txBody>
          <a:bodyPr anchorCtr="0" anchor="t" bIns="39275" lIns="39275" spcFirstLastPara="1" rIns="39275" wrap="square" tIns="392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8" name="Google Shape;88;p1:notes"/>
          <p:cNvSpPr/>
          <p:nvPr>
            <p:ph idx="2" type="sldImg"/>
          </p:nvPr>
        </p:nvSpPr>
        <p:spPr>
          <a:xfrm>
            <a:off x="1143000" y="685800"/>
            <a:ext cx="4573588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obj">
  <p:cSld name="OBJECT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2"/>
          <p:cNvSpPr txBox="1"/>
          <p:nvPr>
            <p:ph idx="11" type="ftr"/>
          </p:nvPr>
        </p:nvSpPr>
        <p:spPr>
          <a:xfrm>
            <a:off x="14923008" y="30614112"/>
            <a:ext cx="140451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13" name="Google Shape;13;p22"/>
          <p:cNvSpPr txBox="1"/>
          <p:nvPr>
            <p:ph idx="10" type="dt"/>
          </p:nvPr>
        </p:nvSpPr>
        <p:spPr>
          <a:xfrm>
            <a:off x="2194560" y="30614112"/>
            <a:ext cx="10095000" cy="16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14" name="Google Shape;14;p22"/>
          <p:cNvSpPr txBox="1"/>
          <p:nvPr>
            <p:ph idx="12" type="sldNum"/>
          </p:nvPr>
        </p:nvSpPr>
        <p:spPr>
          <a:xfrm>
            <a:off x="31601664" y="30614112"/>
            <a:ext cx="10095000" cy="66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None/>
              <a:defRPr b="0" i="0" sz="43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None/>
              <a:defRPr b="0" i="0" sz="43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None/>
              <a:defRPr b="0" i="0" sz="43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None/>
              <a:defRPr b="0" i="0" sz="43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None/>
              <a:defRPr b="0" i="0" sz="43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None/>
              <a:defRPr b="0" i="0" sz="43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None/>
              <a:defRPr b="0" i="0" sz="43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None/>
              <a:defRPr b="0" i="0" sz="43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None/>
              <a:defRPr b="0" i="0" sz="43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31"/>
          <p:cNvSpPr/>
          <p:nvPr/>
        </p:nvSpPr>
        <p:spPr>
          <a:xfrm>
            <a:off x="7" y="0"/>
            <a:ext cx="21945595" cy="32918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31"/>
          <p:cNvSpPr txBox="1"/>
          <p:nvPr>
            <p:ph type="title"/>
          </p:nvPr>
        </p:nvSpPr>
        <p:spPr>
          <a:xfrm>
            <a:off x="3072384" y="10770374"/>
            <a:ext cx="15800832" cy="54864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26262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1" anchor="ctr" bIns="182875" lIns="182875" spcFirstLastPara="1" rIns="182875" wrap="square" tIns="18287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0080"/>
              <a:buFont typeface="Gill Sans"/>
              <a:buNone/>
              <a:defRPr sz="10080">
                <a:solidFill>
                  <a:srgbClr val="26262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31"/>
          <p:cNvSpPr/>
          <p:nvPr>
            <p:ph idx="2" type="pic"/>
          </p:nvPr>
        </p:nvSpPr>
        <p:spPr>
          <a:xfrm>
            <a:off x="21945603" y="-202426"/>
            <a:ext cx="21967550" cy="32918400"/>
          </a:xfrm>
          <a:prstGeom prst="rect">
            <a:avLst/>
          </a:prstGeom>
          <a:solidFill>
            <a:srgbClr val="BFBFBF"/>
          </a:solidFill>
          <a:ln>
            <a:noFill/>
          </a:ln>
        </p:spPr>
      </p:sp>
      <p:sp>
        <p:nvSpPr>
          <p:cNvPr id="70" name="Google Shape;70;p31"/>
          <p:cNvSpPr txBox="1"/>
          <p:nvPr>
            <p:ph idx="1" type="body"/>
          </p:nvPr>
        </p:nvSpPr>
        <p:spPr>
          <a:xfrm>
            <a:off x="4142232" y="17039613"/>
            <a:ext cx="13661136" cy="10531378"/>
          </a:xfrm>
          <a:prstGeom prst="rect">
            <a:avLst/>
          </a:prstGeom>
          <a:noFill/>
          <a:ln>
            <a:noFill/>
          </a:ln>
        </p:spPr>
        <p:txBody>
          <a:bodyPr anchorCtr="1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7200"/>
              <a:buNone/>
              <a:defRPr sz="7200">
                <a:solidFill>
                  <a:srgbClr val="FFFFF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6720"/>
              <a:buNone/>
              <a:defRPr sz="6719"/>
            </a:lvl2pPr>
            <a:lvl3pPr indent="-228600" lvl="2" marL="13716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5760"/>
              <a:buNone/>
              <a:defRPr sz="5760"/>
            </a:lvl3pPr>
            <a:lvl4pPr indent="-228600" lvl="3" marL="18288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4800"/>
              <a:buNone/>
              <a:defRPr sz="4800"/>
            </a:lvl4pPr>
            <a:lvl5pPr indent="-228600" lvl="4" marL="22860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4800"/>
              <a:buNone/>
              <a:defRPr sz="4800"/>
            </a:lvl5pPr>
            <a:lvl6pPr indent="-228600" lvl="5" marL="27432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4800"/>
              <a:buNone/>
              <a:defRPr sz="4800"/>
            </a:lvl6pPr>
            <a:lvl7pPr indent="-228600" lvl="6" marL="32004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4800"/>
              <a:buNone/>
              <a:defRPr sz="4800"/>
            </a:lvl7pPr>
            <a:lvl8pPr indent="-228600" lvl="7" marL="36576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4800"/>
              <a:buNone/>
              <a:defRPr sz="4800"/>
            </a:lvl8pPr>
            <a:lvl9pPr indent="-228600" lvl="8" marL="41148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71" name="Google Shape;71;p31"/>
          <p:cNvSpPr txBox="1"/>
          <p:nvPr>
            <p:ph idx="10" type="dt"/>
          </p:nvPr>
        </p:nvSpPr>
        <p:spPr>
          <a:xfrm>
            <a:off x="28698926" y="29946317"/>
            <a:ext cx="9913488" cy="155504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31"/>
          <p:cNvSpPr txBox="1"/>
          <p:nvPr>
            <p:ph idx="11" type="ftr"/>
          </p:nvPr>
        </p:nvSpPr>
        <p:spPr>
          <a:xfrm>
            <a:off x="3072384" y="29933798"/>
            <a:ext cx="18258739" cy="153619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31"/>
          <p:cNvSpPr/>
          <p:nvPr>
            <p:ph idx="12" type="sldNum"/>
          </p:nvPr>
        </p:nvSpPr>
        <p:spPr>
          <a:xfrm>
            <a:off x="39552538" y="29846016"/>
            <a:ext cx="1755648" cy="1755648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anchorCtr="0" anchor="ctr" bIns="45700" lIns="18275" spcFirstLastPara="1" rIns="1827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2"/>
          <p:cNvSpPr txBox="1"/>
          <p:nvPr>
            <p:ph type="title"/>
          </p:nvPr>
        </p:nvSpPr>
        <p:spPr>
          <a:xfrm>
            <a:off x="7709018" y="4630522"/>
            <a:ext cx="28501224" cy="5705856"/>
          </a:xfrm>
          <a:prstGeom prst="rect">
            <a:avLst/>
          </a:prstGeom>
          <a:solidFill>
            <a:srgbClr val="FFFFFF"/>
          </a:solidFill>
          <a:ln cap="sq" cmpd="sng" w="31750">
            <a:solidFill>
              <a:srgbClr val="40404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182875" lIns="182875" spcFirstLastPara="1" rIns="182875" wrap="square" tIns="18287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32"/>
          <p:cNvSpPr txBox="1"/>
          <p:nvPr>
            <p:ph idx="1" type="body"/>
          </p:nvPr>
        </p:nvSpPr>
        <p:spPr>
          <a:xfrm rot="5400000">
            <a:off x="14514871" y="5856766"/>
            <a:ext cx="14889518" cy="285012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32"/>
          <p:cNvSpPr txBox="1"/>
          <p:nvPr>
            <p:ph idx="10" type="dt"/>
          </p:nvPr>
        </p:nvSpPr>
        <p:spPr>
          <a:xfrm>
            <a:off x="28698926" y="29946317"/>
            <a:ext cx="9913488" cy="155504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32"/>
          <p:cNvSpPr txBox="1"/>
          <p:nvPr>
            <p:ph idx="11" type="ftr"/>
          </p:nvPr>
        </p:nvSpPr>
        <p:spPr>
          <a:xfrm>
            <a:off x="5290747" y="29933798"/>
            <a:ext cx="21871987" cy="153619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32"/>
          <p:cNvSpPr/>
          <p:nvPr>
            <p:ph idx="12" type="sldNum"/>
          </p:nvPr>
        </p:nvSpPr>
        <p:spPr>
          <a:xfrm>
            <a:off x="39552538" y="29846016"/>
            <a:ext cx="1755648" cy="1755648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anchorCtr="0" anchor="ctr" bIns="45700" lIns="18275" spcFirstLastPara="1" rIns="1827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33"/>
          <p:cNvSpPr txBox="1"/>
          <p:nvPr>
            <p:ph type="title"/>
          </p:nvPr>
        </p:nvSpPr>
        <p:spPr>
          <a:xfrm rot="5400000">
            <a:off x="21720370" y="13929682"/>
            <a:ext cx="23920704" cy="5059037"/>
          </a:xfrm>
          <a:prstGeom prst="rect">
            <a:avLst/>
          </a:prstGeom>
          <a:solidFill>
            <a:srgbClr val="FFFFFF"/>
          </a:solidFill>
          <a:ln cap="sq" cmpd="sng" w="31750">
            <a:solidFill>
              <a:srgbClr val="40404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182875" lIns="182875" spcFirstLastPara="1" rIns="182875" wrap="square" tIns="18287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33"/>
          <p:cNvSpPr txBox="1"/>
          <p:nvPr>
            <p:ph idx="1" type="body"/>
          </p:nvPr>
        </p:nvSpPr>
        <p:spPr>
          <a:xfrm rot="5400000">
            <a:off x="7067487" y="5140383"/>
            <a:ext cx="23920704" cy="226376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83" name="Google Shape;83;p33"/>
          <p:cNvSpPr txBox="1"/>
          <p:nvPr>
            <p:ph idx="10" type="dt"/>
          </p:nvPr>
        </p:nvSpPr>
        <p:spPr>
          <a:xfrm>
            <a:off x="28698926" y="29946317"/>
            <a:ext cx="9913488" cy="155504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33"/>
          <p:cNvSpPr txBox="1"/>
          <p:nvPr>
            <p:ph idx="11" type="ftr"/>
          </p:nvPr>
        </p:nvSpPr>
        <p:spPr>
          <a:xfrm>
            <a:off x="5290747" y="29933798"/>
            <a:ext cx="21871987" cy="153619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33"/>
          <p:cNvSpPr/>
          <p:nvPr>
            <p:ph idx="12" type="sldNum"/>
          </p:nvPr>
        </p:nvSpPr>
        <p:spPr>
          <a:xfrm>
            <a:off x="39552538" y="29846016"/>
            <a:ext cx="1755648" cy="1755648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anchorCtr="0" anchor="ctr" bIns="45700" lIns="18275" spcFirstLastPara="1" rIns="1827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accent2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3"/>
          <p:cNvSpPr txBox="1"/>
          <p:nvPr>
            <p:ph type="ctrTitle"/>
          </p:nvPr>
        </p:nvSpPr>
        <p:spPr>
          <a:xfrm>
            <a:off x="5290752" y="11456371"/>
            <a:ext cx="33309696" cy="7900416"/>
          </a:xfrm>
          <a:prstGeom prst="rect">
            <a:avLst/>
          </a:prstGeom>
          <a:solidFill>
            <a:srgbClr val="FFFFFF"/>
          </a:solidFill>
          <a:ln cap="flat" cmpd="sng" w="38100">
            <a:solidFill>
              <a:srgbClr val="40404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1" anchor="ctr" bIns="182875" lIns="274300" spcFirstLastPara="1" rIns="274300" wrap="square" tIns="18287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6800"/>
              <a:buFont typeface="Gill Sans"/>
              <a:buNone/>
              <a:defRPr sz="16800">
                <a:solidFill>
                  <a:srgbClr val="26262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3"/>
          <p:cNvSpPr txBox="1"/>
          <p:nvPr>
            <p:ph idx="1" type="subTitle"/>
          </p:nvPr>
        </p:nvSpPr>
        <p:spPr>
          <a:xfrm>
            <a:off x="9702703" y="20892211"/>
            <a:ext cx="24485803" cy="59514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9120"/>
              <a:buNone/>
              <a:defRPr sz="9120">
                <a:solidFill>
                  <a:srgbClr val="FEFEFE"/>
                </a:solidFill>
              </a:defRPr>
            </a:lvl1pPr>
            <a:lvl2pPr lvl="1" algn="ctr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9120"/>
              <a:buNone/>
              <a:defRPr sz="9120"/>
            </a:lvl2pPr>
            <a:lvl3pPr lvl="2" algn="ctr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8640"/>
              <a:buNone/>
              <a:defRPr sz="8640"/>
            </a:lvl3pPr>
            <a:lvl4pPr lvl="3" algn="ctr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7680"/>
              <a:buNone/>
              <a:defRPr sz="7680"/>
            </a:lvl4pPr>
            <a:lvl5pPr lvl="4" algn="ctr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7680"/>
              <a:buNone/>
              <a:defRPr sz="7680"/>
            </a:lvl5pPr>
            <a:lvl6pPr lvl="5" algn="ctr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7680"/>
              <a:buNone/>
              <a:defRPr sz="7680"/>
            </a:lvl6pPr>
            <a:lvl7pPr lvl="6" algn="ctr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7680"/>
              <a:buNone/>
              <a:defRPr sz="7680"/>
            </a:lvl7pPr>
            <a:lvl8pPr lvl="7" algn="ctr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7680"/>
              <a:buNone/>
              <a:defRPr sz="7680"/>
            </a:lvl8pPr>
            <a:lvl9pPr lvl="8" algn="ctr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7680"/>
              <a:buNone/>
              <a:defRPr sz="7680"/>
            </a:lvl9pPr>
          </a:lstStyle>
          <a:p/>
        </p:txBody>
      </p:sp>
      <p:sp>
        <p:nvSpPr>
          <p:cNvPr id="18" name="Google Shape;18;p23"/>
          <p:cNvSpPr txBox="1"/>
          <p:nvPr>
            <p:ph idx="10" type="dt"/>
          </p:nvPr>
        </p:nvSpPr>
        <p:spPr>
          <a:xfrm>
            <a:off x="28698926" y="29946317"/>
            <a:ext cx="9913488" cy="155504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3"/>
          <p:cNvSpPr txBox="1"/>
          <p:nvPr>
            <p:ph idx="11" type="ftr"/>
          </p:nvPr>
        </p:nvSpPr>
        <p:spPr>
          <a:xfrm>
            <a:off x="5290747" y="29933798"/>
            <a:ext cx="21871987" cy="153619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3"/>
          <p:cNvSpPr/>
          <p:nvPr>
            <p:ph idx="12" type="sldNum"/>
          </p:nvPr>
        </p:nvSpPr>
        <p:spPr>
          <a:xfrm>
            <a:off x="39552538" y="29846016"/>
            <a:ext cx="1755648" cy="1755648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anchorCtr="0" anchor="ctr" bIns="45700" lIns="18275" spcFirstLastPara="1" rIns="1827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4"/>
          <p:cNvSpPr txBox="1"/>
          <p:nvPr>
            <p:ph type="title"/>
          </p:nvPr>
        </p:nvSpPr>
        <p:spPr>
          <a:xfrm>
            <a:off x="7709018" y="4630522"/>
            <a:ext cx="28501224" cy="5705856"/>
          </a:xfrm>
          <a:prstGeom prst="rect">
            <a:avLst/>
          </a:prstGeom>
          <a:solidFill>
            <a:srgbClr val="FFFFFF"/>
          </a:solidFill>
          <a:ln cap="sq" cmpd="sng" w="31750">
            <a:solidFill>
              <a:srgbClr val="40404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182875" lIns="182875" spcFirstLastPara="1" rIns="182875" wrap="square" tIns="18287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24"/>
          <p:cNvSpPr txBox="1"/>
          <p:nvPr>
            <p:ph idx="1" type="body"/>
          </p:nvPr>
        </p:nvSpPr>
        <p:spPr>
          <a:xfrm>
            <a:off x="7709018" y="12662619"/>
            <a:ext cx="28501224" cy="148895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24"/>
          <p:cNvSpPr txBox="1"/>
          <p:nvPr>
            <p:ph idx="10" type="dt"/>
          </p:nvPr>
        </p:nvSpPr>
        <p:spPr>
          <a:xfrm>
            <a:off x="28698926" y="29946317"/>
            <a:ext cx="9913488" cy="155504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24"/>
          <p:cNvSpPr txBox="1"/>
          <p:nvPr>
            <p:ph idx="11" type="ftr"/>
          </p:nvPr>
        </p:nvSpPr>
        <p:spPr>
          <a:xfrm>
            <a:off x="5290747" y="29933798"/>
            <a:ext cx="21871987" cy="153619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24"/>
          <p:cNvSpPr/>
          <p:nvPr>
            <p:ph idx="12" type="sldNum"/>
          </p:nvPr>
        </p:nvSpPr>
        <p:spPr>
          <a:xfrm>
            <a:off x="39552538" y="29846016"/>
            <a:ext cx="1755648" cy="1755648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anchorCtr="0" anchor="ctr" bIns="45700" lIns="18275" spcFirstLastPara="1" rIns="1827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1"/>
        </a:solidFill>
      </p:bgPr>
    </p:bg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5"/>
          <p:cNvSpPr txBox="1"/>
          <p:nvPr>
            <p:ph type="title"/>
          </p:nvPr>
        </p:nvSpPr>
        <p:spPr>
          <a:xfrm>
            <a:off x="5310835" y="11456371"/>
            <a:ext cx="33313421" cy="7900416"/>
          </a:xfrm>
          <a:prstGeom prst="rect">
            <a:avLst/>
          </a:prstGeom>
          <a:solidFill>
            <a:srgbClr val="FFFFFF"/>
          </a:solidFill>
          <a:ln cap="flat" cmpd="sng" w="38100">
            <a:solidFill>
              <a:srgbClr val="40404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1" anchor="ctr" bIns="182875" lIns="274300" spcFirstLastPara="1" rIns="274300" wrap="square" tIns="18287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6800"/>
              <a:buFont typeface="Gill Sans"/>
              <a:buNone/>
              <a:defRPr sz="16800">
                <a:solidFill>
                  <a:srgbClr val="26262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25"/>
          <p:cNvSpPr txBox="1"/>
          <p:nvPr>
            <p:ph idx="1" type="body"/>
          </p:nvPr>
        </p:nvSpPr>
        <p:spPr>
          <a:xfrm>
            <a:off x="9702703" y="20891832"/>
            <a:ext cx="24485803" cy="6072394"/>
          </a:xfrm>
          <a:prstGeom prst="rect">
            <a:avLst/>
          </a:prstGeom>
          <a:noFill/>
          <a:ln>
            <a:noFill/>
          </a:ln>
        </p:spPr>
        <p:txBody>
          <a:bodyPr anchorCtr="1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9120"/>
              <a:buNone/>
              <a:defRPr sz="912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9120"/>
              <a:buNone/>
              <a:defRPr sz="912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8640"/>
              <a:buNone/>
              <a:defRPr sz="864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7680"/>
              <a:buNone/>
              <a:defRPr sz="768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7680"/>
              <a:buNone/>
              <a:defRPr sz="7680">
                <a:solidFill>
                  <a:schemeClr val="lt1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7680"/>
              <a:buNone/>
              <a:defRPr sz="7680">
                <a:solidFill>
                  <a:schemeClr val="lt1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7680"/>
              <a:buNone/>
              <a:defRPr sz="7680">
                <a:solidFill>
                  <a:schemeClr val="lt1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7680"/>
              <a:buNone/>
              <a:defRPr sz="7680">
                <a:solidFill>
                  <a:schemeClr val="lt1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7680"/>
              <a:buNone/>
              <a:defRPr sz="768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0" name="Google Shape;30;p25"/>
          <p:cNvSpPr txBox="1"/>
          <p:nvPr>
            <p:ph idx="10" type="dt"/>
          </p:nvPr>
        </p:nvSpPr>
        <p:spPr>
          <a:xfrm>
            <a:off x="28698926" y="29946317"/>
            <a:ext cx="9913488" cy="155504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25"/>
          <p:cNvSpPr txBox="1"/>
          <p:nvPr>
            <p:ph idx="11" type="ftr"/>
          </p:nvPr>
        </p:nvSpPr>
        <p:spPr>
          <a:xfrm>
            <a:off x="5290747" y="29933798"/>
            <a:ext cx="21871987" cy="153619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25"/>
          <p:cNvSpPr/>
          <p:nvPr>
            <p:ph idx="12" type="sldNum"/>
          </p:nvPr>
        </p:nvSpPr>
        <p:spPr>
          <a:xfrm>
            <a:off x="39552538" y="29846016"/>
            <a:ext cx="1755648" cy="1755648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anchorCtr="0" anchor="ctr" bIns="45700" lIns="18275" spcFirstLastPara="1" rIns="1827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6"/>
          <p:cNvSpPr txBox="1"/>
          <p:nvPr>
            <p:ph type="title"/>
          </p:nvPr>
        </p:nvSpPr>
        <p:spPr>
          <a:xfrm>
            <a:off x="7709018" y="4630522"/>
            <a:ext cx="28501224" cy="5705856"/>
          </a:xfrm>
          <a:prstGeom prst="rect">
            <a:avLst/>
          </a:prstGeom>
          <a:solidFill>
            <a:srgbClr val="FFFFFF"/>
          </a:solidFill>
          <a:ln cap="sq" cmpd="sng" w="31750">
            <a:solidFill>
              <a:srgbClr val="40404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182875" lIns="182875" spcFirstLastPara="1" rIns="182875" wrap="square" tIns="18287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26"/>
          <p:cNvSpPr txBox="1"/>
          <p:nvPr>
            <p:ph idx="1" type="body"/>
          </p:nvPr>
        </p:nvSpPr>
        <p:spPr>
          <a:xfrm>
            <a:off x="5290750" y="12662611"/>
            <a:ext cx="15782510" cy="148895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26"/>
          <p:cNvSpPr txBox="1"/>
          <p:nvPr>
            <p:ph idx="2" type="body"/>
          </p:nvPr>
        </p:nvSpPr>
        <p:spPr>
          <a:xfrm>
            <a:off x="22817938" y="12662611"/>
            <a:ext cx="15794477" cy="148895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26"/>
          <p:cNvSpPr txBox="1"/>
          <p:nvPr>
            <p:ph idx="10" type="dt"/>
          </p:nvPr>
        </p:nvSpPr>
        <p:spPr>
          <a:xfrm>
            <a:off x="28698926" y="29946317"/>
            <a:ext cx="9913488" cy="155504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26"/>
          <p:cNvSpPr txBox="1"/>
          <p:nvPr>
            <p:ph idx="11" type="ftr"/>
          </p:nvPr>
        </p:nvSpPr>
        <p:spPr>
          <a:xfrm>
            <a:off x="5290747" y="29933798"/>
            <a:ext cx="21871987" cy="153619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26"/>
          <p:cNvSpPr/>
          <p:nvPr>
            <p:ph idx="12" type="sldNum"/>
          </p:nvPr>
        </p:nvSpPr>
        <p:spPr>
          <a:xfrm>
            <a:off x="39552538" y="29846016"/>
            <a:ext cx="1755648" cy="1755648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anchorCtr="0" anchor="ctr" bIns="45700" lIns="18275" spcFirstLastPara="1" rIns="1827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7"/>
          <p:cNvSpPr txBox="1"/>
          <p:nvPr>
            <p:ph idx="1" type="body"/>
          </p:nvPr>
        </p:nvSpPr>
        <p:spPr>
          <a:xfrm>
            <a:off x="5290747" y="11104485"/>
            <a:ext cx="15782515" cy="3379618"/>
          </a:xfrm>
          <a:prstGeom prst="rect">
            <a:avLst/>
          </a:prstGeom>
          <a:noFill/>
          <a:ln>
            <a:noFill/>
          </a:ln>
        </p:spPr>
        <p:txBody>
          <a:bodyPr anchorCtr="1" anchor="b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9120"/>
              <a:buNone/>
              <a:defRPr b="0" sz="9120" cap="none">
                <a:solidFill>
                  <a:srgbClr val="6B8890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9120"/>
              <a:buNone/>
              <a:defRPr b="1" sz="9120"/>
            </a:lvl2pPr>
            <a:lvl3pPr indent="-228600" lvl="2" marL="13716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8640"/>
              <a:buNone/>
              <a:defRPr b="1" sz="8640"/>
            </a:lvl3pPr>
            <a:lvl4pPr indent="-228600" lvl="3" marL="18288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7680"/>
              <a:buNone/>
              <a:defRPr b="1" sz="7680"/>
            </a:lvl4pPr>
            <a:lvl5pPr indent="-228600" lvl="4" marL="22860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7680"/>
              <a:buNone/>
              <a:defRPr b="1" sz="7680"/>
            </a:lvl5pPr>
            <a:lvl6pPr indent="-228600" lvl="5" marL="27432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7680"/>
              <a:buNone/>
              <a:defRPr b="1" sz="7680"/>
            </a:lvl6pPr>
            <a:lvl7pPr indent="-228600" lvl="6" marL="32004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7680"/>
              <a:buNone/>
              <a:defRPr b="1" sz="7680"/>
            </a:lvl7pPr>
            <a:lvl8pPr indent="-228600" lvl="7" marL="36576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7680"/>
              <a:buNone/>
              <a:defRPr b="1" sz="7680"/>
            </a:lvl8pPr>
            <a:lvl9pPr indent="-228600" lvl="8" marL="41148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7680"/>
              <a:buNone/>
              <a:defRPr b="1" sz="7680"/>
            </a:lvl9pPr>
          </a:lstStyle>
          <a:p/>
        </p:txBody>
      </p:sp>
      <p:sp>
        <p:nvSpPr>
          <p:cNvPr id="42" name="Google Shape;42;p27"/>
          <p:cNvSpPr txBox="1"/>
          <p:nvPr>
            <p:ph idx="2" type="body"/>
          </p:nvPr>
        </p:nvSpPr>
        <p:spPr>
          <a:xfrm>
            <a:off x="5290747" y="15087600"/>
            <a:ext cx="15782515" cy="124645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43" name="Google Shape;43;p27"/>
          <p:cNvSpPr txBox="1"/>
          <p:nvPr>
            <p:ph idx="3" type="body"/>
          </p:nvPr>
        </p:nvSpPr>
        <p:spPr>
          <a:xfrm>
            <a:off x="22817938" y="15087600"/>
            <a:ext cx="15794477" cy="124645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4pPr>
            <a:lvl5pPr indent="-716280" lvl="4" marL="22860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7680"/>
              <a:buChar char="•"/>
              <a:defRPr/>
            </a:lvl5pPr>
            <a:lvl6pPr indent="-342900" lvl="5" marL="27432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27"/>
          <p:cNvSpPr txBox="1"/>
          <p:nvPr>
            <p:ph idx="4" type="body"/>
          </p:nvPr>
        </p:nvSpPr>
        <p:spPr>
          <a:xfrm>
            <a:off x="22817938" y="11104485"/>
            <a:ext cx="15794477" cy="3379618"/>
          </a:xfrm>
          <a:prstGeom prst="rect">
            <a:avLst/>
          </a:prstGeom>
          <a:noFill/>
          <a:ln>
            <a:noFill/>
          </a:ln>
        </p:spPr>
        <p:txBody>
          <a:bodyPr anchorCtr="1" anchor="b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9120"/>
              <a:buNone/>
              <a:defRPr b="0" sz="9120" cap="none">
                <a:solidFill>
                  <a:srgbClr val="6B8890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9120"/>
              <a:buNone/>
              <a:defRPr b="1" sz="9120"/>
            </a:lvl2pPr>
            <a:lvl3pPr indent="-228600" lvl="2" marL="13716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8640"/>
              <a:buNone/>
              <a:defRPr b="1" sz="8640"/>
            </a:lvl3pPr>
            <a:lvl4pPr indent="-228600" lvl="3" marL="18288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7680"/>
              <a:buNone/>
              <a:defRPr b="1" sz="7680"/>
            </a:lvl4pPr>
            <a:lvl5pPr indent="-228600" lvl="4" marL="22860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7680"/>
              <a:buNone/>
              <a:defRPr b="1" sz="7680"/>
            </a:lvl5pPr>
            <a:lvl6pPr indent="-228600" lvl="5" marL="27432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7680"/>
              <a:buNone/>
              <a:defRPr b="1" sz="7680"/>
            </a:lvl6pPr>
            <a:lvl7pPr indent="-228600" lvl="6" marL="32004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7680"/>
              <a:buNone/>
              <a:defRPr b="1" sz="7680"/>
            </a:lvl7pPr>
            <a:lvl8pPr indent="-228600" lvl="7" marL="36576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7680"/>
              <a:buNone/>
              <a:defRPr b="1" sz="7680"/>
            </a:lvl8pPr>
            <a:lvl9pPr indent="-228600" lvl="8" marL="41148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7680"/>
              <a:buNone/>
              <a:defRPr b="1" sz="7680"/>
            </a:lvl9pPr>
          </a:lstStyle>
          <a:p/>
        </p:txBody>
      </p:sp>
      <p:sp>
        <p:nvSpPr>
          <p:cNvPr id="45" name="Google Shape;45;p27"/>
          <p:cNvSpPr txBox="1"/>
          <p:nvPr>
            <p:ph idx="10" type="dt"/>
          </p:nvPr>
        </p:nvSpPr>
        <p:spPr>
          <a:xfrm>
            <a:off x="28698926" y="29946317"/>
            <a:ext cx="9913488" cy="155504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27"/>
          <p:cNvSpPr txBox="1"/>
          <p:nvPr>
            <p:ph idx="11" type="ftr"/>
          </p:nvPr>
        </p:nvSpPr>
        <p:spPr>
          <a:xfrm>
            <a:off x="5290747" y="29933798"/>
            <a:ext cx="21871987" cy="153619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27"/>
          <p:cNvSpPr/>
          <p:nvPr>
            <p:ph idx="12" type="sldNum"/>
          </p:nvPr>
        </p:nvSpPr>
        <p:spPr>
          <a:xfrm>
            <a:off x="39552538" y="29846016"/>
            <a:ext cx="1755648" cy="1755648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anchorCtr="0" anchor="ctr" bIns="45700" lIns="18275" spcFirstLastPara="1" rIns="1827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8" name="Google Shape;48;p27"/>
          <p:cNvSpPr txBox="1"/>
          <p:nvPr>
            <p:ph type="title"/>
          </p:nvPr>
        </p:nvSpPr>
        <p:spPr>
          <a:xfrm>
            <a:off x="7709018" y="4630522"/>
            <a:ext cx="28501224" cy="5705856"/>
          </a:xfrm>
          <a:prstGeom prst="rect">
            <a:avLst/>
          </a:prstGeom>
          <a:solidFill>
            <a:srgbClr val="FFFFFF"/>
          </a:solidFill>
          <a:ln cap="sq" cmpd="sng" w="31750">
            <a:solidFill>
              <a:srgbClr val="40404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182875" lIns="182875" spcFirstLastPara="1" rIns="182875" wrap="square" tIns="18287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8"/>
          <p:cNvSpPr txBox="1"/>
          <p:nvPr>
            <p:ph type="title"/>
          </p:nvPr>
        </p:nvSpPr>
        <p:spPr>
          <a:xfrm>
            <a:off x="7709018" y="4630522"/>
            <a:ext cx="28501224" cy="5705856"/>
          </a:xfrm>
          <a:prstGeom prst="rect">
            <a:avLst/>
          </a:prstGeom>
          <a:solidFill>
            <a:srgbClr val="FFFFFF"/>
          </a:solidFill>
          <a:ln cap="sq" cmpd="sng" w="31750">
            <a:solidFill>
              <a:srgbClr val="40404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182875" lIns="182875" spcFirstLastPara="1" rIns="182875" wrap="square" tIns="18287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8"/>
          <p:cNvSpPr txBox="1"/>
          <p:nvPr>
            <p:ph idx="10" type="dt"/>
          </p:nvPr>
        </p:nvSpPr>
        <p:spPr>
          <a:xfrm>
            <a:off x="28698926" y="29946317"/>
            <a:ext cx="9913488" cy="155504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28"/>
          <p:cNvSpPr txBox="1"/>
          <p:nvPr>
            <p:ph idx="11" type="ftr"/>
          </p:nvPr>
        </p:nvSpPr>
        <p:spPr>
          <a:xfrm>
            <a:off x="5290747" y="29933798"/>
            <a:ext cx="21871987" cy="153619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8"/>
          <p:cNvSpPr/>
          <p:nvPr>
            <p:ph idx="12" type="sldNum"/>
          </p:nvPr>
        </p:nvSpPr>
        <p:spPr>
          <a:xfrm>
            <a:off x="39552538" y="29846016"/>
            <a:ext cx="1755648" cy="1755648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anchorCtr="0" anchor="ctr" bIns="45700" lIns="18275" spcFirstLastPara="1" rIns="1827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9"/>
          <p:cNvSpPr txBox="1"/>
          <p:nvPr>
            <p:ph idx="10" type="dt"/>
          </p:nvPr>
        </p:nvSpPr>
        <p:spPr>
          <a:xfrm>
            <a:off x="28698926" y="29946317"/>
            <a:ext cx="9913488" cy="155504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9"/>
          <p:cNvSpPr txBox="1"/>
          <p:nvPr>
            <p:ph idx="11" type="ftr"/>
          </p:nvPr>
        </p:nvSpPr>
        <p:spPr>
          <a:xfrm>
            <a:off x="5290747" y="29933798"/>
            <a:ext cx="21871987" cy="153619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29"/>
          <p:cNvSpPr/>
          <p:nvPr>
            <p:ph idx="12" type="sldNum"/>
          </p:nvPr>
        </p:nvSpPr>
        <p:spPr>
          <a:xfrm>
            <a:off x="39552538" y="29846016"/>
            <a:ext cx="1755648" cy="1755648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anchorCtr="0" anchor="ctr" bIns="45700" lIns="18275" spcFirstLastPara="1" rIns="1827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0"/>
          <p:cNvSpPr/>
          <p:nvPr/>
        </p:nvSpPr>
        <p:spPr>
          <a:xfrm>
            <a:off x="0" y="0"/>
            <a:ext cx="21945600" cy="32918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p30"/>
          <p:cNvSpPr txBox="1"/>
          <p:nvPr>
            <p:ph type="title"/>
          </p:nvPr>
        </p:nvSpPr>
        <p:spPr>
          <a:xfrm>
            <a:off x="3075375" y="10770381"/>
            <a:ext cx="15794851" cy="5479186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40404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1" anchor="ctr" bIns="182875" lIns="182875" spcFirstLastPara="1" rIns="182875" wrap="square" tIns="18287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0080"/>
              <a:buFont typeface="Gill Sans"/>
              <a:buNone/>
              <a:defRPr sz="10080">
                <a:solidFill>
                  <a:srgbClr val="26262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30"/>
          <p:cNvSpPr txBox="1"/>
          <p:nvPr>
            <p:ph idx="1" type="body"/>
          </p:nvPr>
        </p:nvSpPr>
        <p:spPr>
          <a:xfrm>
            <a:off x="24249888" y="3862426"/>
            <a:ext cx="17337024" cy="251935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807720" lvl="0" marL="4572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9120"/>
              <a:buChar char="•"/>
              <a:defRPr sz="9120">
                <a:solidFill>
                  <a:schemeClr val="dk1"/>
                </a:solidFill>
              </a:defRPr>
            </a:lvl1pPr>
            <a:lvl2pPr indent="-716280" lvl="1" marL="9144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7680"/>
              <a:buChar char="•"/>
              <a:defRPr sz="7680">
                <a:solidFill>
                  <a:schemeClr val="dk1"/>
                </a:solidFill>
              </a:defRPr>
            </a:lvl2pPr>
            <a:lvl3pPr indent="-716280" lvl="2" marL="13716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7680"/>
              <a:buChar char="•"/>
              <a:defRPr sz="7680">
                <a:solidFill>
                  <a:schemeClr val="dk1"/>
                </a:solidFill>
              </a:defRPr>
            </a:lvl3pPr>
            <a:lvl4pPr indent="-716280" lvl="3" marL="18288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7680"/>
              <a:buChar char="•"/>
              <a:defRPr sz="7680">
                <a:solidFill>
                  <a:schemeClr val="dk1"/>
                </a:solidFill>
              </a:defRPr>
            </a:lvl4pPr>
            <a:lvl5pPr indent="-716280" lvl="4" marL="22860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7680"/>
              <a:buChar char="•"/>
              <a:defRPr sz="7680">
                <a:solidFill>
                  <a:schemeClr val="dk1"/>
                </a:solidFill>
              </a:defRPr>
            </a:lvl5pPr>
            <a:lvl6pPr indent="-716279" lvl="5" marL="27432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7680"/>
              <a:buChar char="•"/>
              <a:defRPr sz="7680"/>
            </a:lvl6pPr>
            <a:lvl7pPr indent="-716279" lvl="6" marL="32004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7680"/>
              <a:buChar char="•"/>
              <a:defRPr sz="7680"/>
            </a:lvl7pPr>
            <a:lvl8pPr indent="-716279" lvl="7" marL="36576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7680"/>
              <a:buChar char="•"/>
              <a:defRPr sz="7680"/>
            </a:lvl8pPr>
            <a:lvl9pPr indent="-716279" lvl="8" marL="41148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7680"/>
              <a:buChar char="•"/>
              <a:defRPr sz="7680"/>
            </a:lvl9pPr>
          </a:lstStyle>
          <a:p/>
        </p:txBody>
      </p:sp>
      <p:sp>
        <p:nvSpPr>
          <p:cNvPr id="62" name="Google Shape;62;p30"/>
          <p:cNvSpPr txBox="1"/>
          <p:nvPr>
            <p:ph idx="2" type="body"/>
          </p:nvPr>
        </p:nvSpPr>
        <p:spPr>
          <a:xfrm>
            <a:off x="4142232" y="17039606"/>
            <a:ext cx="13661136" cy="10531373"/>
          </a:xfrm>
          <a:prstGeom prst="rect">
            <a:avLst/>
          </a:prstGeom>
          <a:noFill/>
          <a:ln>
            <a:noFill/>
          </a:ln>
        </p:spPr>
        <p:txBody>
          <a:bodyPr anchorCtr="1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7200"/>
              <a:buNone/>
              <a:defRPr sz="7200">
                <a:solidFill>
                  <a:srgbClr val="FFFFF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6720"/>
              <a:buNone/>
              <a:defRPr sz="6719"/>
            </a:lvl2pPr>
            <a:lvl3pPr indent="-228600" lvl="2" marL="13716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5760"/>
              <a:buNone/>
              <a:defRPr sz="5760"/>
            </a:lvl3pPr>
            <a:lvl4pPr indent="-228600" lvl="3" marL="18288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4800"/>
              <a:buNone/>
              <a:defRPr sz="4800"/>
            </a:lvl4pPr>
            <a:lvl5pPr indent="-228600" lvl="4" marL="22860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4800"/>
              <a:buNone/>
              <a:defRPr sz="4800"/>
            </a:lvl5pPr>
            <a:lvl6pPr indent="-228600" lvl="5" marL="27432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4800"/>
              <a:buNone/>
              <a:defRPr sz="4800"/>
            </a:lvl6pPr>
            <a:lvl7pPr indent="-228600" lvl="6" marL="32004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4800"/>
              <a:buNone/>
              <a:defRPr sz="4800"/>
            </a:lvl7pPr>
            <a:lvl8pPr indent="-228600" lvl="7" marL="36576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4800"/>
              <a:buNone/>
              <a:defRPr sz="4800"/>
            </a:lvl8pPr>
            <a:lvl9pPr indent="-228600" lvl="8" marL="411480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63" name="Google Shape;63;p30"/>
          <p:cNvSpPr txBox="1"/>
          <p:nvPr>
            <p:ph idx="10" type="dt"/>
          </p:nvPr>
        </p:nvSpPr>
        <p:spPr>
          <a:xfrm>
            <a:off x="28698926" y="29946317"/>
            <a:ext cx="9913488" cy="155504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30"/>
          <p:cNvSpPr txBox="1"/>
          <p:nvPr>
            <p:ph idx="11" type="ftr"/>
          </p:nvPr>
        </p:nvSpPr>
        <p:spPr>
          <a:xfrm>
            <a:off x="3075375" y="29933798"/>
            <a:ext cx="18270710" cy="153619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30"/>
          <p:cNvSpPr/>
          <p:nvPr>
            <p:ph idx="12" type="sldNum"/>
          </p:nvPr>
        </p:nvSpPr>
        <p:spPr>
          <a:xfrm>
            <a:off x="39552538" y="29846016"/>
            <a:ext cx="1755648" cy="1755648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anchorCtr="0" anchor="ctr" bIns="45700" lIns="18275" spcFirstLastPara="1" rIns="1827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2F2F2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1"/>
          <p:cNvSpPr txBox="1"/>
          <p:nvPr>
            <p:ph type="title"/>
          </p:nvPr>
        </p:nvSpPr>
        <p:spPr>
          <a:xfrm>
            <a:off x="7709018" y="4630522"/>
            <a:ext cx="28501224" cy="5705856"/>
          </a:xfrm>
          <a:prstGeom prst="rect">
            <a:avLst/>
          </a:prstGeom>
          <a:solidFill>
            <a:srgbClr val="FFFFFF"/>
          </a:solidFill>
          <a:ln cap="sq" cmpd="sng" w="31750">
            <a:solidFill>
              <a:srgbClr val="40404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182875" lIns="182875" spcFirstLastPara="1" rIns="182875" wrap="square" tIns="182875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2480"/>
              <a:buFont typeface="Gill Sans"/>
              <a:buNone/>
              <a:defRPr b="0" i="0" sz="12480" u="none" cap="none" strike="noStrike">
                <a:solidFill>
                  <a:srgbClr val="262626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21"/>
          <p:cNvSpPr txBox="1"/>
          <p:nvPr>
            <p:ph idx="1" type="body"/>
          </p:nvPr>
        </p:nvSpPr>
        <p:spPr>
          <a:xfrm>
            <a:off x="7709018" y="12662619"/>
            <a:ext cx="28501224" cy="148895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777240" lvl="0" marL="457200" marR="0" rtl="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Clr>
                <a:schemeClr val="accent2"/>
              </a:buClr>
              <a:buSzPts val="8640"/>
              <a:buFont typeface="Arial"/>
              <a:buChar char="•"/>
              <a:defRPr b="0" i="0" sz="8640" u="none" cap="none" strike="noStrike">
                <a:solidFill>
                  <a:srgbClr val="262626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-716280" lvl="1" marL="914400" marR="0" rtl="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Clr>
                <a:schemeClr val="accent2"/>
              </a:buClr>
              <a:buSzPts val="7680"/>
              <a:buFont typeface="Arial"/>
              <a:buChar char="•"/>
              <a:defRPr b="0" i="0" sz="7680" u="none" cap="none" strike="noStrike">
                <a:solidFill>
                  <a:srgbClr val="262626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-716280" lvl="2" marL="1371600" marR="0" rtl="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Clr>
                <a:schemeClr val="accent2"/>
              </a:buClr>
              <a:buSzPts val="7680"/>
              <a:buFont typeface="Arial"/>
              <a:buChar char="•"/>
              <a:defRPr b="0" i="0" sz="7680" u="none" cap="none" strike="noStrike">
                <a:solidFill>
                  <a:srgbClr val="262626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-716280" lvl="3" marL="1828800" marR="0" rtl="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Clr>
                <a:schemeClr val="accent2"/>
              </a:buClr>
              <a:buSzPts val="7680"/>
              <a:buFont typeface="Arial"/>
              <a:buChar char="•"/>
              <a:defRPr b="0" i="0" sz="7680" u="none" cap="none" strike="noStrike">
                <a:solidFill>
                  <a:srgbClr val="262626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-716280" lvl="4" marL="2286000" marR="0" rtl="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Clr>
                <a:schemeClr val="accent2"/>
              </a:buClr>
              <a:buSzPts val="7680"/>
              <a:buFont typeface="Arial"/>
              <a:buChar char="•"/>
              <a:defRPr b="0" i="0" sz="7680" u="none" cap="none" strike="noStrike">
                <a:solidFill>
                  <a:srgbClr val="262626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-716279" lvl="5" marL="2743200" marR="0" rtl="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Clr>
                <a:schemeClr val="accent2"/>
              </a:buClr>
              <a:buSzPts val="7680"/>
              <a:buFont typeface="Arial"/>
              <a:buChar char="•"/>
              <a:defRPr b="0" i="0" sz="768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-716279" lvl="6" marL="3200400" marR="0" rtl="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Clr>
                <a:schemeClr val="accent2"/>
              </a:buClr>
              <a:buSzPts val="7680"/>
              <a:buFont typeface="Arial"/>
              <a:buChar char="•"/>
              <a:defRPr b="0" i="0" sz="768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-716279" lvl="7" marL="3657600" marR="0" rtl="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Clr>
                <a:schemeClr val="accent2"/>
              </a:buClr>
              <a:buSzPts val="7680"/>
              <a:buFont typeface="Arial"/>
              <a:buChar char="•"/>
              <a:defRPr b="0" i="0" sz="768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-716279" lvl="8" marL="4114800" marR="0" rtl="0" algn="l">
              <a:lnSpc>
                <a:spcPct val="100000"/>
              </a:lnSpc>
              <a:spcBef>
                <a:spcPts val="4800"/>
              </a:spcBef>
              <a:spcAft>
                <a:spcPts val="0"/>
              </a:spcAft>
              <a:buClr>
                <a:schemeClr val="accent2"/>
              </a:buClr>
              <a:buSzPts val="7680"/>
              <a:buFont typeface="Arial"/>
              <a:buChar char="•"/>
              <a:defRPr b="0" i="0" sz="768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8" name="Google Shape;8;p21"/>
          <p:cNvSpPr txBox="1"/>
          <p:nvPr>
            <p:ph idx="10" type="dt"/>
          </p:nvPr>
        </p:nvSpPr>
        <p:spPr>
          <a:xfrm>
            <a:off x="28698926" y="29946317"/>
            <a:ext cx="9913488" cy="155504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21"/>
          <p:cNvSpPr txBox="1"/>
          <p:nvPr>
            <p:ph idx="11" type="ftr"/>
          </p:nvPr>
        </p:nvSpPr>
        <p:spPr>
          <a:xfrm>
            <a:off x="5290747" y="29933798"/>
            <a:ext cx="21871987" cy="153619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21"/>
          <p:cNvSpPr/>
          <p:nvPr>
            <p:ph idx="12" type="sldNum"/>
          </p:nvPr>
        </p:nvSpPr>
        <p:spPr>
          <a:xfrm>
            <a:off x="39552538" y="29846016"/>
            <a:ext cx="1755648" cy="1755648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anchorCtr="0" anchor="ctr" bIns="45700" lIns="18275" spcFirstLastPara="1" rIns="1827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80"/>
              <a:buFont typeface="Arial"/>
              <a:buNone/>
              <a:defRPr b="0" i="0" sz="528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80"/>
              <a:buFont typeface="Arial"/>
              <a:buNone/>
              <a:defRPr b="0" i="0" sz="528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80"/>
              <a:buFont typeface="Arial"/>
              <a:buNone/>
              <a:defRPr b="0" i="0" sz="528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80"/>
              <a:buFont typeface="Arial"/>
              <a:buNone/>
              <a:defRPr b="0" i="0" sz="528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80"/>
              <a:buFont typeface="Arial"/>
              <a:buNone/>
              <a:defRPr b="0" i="0" sz="528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80"/>
              <a:buFont typeface="Arial"/>
              <a:buNone/>
              <a:defRPr b="0" i="0" sz="528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80"/>
              <a:buFont typeface="Arial"/>
              <a:buNone/>
              <a:defRPr b="0" i="0" sz="528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80"/>
              <a:buFont typeface="Arial"/>
              <a:buNone/>
              <a:defRPr b="0" i="0" sz="528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80"/>
              <a:buFont typeface="Arial"/>
              <a:buNone/>
              <a:defRPr b="0" i="0" sz="528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6.png"/><Relationship Id="rId10" Type="http://schemas.openxmlformats.org/officeDocument/2006/relationships/image" Target="../media/image11.png"/><Relationship Id="rId13" Type="http://schemas.openxmlformats.org/officeDocument/2006/relationships/image" Target="../media/image5.png"/><Relationship Id="rId1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0.jpg"/><Relationship Id="rId9" Type="http://schemas.openxmlformats.org/officeDocument/2006/relationships/image" Target="../media/image9.png"/><Relationship Id="rId5" Type="http://schemas.openxmlformats.org/officeDocument/2006/relationships/image" Target="../media/image1.jpg"/><Relationship Id="rId6" Type="http://schemas.openxmlformats.org/officeDocument/2006/relationships/image" Target="../media/image7.jpg"/><Relationship Id="rId7" Type="http://schemas.openxmlformats.org/officeDocument/2006/relationships/image" Target="../media/image4.png"/><Relationship Id="rId8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"/>
          <p:cNvSpPr txBox="1"/>
          <p:nvPr/>
        </p:nvSpPr>
        <p:spPr>
          <a:xfrm>
            <a:off x="12930257" y="2777252"/>
            <a:ext cx="17224501" cy="258667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6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</a:pPr>
            <a:r>
              <a:rPr b="1" i="0" lang="en" sz="3700" u="none" cap="none" strike="noStrike">
                <a:solidFill>
                  <a:srgbClr val="081D3F"/>
                </a:solidFill>
                <a:latin typeface="Arial"/>
                <a:ea typeface="Arial"/>
                <a:cs typeface="Arial"/>
                <a:sym typeface="Arial"/>
              </a:rPr>
              <a:t>Apple Watch Weight App</a:t>
            </a:r>
            <a:endParaRPr b="0" i="0" sz="3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958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b="1" i="0" lang="en" sz="2700" u="none" cap="none" strike="noStrike">
                <a:solidFill>
                  <a:srgbClr val="081D3F"/>
                </a:solidFill>
                <a:latin typeface="Arial"/>
                <a:ea typeface="Arial"/>
                <a:cs typeface="Arial"/>
                <a:sym typeface="Arial"/>
              </a:rPr>
              <a:t>Students: Jonathan Rivero, Percy Gomez Torres, George Marrero, Edward Briscoe, Jem Alvarez, Gustavo Hurtado, David Cuevas, Karla Gonzalez</a:t>
            </a:r>
            <a:endParaRPr b="0" i="0" sz="2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91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b="1" i="0" lang="en" sz="2700" u="none" cap="none" strike="noStrike">
                <a:solidFill>
                  <a:srgbClr val="081D3F"/>
                </a:solidFill>
                <a:latin typeface="Arial"/>
                <a:ea typeface="Arial"/>
                <a:cs typeface="Arial"/>
                <a:sym typeface="Arial"/>
              </a:rPr>
              <a:t>Product Owner: </a:t>
            </a:r>
            <a:r>
              <a:rPr b="0" i="0" lang="en" sz="2700" u="none" cap="none" strike="noStrike">
                <a:solidFill>
                  <a:srgbClr val="081D3F"/>
                </a:solidFill>
                <a:latin typeface="Arial"/>
                <a:ea typeface="Arial"/>
                <a:cs typeface="Arial"/>
                <a:sym typeface="Arial"/>
              </a:rPr>
              <a:t>Jessica Ramella</a:t>
            </a:r>
            <a:endParaRPr b="0" i="0" sz="2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958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b="1" i="0" lang="en" sz="2700" u="none" cap="none" strike="noStrike">
                <a:solidFill>
                  <a:srgbClr val="081D3F"/>
                </a:solidFill>
                <a:latin typeface="Arial"/>
                <a:ea typeface="Arial"/>
                <a:cs typeface="Arial"/>
                <a:sym typeface="Arial"/>
              </a:rPr>
              <a:t>Instructor: </a:t>
            </a:r>
            <a:r>
              <a:rPr b="0" i="1" lang="en" sz="2700" u="none" cap="none" strike="noStrike">
                <a:solidFill>
                  <a:srgbClr val="081D3F"/>
                </a:solidFill>
                <a:latin typeface="Arial"/>
                <a:ea typeface="Arial"/>
                <a:cs typeface="Arial"/>
                <a:sym typeface="Arial"/>
              </a:rPr>
              <a:t>Dr. Masoud Sadjadi</a:t>
            </a:r>
            <a:r>
              <a:rPr b="0" i="0" lang="en" sz="2700" u="none" cap="none" strike="noStrike">
                <a:solidFill>
                  <a:srgbClr val="081D3F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  <a:endParaRPr b="0" i="0" sz="2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1"/>
          <p:cNvSpPr txBox="1"/>
          <p:nvPr/>
        </p:nvSpPr>
        <p:spPr>
          <a:xfrm>
            <a:off x="1082674" y="31174374"/>
            <a:ext cx="41605200" cy="748800"/>
          </a:xfrm>
          <a:prstGeom prst="rect">
            <a:avLst/>
          </a:prstGeom>
          <a:noFill/>
          <a:ln cap="flat" cmpd="sng" w="29075">
            <a:solidFill>
              <a:srgbClr val="081D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98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t/>
            </a:r>
            <a:endParaRPr b="0" i="0" sz="21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4699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b="0" i="0" lang="en" sz="2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Jessica Ramella. We thank Jessica Ramella for assistance, cooperation and mentorship that I/we received throughout this process</a:t>
            </a:r>
            <a:endParaRPr b="0" i="0" sz="2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"/>
          <p:cNvSpPr txBox="1"/>
          <p:nvPr/>
        </p:nvSpPr>
        <p:spPr>
          <a:xfrm>
            <a:off x="4172520" y="4510200"/>
            <a:ext cx="4636200" cy="512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97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Current System</a:t>
            </a:r>
            <a:endParaRPr b="0" i="0" sz="3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1"/>
          <p:cNvSpPr txBox="1"/>
          <p:nvPr/>
        </p:nvSpPr>
        <p:spPr>
          <a:xfrm>
            <a:off x="1181100" y="31420325"/>
            <a:ext cx="4256100" cy="512400"/>
          </a:xfrm>
          <a:prstGeom prst="rect">
            <a:avLst/>
          </a:prstGeom>
          <a:solidFill>
            <a:srgbClr val="000000"/>
          </a:solidFill>
          <a:ln cap="flat" cmpd="sng" w="9525">
            <a:solidFill>
              <a:srgbClr val="0033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19725">
            <a:spAutoFit/>
          </a:bodyPr>
          <a:lstStyle/>
          <a:p>
            <a:pPr indent="0" lvl="0" marL="20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" sz="3200" u="none" cap="none" strike="noStrike">
                <a:solidFill>
                  <a:srgbClr val="B6852B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 b="0" i="0" sz="3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1"/>
          <p:cNvSpPr txBox="1"/>
          <p:nvPr/>
        </p:nvSpPr>
        <p:spPr>
          <a:xfrm>
            <a:off x="19182962" y="5277345"/>
            <a:ext cx="4116000" cy="5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9725">
            <a:spAutoFit/>
          </a:bodyPr>
          <a:lstStyle/>
          <a:p>
            <a:pPr indent="0" lvl="0" marL="673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Goals</a:t>
            </a:r>
            <a:endParaRPr b="0" i="0" sz="3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 txBox="1"/>
          <p:nvPr/>
        </p:nvSpPr>
        <p:spPr>
          <a:xfrm>
            <a:off x="33139880" y="4939772"/>
            <a:ext cx="4116000" cy="5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97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Requirements</a:t>
            </a:r>
            <a:endParaRPr b="0" i="0" sz="3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1"/>
          <p:cNvSpPr txBox="1"/>
          <p:nvPr/>
        </p:nvSpPr>
        <p:spPr>
          <a:xfrm rot="752">
            <a:off x="4271250" y="12128250"/>
            <a:ext cx="4115700" cy="5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9725">
            <a:spAutoFit/>
          </a:bodyPr>
          <a:lstStyle/>
          <a:p>
            <a:pPr indent="0" lvl="0" marL="673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  <a:endParaRPr b="0" i="0" sz="3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1"/>
          <p:cNvSpPr txBox="1"/>
          <p:nvPr/>
        </p:nvSpPr>
        <p:spPr>
          <a:xfrm>
            <a:off x="19590864" y="12672243"/>
            <a:ext cx="4116000" cy="5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9725">
            <a:spAutoFit/>
          </a:bodyPr>
          <a:lstStyle/>
          <a:p>
            <a:pPr indent="0" lvl="0" marL="812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Object Design</a:t>
            </a:r>
            <a:endParaRPr b="0" i="0" sz="3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1"/>
          <p:cNvSpPr txBox="1"/>
          <p:nvPr/>
        </p:nvSpPr>
        <p:spPr>
          <a:xfrm>
            <a:off x="33093442" y="12772154"/>
            <a:ext cx="4115400" cy="5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9725">
            <a:spAutoFit/>
          </a:bodyPr>
          <a:lstStyle/>
          <a:p>
            <a:pPr indent="0" lvl="0" marL="673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  <a:endParaRPr b="0" i="0" sz="3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1"/>
          <p:cNvSpPr txBox="1"/>
          <p:nvPr/>
        </p:nvSpPr>
        <p:spPr>
          <a:xfrm>
            <a:off x="3701425" y="20831336"/>
            <a:ext cx="4115700" cy="5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9725">
            <a:spAutoFit/>
          </a:bodyPr>
          <a:lstStyle/>
          <a:p>
            <a:pPr indent="0" lvl="0" marL="101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  <a:endParaRPr b="0" i="0" sz="3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1"/>
          <p:cNvSpPr txBox="1"/>
          <p:nvPr/>
        </p:nvSpPr>
        <p:spPr>
          <a:xfrm>
            <a:off x="19887590" y="21859136"/>
            <a:ext cx="4116000" cy="5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9725">
            <a:spAutoFit/>
          </a:bodyPr>
          <a:lstStyle/>
          <a:p>
            <a:pPr indent="0" lvl="0" marL="952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  <a:endParaRPr b="0" i="0" sz="3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1"/>
          <p:cNvSpPr txBox="1"/>
          <p:nvPr/>
        </p:nvSpPr>
        <p:spPr>
          <a:xfrm>
            <a:off x="36366901" y="19577742"/>
            <a:ext cx="4115700" cy="5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9725">
            <a:spAutoFit/>
          </a:bodyPr>
          <a:lstStyle/>
          <a:p>
            <a:pPr indent="0" lvl="0" marL="1219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  <a:endParaRPr b="0" i="0" sz="3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1"/>
          <p:cNvSpPr txBox="1"/>
          <p:nvPr/>
        </p:nvSpPr>
        <p:spPr>
          <a:xfrm>
            <a:off x="11292800" y="-211610"/>
            <a:ext cx="20940000" cy="298886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38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7200"/>
              <a:buFont typeface="Arial"/>
              <a:buNone/>
            </a:pPr>
            <a:r>
              <a:rPr b="1" i="0" lang="en" sz="72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Knight Foundation School of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7200"/>
              <a:buFont typeface="Arial"/>
              <a:buNone/>
            </a:pPr>
            <a:r>
              <a:rPr b="1" i="0" lang="en" sz="72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Computing and Information Sciences </a:t>
            </a:r>
            <a:endParaRPr b="0" i="1" sz="7200" u="none" cap="none" strike="noStrike">
              <a:solidFill>
                <a:srgbClr val="40404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900"/>
              <a:buFont typeface="Arial"/>
              <a:buNone/>
            </a:pPr>
            <a:r>
              <a:rPr b="0" i="1" lang="en" sz="4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Capstone I Fall 2022</a:t>
            </a:r>
            <a:endParaRPr b="0" i="0" sz="48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1"/>
          <p:cNvSpPr txBox="1"/>
          <p:nvPr/>
        </p:nvSpPr>
        <p:spPr>
          <a:xfrm>
            <a:off x="-4375" y="5130000"/>
            <a:ext cx="17224500" cy="5983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6800">
            <a:spAutoFit/>
          </a:bodyPr>
          <a:lstStyle/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•"/>
            </a:pPr>
            <a:r>
              <a:rPr b="0" i="0" lang="en" sz="4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application runs on iOS and WatchOS as Swift applications.</a:t>
            </a:r>
            <a:endParaRPr b="0" i="0" sz="4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•"/>
            </a:pPr>
            <a:r>
              <a:rPr b="0" i="0" lang="en" sz="4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Features a registration page with sign up and login options</a:t>
            </a:r>
            <a:endParaRPr b="0" i="0" sz="4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•"/>
            </a:pPr>
            <a:r>
              <a:rPr b="0" i="0" lang="en" sz="4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features 24 Hour Graphs, Monthly Graphs, Weight tracking of user, both in the iphone app and the apple watch</a:t>
            </a:r>
            <a:endParaRPr b="0" i="0" sz="4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•"/>
            </a:pPr>
            <a:r>
              <a:rPr b="0" i="0" lang="en" sz="4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Option and graph menu for weight display in both versions of the app</a:t>
            </a:r>
            <a:endParaRPr b="0" i="0" sz="4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•"/>
            </a:pPr>
            <a:r>
              <a:rPr b="0" i="0" lang="en" sz="4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Setting page available in both versions, and profile page in the phone version</a:t>
            </a:r>
            <a:endParaRPr b="0" i="0" sz="4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•"/>
            </a:pPr>
            <a:r>
              <a:rPr b="0" i="0" lang="en" sz="4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View transition from the graph menu to the Azure analytics available in both versions of the app</a:t>
            </a:r>
            <a:endParaRPr b="0" i="0" sz="4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1"/>
          <p:cNvSpPr txBox="1"/>
          <p:nvPr/>
        </p:nvSpPr>
        <p:spPr>
          <a:xfrm>
            <a:off x="17388682" y="5989382"/>
            <a:ext cx="8520300" cy="66499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2400">
            <a:spAutoFit/>
          </a:bodyPr>
          <a:lstStyle/>
          <a:p>
            <a:pPr indent="-476250" lvl="0" marL="546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•"/>
            </a:pPr>
            <a:r>
              <a:rPr b="0" i="0" lang="en" sz="4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Have Apple Watch application where someone can track their weight through Bluetooth.</a:t>
            </a:r>
            <a:endParaRPr b="0" i="0" sz="4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76250" lvl="0" marL="546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•"/>
            </a:pPr>
            <a:r>
              <a:rPr b="0" i="0" lang="en" sz="4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Create iOS app to pair with the watch app that also displays the weight.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76250" lvl="0" marL="546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•"/>
            </a:pPr>
            <a:r>
              <a:rPr b="0" i="0" lang="en" sz="4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Person can create an account where their weight information is logged </a:t>
            </a:r>
            <a:endParaRPr b="0" i="0" sz="4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01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None/>
            </a:pPr>
            <a:r>
              <a:t/>
            </a:r>
            <a:endParaRPr b="0" i="0" sz="4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1"/>
          <p:cNvSpPr txBox="1"/>
          <p:nvPr/>
        </p:nvSpPr>
        <p:spPr>
          <a:xfrm>
            <a:off x="33944996" y="5775854"/>
            <a:ext cx="2412300" cy="6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24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None/>
            </a:pPr>
            <a:r>
              <a:rPr b="0" i="0" lang="en" sz="4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Software:</a:t>
            </a:r>
            <a:endParaRPr b="0" i="0" sz="3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1"/>
          <p:cNvSpPr txBox="1"/>
          <p:nvPr/>
        </p:nvSpPr>
        <p:spPr>
          <a:xfrm>
            <a:off x="33139871" y="6441337"/>
            <a:ext cx="5727000" cy="33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2400">
            <a:spAutoFit/>
          </a:bodyPr>
          <a:lstStyle/>
          <a:p>
            <a:pPr indent="-742950" lvl="0" marL="812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•"/>
            </a:pPr>
            <a:r>
              <a:rPr b="0" i="0" lang="en" sz="4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Apple Mac Computer</a:t>
            </a:r>
            <a:endParaRPr b="0" i="0" sz="3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742950" lvl="0" marL="812800" marR="203200" rtl="0" algn="l">
              <a:lnSpc>
                <a:spcPct val="1008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•"/>
            </a:pPr>
            <a:r>
              <a:rPr b="0" i="0" lang="en" sz="4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Latest version of Xcode and MacOS</a:t>
            </a:r>
            <a:endParaRPr b="0" i="0" sz="3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742950" lvl="0" marL="812800" marR="0" rtl="0" algn="l">
              <a:lnSpc>
                <a:spcPct val="1008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•"/>
            </a:pPr>
            <a:r>
              <a:rPr b="0" i="0" lang="en" sz="4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GitHub</a:t>
            </a:r>
            <a:endParaRPr b="0" i="0" sz="4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p1"/>
          <p:cNvSpPr txBox="1"/>
          <p:nvPr/>
        </p:nvSpPr>
        <p:spPr>
          <a:xfrm>
            <a:off x="35044807" y="20604526"/>
            <a:ext cx="8090100" cy="1069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6800">
            <a:spAutoFit/>
          </a:bodyPr>
          <a:lstStyle/>
          <a:p>
            <a:pPr indent="-476250" lvl="0" marL="546100" marR="673100" rtl="0" algn="l">
              <a:lnSpc>
                <a:spcPct val="1008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•"/>
            </a:pPr>
            <a:r>
              <a:rPr b="0" i="0" lang="en" sz="4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 were able to create the iOS and Watch apps which can track the weight of a user and display graphs with this information, albeit with test data.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76250" lvl="0" marL="546100" marR="673100" rtl="0" algn="l">
              <a:lnSpc>
                <a:spcPct val="1008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•"/>
            </a:pPr>
            <a:r>
              <a:rPr b="0" i="0" lang="en" sz="4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Throughout the course of the project, we had accurate documentation on our code which will allow for next semester’s students to easily understand and improve upon it.</a:t>
            </a:r>
            <a:endParaRPr b="0" i="0" sz="4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76250" lvl="0" marL="546100" marR="673100" rtl="0" algn="l">
              <a:lnSpc>
                <a:spcPct val="1008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•"/>
            </a:pPr>
            <a:r>
              <a:rPr b="0" i="0" lang="en" sz="4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Azure implementation should be worked on for the next semester.</a:t>
            </a:r>
            <a:endParaRPr b="0" i="0" sz="4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1"/>
          <p:cNvSpPr txBox="1"/>
          <p:nvPr/>
        </p:nvSpPr>
        <p:spPr>
          <a:xfrm>
            <a:off x="32761277" y="13668103"/>
            <a:ext cx="6484200" cy="4382100"/>
          </a:xfrm>
          <a:prstGeom prst="rect">
            <a:avLst/>
          </a:prstGeom>
          <a:noFill/>
          <a:ln>
            <a:noFill/>
          </a:ln>
        </p:spPr>
        <p:txBody>
          <a:bodyPr anchorCtr="0" anchor="t" bIns="203325" lIns="203325" spcFirstLastPara="1" rIns="203325" wrap="square" tIns="203325">
            <a:spAutoFit/>
          </a:bodyPr>
          <a:lstStyle/>
          <a:p>
            <a:pPr indent="-742950" lvl="0" marL="101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●"/>
            </a:pPr>
            <a:r>
              <a:rPr b="0" i="0" lang="en" sz="4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Swift</a:t>
            </a:r>
            <a:endParaRPr b="0" i="0" sz="4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742950" lvl="0" marL="101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●"/>
            </a:pPr>
            <a:r>
              <a:rPr b="0" i="0" lang="en" sz="4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GitHub</a:t>
            </a:r>
            <a:endParaRPr b="0" i="0" sz="4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742950" lvl="0" marL="101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●"/>
            </a:pPr>
            <a:r>
              <a:rPr b="0" i="0" lang="en" sz="4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Xcode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742950" lvl="0" marL="101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●"/>
            </a:pPr>
            <a:r>
              <a:rPr b="0" i="0" lang="en" sz="4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Storyboard</a:t>
            </a:r>
            <a:endParaRPr b="0" i="0" sz="4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742950" lvl="0" marL="101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●"/>
            </a:pPr>
            <a:r>
              <a:rPr b="0" i="0" lang="en" sz="4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Google Firebase</a:t>
            </a:r>
            <a:endParaRPr b="0" i="0" sz="4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742950" lvl="0" marL="101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●"/>
            </a:pPr>
            <a:r>
              <a:rPr b="0" i="0" lang="en" sz="4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Azure (MS SQL)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1"/>
          <p:cNvSpPr txBox="1"/>
          <p:nvPr/>
        </p:nvSpPr>
        <p:spPr>
          <a:xfrm>
            <a:off x="2106295" y="21570550"/>
            <a:ext cx="7835400" cy="7029300"/>
          </a:xfrm>
          <a:prstGeom prst="rect">
            <a:avLst/>
          </a:prstGeom>
          <a:noFill/>
          <a:ln>
            <a:noFill/>
          </a:ln>
        </p:spPr>
        <p:txBody>
          <a:bodyPr anchorCtr="0" anchor="t" bIns="203325" lIns="203325" spcFirstLastPara="1" rIns="203325" wrap="square" tIns="2033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None/>
            </a:pPr>
            <a:r>
              <a:rPr b="0" i="0" lang="en" sz="4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Capstone I students consistently tested the different functionalities of the iOS/Watch apps including each feature and reported any bugs encountered to the Capstone II students. We ensured that the applications were user-friendly and easily accessible.</a:t>
            </a:r>
            <a:endParaRPr b="0" i="0" sz="4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Logo&#10;&#10;Description automatically generated" id="110" name="Google Shape;110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9154860" y="67621"/>
            <a:ext cx="2412300" cy="24123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icon&#10;&#10;Description automatically generated" id="111" name="Google Shape;111;p1"/>
          <p:cNvPicPr preferRelativeResize="0"/>
          <p:nvPr/>
        </p:nvPicPr>
        <p:blipFill rotWithShape="1">
          <a:blip r:embed="rId4">
            <a:alphaModFix/>
          </a:blip>
          <a:srcRect b="15612" l="34000" r="31995" t="14334"/>
          <a:stretch/>
        </p:blipFill>
        <p:spPr>
          <a:xfrm>
            <a:off x="36366894" y="103238"/>
            <a:ext cx="2167957" cy="234470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agram&#10;&#10;Description automatically generated" id="112" name="Google Shape;112;p1"/>
          <p:cNvPicPr preferRelativeResize="0"/>
          <p:nvPr/>
        </p:nvPicPr>
        <p:blipFill rotWithShape="1">
          <a:blip r:embed="rId5">
            <a:alphaModFix/>
          </a:blip>
          <a:srcRect b="13808" l="3882" r="2522" t="3410"/>
          <a:stretch/>
        </p:blipFill>
        <p:spPr>
          <a:xfrm>
            <a:off x="1181093" y="12763017"/>
            <a:ext cx="14853557" cy="784150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agram&#10;&#10;Description automatically generated" id="113" name="Google Shape;113;p1"/>
          <p:cNvPicPr preferRelativeResize="0"/>
          <p:nvPr/>
        </p:nvPicPr>
        <p:blipFill rotWithShape="1">
          <a:blip r:embed="rId6">
            <a:alphaModFix/>
          </a:blip>
          <a:srcRect b="1665" l="10633" r="10862" t="4736"/>
          <a:stretch/>
        </p:blipFill>
        <p:spPr>
          <a:xfrm>
            <a:off x="18810514" y="13668099"/>
            <a:ext cx="6106886" cy="79024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9941700" y="23287188"/>
            <a:ext cx="6629400" cy="6600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6571099" y="23280600"/>
            <a:ext cx="6106875" cy="66140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4708425" y="23194750"/>
            <a:ext cx="3439500" cy="67665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29002279" y="23287200"/>
            <a:ext cx="3230521" cy="6600824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"/>
          <p:cNvSpPr txBox="1"/>
          <p:nvPr/>
        </p:nvSpPr>
        <p:spPr>
          <a:xfrm>
            <a:off x="14157075" y="21730450"/>
            <a:ext cx="41160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1" i="0" lang="en" sz="4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Apple Watch</a:t>
            </a:r>
            <a:endParaRPr b="1" i="0" sz="4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1"/>
          <p:cNvSpPr txBox="1"/>
          <p:nvPr/>
        </p:nvSpPr>
        <p:spPr>
          <a:xfrm>
            <a:off x="27503875" y="21653625"/>
            <a:ext cx="24123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1" i="0" lang="en" sz="4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IOS App</a:t>
            </a:r>
            <a:endParaRPr b="1" i="0" sz="4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0" name="Google Shape;120;p1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41567150" y="265051"/>
            <a:ext cx="2167950" cy="316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41363478" y="3362827"/>
            <a:ext cx="2167950" cy="2167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1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4539744" y="265051"/>
            <a:ext cx="5018129" cy="39695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