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9AA0A6"/>
          </p15:clr>
        </p15:guide>
        <p15:guide id="2" pos="3840">
          <p15:clr>
            <a:srgbClr val="9AA0A6"/>
          </p15:clr>
        </p15:guide>
      </p15:sldGuideLst>
    </p:ext>
    <p:ext uri="http://customooxmlschemas.google.com/">
      <go:slidesCustomData xmlns:go="http://customooxmlschemas.google.com/" r:id="rId19" roundtripDataSignature="AMtx7miowx95RYoky+AnFIEUvhc4AdFB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4" name="Google Shape;1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3c3efa65ca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7" name="Google Shape;267;g13c3efa65ca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7" name="Google Shape;27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3c36331a69_1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4" name="Google Shape;284;g13c36331a69_1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0" name="Google Shape;29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" name="Google Shape;20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0" name="Google Shape;21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3c36331a69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2" name="Google Shape;222;g13c36331a69_1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8" name="Google Shape;22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5" name="Google Shape;23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3c3efa65ca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5" name="Google Shape;245;g13c3efa65ca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13c3efa65ca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g13c3efa65ca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2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2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Relationship Id="rId3" Type="http://schemas.openxmlformats.org/officeDocument/2006/relationships/image" Target="../media/image7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Custom Layout">
  <p:cSld name="8_Custom Layou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9" name="Google Shape;9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00" name="Google Shape;10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" name="Google Shape;10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03" name="Google Shape;10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" name="Google Shape;10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06" name="Google Shape;10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9" name="Google Shape;10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0" name="Google Shape;11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11" name="Google Shape;11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" name="Google Shape;113;p17"/>
          <p:cNvSpPr txBox="1"/>
          <p:nvPr/>
        </p:nvSpPr>
        <p:spPr>
          <a:xfrm>
            <a:off x="392757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Custom Layout">
  <p:cSld name="9_Custom Layou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15" name="Google Shape;11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Custom Layout">
  <p:cSld name="13_Custom Layou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22" name="Google Shape;122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28" name="Google Shape;12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0" name="Google Shape;130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31" name="Google Shape;131;p26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32" name="Google Shape;132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36" name="Google Shape;136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38" name="Google Shape;13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40" name="Google Shape;140;p27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41" name="Google Shape;141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" name="Google Shape;144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ustom Layout">
  <p:cSld name="5_Custom Layou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48" name="Google Shape;14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1" name="Google Shape;151;p28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52" name="Google Shape;15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Custom Layout">
  <p:cSld name="6_Custom Layou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57" name="Google Shape;157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60" name="Google Shape;160;p29"/>
          <p:cNvSpPr/>
          <p:nvPr>
            <p:ph idx="2" type="pic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noFill/>
          <a:ln>
            <a:noFill/>
          </a:ln>
        </p:spPr>
      </p:sp>
      <p:grpSp>
        <p:nvGrpSpPr>
          <p:cNvPr id="161" name="Google Shape;161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62" name="Google Shape;162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Custom Layout">
  <p:cSld name="10_Custom Layout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66" name="Google Shape;166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Custom Layout">
  <p:cSld name="11_Custom Layou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70" name="Google Shape;170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/>
        </p:nvSpPr>
        <p:spPr>
          <a:xfrm>
            <a:off x="7260221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20" name="Google Shape;20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2">
  <p:cSld name="Two Column 2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5" name="Google Shape;175;p32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176" name="Google Shape;176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32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179" name="Google Shape;179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3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82" name="Google Shape;182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4" name="Google Shape;184;p32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185" name="Google Shape;185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7" name="Google Shape;187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188" name="Google Shape;188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9" name="Google Shape;18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Custom Layout">
  <p:cSld name="12_Custom Layou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22" name="Google Shape;2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Slide 3">
  <p:cSld name="Content Slide 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Google Shape;28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" name="Google Shape;30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3" name="Google Shape;3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4" name="Google Shape;3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3">
  <p:cSld name="Two Column 3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37" name="Google Shape;3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8" name="Google Shape;3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41" name="Google Shape;41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2" name="Google Shape;42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" name="Google Shape;44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5" name="Google Shape;45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" name="Google Shape;47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48" name="Google Shape;4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" name="Google Shape;50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51" name="Google Shape;5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1">
  <p:cSld name="Two Column 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56" name="Google Shape;56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59" name="Google Shape;5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61" name="Google Shape;61;p22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62" name="Google Shape;62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64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65" name="Google Shape;65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67;p2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68" name="Google Shape;68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" name="Google Shape;70;p22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71" name="Google Shape;71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Slide 4">
  <p:cSld name="Content Slide 4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7" name="Google Shape;77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8" name="Google Shape;7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" name="Google Shape;79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0" name="Google Shape;80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1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noFill/>
          <a:ln>
            <a:noFill/>
          </a:ln>
        </p:spPr>
      </p:sp>
      <p:sp>
        <p:nvSpPr>
          <p:cNvPr id="89" name="Google Shape;89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0" name="Google Shape;90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91" name="Google Shape;9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2" name="Google Shape;92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3" name="Google Shape;93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2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Relationship Id="rId6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/>
          <p:nvPr>
            <p:ph type="title"/>
          </p:nvPr>
        </p:nvSpPr>
        <p:spPr>
          <a:xfrm>
            <a:off x="1603727" y="3654283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Anxiety &amp; Stress Self Management -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HowRU.life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7" name="Google Shape;19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80150" y="2450151"/>
            <a:ext cx="1957699" cy="19576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reer and Talent Development - FIU College of Engineering and Computing" id="198" name="Google Shape;19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50877" y="2392101"/>
            <a:ext cx="5373250" cy="103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3c3efa65ca_0_30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As part of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improving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the overall design of the application, we changed the background color for most of the different screens found within the app. The backgrounds of the screen pop out a bit more in the newer version, along with certain themes that match the application’s color pallet.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0" name="Google Shape;270;g13c3efa65ca_0_30"/>
          <p:cNvSpPr txBox="1"/>
          <p:nvPr>
            <p:ph type="title"/>
          </p:nvPr>
        </p:nvSpPr>
        <p:spPr>
          <a:xfrm>
            <a:off x="135050" y="1039200"/>
            <a:ext cx="47745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Screen Background Color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1" name="Google Shape;271;g13c3efa65ca_0_30"/>
          <p:cNvSpPr txBox="1"/>
          <p:nvPr/>
        </p:nvSpPr>
        <p:spPr>
          <a:xfrm>
            <a:off x="6719707" y="960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2" name="Google Shape;272;g13c3efa65ca_0_30"/>
          <p:cNvSpPr txBox="1"/>
          <p:nvPr/>
        </p:nvSpPr>
        <p:spPr>
          <a:xfrm>
            <a:off x="9484144" y="960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Old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73" name="Google Shape;273;g13c3efa65ca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2437" y="1513950"/>
            <a:ext cx="1931625" cy="419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g13c3efa65ca_0_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46887" y="1520500"/>
            <a:ext cx="1931625" cy="418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"/>
          <p:cNvSpPr txBox="1"/>
          <p:nvPr>
            <p:ph idx="1" type="body"/>
          </p:nvPr>
        </p:nvSpPr>
        <p:spPr>
          <a:xfrm>
            <a:off x="3282200" y="1788671"/>
            <a:ext cx="7929600" cy="20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Learning the necessary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tools that were being used (Visual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Studio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Code, Android Studio, JavaScript, etc.)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Due to u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nforeseen, uncontrollable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circumstances, we were locked out of the Firebase console; thus, we began setting up a new database system (MongoDB) for next semester’s Capstone team</a:t>
            </a:r>
            <a:endParaRPr/>
          </a:p>
        </p:txBody>
      </p:sp>
      <p:sp>
        <p:nvSpPr>
          <p:cNvPr id="280" name="Google Shape;280;p9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Challenges Encountered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1" name="Google Shape;281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4600" y="3822675"/>
            <a:ext cx="3544800" cy="261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3c36331a69_1_53"/>
          <p:cNvSpPr txBox="1"/>
          <p:nvPr>
            <p:ph idx="1" type="body"/>
          </p:nvPr>
        </p:nvSpPr>
        <p:spPr>
          <a:xfrm>
            <a:off x="3282203" y="1788667"/>
            <a:ext cx="7929600" cy="4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HowRU.life is meant to assist those struggling with stress and anxiety by providing them a way to manage their mental health. This </a:t>
            </a:r>
            <a:r>
              <a:rPr lang="en-US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semester</a:t>
            </a:r>
            <a:r>
              <a:rPr lang="en-US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to better the application, we heavily focused on updating its design. The background color for most of the screens were changed, giving the application a fresh, new feel to it. The menu and “four quadrants” screen were also completely redesigned and improved upon.</a:t>
            </a:r>
            <a:endParaRPr sz="1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7" name="Google Shape;287;g13c36331a69_1_53"/>
          <p:cNvSpPr txBox="1"/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Summary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Thank you for listening!</a:t>
            </a:r>
            <a:endParaRPr/>
          </a:p>
        </p:txBody>
      </p:sp>
      <p:grpSp>
        <p:nvGrpSpPr>
          <p:cNvPr id="293" name="Google Shape;293;p3"/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</p:grpSpPr>
        <p:sp>
          <p:nvSpPr>
            <p:cNvPr id="294" name="Google Shape;294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7" name="Google Shape;297;p3"/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</p:grpSpPr>
        <p:sp>
          <p:nvSpPr>
            <p:cNvPr id="298" name="Google Shape;298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"/>
          <p:cNvSpPr txBox="1"/>
          <p:nvPr>
            <p:ph idx="1" type="body"/>
          </p:nvPr>
        </p:nvSpPr>
        <p:spPr>
          <a:xfrm>
            <a:off x="1590225" y="1795875"/>
            <a:ext cx="41517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Capstone 2: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Noah Pineiro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Cecilia Gervasoni Latorre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Char char="●"/>
            </a:pP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Luis Artimiz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Char char="●"/>
            </a:pP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James Bustos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Char char="●"/>
            </a:pP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Eduardo Gomez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Char char="●"/>
            </a:pP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Tatendaishe Mahaka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4" name="Google Shape;204;p2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Team Members: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5" name="Google Shape;205;p2"/>
          <p:cNvSpPr txBox="1"/>
          <p:nvPr>
            <p:ph idx="1" type="body"/>
          </p:nvPr>
        </p:nvSpPr>
        <p:spPr>
          <a:xfrm>
            <a:off x="5837400" y="1795875"/>
            <a:ext cx="3526500" cy="25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Capstone 1: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Ximena Puig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Robert Velazquez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Jose Aguiar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Char char="●"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Ryan Neubert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06" name="Google Shape;20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57000" y="2450151"/>
            <a:ext cx="1957699" cy="195769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"/>
          <p:cNvSpPr txBox="1"/>
          <p:nvPr/>
        </p:nvSpPr>
        <p:spPr>
          <a:xfrm>
            <a:off x="1697625" y="5719825"/>
            <a:ext cx="5777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-US" sz="1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Product Owner: Liane Sangollo</a:t>
            </a:r>
            <a:endParaRPr i="0" sz="12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-US" sz="1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Instructor: Dr. Masoud Sadjadi</a:t>
            </a:r>
            <a:endParaRPr i="0" sz="12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7"/>
          <p:cNvSpPr txBox="1"/>
          <p:nvPr>
            <p:ph idx="1" type="body"/>
          </p:nvPr>
        </p:nvSpPr>
        <p:spPr>
          <a:xfrm>
            <a:off x="678750" y="2255675"/>
            <a:ext cx="85548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000">
                <a:latin typeface="Times New Roman"/>
                <a:ea typeface="Times New Roman"/>
                <a:cs typeface="Times New Roman"/>
                <a:sym typeface="Times New Roman"/>
              </a:rPr>
              <a:t>Everyone experiences stress in some form or another; however, we often do not take stress and anxiety as seriously as we should. The American Institute of Stress stated that 33% of people have said they’ve experienced express stress. The HowRU.life application is designed to help those suffering take control of their stress and anxiety.</a:t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t/>
            </a:r>
            <a:endParaRPr sz="2200"/>
          </a:p>
        </p:txBody>
      </p:sp>
      <p:sp>
        <p:nvSpPr>
          <p:cNvPr id="213" name="Google Shape;213;p7"/>
          <p:cNvSpPr txBox="1"/>
          <p:nvPr>
            <p:ph type="title"/>
          </p:nvPr>
        </p:nvSpPr>
        <p:spPr>
          <a:xfrm>
            <a:off x="2320614" y="84516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The Problem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"/>
          <p:cNvSpPr txBox="1"/>
          <p:nvPr>
            <p:ph idx="1" type="body"/>
          </p:nvPr>
        </p:nvSpPr>
        <p:spPr>
          <a:xfrm>
            <a:off x="3282200" y="1788675"/>
            <a:ext cx="7902900" cy="43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1: As a developer, I want to learn how to properly use all the software required for this project.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2: As a user, I want to see the Stress &amp; Anxiety Management application have a nicer design. (HIGH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3: As a user, I want my experience with the application to be more immersive and friendly to the senses. (MEDIUM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4: As a user, I want to be able to track my data on a daily basis and have that data shown in an organized fashion. (HIGH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5: As a user, I want to be able to see how many days I’ve logged into the app in a row. (LOW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6: As a user, I want to get a notification at a certain time in the day that tells me to log into the app. (LOW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7: As a user, I want the daily notification GUI to look nicer overall. (LOW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8 - As a user, I would like to be able to have my credentials stored to use the application easier. (MEDIUM PRIORITY)</a:t>
            </a:r>
            <a:endParaRPr b="1"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9" name="Google Shape;219;p8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Stories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3c36331a69_1_3"/>
          <p:cNvSpPr txBox="1"/>
          <p:nvPr>
            <p:ph type="title"/>
          </p:nvPr>
        </p:nvSpPr>
        <p:spPr>
          <a:xfrm>
            <a:off x="2975703" y="307223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Prototype (Figma) User Interface Design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5" name="Google Shape;225;g13c36331a69_1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5700" y="1111173"/>
            <a:ext cx="8012045" cy="5498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"/>
          <p:cNvSpPr txBox="1"/>
          <p:nvPr>
            <p:ph idx="1" type="body"/>
          </p:nvPr>
        </p:nvSpPr>
        <p:spPr>
          <a:xfrm>
            <a:off x="545300" y="1852475"/>
            <a:ext cx="3802800" cy="19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Here, user’s are able to create their own account to keep track of their daily logins and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mood diary.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1" name="Google Shape;231;p1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Home/Login 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2" name="Google Shape;23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2657" y="762788"/>
            <a:ext cx="3071274" cy="5460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0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Improved the design of the menu screen to be more appealing to the users and better fit the color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pallets of the application.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8" name="Google Shape;238;p10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Menu Screen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9" name="Google Shape;239;p10"/>
          <p:cNvPicPr preferRelativeResize="0"/>
          <p:nvPr/>
        </p:nvPicPr>
        <p:blipFill rotWithShape="1">
          <a:blip r:embed="rId3">
            <a:alphaModFix/>
          </a:blip>
          <a:srcRect b="18333" l="10026" r="11146" t="11069"/>
          <a:stretch/>
        </p:blipFill>
        <p:spPr>
          <a:xfrm>
            <a:off x="5993550" y="1360276"/>
            <a:ext cx="2309425" cy="413745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10"/>
          <p:cNvSpPr txBox="1"/>
          <p:nvPr/>
        </p:nvSpPr>
        <p:spPr>
          <a:xfrm>
            <a:off x="6719719" y="960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1" name="Google Shape;241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69422" y="1360275"/>
            <a:ext cx="2486527" cy="413744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0"/>
          <p:cNvSpPr txBox="1"/>
          <p:nvPr/>
        </p:nvSpPr>
        <p:spPr>
          <a:xfrm>
            <a:off x="9484132" y="960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Old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3c3efa65ca_0_24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Where users go to set their daily notifications for the app. Updated the design to better match the color pallet of the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application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and changed the screen’s name to the proper title.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8" name="Google Shape;248;g13c3efa65ca_0_24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Notifications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9" name="Google Shape;249;g13c3efa65ca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688" y="1852475"/>
            <a:ext cx="2019763" cy="2452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g13c3efa65ca_0_24"/>
          <p:cNvSpPr txBox="1"/>
          <p:nvPr/>
        </p:nvSpPr>
        <p:spPr>
          <a:xfrm>
            <a:off x="6878707" y="1421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1" name="Google Shape;251;g13c3efa65ca_0_24"/>
          <p:cNvSpPr txBox="1"/>
          <p:nvPr/>
        </p:nvSpPr>
        <p:spPr>
          <a:xfrm>
            <a:off x="9519032" y="14213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Old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2" name="Google Shape;252;g13c3efa65ca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28108" y="1852475"/>
            <a:ext cx="1958275" cy="256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3c3efa65ca_0_17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Updated the Four Quadrants section to better match the color pallet of the rest of the application. Redesigned the Four Quadrants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information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by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requiring the user to click on a specific title, with the side effects popping up in another window.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8" name="Google Shape;258;g13c3efa65ca_0_17"/>
          <p:cNvSpPr txBox="1"/>
          <p:nvPr>
            <p:ph type="title"/>
          </p:nvPr>
        </p:nvSpPr>
        <p:spPr>
          <a:xfrm>
            <a:off x="135050" y="1039200"/>
            <a:ext cx="47745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Awareness/Four Quadrants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9" name="Google Shape;259;g13c3efa65ca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10300" y="1360275"/>
            <a:ext cx="2327314" cy="4137451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13c3efa65ca_0_17"/>
          <p:cNvSpPr txBox="1"/>
          <p:nvPr/>
        </p:nvSpPr>
        <p:spPr>
          <a:xfrm>
            <a:off x="9545419" y="9411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Old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1" name="Google Shape;261;g13c3efa65ca_0_17"/>
          <p:cNvSpPr txBox="1"/>
          <p:nvPr/>
        </p:nvSpPr>
        <p:spPr>
          <a:xfrm>
            <a:off x="6751744" y="941175"/>
            <a:ext cx="85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New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2" name="Google Shape;262;g13c3efa65ca_0_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7538" y="4110927"/>
            <a:ext cx="963325" cy="184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13c3efa65ca_0_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91027" y="4110937"/>
            <a:ext cx="963325" cy="1842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13c3efa65ca_0_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9963" y="1360275"/>
            <a:ext cx="1200663" cy="25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0x010100CCBF305E6E409946AD1DA7014EE1833A</vt:lpwstr>
  </property>
</Properties>
</file>