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 uri="http://customooxmlschemas.google.com/">
      <go:slidesCustomData xmlns:go="http://customooxmlschemas.google.com/" r:id="rId7" roundtripDataSignature="AMtx7mhECKwMCyvJJFMgujMEKVyZI3D2N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2"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a:off x="2195512" y="7681912"/>
            <a:ext cx="39501762" cy="21723350"/>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50" cy="7056345"/>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subTitle"/>
          </p:nvPr>
        </p:nvSpPr>
        <p:spPr>
          <a:xfrm>
            <a:off x="6583365" y="18654435"/>
            <a:ext cx="30724474" cy="8411135"/>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2240"/>
              </a:spcBef>
              <a:spcAft>
                <a:spcPts val="0"/>
              </a:spcAft>
              <a:buClr>
                <a:schemeClr val="dk1"/>
              </a:buClr>
              <a:buSzPts val="11200"/>
              <a:buFont typeface="Arial"/>
              <a:buNone/>
              <a:defRPr/>
            </a:lvl1pPr>
            <a:lvl2pPr lvl="1" algn="ctr">
              <a:lnSpc>
                <a:spcPct val="100000"/>
              </a:lnSpc>
              <a:spcBef>
                <a:spcPts val="1940"/>
              </a:spcBef>
              <a:spcAft>
                <a:spcPts val="0"/>
              </a:spcAft>
              <a:buClr>
                <a:schemeClr val="dk1"/>
              </a:buClr>
              <a:buSzPts val="9700"/>
              <a:buFont typeface="Arial"/>
              <a:buNone/>
              <a:defRPr/>
            </a:lvl2pPr>
            <a:lvl3pPr lvl="2" algn="ctr">
              <a:lnSpc>
                <a:spcPct val="100000"/>
              </a:lnSpc>
              <a:spcBef>
                <a:spcPts val="1680"/>
              </a:spcBef>
              <a:spcAft>
                <a:spcPts val="0"/>
              </a:spcAft>
              <a:buClr>
                <a:schemeClr val="dk1"/>
              </a:buClr>
              <a:buSzPts val="8400"/>
              <a:buFont typeface="Arial"/>
              <a:buNone/>
              <a:defRPr/>
            </a:lvl3pPr>
            <a:lvl4pPr lvl="3" algn="ctr">
              <a:lnSpc>
                <a:spcPct val="100000"/>
              </a:lnSpc>
              <a:spcBef>
                <a:spcPts val="1400"/>
              </a:spcBef>
              <a:spcAft>
                <a:spcPts val="0"/>
              </a:spcAft>
              <a:buClr>
                <a:schemeClr val="dk1"/>
              </a:buClr>
              <a:buSzPts val="7000"/>
              <a:buFont typeface="Arial"/>
              <a:buNone/>
              <a:defRPr/>
            </a:lvl4pPr>
            <a:lvl5pPr lvl="4" algn="ctr">
              <a:lnSpc>
                <a:spcPct val="100000"/>
              </a:lnSpc>
              <a:spcBef>
                <a:spcPts val="1400"/>
              </a:spcBef>
              <a:spcAft>
                <a:spcPts val="0"/>
              </a:spcAft>
              <a:buClr>
                <a:schemeClr val="dk1"/>
              </a:buClr>
              <a:buSzPts val="7000"/>
              <a:buFont typeface="Arial"/>
              <a:buNone/>
              <a:defRPr/>
            </a:lvl5pPr>
            <a:lvl6pPr lvl="5" algn="ctr">
              <a:lnSpc>
                <a:spcPct val="100000"/>
              </a:lnSpc>
              <a:spcBef>
                <a:spcPts val="1410"/>
              </a:spcBef>
              <a:spcAft>
                <a:spcPts val="0"/>
              </a:spcAft>
              <a:buClr>
                <a:schemeClr val="dk1"/>
              </a:buClr>
              <a:buSzPts val="7050"/>
              <a:buFont typeface="Arial"/>
              <a:buNone/>
              <a:defRPr/>
            </a:lvl6pPr>
            <a:lvl7pPr lvl="6" algn="ctr">
              <a:lnSpc>
                <a:spcPct val="100000"/>
              </a:lnSpc>
              <a:spcBef>
                <a:spcPts val="1410"/>
              </a:spcBef>
              <a:spcAft>
                <a:spcPts val="0"/>
              </a:spcAft>
              <a:buClr>
                <a:schemeClr val="dk1"/>
              </a:buClr>
              <a:buSzPts val="7050"/>
              <a:buFont typeface="Arial"/>
              <a:buNone/>
              <a:defRPr/>
            </a:lvl7pPr>
            <a:lvl8pPr lvl="7" algn="ctr">
              <a:lnSpc>
                <a:spcPct val="100000"/>
              </a:lnSpc>
              <a:spcBef>
                <a:spcPts val="1410"/>
              </a:spcBef>
              <a:spcAft>
                <a:spcPts val="0"/>
              </a:spcAft>
              <a:buClr>
                <a:schemeClr val="dk1"/>
              </a:buClr>
              <a:buSzPts val="7050"/>
              <a:buFont typeface="Arial"/>
              <a:buNone/>
              <a:defRPr/>
            </a:lvl8pPr>
            <a:lvl9pPr lvl="8" algn="ctr">
              <a:lnSpc>
                <a:spcPct val="100000"/>
              </a:lnSpc>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5" y="10423667"/>
            <a:ext cx="28087545" cy="9875837"/>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body"/>
          </p:nvPr>
        </p:nvSpPr>
        <p:spPr>
          <a:xfrm rot="5400000">
            <a:off x="2887713" y="624029"/>
            <a:ext cx="28087545" cy="29475113"/>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2"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rot="5400000">
            <a:off x="11084718" y="-1207294"/>
            <a:ext cx="21723350" cy="3950176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7" cy="2719668"/>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p:nvPr>
            <p:ph idx="2" type="pic"/>
          </p:nvPr>
        </p:nvSpPr>
        <p:spPr>
          <a:xfrm>
            <a:off x="8602666" y="2941545"/>
            <a:ext cx="26335037" cy="19750368"/>
          </a:xfrm>
          <a:prstGeom prst="rect">
            <a:avLst/>
          </a:prstGeom>
          <a:noFill/>
          <a:ln>
            <a:noFill/>
          </a:ln>
        </p:spPr>
      </p:sp>
      <p:sp>
        <p:nvSpPr>
          <p:cNvPr id="34" name="Google Shape;34;p6"/>
          <p:cNvSpPr txBox="1"/>
          <p:nvPr>
            <p:ph idx="1" type="body"/>
          </p:nvPr>
        </p:nvSpPr>
        <p:spPr>
          <a:xfrm>
            <a:off x="8602666" y="25762884"/>
            <a:ext cx="26335037" cy="3864348"/>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10"/>
              </a:spcBef>
              <a:spcAft>
                <a:spcPts val="0"/>
              </a:spcAft>
              <a:buClr>
                <a:schemeClr val="dk1"/>
              </a:buClr>
              <a:buSzPts val="1050"/>
              <a:buFont typeface="Arial"/>
              <a:buNone/>
              <a:defRPr sz="1050"/>
            </a:lvl1pPr>
            <a:lvl2pPr indent="-228600" lvl="1" marL="914400" algn="l">
              <a:lnSpc>
                <a:spcPct val="100000"/>
              </a:lnSpc>
              <a:spcBef>
                <a:spcPts val="180"/>
              </a:spcBef>
              <a:spcAft>
                <a:spcPts val="0"/>
              </a:spcAft>
              <a:buClr>
                <a:schemeClr val="dk1"/>
              </a:buClr>
              <a:buSzPts val="900"/>
              <a:buFont typeface="Arial"/>
              <a:buNone/>
              <a:defRPr sz="900"/>
            </a:lvl2pPr>
            <a:lvl3pPr indent="-228600" lvl="2" marL="1371600" algn="l">
              <a:lnSpc>
                <a:spcPct val="100000"/>
              </a:lnSpc>
              <a:spcBef>
                <a:spcPts val="150"/>
              </a:spcBef>
              <a:spcAft>
                <a:spcPts val="0"/>
              </a:spcAft>
              <a:buClr>
                <a:schemeClr val="dk1"/>
              </a:buClr>
              <a:buSzPts val="750"/>
              <a:buFont typeface="Arial"/>
              <a:buNone/>
              <a:defRPr sz="750"/>
            </a:lvl3pPr>
            <a:lvl4pPr indent="-228600" lvl="3" marL="1828800" algn="l">
              <a:lnSpc>
                <a:spcPct val="100000"/>
              </a:lnSpc>
              <a:spcBef>
                <a:spcPts val="135"/>
              </a:spcBef>
              <a:spcAft>
                <a:spcPts val="0"/>
              </a:spcAft>
              <a:buClr>
                <a:schemeClr val="dk1"/>
              </a:buClr>
              <a:buSzPts val="675"/>
              <a:buFont typeface="Arial"/>
              <a:buNone/>
              <a:defRPr sz="675"/>
            </a:lvl4pPr>
            <a:lvl5pPr indent="-228600" lvl="4" marL="2286000" algn="l">
              <a:lnSpc>
                <a:spcPct val="100000"/>
              </a:lnSpc>
              <a:spcBef>
                <a:spcPts val="135"/>
              </a:spcBef>
              <a:spcAft>
                <a:spcPts val="0"/>
              </a:spcAft>
              <a:buClr>
                <a:schemeClr val="dk1"/>
              </a:buClr>
              <a:buSzPts val="675"/>
              <a:buFont typeface="Arial"/>
              <a:buNone/>
              <a:defRPr sz="675"/>
            </a:lvl5pPr>
            <a:lvl6pPr indent="-228600" lvl="5" marL="2743200" algn="l">
              <a:lnSpc>
                <a:spcPct val="100000"/>
              </a:lnSpc>
              <a:spcBef>
                <a:spcPts val="135"/>
              </a:spcBef>
              <a:spcAft>
                <a:spcPts val="0"/>
              </a:spcAft>
              <a:buClr>
                <a:schemeClr val="dk1"/>
              </a:buClr>
              <a:buSzPts val="675"/>
              <a:buFont typeface="Arial"/>
              <a:buNone/>
              <a:defRPr sz="675"/>
            </a:lvl6pPr>
            <a:lvl7pPr indent="-228600" lvl="6" marL="3200400" algn="l">
              <a:lnSpc>
                <a:spcPct val="100000"/>
              </a:lnSpc>
              <a:spcBef>
                <a:spcPts val="135"/>
              </a:spcBef>
              <a:spcAft>
                <a:spcPts val="0"/>
              </a:spcAft>
              <a:buClr>
                <a:schemeClr val="dk1"/>
              </a:buClr>
              <a:buSzPts val="675"/>
              <a:buFont typeface="Arial"/>
              <a:buNone/>
              <a:defRPr sz="675"/>
            </a:lvl7pPr>
            <a:lvl8pPr indent="-228600" lvl="7" marL="3657600" algn="l">
              <a:lnSpc>
                <a:spcPct val="100000"/>
              </a:lnSpc>
              <a:spcBef>
                <a:spcPts val="135"/>
              </a:spcBef>
              <a:spcAft>
                <a:spcPts val="0"/>
              </a:spcAft>
              <a:buClr>
                <a:schemeClr val="dk1"/>
              </a:buClr>
              <a:buSzPts val="675"/>
              <a:buFont typeface="Arial"/>
              <a:buNone/>
              <a:defRPr sz="675"/>
            </a:lvl8pPr>
            <a:lvl9pPr indent="-228600" lvl="8" marL="4114800" algn="l">
              <a:lnSpc>
                <a:spcPct val="100000"/>
              </a:lnSpc>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7"/>
          <p:cNvSpPr txBox="1"/>
          <p:nvPr>
            <p:ph idx="1" type="body"/>
          </p:nvPr>
        </p:nvSpPr>
        <p:spPr>
          <a:xfrm>
            <a:off x="17160874" y="1311088"/>
            <a:ext cx="24536400" cy="28094268"/>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61950" lvl="1" marL="914400" algn="l">
              <a:lnSpc>
                <a:spcPct val="100000"/>
              </a:lnSpc>
              <a:spcBef>
                <a:spcPts val="420"/>
              </a:spcBef>
              <a:spcAft>
                <a:spcPts val="0"/>
              </a:spcAft>
              <a:buClr>
                <a:schemeClr val="dk1"/>
              </a:buClr>
              <a:buSzPts val="2100"/>
              <a:buFont typeface="Arial"/>
              <a:buChar char="–"/>
              <a:defRPr sz="2100"/>
            </a:lvl2pPr>
            <a:lvl3pPr indent="-342900" lvl="2" marL="1371600" algn="l">
              <a:lnSpc>
                <a:spcPct val="100000"/>
              </a:lnSpc>
              <a:spcBef>
                <a:spcPts val="360"/>
              </a:spcBef>
              <a:spcAft>
                <a:spcPts val="0"/>
              </a:spcAft>
              <a:buClr>
                <a:schemeClr val="dk1"/>
              </a:buClr>
              <a:buSzPts val="1800"/>
              <a:buFont typeface="Arial"/>
              <a:buChar char="•"/>
              <a:defRPr sz="1800"/>
            </a:lvl3pPr>
            <a:lvl4pPr indent="-323850" lvl="3" marL="1828800" algn="l">
              <a:lnSpc>
                <a:spcPct val="100000"/>
              </a:lnSpc>
              <a:spcBef>
                <a:spcPts val="300"/>
              </a:spcBef>
              <a:spcAft>
                <a:spcPts val="0"/>
              </a:spcAft>
              <a:buClr>
                <a:schemeClr val="dk1"/>
              </a:buClr>
              <a:buSzPts val="1500"/>
              <a:buFont typeface="Arial"/>
              <a:buChar char="–"/>
              <a:defRPr sz="1500"/>
            </a:lvl4pPr>
            <a:lvl5pPr indent="-323850" lvl="4" marL="2286000" algn="l">
              <a:lnSpc>
                <a:spcPct val="100000"/>
              </a:lnSpc>
              <a:spcBef>
                <a:spcPts val="300"/>
              </a:spcBef>
              <a:spcAft>
                <a:spcPts val="0"/>
              </a:spcAft>
              <a:buClr>
                <a:schemeClr val="dk1"/>
              </a:buClr>
              <a:buSzPts val="1500"/>
              <a:buFont typeface="Arial"/>
              <a:buChar char="»"/>
              <a:defRPr sz="1500"/>
            </a:lvl5pPr>
            <a:lvl6pPr indent="-323850" lvl="5" marL="2743200" algn="l">
              <a:lnSpc>
                <a:spcPct val="100000"/>
              </a:lnSpc>
              <a:spcBef>
                <a:spcPts val="300"/>
              </a:spcBef>
              <a:spcAft>
                <a:spcPts val="0"/>
              </a:spcAft>
              <a:buClr>
                <a:schemeClr val="dk1"/>
              </a:buClr>
              <a:buSzPts val="1500"/>
              <a:buFont typeface="Arial"/>
              <a:buChar char="»"/>
              <a:defRPr sz="1500"/>
            </a:lvl6pPr>
            <a:lvl7pPr indent="-323850" lvl="6" marL="3200400" algn="l">
              <a:lnSpc>
                <a:spcPct val="100000"/>
              </a:lnSpc>
              <a:spcBef>
                <a:spcPts val="300"/>
              </a:spcBef>
              <a:spcAft>
                <a:spcPts val="0"/>
              </a:spcAft>
              <a:buClr>
                <a:schemeClr val="dk1"/>
              </a:buClr>
              <a:buSzPts val="1500"/>
              <a:buFont typeface="Arial"/>
              <a:buChar char="»"/>
              <a:defRPr sz="1500"/>
            </a:lvl7pPr>
            <a:lvl8pPr indent="-323850" lvl="7" marL="3657600" algn="l">
              <a:lnSpc>
                <a:spcPct val="100000"/>
              </a:lnSpc>
              <a:spcBef>
                <a:spcPts val="300"/>
              </a:spcBef>
              <a:spcAft>
                <a:spcPts val="0"/>
              </a:spcAft>
              <a:buClr>
                <a:schemeClr val="dk1"/>
              </a:buClr>
              <a:buSzPts val="1500"/>
              <a:buFont typeface="Arial"/>
              <a:buChar char="»"/>
              <a:defRPr sz="1500"/>
            </a:lvl8pPr>
            <a:lvl9pPr indent="-323850" lvl="8" marL="4114800" algn="l">
              <a:lnSpc>
                <a:spcPct val="100000"/>
              </a:lnSpc>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10"/>
              </a:spcBef>
              <a:spcAft>
                <a:spcPts val="0"/>
              </a:spcAft>
              <a:buClr>
                <a:schemeClr val="dk1"/>
              </a:buClr>
              <a:buSzPts val="1050"/>
              <a:buFont typeface="Arial"/>
              <a:buNone/>
              <a:defRPr sz="1050"/>
            </a:lvl1pPr>
            <a:lvl2pPr indent="-228600" lvl="1" marL="914400" algn="l">
              <a:lnSpc>
                <a:spcPct val="100000"/>
              </a:lnSpc>
              <a:spcBef>
                <a:spcPts val="180"/>
              </a:spcBef>
              <a:spcAft>
                <a:spcPts val="0"/>
              </a:spcAft>
              <a:buClr>
                <a:schemeClr val="dk1"/>
              </a:buClr>
              <a:buSzPts val="900"/>
              <a:buFont typeface="Arial"/>
              <a:buNone/>
              <a:defRPr sz="900"/>
            </a:lvl2pPr>
            <a:lvl3pPr indent="-228600" lvl="2" marL="1371600" algn="l">
              <a:lnSpc>
                <a:spcPct val="100000"/>
              </a:lnSpc>
              <a:spcBef>
                <a:spcPts val="150"/>
              </a:spcBef>
              <a:spcAft>
                <a:spcPts val="0"/>
              </a:spcAft>
              <a:buClr>
                <a:schemeClr val="dk1"/>
              </a:buClr>
              <a:buSzPts val="750"/>
              <a:buFont typeface="Arial"/>
              <a:buNone/>
              <a:defRPr sz="750"/>
            </a:lvl3pPr>
            <a:lvl4pPr indent="-228600" lvl="3" marL="1828800" algn="l">
              <a:lnSpc>
                <a:spcPct val="100000"/>
              </a:lnSpc>
              <a:spcBef>
                <a:spcPts val="135"/>
              </a:spcBef>
              <a:spcAft>
                <a:spcPts val="0"/>
              </a:spcAft>
              <a:buClr>
                <a:schemeClr val="dk1"/>
              </a:buClr>
              <a:buSzPts val="675"/>
              <a:buFont typeface="Arial"/>
              <a:buNone/>
              <a:defRPr sz="675"/>
            </a:lvl4pPr>
            <a:lvl5pPr indent="-228600" lvl="4" marL="2286000" algn="l">
              <a:lnSpc>
                <a:spcPct val="100000"/>
              </a:lnSpc>
              <a:spcBef>
                <a:spcPts val="135"/>
              </a:spcBef>
              <a:spcAft>
                <a:spcPts val="0"/>
              </a:spcAft>
              <a:buClr>
                <a:schemeClr val="dk1"/>
              </a:buClr>
              <a:buSzPts val="675"/>
              <a:buFont typeface="Arial"/>
              <a:buNone/>
              <a:defRPr sz="675"/>
            </a:lvl5pPr>
            <a:lvl6pPr indent="-228600" lvl="5" marL="2743200" algn="l">
              <a:lnSpc>
                <a:spcPct val="100000"/>
              </a:lnSpc>
              <a:spcBef>
                <a:spcPts val="135"/>
              </a:spcBef>
              <a:spcAft>
                <a:spcPts val="0"/>
              </a:spcAft>
              <a:buClr>
                <a:schemeClr val="dk1"/>
              </a:buClr>
              <a:buSzPts val="675"/>
              <a:buFont typeface="Arial"/>
              <a:buNone/>
              <a:defRPr sz="675"/>
            </a:lvl6pPr>
            <a:lvl7pPr indent="-228600" lvl="6" marL="3200400" algn="l">
              <a:lnSpc>
                <a:spcPct val="100000"/>
              </a:lnSpc>
              <a:spcBef>
                <a:spcPts val="135"/>
              </a:spcBef>
              <a:spcAft>
                <a:spcPts val="0"/>
              </a:spcAft>
              <a:buClr>
                <a:schemeClr val="dk1"/>
              </a:buClr>
              <a:buSzPts val="675"/>
              <a:buFont typeface="Arial"/>
              <a:buNone/>
              <a:defRPr sz="675"/>
            </a:lvl7pPr>
            <a:lvl8pPr indent="-228600" lvl="7" marL="3657600" algn="l">
              <a:lnSpc>
                <a:spcPct val="100000"/>
              </a:lnSpc>
              <a:spcBef>
                <a:spcPts val="135"/>
              </a:spcBef>
              <a:spcAft>
                <a:spcPts val="0"/>
              </a:spcAft>
              <a:buClr>
                <a:schemeClr val="dk1"/>
              </a:buClr>
              <a:buSzPts val="675"/>
              <a:buFont typeface="Arial"/>
              <a:buNone/>
              <a:defRPr sz="675"/>
            </a:lvl8pPr>
            <a:lvl9pPr indent="-228600" lvl="8" marL="4114800" algn="l">
              <a:lnSpc>
                <a:spcPct val="100000"/>
              </a:lnSpc>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2"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8"/>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2"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60"/>
              </a:spcBef>
              <a:spcAft>
                <a:spcPts val="0"/>
              </a:spcAft>
              <a:buClr>
                <a:schemeClr val="dk1"/>
              </a:buClr>
              <a:buSzPts val="1800"/>
              <a:buFont typeface="Arial"/>
              <a:buNone/>
              <a:defRPr b="1" sz="1800"/>
            </a:lvl1pPr>
            <a:lvl2pPr indent="-228600" lvl="1" marL="914400" algn="l">
              <a:lnSpc>
                <a:spcPct val="100000"/>
              </a:lnSpc>
              <a:spcBef>
                <a:spcPts val="300"/>
              </a:spcBef>
              <a:spcAft>
                <a:spcPts val="0"/>
              </a:spcAft>
              <a:buClr>
                <a:schemeClr val="dk1"/>
              </a:buClr>
              <a:buSzPts val="1500"/>
              <a:buFont typeface="Arial"/>
              <a:buNone/>
              <a:defRPr b="1" sz="1500"/>
            </a:lvl2pPr>
            <a:lvl3pPr indent="-228600" lvl="2" marL="1371600" algn="l">
              <a:lnSpc>
                <a:spcPct val="100000"/>
              </a:lnSpc>
              <a:spcBef>
                <a:spcPts val="270"/>
              </a:spcBef>
              <a:spcAft>
                <a:spcPts val="0"/>
              </a:spcAft>
              <a:buClr>
                <a:schemeClr val="dk1"/>
              </a:buClr>
              <a:buSzPts val="1350"/>
              <a:buFont typeface="Arial"/>
              <a:buNone/>
              <a:defRPr b="1" sz="1350"/>
            </a:lvl3pPr>
            <a:lvl4pPr indent="-228600" lvl="3" marL="1828800" algn="l">
              <a:lnSpc>
                <a:spcPct val="100000"/>
              </a:lnSpc>
              <a:spcBef>
                <a:spcPts val="240"/>
              </a:spcBef>
              <a:spcAft>
                <a:spcPts val="0"/>
              </a:spcAft>
              <a:buClr>
                <a:schemeClr val="dk1"/>
              </a:buClr>
              <a:buSzPts val="1200"/>
              <a:buFont typeface="Arial"/>
              <a:buNone/>
              <a:defRPr b="1" sz="1200"/>
            </a:lvl4pPr>
            <a:lvl5pPr indent="-228600" lvl="4" marL="2286000" algn="l">
              <a:lnSpc>
                <a:spcPct val="100000"/>
              </a:lnSpc>
              <a:spcBef>
                <a:spcPts val="240"/>
              </a:spcBef>
              <a:spcAft>
                <a:spcPts val="0"/>
              </a:spcAft>
              <a:buClr>
                <a:schemeClr val="dk1"/>
              </a:buClr>
              <a:buSzPts val="1200"/>
              <a:buFont typeface="Arial"/>
              <a:buNone/>
              <a:defRPr b="1" sz="1200"/>
            </a:lvl5pPr>
            <a:lvl6pPr indent="-228600" lvl="5" marL="2743200" algn="l">
              <a:lnSpc>
                <a:spcPct val="100000"/>
              </a:lnSpc>
              <a:spcBef>
                <a:spcPts val="240"/>
              </a:spcBef>
              <a:spcAft>
                <a:spcPts val="0"/>
              </a:spcAft>
              <a:buClr>
                <a:schemeClr val="dk1"/>
              </a:buClr>
              <a:buSzPts val="1200"/>
              <a:buFont typeface="Arial"/>
              <a:buNone/>
              <a:defRPr b="1" sz="1200"/>
            </a:lvl6pPr>
            <a:lvl7pPr indent="-228600" lvl="6" marL="3200400" algn="l">
              <a:lnSpc>
                <a:spcPct val="100000"/>
              </a:lnSpc>
              <a:spcBef>
                <a:spcPts val="240"/>
              </a:spcBef>
              <a:spcAft>
                <a:spcPts val="0"/>
              </a:spcAft>
              <a:buClr>
                <a:schemeClr val="dk1"/>
              </a:buClr>
              <a:buSzPts val="1200"/>
              <a:buFont typeface="Arial"/>
              <a:buNone/>
              <a:defRPr b="1" sz="1200"/>
            </a:lvl7pPr>
            <a:lvl8pPr indent="-228600" lvl="7" marL="3657600" algn="l">
              <a:lnSpc>
                <a:spcPct val="100000"/>
              </a:lnSpc>
              <a:spcBef>
                <a:spcPts val="240"/>
              </a:spcBef>
              <a:spcAft>
                <a:spcPts val="0"/>
              </a:spcAft>
              <a:buClr>
                <a:schemeClr val="dk1"/>
              </a:buClr>
              <a:buSzPts val="1200"/>
              <a:buFont typeface="Arial"/>
              <a:buNone/>
              <a:defRPr b="1" sz="1200"/>
            </a:lvl8pPr>
            <a:lvl9pPr indent="-228600" lvl="8" marL="4114800" algn="l">
              <a:lnSpc>
                <a:spcPct val="100000"/>
              </a:lnSpc>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Font typeface="Arial"/>
              <a:buChar char="•"/>
              <a:defRPr sz="1800"/>
            </a:lvl1pPr>
            <a:lvl2pPr indent="-323850" lvl="1" marL="914400" algn="l">
              <a:lnSpc>
                <a:spcPct val="100000"/>
              </a:lnSpc>
              <a:spcBef>
                <a:spcPts val="300"/>
              </a:spcBef>
              <a:spcAft>
                <a:spcPts val="0"/>
              </a:spcAft>
              <a:buClr>
                <a:schemeClr val="dk1"/>
              </a:buClr>
              <a:buSzPts val="1500"/>
              <a:buFont typeface="Arial"/>
              <a:buChar char="–"/>
              <a:defRPr sz="1500"/>
            </a:lvl2pPr>
            <a:lvl3pPr indent="-314325" lvl="2" marL="1371600" algn="l">
              <a:lnSpc>
                <a:spcPct val="100000"/>
              </a:lnSpc>
              <a:spcBef>
                <a:spcPts val="270"/>
              </a:spcBef>
              <a:spcAft>
                <a:spcPts val="0"/>
              </a:spcAft>
              <a:buClr>
                <a:schemeClr val="dk1"/>
              </a:buClr>
              <a:buSzPts val="1350"/>
              <a:buFont typeface="Arial"/>
              <a:buChar char="•"/>
              <a:defRPr sz="1350"/>
            </a:lvl3pPr>
            <a:lvl4pPr indent="-304800" lvl="3" marL="1828800" algn="l">
              <a:lnSpc>
                <a:spcPct val="100000"/>
              </a:lnSpc>
              <a:spcBef>
                <a:spcPts val="240"/>
              </a:spcBef>
              <a:spcAft>
                <a:spcPts val="0"/>
              </a:spcAft>
              <a:buClr>
                <a:schemeClr val="dk1"/>
              </a:buClr>
              <a:buSzPts val="1200"/>
              <a:buFont typeface="Arial"/>
              <a:buChar char="–"/>
              <a:defRPr sz="1200"/>
            </a:lvl4pPr>
            <a:lvl5pPr indent="-304800" lvl="4" marL="2286000" algn="l">
              <a:lnSpc>
                <a:spcPct val="100000"/>
              </a:lnSpc>
              <a:spcBef>
                <a:spcPts val="240"/>
              </a:spcBef>
              <a:spcAft>
                <a:spcPts val="0"/>
              </a:spcAft>
              <a:buClr>
                <a:schemeClr val="dk1"/>
              </a:buClr>
              <a:buSzPts val="1200"/>
              <a:buFont typeface="Arial"/>
              <a:buChar char="»"/>
              <a:defRPr sz="1200"/>
            </a:lvl5pPr>
            <a:lvl6pPr indent="-304800" lvl="5" marL="2743200" algn="l">
              <a:lnSpc>
                <a:spcPct val="100000"/>
              </a:lnSpc>
              <a:spcBef>
                <a:spcPts val="240"/>
              </a:spcBef>
              <a:spcAft>
                <a:spcPts val="0"/>
              </a:spcAft>
              <a:buClr>
                <a:schemeClr val="dk1"/>
              </a:buClr>
              <a:buSzPts val="1200"/>
              <a:buFont typeface="Arial"/>
              <a:buChar char="»"/>
              <a:defRPr sz="1200"/>
            </a:lvl6pPr>
            <a:lvl7pPr indent="-304800" lvl="6" marL="3200400" algn="l">
              <a:lnSpc>
                <a:spcPct val="100000"/>
              </a:lnSpc>
              <a:spcBef>
                <a:spcPts val="240"/>
              </a:spcBef>
              <a:spcAft>
                <a:spcPts val="0"/>
              </a:spcAft>
              <a:buClr>
                <a:schemeClr val="dk1"/>
              </a:buClr>
              <a:buSzPts val="1200"/>
              <a:buFont typeface="Arial"/>
              <a:buChar char="»"/>
              <a:defRPr sz="1200"/>
            </a:lvl7pPr>
            <a:lvl8pPr indent="-304800" lvl="7" marL="3657600" algn="l">
              <a:lnSpc>
                <a:spcPct val="100000"/>
              </a:lnSpc>
              <a:spcBef>
                <a:spcPts val="240"/>
              </a:spcBef>
              <a:spcAft>
                <a:spcPts val="0"/>
              </a:spcAft>
              <a:buClr>
                <a:schemeClr val="dk1"/>
              </a:buClr>
              <a:buSzPts val="1200"/>
              <a:buFont typeface="Arial"/>
              <a:buChar char="»"/>
              <a:defRPr sz="1200"/>
            </a:lvl8pPr>
            <a:lvl9pPr indent="-304800" lvl="8" marL="4114800" algn="l">
              <a:lnSpc>
                <a:spcPct val="100000"/>
              </a:lnSpc>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7"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60"/>
              </a:spcBef>
              <a:spcAft>
                <a:spcPts val="0"/>
              </a:spcAft>
              <a:buClr>
                <a:schemeClr val="dk1"/>
              </a:buClr>
              <a:buSzPts val="1800"/>
              <a:buFont typeface="Arial"/>
              <a:buNone/>
              <a:defRPr b="1" sz="1800"/>
            </a:lvl1pPr>
            <a:lvl2pPr indent="-228600" lvl="1" marL="914400" algn="l">
              <a:lnSpc>
                <a:spcPct val="100000"/>
              </a:lnSpc>
              <a:spcBef>
                <a:spcPts val="300"/>
              </a:spcBef>
              <a:spcAft>
                <a:spcPts val="0"/>
              </a:spcAft>
              <a:buClr>
                <a:schemeClr val="dk1"/>
              </a:buClr>
              <a:buSzPts val="1500"/>
              <a:buFont typeface="Arial"/>
              <a:buNone/>
              <a:defRPr b="1" sz="1500"/>
            </a:lvl2pPr>
            <a:lvl3pPr indent="-228600" lvl="2" marL="1371600" algn="l">
              <a:lnSpc>
                <a:spcPct val="100000"/>
              </a:lnSpc>
              <a:spcBef>
                <a:spcPts val="270"/>
              </a:spcBef>
              <a:spcAft>
                <a:spcPts val="0"/>
              </a:spcAft>
              <a:buClr>
                <a:schemeClr val="dk1"/>
              </a:buClr>
              <a:buSzPts val="1350"/>
              <a:buFont typeface="Arial"/>
              <a:buNone/>
              <a:defRPr b="1" sz="1350"/>
            </a:lvl3pPr>
            <a:lvl4pPr indent="-228600" lvl="3" marL="1828800" algn="l">
              <a:lnSpc>
                <a:spcPct val="100000"/>
              </a:lnSpc>
              <a:spcBef>
                <a:spcPts val="240"/>
              </a:spcBef>
              <a:spcAft>
                <a:spcPts val="0"/>
              </a:spcAft>
              <a:buClr>
                <a:schemeClr val="dk1"/>
              </a:buClr>
              <a:buSzPts val="1200"/>
              <a:buFont typeface="Arial"/>
              <a:buNone/>
              <a:defRPr b="1" sz="1200"/>
            </a:lvl4pPr>
            <a:lvl5pPr indent="-228600" lvl="4" marL="2286000" algn="l">
              <a:lnSpc>
                <a:spcPct val="100000"/>
              </a:lnSpc>
              <a:spcBef>
                <a:spcPts val="240"/>
              </a:spcBef>
              <a:spcAft>
                <a:spcPts val="0"/>
              </a:spcAft>
              <a:buClr>
                <a:schemeClr val="dk1"/>
              </a:buClr>
              <a:buSzPts val="1200"/>
              <a:buFont typeface="Arial"/>
              <a:buNone/>
              <a:defRPr b="1" sz="1200"/>
            </a:lvl5pPr>
            <a:lvl6pPr indent="-228600" lvl="5" marL="2743200" algn="l">
              <a:lnSpc>
                <a:spcPct val="100000"/>
              </a:lnSpc>
              <a:spcBef>
                <a:spcPts val="240"/>
              </a:spcBef>
              <a:spcAft>
                <a:spcPts val="0"/>
              </a:spcAft>
              <a:buClr>
                <a:schemeClr val="dk1"/>
              </a:buClr>
              <a:buSzPts val="1200"/>
              <a:buFont typeface="Arial"/>
              <a:buNone/>
              <a:defRPr b="1" sz="1200"/>
            </a:lvl6pPr>
            <a:lvl7pPr indent="-228600" lvl="6" marL="3200400" algn="l">
              <a:lnSpc>
                <a:spcPct val="100000"/>
              </a:lnSpc>
              <a:spcBef>
                <a:spcPts val="240"/>
              </a:spcBef>
              <a:spcAft>
                <a:spcPts val="0"/>
              </a:spcAft>
              <a:buClr>
                <a:schemeClr val="dk1"/>
              </a:buClr>
              <a:buSzPts val="1200"/>
              <a:buFont typeface="Arial"/>
              <a:buNone/>
              <a:defRPr b="1" sz="1200"/>
            </a:lvl7pPr>
            <a:lvl8pPr indent="-228600" lvl="7" marL="3657600" algn="l">
              <a:lnSpc>
                <a:spcPct val="100000"/>
              </a:lnSpc>
              <a:spcBef>
                <a:spcPts val="240"/>
              </a:spcBef>
              <a:spcAft>
                <a:spcPts val="0"/>
              </a:spcAft>
              <a:buClr>
                <a:schemeClr val="dk1"/>
              </a:buClr>
              <a:buSzPts val="1200"/>
              <a:buFont typeface="Arial"/>
              <a:buNone/>
              <a:defRPr b="1" sz="1200"/>
            </a:lvl8pPr>
            <a:lvl9pPr indent="-228600" lvl="8" marL="4114800" algn="l">
              <a:lnSpc>
                <a:spcPct val="100000"/>
              </a:lnSpc>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7"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Font typeface="Arial"/>
              <a:buChar char="•"/>
              <a:defRPr sz="1800"/>
            </a:lvl1pPr>
            <a:lvl2pPr indent="-323850" lvl="1" marL="914400" algn="l">
              <a:lnSpc>
                <a:spcPct val="100000"/>
              </a:lnSpc>
              <a:spcBef>
                <a:spcPts val="300"/>
              </a:spcBef>
              <a:spcAft>
                <a:spcPts val="0"/>
              </a:spcAft>
              <a:buClr>
                <a:schemeClr val="dk1"/>
              </a:buClr>
              <a:buSzPts val="1500"/>
              <a:buFont typeface="Arial"/>
              <a:buChar char="–"/>
              <a:defRPr sz="1500"/>
            </a:lvl2pPr>
            <a:lvl3pPr indent="-314325" lvl="2" marL="1371600" algn="l">
              <a:lnSpc>
                <a:spcPct val="100000"/>
              </a:lnSpc>
              <a:spcBef>
                <a:spcPts val="270"/>
              </a:spcBef>
              <a:spcAft>
                <a:spcPts val="0"/>
              </a:spcAft>
              <a:buClr>
                <a:schemeClr val="dk1"/>
              </a:buClr>
              <a:buSzPts val="1350"/>
              <a:buFont typeface="Arial"/>
              <a:buChar char="•"/>
              <a:defRPr sz="1350"/>
            </a:lvl3pPr>
            <a:lvl4pPr indent="-304800" lvl="3" marL="1828800" algn="l">
              <a:lnSpc>
                <a:spcPct val="100000"/>
              </a:lnSpc>
              <a:spcBef>
                <a:spcPts val="240"/>
              </a:spcBef>
              <a:spcAft>
                <a:spcPts val="0"/>
              </a:spcAft>
              <a:buClr>
                <a:schemeClr val="dk1"/>
              </a:buClr>
              <a:buSzPts val="1200"/>
              <a:buFont typeface="Arial"/>
              <a:buChar char="–"/>
              <a:defRPr sz="1200"/>
            </a:lvl4pPr>
            <a:lvl5pPr indent="-304800" lvl="4" marL="2286000" algn="l">
              <a:lnSpc>
                <a:spcPct val="100000"/>
              </a:lnSpc>
              <a:spcBef>
                <a:spcPts val="240"/>
              </a:spcBef>
              <a:spcAft>
                <a:spcPts val="0"/>
              </a:spcAft>
              <a:buClr>
                <a:schemeClr val="dk1"/>
              </a:buClr>
              <a:buSzPts val="1200"/>
              <a:buFont typeface="Arial"/>
              <a:buChar char="»"/>
              <a:defRPr sz="1200"/>
            </a:lvl5pPr>
            <a:lvl6pPr indent="-304800" lvl="5" marL="2743200" algn="l">
              <a:lnSpc>
                <a:spcPct val="100000"/>
              </a:lnSpc>
              <a:spcBef>
                <a:spcPts val="240"/>
              </a:spcBef>
              <a:spcAft>
                <a:spcPts val="0"/>
              </a:spcAft>
              <a:buClr>
                <a:schemeClr val="dk1"/>
              </a:buClr>
              <a:buSzPts val="1200"/>
              <a:buFont typeface="Arial"/>
              <a:buChar char="»"/>
              <a:defRPr sz="1200"/>
            </a:lvl6pPr>
            <a:lvl7pPr indent="-304800" lvl="6" marL="3200400" algn="l">
              <a:lnSpc>
                <a:spcPct val="100000"/>
              </a:lnSpc>
              <a:spcBef>
                <a:spcPts val="240"/>
              </a:spcBef>
              <a:spcAft>
                <a:spcPts val="0"/>
              </a:spcAft>
              <a:buClr>
                <a:schemeClr val="dk1"/>
              </a:buClr>
              <a:buSzPts val="1200"/>
              <a:buFont typeface="Arial"/>
              <a:buChar char="»"/>
              <a:defRPr sz="1200"/>
            </a:lvl7pPr>
            <a:lvl8pPr indent="-304800" lvl="7" marL="3657600" algn="l">
              <a:lnSpc>
                <a:spcPct val="100000"/>
              </a:lnSpc>
              <a:spcBef>
                <a:spcPts val="240"/>
              </a:spcBef>
              <a:spcAft>
                <a:spcPts val="0"/>
              </a:spcAft>
              <a:buClr>
                <a:schemeClr val="dk1"/>
              </a:buClr>
              <a:buSzPts val="1200"/>
              <a:buFont typeface="Arial"/>
              <a:buChar char="»"/>
              <a:defRPr sz="1200"/>
            </a:lvl8pPr>
            <a:lvl9pPr indent="-304800" lvl="8" marL="4114800" algn="l">
              <a:lnSpc>
                <a:spcPct val="100000"/>
              </a:lnSpc>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2"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lnSpc>
                <a:spcPct val="100000"/>
              </a:lnSpc>
              <a:spcBef>
                <a:spcPts val="420"/>
              </a:spcBef>
              <a:spcAft>
                <a:spcPts val="0"/>
              </a:spcAft>
              <a:buClr>
                <a:schemeClr val="dk1"/>
              </a:buClr>
              <a:buSzPts val="2100"/>
              <a:buFont typeface="Arial"/>
              <a:buChar char="•"/>
              <a:defRPr sz="2100"/>
            </a:lvl1pPr>
            <a:lvl2pPr indent="-342900" lvl="1" marL="914400" algn="l">
              <a:lnSpc>
                <a:spcPct val="100000"/>
              </a:lnSpc>
              <a:spcBef>
                <a:spcPts val="360"/>
              </a:spcBef>
              <a:spcAft>
                <a:spcPts val="0"/>
              </a:spcAft>
              <a:buClr>
                <a:schemeClr val="dk1"/>
              </a:buClr>
              <a:buSzPts val="1800"/>
              <a:buFont typeface="Arial"/>
              <a:buChar char="–"/>
              <a:defRPr sz="1800"/>
            </a:lvl2pPr>
            <a:lvl3pPr indent="-323850" lvl="2" marL="1371600" algn="l">
              <a:lnSpc>
                <a:spcPct val="100000"/>
              </a:lnSpc>
              <a:spcBef>
                <a:spcPts val="300"/>
              </a:spcBef>
              <a:spcAft>
                <a:spcPts val="0"/>
              </a:spcAft>
              <a:buClr>
                <a:schemeClr val="dk1"/>
              </a:buClr>
              <a:buSzPts val="1500"/>
              <a:buFont typeface="Arial"/>
              <a:buChar char="•"/>
              <a:defRPr sz="1500"/>
            </a:lvl3pPr>
            <a:lvl4pPr indent="-314325" lvl="3" marL="1828800" algn="l">
              <a:lnSpc>
                <a:spcPct val="100000"/>
              </a:lnSpc>
              <a:spcBef>
                <a:spcPts val="270"/>
              </a:spcBef>
              <a:spcAft>
                <a:spcPts val="0"/>
              </a:spcAft>
              <a:buClr>
                <a:schemeClr val="dk1"/>
              </a:buClr>
              <a:buSzPts val="1350"/>
              <a:buFont typeface="Arial"/>
              <a:buChar char="–"/>
              <a:defRPr sz="1350"/>
            </a:lvl4pPr>
            <a:lvl5pPr indent="-314325" lvl="4" marL="2286000" algn="l">
              <a:lnSpc>
                <a:spcPct val="100000"/>
              </a:lnSpc>
              <a:spcBef>
                <a:spcPts val="270"/>
              </a:spcBef>
              <a:spcAft>
                <a:spcPts val="0"/>
              </a:spcAft>
              <a:buClr>
                <a:schemeClr val="dk1"/>
              </a:buClr>
              <a:buSzPts val="1350"/>
              <a:buFont typeface="Arial"/>
              <a:buChar char="»"/>
              <a:defRPr sz="1350"/>
            </a:lvl5pPr>
            <a:lvl6pPr indent="-314325" lvl="5" marL="2743200" algn="l">
              <a:lnSpc>
                <a:spcPct val="100000"/>
              </a:lnSpc>
              <a:spcBef>
                <a:spcPts val="270"/>
              </a:spcBef>
              <a:spcAft>
                <a:spcPts val="0"/>
              </a:spcAft>
              <a:buClr>
                <a:schemeClr val="dk1"/>
              </a:buClr>
              <a:buSzPts val="1350"/>
              <a:buFont typeface="Arial"/>
              <a:buChar char="»"/>
              <a:defRPr sz="1350"/>
            </a:lvl6pPr>
            <a:lvl7pPr indent="-314325" lvl="6" marL="3200400" algn="l">
              <a:lnSpc>
                <a:spcPct val="100000"/>
              </a:lnSpc>
              <a:spcBef>
                <a:spcPts val="270"/>
              </a:spcBef>
              <a:spcAft>
                <a:spcPts val="0"/>
              </a:spcAft>
              <a:buClr>
                <a:schemeClr val="dk1"/>
              </a:buClr>
              <a:buSzPts val="1350"/>
              <a:buFont typeface="Arial"/>
              <a:buChar char="»"/>
              <a:defRPr sz="1350"/>
            </a:lvl7pPr>
            <a:lvl8pPr indent="-314325" lvl="7" marL="3657600" algn="l">
              <a:lnSpc>
                <a:spcPct val="100000"/>
              </a:lnSpc>
              <a:spcBef>
                <a:spcPts val="270"/>
              </a:spcBef>
              <a:spcAft>
                <a:spcPts val="0"/>
              </a:spcAft>
              <a:buClr>
                <a:schemeClr val="dk1"/>
              </a:buClr>
              <a:buSzPts val="1350"/>
              <a:buFont typeface="Arial"/>
              <a:buChar char="»"/>
              <a:defRPr sz="1350"/>
            </a:lvl8pPr>
            <a:lvl9pPr indent="-314325" lvl="8" marL="4114800" algn="l">
              <a:lnSpc>
                <a:spcPct val="100000"/>
              </a:lnSpc>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lnSpc>
                <a:spcPct val="100000"/>
              </a:lnSpc>
              <a:spcBef>
                <a:spcPts val="420"/>
              </a:spcBef>
              <a:spcAft>
                <a:spcPts val="0"/>
              </a:spcAft>
              <a:buClr>
                <a:schemeClr val="dk1"/>
              </a:buClr>
              <a:buSzPts val="2100"/>
              <a:buFont typeface="Arial"/>
              <a:buChar char="•"/>
              <a:defRPr sz="2100"/>
            </a:lvl1pPr>
            <a:lvl2pPr indent="-342900" lvl="1" marL="914400" algn="l">
              <a:lnSpc>
                <a:spcPct val="100000"/>
              </a:lnSpc>
              <a:spcBef>
                <a:spcPts val="360"/>
              </a:spcBef>
              <a:spcAft>
                <a:spcPts val="0"/>
              </a:spcAft>
              <a:buClr>
                <a:schemeClr val="dk1"/>
              </a:buClr>
              <a:buSzPts val="1800"/>
              <a:buFont typeface="Arial"/>
              <a:buChar char="–"/>
              <a:defRPr sz="1800"/>
            </a:lvl2pPr>
            <a:lvl3pPr indent="-323850" lvl="2" marL="1371600" algn="l">
              <a:lnSpc>
                <a:spcPct val="100000"/>
              </a:lnSpc>
              <a:spcBef>
                <a:spcPts val="300"/>
              </a:spcBef>
              <a:spcAft>
                <a:spcPts val="0"/>
              </a:spcAft>
              <a:buClr>
                <a:schemeClr val="dk1"/>
              </a:buClr>
              <a:buSzPts val="1500"/>
              <a:buFont typeface="Arial"/>
              <a:buChar char="•"/>
              <a:defRPr sz="1500"/>
            </a:lvl3pPr>
            <a:lvl4pPr indent="-314325" lvl="3" marL="1828800" algn="l">
              <a:lnSpc>
                <a:spcPct val="100000"/>
              </a:lnSpc>
              <a:spcBef>
                <a:spcPts val="270"/>
              </a:spcBef>
              <a:spcAft>
                <a:spcPts val="0"/>
              </a:spcAft>
              <a:buClr>
                <a:schemeClr val="dk1"/>
              </a:buClr>
              <a:buSzPts val="1350"/>
              <a:buFont typeface="Arial"/>
              <a:buChar char="–"/>
              <a:defRPr sz="1350"/>
            </a:lvl4pPr>
            <a:lvl5pPr indent="-314325" lvl="4" marL="2286000" algn="l">
              <a:lnSpc>
                <a:spcPct val="100000"/>
              </a:lnSpc>
              <a:spcBef>
                <a:spcPts val="270"/>
              </a:spcBef>
              <a:spcAft>
                <a:spcPts val="0"/>
              </a:spcAft>
              <a:buClr>
                <a:schemeClr val="dk1"/>
              </a:buClr>
              <a:buSzPts val="1350"/>
              <a:buFont typeface="Arial"/>
              <a:buChar char="»"/>
              <a:defRPr sz="1350"/>
            </a:lvl5pPr>
            <a:lvl6pPr indent="-314325" lvl="5" marL="2743200" algn="l">
              <a:lnSpc>
                <a:spcPct val="100000"/>
              </a:lnSpc>
              <a:spcBef>
                <a:spcPts val="270"/>
              </a:spcBef>
              <a:spcAft>
                <a:spcPts val="0"/>
              </a:spcAft>
              <a:buClr>
                <a:schemeClr val="dk1"/>
              </a:buClr>
              <a:buSzPts val="1350"/>
              <a:buFont typeface="Arial"/>
              <a:buChar char="»"/>
              <a:defRPr sz="1350"/>
            </a:lvl6pPr>
            <a:lvl7pPr indent="-314325" lvl="6" marL="3200400" algn="l">
              <a:lnSpc>
                <a:spcPct val="100000"/>
              </a:lnSpc>
              <a:spcBef>
                <a:spcPts val="270"/>
              </a:spcBef>
              <a:spcAft>
                <a:spcPts val="0"/>
              </a:spcAft>
              <a:buClr>
                <a:schemeClr val="dk1"/>
              </a:buClr>
              <a:buSzPts val="1350"/>
              <a:buFont typeface="Arial"/>
              <a:buChar char="»"/>
              <a:defRPr sz="1350"/>
            </a:lvl7pPr>
            <a:lvl8pPr indent="-314325" lvl="7" marL="3657600" algn="l">
              <a:lnSpc>
                <a:spcPct val="100000"/>
              </a:lnSpc>
              <a:spcBef>
                <a:spcPts val="270"/>
              </a:spcBef>
              <a:spcAft>
                <a:spcPts val="0"/>
              </a:spcAft>
              <a:buClr>
                <a:schemeClr val="dk1"/>
              </a:buClr>
              <a:buSzPts val="1350"/>
              <a:buFont typeface="Arial"/>
              <a:buChar char="»"/>
              <a:defRPr sz="1350"/>
            </a:lvl8pPr>
            <a:lvl9pPr indent="-314325" lvl="8" marL="4114800" algn="l">
              <a:lnSpc>
                <a:spcPct val="100000"/>
              </a:lnSpc>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3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00"/>
              </a:spcBef>
              <a:spcAft>
                <a:spcPts val="0"/>
              </a:spcAft>
              <a:buClr>
                <a:schemeClr val="dk1"/>
              </a:buClr>
              <a:buSzPts val="1500"/>
              <a:buFont typeface="Arial"/>
              <a:buNone/>
              <a:defRPr sz="1500"/>
            </a:lvl1pPr>
            <a:lvl2pPr indent="-228600" lvl="1" marL="914400" algn="l">
              <a:lnSpc>
                <a:spcPct val="100000"/>
              </a:lnSpc>
              <a:spcBef>
                <a:spcPts val="270"/>
              </a:spcBef>
              <a:spcAft>
                <a:spcPts val="0"/>
              </a:spcAft>
              <a:buClr>
                <a:schemeClr val="dk1"/>
              </a:buClr>
              <a:buSzPts val="1350"/>
              <a:buFont typeface="Arial"/>
              <a:buNone/>
              <a:defRPr sz="1350"/>
            </a:lvl2pPr>
            <a:lvl3pPr indent="-228600" lvl="2" marL="1371600" algn="l">
              <a:lnSpc>
                <a:spcPct val="100000"/>
              </a:lnSpc>
              <a:spcBef>
                <a:spcPts val="240"/>
              </a:spcBef>
              <a:spcAft>
                <a:spcPts val="0"/>
              </a:spcAft>
              <a:buClr>
                <a:schemeClr val="dk1"/>
              </a:buClr>
              <a:buSzPts val="1200"/>
              <a:buFont typeface="Arial"/>
              <a:buNone/>
              <a:defRPr sz="1200"/>
            </a:lvl3pPr>
            <a:lvl4pPr indent="-228600" lvl="3" marL="1828800" algn="l">
              <a:lnSpc>
                <a:spcPct val="100000"/>
              </a:lnSpc>
              <a:spcBef>
                <a:spcPts val="210"/>
              </a:spcBef>
              <a:spcAft>
                <a:spcPts val="0"/>
              </a:spcAft>
              <a:buClr>
                <a:schemeClr val="dk1"/>
              </a:buClr>
              <a:buSzPts val="1050"/>
              <a:buFont typeface="Arial"/>
              <a:buNone/>
              <a:defRPr sz="1050"/>
            </a:lvl4pPr>
            <a:lvl5pPr indent="-228600" lvl="4" marL="2286000" algn="l">
              <a:lnSpc>
                <a:spcPct val="100000"/>
              </a:lnSpc>
              <a:spcBef>
                <a:spcPts val="210"/>
              </a:spcBef>
              <a:spcAft>
                <a:spcPts val="0"/>
              </a:spcAft>
              <a:buClr>
                <a:schemeClr val="dk1"/>
              </a:buClr>
              <a:buSzPts val="1050"/>
              <a:buFont typeface="Arial"/>
              <a:buNone/>
              <a:defRPr sz="1050"/>
            </a:lvl5pPr>
            <a:lvl6pPr indent="-228600" lvl="5" marL="2743200" algn="l">
              <a:lnSpc>
                <a:spcPct val="100000"/>
              </a:lnSpc>
              <a:spcBef>
                <a:spcPts val="210"/>
              </a:spcBef>
              <a:spcAft>
                <a:spcPts val="0"/>
              </a:spcAft>
              <a:buClr>
                <a:schemeClr val="dk1"/>
              </a:buClr>
              <a:buSzPts val="1050"/>
              <a:buFont typeface="Arial"/>
              <a:buNone/>
              <a:defRPr sz="1050"/>
            </a:lvl6pPr>
            <a:lvl7pPr indent="-228600" lvl="6" marL="3200400" algn="l">
              <a:lnSpc>
                <a:spcPct val="100000"/>
              </a:lnSpc>
              <a:spcBef>
                <a:spcPts val="210"/>
              </a:spcBef>
              <a:spcAft>
                <a:spcPts val="0"/>
              </a:spcAft>
              <a:buClr>
                <a:schemeClr val="dk1"/>
              </a:buClr>
              <a:buSzPts val="1050"/>
              <a:buFont typeface="Arial"/>
              <a:buNone/>
              <a:defRPr sz="1050"/>
            </a:lvl7pPr>
            <a:lvl8pPr indent="-228600" lvl="7" marL="3657600" algn="l">
              <a:lnSpc>
                <a:spcPct val="100000"/>
              </a:lnSpc>
              <a:spcBef>
                <a:spcPts val="210"/>
              </a:spcBef>
              <a:spcAft>
                <a:spcPts val="0"/>
              </a:spcAft>
              <a:buClr>
                <a:schemeClr val="dk1"/>
              </a:buClr>
              <a:buSzPts val="1050"/>
              <a:buFont typeface="Arial"/>
              <a:buNone/>
              <a:defRPr sz="1050"/>
            </a:lvl8pPr>
            <a:lvl9pPr indent="-228600" lvl="8" marL="4114800" algn="l">
              <a:lnSpc>
                <a:spcPct val="100000"/>
              </a:lnSpc>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2" cy="54864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2" cy="21723350"/>
          </a:xfrm>
          <a:prstGeom prst="rect">
            <a:avLst/>
          </a:prstGeom>
          <a:noFill/>
          <a:ln>
            <a:noFill/>
          </a:ln>
        </p:spPr>
        <p:txBody>
          <a:bodyPr anchorCtr="0" anchor="t" bIns="214225" lIns="428450" spcFirstLastPara="1" rIns="428450" wrap="square" tIns="214225">
            <a:noAutofit/>
          </a:bodyPr>
          <a:lstStyle>
            <a:lvl1pPr indent="-939800" lvl="0" marL="4572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lnSpc>
                <a:spcPct val="100000"/>
              </a:lnSpc>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lnSpc>
                <a:spcPct val="100000"/>
              </a:lnSpc>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lnSpc>
                <a:spcPct val="100000"/>
              </a:lnSpc>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lnSpc>
                <a:spcPct val="100000"/>
              </a:lnSpc>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2"/>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2" y="29976762"/>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2" y="29976762"/>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7.png"/><Relationship Id="rId11" Type="http://schemas.openxmlformats.org/officeDocument/2006/relationships/image" Target="../media/image8.png"/><Relationship Id="rId22" Type="http://schemas.openxmlformats.org/officeDocument/2006/relationships/image" Target="../media/image20.png"/><Relationship Id="rId10" Type="http://schemas.openxmlformats.org/officeDocument/2006/relationships/image" Target="../media/image6.png"/><Relationship Id="rId21"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10.png"/><Relationship Id="rId15" Type="http://schemas.openxmlformats.org/officeDocument/2006/relationships/image" Target="../media/image11.png"/><Relationship Id="rId14" Type="http://schemas.openxmlformats.org/officeDocument/2006/relationships/image" Target="../media/image12.png"/><Relationship Id="rId17" Type="http://schemas.openxmlformats.org/officeDocument/2006/relationships/image" Target="../media/image16.png"/><Relationship Id="rId16" Type="http://schemas.openxmlformats.org/officeDocument/2006/relationships/image" Target="../media/image13.png"/><Relationship Id="rId5" Type="http://schemas.openxmlformats.org/officeDocument/2006/relationships/image" Target="../media/image3.png"/><Relationship Id="rId19" Type="http://schemas.openxmlformats.org/officeDocument/2006/relationships/image" Target="../media/image15.png"/><Relationship Id="rId6" Type="http://schemas.openxmlformats.org/officeDocument/2006/relationships/image" Target="../media/image4.png"/><Relationship Id="rId18" Type="http://schemas.openxmlformats.org/officeDocument/2006/relationships/image" Target="../media/image14.png"/><Relationship Id="rId7" Type="http://schemas.openxmlformats.org/officeDocument/2006/relationships/image" Target="../media/image7.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18294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A Novel Edge-based Computer Vision Application for Workforce Performance Optimization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Students: </a:t>
            </a:r>
            <a:r>
              <a:rPr b="0" i="0" lang="en-US" sz="2600" u="none" cap="none" strike="noStrike">
                <a:solidFill>
                  <a:srgbClr val="081E3F"/>
                </a:solidFill>
                <a:latin typeface="Arial"/>
                <a:ea typeface="Arial"/>
                <a:cs typeface="Arial"/>
                <a:sym typeface="Arial"/>
              </a:rPr>
              <a:t>Harshit Singh</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Product Owner: </a:t>
            </a:r>
            <a:r>
              <a:rPr b="0" i="0" lang="en-US" sz="2600" u="none" cap="none" strike="noStrike">
                <a:solidFill>
                  <a:srgbClr val="081E3F"/>
                </a:solidFill>
                <a:highlight>
                  <a:srgbClr val="FFFFFF"/>
                </a:highlight>
                <a:latin typeface="Arial"/>
                <a:ea typeface="Arial"/>
                <a:cs typeface="Arial"/>
                <a:sym typeface="Arial"/>
              </a:rPr>
              <a:t>Nima Schei</a:t>
            </a:r>
            <a:endParaRPr b="0" i="0" sz="2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Instructor:</a:t>
            </a:r>
            <a:r>
              <a:rPr b="1" i="1" lang="en-US" sz="2600" u="none" cap="none" strike="noStrike">
                <a:solidFill>
                  <a:srgbClr val="081E3F"/>
                </a:solidFill>
                <a:latin typeface="Arial"/>
                <a:ea typeface="Arial"/>
                <a:cs typeface="Arial"/>
                <a:sym typeface="Arial"/>
              </a:rPr>
              <a:t> </a:t>
            </a:r>
            <a:r>
              <a:rPr b="0" i="1" lang="en-US" sz="2600" u="none" cap="none" strike="noStrike">
                <a:solidFill>
                  <a:srgbClr val="081E3F"/>
                </a:solidFill>
                <a:latin typeface="Arial"/>
                <a:ea typeface="Arial"/>
                <a:cs typeface="Arial"/>
                <a:sym typeface="Arial"/>
              </a:rPr>
              <a:t>Dr. Masoud Sadjadi</a:t>
            </a:r>
            <a:r>
              <a:rPr b="0" i="0" lang="en-US" sz="2600" u="none" cap="none" strike="noStrike">
                <a:solidFill>
                  <a:srgbClr val="081E3F"/>
                </a:solidFill>
                <a:latin typeface="Arial"/>
                <a:ea typeface="Arial"/>
                <a:cs typeface="Arial"/>
                <a:sym typeface="Arial"/>
              </a:rPr>
              <a:t>,</a:t>
            </a:r>
            <a:r>
              <a:rPr b="0" i="1" lang="en-US" sz="2600" u="none" cap="none" strike="noStrike">
                <a:solidFill>
                  <a:srgbClr val="081E3F"/>
                </a:solidFill>
                <a:latin typeface="Arial"/>
                <a:ea typeface="Arial"/>
                <a:cs typeface="Arial"/>
                <a:sym typeface="Arial"/>
              </a:rPr>
              <a:t> </a:t>
            </a:r>
            <a:r>
              <a:rPr b="0" i="0" lang="en-US" sz="2600" u="none" cap="none" strike="noStrike">
                <a:solidFill>
                  <a:srgbClr val="081E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90" name="Google Shape;90;p1"/>
          <p:cNvSpPr txBox="1"/>
          <p:nvPr/>
        </p:nvSpPr>
        <p:spPr>
          <a:xfrm>
            <a:off x="1436687" y="31775400"/>
            <a:ext cx="41344800" cy="413400"/>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chemeClr val="dk1"/>
              </a:buClr>
              <a:buSzPts val="2200"/>
              <a:buFont typeface="Arial"/>
              <a:buNone/>
            </a:pPr>
            <a:r>
              <a:rPr b="0" i="0" lang="en-US" sz="2200" u="none" cap="none" strike="noStrike">
                <a:solidFill>
                  <a:schemeClr val="dk1"/>
                </a:solidFill>
                <a:latin typeface="Arial"/>
                <a:ea typeface="Arial"/>
                <a:cs typeface="Arial"/>
                <a:sym typeface="Arial"/>
              </a:rPr>
              <a:t>The material presented in this poster is based upon the work supported by </a:t>
            </a:r>
            <a:r>
              <a:rPr b="1" i="0" lang="en-US" sz="2200" u="none" cap="none" strike="noStrike">
                <a:solidFill>
                  <a:schemeClr val="dk1"/>
                </a:solidFill>
                <a:latin typeface="Arial"/>
                <a:ea typeface="Arial"/>
                <a:cs typeface="Arial"/>
                <a:sym typeface="Arial"/>
              </a:rPr>
              <a:t>Hummingbirds AI</a:t>
            </a:r>
            <a:r>
              <a:rPr b="0" i="0" lang="en-US" sz="2200" u="none" cap="none" strike="noStrike">
                <a:solidFill>
                  <a:srgbClr val="FF0000"/>
                </a:solidFill>
                <a:latin typeface="Arial"/>
                <a:ea typeface="Arial"/>
                <a:cs typeface="Arial"/>
                <a:sym typeface="Arial"/>
              </a:rPr>
              <a:t>. </a:t>
            </a:r>
            <a:r>
              <a:rPr b="0" i="0" lang="en-US" sz="2200" u="none" cap="none" strike="noStrike">
                <a:solidFill>
                  <a:schemeClr val="dk1"/>
                </a:solidFill>
                <a:latin typeface="Arial"/>
                <a:ea typeface="Arial"/>
                <a:cs typeface="Arial"/>
                <a:sym typeface="Arial"/>
              </a:rPr>
              <a:t>We/I thank </a:t>
            </a:r>
            <a:r>
              <a:rPr b="1" i="0" lang="en-US" sz="2200" u="none" cap="none" strike="noStrike">
                <a:solidFill>
                  <a:schemeClr val="dk1"/>
                </a:solidFill>
                <a:latin typeface="Arial"/>
                <a:ea typeface="Arial"/>
                <a:cs typeface="Arial"/>
                <a:sym typeface="Arial"/>
              </a:rPr>
              <a:t>Hummingbirds AI</a:t>
            </a:r>
            <a:r>
              <a:rPr b="0" i="0" lang="en-US" sz="2200" u="none" cap="none" strike="noStrike">
                <a:solidFill>
                  <a:schemeClr val="dk1"/>
                </a:solidFill>
                <a:latin typeface="Arial"/>
                <a:ea typeface="Arial"/>
                <a:cs typeface="Arial"/>
                <a:sym typeface="Arial"/>
              </a:rPr>
              <a:t> for assistance, cooperation and mentorship that I/we received throughout this process</a:t>
            </a:r>
            <a:endParaRPr b="0" i="0" sz="1400" u="none" cap="none" strike="noStrike">
              <a:solidFill>
                <a:srgbClr val="000000"/>
              </a:solidFill>
              <a:latin typeface="Arial"/>
              <a:ea typeface="Arial"/>
              <a:cs typeface="Arial"/>
              <a:sym typeface="Arial"/>
            </a:endParaRPr>
          </a:p>
        </p:txBody>
      </p:sp>
      <p:sp>
        <p:nvSpPr>
          <p:cNvPr id="91" name="Google Shape;91;p1"/>
          <p:cNvSpPr txBox="1"/>
          <p:nvPr/>
        </p:nvSpPr>
        <p:spPr>
          <a:xfrm>
            <a:off x="634712" y="4205588"/>
            <a:ext cx="41605200" cy="267462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t/>
            </a:r>
            <a:endParaRPr b="0" i="0" sz="7200" u="none" cap="none" strike="noStrike">
              <a:solidFill>
                <a:schemeClr val="dk1"/>
              </a:solidFill>
              <a:latin typeface="Arial"/>
              <a:ea typeface="Arial"/>
              <a:cs typeface="Arial"/>
              <a:sym typeface="Arial"/>
            </a:endParaRPr>
          </a:p>
        </p:txBody>
      </p:sp>
      <p:sp>
        <p:nvSpPr>
          <p:cNvPr id="92" name="Google Shape;92;p1"/>
          <p:cNvSpPr txBox="1"/>
          <p:nvPr/>
        </p:nvSpPr>
        <p:spPr>
          <a:xfrm>
            <a:off x="3527425" y="4586287"/>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93" name="Google Shape;93;p1"/>
          <p:cNvSpPr txBox="1"/>
          <p:nvPr/>
        </p:nvSpPr>
        <p:spPr>
          <a:xfrm>
            <a:off x="620737" y="31347675"/>
            <a:ext cx="41605200" cy="9954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t/>
            </a:r>
            <a:endParaRPr b="0" i="0" sz="7200" u="none" cap="none" strike="noStrike">
              <a:solidFill>
                <a:schemeClr val="dk1"/>
              </a:solidFill>
              <a:latin typeface="Arial"/>
              <a:ea typeface="Arial"/>
              <a:cs typeface="Arial"/>
              <a:sym typeface="Arial"/>
            </a:endParaRPr>
          </a:p>
        </p:txBody>
      </p:sp>
      <p:sp>
        <p:nvSpPr>
          <p:cNvPr id="94" name="Google Shape;94;p1"/>
          <p:cNvSpPr txBox="1"/>
          <p:nvPr/>
        </p:nvSpPr>
        <p:spPr>
          <a:xfrm>
            <a:off x="1436687" y="31273750"/>
            <a:ext cx="3735387" cy="54768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95" name="Google Shape;95;p1"/>
          <p:cNvSpPr txBox="1"/>
          <p:nvPr/>
        </p:nvSpPr>
        <p:spPr>
          <a:xfrm>
            <a:off x="19378762" y="4478475"/>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96" name="Google Shape;96;p1"/>
          <p:cNvSpPr txBox="1"/>
          <p:nvPr/>
        </p:nvSpPr>
        <p:spPr>
          <a:xfrm>
            <a:off x="35230075" y="4586287"/>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3527425" y="13394618"/>
            <a:ext cx="53166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System/Database Design</a:t>
            </a:r>
            <a:endParaRPr b="0" i="0" sz="1400" u="none" cap="none" strike="noStrike">
              <a:solidFill>
                <a:srgbClr val="000000"/>
              </a:solidFill>
              <a:latin typeface="Arial"/>
              <a:ea typeface="Arial"/>
              <a:cs typeface="Arial"/>
              <a:sym typeface="Arial"/>
            </a:endParaRPr>
          </a:p>
        </p:txBody>
      </p:sp>
      <p:sp>
        <p:nvSpPr>
          <p:cNvPr id="98" name="Google Shape;98;p1"/>
          <p:cNvSpPr txBox="1"/>
          <p:nvPr/>
        </p:nvSpPr>
        <p:spPr>
          <a:xfrm>
            <a:off x="19921537" y="132746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35547500" y="12797900"/>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3527425" y="221900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9594513" y="21805638"/>
            <a:ext cx="4114800" cy="5364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35661600" y="221900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cap="none" strike="noStrike">
                <a:solidFill>
                  <a:srgbClr val="B6862C"/>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103" name="Google Shape;103;p1"/>
          <p:cNvSpPr txBox="1"/>
          <p:nvPr/>
        </p:nvSpPr>
        <p:spPr>
          <a:xfrm>
            <a:off x="37490400" y="963612"/>
            <a:ext cx="49197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33399"/>
              </a:buClr>
              <a:buSzPts val="49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1"/>
          <p:cNvSpPr txBox="1"/>
          <p:nvPr/>
        </p:nvSpPr>
        <p:spPr>
          <a:xfrm>
            <a:off x="9601200" y="0"/>
            <a:ext cx="24688800" cy="1939500"/>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cap="none" strike="noStrike">
                <a:solidFill>
                  <a:srgbClr val="B6862C"/>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5400"/>
              <a:buFont typeface="Arial"/>
              <a:buNone/>
            </a:pPr>
            <a:r>
              <a:rPr b="0" i="1" lang="en-US" sz="5400" u="none" cap="none" strike="noStrike">
                <a:solidFill>
                  <a:srgbClr val="B6862C"/>
                </a:solidFill>
                <a:latin typeface="Arial"/>
                <a:ea typeface="Arial"/>
                <a:cs typeface="Arial"/>
                <a:sym typeface="Arial"/>
              </a:rPr>
              <a:t>Summer 2022 Capstone 2 Project</a:t>
            </a:r>
            <a:endParaRPr b="0" i="0" sz="1400" u="none" cap="none" strike="noStrike">
              <a:solidFill>
                <a:srgbClr val="000000"/>
              </a:solidFill>
              <a:latin typeface="Arial"/>
              <a:ea typeface="Arial"/>
              <a:cs typeface="Arial"/>
              <a:sym typeface="Arial"/>
            </a:endParaRPr>
          </a:p>
        </p:txBody>
      </p:sp>
      <p:pic>
        <p:nvPicPr>
          <p:cNvPr id="105" name="Google Shape;105;p1"/>
          <p:cNvPicPr preferRelativeResize="0"/>
          <p:nvPr/>
        </p:nvPicPr>
        <p:blipFill rotWithShape="1">
          <a:blip r:embed="rId3">
            <a:alphaModFix/>
          </a:blip>
          <a:srcRect b="0" l="0" r="0" t="0"/>
          <a:stretch/>
        </p:blipFill>
        <p:spPr>
          <a:xfrm>
            <a:off x="1176337" y="622300"/>
            <a:ext cx="7667625" cy="2632075"/>
          </a:xfrm>
          <a:prstGeom prst="rect">
            <a:avLst/>
          </a:prstGeom>
          <a:noFill/>
          <a:ln>
            <a:noFill/>
          </a:ln>
        </p:spPr>
      </p:pic>
      <p:sp>
        <p:nvSpPr>
          <p:cNvPr id="106" name="Google Shape;106;p1"/>
          <p:cNvSpPr txBox="1"/>
          <p:nvPr/>
        </p:nvSpPr>
        <p:spPr>
          <a:xfrm>
            <a:off x="1520425" y="5837725"/>
            <a:ext cx="9330600" cy="5602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We were given a base AI program called Guacamole ID, which utilized technology for facial recognition. The goal of it was to bring transparency towards an employee relationship which tracks time spent on the computer for employees and tracks employee overtime, while making it so that there are no outside distractions. GuacamoleID is a fully functional program already, so our goal was to work in web development create a chatroom that would eventually utilize the GuacamoleID software.</a:t>
            </a:r>
            <a:endParaRPr b="0" i="0" sz="3200" u="none" cap="none" strike="noStrike">
              <a:solidFill>
                <a:srgbClr val="000000"/>
              </a:solidFill>
              <a:latin typeface="Arial"/>
              <a:ea typeface="Arial"/>
              <a:cs typeface="Arial"/>
              <a:sym typeface="Arial"/>
            </a:endParaRPr>
          </a:p>
        </p:txBody>
      </p:sp>
      <p:sp>
        <p:nvSpPr>
          <p:cNvPr id="107" name="Google Shape;107;p1"/>
          <p:cNvSpPr txBox="1"/>
          <p:nvPr/>
        </p:nvSpPr>
        <p:spPr>
          <a:xfrm>
            <a:off x="33105025" y="5372075"/>
            <a:ext cx="4114800" cy="5110200"/>
          </a:xfrm>
          <a:prstGeom prst="rect">
            <a:avLst/>
          </a:prstGeom>
          <a:noFill/>
          <a:ln cap="flat" cmpd="sng" w="63500">
            <a:solidFill>
              <a:schemeClr val="lt1"/>
            </a:solidFill>
            <a:prstDash val="solid"/>
            <a:miter lim="8000"/>
            <a:headEnd len="sm" w="sm" type="none"/>
            <a:tailEnd len="sm" w="sm" type="none"/>
          </a:ln>
        </p:spPr>
        <p:txBody>
          <a:bodyPr anchorCtr="0" anchor="ctr"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Software used in development:</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-Mac OS/Ubuntu OS(Windows is </a:t>
            </a:r>
            <a:r>
              <a:rPr lang="en-US" sz="3200"/>
              <a:t>usable</a:t>
            </a:r>
            <a:r>
              <a:rPr b="0" i="0" lang="en-US" sz="3200" u="none" cap="none" strike="noStrike">
                <a:solidFill>
                  <a:srgbClr val="000000"/>
                </a:solidFill>
                <a:latin typeface="Arial"/>
                <a:ea typeface="Arial"/>
                <a:cs typeface="Arial"/>
                <a:sym typeface="Arial"/>
              </a:rPr>
              <a:t> b</a:t>
            </a:r>
            <a:r>
              <a:rPr lang="en-US" sz="3200"/>
              <a:t>ut the above is </a:t>
            </a:r>
            <a:r>
              <a:rPr lang="en-US" sz="3200"/>
              <a:t>prefered</a:t>
            </a:r>
            <a:r>
              <a:rPr lang="en-US" sz="3200"/>
              <a:t>)</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-Visual Studio Code</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-Guacamole ID</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-pgadmin4</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 </a:t>
            </a:r>
            <a:endParaRPr b="0" i="0" sz="3200" u="none" cap="none" strike="noStrike">
              <a:solidFill>
                <a:srgbClr val="000000"/>
              </a:solidFill>
              <a:latin typeface="Arial"/>
              <a:ea typeface="Arial"/>
              <a:cs typeface="Arial"/>
              <a:sym typeface="Arial"/>
            </a:endParaRPr>
          </a:p>
        </p:txBody>
      </p:sp>
      <p:sp>
        <p:nvSpPr>
          <p:cNvPr id="108" name="Google Shape;108;p1"/>
          <p:cNvSpPr txBox="1"/>
          <p:nvPr/>
        </p:nvSpPr>
        <p:spPr>
          <a:xfrm>
            <a:off x="38674750" y="5372075"/>
            <a:ext cx="3735300" cy="5110200"/>
          </a:xfrm>
          <a:prstGeom prst="rect">
            <a:avLst/>
          </a:prstGeom>
          <a:noFill/>
          <a:ln cap="flat" cmpd="sng" w="63500">
            <a:solidFill>
              <a:schemeClr val="lt1"/>
            </a:solidFill>
            <a:prstDash val="solid"/>
            <a:miter lim="8000"/>
            <a:headEnd len="sm" w="sm" type="none"/>
            <a:tailEnd len="sm" w="sm" type="none"/>
          </a:ln>
        </p:spPr>
        <p:txBody>
          <a:bodyPr anchorCtr="0" anchor="ctr"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Programming Language:</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-Python 3</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-HTML</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-CSS</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-JavaScript</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-React</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-Django</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-Redis</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109" name="Google Shape;109;p1"/>
          <p:cNvSpPr txBox="1"/>
          <p:nvPr/>
        </p:nvSpPr>
        <p:spPr>
          <a:xfrm>
            <a:off x="16034905" y="5447363"/>
            <a:ext cx="10804800" cy="511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There was nothing before we started in regards to the chatroom since we were assigned to create one ourselves. The current chatroom system, is a real time messaging system that works off a one to one peer messaging system. The user can connect with another user to chat with them in real time. </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Prior to this, Guacamole ID is a facial recognition software that detects if the user is being attentive (both eyes opened and focused), and that no others are within the screen. </a:t>
            </a:r>
            <a:endParaRPr b="0" i="0" sz="3200" u="none" cap="none" strike="noStrike">
              <a:solidFill>
                <a:srgbClr val="000000"/>
              </a:solidFill>
              <a:latin typeface="Arial"/>
              <a:ea typeface="Arial"/>
              <a:cs typeface="Arial"/>
              <a:sym typeface="Arial"/>
            </a:endParaRPr>
          </a:p>
        </p:txBody>
      </p:sp>
      <p:pic>
        <p:nvPicPr>
          <p:cNvPr id="110" name="Google Shape;110;p1"/>
          <p:cNvPicPr preferRelativeResize="0"/>
          <p:nvPr/>
        </p:nvPicPr>
        <p:blipFill rotWithShape="1">
          <a:blip r:embed="rId4">
            <a:alphaModFix/>
          </a:blip>
          <a:srcRect b="0" l="0" r="0" t="0"/>
          <a:stretch/>
        </p:blipFill>
        <p:spPr>
          <a:xfrm>
            <a:off x="2015402" y="14181687"/>
            <a:ext cx="11412282" cy="7537937"/>
          </a:xfrm>
          <a:prstGeom prst="rect">
            <a:avLst/>
          </a:prstGeom>
          <a:noFill/>
          <a:ln>
            <a:noFill/>
          </a:ln>
        </p:spPr>
      </p:pic>
      <p:sp>
        <p:nvSpPr>
          <p:cNvPr id="111" name="Google Shape;111;p1"/>
          <p:cNvSpPr txBox="1"/>
          <p:nvPr/>
        </p:nvSpPr>
        <p:spPr>
          <a:xfrm>
            <a:off x="16977275" y="14065425"/>
            <a:ext cx="10263600" cy="1662300"/>
          </a:xfrm>
          <a:prstGeom prst="rect">
            <a:avLst/>
          </a:prstGeom>
          <a:noFill/>
          <a:ln cap="flat" cmpd="sng" w="63500">
            <a:solidFill>
              <a:schemeClr val="lt1"/>
            </a:solidFill>
            <a:prstDash val="solid"/>
            <a:miter lim="8000"/>
            <a:headEnd len="sm" w="sm" type="none"/>
            <a:tailEnd len="sm" w="sm" type="none"/>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Below we have the GUI Wireframe for the log in and chatroom, to showcase the initial design of both. This is the objects design prior to</a:t>
            </a:r>
            <a:r>
              <a:rPr lang="en-US" sz="3200"/>
              <a:t> us building the front-end.</a:t>
            </a:r>
            <a:endParaRPr b="0" i="0" sz="3200" u="none" cap="none" strike="noStrike">
              <a:solidFill>
                <a:srgbClr val="000000"/>
              </a:solidFill>
              <a:latin typeface="Arial"/>
              <a:ea typeface="Arial"/>
              <a:cs typeface="Arial"/>
              <a:sym typeface="Arial"/>
            </a:endParaRPr>
          </a:p>
        </p:txBody>
      </p:sp>
      <p:sp>
        <p:nvSpPr>
          <p:cNvPr id="112" name="Google Shape;112;p1"/>
          <p:cNvSpPr txBox="1"/>
          <p:nvPr/>
        </p:nvSpPr>
        <p:spPr>
          <a:xfrm>
            <a:off x="32622175" y="13394625"/>
            <a:ext cx="9330600" cy="7572900"/>
          </a:xfrm>
          <a:prstGeom prst="rect">
            <a:avLst/>
          </a:prstGeom>
          <a:noFill/>
          <a:ln cap="flat" cmpd="sng" w="63500">
            <a:solidFill>
              <a:schemeClr val="lt1"/>
            </a:solidFill>
            <a:prstDash val="solid"/>
            <a:miter lim="8000"/>
            <a:headEnd len="sm" w="sm" type="none"/>
            <a:tailEnd len="sm" w="sm" type="none"/>
          </a:ln>
        </p:spPr>
        <p:txBody>
          <a:bodyPr anchorCtr="0" anchor="ctr" bIns="91425" lIns="91425" spcFirstLastPara="1" rIns="91425" wrap="square" tIns="91425">
            <a:spAutoFit/>
          </a:bodyPr>
          <a:lstStyle/>
          <a:p>
            <a:pPr indent="-431800" lvl="0" marL="45720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We used REACT to create a front-end design for the chatroom. This created a login page, register page, and the general design to be used for the chatroom.</a:t>
            </a:r>
            <a:endParaRPr b="0" i="0" sz="32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rgbClr val="000000"/>
              </a:buClr>
              <a:buSzPts val="3200"/>
              <a:buFont typeface="Arial"/>
              <a:buChar char="●"/>
            </a:pPr>
            <a:r>
              <a:rPr lang="en-US" sz="3200"/>
              <a:t>Other teammates focused on creating a back-end, d</a:t>
            </a:r>
            <a:r>
              <a:rPr b="0" i="0" lang="en-US" sz="3200" u="none" cap="none" strike="noStrike">
                <a:solidFill>
                  <a:srgbClr val="000000"/>
                </a:solidFill>
                <a:latin typeface="Arial"/>
                <a:ea typeface="Arial"/>
                <a:cs typeface="Arial"/>
                <a:sym typeface="Arial"/>
              </a:rPr>
              <a:t>jango was used for the database </a:t>
            </a:r>
            <a:r>
              <a:rPr lang="en-US" sz="3200"/>
              <a:t>of </a:t>
            </a:r>
            <a:r>
              <a:rPr b="0" i="0" lang="en-US" sz="3200" u="none" cap="none" strike="noStrike">
                <a:solidFill>
                  <a:srgbClr val="000000"/>
                </a:solidFill>
                <a:latin typeface="Arial"/>
                <a:ea typeface="Arial"/>
                <a:cs typeface="Arial"/>
                <a:sym typeface="Arial"/>
              </a:rPr>
              <a:t>the site. Pgadmin4, redis, and websockets was used for running the server </a:t>
            </a:r>
            <a:r>
              <a:rPr lang="en-US" sz="3200"/>
              <a:t>as well</a:t>
            </a:r>
            <a:r>
              <a:rPr b="0" i="0" lang="en-US" sz="3200" u="none" cap="none" strike="noStrike">
                <a:solidFill>
                  <a:srgbClr val="000000"/>
                </a:solidFill>
                <a:latin typeface="Arial"/>
                <a:ea typeface="Arial"/>
                <a:cs typeface="Arial"/>
                <a:sym typeface="Arial"/>
              </a:rPr>
              <a:t>. This created the feature for sending friend requests and properly using the chatroom. </a:t>
            </a:r>
            <a:endParaRPr b="0" i="0" sz="32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SzPts val="3200"/>
              <a:buChar char="●"/>
            </a:pPr>
            <a:r>
              <a:rPr lang="en-US" sz="3200"/>
              <a:t>We communicated with each other regarding issues or changes that needed to be done on either side and </a:t>
            </a:r>
            <a:r>
              <a:rPr lang="en-US" sz="3200">
                <a:solidFill>
                  <a:schemeClr val="dk1"/>
                </a:solidFill>
              </a:rPr>
              <a:t>any issues we may have seen.</a:t>
            </a:r>
            <a:endParaRPr sz="3200">
              <a:solidFill>
                <a:schemeClr val="dk1"/>
              </a:solidFill>
            </a:endParaRPr>
          </a:p>
          <a:p>
            <a:pPr indent="-431800" lvl="0" marL="457200" rtl="0" algn="l">
              <a:spcBef>
                <a:spcPts val="0"/>
              </a:spcBef>
              <a:spcAft>
                <a:spcPts val="0"/>
              </a:spcAft>
              <a:buClr>
                <a:schemeClr val="dk1"/>
              </a:buClr>
              <a:buSzPts val="3200"/>
              <a:buChar char="●"/>
            </a:pPr>
            <a:r>
              <a:rPr lang="en-US" sz="3200">
                <a:solidFill>
                  <a:schemeClr val="dk1"/>
                </a:solidFill>
              </a:rPr>
              <a:t>GitHub was used in order to properly collaborate between teammates.</a:t>
            </a:r>
            <a:endParaRPr sz="3200">
              <a:solidFill>
                <a:schemeClr val="dk1"/>
              </a:solidFill>
            </a:endParaRPr>
          </a:p>
        </p:txBody>
      </p:sp>
      <p:sp>
        <p:nvSpPr>
          <p:cNvPr id="113" name="Google Shape;113;p1"/>
          <p:cNvSpPr txBox="1"/>
          <p:nvPr/>
        </p:nvSpPr>
        <p:spPr>
          <a:xfrm>
            <a:off x="33453613" y="23154900"/>
            <a:ext cx="7667700" cy="5110200"/>
          </a:xfrm>
          <a:prstGeom prst="rect">
            <a:avLst/>
          </a:prstGeom>
          <a:noFill/>
          <a:ln cap="flat" cmpd="sng" w="63500">
            <a:solidFill>
              <a:schemeClr val="lt1"/>
            </a:solidFill>
            <a:prstDash val="solid"/>
            <a:miter lim="8000"/>
            <a:headEnd len="sm" w="sm" type="none"/>
            <a:tailEnd len="sm" w="sm" type="none"/>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The project succeeded. We managed to create a front-end that matched with the pre-existing designs of what the developers had and our GUI wireframe,  </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a successful back-end that had a functional chat-room and friend request system, and a prototype facial recognition system that was altered to fit the login/register page of the chatroom.</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sz="3200"/>
          </a:p>
        </p:txBody>
      </p:sp>
      <p:pic>
        <p:nvPicPr>
          <p:cNvPr id="114" name="Google Shape;114;p1"/>
          <p:cNvPicPr preferRelativeResize="0"/>
          <p:nvPr/>
        </p:nvPicPr>
        <p:blipFill rotWithShape="1">
          <a:blip r:embed="rId5">
            <a:alphaModFix/>
          </a:blip>
          <a:srcRect b="0" l="0" r="0" t="0"/>
          <a:stretch/>
        </p:blipFill>
        <p:spPr>
          <a:xfrm>
            <a:off x="16415625" y="16365825"/>
            <a:ext cx="6829384" cy="4812775"/>
          </a:xfrm>
          <a:prstGeom prst="rect">
            <a:avLst/>
          </a:prstGeom>
          <a:noFill/>
          <a:ln>
            <a:noFill/>
          </a:ln>
        </p:spPr>
      </p:pic>
      <p:pic>
        <p:nvPicPr>
          <p:cNvPr id="115" name="Google Shape;115;p1"/>
          <p:cNvPicPr preferRelativeResize="0"/>
          <p:nvPr/>
        </p:nvPicPr>
        <p:blipFill rotWithShape="1">
          <a:blip r:embed="rId6">
            <a:alphaModFix/>
          </a:blip>
          <a:srcRect b="0" l="0" r="0" t="0"/>
          <a:stretch/>
        </p:blipFill>
        <p:spPr>
          <a:xfrm>
            <a:off x="23581600" y="15970801"/>
            <a:ext cx="5994869" cy="5602801"/>
          </a:xfrm>
          <a:prstGeom prst="rect">
            <a:avLst/>
          </a:prstGeom>
          <a:noFill/>
          <a:ln>
            <a:noFill/>
          </a:ln>
        </p:spPr>
      </p:pic>
      <p:pic>
        <p:nvPicPr>
          <p:cNvPr id="116" name="Google Shape;116;p1"/>
          <p:cNvPicPr preferRelativeResize="0"/>
          <p:nvPr/>
        </p:nvPicPr>
        <p:blipFill rotWithShape="1">
          <a:blip r:embed="rId7">
            <a:alphaModFix/>
          </a:blip>
          <a:srcRect b="0" l="5049" r="-5048" t="0"/>
          <a:stretch/>
        </p:blipFill>
        <p:spPr>
          <a:xfrm>
            <a:off x="20904388" y="22564601"/>
            <a:ext cx="4433516" cy="3632700"/>
          </a:xfrm>
          <a:prstGeom prst="rect">
            <a:avLst/>
          </a:prstGeom>
          <a:noFill/>
          <a:ln>
            <a:noFill/>
          </a:ln>
        </p:spPr>
      </p:pic>
      <p:pic>
        <p:nvPicPr>
          <p:cNvPr id="117" name="Google Shape;117;p1"/>
          <p:cNvPicPr preferRelativeResize="0"/>
          <p:nvPr/>
        </p:nvPicPr>
        <p:blipFill rotWithShape="1">
          <a:blip r:embed="rId8">
            <a:alphaModFix/>
          </a:blip>
          <a:srcRect b="0" l="0" r="0" t="0"/>
          <a:stretch/>
        </p:blipFill>
        <p:spPr>
          <a:xfrm>
            <a:off x="26037096" y="22292663"/>
            <a:ext cx="3904279" cy="4176600"/>
          </a:xfrm>
          <a:prstGeom prst="rect">
            <a:avLst/>
          </a:prstGeom>
          <a:noFill/>
          <a:ln>
            <a:noFill/>
          </a:ln>
        </p:spPr>
      </p:pic>
      <p:pic>
        <p:nvPicPr>
          <p:cNvPr id="118" name="Google Shape;118;p1"/>
          <p:cNvPicPr preferRelativeResize="0"/>
          <p:nvPr/>
        </p:nvPicPr>
        <p:blipFill rotWithShape="1">
          <a:blip r:embed="rId9">
            <a:alphaModFix/>
          </a:blip>
          <a:srcRect b="0" l="0" r="0" t="0"/>
          <a:stretch/>
        </p:blipFill>
        <p:spPr>
          <a:xfrm>
            <a:off x="17307813" y="26419884"/>
            <a:ext cx="7128600" cy="4015829"/>
          </a:xfrm>
          <a:prstGeom prst="rect">
            <a:avLst/>
          </a:prstGeom>
          <a:noFill/>
          <a:ln>
            <a:noFill/>
          </a:ln>
        </p:spPr>
      </p:pic>
      <p:pic>
        <p:nvPicPr>
          <p:cNvPr id="119" name="Google Shape;119;p1"/>
          <p:cNvPicPr preferRelativeResize="0"/>
          <p:nvPr/>
        </p:nvPicPr>
        <p:blipFill rotWithShape="1">
          <a:blip r:embed="rId10">
            <a:alphaModFix/>
          </a:blip>
          <a:srcRect b="0" l="0" r="0" t="0"/>
          <a:stretch/>
        </p:blipFill>
        <p:spPr>
          <a:xfrm>
            <a:off x="25471086" y="26846099"/>
            <a:ext cx="5713050" cy="3632699"/>
          </a:xfrm>
          <a:prstGeom prst="rect">
            <a:avLst/>
          </a:prstGeom>
          <a:noFill/>
          <a:ln>
            <a:noFill/>
          </a:ln>
        </p:spPr>
      </p:pic>
      <p:sp>
        <p:nvSpPr>
          <p:cNvPr id="120" name="Google Shape;120;p1"/>
          <p:cNvSpPr txBox="1"/>
          <p:nvPr/>
        </p:nvSpPr>
        <p:spPr>
          <a:xfrm>
            <a:off x="1716825" y="23028900"/>
            <a:ext cx="10263600" cy="60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pic>
        <p:nvPicPr>
          <p:cNvPr id="121" name="Google Shape;121;p1"/>
          <p:cNvPicPr preferRelativeResize="0"/>
          <p:nvPr/>
        </p:nvPicPr>
        <p:blipFill rotWithShape="1">
          <a:blip r:embed="rId11">
            <a:alphaModFix/>
          </a:blip>
          <a:srcRect b="0" l="0" r="0" t="0"/>
          <a:stretch/>
        </p:blipFill>
        <p:spPr>
          <a:xfrm>
            <a:off x="1582473" y="27628988"/>
            <a:ext cx="5713049" cy="2947228"/>
          </a:xfrm>
          <a:prstGeom prst="rect">
            <a:avLst/>
          </a:prstGeom>
          <a:noFill/>
          <a:ln>
            <a:noFill/>
          </a:ln>
        </p:spPr>
      </p:pic>
      <p:pic>
        <p:nvPicPr>
          <p:cNvPr id="122" name="Google Shape;122;p1"/>
          <p:cNvPicPr preferRelativeResize="0"/>
          <p:nvPr/>
        </p:nvPicPr>
        <p:blipFill rotWithShape="1">
          <a:blip r:embed="rId12">
            <a:alphaModFix/>
          </a:blip>
          <a:srcRect b="0" l="0" r="0" t="0"/>
          <a:stretch/>
        </p:blipFill>
        <p:spPr>
          <a:xfrm>
            <a:off x="7923325" y="27461925"/>
            <a:ext cx="5316600" cy="3281343"/>
          </a:xfrm>
          <a:prstGeom prst="rect">
            <a:avLst/>
          </a:prstGeom>
          <a:noFill/>
          <a:ln>
            <a:noFill/>
          </a:ln>
        </p:spPr>
      </p:pic>
      <p:sp>
        <p:nvSpPr>
          <p:cNvPr id="123" name="Google Shape;123;p1"/>
          <p:cNvSpPr txBox="1"/>
          <p:nvPr/>
        </p:nvSpPr>
        <p:spPr>
          <a:xfrm>
            <a:off x="1629050" y="22961150"/>
            <a:ext cx="6077100" cy="4617600"/>
          </a:xfrm>
          <a:prstGeom prst="rect">
            <a:avLst/>
          </a:prstGeom>
          <a:noFill/>
          <a:ln cap="flat" cmpd="sng" w="63500">
            <a:solidFill>
              <a:schemeClr val="lt1"/>
            </a:solidFill>
            <a:prstDash val="solid"/>
            <a:miter lim="8000"/>
            <a:headEnd len="sm" w="sm" type="none"/>
            <a:tailEnd len="sm" w="sm" type="none"/>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We implemented various test cases, to ensure things such as the login and register feature and chatroom were satisfied, to which we were able to accomplish. We also created a prototype for the facial recognition which is to be implemented.</a:t>
            </a:r>
            <a:endParaRPr b="0" i="0" sz="3200" u="none" cap="none" strike="noStrike">
              <a:solidFill>
                <a:srgbClr val="000000"/>
              </a:solidFill>
              <a:latin typeface="Arial"/>
              <a:ea typeface="Arial"/>
              <a:cs typeface="Arial"/>
              <a:sym typeface="Arial"/>
            </a:endParaRPr>
          </a:p>
        </p:txBody>
      </p:sp>
      <p:pic>
        <p:nvPicPr>
          <p:cNvPr id="124" name="Google Shape;124;p1"/>
          <p:cNvPicPr preferRelativeResize="0"/>
          <p:nvPr/>
        </p:nvPicPr>
        <p:blipFill rotWithShape="1">
          <a:blip r:embed="rId13">
            <a:alphaModFix/>
          </a:blip>
          <a:srcRect b="0" l="0" r="0" t="0"/>
          <a:stretch/>
        </p:blipFill>
        <p:spPr>
          <a:xfrm>
            <a:off x="7730900" y="23118650"/>
            <a:ext cx="6076950" cy="3810000"/>
          </a:xfrm>
          <a:prstGeom prst="rect">
            <a:avLst/>
          </a:prstGeom>
          <a:noFill/>
          <a:ln>
            <a:noFill/>
          </a:ln>
        </p:spPr>
      </p:pic>
      <p:pic>
        <p:nvPicPr>
          <p:cNvPr id="125" name="Google Shape;125;p1"/>
          <p:cNvPicPr preferRelativeResize="0"/>
          <p:nvPr/>
        </p:nvPicPr>
        <p:blipFill rotWithShape="1">
          <a:blip r:embed="rId14">
            <a:alphaModFix/>
          </a:blip>
          <a:srcRect b="0" l="0" r="0" t="0"/>
          <a:stretch/>
        </p:blipFill>
        <p:spPr>
          <a:xfrm>
            <a:off x="15488025" y="22740287"/>
            <a:ext cx="4828846" cy="3281351"/>
          </a:xfrm>
          <a:prstGeom prst="rect">
            <a:avLst/>
          </a:prstGeom>
          <a:noFill/>
          <a:ln>
            <a:noFill/>
          </a:ln>
        </p:spPr>
      </p:pic>
      <p:pic>
        <p:nvPicPr>
          <p:cNvPr id="126" name="Google Shape;126;p1"/>
          <p:cNvPicPr preferRelativeResize="0"/>
          <p:nvPr/>
        </p:nvPicPr>
        <p:blipFill rotWithShape="1">
          <a:blip r:embed="rId15">
            <a:alphaModFix/>
          </a:blip>
          <a:srcRect b="0" l="0" r="0" t="0"/>
          <a:stretch/>
        </p:blipFill>
        <p:spPr>
          <a:xfrm>
            <a:off x="34656038" y="279475"/>
            <a:ext cx="1721887" cy="1380544"/>
          </a:xfrm>
          <a:prstGeom prst="rect">
            <a:avLst/>
          </a:prstGeom>
          <a:noFill/>
          <a:ln>
            <a:noFill/>
          </a:ln>
        </p:spPr>
      </p:pic>
      <p:pic>
        <p:nvPicPr>
          <p:cNvPr id="127" name="Google Shape;127;p1"/>
          <p:cNvPicPr preferRelativeResize="0"/>
          <p:nvPr/>
        </p:nvPicPr>
        <p:blipFill rotWithShape="1">
          <a:blip r:embed="rId16">
            <a:alphaModFix/>
          </a:blip>
          <a:srcRect b="0" l="0" r="0" t="0"/>
          <a:stretch/>
        </p:blipFill>
        <p:spPr>
          <a:xfrm>
            <a:off x="36743975" y="203100"/>
            <a:ext cx="1721875" cy="1721875"/>
          </a:xfrm>
          <a:prstGeom prst="rect">
            <a:avLst/>
          </a:prstGeom>
          <a:noFill/>
          <a:ln>
            <a:noFill/>
          </a:ln>
        </p:spPr>
      </p:pic>
      <p:pic>
        <p:nvPicPr>
          <p:cNvPr id="128" name="Google Shape;128;p1"/>
          <p:cNvPicPr preferRelativeResize="0"/>
          <p:nvPr/>
        </p:nvPicPr>
        <p:blipFill rotWithShape="1">
          <a:blip r:embed="rId17">
            <a:alphaModFix/>
          </a:blip>
          <a:srcRect b="0" l="0" r="0" t="0"/>
          <a:stretch/>
        </p:blipFill>
        <p:spPr>
          <a:xfrm>
            <a:off x="38674738" y="159035"/>
            <a:ext cx="1721876" cy="1721876"/>
          </a:xfrm>
          <a:prstGeom prst="rect">
            <a:avLst/>
          </a:prstGeom>
          <a:noFill/>
          <a:ln>
            <a:noFill/>
          </a:ln>
        </p:spPr>
      </p:pic>
      <p:pic>
        <p:nvPicPr>
          <p:cNvPr id="129" name="Google Shape;129;p1"/>
          <p:cNvPicPr preferRelativeResize="0"/>
          <p:nvPr/>
        </p:nvPicPr>
        <p:blipFill rotWithShape="1">
          <a:blip r:embed="rId18">
            <a:alphaModFix/>
          </a:blip>
          <a:srcRect b="0" l="0" r="0" t="0"/>
          <a:stretch/>
        </p:blipFill>
        <p:spPr>
          <a:xfrm>
            <a:off x="34290000" y="2374536"/>
            <a:ext cx="2453976" cy="1116559"/>
          </a:xfrm>
          <a:prstGeom prst="rect">
            <a:avLst/>
          </a:prstGeom>
          <a:noFill/>
          <a:ln>
            <a:noFill/>
          </a:ln>
        </p:spPr>
      </p:pic>
      <p:pic>
        <p:nvPicPr>
          <p:cNvPr id="130" name="Google Shape;130;p1"/>
          <p:cNvPicPr preferRelativeResize="0"/>
          <p:nvPr/>
        </p:nvPicPr>
        <p:blipFill rotWithShape="1">
          <a:blip r:embed="rId19">
            <a:alphaModFix/>
          </a:blip>
          <a:srcRect b="0" l="0" r="0" t="0"/>
          <a:stretch/>
        </p:blipFill>
        <p:spPr>
          <a:xfrm>
            <a:off x="40919825" y="159025"/>
            <a:ext cx="1721875" cy="1721875"/>
          </a:xfrm>
          <a:prstGeom prst="rect">
            <a:avLst/>
          </a:prstGeom>
          <a:noFill/>
          <a:ln>
            <a:noFill/>
          </a:ln>
        </p:spPr>
      </p:pic>
      <p:pic>
        <p:nvPicPr>
          <p:cNvPr id="131" name="Google Shape;131;p1"/>
          <p:cNvPicPr preferRelativeResize="0"/>
          <p:nvPr/>
        </p:nvPicPr>
        <p:blipFill rotWithShape="1">
          <a:blip r:embed="rId20">
            <a:alphaModFix/>
          </a:blip>
          <a:srcRect b="0" l="0" r="0" t="0"/>
          <a:stretch/>
        </p:blipFill>
        <p:spPr>
          <a:xfrm>
            <a:off x="36991221" y="2220238"/>
            <a:ext cx="1721876" cy="1721876"/>
          </a:xfrm>
          <a:prstGeom prst="rect">
            <a:avLst/>
          </a:prstGeom>
          <a:noFill/>
          <a:ln>
            <a:noFill/>
          </a:ln>
        </p:spPr>
      </p:pic>
      <p:pic>
        <p:nvPicPr>
          <p:cNvPr id="132" name="Google Shape;132;p1"/>
          <p:cNvPicPr preferRelativeResize="0"/>
          <p:nvPr/>
        </p:nvPicPr>
        <p:blipFill rotWithShape="1">
          <a:blip r:embed="rId21">
            <a:alphaModFix/>
          </a:blip>
          <a:srcRect b="0" l="0" r="0" t="0"/>
          <a:stretch/>
        </p:blipFill>
        <p:spPr>
          <a:xfrm>
            <a:off x="38960353" y="2352975"/>
            <a:ext cx="2071306" cy="1380551"/>
          </a:xfrm>
          <a:prstGeom prst="rect">
            <a:avLst/>
          </a:prstGeom>
          <a:noFill/>
          <a:ln>
            <a:noFill/>
          </a:ln>
        </p:spPr>
      </p:pic>
      <p:pic>
        <p:nvPicPr>
          <p:cNvPr id="133" name="Google Shape;133;p1"/>
          <p:cNvPicPr preferRelativeResize="0"/>
          <p:nvPr/>
        </p:nvPicPr>
        <p:blipFill rotWithShape="1">
          <a:blip r:embed="rId22">
            <a:alphaModFix/>
          </a:blip>
          <a:srcRect b="0" l="0" r="0" t="0"/>
          <a:stretch/>
        </p:blipFill>
        <p:spPr>
          <a:xfrm>
            <a:off x="40919813" y="2171700"/>
            <a:ext cx="2619375" cy="1743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