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43891200" cy="329184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7C44AB-CC7B-438D-BCE8-99BA05DC8959}" v="8" dt="2022-07-22T18:40:47.655"/>
    <p1510:client id="{1CEBD0F1-38C8-4E21-8E22-5AD9D36D574B}" v="5" dt="2022-07-22T00:31:39.728"/>
    <p1510:client id="{3336835D-2170-430E-8C5D-E150CD36EA0D}" v="1092" dt="2022-07-21T21:20:54.030"/>
    <p1510:client id="{7874621D-71FC-48FF-84CA-D978CAB2BFA0}" v="782" dt="2022-07-19T18:58:20.650"/>
    <p1510:client id="{80577C0C-A317-4DD5-A8BF-2863416A68E7}" v="6" dt="2022-07-19T18:28:59.439"/>
    <p1510:client id="{86F30DBC-B247-4579-ABFF-C064A7160778}" v="1864" dt="2022-07-21T16:43:11.673"/>
    <p1510:client id="{D2C49AE4-4974-49AD-BFC6-6613393BBD77}" v="6" dt="2022-07-20T22:40:32.404"/>
    <p1510:client id="{DDD126CF-7903-497B-A4DB-961B89B71D08}" v="2" dt="2022-07-22T01:00:18.120"/>
    <p1510:client id="{F5BEA1AE-D190-4217-916D-FEDC1D831219}" v="1098" dt="2022-07-19T16:42:44.330"/>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providerId="Windows Live" clId="Web-{D2C49AE4-4974-49AD-BFC6-6613393BBD77}"/>
    <pc:docChg chg="modSld">
      <pc:chgData name="Guest User" userId="" providerId="Windows Live" clId="Web-{D2C49AE4-4974-49AD-BFC6-6613393BBD77}" dt="2022-07-20T22:40:32.404" v="5" actId="1076"/>
      <pc:docMkLst>
        <pc:docMk/>
      </pc:docMkLst>
      <pc:sldChg chg="modSp">
        <pc:chgData name="Guest User" userId="" providerId="Windows Live" clId="Web-{D2C49AE4-4974-49AD-BFC6-6613393BBD77}" dt="2022-07-20T22:40:32.404" v="5" actId="1076"/>
        <pc:sldMkLst>
          <pc:docMk/>
          <pc:sldMk cId="0" sldId="256"/>
        </pc:sldMkLst>
        <pc:picChg chg="mod">
          <ac:chgData name="Guest User" userId="" providerId="Windows Live" clId="Web-{D2C49AE4-4974-49AD-BFC6-6613393BBD77}" dt="2022-07-20T22:40:32.404" v="5" actId="1076"/>
          <ac:picMkLst>
            <pc:docMk/>
            <pc:sldMk cId="0" sldId="256"/>
            <ac:picMk id="13" creationId="{21958360-0D2D-40C1-96D0-11838C738A26}"/>
          </ac:picMkLst>
        </pc:picChg>
        <pc:picChg chg="mod">
          <ac:chgData name="Guest User" userId="" providerId="Windows Live" clId="Web-{D2C49AE4-4974-49AD-BFC6-6613393BBD77}" dt="2022-07-20T22:39:55.043" v="1" actId="14100"/>
          <ac:picMkLst>
            <pc:docMk/>
            <pc:sldMk cId="0" sldId="256"/>
            <ac:picMk id="16" creationId="{D4B811E0-5F70-41A3-B894-C5733E1301AB}"/>
          </ac:picMkLst>
        </pc:picChg>
      </pc:sldChg>
    </pc:docChg>
  </pc:docChgLst>
  <pc:docChgLst>
    <pc:chgData name="Glendys Rodriguez" userId="b4e75127211cc99c" providerId="Windows Live" clId="Web-{80577C0C-A317-4DD5-A8BF-2863416A68E7}"/>
    <pc:docChg chg="modSld">
      <pc:chgData name="Glendys Rodriguez" userId="b4e75127211cc99c" providerId="Windows Live" clId="Web-{80577C0C-A317-4DD5-A8BF-2863416A68E7}" dt="2022-07-19T18:28:59.439" v="5" actId="1076"/>
      <pc:docMkLst>
        <pc:docMk/>
      </pc:docMkLst>
      <pc:sldChg chg="modSp">
        <pc:chgData name="Glendys Rodriguez" userId="b4e75127211cc99c" providerId="Windows Live" clId="Web-{80577C0C-A317-4DD5-A8BF-2863416A68E7}" dt="2022-07-19T18:28:59.439" v="5" actId="1076"/>
        <pc:sldMkLst>
          <pc:docMk/>
          <pc:sldMk cId="0" sldId="256"/>
        </pc:sldMkLst>
        <pc:picChg chg="mod">
          <ac:chgData name="Glendys Rodriguez" userId="b4e75127211cc99c" providerId="Windows Live" clId="Web-{80577C0C-A317-4DD5-A8BF-2863416A68E7}" dt="2022-07-19T18:28:59.439" v="5" actId="1076"/>
          <ac:picMkLst>
            <pc:docMk/>
            <pc:sldMk cId="0" sldId="256"/>
            <ac:picMk id="38" creationId="{8D42FCFD-31FF-4352-A460-518BC02E00CD}"/>
          </ac:picMkLst>
        </pc:picChg>
      </pc:sldChg>
    </pc:docChg>
  </pc:docChgLst>
  <pc:docChgLst>
    <pc:chgData name="Guest User" userId="d266ab6a70e9f35b" providerId="Windows Live" clId="Web-{7874621D-71FC-48FF-84CA-D978CAB2BFA0}"/>
    <pc:docChg chg="modSld">
      <pc:chgData name="Guest User" userId="d266ab6a70e9f35b" providerId="Windows Live" clId="Web-{7874621D-71FC-48FF-84CA-D978CAB2BFA0}" dt="2022-07-19T18:58:20.650" v="402" actId="20577"/>
      <pc:docMkLst>
        <pc:docMk/>
      </pc:docMkLst>
      <pc:sldChg chg="modSp">
        <pc:chgData name="Guest User" userId="d266ab6a70e9f35b" providerId="Windows Live" clId="Web-{7874621D-71FC-48FF-84CA-D978CAB2BFA0}" dt="2022-07-19T18:58:20.650" v="402" actId="20577"/>
        <pc:sldMkLst>
          <pc:docMk/>
          <pc:sldMk cId="0" sldId="256"/>
        </pc:sldMkLst>
        <pc:spChg chg="mod">
          <ac:chgData name="Guest User" userId="d266ab6a70e9f35b" providerId="Windows Live" clId="Web-{7874621D-71FC-48FF-84CA-D978CAB2BFA0}" dt="2022-07-19T16:16:29.557" v="39" actId="20577"/>
          <ac:spMkLst>
            <pc:docMk/>
            <pc:sldMk cId="0" sldId="256"/>
            <ac:spMk id="109" creationId="{00000000-0000-0000-0000-000000000000}"/>
          </ac:spMkLst>
        </pc:spChg>
        <pc:spChg chg="mod">
          <ac:chgData name="Guest User" userId="d266ab6a70e9f35b" providerId="Windows Live" clId="Web-{7874621D-71FC-48FF-84CA-D978CAB2BFA0}" dt="2022-07-19T18:58:20.650" v="402" actId="20577"/>
          <ac:spMkLst>
            <pc:docMk/>
            <pc:sldMk cId="0" sldId="256"/>
            <ac:spMk id="127" creationId="{00000000-0000-0000-0000-000000000000}"/>
          </ac:spMkLst>
        </pc:spChg>
        <pc:spChg chg="mod">
          <ac:chgData name="Guest User" userId="d266ab6a70e9f35b" providerId="Windows Live" clId="Web-{7874621D-71FC-48FF-84CA-D978CAB2BFA0}" dt="2022-07-19T16:15:49.259" v="3" actId="20577"/>
          <ac:spMkLst>
            <pc:docMk/>
            <pc:sldMk cId="0" sldId="256"/>
            <ac:spMk id="134" creationId="{00000000-0000-0000-0000-000000000000}"/>
          </ac:spMkLst>
        </pc:spChg>
      </pc:sldChg>
    </pc:docChg>
  </pc:docChgLst>
  <pc:docChgLst>
    <pc:chgData name="Vladimir Chavez" userId="eaf4f0b9d3a0853d" providerId="Windows Live" clId="Web-{F5BEA1AE-D190-4217-916D-FEDC1D831219}"/>
    <pc:docChg chg="modSld">
      <pc:chgData name="Vladimir Chavez" userId="eaf4f0b9d3a0853d" providerId="Windows Live" clId="Web-{F5BEA1AE-D190-4217-916D-FEDC1D831219}" dt="2022-07-19T16:42:44.330" v="630" actId="20577"/>
      <pc:docMkLst>
        <pc:docMk/>
      </pc:docMkLst>
      <pc:sldChg chg="modSp">
        <pc:chgData name="Vladimir Chavez" userId="eaf4f0b9d3a0853d" providerId="Windows Live" clId="Web-{F5BEA1AE-D190-4217-916D-FEDC1D831219}" dt="2022-07-19T16:42:44.330" v="630" actId="20577"/>
        <pc:sldMkLst>
          <pc:docMk/>
          <pc:sldMk cId="0" sldId="256"/>
        </pc:sldMkLst>
        <pc:spChg chg="mod">
          <ac:chgData name="Vladimir Chavez" userId="eaf4f0b9d3a0853d" providerId="Windows Live" clId="Web-{F5BEA1AE-D190-4217-916D-FEDC1D831219}" dt="2022-07-19T16:42:37.158" v="626" actId="20577"/>
          <ac:spMkLst>
            <pc:docMk/>
            <pc:sldMk cId="0" sldId="256"/>
            <ac:spMk id="127" creationId="{00000000-0000-0000-0000-000000000000}"/>
          </ac:spMkLst>
        </pc:spChg>
        <pc:spChg chg="mod">
          <ac:chgData name="Vladimir Chavez" userId="eaf4f0b9d3a0853d" providerId="Windows Live" clId="Web-{F5BEA1AE-D190-4217-916D-FEDC1D831219}" dt="2022-07-19T16:42:44.330" v="630" actId="20577"/>
          <ac:spMkLst>
            <pc:docMk/>
            <pc:sldMk cId="0" sldId="256"/>
            <ac:spMk id="129" creationId="{00000000-0000-0000-0000-000000000000}"/>
          </ac:spMkLst>
        </pc:spChg>
      </pc:sldChg>
    </pc:docChg>
  </pc:docChgLst>
  <pc:docChgLst>
    <pc:chgData name="Guest User" userId="d266ab6a70e9f35b" providerId="Windows Live" clId="Web-{1CEBD0F1-38C8-4E21-8E22-5AD9D36D574B}"/>
    <pc:docChg chg="modSld">
      <pc:chgData name="Guest User" userId="d266ab6a70e9f35b" providerId="Windows Live" clId="Web-{1CEBD0F1-38C8-4E21-8E22-5AD9D36D574B}" dt="2022-07-22T00:31:39.728" v="2" actId="14100"/>
      <pc:docMkLst>
        <pc:docMk/>
      </pc:docMkLst>
      <pc:sldChg chg="modSp">
        <pc:chgData name="Guest User" userId="d266ab6a70e9f35b" providerId="Windows Live" clId="Web-{1CEBD0F1-38C8-4E21-8E22-5AD9D36D574B}" dt="2022-07-22T00:31:39.728" v="2" actId="14100"/>
        <pc:sldMkLst>
          <pc:docMk/>
          <pc:sldMk cId="0" sldId="256"/>
        </pc:sldMkLst>
        <pc:spChg chg="mod">
          <ac:chgData name="Guest User" userId="d266ab6a70e9f35b" providerId="Windows Live" clId="Web-{1CEBD0F1-38C8-4E21-8E22-5AD9D36D574B}" dt="2022-07-22T00:18:06.725" v="1" actId="20577"/>
          <ac:spMkLst>
            <pc:docMk/>
            <pc:sldMk cId="0" sldId="256"/>
            <ac:spMk id="129" creationId="{00000000-0000-0000-0000-000000000000}"/>
          </ac:spMkLst>
        </pc:spChg>
        <pc:picChg chg="mod">
          <ac:chgData name="Guest User" userId="d266ab6a70e9f35b" providerId="Windows Live" clId="Web-{1CEBD0F1-38C8-4E21-8E22-5AD9D36D574B}" dt="2022-07-22T00:31:39.728" v="2" actId="14100"/>
          <ac:picMkLst>
            <pc:docMk/>
            <pc:sldMk cId="0" sldId="256"/>
            <ac:picMk id="11" creationId="{A52187D3-FCB0-A0A2-CF00-5C2FE87B273D}"/>
          </ac:picMkLst>
        </pc:picChg>
      </pc:sldChg>
    </pc:docChg>
  </pc:docChgLst>
  <pc:docChgLst>
    <pc:chgData name="Guest User" userId="d266ab6a70e9f35b" providerId="Windows Live" clId="Web-{107C44AB-CC7B-438D-BCE8-99BA05DC8959}"/>
    <pc:docChg chg="modSld">
      <pc:chgData name="Guest User" userId="d266ab6a70e9f35b" providerId="Windows Live" clId="Web-{107C44AB-CC7B-438D-BCE8-99BA05DC8959}" dt="2022-07-22T18:40:47.655" v="6" actId="1076"/>
      <pc:docMkLst>
        <pc:docMk/>
      </pc:docMkLst>
      <pc:sldChg chg="addSp delSp modSp">
        <pc:chgData name="Guest User" userId="d266ab6a70e9f35b" providerId="Windows Live" clId="Web-{107C44AB-CC7B-438D-BCE8-99BA05DC8959}" dt="2022-07-22T18:40:47.655" v="6" actId="1076"/>
        <pc:sldMkLst>
          <pc:docMk/>
          <pc:sldMk cId="0" sldId="256"/>
        </pc:sldMkLst>
        <pc:picChg chg="add mod">
          <ac:chgData name="Guest User" userId="d266ab6a70e9f35b" providerId="Windows Live" clId="Web-{107C44AB-CC7B-438D-BCE8-99BA05DC8959}" dt="2022-07-22T18:40:47.655" v="6" actId="1076"/>
          <ac:picMkLst>
            <pc:docMk/>
            <pc:sldMk cId="0" sldId="256"/>
            <ac:picMk id="5" creationId="{874967D2-404C-2B0B-851C-742D946CC2BF}"/>
          </ac:picMkLst>
        </pc:picChg>
        <pc:picChg chg="del mod">
          <ac:chgData name="Guest User" userId="d266ab6a70e9f35b" providerId="Windows Live" clId="Web-{107C44AB-CC7B-438D-BCE8-99BA05DC8959}" dt="2022-07-22T18:40:40.921" v="2"/>
          <ac:picMkLst>
            <pc:docMk/>
            <pc:sldMk cId="0" sldId="256"/>
            <ac:picMk id="11" creationId="{A52187D3-FCB0-A0A2-CF00-5C2FE87B273D}"/>
          </ac:picMkLst>
        </pc:picChg>
      </pc:sldChg>
    </pc:docChg>
  </pc:docChgLst>
  <pc:docChgLst>
    <pc:chgData name="Guest User" userId="d266ab6a70e9f35b" providerId="Windows Live" clId="Web-{3336835D-2170-430E-8C5D-E150CD36EA0D}"/>
    <pc:docChg chg="modSld">
      <pc:chgData name="Guest User" userId="d266ab6a70e9f35b" providerId="Windows Live" clId="Web-{3336835D-2170-430E-8C5D-E150CD36EA0D}" dt="2022-07-21T21:20:54.030" v="644" actId="1076"/>
      <pc:docMkLst>
        <pc:docMk/>
      </pc:docMkLst>
      <pc:sldChg chg="addSp delSp modSp">
        <pc:chgData name="Guest User" userId="d266ab6a70e9f35b" providerId="Windows Live" clId="Web-{3336835D-2170-430E-8C5D-E150CD36EA0D}" dt="2022-07-21T21:20:54.030" v="644" actId="1076"/>
        <pc:sldMkLst>
          <pc:docMk/>
          <pc:sldMk cId="0" sldId="256"/>
        </pc:sldMkLst>
        <pc:spChg chg="mod">
          <ac:chgData name="Guest User" userId="d266ab6a70e9f35b" providerId="Windows Live" clId="Web-{3336835D-2170-430E-8C5D-E150CD36EA0D}" dt="2022-07-21T21:14:25.204" v="613" actId="1076"/>
          <ac:spMkLst>
            <pc:docMk/>
            <pc:sldMk cId="0" sldId="256"/>
            <ac:spMk id="114" creationId="{00000000-0000-0000-0000-000000000000}"/>
          </ac:spMkLst>
        </pc:spChg>
        <pc:spChg chg="mod">
          <ac:chgData name="Guest User" userId="d266ab6a70e9f35b" providerId="Windows Live" clId="Web-{3336835D-2170-430E-8C5D-E150CD36EA0D}" dt="2022-07-21T21:14:31.157" v="615" actId="1076"/>
          <ac:spMkLst>
            <pc:docMk/>
            <pc:sldMk cId="0" sldId="256"/>
            <ac:spMk id="117" creationId="{00000000-0000-0000-0000-000000000000}"/>
          </ac:spMkLst>
        </pc:spChg>
        <pc:spChg chg="mod">
          <ac:chgData name="Guest User" userId="d266ab6a70e9f35b" providerId="Windows Live" clId="Web-{3336835D-2170-430E-8C5D-E150CD36EA0D}" dt="2022-07-21T21:02:25.961" v="544" actId="20577"/>
          <ac:spMkLst>
            <pc:docMk/>
            <pc:sldMk cId="0" sldId="256"/>
            <ac:spMk id="130" creationId="{00000000-0000-0000-0000-000000000000}"/>
          </ac:spMkLst>
        </pc:spChg>
        <pc:spChg chg="mod">
          <ac:chgData name="Guest User" userId="d266ab6a70e9f35b" providerId="Windows Live" clId="Web-{3336835D-2170-430E-8C5D-E150CD36EA0D}" dt="2022-07-21T21:19:19.511" v="638" actId="20577"/>
          <ac:spMkLst>
            <pc:docMk/>
            <pc:sldMk cId="0" sldId="256"/>
            <ac:spMk id="136" creationId="{00000000-0000-0000-0000-000000000000}"/>
          </ac:spMkLst>
        </pc:spChg>
        <pc:picChg chg="add mod">
          <ac:chgData name="Guest User" userId="d266ab6a70e9f35b" providerId="Windows Live" clId="Web-{3336835D-2170-430E-8C5D-E150CD36EA0D}" dt="2022-07-21T20:20:01.655" v="4" actId="14100"/>
          <ac:picMkLst>
            <pc:docMk/>
            <pc:sldMk cId="0" sldId="256"/>
            <ac:picMk id="2" creationId="{69A7FB71-8492-FC90-BF1D-0C3BBDEA6FF8}"/>
          </ac:picMkLst>
        </pc:picChg>
        <pc:picChg chg="add mod">
          <ac:chgData name="Guest User" userId="d266ab6a70e9f35b" providerId="Windows Live" clId="Web-{3336835D-2170-430E-8C5D-E150CD36EA0D}" dt="2022-07-21T21:14:26.860" v="614" actId="1076"/>
          <ac:picMkLst>
            <pc:docMk/>
            <pc:sldMk cId="0" sldId="256"/>
            <ac:picMk id="3" creationId="{A3119D2C-E0B0-F2E7-7D39-06773BADC61D}"/>
          </ac:picMkLst>
        </pc:picChg>
        <pc:picChg chg="del">
          <ac:chgData name="Guest User" userId="d266ab6a70e9f35b" providerId="Windows Live" clId="Web-{3336835D-2170-430E-8C5D-E150CD36EA0D}" dt="2022-07-21T21:12:47.966" v="603"/>
          <ac:picMkLst>
            <pc:docMk/>
            <pc:sldMk cId="0" sldId="256"/>
            <ac:picMk id="4" creationId="{392F798C-AC21-49F2-B53F-59155C3798A9}"/>
          </ac:picMkLst>
        </pc:picChg>
        <pc:picChg chg="add del mod">
          <ac:chgData name="Guest User" userId="d266ab6a70e9f35b" providerId="Windows Live" clId="Web-{3336835D-2170-430E-8C5D-E150CD36EA0D}" dt="2022-07-21T21:17:23.757" v="628"/>
          <ac:picMkLst>
            <pc:docMk/>
            <pc:sldMk cId="0" sldId="256"/>
            <ac:picMk id="5" creationId="{B75B0A79-A985-2C57-EC76-FD1384354153}"/>
          </ac:picMkLst>
        </pc:picChg>
        <pc:picChg chg="add mod">
          <ac:chgData name="Guest User" userId="d266ab6a70e9f35b" providerId="Windows Live" clId="Web-{3336835D-2170-430E-8C5D-E150CD36EA0D}" dt="2022-07-21T21:17:28.101" v="630" actId="1076"/>
          <ac:picMkLst>
            <pc:docMk/>
            <pc:sldMk cId="0" sldId="256"/>
            <ac:picMk id="6" creationId="{50272B26-67BB-ABF2-BD6D-10E8B68102C8}"/>
          </ac:picMkLst>
        </pc:picChg>
        <pc:picChg chg="del">
          <ac:chgData name="Guest User" userId="d266ab6a70e9f35b" providerId="Windows Live" clId="Web-{3336835D-2170-430E-8C5D-E150CD36EA0D}" dt="2022-07-21T21:12:48.919" v="604"/>
          <ac:picMkLst>
            <pc:docMk/>
            <pc:sldMk cId="0" sldId="256"/>
            <ac:picMk id="7" creationId="{DBE4B7CC-1F1A-4C8B-A06D-A39800820F2F}"/>
          </ac:picMkLst>
        </pc:picChg>
        <pc:picChg chg="add mod">
          <ac:chgData name="Guest User" userId="d266ab6a70e9f35b" providerId="Windows Live" clId="Web-{3336835D-2170-430E-8C5D-E150CD36EA0D}" dt="2022-07-21T21:17:33.585" v="632" actId="14100"/>
          <ac:picMkLst>
            <pc:docMk/>
            <pc:sldMk cId="0" sldId="256"/>
            <ac:picMk id="8" creationId="{1D749769-99C8-3C4B-181E-1272A92FA1D3}"/>
          </ac:picMkLst>
        </pc:picChg>
        <pc:picChg chg="add mod">
          <ac:chgData name="Guest User" userId="d266ab6a70e9f35b" providerId="Windows Live" clId="Web-{3336835D-2170-430E-8C5D-E150CD36EA0D}" dt="2022-07-21T21:18:30.462" v="636" actId="1076"/>
          <ac:picMkLst>
            <pc:docMk/>
            <pc:sldMk cId="0" sldId="256"/>
            <ac:picMk id="9" creationId="{E2C4C838-CE7B-0C88-8867-F140BCEC739C}"/>
          </ac:picMkLst>
        </pc:picChg>
        <pc:picChg chg="del">
          <ac:chgData name="Guest User" userId="d266ab6a70e9f35b" providerId="Windows Live" clId="Web-{3336835D-2170-430E-8C5D-E150CD36EA0D}" dt="2022-07-21T21:12:49.576" v="605"/>
          <ac:picMkLst>
            <pc:docMk/>
            <pc:sldMk cId="0" sldId="256"/>
            <ac:picMk id="10" creationId="{D72D4806-F1F0-42FB-899D-C6AAB4E5059E}"/>
          </ac:picMkLst>
        </pc:picChg>
        <pc:picChg chg="add mod">
          <ac:chgData name="Guest User" userId="d266ab6a70e9f35b" providerId="Windows Live" clId="Web-{3336835D-2170-430E-8C5D-E150CD36EA0D}" dt="2022-07-21T21:20:54.030" v="644" actId="1076"/>
          <ac:picMkLst>
            <pc:docMk/>
            <pc:sldMk cId="0" sldId="256"/>
            <ac:picMk id="11" creationId="{A52187D3-FCB0-A0A2-CF00-5C2FE87B273D}"/>
          </ac:picMkLst>
        </pc:picChg>
        <pc:picChg chg="del">
          <ac:chgData name="Guest User" userId="d266ab6a70e9f35b" providerId="Windows Live" clId="Web-{3336835D-2170-430E-8C5D-E150CD36EA0D}" dt="2022-07-21T21:02:28.508" v="545"/>
          <ac:picMkLst>
            <pc:docMk/>
            <pc:sldMk cId="0" sldId="256"/>
            <ac:picMk id="16" creationId="{D4B811E0-5F70-41A3-B894-C5733E1301AB}"/>
          </ac:picMkLst>
        </pc:picChg>
        <pc:picChg chg="del">
          <ac:chgData name="Guest User" userId="d266ab6a70e9f35b" providerId="Windows Live" clId="Web-{3336835D-2170-430E-8C5D-E150CD36EA0D}" dt="2022-07-21T20:19:48.936" v="0"/>
          <ac:picMkLst>
            <pc:docMk/>
            <pc:sldMk cId="0" sldId="256"/>
            <ac:picMk id="38" creationId="{8D42FCFD-31FF-4352-A460-518BC02E00CD}"/>
          </ac:picMkLst>
        </pc:picChg>
      </pc:sldChg>
    </pc:docChg>
  </pc:docChgLst>
  <pc:docChgLst>
    <pc:chgData name="Guest User" userId="d266ab6a70e9f35b" providerId="Windows Live" clId="Web-{86F30DBC-B247-4579-ABFF-C064A7160778}"/>
    <pc:docChg chg="modSld">
      <pc:chgData name="Guest User" userId="d266ab6a70e9f35b" providerId="Windows Live" clId="Web-{86F30DBC-B247-4579-ABFF-C064A7160778}" dt="2022-07-21T16:43:11.673" v="934" actId="1076"/>
      <pc:docMkLst>
        <pc:docMk/>
      </pc:docMkLst>
      <pc:sldChg chg="delSp modSp">
        <pc:chgData name="Guest User" userId="d266ab6a70e9f35b" providerId="Windows Live" clId="Web-{86F30DBC-B247-4579-ABFF-C064A7160778}" dt="2022-07-21T16:43:11.673" v="934" actId="1076"/>
        <pc:sldMkLst>
          <pc:docMk/>
          <pc:sldMk cId="0" sldId="256"/>
        </pc:sldMkLst>
        <pc:spChg chg="mod">
          <ac:chgData name="Guest User" userId="d266ab6a70e9f35b" providerId="Windows Live" clId="Web-{86F30DBC-B247-4579-ABFF-C064A7160778}" dt="2022-07-21T16:43:03.454" v="931" actId="1076"/>
          <ac:spMkLst>
            <pc:docMk/>
            <pc:sldMk cId="0" sldId="256"/>
            <ac:spMk id="113" creationId="{00000000-0000-0000-0000-000000000000}"/>
          </ac:spMkLst>
        </pc:spChg>
        <pc:spChg chg="mod">
          <ac:chgData name="Guest User" userId="d266ab6a70e9f35b" providerId="Windows Live" clId="Web-{86F30DBC-B247-4579-ABFF-C064A7160778}" dt="2022-07-21T16:43:08.376" v="933" actId="1076"/>
          <ac:spMkLst>
            <pc:docMk/>
            <pc:sldMk cId="0" sldId="256"/>
            <ac:spMk id="116" creationId="{00000000-0000-0000-0000-000000000000}"/>
          </ac:spMkLst>
        </pc:spChg>
        <pc:spChg chg="mod">
          <ac:chgData name="Guest User" userId="d266ab6a70e9f35b" providerId="Windows Live" clId="Web-{86F30DBC-B247-4579-ABFF-C064A7160778}" dt="2022-07-21T16:34:47.443" v="824" actId="14100"/>
          <ac:spMkLst>
            <pc:docMk/>
            <pc:sldMk cId="0" sldId="256"/>
            <ac:spMk id="129" creationId="{00000000-0000-0000-0000-000000000000}"/>
          </ac:spMkLst>
        </pc:spChg>
        <pc:spChg chg="mod">
          <ac:chgData name="Guest User" userId="d266ab6a70e9f35b" providerId="Windows Live" clId="Web-{86F30DBC-B247-4579-ABFF-C064A7160778}" dt="2022-07-21T16:43:11.673" v="934" actId="1076"/>
          <ac:spMkLst>
            <pc:docMk/>
            <pc:sldMk cId="0" sldId="256"/>
            <ac:spMk id="133" creationId="{00000000-0000-0000-0000-000000000000}"/>
          </ac:spMkLst>
        </pc:spChg>
        <pc:spChg chg="mod">
          <ac:chgData name="Guest User" userId="d266ab6a70e9f35b" providerId="Windows Live" clId="Web-{86F30DBC-B247-4579-ABFF-C064A7160778}" dt="2022-07-21T16:42:49.251" v="930" actId="20577"/>
          <ac:spMkLst>
            <pc:docMk/>
            <pc:sldMk cId="0" sldId="256"/>
            <ac:spMk id="136" creationId="{00000000-0000-0000-0000-000000000000}"/>
          </ac:spMkLst>
        </pc:spChg>
        <pc:picChg chg="del mod">
          <ac:chgData name="Guest User" userId="d266ab6a70e9f35b" providerId="Windows Live" clId="Web-{86F30DBC-B247-4579-ABFF-C064A7160778}" dt="2022-07-21T15:27:12.618" v="1"/>
          <ac:picMkLst>
            <pc:docMk/>
            <pc:sldMk cId="0" sldId="256"/>
            <ac:picMk id="13" creationId="{21958360-0D2D-40C1-96D0-11838C738A26}"/>
          </ac:picMkLst>
        </pc:picChg>
        <pc:picChg chg="mod">
          <ac:chgData name="Guest User" userId="d266ab6a70e9f35b" providerId="Windows Live" clId="Web-{86F30DBC-B247-4579-ABFF-C064A7160778}" dt="2022-07-21T16:43:05.064" v="932" actId="1076"/>
          <ac:picMkLst>
            <pc:docMk/>
            <pc:sldMk cId="0" sldId="256"/>
            <ac:picMk id="38" creationId="{8D42FCFD-31FF-4352-A460-518BC02E00CD}"/>
          </ac:picMkLst>
        </pc:picChg>
      </pc:sldChg>
    </pc:docChg>
  </pc:docChgLst>
  <pc:docChgLst>
    <pc:chgData name="Guest User" userId="d266ab6a70e9f35b" providerId="Windows Live" clId="Web-{DDD126CF-7903-497B-A4DB-961B89B71D08}"/>
    <pc:docChg chg="modSld">
      <pc:chgData name="Guest User" userId="d266ab6a70e9f35b" providerId="Windows Live" clId="Web-{DDD126CF-7903-497B-A4DB-961B89B71D08}" dt="2022-07-22T01:00:18.120" v="1" actId="1076"/>
      <pc:docMkLst>
        <pc:docMk/>
      </pc:docMkLst>
      <pc:sldChg chg="addSp modSp">
        <pc:chgData name="Guest User" userId="d266ab6a70e9f35b" providerId="Windows Live" clId="Web-{DDD126CF-7903-497B-A4DB-961B89B71D08}" dt="2022-07-22T01:00:18.120" v="1" actId="1076"/>
        <pc:sldMkLst>
          <pc:docMk/>
          <pc:sldMk cId="0" sldId="256"/>
        </pc:sldMkLst>
        <pc:picChg chg="add mod">
          <ac:chgData name="Guest User" userId="d266ab6a70e9f35b" providerId="Windows Live" clId="Web-{DDD126CF-7903-497B-A4DB-961B89B71D08}" dt="2022-07-22T01:00:18.120" v="1" actId="1076"/>
          <ac:picMkLst>
            <pc:docMk/>
            <pc:sldMk cId="0" sldId="256"/>
            <ac:picMk id="4" creationId="{6169747B-769C-293B-CAA8-CCEDAD66DF4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 name="Shape 104"/>
          <p:cNvSpPr>
            <a:spLocks noGrp="1" noRot="1" noChangeAspect="1"/>
          </p:cNvSpPr>
          <p:nvPr>
            <p:ph type="sldImg"/>
          </p:nvPr>
        </p:nvSpPr>
        <p:spPr>
          <a:xfrm>
            <a:off x="1143000" y="685800"/>
            <a:ext cx="4572000" cy="3429000"/>
          </a:xfrm>
          <a:prstGeom prst="rect">
            <a:avLst/>
          </a:prstGeom>
        </p:spPr>
        <p:txBody>
          <a:bodyPr/>
          <a:lstStyle/>
          <a:p>
            <a:endParaRPr/>
          </a:p>
        </p:txBody>
      </p:sp>
      <p:sp>
        <p:nvSpPr>
          <p:cNvPr id="105" name="Shape 10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1200">
        <a:latin typeface="+mj-lt"/>
        <a:ea typeface="+mj-ea"/>
        <a:cs typeface="+mj-cs"/>
        <a:sym typeface="Calibri"/>
      </a:defRPr>
    </a:lvl1pPr>
    <a:lvl2pPr indent="228600" defTabSz="457200" latinLnBrk="0">
      <a:defRPr sz="1200">
        <a:latin typeface="+mj-lt"/>
        <a:ea typeface="+mj-ea"/>
        <a:cs typeface="+mj-cs"/>
        <a:sym typeface="Calibri"/>
      </a:defRPr>
    </a:lvl2pPr>
    <a:lvl3pPr indent="457200" defTabSz="457200" latinLnBrk="0">
      <a:defRPr sz="1200">
        <a:latin typeface="+mj-lt"/>
        <a:ea typeface="+mj-ea"/>
        <a:cs typeface="+mj-cs"/>
        <a:sym typeface="Calibri"/>
      </a:defRPr>
    </a:lvl3pPr>
    <a:lvl4pPr indent="685800" defTabSz="457200" latinLnBrk="0">
      <a:defRPr sz="1200">
        <a:latin typeface="+mj-lt"/>
        <a:ea typeface="+mj-ea"/>
        <a:cs typeface="+mj-cs"/>
        <a:sym typeface="Calibri"/>
      </a:defRPr>
    </a:lvl4pPr>
    <a:lvl5pPr indent="914400" defTabSz="457200" latinLnBrk="0">
      <a:defRPr sz="1200">
        <a:latin typeface="+mj-lt"/>
        <a:ea typeface="+mj-ea"/>
        <a:cs typeface="+mj-cs"/>
        <a:sym typeface="Calibri"/>
      </a:defRPr>
    </a:lvl5pPr>
    <a:lvl6pPr indent="1143000" defTabSz="457200" latinLnBrk="0">
      <a:defRPr sz="1200">
        <a:latin typeface="+mj-lt"/>
        <a:ea typeface="+mj-ea"/>
        <a:cs typeface="+mj-cs"/>
        <a:sym typeface="Calibri"/>
      </a:defRPr>
    </a:lvl6pPr>
    <a:lvl7pPr indent="1371600" defTabSz="457200" latinLnBrk="0">
      <a:defRPr sz="1200">
        <a:latin typeface="+mj-lt"/>
        <a:ea typeface="+mj-ea"/>
        <a:cs typeface="+mj-cs"/>
        <a:sym typeface="Calibri"/>
      </a:defRPr>
    </a:lvl7pPr>
    <a:lvl8pPr indent="1600200" defTabSz="457200" latinLnBrk="0">
      <a:defRPr sz="1200">
        <a:latin typeface="+mj-lt"/>
        <a:ea typeface="+mj-ea"/>
        <a:cs typeface="+mj-cs"/>
        <a:sym typeface="Calibri"/>
      </a:defRPr>
    </a:lvl8pPr>
    <a:lvl9pPr indent="1828800" defTabSz="457200"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6_Title and Content">
    <p:spTree>
      <p:nvGrpSpPr>
        <p:cNvPr id="1" name=""/>
        <p:cNvGrpSpPr/>
        <p:nvPr/>
      </p:nvGrpSpPr>
      <p:grpSpPr>
        <a:xfrm>
          <a:off x="0" y="0"/>
          <a:ext cx="0" cy="0"/>
          <a:chOff x="0" y="0"/>
          <a:chExt cx="0" cy="0"/>
        </a:xfrm>
      </p:grpSpPr>
      <p:sp>
        <p:nvSpPr>
          <p:cNvPr id="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Two Content">
    <p:spTree>
      <p:nvGrpSpPr>
        <p:cNvPr id="1" name=""/>
        <p:cNvGrpSpPr/>
        <p:nvPr/>
      </p:nvGrpSpPr>
      <p:grpSpPr>
        <a:xfrm>
          <a:off x="0" y="0"/>
          <a:ext cx="0" cy="0"/>
          <a:chOff x="0" y="0"/>
          <a:chExt cx="0" cy="0"/>
        </a:xfrm>
      </p:grpSpPr>
      <p:pic>
        <p:nvPicPr>
          <p:cNvPr id="25" name="Picture 16" descr="Picture 16"/>
          <p:cNvPicPr>
            <a:picLocks noChangeAspect="1"/>
          </p:cNvPicPr>
          <p:nvPr/>
        </p:nvPicPr>
        <p:blipFill>
          <a:blip r:embed="rId2"/>
          <a:srcRect l="13750" b="14611"/>
          <a:stretch>
            <a:fillRect/>
          </a:stretch>
        </p:blipFill>
        <p:spPr>
          <a:xfrm>
            <a:off x="6035227" y="6"/>
            <a:ext cx="37855971" cy="32918397"/>
          </a:xfrm>
          <a:prstGeom prst="rect">
            <a:avLst/>
          </a:prstGeom>
          <a:ln w="12700">
            <a:miter lim="400000"/>
          </a:ln>
        </p:spPr>
      </p:pic>
      <p:sp>
        <p:nvSpPr>
          <p:cNvPr id="26" name="Rectangle 8"/>
          <p:cNvSpPr/>
          <p:nvPr/>
        </p:nvSpPr>
        <p:spPr>
          <a:xfrm rot="5400000" flipH="1">
            <a:off x="-10621488"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29" name="Group 11"/>
          <p:cNvGrpSpPr/>
          <p:nvPr/>
        </p:nvGrpSpPr>
        <p:grpSpPr>
          <a:xfrm>
            <a:off x="41216986" y="1016366"/>
            <a:ext cx="1881297" cy="2545856"/>
            <a:chOff x="-1" y="2"/>
            <a:chExt cx="1881296" cy="2545855"/>
          </a:xfrm>
        </p:grpSpPr>
        <p:sp>
          <p:nvSpPr>
            <p:cNvPr id="27" name="Rectangle 12"/>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28" name="Rectangle 13"/>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30" name="Content Placeholder 4" descr="Content Placeholder 4"/>
          <p:cNvPicPr>
            <a:picLocks noChangeAspect="1"/>
          </p:cNvPicPr>
          <p:nvPr/>
        </p:nvPicPr>
        <p:blipFill>
          <a:blip r:embed="rId3"/>
          <a:stretch>
            <a:fillRect/>
          </a:stretch>
        </p:blipFill>
        <p:spPr>
          <a:xfrm>
            <a:off x="1097308" y="29227769"/>
            <a:ext cx="3641448" cy="3126895"/>
          </a:xfrm>
          <a:prstGeom prst="rect">
            <a:avLst/>
          </a:prstGeom>
          <a:ln w="12700">
            <a:miter lim="400000"/>
          </a:ln>
        </p:spPr>
      </p:pic>
      <p:sp>
        <p:nvSpPr>
          <p:cNvPr id="31" name="TextBox 2"/>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5_Title and Content">
    <p:spTree>
      <p:nvGrpSpPr>
        <p:cNvPr id="1" name=""/>
        <p:cNvGrpSpPr/>
        <p:nvPr/>
      </p:nvGrpSpPr>
      <p:grpSpPr>
        <a:xfrm>
          <a:off x="0" y="0"/>
          <a:ext cx="0" cy="0"/>
          <a:chOff x="0" y="0"/>
          <a:chExt cx="0" cy="0"/>
        </a:xfrm>
      </p:grpSpPr>
      <p:pic>
        <p:nvPicPr>
          <p:cNvPr id="39" name="Picture 11" descr="Picture 11"/>
          <p:cNvPicPr>
            <a:picLocks noChangeAspect="1"/>
          </p:cNvPicPr>
          <p:nvPr/>
        </p:nvPicPr>
        <p:blipFill>
          <a:blip r:embed="rId2"/>
          <a:srcRect l="13750" b="14611"/>
          <a:stretch>
            <a:fillRect/>
          </a:stretch>
        </p:blipFill>
        <p:spPr>
          <a:xfrm>
            <a:off x="6035227" y="6"/>
            <a:ext cx="37855971" cy="32918397"/>
          </a:xfrm>
          <a:prstGeom prst="rect">
            <a:avLst/>
          </a:prstGeom>
          <a:ln w="12700">
            <a:miter lim="400000"/>
          </a:ln>
        </p:spPr>
      </p:pic>
      <p:sp>
        <p:nvSpPr>
          <p:cNvPr id="40" name="Rectangle 14"/>
          <p:cNvSpPr/>
          <p:nvPr/>
        </p:nvSpPr>
        <p:spPr>
          <a:xfrm rot="16200000">
            <a:off x="-10588060" y="16261694"/>
            <a:ext cx="32918411"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43" name="Group 15"/>
          <p:cNvGrpSpPr/>
          <p:nvPr/>
        </p:nvGrpSpPr>
        <p:grpSpPr>
          <a:xfrm>
            <a:off x="41218358" y="992178"/>
            <a:ext cx="1881296" cy="2545854"/>
            <a:chOff x="0" y="0"/>
            <a:chExt cx="1881295" cy="2545852"/>
          </a:xfrm>
        </p:grpSpPr>
        <p:sp>
          <p:nvSpPr>
            <p:cNvPr id="41" name="Rectangle 16"/>
            <p:cNvSpPr/>
            <p:nvPr/>
          </p:nvSpPr>
          <p:spPr>
            <a:xfrm rot="5400000">
              <a:off x="670414" y="-670415"/>
              <a:ext cx="540467" cy="1881296"/>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42" name="Rectangle 17"/>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44" name="Content Placeholder 4" descr="Content Placeholder 4"/>
          <p:cNvPicPr>
            <a:picLocks noChangeAspect="1"/>
          </p:cNvPicPr>
          <p:nvPr/>
        </p:nvPicPr>
        <p:blipFill>
          <a:blip r:embed="rId3"/>
          <a:stretch>
            <a:fillRect/>
          </a:stretch>
        </p:blipFill>
        <p:spPr>
          <a:xfrm>
            <a:off x="1097308" y="29227769"/>
            <a:ext cx="3641448" cy="3126895"/>
          </a:xfrm>
          <a:prstGeom prst="rect">
            <a:avLst/>
          </a:prstGeom>
          <a:ln w="12700">
            <a:miter lim="400000"/>
          </a:ln>
        </p:spPr>
      </p:pic>
      <p:sp>
        <p:nvSpPr>
          <p:cNvPr id="45" name="TextBox 4"/>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53" name="Picture 7" descr="Picture 7"/>
          <p:cNvPicPr>
            <a:picLocks noChangeAspect="1"/>
          </p:cNvPicPr>
          <p:nvPr/>
        </p:nvPicPr>
        <p:blipFill>
          <a:blip r:embed="rId2"/>
          <a:srcRect r="88418" b="15703"/>
          <a:stretch>
            <a:fillRect/>
          </a:stretch>
        </p:blipFill>
        <p:spPr>
          <a:xfrm>
            <a:off x="-1" y="0"/>
            <a:ext cx="5618096" cy="32918401"/>
          </a:xfrm>
          <a:prstGeom prst="rect">
            <a:avLst/>
          </a:prstGeom>
          <a:ln w="12700">
            <a:miter lim="400000"/>
          </a:ln>
        </p:spPr>
      </p:pic>
      <p:sp>
        <p:nvSpPr>
          <p:cNvPr id="54" name="Rectangle 8"/>
          <p:cNvSpPr/>
          <p:nvPr/>
        </p:nvSpPr>
        <p:spPr>
          <a:xfrm rot="5400000" flipH="1">
            <a:off x="-10665973" y="16261689"/>
            <a:ext cx="32918401" cy="395022"/>
          </a:xfrm>
          <a:prstGeom prst="rect">
            <a:avLst/>
          </a:prstGeom>
          <a:gradFill>
            <a:gsLst>
              <a:gs pos="7000">
                <a:srgbClr val="00FFFF"/>
              </a:gs>
              <a:gs pos="79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57" name="Group 9"/>
          <p:cNvGrpSpPr/>
          <p:nvPr/>
        </p:nvGrpSpPr>
        <p:grpSpPr>
          <a:xfrm>
            <a:off x="41216986" y="1016366"/>
            <a:ext cx="1881297" cy="2545856"/>
            <a:chOff x="-1" y="2"/>
            <a:chExt cx="1881296" cy="2545855"/>
          </a:xfrm>
        </p:grpSpPr>
        <p:sp>
          <p:nvSpPr>
            <p:cNvPr id="55" name="Rectangle 11"/>
            <p:cNvSpPr/>
            <p:nvPr/>
          </p:nvSpPr>
          <p:spPr>
            <a:xfrm rot="5400000">
              <a:off x="670413" y="-670413"/>
              <a:ext cx="540466" cy="1881296"/>
            </a:xfrm>
            <a:prstGeom prst="rect">
              <a:avLst/>
            </a:prstGeom>
            <a:gradFill flip="none" rotWithShape="1">
              <a:gsLst>
                <a:gs pos="30000">
                  <a:srgbClr val="00FFFF"/>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56" name="Rectangle 12"/>
            <p:cNvSpPr/>
            <p:nvPr/>
          </p:nvSpPr>
          <p:spPr>
            <a:xfrm>
              <a:off x="1475945" y="523329"/>
              <a:ext cx="405350" cy="2022529"/>
            </a:xfrm>
            <a:prstGeom prst="rect">
              <a:avLst/>
            </a:prstGeom>
            <a:gradFill flip="none" rotWithShape="1">
              <a:gsLst>
                <a:gs pos="29000">
                  <a:srgbClr val="00FFFF"/>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pic>
        <p:nvPicPr>
          <p:cNvPr id="58" name="Picture 1" descr="Picture 1"/>
          <p:cNvPicPr>
            <a:picLocks noChangeAspect="1"/>
          </p:cNvPicPr>
          <p:nvPr/>
        </p:nvPicPr>
        <p:blipFill>
          <a:blip r:embed="rId3"/>
          <a:stretch>
            <a:fillRect/>
          </a:stretch>
        </p:blipFill>
        <p:spPr>
          <a:xfrm>
            <a:off x="955097" y="28947039"/>
            <a:ext cx="3641446" cy="3126895"/>
          </a:xfrm>
          <a:prstGeom prst="rect">
            <a:avLst/>
          </a:prstGeom>
          <a:ln w="12700">
            <a:miter lim="400000"/>
          </a:ln>
        </p:spPr>
      </p:pic>
      <p:sp>
        <p:nvSpPr>
          <p:cNvPr id="59" name="TextBox 3"/>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itle Slide">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67" name="Picture 6" descr="Picture 6"/>
          <p:cNvPicPr>
            <a:picLocks noChangeAspect="1"/>
          </p:cNvPicPr>
          <p:nvPr/>
        </p:nvPicPr>
        <p:blipFill>
          <a:blip r:embed="rId3"/>
          <a:stretch>
            <a:fillRect/>
          </a:stretch>
        </p:blipFill>
        <p:spPr>
          <a:xfrm>
            <a:off x="1196797" y="1016275"/>
            <a:ext cx="3641446" cy="3126895"/>
          </a:xfrm>
          <a:prstGeom prst="rect">
            <a:avLst/>
          </a:prstGeom>
          <a:ln w="12700">
            <a:miter lim="400000"/>
          </a:ln>
        </p:spPr>
      </p:pic>
      <p:sp>
        <p:nvSpPr>
          <p:cNvPr id="68" name="TextBox 10"/>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6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1_Blank4">
    <p:bg>
      <p:bgPr>
        <a:solidFill>
          <a:srgbClr val="F2F2F2"/>
        </a:solidFill>
        <a:effectLst/>
      </p:bgPr>
    </p:bg>
    <p:spTree>
      <p:nvGrpSpPr>
        <p:cNvPr id="1" name=""/>
        <p:cNvGrpSpPr/>
        <p:nvPr/>
      </p:nvGrpSpPr>
      <p:grpSpPr>
        <a:xfrm>
          <a:off x="0" y="0"/>
          <a:ext cx="0" cy="0"/>
          <a:chOff x="0" y="0"/>
          <a:chExt cx="0" cy="0"/>
        </a:xfrm>
      </p:grpSpPr>
      <p:pic>
        <p:nvPicPr>
          <p:cNvPr id="76" name="Content Placeholder 4" descr="Content Placeholder 4"/>
          <p:cNvPicPr>
            <a:picLocks noChangeAspect="1"/>
          </p:cNvPicPr>
          <p:nvPr/>
        </p:nvPicPr>
        <p:blipFill>
          <a:blip r:embed="rId2"/>
          <a:stretch>
            <a:fillRect/>
          </a:stretch>
        </p:blipFill>
        <p:spPr>
          <a:xfrm>
            <a:off x="1097308" y="1089187"/>
            <a:ext cx="3641448" cy="3126895"/>
          </a:xfrm>
          <a:prstGeom prst="rect">
            <a:avLst/>
          </a:prstGeom>
          <a:ln w="12700">
            <a:miter lim="400000"/>
          </a:ln>
        </p:spPr>
      </p:pic>
      <p:sp>
        <p:nvSpPr>
          <p:cNvPr id="77" name="TextBox 1"/>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Blank4">
    <p:bg>
      <p:bgPr>
        <a:solidFill>
          <a:srgbClr val="F2F2F2"/>
        </a:solidFill>
        <a:effectLst/>
      </p:bgPr>
    </p:bg>
    <p:spTree>
      <p:nvGrpSpPr>
        <p:cNvPr id="1" name=""/>
        <p:cNvGrpSpPr/>
        <p:nvPr/>
      </p:nvGrpSpPr>
      <p:grpSpPr>
        <a:xfrm>
          <a:off x="0" y="0"/>
          <a:ext cx="0" cy="0"/>
          <a:chOff x="0" y="0"/>
          <a:chExt cx="0" cy="0"/>
        </a:xfrm>
      </p:grpSpPr>
      <p:pic>
        <p:nvPicPr>
          <p:cNvPr id="85" name="Content Placeholder 4" descr="Content Placeholder 4"/>
          <p:cNvPicPr>
            <a:picLocks noChangeAspect="1"/>
          </p:cNvPicPr>
          <p:nvPr/>
        </p:nvPicPr>
        <p:blipFill>
          <a:blip r:embed="rId2"/>
          <a:stretch>
            <a:fillRect/>
          </a:stretch>
        </p:blipFill>
        <p:spPr>
          <a:xfrm>
            <a:off x="994220" y="30227618"/>
            <a:ext cx="2651532" cy="2276857"/>
          </a:xfrm>
          <a:prstGeom prst="rect">
            <a:avLst/>
          </a:prstGeom>
          <a:ln w="12700">
            <a:miter lim="400000"/>
          </a:ln>
        </p:spPr>
      </p:pic>
      <p:sp>
        <p:nvSpPr>
          <p:cNvPr id="86" name="TextBox 1"/>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sp>
        <p:nvSpPr>
          <p:cNvPr id="87" name="Rectangle 6"/>
          <p:cNvSpPr/>
          <p:nvPr/>
        </p:nvSpPr>
        <p:spPr>
          <a:xfrm>
            <a:off x="0" y="29233911"/>
            <a:ext cx="43891200" cy="395022"/>
          </a:xfrm>
          <a:prstGeom prst="rect">
            <a:avLst/>
          </a:prstGeom>
          <a:solidFill>
            <a:srgbClr val="081E3F"/>
          </a:solidFill>
          <a:ln w="12700">
            <a:miter lim="400000"/>
          </a:ln>
        </p:spPr>
        <p:txBody>
          <a:bodyPr lIns="45719" rIns="45719" anchor="ctr"/>
          <a:lstStyle/>
          <a:p>
            <a:pPr algn="ctr">
              <a:defRPr sz="6400">
                <a:solidFill>
                  <a:srgbClr val="FFFFFF"/>
                </a:solidFill>
              </a:defRPr>
            </a:pPr>
            <a:endParaRPr/>
          </a:p>
        </p:txBody>
      </p:sp>
      <p:sp>
        <p:nvSpPr>
          <p:cNvPr id="8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Blank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5" name="Rectangle 4"/>
          <p:cNvSpPr/>
          <p:nvPr/>
        </p:nvSpPr>
        <p:spPr>
          <a:xfrm>
            <a:off x="0" y="29233911"/>
            <a:ext cx="43891200" cy="395022"/>
          </a:xfrm>
          <a:prstGeom prst="rect">
            <a:avLst/>
          </a:prstGeom>
          <a:solidFill>
            <a:srgbClr val="00FFFF"/>
          </a:solidFill>
          <a:ln w="12700">
            <a:miter lim="400000"/>
          </a:ln>
        </p:spPr>
        <p:txBody>
          <a:bodyPr lIns="45719" rIns="45719" anchor="ctr"/>
          <a:lstStyle/>
          <a:p>
            <a:pPr algn="ctr">
              <a:defRPr sz="6400">
                <a:solidFill>
                  <a:srgbClr val="FFFFFF"/>
                </a:solidFill>
              </a:defRPr>
            </a:pPr>
            <a:endParaRPr/>
          </a:p>
        </p:txBody>
      </p:sp>
      <p:sp>
        <p:nvSpPr>
          <p:cNvPr id="96" name="TextBox 7"/>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pic>
        <p:nvPicPr>
          <p:cNvPr id="97" name="Picture 9" descr="Picture 9"/>
          <p:cNvPicPr>
            <a:picLocks noChangeAspect="1"/>
          </p:cNvPicPr>
          <p:nvPr/>
        </p:nvPicPr>
        <p:blipFill>
          <a:blip r:embed="rId3"/>
          <a:stretch>
            <a:fillRect/>
          </a:stretch>
        </p:blipFill>
        <p:spPr>
          <a:xfrm>
            <a:off x="994220" y="30229646"/>
            <a:ext cx="2646814" cy="2272807"/>
          </a:xfrm>
          <a:prstGeom prst="rect">
            <a:avLst/>
          </a:prstGeom>
          <a:ln w="12700">
            <a:miter lim="400000"/>
          </a:ln>
        </p:spPr>
      </p:pic>
      <p:sp>
        <p:nvSpPr>
          <p:cNvPr id="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7" descr="Picture 7"/>
          <p:cNvPicPr>
            <a:picLocks noChangeAspect="1"/>
          </p:cNvPicPr>
          <p:nvPr/>
        </p:nvPicPr>
        <p:blipFill>
          <a:blip r:embed="rId10"/>
          <a:srcRect r="88418" b="15703"/>
          <a:stretch>
            <a:fillRect/>
          </a:stretch>
        </p:blipFill>
        <p:spPr>
          <a:xfrm>
            <a:off x="-1" y="0"/>
            <a:ext cx="5618096" cy="32918401"/>
          </a:xfrm>
          <a:prstGeom prst="rect">
            <a:avLst/>
          </a:prstGeom>
          <a:ln w="12700">
            <a:miter lim="400000"/>
          </a:ln>
        </p:spPr>
      </p:pic>
      <p:sp>
        <p:nvSpPr>
          <p:cNvPr id="3" name="Rectangle 13"/>
          <p:cNvSpPr/>
          <p:nvPr/>
        </p:nvSpPr>
        <p:spPr>
          <a:xfrm rot="16200000">
            <a:off x="-10677029" y="16261694"/>
            <a:ext cx="32918410" cy="395022"/>
          </a:xfrm>
          <a:prstGeom prst="rect">
            <a:avLst/>
          </a:prstGeom>
          <a:gradFill>
            <a:gsLst>
              <a:gs pos="0">
                <a:srgbClr val="D92D8A"/>
              </a:gs>
              <a:gs pos="64000">
                <a:srgbClr val="F8C93E"/>
              </a:gs>
            </a:gsLst>
          </a:gradFill>
          <a:ln w="12700">
            <a:miter lim="400000"/>
          </a:ln>
        </p:spPr>
        <p:txBody>
          <a:bodyPr lIns="45719" rIns="45719" anchor="ctr"/>
          <a:lstStyle/>
          <a:p>
            <a:pPr algn="ctr" defTabSz="914400">
              <a:defRPr>
                <a:solidFill>
                  <a:srgbClr val="FFFFFF"/>
                </a:solidFill>
              </a:defRPr>
            </a:pPr>
            <a:endParaRPr/>
          </a:p>
        </p:txBody>
      </p:sp>
      <p:grpSp>
        <p:nvGrpSpPr>
          <p:cNvPr id="6" name="Group 18"/>
          <p:cNvGrpSpPr/>
          <p:nvPr/>
        </p:nvGrpSpPr>
        <p:grpSpPr>
          <a:xfrm>
            <a:off x="41218358" y="992178"/>
            <a:ext cx="1881296" cy="2545854"/>
            <a:chOff x="0" y="0"/>
            <a:chExt cx="1881295" cy="2545852"/>
          </a:xfrm>
        </p:grpSpPr>
        <p:sp>
          <p:nvSpPr>
            <p:cNvPr id="4" name="Rectangle 19"/>
            <p:cNvSpPr/>
            <p:nvPr/>
          </p:nvSpPr>
          <p:spPr>
            <a:xfrm rot="5400000">
              <a:off x="670414" y="-670415"/>
              <a:ext cx="540467" cy="1881296"/>
            </a:xfrm>
            <a:prstGeom prst="rect">
              <a:avLst/>
            </a:prstGeom>
            <a:gradFill flip="none" rotWithShape="1">
              <a:gsLst>
                <a:gs pos="30000">
                  <a:srgbClr val="D92D8A"/>
                </a:gs>
                <a:gs pos="91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sp>
          <p:nvSpPr>
            <p:cNvPr id="5" name="Rectangle 20"/>
            <p:cNvSpPr/>
            <p:nvPr/>
          </p:nvSpPr>
          <p:spPr>
            <a:xfrm>
              <a:off x="1475945" y="523330"/>
              <a:ext cx="405350" cy="2022523"/>
            </a:xfrm>
            <a:prstGeom prst="rect">
              <a:avLst/>
            </a:prstGeom>
            <a:gradFill flip="none" rotWithShape="1">
              <a:gsLst>
                <a:gs pos="29000">
                  <a:srgbClr val="D92D8A"/>
                </a:gs>
                <a:gs pos="86000">
                  <a:srgbClr val="F8C93E"/>
                </a:gs>
              </a:gsLst>
              <a:lin ang="5400000" scaled="0"/>
            </a:gradFill>
            <a:ln w="12700" cap="flat">
              <a:noFill/>
              <a:miter lim="400000"/>
            </a:ln>
            <a:effectLst/>
          </p:spPr>
          <p:txBody>
            <a:bodyPr wrap="square" lIns="45719" tIns="45719" rIns="45719" bIns="45719" numCol="1" anchor="ctr">
              <a:noAutofit/>
            </a:bodyPr>
            <a:lstStyle/>
            <a:p>
              <a:pPr algn="ctr" defTabSz="914400">
                <a:defRPr>
                  <a:solidFill>
                    <a:srgbClr val="FFFFFF"/>
                  </a:solidFill>
                </a:defRPr>
              </a:pPr>
              <a:endParaRPr/>
            </a:p>
          </p:txBody>
        </p:sp>
      </p:grpSp>
      <p:sp>
        <p:nvSpPr>
          <p:cNvPr id="7" name="TextBox 23"/>
          <p:cNvSpPr txBox="1"/>
          <p:nvPr/>
        </p:nvSpPr>
        <p:spPr>
          <a:xfrm>
            <a:off x="28935092" y="31366048"/>
            <a:ext cx="13916167" cy="6463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000" spc="300">
                <a:solidFill>
                  <a:srgbClr val="AFABAB"/>
                </a:solidFill>
                <a:latin typeface="Arial"/>
                <a:ea typeface="Arial"/>
                <a:cs typeface="Arial"/>
                <a:sym typeface="Arial"/>
              </a:defRPr>
            </a:lvl1pPr>
          </a:lstStyle>
          <a:p>
            <a:r>
              <a:t>FLORIDA INTERNATIONAL UNIVERSITY</a:t>
            </a:r>
          </a:p>
        </p:txBody>
      </p:sp>
      <p:pic>
        <p:nvPicPr>
          <p:cNvPr id="8" name="Picture 1" descr="Picture 1"/>
          <p:cNvPicPr>
            <a:picLocks noChangeAspect="1"/>
          </p:cNvPicPr>
          <p:nvPr/>
        </p:nvPicPr>
        <p:blipFill>
          <a:blip r:embed="rId11"/>
          <a:stretch>
            <a:fillRect/>
          </a:stretch>
        </p:blipFill>
        <p:spPr>
          <a:xfrm>
            <a:off x="955097" y="28947039"/>
            <a:ext cx="3641446" cy="3126895"/>
          </a:xfrm>
          <a:prstGeom prst="rect">
            <a:avLst/>
          </a:prstGeom>
          <a:ln w="12700">
            <a:miter lim="400000"/>
          </a:ln>
        </p:spPr>
      </p:pic>
      <p:sp>
        <p:nvSpPr>
          <p:cNvPr id="9" name="Title Text"/>
          <p:cNvSpPr txBox="1">
            <a:spLocks noGrp="1"/>
          </p:cNvSpPr>
          <p:nvPr>
            <p:ph type="title"/>
          </p:nvPr>
        </p:nvSpPr>
        <p:spPr>
          <a:xfrm>
            <a:off x="2194560" y="441959"/>
            <a:ext cx="39502079" cy="723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10" name="Body Level One…"/>
          <p:cNvSpPr txBox="1">
            <a:spLocks noGrp="1"/>
          </p:cNvSpPr>
          <p:nvPr>
            <p:ph type="body" idx="1"/>
          </p:nvPr>
        </p:nvSpPr>
        <p:spPr>
          <a:xfrm>
            <a:off x="2194560" y="7680959"/>
            <a:ext cx="39502079" cy="252374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11" name="Slide Number"/>
          <p:cNvSpPr txBox="1">
            <a:spLocks noGrp="1"/>
          </p:cNvSpPr>
          <p:nvPr>
            <p:ph type="sldNum" sz="quarter" idx="2"/>
          </p:nvPr>
        </p:nvSpPr>
        <p:spPr>
          <a:xfrm>
            <a:off x="21214080" y="29634178"/>
            <a:ext cx="10241281" cy="1752601"/>
          </a:xfrm>
          <a:prstGeom prst="rect">
            <a:avLst/>
          </a:prstGeom>
          <a:ln w="12700">
            <a:miter lim="400000"/>
          </a:ln>
        </p:spPr>
        <p:txBody>
          <a:bodyPr wrap="none" lIns="45719" rIns="45719" anchor="ctr">
            <a:spAutoFit/>
          </a:bodyPr>
          <a:lstStyle>
            <a:lvl1pPr algn="r">
              <a:defRPr sz="57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med"/>
  <p:txStyles>
    <p:titleStyle>
      <a:lvl1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1pPr>
      <a:lvl2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2pPr>
      <a:lvl3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3pPr>
      <a:lvl4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4pPr>
      <a:lvl5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5pPr>
      <a:lvl6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6pPr>
      <a:lvl7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7pPr>
      <a:lvl8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8pPr>
      <a:lvl9pPr marL="0" marR="0" indent="0" algn="l" defTabSz="4389120" rtl="0" latinLnBrk="0">
        <a:lnSpc>
          <a:spcPct val="90000"/>
        </a:lnSpc>
        <a:spcBef>
          <a:spcPts val="0"/>
        </a:spcBef>
        <a:spcAft>
          <a:spcPts val="0"/>
        </a:spcAft>
        <a:buClrTx/>
        <a:buSzTx/>
        <a:buFontTx/>
        <a:buNone/>
        <a:tabLst/>
        <a:defRPr sz="21100" b="0" i="0" u="none" strike="noStrike" cap="none" spc="0" baseline="0">
          <a:solidFill>
            <a:srgbClr val="000000"/>
          </a:solidFill>
          <a:uFillTx/>
          <a:latin typeface="Calibri Light"/>
          <a:ea typeface="Calibri Light"/>
          <a:cs typeface="Calibri Light"/>
          <a:sym typeface="Calibri Light"/>
        </a:defRPr>
      </a:lvl9pPr>
    </p:titleStyle>
    <p:bodyStyle>
      <a:lvl1pPr marL="1097280" marR="0" indent="-1097280"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1pPr>
      <a:lvl2pPr marL="3473129" marR="0" indent="-1278569"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2pPr>
      <a:lvl3pPr marL="5920740" marR="0" indent="-1531620"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3pPr>
      <a:lvl4pPr marL="829339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4pPr>
      <a:lvl5pPr marL="1048795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5pPr>
      <a:lvl6pPr marL="1268251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6pPr>
      <a:lvl7pPr marL="14877074"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7pPr>
      <a:lvl8pPr marL="17071635"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8pPr>
      <a:lvl9pPr marL="19266196" marR="0" indent="-1709715" algn="l" defTabSz="4389120" rtl="0" latinLnBrk="0">
        <a:lnSpc>
          <a:spcPct val="90000"/>
        </a:lnSpc>
        <a:spcBef>
          <a:spcPts val="4800"/>
        </a:spcBef>
        <a:spcAft>
          <a:spcPts val="0"/>
        </a:spcAft>
        <a:buClrTx/>
        <a:buSzPct val="100000"/>
        <a:buFont typeface="Arial"/>
        <a:buChar char="•"/>
        <a:tabLst/>
        <a:defRPr sz="13400" b="0" i="0" u="none" strike="noStrike" cap="none" spc="0" baseline="0">
          <a:solidFill>
            <a:srgbClr val="000000"/>
          </a:solidFill>
          <a:uFillTx/>
          <a:latin typeface="+mj-lt"/>
          <a:ea typeface="+mj-ea"/>
          <a:cs typeface="+mj-cs"/>
          <a:sym typeface="Calibri"/>
        </a:defRPr>
      </a:lvl9pPr>
    </p:bodyStyle>
    <p:otherStyle>
      <a:lvl1pPr marL="0" marR="0" indent="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sz="57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image" Target="../media/image6.png"/><Relationship Id="rId16"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tif"/><Relationship Id="rId1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 Box 72"/>
          <p:cNvSpPr txBox="1"/>
          <p:nvPr/>
        </p:nvSpPr>
        <p:spPr>
          <a:xfrm>
            <a:off x="7769049" y="31318196"/>
            <a:ext cx="21370403" cy="725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p>
            <a:pPr marL="493712" indent="-493712" algn="ctr" defTabSz="985837">
              <a:defRPr sz="2200">
                <a:latin typeface="Arial"/>
                <a:ea typeface="Arial"/>
                <a:cs typeface="Arial"/>
                <a:sym typeface="Arial"/>
              </a:defRPr>
            </a:pPr>
            <a:r>
              <a:t>The material presented in this poster is based upon the work supported by </a:t>
            </a:r>
            <a:r>
              <a:rPr>
                <a:solidFill>
                  <a:srgbClr val="FF0000"/>
                </a:solidFill>
              </a:rPr>
              <a:t>Dr. Cristina Palacios. </a:t>
            </a:r>
            <a:r>
              <a:t>We/I thank </a:t>
            </a:r>
            <a:r>
              <a:rPr>
                <a:solidFill>
                  <a:srgbClr val="FF0000"/>
                </a:solidFill>
              </a:rPr>
              <a:t>my teammates, Dr. Palacios, Jennifer Bolton, Wenjia Wang,</a:t>
            </a:r>
            <a:r>
              <a:t> </a:t>
            </a:r>
            <a:r>
              <a:rPr>
                <a:solidFill>
                  <a:srgbClr val="FF0000"/>
                </a:solidFill>
              </a:rPr>
              <a:t>Professor Masoud, and Sumesh Kumar</a:t>
            </a:r>
            <a:r>
              <a:t> for assistance, cooperation and mentorship that I/we received throughout this process</a:t>
            </a:r>
          </a:p>
        </p:txBody>
      </p:sp>
      <p:sp>
        <p:nvSpPr>
          <p:cNvPr id="108" name="Text Box 19"/>
          <p:cNvSpPr txBox="1"/>
          <p:nvPr/>
        </p:nvSpPr>
        <p:spPr>
          <a:xfrm>
            <a:off x="7769049" y="30770276"/>
            <a:ext cx="4504246"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081E3F"/>
                </a:solidFill>
                <a:latin typeface="Arial"/>
                <a:ea typeface="Arial"/>
                <a:cs typeface="Arial"/>
                <a:sym typeface="Arial"/>
              </a:defRPr>
            </a:lvl1pPr>
          </a:lstStyle>
          <a:p>
            <a:r>
              <a:t>ACKNOWLEDGEMENT</a:t>
            </a:r>
          </a:p>
        </p:txBody>
      </p:sp>
      <p:sp>
        <p:nvSpPr>
          <p:cNvPr id="109" name="Text Box 12"/>
          <p:cNvSpPr txBox="1"/>
          <p:nvPr/>
        </p:nvSpPr>
        <p:spPr>
          <a:xfrm>
            <a:off x="4380396" y="2243995"/>
            <a:ext cx="35130408" cy="32294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nchor="t">
            <a:spAutoFit/>
          </a:bodyPr>
          <a:lstStyle/>
          <a:p>
            <a:pPr algn="ctr" defTabSz="985837">
              <a:defRPr sz="10000" b="1">
                <a:solidFill>
                  <a:srgbClr val="081E3F"/>
                </a:solidFill>
                <a:latin typeface="Arial"/>
                <a:ea typeface="Arial"/>
                <a:cs typeface="Arial"/>
                <a:sym typeface="Arial"/>
              </a:defRPr>
            </a:pPr>
            <a:r>
              <a:t>Baby Feed</a:t>
            </a:r>
            <a:endParaRPr sz="11200"/>
          </a:p>
          <a:p>
            <a:pPr algn="ctr" defTabSz="985837">
              <a:defRPr sz="3500" b="1">
                <a:solidFill>
                  <a:srgbClr val="404040"/>
                </a:solidFill>
                <a:latin typeface="Arial"/>
                <a:ea typeface="Arial"/>
                <a:cs typeface="Arial"/>
                <a:sym typeface="Arial"/>
              </a:defRPr>
            </a:pPr>
            <a:r>
              <a:rPr lang="es-ES" err="1"/>
              <a:t>Students</a:t>
            </a:r>
            <a:r>
              <a:rPr lang="es-ES"/>
              <a:t>: </a:t>
            </a:r>
            <a:r>
              <a:rPr lang="es-ES" err="1"/>
              <a:t>Ismel</a:t>
            </a:r>
            <a:r>
              <a:rPr lang="es-ES"/>
              <a:t> L </a:t>
            </a:r>
            <a:r>
              <a:rPr lang="es-ES" err="1"/>
              <a:t>Mendez</a:t>
            </a:r>
            <a:r>
              <a:rPr lang="es-ES"/>
              <a:t>, </a:t>
            </a:r>
            <a:r>
              <a:rPr lang="es-ES" err="1"/>
              <a:t>Glendys</a:t>
            </a:r>
            <a:r>
              <a:rPr lang="es-ES"/>
              <a:t> </a:t>
            </a:r>
            <a:r>
              <a:rPr lang="es-ES" err="1"/>
              <a:t>Rodriguez</a:t>
            </a:r>
            <a:r>
              <a:rPr lang="es-ES"/>
              <a:t>, Vladimir </a:t>
            </a:r>
            <a:r>
              <a:rPr lang="es-ES" err="1"/>
              <a:t>Chavez</a:t>
            </a:r>
            <a:r>
              <a:rPr lang="es-ES"/>
              <a:t>, Abel Deulofeu, Ernesto </a:t>
            </a:r>
            <a:r>
              <a:rPr lang="es-ES" err="1"/>
              <a:t>Rodriguez</a:t>
            </a:r>
            <a:endParaRPr lang="es-ES" sz="3500" err="1"/>
          </a:p>
          <a:p>
            <a:pPr algn="ctr" defTabSz="985837">
              <a:defRPr sz="3500" b="1">
                <a:solidFill>
                  <a:srgbClr val="404040"/>
                </a:solidFill>
                <a:latin typeface="Arial"/>
                <a:ea typeface="Arial"/>
                <a:cs typeface="Arial"/>
                <a:sym typeface="Arial"/>
              </a:defRPr>
            </a:pPr>
            <a:r>
              <a:t>Mentor:</a:t>
            </a:r>
            <a:r>
              <a:rPr i="1"/>
              <a:t> </a:t>
            </a:r>
            <a:r>
              <a:rPr b="0" i="1"/>
              <a:t>Dr. Cristina Palacios, Product Owner</a:t>
            </a:r>
            <a:endParaRPr sz="11200"/>
          </a:p>
          <a:p>
            <a:pPr algn="ctr" defTabSz="985837">
              <a:defRPr sz="3500" b="1">
                <a:solidFill>
                  <a:srgbClr val="404040"/>
                </a:solidFill>
                <a:latin typeface="Arial"/>
                <a:ea typeface="Arial"/>
                <a:cs typeface="Arial"/>
                <a:sym typeface="Arial"/>
              </a:defRPr>
            </a:pPr>
            <a:r>
              <a:t>Instructor/Faculty:</a:t>
            </a:r>
            <a:r>
              <a:rPr i="1"/>
              <a:t> </a:t>
            </a:r>
            <a:r>
              <a:rPr b="0" i="1"/>
              <a:t>Dr. Masoud Sadjadi </a:t>
            </a:r>
            <a:r>
              <a:rPr b="0"/>
              <a:t>,</a:t>
            </a:r>
            <a:r>
              <a:rPr b="0" i="1"/>
              <a:t> </a:t>
            </a:r>
            <a:r>
              <a:rPr b="0"/>
              <a:t>Florida International University</a:t>
            </a:r>
          </a:p>
        </p:txBody>
      </p:sp>
      <p:sp>
        <p:nvSpPr>
          <p:cNvPr id="110" name="Text Box 19"/>
          <p:cNvSpPr txBox="1"/>
          <p:nvPr/>
        </p:nvSpPr>
        <p:spPr>
          <a:xfrm>
            <a:off x="2137656" y="599026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PROBLEM</a:t>
            </a:r>
          </a:p>
        </p:txBody>
      </p:sp>
      <p:sp>
        <p:nvSpPr>
          <p:cNvPr id="111" name="Text Box 19"/>
          <p:cNvSpPr txBox="1"/>
          <p:nvPr/>
        </p:nvSpPr>
        <p:spPr>
          <a:xfrm>
            <a:off x="19925196" y="599026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CURRENT SYSTEM</a:t>
            </a:r>
          </a:p>
        </p:txBody>
      </p:sp>
      <p:sp>
        <p:nvSpPr>
          <p:cNvPr id="112" name="Text Box 19"/>
          <p:cNvSpPr txBox="1"/>
          <p:nvPr/>
        </p:nvSpPr>
        <p:spPr>
          <a:xfrm>
            <a:off x="35641157" y="599026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REQUIREMENTS</a:t>
            </a:r>
          </a:p>
        </p:txBody>
      </p:sp>
      <p:sp>
        <p:nvSpPr>
          <p:cNvPr id="113" name="Text Box 19"/>
          <p:cNvSpPr txBox="1"/>
          <p:nvPr/>
        </p:nvSpPr>
        <p:spPr>
          <a:xfrm>
            <a:off x="2137656" y="1296980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SYSTEM DESIGN</a:t>
            </a:r>
          </a:p>
        </p:txBody>
      </p:sp>
      <p:sp>
        <p:nvSpPr>
          <p:cNvPr id="114" name="Text Box 19"/>
          <p:cNvSpPr txBox="1"/>
          <p:nvPr/>
        </p:nvSpPr>
        <p:spPr>
          <a:xfrm>
            <a:off x="19767619" y="12969805"/>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OBJECT DESIGN</a:t>
            </a:r>
          </a:p>
        </p:txBody>
      </p:sp>
      <p:sp>
        <p:nvSpPr>
          <p:cNvPr id="115" name="Text Box 19"/>
          <p:cNvSpPr txBox="1"/>
          <p:nvPr/>
        </p:nvSpPr>
        <p:spPr>
          <a:xfrm>
            <a:off x="35346304" y="14143702"/>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IMPLEMENTATION</a:t>
            </a:r>
          </a:p>
        </p:txBody>
      </p:sp>
      <p:sp>
        <p:nvSpPr>
          <p:cNvPr id="116" name="Text Box 19"/>
          <p:cNvSpPr txBox="1"/>
          <p:nvPr/>
        </p:nvSpPr>
        <p:spPr>
          <a:xfrm>
            <a:off x="2137656" y="20962607"/>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VERIFICATION</a:t>
            </a:r>
          </a:p>
        </p:txBody>
      </p:sp>
      <p:sp>
        <p:nvSpPr>
          <p:cNvPr id="117" name="Text Box 19"/>
          <p:cNvSpPr txBox="1"/>
          <p:nvPr/>
        </p:nvSpPr>
        <p:spPr>
          <a:xfrm>
            <a:off x="19925196" y="19858639"/>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SCREENSHOTS</a:t>
            </a:r>
          </a:p>
        </p:txBody>
      </p:sp>
      <p:sp>
        <p:nvSpPr>
          <p:cNvPr id="118" name="Text Box 19"/>
          <p:cNvSpPr txBox="1"/>
          <p:nvPr/>
        </p:nvSpPr>
        <p:spPr>
          <a:xfrm>
            <a:off x="35641157" y="21980374"/>
            <a:ext cx="4040809" cy="4933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995" tIns="36995" rIns="36995" bIns="36995">
            <a:spAutoFit/>
          </a:bodyPr>
          <a:lstStyle>
            <a:lvl1pPr algn="ctr" defTabSz="739341">
              <a:spcBef>
                <a:spcPts val="1800"/>
              </a:spcBef>
              <a:defRPr sz="3000" b="1">
                <a:solidFill>
                  <a:srgbClr val="404040"/>
                </a:solidFill>
                <a:latin typeface="Arial"/>
                <a:ea typeface="Arial"/>
                <a:cs typeface="Arial"/>
                <a:sym typeface="Arial"/>
              </a:defRPr>
            </a:lvl1pPr>
          </a:lstStyle>
          <a:p>
            <a:r>
              <a:t>SUMMARY</a:t>
            </a:r>
          </a:p>
        </p:txBody>
      </p:sp>
      <p:pic>
        <p:nvPicPr>
          <p:cNvPr id="119" name="Graphic 6" descr="Graphic 6"/>
          <p:cNvPicPr>
            <a:picLocks noChangeAspect="1"/>
          </p:cNvPicPr>
          <p:nvPr/>
        </p:nvPicPr>
        <p:blipFill>
          <a:blip r:embed="rId2"/>
          <a:stretch>
            <a:fillRect/>
          </a:stretch>
        </p:blipFill>
        <p:spPr>
          <a:xfrm>
            <a:off x="34855968" y="876036"/>
            <a:ext cx="2900364" cy="744274"/>
          </a:xfrm>
          <a:prstGeom prst="rect">
            <a:avLst/>
          </a:prstGeom>
          <a:ln w="12700">
            <a:miter lim="400000"/>
          </a:ln>
        </p:spPr>
      </p:pic>
      <p:pic>
        <p:nvPicPr>
          <p:cNvPr id="120" name="Graphic 8" descr="Graphic 8"/>
          <p:cNvPicPr>
            <a:picLocks noChangeAspect="1"/>
          </p:cNvPicPr>
          <p:nvPr/>
        </p:nvPicPr>
        <p:blipFill>
          <a:blip r:embed="rId3"/>
          <a:stretch>
            <a:fillRect/>
          </a:stretch>
        </p:blipFill>
        <p:spPr>
          <a:xfrm>
            <a:off x="38367577" y="954671"/>
            <a:ext cx="2373171" cy="587004"/>
          </a:xfrm>
          <a:prstGeom prst="rect">
            <a:avLst/>
          </a:prstGeom>
          <a:ln w="12700">
            <a:miter lim="400000"/>
          </a:ln>
        </p:spPr>
      </p:pic>
      <p:pic>
        <p:nvPicPr>
          <p:cNvPr id="121" name="Picture 12" descr="Picture 12"/>
          <p:cNvPicPr>
            <a:picLocks noChangeAspect="1"/>
          </p:cNvPicPr>
          <p:nvPr/>
        </p:nvPicPr>
        <p:blipFill>
          <a:blip r:embed="rId4"/>
          <a:stretch>
            <a:fillRect/>
          </a:stretch>
        </p:blipFill>
        <p:spPr>
          <a:xfrm>
            <a:off x="41830646" y="695128"/>
            <a:ext cx="1106090" cy="1106090"/>
          </a:xfrm>
          <a:prstGeom prst="rect">
            <a:avLst/>
          </a:prstGeom>
          <a:ln w="12700">
            <a:miter lim="400000"/>
          </a:ln>
        </p:spPr>
      </p:pic>
      <p:pic>
        <p:nvPicPr>
          <p:cNvPr id="122" name="Picture 2" descr="Picture 2"/>
          <p:cNvPicPr>
            <a:picLocks noChangeAspect="1"/>
          </p:cNvPicPr>
          <p:nvPr/>
        </p:nvPicPr>
        <p:blipFill>
          <a:blip r:embed="rId5"/>
          <a:stretch>
            <a:fillRect/>
          </a:stretch>
        </p:blipFill>
        <p:spPr>
          <a:xfrm>
            <a:off x="34855968" y="2036505"/>
            <a:ext cx="2900364" cy="838689"/>
          </a:xfrm>
          <a:prstGeom prst="rect">
            <a:avLst/>
          </a:prstGeom>
          <a:ln w="12700">
            <a:miter lim="400000"/>
          </a:ln>
        </p:spPr>
      </p:pic>
      <p:pic>
        <p:nvPicPr>
          <p:cNvPr id="123" name="Picture 4" descr="Picture 4"/>
          <p:cNvPicPr>
            <a:picLocks noChangeAspect="1"/>
          </p:cNvPicPr>
          <p:nvPr/>
        </p:nvPicPr>
        <p:blipFill>
          <a:blip r:embed="rId6"/>
          <a:stretch>
            <a:fillRect/>
          </a:stretch>
        </p:blipFill>
        <p:spPr>
          <a:xfrm>
            <a:off x="38367577" y="1968999"/>
            <a:ext cx="3128965" cy="844793"/>
          </a:xfrm>
          <a:prstGeom prst="rect">
            <a:avLst/>
          </a:prstGeom>
          <a:ln w="12700">
            <a:miter lim="400000"/>
          </a:ln>
        </p:spPr>
      </p:pic>
      <p:pic>
        <p:nvPicPr>
          <p:cNvPr id="124" name="Picture 10" descr="Picture 10"/>
          <p:cNvPicPr>
            <a:picLocks noChangeAspect="1"/>
          </p:cNvPicPr>
          <p:nvPr/>
        </p:nvPicPr>
        <p:blipFill>
          <a:blip r:embed="rId7"/>
          <a:stretch>
            <a:fillRect/>
          </a:stretch>
        </p:blipFill>
        <p:spPr>
          <a:xfrm>
            <a:off x="34920870" y="3291298"/>
            <a:ext cx="2373171" cy="1451759"/>
          </a:xfrm>
          <a:prstGeom prst="rect">
            <a:avLst/>
          </a:prstGeom>
          <a:ln w="12700">
            <a:miter lim="400000"/>
          </a:ln>
        </p:spPr>
      </p:pic>
      <p:pic>
        <p:nvPicPr>
          <p:cNvPr id="125" name="Picture 14" descr="Picture 14"/>
          <p:cNvPicPr>
            <a:picLocks noChangeAspect="1"/>
          </p:cNvPicPr>
          <p:nvPr/>
        </p:nvPicPr>
        <p:blipFill>
          <a:blip r:embed="rId8"/>
          <a:stretch>
            <a:fillRect/>
          </a:stretch>
        </p:blipFill>
        <p:spPr>
          <a:xfrm>
            <a:off x="38368020" y="3716575"/>
            <a:ext cx="2373171" cy="601204"/>
          </a:xfrm>
          <a:prstGeom prst="rect">
            <a:avLst/>
          </a:prstGeom>
          <a:ln w="12700">
            <a:miter lim="400000"/>
          </a:ln>
        </p:spPr>
      </p:pic>
      <p:pic>
        <p:nvPicPr>
          <p:cNvPr id="126" name="Image" descr="Image"/>
          <p:cNvPicPr>
            <a:picLocks noChangeAspect="1"/>
          </p:cNvPicPr>
          <p:nvPr/>
        </p:nvPicPr>
        <p:blipFill>
          <a:blip r:embed="rId9"/>
          <a:stretch>
            <a:fillRect/>
          </a:stretch>
        </p:blipFill>
        <p:spPr>
          <a:xfrm>
            <a:off x="987723" y="761074"/>
            <a:ext cx="6947057" cy="3979169"/>
          </a:xfrm>
          <a:prstGeom prst="rect">
            <a:avLst/>
          </a:prstGeom>
          <a:ln w="12700">
            <a:miter lim="400000"/>
          </a:ln>
        </p:spPr>
      </p:pic>
      <p:sp>
        <p:nvSpPr>
          <p:cNvPr id="127" name="TextBox 20"/>
          <p:cNvSpPr txBox="1"/>
          <p:nvPr/>
        </p:nvSpPr>
        <p:spPr>
          <a:xfrm>
            <a:off x="853711" y="6538185"/>
            <a:ext cx="9780102" cy="66941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p>
            <a:pPr defTabSz="914400">
              <a:defRPr sz="3900">
                <a:latin typeface="Arial"/>
                <a:ea typeface="Arial"/>
                <a:cs typeface="Arial"/>
                <a:sym typeface="Arial"/>
              </a:defRPr>
            </a:pPr>
            <a:r>
              <a:rPr lang="en-US"/>
              <a:t>	</a:t>
            </a:r>
            <a:r>
              <a:rPr lang="en-US">
                <a:ea typeface="+mj-lt"/>
                <a:cs typeface="+mj-lt"/>
              </a:rPr>
              <a:t>Baby Feed goal is to be a website that parents can submit questionnaires regarding what their child consumed in a daily or weekly basis.</a:t>
            </a:r>
          </a:p>
          <a:p>
            <a:pPr defTabSz="914400">
              <a:defRPr sz="3900">
                <a:latin typeface="Arial"/>
                <a:ea typeface="Arial"/>
                <a:cs typeface="Arial"/>
                <a:sym typeface="Arial"/>
              </a:defRPr>
            </a:pPr>
            <a:endParaRPr lang="en-US">
              <a:ea typeface="+mj-lt"/>
              <a:cs typeface="+mj-lt"/>
            </a:endParaRPr>
          </a:p>
          <a:p>
            <a:pPr defTabSz="914400">
              <a:defRPr sz="3900">
                <a:latin typeface="Arial"/>
                <a:ea typeface="Arial"/>
                <a:cs typeface="Arial"/>
                <a:sym typeface="Arial"/>
              </a:defRPr>
            </a:pPr>
            <a:r>
              <a:rPr lang="en-US" dirty="0">
                <a:ea typeface="+mj-lt"/>
                <a:cs typeface="+mj-lt"/>
              </a:rPr>
              <a:t>The goal in this project is for the users to be able to see images regarding the serving sizes, button for the feeding frequency table </a:t>
            </a:r>
            <a:r>
              <a:rPr lang="en-US">
                <a:ea typeface="+mj-lt"/>
                <a:cs typeface="+mj-lt"/>
              </a:rPr>
              <a:t>and a not applicable option for each food block.</a:t>
            </a:r>
            <a:endParaRPr lang="en-US" dirty="0">
              <a:cs typeface="Calibri"/>
            </a:endParaRPr>
          </a:p>
          <a:p>
            <a:pPr defTabSz="914400">
              <a:defRPr sz="3900">
                <a:latin typeface="Arial"/>
                <a:ea typeface="Arial"/>
                <a:cs typeface="Arial"/>
                <a:sym typeface="Arial"/>
              </a:defRPr>
            </a:pPr>
            <a:endParaRPr lang="en-US"/>
          </a:p>
        </p:txBody>
      </p:sp>
      <p:pic>
        <p:nvPicPr>
          <p:cNvPr id="128" name="Picture 22" descr="Picture 22"/>
          <p:cNvPicPr>
            <a:picLocks noChangeAspect="1"/>
          </p:cNvPicPr>
          <p:nvPr/>
        </p:nvPicPr>
        <p:blipFill>
          <a:blip r:embed="rId10"/>
          <a:stretch>
            <a:fillRect/>
          </a:stretch>
        </p:blipFill>
        <p:spPr>
          <a:xfrm>
            <a:off x="10752512" y="7151453"/>
            <a:ext cx="4687831" cy="4850791"/>
          </a:xfrm>
          <a:prstGeom prst="rect">
            <a:avLst/>
          </a:prstGeom>
          <a:ln w="12700">
            <a:miter lim="400000"/>
          </a:ln>
        </p:spPr>
      </p:pic>
      <p:sp>
        <p:nvSpPr>
          <p:cNvPr id="129" name="TextBox 23"/>
          <p:cNvSpPr txBox="1"/>
          <p:nvPr/>
        </p:nvSpPr>
        <p:spPr>
          <a:xfrm>
            <a:off x="16351057" y="6626622"/>
            <a:ext cx="14907881" cy="60939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defTabSz="914400">
              <a:defRPr sz="3900">
                <a:latin typeface="Arial"/>
                <a:ea typeface="Arial"/>
                <a:cs typeface="Arial"/>
                <a:sym typeface="Arial"/>
              </a:defRPr>
            </a:lvl1pPr>
          </a:lstStyle>
          <a:p>
            <a:r>
              <a:rPr lang="en-US" dirty="0"/>
              <a:t>Baby Feed website has a completed parent portal that their tabs interact with each other and they are responsive for devices of different sizes. When a user goes to the "Questionnaire" tab the options for the Spanish language are there as well. In the questionnaire tab, the user has a variety of buttons like the Feeding Frequency table, the Serving sizes images, the skip additional foods, and the submit option when pressed the questionnaire results will be shown in another tab. The tab is called "Results" and the parents can look at the nutrient breakdown of their children based on what they fill out in the questionnaire. </a:t>
            </a:r>
            <a:endParaRPr lang="en-US"/>
          </a:p>
        </p:txBody>
      </p:sp>
      <p:sp>
        <p:nvSpPr>
          <p:cNvPr id="130" name="TextBox 48"/>
          <p:cNvSpPr txBox="1"/>
          <p:nvPr/>
        </p:nvSpPr>
        <p:spPr>
          <a:xfrm>
            <a:off x="33657235" y="6541605"/>
            <a:ext cx="8682607" cy="71096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marL="571500" indent="-571500" defTabSz="914400">
              <a:buClr>
                <a:srgbClr val="000000"/>
              </a:buClr>
              <a:buSzPct val="100000"/>
              <a:buFont typeface="Arial"/>
              <a:buChar char="•"/>
              <a:defRPr sz="3600">
                <a:latin typeface="Arial"/>
                <a:ea typeface="Arial"/>
                <a:cs typeface="Arial"/>
                <a:sym typeface="Arial"/>
              </a:defRPr>
            </a:pPr>
            <a:r>
              <a:rPr lang="en-US" sz="3800" dirty="0"/>
              <a:t>Feeding Frequency Table button</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Serving Size Image button</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Improved translations</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Change the not applicable option in the question blocks (Questionnaire)</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Hover mouse designs to the not applicable, skip additional foods, feeding frequency table, serving size images, and submit button.</a:t>
            </a:r>
          </a:p>
          <a:p>
            <a:pPr marL="571500" indent="-571500" defTabSz="914400">
              <a:buClr>
                <a:srgbClr val="000000"/>
              </a:buClr>
              <a:buSzPct val="100000"/>
              <a:buFont typeface="Arial"/>
              <a:buChar char="•"/>
              <a:defRPr sz="3600">
                <a:latin typeface="Arial"/>
                <a:ea typeface="Arial"/>
                <a:cs typeface="Arial"/>
                <a:sym typeface="Arial"/>
              </a:defRPr>
            </a:pPr>
            <a:r>
              <a:rPr lang="en-US" sz="3800" dirty="0"/>
              <a:t>Hover design to the consumed more, equal, or below options in the tracking tab.</a:t>
            </a:r>
          </a:p>
        </p:txBody>
      </p:sp>
      <p:sp>
        <p:nvSpPr>
          <p:cNvPr id="133" name="TextBox 2049"/>
          <p:cNvSpPr txBox="1"/>
          <p:nvPr/>
        </p:nvSpPr>
        <p:spPr>
          <a:xfrm>
            <a:off x="976512" y="21629410"/>
            <a:ext cx="7879775" cy="64768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571500" indent="-571500" defTabSz="914400">
              <a:buSzPct val="100000"/>
              <a:buFont typeface="Arial"/>
              <a:buChar char="•"/>
              <a:defRPr sz="3700">
                <a:latin typeface="Arial"/>
                <a:ea typeface="Arial"/>
                <a:cs typeface="Arial"/>
                <a:sym typeface="Arial"/>
              </a:defRPr>
            </a:pPr>
            <a:r>
              <a:t>Automated Azure Pipelines checks.</a:t>
            </a:r>
          </a:p>
          <a:p>
            <a:pPr marL="571500" indent="-571500" defTabSz="914400">
              <a:buSzPct val="100000"/>
              <a:buFont typeface="Arial"/>
              <a:buChar char="•"/>
              <a:defRPr sz="3700">
                <a:latin typeface="Arial"/>
                <a:ea typeface="Arial"/>
                <a:cs typeface="Arial"/>
                <a:sym typeface="Arial"/>
              </a:defRPr>
            </a:pPr>
            <a:r>
              <a:t>Backend service modifications were tested using Postman (Postman collections available for testing).</a:t>
            </a:r>
          </a:p>
          <a:p>
            <a:pPr marL="571500" indent="-571500" defTabSz="914400">
              <a:buSzPct val="100000"/>
              <a:buFont typeface="Arial"/>
              <a:buChar char="•"/>
              <a:defRPr sz="3700">
                <a:latin typeface="Arial"/>
                <a:ea typeface="Arial"/>
                <a:cs typeface="Arial"/>
                <a:sym typeface="Arial"/>
              </a:defRPr>
            </a:pPr>
            <a:r>
              <a:t>Google Chrome and Chrome Developer Tools used to test the Web App and UI.</a:t>
            </a:r>
          </a:p>
          <a:p>
            <a:pPr marL="571500" indent="-571500" defTabSz="914400">
              <a:buSzPct val="100000"/>
              <a:buFont typeface="Arial"/>
              <a:buChar char="•"/>
              <a:defRPr sz="3700">
                <a:latin typeface="Arial"/>
                <a:ea typeface="Arial"/>
                <a:cs typeface="Arial"/>
                <a:sym typeface="Arial"/>
              </a:defRPr>
            </a:pPr>
            <a:r>
              <a:t>Integration, Regression and Exploratory testing techniques were utilized.</a:t>
            </a:r>
          </a:p>
        </p:txBody>
      </p:sp>
      <p:sp>
        <p:nvSpPr>
          <p:cNvPr id="134" name="TextBox 3"/>
          <p:cNvSpPr txBox="1"/>
          <p:nvPr/>
        </p:nvSpPr>
        <p:spPr>
          <a:xfrm>
            <a:off x="7663862" y="337370"/>
            <a:ext cx="26903240" cy="19389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algn="ctr">
              <a:defRPr sz="6600" b="1">
                <a:solidFill>
                  <a:srgbClr val="B6862C"/>
                </a:solidFill>
                <a:latin typeface="Arial"/>
                <a:ea typeface="Arial"/>
                <a:cs typeface="Arial"/>
                <a:sym typeface="Arial"/>
              </a:defRPr>
            </a:pPr>
            <a:r>
              <a:t>Knight Foundation School of Computing and Information Sciences</a:t>
            </a:r>
            <a:endParaRPr sz="7200"/>
          </a:p>
          <a:p>
            <a:pPr algn="ctr">
              <a:defRPr sz="5400" i="1">
                <a:solidFill>
                  <a:srgbClr val="B6862C"/>
                </a:solidFill>
                <a:latin typeface="Arial"/>
                <a:ea typeface="Arial"/>
                <a:cs typeface="Arial"/>
                <a:sym typeface="Arial"/>
              </a:defRPr>
            </a:pPr>
            <a:r>
              <a:rPr lang="en-US"/>
              <a:t>Summer 2022</a:t>
            </a:r>
            <a:r>
              <a:t> Capstone 2 Project</a:t>
            </a:r>
          </a:p>
        </p:txBody>
      </p:sp>
      <p:sp>
        <p:nvSpPr>
          <p:cNvPr id="135" name="TextBox 23"/>
          <p:cNvSpPr txBox="1"/>
          <p:nvPr/>
        </p:nvSpPr>
        <p:spPr>
          <a:xfrm>
            <a:off x="33660279" y="14940787"/>
            <a:ext cx="8898006" cy="69249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857250" indent="-857250">
              <a:buSzPct val="100000"/>
              <a:buFont typeface="Arial"/>
              <a:buChar char="•"/>
              <a:defRPr sz="3700"/>
            </a:pPr>
            <a:r>
              <a:rPr>
                <a:latin typeface="Arial" panose="020B0604020202020204" pitchFamily="34" charset="0"/>
                <a:cs typeface="Arial" panose="020B0604020202020204" pitchFamily="34" charset="0"/>
              </a:rPr>
              <a:t>Web app implemented using Angular, Microservices are using Spring Java framework.</a:t>
            </a:r>
          </a:p>
          <a:p>
            <a:pPr marL="857250" indent="-857250">
              <a:buSzPct val="100000"/>
              <a:buFont typeface="Arial"/>
              <a:buChar char="•"/>
              <a:defRPr sz="3700"/>
            </a:pPr>
            <a:r>
              <a:rPr>
                <a:latin typeface="Arial" panose="020B0604020202020204" pitchFamily="34" charset="0"/>
                <a:cs typeface="Arial" panose="020B0604020202020204" pitchFamily="34" charset="0"/>
              </a:rPr>
              <a:t>Web App deployed as Azure Storage Account with custom domain and Azure CDN in front</a:t>
            </a:r>
          </a:p>
          <a:p>
            <a:pPr marL="857250" indent="-857250">
              <a:buSzPct val="100000"/>
              <a:buFont typeface="Arial"/>
              <a:buChar char="•"/>
              <a:defRPr sz="3700"/>
            </a:pPr>
            <a:r>
              <a:rPr>
                <a:latin typeface="Arial" panose="020B0604020202020204" pitchFamily="34" charset="0"/>
                <a:cs typeface="Arial" panose="020B0604020202020204" pitchFamily="34" charset="0"/>
              </a:rPr>
              <a:t>Microservices deployed on Azure Services.</a:t>
            </a:r>
          </a:p>
          <a:p>
            <a:pPr marL="857250" indent="-857250">
              <a:buSzPct val="100000"/>
              <a:buFont typeface="Arial"/>
              <a:buChar char="•"/>
              <a:defRPr sz="3700"/>
            </a:pPr>
            <a:r>
              <a:rPr>
                <a:latin typeface="Arial" panose="020B0604020202020204" pitchFamily="34" charset="0"/>
                <a:cs typeface="Arial" panose="020B0604020202020204" pitchFamily="34" charset="0"/>
              </a:rPr>
              <a:t>Web app modifications Implemented using TypeScript and Angular.</a:t>
            </a:r>
          </a:p>
          <a:p>
            <a:pPr marL="857250" indent="-857250">
              <a:buSzPct val="100000"/>
              <a:buFont typeface="Arial"/>
              <a:buChar char="•"/>
              <a:defRPr sz="3700"/>
            </a:pPr>
            <a:r>
              <a:rPr>
                <a:latin typeface="Arial" panose="020B0604020202020204" pitchFamily="34" charset="0"/>
                <a:cs typeface="Arial" panose="020B0604020202020204" pitchFamily="34" charset="0"/>
              </a:rPr>
              <a:t>Data creation and manipulation implemented using MongoDB.</a:t>
            </a:r>
          </a:p>
        </p:txBody>
      </p:sp>
      <p:sp>
        <p:nvSpPr>
          <p:cNvPr id="136" name="TextBox 21"/>
          <p:cNvSpPr txBox="1"/>
          <p:nvPr/>
        </p:nvSpPr>
        <p:spPr>
          <a:xfrm>
            <a:off x="33702401" y="22667556"/>
            <a:ext cx="9662292" cy="41857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marL="571500" indent="-571500">
              <a:buSzPct val="100000"/>
              <a:buFont typeface="Arial"/>
              <a:buChar char="•"/>
              <a:defRPr sz="3800"/>
            </a:pPr>
            <a:r>
              <a:rPr lang="en-US" dirty="0">
                <a:latin typeface="Arial"/>
                <a:cs typeface="Arial"/>
              </a:rPr>
              <a:t>Improved the translations</a:t>
            </a:r>
          </a:p>
          <a:p>
            <a:pPr marL="571500" indent="-571500">
              <a:buSzPct val="100000"/>
              <a:buFont typeface="Arial"/>
              <a:buChar char="•"/>
              <a:defRPr sz="3800"/>
            </a:pPr>
            <a:r>
              <a:rPr lang="en-US" dirty="0">
                <a:latin typeface="Arial"/>
                <a:cs typeface="Arial"/>
              </a:rPr>
              <a:t>New Feeding Frequency Table added</a:t>
            </a:r>
          </a:p>
          <a:p>
            <a:pPr marL="571500" indent="-571500">
              <a:buSzPct val="100000"/>
              <a:buFont typeface="Arial"/>
              <a:buChar char="•"/>
              <a:defRPr sz="3800"/>
            </a:pPr>
            <a:r>
              <a:rPr lang="en-US" dirty="0">
                <a:latin typeface="Arial"/>
                <a:cs typeface="Arial"/>
              </a:rPr>
              <a:t>Serving Size Images were implemented</a:t>
            </a:r>
          </a:p>
          <a:p>
            <a:pPr marL="571500" indent="-571500">
              <a:buSzPct val="100000"/>
              <a:buFont typeface="Arial"/>
              <a:buChar char="•"/>
              <a:defRPr sz="3800"/>
            </a:pPr>
            <a:r>
              <a:rPr lang="en-US" dirty="0">
                <a:latin typeface="Arial"/>
                <a:cs typeface="Arial"/>
              </a:rPr>
              <a:t>New design features to front-end so is user-friendly</a:t>
            </a:r>
          </a:p>
          <a:p>
            <a:pPr marL="571500" indent="-571500">
              <a:buSzPct val="100000"/>
              <a:buFont typeface="Arial"/>
              <a:buChar char="•"/>
              <a:defRPr sz="3800"/>
            </a:pPr>
            <a:r>
              <a:rPr lang="en-US" dirty="0">
                <a:latin typeface="Arial"/>
                <a:cs typeface="Arial"/>
              </a:rPr>
              <a:t>Updated the not applicable option</a:t>
            </a:r>
          </a:p>
          <a:p>
            <a:pPr marL="571500" indent="-571500">
              <a:buSzPct val="100000"/>
              <a:buFont typeface="Arial"/>
              <a:buChar char="•"/>
              <a:defRPr sz="3800"/>
            </a:pPr>
            <a:r>
              <a:rPr lang="en-US" dirty="0">
                <a:latin typeface="Arial"/>
                <a:cs typeface="Arial"/>
              </a:rPr>
              <a:t>Hover design animations to the buttons</a:t>
            </a:r>
          </a:p>
        </p:txBody>
      </p:sp>
      <p:pic>
        <p:nvPicPr>
          <p:cNvPr id="2" name="Picture 2" descr="Diagram&#10;&#10;Description automatically generated">
            <a:extLst>
              <a:ext uri="{FF2B5EF4-FFF2-40B4-BE49-F238E27FC236}">
                <a16:creationId xmlns:a16="http://schemas.microsoft.com/office/drawing/2014/main" id="{69A7FB71-8492-FC90-BF1D-0C3BBDEA6FF8}"/>
              </a:ext>
            </a:extLst>
          </p:cNvPr>
          <p:cNvPicPr>
            <a:picLocks noChangeAspect="1"/>
          </p:cNvPicPr>
          <p:nvPr/>
        </p:nvPicPr>
        <p:blipFill>
          <a:blip r:embed="rId11"/>
          <a:stretch>
            <a:fillRect/>
          </a:stretch>
        </p:blipFill>
        <p:spPr>
          <a:xfrm>
            <a:off x="874800" y="13741887"/>
            <a:ext cx="10260000" cy="6212226"/>
          </a:xfrm>
          <a:prstGeom prst="rect">
            <a:avLst/>
          </a:prstGeom>
        </p:spPr>
      </p:pic>
      <p:pic>
        <p:nvPicPr>
          <p:cNvPr id="3" name="Picture 4" descr="Timeline&#10;&#10;Description automatically generated">
            <a:extLst>
              <a:ext uri="{FF2B5EF4-FFF2-40B4-BE49-F238E27FC236}">
                <a16:creationId xmlns:a16="http://schemas.microsoft.com/office/drawing/2014/main" id="{A3119D2C-E0B0-F2E7-7D39-06773BADC61D}"/>
              </a:ext>
            </a:extLst>
          </p:cNvPr>
          <p:cNvPicPr>
            <a:picLocks noChangeAspect="1"/>
          </p:cNvPicPr>
          <p:nvPr/>
        </p:nvPicPr>
        <p:blipFill>
          <a:blip r:embed="rId12"/>
          <a:stretch>
            <a:fillRect/>
          </a:stretch>
        </p:blipFill>
        <p:spPr>
          <a:xfrm>
            <a:off x="13083871" y="13629636"/>
            <a:ext cx="9183757" cy="5778395"/>
          </a:xfrm>
          <a:prstGeom prst="rect">
            <a:avLst/>
          </a:prstGeom>
        </p:spPr>
      </p:pic>
      <p:pic>
        <p:nvPicPr>
          <p:cNvPr id="6" name="Picture 7" descr="Graphical user interface, application&#10;&#10;Description automatically generated">
            <a:extLst>
              <a:ext uri="{FF2B5EF4-FFF2-40B4-BE49-F238E27FC236}">
                <a16:creationId xmlns:a16="http://schemas.microsoft.com/office/drawing/2014/main" id="{50272B26-67BB-ABF2-BD6D-10E8B68102C8}"/>
              </a:ext>
            </a:extLst>
          </p:cNvPr>
          <p:cNvPicPr>
            <a:picLocks noChangeAspect="1"/>
          </p:cNvPicPr>
          <p:nvPr/>
        </p:nvPicPr>
        <p:blipFill>
          <a:blip r:embed="rId13"/>
          <a:stretch>
            <a:fillRect/>
          </a:stretch>
        </p:blipFill>
        <p:spPr>
          <a:xfrm>
            <a:off x="10014669" y="20259741"/>
            <a:ext cx="8722580" cy="3944213"/>
          </a:xfrm>
          <a:prstGeom prst="rect">
            <a:avLst/>
          </a:prstGeom>
        </p:spPr>
      </p:pic>
      <p:pic>
        <p:nvPicPr>
          <p:cNvPr id="8" name="Picture 8" descr="Graphical user interface, application, Word&#10;&#10;Description automatically generated">
            <a:extLst>
              <a:ext uri="{FF2B5EF4-FFF2-40B4-BE49-F238E27FC236}">
                <a16:creationId xmlns:a16="http://schemas.microsoft.com/office/drawing/2014/main" id="{1D749769-99C8-3C4B-181E-1272A92FA1D3}"/>
              </a:ext>
            </a:extLst>
          </p:cNvPr>
          <p:cNvPicPr>
            <a:picLocks noChangeAspect="1"/>
          </p:cNvPicPr>
          <p:nvPr/>
        </p:nvPicPr>
        <p:blipFill>
          <a:blip r:embed="rId14"/>
          <a:stretch>
            <a:fillRect/>
          </a:stretch>
        </p:blipFill>
        <p:spPr>
          <a:xfrm>
            <a:off x="10014669" y="24521641"/>
            <a:ext cx="8722580" cy="4262264"/>
          </a:xfrm>
          <a:prstGeom prst="rect">
            <a:avLst/>
          </a:prstGeom>
        </p:spPr>
      </p:pic>
      <p:pic>
        <p:nvPicPr>
          <p:cNvPr id="9" name="Picture 10" descr="Graphical user interface, application&#10;&#10;Description automatically generated">
            <a:extLst>
              <a:ext uri="{FF2B5EF4-FFF2-40B4-BE49-F238E27FC236}">
                <a16:creationId xmlns:a16="http://schemas.microsoft.com/office/drawing/2014/main" id="{E2C4C838-CE7B-0C88-8867-F140BCEC739C}"/>
              </a:ext>
            </a:extLst>
          </p:cNvPr>
          <p:cNvPicPr>
            <a:picLocks noChangeAspect="1"/>
          </p:cNvPicPr>
          <p:nvPr/>
        </p:nvPicPr>
        <p:blipFill>
          <a:blip r:embed="rId15"/>
          <a:stretch>
            <a:fillRect/>
          </a:stretch>
        </p:blipFill>
        <p:spPr>
          <a:xfrm>
            <a:off x="19651648" y="21287354"/>
            <a:ext cx="13048090" cy="5960053"/>
          </a:xfrm>
          <a:prstGeom prst="rect">
            <a:avLst/>
          </a:prstGeom>
        </p:spPr>
      </p:pic>
      <p:pic>
        <p:nvPicPr>
          <p:cNvPr id="4" name="Picture 4">
            <a:extLst>
              <a:ext uri="{FF2B5EF4-FFF2-40B4-BE49-F238E27FC236}">
                <a16:creationId xmlns:a16="http://schemas.microsoft.com/office/drawing/2014/main" id="{6169747B-769C-293B-CAA8-CCEDAD66DF4D}"/>
              </a:ext>
            </a:extLst>
          </p:cNvPr>
          <p:cNvPicPr>
            <a:picLocks noChangeAspect="1"/>
          </p:cNvPicPr>
          <p:nvPr/>
        </p:nvPicPr>
        <p:blipFill>
          <a:blip r:embed="rId16"/>
          <a:stretch>
            <a:fillRect/>
          </a:stretch>
        </p:blipFill>
        <p:spPr>
          <a:xfrm>
            <a:off x="41108779" y="3008276"/>
            <a:ext cx="2552700" cy="1685925"/>
          </a:xfrm>
          <a:prstGeom prst="rect">
            <a:avLst/>
          </a:prstGeom>
        </p:spPr>
      </p:pic>
      <p:pic>
        <p:nvPicPr>
          <p:cNvPr id="5" name="Picture 6" descr="Diagram&#10;&#10;Description automatically generated">
            <a:extLst>
              <a:ext uri="{FF2B5EF4-FFF2-40B4-BE49-F238E27FC236}">
                <a16:creationId xmlns:a16="http://schemas.microsoft.com/office/drawing/2014/main" id="{874967D2-404C-2B0B-851C-742D946CC2BF}"/>
              </a:ext>
            </a:extLst>
          </p:cNvPr>
          <p:cNvPicPr>
            <a:picLocks noChangeAspect="1"/>
          </p:cNvPicPr>
          <p:nvPr/>
        </p:nvPicPr>
        <p:blipFill>
          <a:blip r:embed="rId17"/>
          <a:stretch>
            <a:fillRect/>
          </a:stretch>
        </p:blipFill>
        <p:spPr>
          <a:xfrm>
            <a:off x="24289888" y="13615689"/>
            <a:ext cx="5497329" cy="6167901"/>
          </a:xfrm>
          <a:prstGeom prst="rect">
            <a:avLst/>
          </a:prstGeom>
        </p:spPr>
      </p:pic>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Custom</PresentationFormat>
  <Slides>1</Slides>
  <Notes>0</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Legion</dc:creator>
  <cp:revision>227</cp:revision>
  <dcterms:modified xsi:type="dcterms:W3CDTF">2022-07-22T18:40:51Z</dcterms:modified>
</cp:coreProperties>
</file>