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43891200" cy="329184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 roundtripDataSignature="AMtx7mh0S4KeXx8aL9hFUWRMyqK1Lb+xl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0A784C-A62D-4042-B236-0C848C91CD7F}" v="8" dt="2022-07-22T00:57:28.840"/>
    <p1510:client id="{2F926917-A0FF-4328-88FA-6CB1DA274CA7}" v="2" dt="2022-07-27T02:16:45.440"/>
    <p1510:client id="{43E910E5-5A75-46E4-8A77-720588B15969}" v="6" dt="2022-07-27T17:42:27.160"/>
    <p1510:client id="{948FB75E-21EB-46E2-BAF8-393E2D893AFD}" v="309" dt="2022-07-21T02:29:57.497"/>
    <p1510:client id="{A58214F7-1838-479E-AF61-CA4DD2E5E379}" v="481" dt="2022-07-22T01:01:43.562"/>
    <p1510:client id="{ACD51FCC-3861-4AA3-BEB6-3905A6AF5494}" v="17" dt="2022-07-21T02:32:37.3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customschemas.google.com/relationships/presentationmetadata" Target="metadata"/><Relationship Id="rId11" Type="http://schemas.microsoft.com/office/2016/11/relationships/changesInfo" Target="changesInfos/changesInfo1.xml"/><Relationship Id="rId10" Type="http://schemas.openxmlformats.org/officeDocument/2006/relationships/tableStyles" Target="tableStyles.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est User" providerId="Windows Live" clId="Web-{948FB75E-21EB-46E2-BAF8-393E2D893AFD}"/>
    <pc:docChg chg="modSld">
      <pc:chgData name="Guest User" userId="" providerId="Windows Live" clId="Web-{948FB75E-21EB-46E2-BAF8-393E2D893AFD}" dt="2022-07-21T02:29:57.497" v="179" actId="14100"/>
      <pc:docMkLst>
        <pc:docMk/>
      </pc:docMkLst>
      <pc:sldChg chg="addSp delSp modSp">
        <pc:chgData name="Guest User" userId="" providerId="Windows Live" clId="Web-{948FB75E-21EB-46E2-BAF8-393E2D893AFD}" dt="2022-07-21T02:29:57.497" v="179" actId="14100"/>
        <pc:sldMkLst>
          <pc:docMk/>
          <pc:sldMk cId="0" sldId="256"/>
        </pc:sldMkLst>
        <pc:spChg chg="mod">
          <ac:chgData name="Guest User" userId="" providerId="Windows Live" clId="Web-{948FB75E-21EB-46E2-BAF8-393E2D893AFD}" dt="2022-07-20T22:33:45.387" v="164" actId="20577"/>
          <ac:spMkLst>
            <pc:docMk/>
            <pc:sldMk cId="0" sldId="256"/>
            <ac:spMk id="69" creationId="{00000000-0000-0000-0000-000000000000}"/>
          </ac:spMkLst>
        </pc:spChg>
        <pc:spChg chg="mod">
          <ac:chgData name="Guest User" userId="" providerId="Windows Live" clId="Web-{948FB75E-21EB-46E2-BAF8-393E2D893AFD}" dt="2022-07-20T22:33:18.730" v="153" actId="20577"/>
          <ac:spMkLst>
            <pc:docMk/>
            <pc:sldMk cId="0" sldId="256"/>
            <ac:spMk id="87" creationId="{00000000-0000-0000-0000-000000000000}"/>
          </ac:spMkLst>
        </pc:spChg>
        <pc:picChg chg="add mod">
          <ac:chgData name="Guest User" userId="" providerId="Windows Live" clId="Web-{948FB75E-21EB-46E2-BAF8-393E2D893AFD}" dt="2022-07-21T02:29:53.403" v="177" actId="1076"/>
          <ac:picMkLst>
            <pc:docMk/>
            <pc:sldMk cId="0" sldId="256"/>
            <ac:picMk id="2" creationId="{C6CC788C-8D0C-6836-77B2-F6FE3927DD4A}"/>
          </ac:picMkLst>
        </pc:picChg>
        <pc:picChg chg="del">
          <ac:chgData name="Guest User" userId="" providerId="Windows Live" clId="Web-{948FB75E-21EB-46E2-BAF8-393E2D893AFD}" dt="2022-07-20T22:12:00.583" v="2"/>
          <ac:picMkLst>
            <pc:docMk/>
            <pc:sldMk cId="0" sldId="256"/>
            <ac:picMk id="3" creationId="{11B821D8-C396-427A-BA73-AB4F1FA68042}"/>
          </ac:picMkLst>
        </pc:picChg>
        <pc:picChg chg="add mod">
          <ac:chgData name="Guest User" userId="" providerId="Windows Live" clId="Web-{948FB75E-21EB-46E2-BAF8-393E2D893AFD}" dt="2022-07-21T02:29:57.497" v="179" actId="14100"/>
          <ac:picMkLst>
            <pc:docMk/>
            <pc:sldMk cId="0" sldId="256"/>
            <ac:picMk id="3" creationId="{45941D7E-47E1-DB07-442E-291304BC0A15}"/>
          </ac:picMkLst>
        </pc:picChg>
        <pc:picChg chg="del">
          <ac:chgData name="Guest User" userId="" providerId="Windows Live" clId="Web-{948FB75E-21EB-46E2-BAF8-393E2D893AFD}" dt="2022-07-20T22:12:02.505" v="3"/>
          <ac:picMkLst>
            <pc:docMk/>
            <pc:sldMk cId="0" sldId="256"/>
            <ac:picMk id="5" creationId="{1E44D63F-7255-4304-8D1F-CC6CEB0CE646}"/>
          </ac:picMkLst>
        </pc:picChg>
        <pc:picChg chg="del">
          <ac:chgData name="Guest User" userId="" providerId="Windows Live" clId="Web-{948FB75E-21EB-46E2-BAF8-393E2D893AFD}" dt="2022-07-20T22:12:04.755" v="4"/>
          <ac:picMkLst>
            <pc:docMk/>
            <pc:sldMk cId="0" sldId="256"/>
            <ac:picMk id="7" creationId="{2E9600FE-4EFA-4028-9D93-EEC3B61B5247}"/>
          </ac:picMkLst>
        </pc:picChg>
        <pc:picChg chg="del">
          <ac:chgData name="Guest User" userId="" providerId="Windows Live" clId="Web-{948FB75E-21EB-46E2-BAF8-393E2D893AFD}" dt="2022-07-20T22:11:56.583" v="0"/>
          <ac:picMkLst>
            <pc:docMk/>
            <pc:sldMk cId="0" sldId="256"/>
            <ac:picMk id="11" creationId="{5F54B911-39BA-49E6-96B0-6C47F75B9EB1}"/>
          </ac:picMkLst>
        </pc:picChg>
        <pc:picChg chg="del">
          <ac:chgData name="Guest User" userId="" providerId="Windows Live" clId="Web-{948FB75E-21EB-46E2-BAF8-393E2D893AFD}" dt="2022-07-20T22:11:58.349" v="1"/>
          <ac:picMkLst>
            <pc:docMk/>
            <pc:sldMk cId="0" sldId="256"/>
            <ac:picMk id="13" creationId="{438B8D91-9DA0-4498-8C41-DCA1667C92E5}"/>
          </ac:picMkLst>
        </pc:picChg>
        <pc:picChg chg="mod">
          <ac:chgData name="Guest User" userId="" providerId="Windows Live" clId="Web-{948FB75E-21EB-46E2-BAF8-393E2D893AFD}" dt="2022-07-20T22:12:17.084" v="6" actId="1076"/>
          <ac:picMkLst>
            <pc:docMk/>
            <pc:sldMk cId="0" sldId="256"/>
            <ac:picMk id="45" creationId="{D15EE6B6-E564-4415-9E0C-30FE173696DA}"/>
          </ac:picMkLst>
        </pc:picChg>
        <pc:picChg chg="mod">
          <ac:chgData name="Guest User" userId="" providerId="Windows Live" clId="Web-{948FB75E-21EB-46E2-BAF8-393E2D893AFD}" dt="2022-07-20T22:33:48.544" v="165" actId="1076"/>
          <ac:picMkLst>
            <pc:docMk/>
            <pc:sldMk cId="0" sldId="256"/>
            <ac:picMk id="88" creationId="{00000000-0000-0000-0000-000000000000}"/>
          </ac:picMkLst>
        </pc:picChg>
      </pc:sldChg>
    </pc:docChg>
  </pc:docChgLst>
  <pc:docChgLst>
    <pc:chgData name="Guest User" providerId="Windows Live" clId="Web-{A58214F7-1838-479E-AF61-CA4DD2E5E379}"/>
    <pc:docChg chg="modSld">
      <pc:chgData name="Guest User" userId="" providerId="Windows Live" clId="Web-{A58214F7-1838-479E-AF61-CA4DD2E5E379}" dt="2022-07-22T01:01:43.562" v="262" actId="1076"/>
      <pc:docMkLst>
        <pc:docMk/>
      </pc:docMkLst>
      <pc:sldChg chg="addSp delSp modSp">
        <pc:chgData name="Guest User" userId="" providerId="Windows Live" clId="Web-{A58214F7-1838-479E-AF61-CA4DD2E5E379}" dt="2022-07-22T01:01:43.562" v="262" actId="1076"/>
        <pc:sldMkLst>
          <pc:docMk/>
          <pc:sldMk cId="0" sldId="256"/>
        </pc:sldMkLst>
        <pc:spChg chg="mod">
          <ac:chgData name="Guest User" userId="" providerId="Windows Live" clId="Web-{A58214F7-1838-479E-AF61-CA4DD2E5E379}" dt="2022-07-22T00:33:30.676" v="203" actId="1076"/>
          <ac:spMkLst>
            <pc:docMk/>
            <pc:sldMk cId="0" sldId="256"/>
            <ac:spMk id="75" creationId="{00000000-0000-0000-0000-000000000000}"/>
          </ac:spMkLst>
        </pc:spChg>
        <pc:spChg chg="mod">
          <ac:chgData name="Guest User" userId="" providerId="Windows Live" clId="Web-{A58214F7-1838-479E-AF61-CA4DD2E5E379}" dt="2022-07-22T00:48:27.902" v="256" actId="20577"/>
          <ac:spMkLst>
            <pc:docMk/>
            <pc:sldMk cId="0" sldId="256"/>
            <ac:spMk id="90" creationId="{00000000-0000-0000-0000-000000000000}"/>
          </ac:spMkLst>
        </pc:spChg>
        <pc:spChg chg="mod">
          <ac:chgData name="Guest User" userId="" providerId="Windows Live" clId="Web-{A58214F7-1838-479E-AF61-CA4DD2E5E379}" dt="2022-07-22T00:28:41.779" v="133" actId="20577"/>
          <ac:spMkLst>
            <pc:docMk/>
            <pc:sldMk cId="0" sldId="256"/>
            <ac:spMk id="91" creationId="{00000000-0000-0000-0000-000000000000}"/>
          </ac:spMkLst>
        </pc:spChg>
        <pc:spChg chg="mod">
          <ac:chgData name="Guest User" userId="" providerId="Windows Live" clId="Web-{A58214F7-1838-479E-AF61-CA4DD2E5E379}" dt="2022-07-22T00:06:39.387" v="31" actId="20577"/>
          <ac:spMkLst>
            <pc:docMk/>
            <pc:sldMk cId="0" sldId="256"/>
            <ac:spMk id="92" creationId="{00000000-0000-0000-0000-000000000000}"/>
          </ac:spMkLst>
        </pc:spChg>
        <pc:spChg chg="mod">
          <ac:chgData name="Guest User" userId="" providerId="Windows Live" clId="Web-{A58214F7-1838-479E-AF61-CA4DD2E5E379}" dt="2022-07-22T00:33:33.286" v="204" actId="1076"/>
          <ac:spMkLst>
            <pc:docMk/>
            <pc:sldMk cId="0" sldId="256"/>
            <ac:spMk id="93" creationId="{00000000-0000-0000-0000-000000000000}"/>
          </ac:spMkLst>
        </pc:spChg>
        <pc:spChg chg="mod">
          <ac:chgData name="Guest User" userId="" providerId="Windows Live" clId="Web-{A58214F7-1838-479E-AF61-CA4DD2E5E379}" dt="2022-07-22T00:48:25.120" v="238" actId="20577"/>
          <ac:spMkLst>
            <pc:docMk/>
            <pc:sldMk cId="0" sldId="256"/>
            <ac:spMk id="94" creationId="{00000000-0000-0000-0000-000000000000}"/>
          </ac:spMkLst>
        </pc:spChg>
        <pc:picChg chg="mod">
          <ac:chgData name="Guest User" userId="" providerId="Windows Live" clId="Web-{A58214F7-1838-479E-AF61-CA4DD2E5E379}" dt="2022-07-22T00:48:40.042" v="258" actId="1076"/>
          <ac:picMkLst>
            <pc:docMk/>
            <pc:sldMk cId="0" sldId="256"/>
            <ac:picMk id="3" creationId="{45941D7E-47E1-DB07-442E-291304BC0A15}"/>
          </ac:picMkLst>
        </pc:picChg>
        <pc:picChg chg="mod">
          <ac:chgData name="Guest User" userId="" providerId="Windows Live" clId="Web-{A58214F7-1838-479E-AF61-CA4DD2E5E379}" dt="2022-07-22T00:29:12.248" v="135" actId="1076"/>
          <ac:picMkLst>
            <pc:docMk/>
            <pc:sldMk cId="0" sldId="256"/>
            <ac:picMk id="4" creationId="{66F42302-8F97-0CF8-1122-CC4462B33B9F}"/>
          </ac:picMkLst>
        </pc:picChg>
        <pc:picChg chg="add mod">
          <ac:chgData name="Guest User" userId="" providerId="Windows Live" clId="Web-{A58214F7-1838-479E-AF61-CA4DD2E5E379}" dt="2022-07-22T01:01:43.562" v="262" actId="1076"/>
          <ac:picMkLst>
            <pc:docMk/>
            <pc:sldMk cId="0" sldId="256"/>
            <ac:picMk id="5" creationId="{4B64498E-6282-D637-C359-0E56F5A700A1}"/>
          </ac:picMkLst>
        </pc:picChg>
        <pc:picChg chg="add del mod">
          <ac:chgData name="Guest User" userId="" providerId="Windows Live" clId="Web-{A58214F7-1838-479E-AF61-CA4DD2E5E379}" dt="2022-07-22T01:00:30.904" v="259"/>
          <ac:picMkLst>
            <pc:docMk/>
            <pc:sldMk cId="0" sldId="256"/>
            <ac:picMk id="6" creationId="{DD4943CB-5450-40BF-0A68-C52490196FA0}"/>
          </ac:picMkLst>
        </pc:picChg>
        <pc:picChg chg="add mod">
          <ac:chgData name="Guest User" userId="" providerId="Windows Live" clId="Web-{A58214F7-1838-479E-AF61-CA4DD2E5E379}" dt="2022-07-22T01:01:39.702" v="261" actId="1076"/>
          <ac:picMkLst>
            <pc:docMk/>
            <pc:sldMk cId="0" sldId="256"/>
            <ac:picMk id="7" creationId="{F319D374-BE8C-FE49-06CE-0898532805BE}"/>
          </ac:picMkLst>
        </pc:picChg>
        <pc:picChg chg="del">
          <ac:chgData name="Guest User" userId="" providerId="Windows Live" clId="Web-{A58214F7-1838-479E-AF61-CA4DD2E5E379}" dt="2022-07-22T00:00:13.424" v="0"/>
          <ac:picMkLst>
            <pc:docMk/>
            <pc:sldMk cId="0" sldId="256"/>
            <ac:picMk id="85" creationId="{00000000-0000-0000-0000-000000000000}"/>
          </ac:picMkLst>
        </pc:picChg>
      </pc:sldChg>
    </pc:docChg>
  </pc:docChgLst>
  <pc:docChgLst>
    <pc:chgData name="Ernesto Rodriguez" userId="ae6227273148a02f" providerId="Windows Live" clId="Web-{2F926917-A0FF-4328-88FA-6CB1DA274CA7}"/>
    <pc:docChg chg="modSld">
      <pc:chgData name="Ernesto Rodriguez" userId="ae6227273148a02f" providerId="Windows Live" clId="Web-{2F926917-A0FF-4328-88FA-6CB1DA274CA7}" dt="2022-07-27T02:16:45.440" v="1" actId="1076"/>
      <pc:docMkLst>
        <pc:docMk/>
      </pc:docMkLst>
      <pc:sldChg chg="modSp">
        <pc:chgData name="Ernesto Rodriguez" userId="ae6227273148a02f" providerId="Windows Live" clId="Web-{2F926917-A0FF-4328-88FA-6CB1DA274CA7}" dt="2022-07-27T02:16:45.440" v="1" actId="1076"/>
        <pc:sldMkLst>
          <pc:docMk/>
          <pc:sldMk cId="0" sldId="256"/>
        </pc:sldMkLst>
        <pc:spChg chg="mod">
          <ac:chgData name="Ernesto Rodriguez" userId="ae6227273148a02f" providerId="Windows Live" clId="Web-{2F926917-A0FF-4328-88FA-6CB1DA274CA7}" dt="2022-07-27T02:16:45.440" v="1" actId="1076"/>
          <ac:spMkLst>
            <pc:docMk/>
            <pc:sldMk cId="0" sldId="256"/>
            <ac:spMk id="92" creationId="{00000000-0000-0000-0000-000000000000}"/>
          </ac:spMkLst>
        </pc:spChg>
      </pc:sldChg>
    </pc:docChg>
  </pc:docChgLst>
  <pc:docChgLst>
    <pc:chgData name="Vladimir Chavez" userId="eaf4f0b9d3a0853d" providerId="Windows Live" clId="Web-{200A784C-A62D-4042-B236-0C848C91CD7F}"/>
    <pc:docChg chg="modSld">
      <pc:chgData name="Vladimir Chavez" userId="eaf4f0b9d3a0853d" providerId="Windows Live" clId="Web-{200A784C-A62D-4042-B236-0C848C91CD7F}" dt="2022-07-22T00:57:28.840" v="7" actId="1076"/>
      <pc:docMkLst>
        <pc:docMk/>
      </pc:docMkLst>
      <pc:sldChg chg="modSp">
        <pc:chgData name="Vladimir Chavez" userId="eaf4f0b9d3a0853d" providerId="Windows Live" clId="Web-{200A784C-A62D-4042-B236-0C848C91CD7F}" dt="2022-07-22T00:57:28.840" v="7" actId="1076"/>
        <pc:sldMkLst>
          <pc:docMk/>
          <pc:sldMk cId="0" sldId="256"/>
        </pc:sldMkLst>
        <pc:picChg chg="mod">
          <ac:chgData name="Vladimir Chavez" userId="eaf4f0b9d3a0853d" providerId="Windows Live" clId="Web-{200A784C-A62D-4042-B236-0C848C91CD7F}" dt="2022-07-22T00:57:28.840" v="7" actId="1076"/>
          <ac:picMkLst>
            <pc:docMk/>
            <pc:sldMk cId="0" sldId="256"/>
            <ac:picMk id="3" creationId="{45941D7E-47E1-DB07-442E-291304BC0A15}"/>
          </ac:picMkLst>
        </pc:picChg>
      </pc:sldChg>
    </pc:docChg>
  </pc:docChgLst>
  <pc:docChgLst>
    <pc:chgData name="Guest User" userId="d266ab6a70e9f35b" providerId="Windows Live" clId="Web-{43E910E5-5A75-46E4-8A77-720588B15969}"/>
    <pc:docChg chg="modSld">
      <pc:chgData name="Guest User" userId="d266ab6a70e9f35b" providerId="Windows Live" clId="Web-{43E910E5-5A75-46E4-8A77-720588B15969}" dt="2022-07-27T17:42:27.160" v="5" actId="14100"/>
      <pc:docMkLst>
        <pc:docMk/>
      </pc:docMkLst>
      <pc:sldChg chg="modSp">
        <pc:chgData name="Guest User" userId="d266ab6a70e9f35b" providerId="Windows Live" clId="Web-{43E910E5-5A75-46E4-8A77-720588B15969}" dt="2022-07-27T17:42:27.160" v="5" actId="14100"/>
        <pc:sldMkLst>
          <pc:docMk/>
          <pc:sldMk cId="0" sldId="256"/>
        </pc:sldMkLst>
        <pc:picChg chg="mod">
          <ac:chgData name="Guest User" userId="d266ab6a70e9f35b" providerId="Windows Live" clId="Web-{43E910E5-5A75-46E4-8A77-720588B15969}" dt="2022-07-27T17:42:27.160" v="5" actId="14100"/>
          <ac:picMkLst>
            <pc:docMk/>
            <pc:sldMk cId="0" sldId="256"/>
            <ac:picMk id="45" creationId="{D15EE6B6-E564-4415-9E0C-30FE173696DA}"/>
          </ac:picMkLst>
        </pc:picChg>
      </pc:sldChg>
    </pc:docChg>
  </pc:docChgLst>
  <pc:docChgLst>
    <pc:chgData name="Guest User" providerId="Windows Live" clId="Web-{ACD51FCC-3861-4AA3-BEB6-3905A6AF5494}"/>
    <pc:docChg chg="modSld">
      <pc:chgData name="Guest User" userId="" providerId="Windows Live" clId="Web-{ACD51FCC-3861-4AA3-BEB6-3905A6AF5494}" dt="2022-07-21T02:32:36.013" v="7" actId="20577"/>
      <pc:docMkLst>
        <pc:docMk/>
      </pc:docMkLst>
      <pc:sldChg chg="addSp modSp">
        <pc:chgData name="Guest User" userId="" providerId="Windows Live" clId="Web-{ACD51FCC-3861-4AA3-BEB6-3905A6AF5494}" dt="2022-07-21T02:32:36.013" v="7" actId="20577"/>
        <pc:sldMkLst>
          <pc:docMk/>
          <pc:sldMk cId="0" sldId="256"/>
        </pc:sldMkLst>
        <pc:spChg chg="mod">
          <ac:chgData name="Guest User" userId="" providerId="Windows Live" clId="Web-{ACD51FCC-3861-4AA3-BEB6-3905A6AF5494}" dt="2022-07-21T02:32:24.356" v="5" actId="20577"/>
          <ac:spMkLst>
            <pc:docMk/>
            <pc:sldMk cId="0" sldId="256"/>
            <ac:spMk id="90" creationId="{00000000-0000-0000-0000-000000000000}"/>
          </ac:spMkLst>
        </pc:spChg>
        <pc:spChg chg="mod">
          <ac:chgData name="Guest User" userId="" providerId="Windows Live" clId="Web-{ACD51FCC-3861-4AA3-BEB6-3905A6AF5494}" dt="2022-07-21T02:32:20.043" v="4" actId="20577"/>
          <ac:spMkLst>
            <pc:docMk/>
            <pc:sldMk cId="0" sldId="256"/>
            <ac:spMk id="91" creationId="{00000000-0000-0000-0000-000000000000}"/>
          </ac:spMkLst>
        </pc:spChg>
        <pc:spChg chg="mod">
          <ac:chgData name="Guest User" userId="" providerId="Windows Live" clId="Web-{ACD51FCC-3861-4AA3-BEB6-3905A6AF5494}" dt="2022-07-21T02:32:30.262" v="6" actId="20577"/>
          <ac:spMkLst>
            <pc:docMk/>
            <pc:sldMk cId="0" sldId="256"/>
            <ac:spMk id="93" creationId="{00000000-0000-0000-0000-000000000000}"/>
          </ac:spMkLst>
        </pc:spChg>
        <pc:spChg chg="mod">
          <ac:chgData name="Guest User" userId="" providerId="Windows Live" clId="Web-{ACD51FCC-3861-4AA3-BEB6-3905A6AF5494}" dt="2022-07-21T02:32:36.013" v="7" actId="20577"/>
          <ac:spMkLst>
            <pc:docMk/>
            <pc:sldMk cId="0" sldId="256"/>
            <ac:spMk id="94" creationId="{00000000-0000-0000-0000-000000000000}"/>
          </ac:spMkLst>
        </pc:spChg>
        <pc:picChg chg="add mod">
          <ac:chgData name="Guest User" userId="" providerId="Windows Live" clId="Web-{ACD51FCC-3861-4AA3-BEB6-3905A6AF5494}" dt="2022-07-21T02:32:12.246" v="3" actId="1076"/>
          <ac:picMkLst>
            <pc:docMk/>
            <pc:sldMk cId="0" sldId="256"/>
            <ac:picMk id="4" creationId="{66F42302-8F97-0CF8-1122-CC4462B33B9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5" name="Google Shape;65;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2_Blank4" type="tx">
  <p:cSld name="TITLE_AND_BODY">
    <p:bg>
      <p:bgPr>
        <a:solidFill>
          <a:srgbClr val="F2F2F2"/>
        </a:solidFill>
        <a:effectLst/>
      </p:bgPr>
    </p:bg>
    <p:spTree>
      <p:nvGrpSpPr>
        <p:cNvPr id="1" name="Shape 16"/>
        <p:cNvGrpSpPr/>
        <p:nvPr/>
      </p:nvGrpSpPr>
      <p:grpSpPr>
        <a:xfrm>
          <a:off x="0" y="0"/>
          <a:ext cx="0" cy="0"/>
          <a:chOff x="0" y="0"/>
          <a:chExt cx="0" cy="0"/>
        </a:xfrm>
      </p:grpSpPr>
      <p:pic>
        <p:nvPicPr>
          <p:cNvPr id="17" name="Google Shape;17;p3" descr="Content Placeholder 4"/>
          <p:cNvPicPr preferRelativeResize="0"/>
          <p:nvPr/>
        </p:nvPicPr>
        <p:blipFill rotWithShape="1">
          <a:blip r:embed="rId2">
            <a:alphaModFix/>
          </a:blip>
          <a:srcRect/>
          <a:stretch/>
        </p:blipFill>
        <p:spPr>
          <a:xfrm>
            <a:off x="994220" y="30227619"/>
            <a:ext cx="2651532" cy="2276857"/>
          </a:xfrm>
          <a:prstGeom prst="rect">
            <a:avLst/>
          </a:prstGeom>
          <a:noFill/>
          <a:ln>
            <a:noFill/>
          </a:ln>
        </p:spPr>
      </p:pic>
      <p:sp>
        <p:nvSpPr>
          <p:cNvPr id="18" name="Google Shape;18;p3"/>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19" name="Google Shape;19;p3"/>
          <p:cNvSpPr/>
          <p:nvPr/>
        </p:nvSpPr>
        <p:spPr>
          <a:xfrm>
            <a:off x="0" y="29233913"/>
            <a:ext cx="43891199" cy="395022"/>
          </a:xfrm>
          <a:prstGeom prst="rect">
            <a:avLst/>
          </a:prstGeom>
          <a:solidFill>
            <a:srgbClr val="081E3F"/>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6400"/>
              <a:buFont typeface="Arial"/>
              <a:buNone/>
            </a:pPr>
            <a:endParaRPr sz="6400" b="0" i="0" u="none" strike="noStrike" cap="none">
              <a:solidFill>
                <a:srgbClr val="FFFFFF"/>
              </a:solidFill>
              <a:latin typeface="Arial"/>
              <a:ea typeface="Arial"/>
              <a:cs typeface="Arial"/>
              <a:sym typeface="Arial"/>
            </a:endParaRPr>
          </a:p>
        </p:txBody>
      </p:sp>
      <p:sp>
        <p:nvSpPr>
          <p:cNvPr id="20" name="Google Shape;20;p3"/>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6_Title and Content">
  <p:cSld name="6_Title and Content">
    <p:spTree>
      <p:nvGrpSpPr>
        <p:cNvPr id="1" name="Shape 21"/>
        <p:cNvGrpSpPr/>
        <p:nvPr/>
      </p:nvGrpSpPr>
      <p:grpSpPr>
        <a:xfrm>
          <a:off x="0" y="0"/>
          <a:ext cx="0" cy="0"/>
          <a:chOff x="0" y="0"/>
          <a:chExt cx="0" cy="0"/>
        </a:xfrm>
      </p:grpSpPr>
      <p:sp>
        <p:nvSpPr>
          <p:cNvPr id="22" name="Google Shape;22;p4"/>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1_Two Content">
  <p:cSld name="1_Two Content">
    <p:spTree>
      <p:nvGrpSpPr>
        <p:cNvPr id="1" name="Shape 23"/>
        <p:cNvGrpSpPr/>
        <p:nvPr/>
      </p:nvGrpSpPr>
      <p:grpSpPr>
        <a:xfrm>
          <a:off x="0" y="0"/>
          <a:ext cx="0" cy="0"/>
          <a:chOff x="0" y="0"/>
          <a:chExt cx="0" cy="0"/>
        </a:xfrm>
      </p:grpSpPr>
      <p:pic>
        <p:nvPicPr>
          <p:cNvPr id="24" name="Google Shape;24;p5" descr="Picture 16"/>
          <p:cNvPicPr preferRelativeResize="0"/>
          <p:nvPr/>
        </p:nvPicPr>
        <p:blipFill rotWithShape="1">
          <a:blip r:embed="rId2">
            <a:alphaModFix/>
          </a:blip>
          <a:srcRect l="13750" b="14609"/>
          <a:stretch/>
        </p:blipFill>
        <p:spPr>
          <a:xfrm>
            <a:off x="6035227" y="6"/>
            <a:ext cx="37855972" cy="32918395"/>
          </a:xfrm>
          <a:prstGeom prst="rect">
            <a:avLst/>
          </a:prstGeom>
          <a:noFill/>
          <a:ln>
            <a:noFill/>
          </a:ln>
        </p:spPr>
      </p:pic>
      <p:sp>
        <p:nvSpPr>
          <p:cNvPr id="25" name="Google Shape;25;p5"/>
          <p:cNvSpPr/>
          <p:nvPr/>
        </p:nvSpPr>
        <p:spPr>
          <a:xfrm rot="5400000" flipH="1">
            <a:off x="-10621488" y="16261689"/>
            <a:ext cx="32918401" cy="395022"/>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nvGrpSpPr>
          <p:cNvPr id="26" name="Google Shape;26;p5"/>
          <p:cNvGrpSpPr/>
          <p:nvPr/>
        </p:nvGrpSpPr>
        <p:grpSpPr>
          <a:xfrm>
            <a:off x="41216985" y="1016366"/>
            <a:ext cx="1881298" cy="2545857"/>
            <a:chOff x="-2" y="2"/>
            <a:chExt cx="1881297" cy="2545856"/>
          </a:xfrm>
        </p:grpSpPr>
        <p:sp>
          <p:nvSpPr>
            <p:cNvPr id="27" name="Google Shape;27;p5"/>
            <p:cNvSpPr/>
            <p:nvPr/>
          </p:nvSpPr>
          <p:spPr>
            <a:xfrm rot="5400000">
              <a:off x="670413" y="-670413"/>
              <a:ext cx="540466" cy="188129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sp>
          <p:nvSpPr>
            <p:cNvPr id="28" name="Google Shape;28;p5"/>
            <p:cNvSpPr/>
            <p:nvPr/>
          </p:nvSpPr>
          <p:spPr>
            <a:xfrm>
              <a:off x="1475945" y="523329"/>
              <a:ext cx="405350" cy="2022529"/>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pic>
        <p:nvPicPr>
          <p:cNvPr id="29" name="Google Shape;29;p5" descr="Content Placeholder 4"/>
          <p:cNvPicPr preferRelativeResize="0"/>
          <p:nvPr/>
        </p:nvPicPr>
        <p:blipFill rotWithShape="1">
          <a:blip r:embed="rId3">
            <a:alphaModFix/>
          </a:blip>
          <a:srcRect/>
          <a:stretch/>
        </p:blipFill>
        <p:spPr>
          <a:xfrm>
            <a:off x="1097308" y="29227769"/>
            <a:ext cx="3641448" cy="3126895"/>
          </a:xfrm>
          <a:prstGeom prst="rect">
            <a:avLst/>
          </a:prstGeom>
          <a:noFill/>
          <a:ln>
            <a:noFill/>
          </a:ln>
        </p:spPr>
      </p:pic>
      <p:sp>
        <p:nvSpPr>
          <p:cNvPr id="30" name="Google Shape;30;p5"/>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31" name="Google Shape;31;p5"/>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5_Title and Content">
  <p:cSld name="5_Title and Content">
    <p:spTree>
      <p:nvGrpSpPr>
        <p:cNvPr id="1" name="Shape 32"/>
        <p:cNvGrpSpPr/>
        <p:nvPr/>
      </p:nvGrpSpPr>
      <p:grpSpPr>
        <a:xfrm>
          <a:off x="0" y="0"/>
          <a:ext cx="0" cy="0"/>
          <a:chOff x="0" y="0"/>
          <a:chExt cx="0" cy="0"/>
        </a:xfrm>
      </p:grpSpPr>
      <p:pic>
        <p:nvPicPr>
          <p:cNvPr id="33" name="Google Shape;33;p6" descr="Picture 11"/>
          <p:cNvPicPr preferRelativeResize="0"/>
          <p:nvPr/>
        </p:nvPicPr>
        <p:blipFill rotWithShape="1">
          <a:blip r:embed="rId2">
            <a:alphaModFix/>
          </a:blip>
          <a:srcRect l="13750" b="14609"/>
          <a:stretch/>
        </p:blipFill>
        <p:spPr>
          <a:xfrm>
            <a:off x="6035227" y="6"/>
            <a:ext cx="37855972" cy="32918395"/>
          </a:xfrm>
          <a:prstGeom prst="rect">
            <a:avLst/>
          </a:prstGeom>
          <a:noFill/>
          <a:ln>
            <a:noFill/>
          </a:ln>
        </p:spPr>
      </p:pic>
      <p:sp>
        <p:nvSpPr>
          <p:cNvPr id="34" name="Google Shape;34;p6"/>
          <p:cNvSpPr/>
          <p:nvPr/>
        </p:nvSpPr>
        <p:spPr>
          <a:xfrm rot="-5400000">
            <a:off x="-10588061" y="16261692"/>
            <a:ext cx="32918412" cy="395022"/>
          </a:xfrm>
          <a:prstGeom prst="rect">
            <a:avLst/>
          </a:prstGeom>
          <a:gradFill>
            <a:gsLst>
              <a:gs pos="0">
                <a:srgbClr val="D92D8A"/>
              </a:gs>
              <a:gs pos="64000">
                <a:srgbClr val="F8C93E"/>
              </a:gs>
              <a:gs pos="100000">
                <a:srgbClr val="F8C93E"/>
              </a:gs>
            </a:gsLst>
            <a:lin ang="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nvGrpSpPr>
          <p:cNvPr id="35" name="Google Shape;35;p6"/>
          <p:cNvGrpSpPr/>
          <p:nvPr/>
        </p:nvGrpSpPr>
        <p:grpSpPr>
          <a:xfrm>
            <a:off x="41218359" y="992178"/>
            <a:ext cx="1881297" cy="2545856"/>
            <a:chOff x="-1" y="0"/>
            <a:chExt cx="1881296" cy="2545853"/>
          </a:xfrm>
        </p:grpSpPr>
        <p:sp>
          <p:nvSpPr>
            <p:cNvPr id="36" name="Google Shape;36;p6"/>
            <p:cNvSpPr/>
            <p:nvPr/>
          </p:nvSpPr>
          <p:spPr>
            <a:xfrm rot="5400000">
              <a:off x="670414" y="-670415"/>
              <a:ext cx="540467" cy="188129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sp>
          <p:nvSpPr>
            <p:cNvPr id="37" name="Google Shape;37;p6"/>
            <p:cNvSpPr/>
            <p:nvPr/>
          </p:nvSpPr>
          <p:spPr>
            <a:xfrm>
              <a:off x="1475945" y="523330"/>
              <a:ext cx="405350" cy="2022523"/>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pic>
        <p:nvPicPr>
          <p:cNvPr id="38" name="Google Shape;38;p6" descr="Content Placeholder 4"/>
          <p:cNvPicPr preferRelativeResize="0"/>
          <p:nvPr/>
        </p:nvPicPr>
        <p:blipFill rotWithShape="1">
          <a:blip r:embed="rId3">
            <a:alphaModFix/>
          </a:blip>
          <a:srcRect/>
          <a:stretch/>
        </p:blipFill>
        <p:spPr>
          <a:xfrm>
            <a:off x="1097308" y="29227769"/>
            <a:ext cx="3641448" cy="3126895"/>
          </a:xfrm>
          <a:prstGeom prst="rect">
            <a:avLst/>
          </a:prstGeom>
          <a:noFill/>
          <a:ln>
            <a:noFill/>
          </a:ln>
        </p:spPr>
      </p:pic>
      <p:sp>
        <p:nvSpPr>
          <p:cNvPr id="39" name="Google Shape;39;p6"/>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40" name="Google Shape;40;p6"/>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2_Title and Content">
  <p:cSld name="2_Title and Content">
    <p:spTree>
      <p:nvGrpSpPr>
        <p:cNvPr id="1" name="Shape 41"/>
        <p:cNvGrpSpPr/>
        <p:nvPr/>
      </p:nvGrpSpPr>
      <p:grpSpPr>
        <a:xfrm>
          <a:off x="0" y="0"/>
          <a:ext cx="0" cy="0"/>
          <a:chOff x="0" y="0"/>
          <a:chExt cx="0" cy="0"/>
        </a:xfrm>
      </p:grpSpPr>
      <p:pic>
        <p:nvPicPr>
          <p:cNvPr id="42" name="Google Shape;42;p7" descr="Picture 7"/>
          <p:cNvPicPr preferRelativeResize="0"/>
          <p:nvPr/>
        </p:nvPicPr>
        <p:blipFill rotWithShape="1">
          <a:blip r:embed="rId2">
            <a:alphaModFix/>
          </a:blip>
          <a:srcRect r="88418" b="15701"/>
          <a:stretch/>
        </p:blipFill>
        <p:spPr>
          <a:xfrm>
            <a:off x="-1" y="0"/>
            <a:ext cx="5618096" cy="32918402"/>
          </a:xfrm>
          <a:prstGeom prst="rect">
            <a:avLst/>
          </a:prstGeom>
          <a:noFill/>
          <a:ln>
            <a:noFill/>
          </a:ln>
        </p:spPr>
      </p:pic>
      <p:sp>
        <p:nvSpPr>
          <p:cNvPr id="43" name="Google Shape;43;p7"/>
          <p:cNvSpPr/>
          <p:nvPr/>
        </p:nvSpPr>
        <p:spPr>
          <a:xfrm rot="5400000" flipH="1">
            <a:off x="-10665973" y="16261689"/>
            <a:ext cx="32918401" cy="395022"/>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nvGrpSpPr>
          <p:cNvPr id="44" name="Google Shape;44;p7"/>
          <p:cNvGrpSpPr/>
          <p:nvPr/>
        </p:nvGrpSpPr>
        <p:grpSpPr>
          <a:xfrm>
            <a:off x="41216985" y="1016366"/>
            <a:ext cx="1881298" cy="2545857"/>
            <a:chOff x="-2" y="2"/>
            <a:chExt cx="1881297" cy="2545856"/>
          </a:xfrm>
        </p:grpSpPr>
        <p:sp>
          <p:nvSpPr>
            <p:cNvPr id="45" name="Google Shape;45;p7"/>
            <p:cNvSpPr/>
            <p:nvPr/>
          </p:nvSpPr>
          <p:spPr>
            <a:xfrm rot="5400000">
              <a:off x="670413" y="-670413"/>
              <a:ext cx="540466" cy="188129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sp>
          <p:nvSpPr>
            <p:cNvPr id="46" name="Google Shape;46;p7"/>
            <p:cNvSpPr/>
            <p:nvPr/>
          </p:nvSpPr>
          <p:spPr>
            <a:xfrm>
              <a:off x="1475945" y="523329"/>
              <a:ext cx="405350" cy="2022529"/>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pic>
        <p:nvPicPr>
          <p:cNvPr id="47" name="Google Shape;47;p7" descr="Picture 1"/>
          <p:cNvPicPr preferRelativeResize="0"/>
          <p:nvPr/>
        </p:nvPicPr>
        <p:blipFill rotWithShape="1">
          <a:blip r:embed="rId3">
            <a:alphaModFix/>
          </a:blip>
          <a:srcRect/>
          <a:stretch/>
        </p:blipFill>
        <p:spPr>
          <a:xfrm>
            <a:off x="955097" y="28947038"/>
            <a:ext cx="3641446" cy="3126895"/>
          </a:xfrm>
          <a:prstGeom prst="rect">
            <a:avLst/>
          </a:prstGeom>
          <a:noFill/>
          <a:ln>
            <a:noFill/>
          </a:ln>
        </p:spPr>
      </p:pic>
      <p:sp>
        <p:nvSpPr>
          <p:cNvPr id="48" name="Google Shape;48;p7"/>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49" name="Google Shape;49;p7"/>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Slide">
  <p:cSld name="Title Slide">
    <p:bg>
      <p:bgPr>
        <a:blipFill>
          <a:blip r:embed="rId2">
            <a:alphaModFix/>
          </a:blip>
          <a:stretch>
            <a:fillRect/>
          </a:stretch>
        </a:blipFill>
        <a:effectLst/>
      </p:bgPr>
    </p:bg>
    <p:spTree>
      <p:nvGrpSpPr>
        <p:cNvPr id="1" name="Shape 50"/>
        <p:cNvGrpSpPr/>
        <p:nvPr/>
      </p:nvGrpSpPr>
      <p:grpSpPr>
        <a:xfrm>
          <a:off x="0" y="0"/>
          <a:ext cx="0" cy="0"/>
          <a:chOff x="0" y="0"/>
          <a:chExt cx="0" cy="0"/>
        </a:xfrm>
      </p:grpSpPr>
      <p:pic>
        <p:nvPicPr>
          <p:cNvPr id="51" name="Google Shape;51;p8" descr="Picture 6"/>
          <p:cNvPicPr preferRelativeResize="0"/>
          <p:nvPr/>
        </p:nvPicPr>
        <p:blipFill rotWithShape="1">
          <a:blip r:embed="rId3">
            <a:alphaModFix/>
          </a:blip>
          <a:srcRect/>
          <a:stretch/>
        </p:blipFill>
        <p:spPr>
          <a:xfrm>
            <a:off x="1196797" y="1016275"/>
            <a:ext cx="3641446" cy="3126895"/>
          </a:xfrm>
          <a:prstGeom prst="rect">
            <a:avLst/>
          </a:prstGeom>
          <a:noFill/>
          <a:ln>
            <a:noFill/>
          </a:ln>
        </p:spPr>
      </p:pic>
      <p:sp>
        <p:nvSpPr>
          <p:cNvPr id="52" name="Google Shape;52;p8"/>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53" name="Google Shape;53;p8"/>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1_Blank4">
  <p:cSld name="1_Blank4">
    <p:bg>
      <p:bgPr>
        <a:solidFill>
          <a:srgbClr val="F2F2F2"/>
        </a:solidFill>
        <a:effectLst/>
      </p:bgPr>
    </p:bg>
    <p:spTree>
      <p:nvGrpSpPr>
        <p:cNvPr id="1" name="Shape 54"/>
        <p:cNvGrpSpPr/>
        <p:nvPr/>
      </p:nvGrpSpPr>
      <p:grpSpPr>
        <a:xfrm>
          <a:off x="0" y="0"/>
          <a:ext cx="0" cy="0"/>
          <a:chOff x="0" y="0"/>
          <a:chExt cx="0" cy="0"/>
        </a:xfrm>
      </p:grpSpPr>
      <p:pic>
        <p:nvPicPr>
          <p:cNvPr id="55" name="Google Shape;55;p9" descr="Content Placeholder 4"/>
          <p:cNvPicPr preferRelativeResize="0"/>
          <p:nvPr/>
        </p:nvPicPr>
        <p:blipFill rotWithShape="1">
          <a:blip r:embed="rId2">
            <a:alphaModFix/>
          </a:blip>
          <a:srcRect/>
          <a:stretch/>
        </p:blipFill>
        <p:spPr>
          <a:xfrm>
            <a:off x="1097308" y="1089187"/>
            <a:ext cx="3641448" cy="3126895"/>
          </a:xfrm>
          <a:prstGeom prst="rect">
            <a:avLst/>
          </a:prstGeom>
          <a:noFill/>
          <a:ln>
            <a:noFill/>
          </a:ln>
        </p:spPr>
      </p:pic>
      <p:sp>
        <p:nvSpPr>
          <p:cNvPr id="56" name="Google Shape;56;p9"/>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57" name="Google Shape;57;p9"/>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Blank2">
  <p:cSld name="Blank2">
    <p:bg>
      <p:bgPr>
        <a:blipFill>
          <a:blip r:embed="rId2">
            <a:alphaModFix/>
          </a:blip>
          <a:stretch>
            <a:fillRect/>
          </a:stretch>
        </a:blipFill>
        <a:effectLst/>
      </p:bgPr>
    </p:bg>
    <p:spTree>
      <p:nvGrpSpPr>
        <p:cNvPr id="1" name="Shape 58"/>
        <p:cNvGrpSpPr/>
        <p:nvPr/>
      </p:nvGrpSpPr>
      <p:grpSpPr>
        <a:xfrm>
          <a:off x="0" y="0"/>
          <a:ext cx="0" cy="0"/>
          <a:chOff x="0" y="0"/>
          <a:chExt cx="0" cy="0"/>
        </a:xfrm>
      </p:grpSpPr>
      <p:sp>
        <p:nvSpPr>
          <p:cNvPr id="59" name="Google Shape;59;p10"/>
          <p:cNvSpPr/>
          <p:nvPr/>
        </p:nvSpPr>
        <p:spPr>
          <a:xfrm>
            <a:off x="0" y="29233913"/>
            <a:ext cx="43891199" cy="395022"/>
          </a:xfrm>
          <a:prstGeom prst="rect">
            <a:avLst/>
          </a:prstGeom>
          <a:solidFill>
            <a:srgbClr val="00FFFF"/>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6400"/>
              <a:buFont typeface="Arial"/>
              <a:buNone/>
            </a:pPr>
            <a:endParaRPr sz="6400" b="0" i="0" u="none" strike="noStrike" cap="none">
              <a:solidFill>
                <a:srgbClr val="FFFFFF"/>
              </a:solidFill>
              <a:latin typeface="Arial"/>
              <a:ea typeface="Arial"/>
              <a:cs typeface="Arial"/>
              <a:sym typeface="Arial"/>
            </a:endParaRPr>
          </a:p>
        </p:txBody>
      </p:sp>
      <p:sp>
        <p:nvSpPr>
          <p:cNvPr id="60" name="Google Shape;60;p10"/>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pic>
        <p:nvPicPr>
          <p:cNvPr id="61" name="Google Shape;61;p10" descr="Picture 9"/>
          <p:cNvPicPr preferRelativeResize="0"/>
          <p:nvPr/>
        </p:nvPicPr>
        <p:blipFill rotWithShape="1">
          <a:blip r:embed="rId3">
            <a:alphaModFix/>
          </a:blip>
          <a:srcRect/>
          <a:stretch/>
        </p:blipFill>
        <p:spPr>
          <a:xfrm>
            <a:off x="994220" y="30229647"/>
            <a:ext cx="2646814" cy="2272807"/>
          </a:xfrm>
          <a:prstGeom prst="rect">
            <a:avLst/>
          </a:prstGeom>
          <a:noFill/>
          <a:ln>
            <a:noFill/>
          </a:ln>
        </p:spPr>
      </p:pic>
      <p:sp>
        <p:nvSpPr>
          <p:cNvPr id="62" name="Google Shape;62;p10"/>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pic>
        <p:nvPicPr>
          <p:cNvPr id="6" name="Google Shape;6;p2" descr="Picture 7"/>
          <p:cNvPicPr preferRelativeResize="0"/>
          <p:nvPr/>
        </p:nvPicPr>
        <p:blipFill rotWithShape="1">
          <a:blip r:embed="rId10">
            <a:alphaModFix/>
          </a:blip>
          <a:srcRect r="88418" b="15701"/>
          <a:stretch/>
        </p:blipFill>
        <p:spPr>
          <a:xfrm>
            <a:off x="-1" y="0"/>
            <a:ext cx="5618096" cy="32918402"/>
          </a:xfrm>
          <a:prstGeom prst="rect">
            <a:avLst/>
          </a:prstGeom>
          <a:noFill/>
          <a:ln>
            <a:noFill/>
          </a:ln>
        </p:spPr>
      </p:pic>
      <p:sp>
        <p:nvSpPr>
          <p:cNvPr id="7" name="Google Shape;7;p2"/>
          <p:cNvSpPr/>
          <p:nvPr/>
        </p:nvSpPr>
        <p:spPr>
          <a:xfrm rot="-5400000">
            <a:off x="-10677029" y="16261694"/>
            <a:ext cx="32918409" cy="395022"/>
          </a:xfrm>
          <a:prstGeom prst="rect">
            <a:avLst/>
          </a:prstGeom>
          <a:gradFill>
            <a:gsLst>
              <a:gs pos="0">
                <a:srgbClr val="D92D8A"/>
              </a:gs>
              <a:gs pos="64000">
                <a:srgbClr val="F8C93E"/>
              </a:gs>
              <a:gs pos="100000">
                <a:srgbClr val="F8C93E"/>
              </a:gs>
            </a:gsLst>
            <a:lin ang="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nvGrpSpPr>
          <p:cNvPr id="8" name="Google Shape;8;p2"/>
          <p:cNvGrpSpPr/>
          <p:nvPr/>
        </p:nvGrpSpPr>
        <p:grpSpPr>
          <a:xfrm>
            <a:off x="41218359" y="992178"/>
            <a:ext cx="1881297" cy="2545856"/>
            <a:chOff x="-1" y="0"/>
            <a:chExt cx="1881296" cy="2545853"/>
          </a:xfrm>
        </p:grpSpPr>
        <p:sp>
          <p:nvSpPr>
            <p:cNvPr id="9" name="Google Shape;9;p2"/>
            <p:cNvSpPr/>
            <p:nvPr/>
          </p:nvSpPr>
          <p:spPr>
            <a:xfrm rot="5400000">
              <a:off x="670414" y="-670415"/>
              <a:ext cx="540467" cy="188129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sp>
          <p:nvSpPr>
            <p:cNvPr id="10" name="Google Shape;10;p2"/>
            <p:cNvSpPr/>
            <p:nvPr/>
          </p:nvSpPr>
          <p:spPr>
            <a:xfrm>
              <a:off x="1475945" y="523330"/>
              <a:ext cx="405350" cy="2022523"/>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a:solidFill>
                  <a:srgbClr val="FFFFFF"/>
                </a:solidFill>
                <a:latin typeface="Arial"/>
                <a:ea typeface="Arial"/>
                <a:cs typeface="Arial"/>
                <a:sym typeface="Arial"/>
              </a:endParaRPr>
            </a:p>
          </p:txBody>
        </p:sp>
      </p:grpSp>
      <p:sp>
        <p:nvSpPr>
          <p:cNvPr id="11" name="Google Shape;11;p2"/>
          <p:cNvSpPr txBox="1"/>
          <p:nvPr/>
        </p:nvSpPr>
        <p:spPr>
          <a:xfrm>
            <a:off x="28935091" y="31366047"/>
            <a:ext cx="13916167" cy="6463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AFABAB"/>
              </a:buClr>
              <a:buSzPts val="4000"/>
              <a:buFont typeface="Arial"/>
              <a:buNone/>
            </a:pPr>
            <a:r>
              <a:rPr lang="en-US" sz="4000" b="0" i="0" u="none" strike="noStrike" cap="none">
                <a:solidFill>
                  <a:srgbClr val="AF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pic>
        <p:nvPicPr>
          <p:cNvPr id="12" name="Google Shape;12;p2" descr="Picture 1"/>
          <p:cNvPicPr preferRelativeResize="0"/>
          <p:nvPr/>
        </p:nvPicPr>
        <p:blipFill rotWithShape="1">
          <a:blip r:embed="rId11">
            <a:alphaModFix/>
          </a:blip>
          <a:srcRect/>
          <a:stretch/>
        </p:blipFill>
        <p:spPr>
          <a:xfrm>
            <a:off x="955097" y="28947038"/>
            <a:ext cx="3641446" cy="3126895"/>
          </a:xfrm>
          <a:prstGeom prst="rect">
            <a:avLst/>
          </a:prstGeom>
          <a:noFill/>
          <a:ln>
            <a:noFill/>
          </a:ln>
        </p:spPr>
      </p:pic>
      <p:sp>
        <p:nvSpPr>
          <p:cNvPr id="13" name="Google Shape;13;p2"/>
          <p:cNvSpPr txBox="1">
            <a:spLocks noGrp="1"/>
          </p:cNvSpPr>
          <p:nvPr>
            <p:ph type="title"/>
          </p:nvPr>
        </p:nvSpPr>
        <p:spPr>
          <a:xfrm>
            <a:off x="2194560" y="441959"/>
            <a:ext cx="39502078" cy="7239001"/>
          </a:xfrm>
          <a:prstGeom prst="rect">
            <a:avLst/>
          </a:prstGeom>
          <a:noFill/>
          <a:ln>
            <a:noFill/>
          </a:ln>
        </p:spPr>
        <p:txBody>
          <a:bodyPr spcFirstLastPara="1" wrap="square" lIns="45700" tIns="45700" rIns="45700" bIns="45700" anchor="ctr" anchorCtr="0">
            <a:noAutofit/>
          </a:bodyPr>
          <a:lstStyle>
            <a:lvl1pPr marR="0" lvl="0"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1pPr>
            <a:lvl2pPr marR="0" lvl="1"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2pPr>
            <a:lvl3pPr marR="0" lvl="2"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3pPr>
            <a:lvl4pPr marR="0" lvl="3"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4pPr>
            <a:lvl5pPr marR="0" lvl="4"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5pPr>
            <a:lvl6pPr marR="0" lvl="5"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6pPr>
            <a:lvl7pPr marR="0" lvl="6"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7pPr>
            <a:lvl8pPr marR="0" lvl="7"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8pPr>
            <a:lvl9pPr marR="0" lvl="8" algn="l" rtl="0">
              <a:lnSpc>
                <a:spcPct val="90000"/>
              </a:lnSpc>
              <a:spcBef>
                <a:spcPts val="0"/>
              </a:spcBef>
              <a:spcAft>
                <a:spcPts val="0"/>
              </a:spcAft>
              <a:buClr>
                <a:srgbClr val="000000"/>
              </a:buClr>
              <a:buSzPts val="21100"/>
              <a:buFont typeface="Arial"/>
              <a:buNone/>
              <a:defRPr sz="21100" b="0" i="0" u="none" strike="noStrike" cap="none">
                <a:solidFill>
                  <a:srgbClr val="000000"/>
                </a:solidFill>
                <a:latin typeface="Arial"/>
                <a:ea typeface="Arial"/>
                <a:cs typeface="Arial"/>
                <a:sym typeface="Arial"/>
              </a:defRPr>
            </a:lvl9pPr>
          </a:lstStyle>
          <a:p>
            <a:endParaRPr/>
          </a:p>
        </p:txBody>
      </p:sp>
      <p:sp>
        <p:nvSpPr>
          <p:cNvPr id="14" name="Google Shape;14;p2"/>
          <p:cNvSpPr txBox="1">
            <a:spLocks noGrp="1"/>
          </p:cNvSpPr>
          <p:nvPr>
            <p:ph type="body" idx="1"/>
          </p:nvPr>
        </p:nvSpPr>
        <p:spPr>
          <a:xfrm>
            <a:off x="2194560" y="7680959"/>
            <a:ext cx="39502078" cy="25237441"/>
          </a:xfrm>
          <a:prstGeom prst="rect">
            <a:avLst/>
          </a:prstGeom>
          <a:noFill/>
          <a:ln>
            <a:noFill/>
          </a:ln>
        </p:spPr>
        <p:txBody>
          <a:bodyPr spcFirstLastPara="1" wrap="square" lIns="45700" tIns="45700" rIns="45700" bIns="45700" anchor="t" anchorCtr="0">
            <a:noAutofit/>
          </a:bodyPr>
          <a:lstStyle>
            <a:lvl1pPr marL="457200" marR="0" lvl="0"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1pPr>
            <a:lvl2pPr marL="914400" marR="0" lvl="1"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2pPr>
            <a:lvl3pPr marL="1371600" marR="0" lvl="2"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3pPr>
            <a:lvl4pPr marL="1828800" marR="0" lvl="3"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4pPr>
            <a:lvl5pPr marL="2286000" marR="0" lvl="4"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5pPr>
            <a:lvl6pPr marL="2743200" marR="0" lvl="5"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6pPr>
            <a:lvl7pPr marL="3200400" marR="0" lvl="6"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7pPr>
            <a:lvl8pPr marL="3657600" marR="0" lvl="7"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8pPr>
            <a:lvl9pPr marL="4114800" marR="0" lvl="8" indent="-1079500" algn="l" rtl="0">
              <a:lnSpc>
                <a:spcPct val="90000"/>
              </a:lnSpc>
              <a:spcBef>
                <a:spcPts val="4800"/>
              </a:spcBef>
              <a:spcAft>
                <a:spcPts val="0"/>
              </a:spcAft>
              <a:buClr>
                <a:srgbClr val="000000"/>
              </a:buClr>
              <a:buSzPts val="13400"/>
              <a:buFont typeface="Arial"/>
              <a:buChar char="•"/>
              <a:defRPr sz="13400" b="0" i="0" u="none" strike="noStrike" cap="none">
                <a:solidFill>
                  <a:srgbClr val="000000"/>
                </a:solidFill>
                <a:latin typeface="Arial"/>
                <a:ea typeface="Arial"/>
                <a:cs typeface="Arial"/>
                <a:sym typeface="Arial"/>
              </a:defRPr>
            </a:lvl9pPr>
          </a:lstStyle>
          <a:p>
            <a:endParaRPr/>
          </a:p>
        </p:txBody>
      </p:sp>
      <p:sp>
        <p:nvSpPr>
          <p:cNvPr id="15" name="Google Shape;15;p2"/>
          <p:cNvSpPr txBox="1">
            <a:spLocks noGrp="1"/>
          </p:cNvSpPr>
          <p:nvPr>
            <p:ph type="sldNum" idx="12"/>
          </p:nvPr>
        </p:nvSpPr>
        <p:spPr>
          <a:xfrm>
            <a:off x="21214080" y="29634178"/>
            <a:ext cx="10241281" cy="1752601"/>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888888"/>
              </a:buClr>
              <a:buSzPts val="5700"/>
              <a:buFont typeface="Arial"/>
              <a:buNone/>
              <a:defRPr sz="57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4.jpe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
          <p:cNvSpPr txBox="1"/>
          <p:nvPr/>
        </p:nvSpPr>
        <p:spPr>
          <a:xfrm>
            <a:off x="7769049" y="31318197"/>
            <a:ext cx="21370402" cy="725251"/>
          </a:xfrm>
          <a:prstGeom prst="rect">
            <a:avLst/>
          </a:prstGeom>
          <a:noFill/>
          <a:ln>
            <a:noFill/>
          </a:ln>
        </p:spPr>
        <p:txBody>
          <a:bodyPr spcFirstLastPara="1" wrap="square" lIns="36975" tIns="36975" rIns="36975" bIns="36975" anchor="t" anchorCtr="0">
            <a:spAutoFit/>
          </a:bodyPr>
          <a:lstStyle/>
          <a:p>
            <a:pPr marL="493712" marR="0" lvl="0" indent="-493712" algn="ctr"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The material presented in this poster is based upon the work supported by </a:t>
            </a:r>
            <a:r>
              <a:rPr lang="en-US" sz="2200" b="0" i="0" u="none" strike="noStrike" cap="none">
                <a:solidFill>
                  <a:srgbClr val="FF0000"/>
                </a:solidFill>
                <a:latin typeface="Arial"/>
                <a:ea typeface="Arial"/>
                <a:cs typeface="Arial"/>
                <a:sym typeface="Arial"/>
              </a:rPr>
              <a:t>Dr. Cristina Palacios. </a:t>
            </a:r>
            <a:r>
              <a:rPr lang="en-US" sz="2200" b="0" i="0" u="none" strike="noStrike" cap="none">
                <a:solidFill>
                  <a:srgbClr val="000000"/>
                </a:solidFill>
                <a:latin typeface="Arial"/>
                <a:ea typeface="Arial"/>
                <a:cs typeface="Arial"/>
                <a:sym typeface="Arial"/>
              </a:rPr>
              <a:t>We/I thank </a:t>
            </a:r>
            <a:r>
              <a:rPr lang="en-US" sz="2200" b="0" i="0" u="none" strike="noStrike" cap="none">
                <a:solidFill>
                  <a:srgbClr val="FF0000"/>
                </a:solidFill>
                <a:latin typeface="Arial"/>
                <a:ea typeface="Arial"/>
                <a:cs typeface="Arial"/>
                <a:sym typeface="Arial"/>
              </a:rPr>
              <a:t>my teammates, Dr. Palacios, Jennifer Bolton, Wenjia Wang,</a:t>
            </a:r>
            <a:r>
              <a:rPr lang="en-US" sz="2200" b="0" i="0" u="none" strike="noStrike" cap="none">
                <a:solidFill>
                  <a:srgbClr val="000000"/>
                </a:solidFill>
                <a:latin typeface="Arial"/>
                <a:ea typeface="Arial"/>
                <a:cs typeface="Arial"/>
                <a:sym typeface="Arial"/>
              </a:rPr>
              <a:t> </a:t>
            </a:r>
            <a:r>
              <a:rPr lang="en-US" sz="2200" b="0" i="0" u="none" strike="noStrike" cap="none">
                <a:solidFill>
                  <a:srgbClr val="FF0000"/>
                </a:solidFill>
                <a:latin typeface="Arial"/>
                <a:ea typeface="Arial"/>
                <a:cs typeface="Arial"/>
                <a:sym typeface="Arial"/>
              </a:rPr>
              <a:t>Professor Masoud, and Sumesh Kumar</a:t>
            </a:r>
            <a:r>
              <a:rPr lang="en-US" sz="2200" b="0" i="0" u="none" strike="noStrike" cap="none">
                <a:solidFill>
                  <a:srgbClr val="000000"/>
                </a:solidFill>
                <a:latin typeface="Arial"/>
                <a:ea typeface="Arial"/>
                <a:cs typeface="Arial"/>
                <a:sym typeface="Arial"/>
              </a:rPr>
              <a:t> for assistance, cooperation and mentorship that I/we received throughout this process</a:t>
            </a:r>
            <a:endParaRPr sz="1400" b="0" i="0" u="none" strike="noStrike" cap="none">
              <a:solidFill>
                <a:srgbClr val="000000"/>
              </a:solidFill>
              <a:latin typeface="Arial"/>
              <a:ea typeface="Arial"/>
              <a:cs typeface="Arial"/>
              <a:sym typeface="Arial"/>
            </a:endParaRPr>
          </a:p>
        </p:txBody>
      </p:sp>
      <p:sp>
        <p:nvSpPr>
          <p:cNvPr id="68" name="Google Shape;68;p1"/>
          <p:cNvSpPr txBox="1"/>
          <p:nvPr/>
        </p:nvSpPr>
        <p:spPr>
          <a:xfrm>
            <a:off x="7769049" y="30770275"/>
            <a:ext cx="4504246" cy="493327"/>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081E3F"/>
              </a:buClr>
              <a:buSzPts val="3000"/>
              <a:buFont typeface="Arial"/>
              <a:buNone/>
            </a:pPr>
            <a:r>
              <a:rPr lang="en-US" sz="3000" b="1" i="0" u="none" strike="noStrike" cap="none">
                <a:solidFill>
                  <a:srgbClr val="081E3F"/>
                </a:solidFill>
                <a:latin typeface="Arial"/>
                <a:ea typeface="Arial"/>
                <a:cs typeface="Arial"/>
                <a:sym typeface="Arial"/>
              </a:rPr>
              <a:t>ACKNOWLEDGEMENT</a:t>
            </a:r>
            <a:endParaRPr sz="1400" b="0" i="0" u="none" strike="noStrike" cap="none">
              <a:solidFill>
                <a:srgbClr val="000000"/>
              </a:solidFill>
              <a:latin typeface="Arial"/>
              <a:ea typeface="Arial"/>
              <a:cs typeface="Arial"/>
              <a:sym typeface="Arial"/>
            </a:endParaRPr>
          </a:p>
        </p:txBody>
      </p:sp>
      <p:sp>
        <p:nvSpPr>
          <p:cNvPr id="69" name="Google Shape;69;p1"/>
          <p:cNvSpPr txBox="1"/>
          <p:nvPr/>
        </p:nvSpPr>
        <p:spPr>
          <a:xfrm>
            <a:off x="4380396" y="2243995"/>
            <a:ext cx="35130300" cy="3229382"/>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081E3F"/>
              </a:buClr>
              <a:buSzPts val="10000"/>
              <a:buFont typeface="Arial"/>
              <a:buNone/>
            </a:pPr>
            <a:r>
              <a:rPr lang="en-US" sz="10000" b="1" i="0" u="none" strike="noStrike" cap="none">
                <a:solidFill>
                  <a:srgbClr val="081E3F"/>
                </a:solidFill>
                <a:latin typeface="Arial"/>
                <a:ea typeface="Arial"/>
                <a:cs typeface="Arial"/>
                <a:sym typeface="Arial"/>
              </a:rPr>
              <a:t>Baby Feed</a:t>
            </a:r>
            <a:endParaRPr sz="11200" b="0" i="0" u="none" strike="noStrike" cap="none">
              <a:solidFill>
                <a:srgbClr val="000000"/>
              </a:solidFill>
              <a:latin typeface="Arial"/>
              <a:ea typeface="Arial"/>
              <a:cs typeface="Arial"/>
              <a:sym typeface="Arial"/>
            </a:endParaRPr>
          </a:p>
          <a:p>
            <a:pPr algn="ctr">
              <a:buClr>
                <a:srgbClr val="404040"/>
              </a:buClr>
              <a:buSzPts val="3500"/>
            </a:pPr>
            <a:r>
              <a:rPr lang="en-US" sz="3500" b="1" i="0" u="none" strike="noStrike" cap="none">
                <a:solidFill>
                  <a:srgbClr val="404040"/>
                </a:solidFill>
                <a:latin typeface="Arial"/>
                <a:ea typeface="Arial"/>
                <a:cs typeface="Arial"/>
                <a:sym typeface="Arial"/>
              </a:rPr>
              <a:t>Students:</a:t>
            </a:r>
            <a:r>
              <a:rPr lang="es-ES" sz="3500" b="1"/>
              <a:t>Ernesto </a:t>
            </a:r>
            <a:r>
              <a:rPr lang="es-ES" sz="3500" b="1" err="1"/>
              <a:t>Rodriguez</a:t>
            </a:r>
            <a:r>
              <a:rPr lang="es-ES" sz="3500" b="1"/>
              <a:t>, Vladimir </a:t>
            </a:r>
            <a:r>
              <a:rPr lang="es-ES" sz="3500" b="1" err="1"/>
              <a:t>Chavez</a:t>
            </a:r>
            <a:r>
              <a:rPr lang="es-ES" sz="3500" b="1"/>
              <a:t>, </a:t>
            </a:r>
            <a:r>
              <a:rPr lang="es-ES" sz="3500" b="1" err="1"/>
              <a:t>Glendys</a:t>
            </a:r>
            <a:r>
              <a:rPr lang="es-ES" sz="3500" b="1"/>
              <a:t> </a:t>
            </a:r>
            <a:r>
              <a:rPr lang="es-ES" sz="3500" b="1" err="1"/>
              <a:t>Rodriguez</a:t>
            </a:r>
            <a:r>
              <a:rPr lang="es-ES" sz="3500" b="1" i="0" u="none" strike="noStrike" cap="none">
                <a:latin typeface="Arial"/>
                <a:ea typeface="Arial"/>
                <a:cs typeface="Arial"/>
                <a:sym typeface="Arial"/>
              </a:rPr>
              <a:t>, </a:t>
            </a:r>
            <a:r>
              <a:rPr lang="es-ES" sz="3500" b="1"/>
              <a:t> </a:t>
            </a:r>
            <a:r>
              <a:rPr lang="es-ES" sz="3500" b="1" err="1"/>
              <a:t>Ismel</a:t>
            </a:r>
            <a:r>
              <a:rPr lang="es-ES" sz="3500" b="1"/>
              <a:t> L </a:t>
            </a:r>
            <a:r>
              <a:rPr lang="es-ES" sz="3500" b="1" err="1"/>
              <a:t>Mendez</a:t>
            </a:r>
            <a:r>
              <a:rPr lang="es-ES" sz="3500" b="1" i="0" u="none" strike="noStrike" cap="none">
                <a:latin typeface="Arial"/>
                <a:ea typeface="Arial"/>
                <a:cs typeface="Arial"/>
                <a:sym typeface="Arial"/>
              </a:rPr>
              <a:t>, </a:t>
            </a:r>
            <a:r>
              <a:rPr lang="es-ES" sz="3500" b="1"/>
              <a:t>Abel Deulofeu</a:t>
            </a:r>
          </a:p>
          <a:p>
            <a:pPr marL="0" marR="0" lvl="0" indent="0" algn="ctr" rtl="0">
              <a:lnSpc>
                <a:spcPct val="100000"/>
              </a:lnSpc>
              <a:spcBef>
                <a:spcPts val="0"/>
              </a:spcBef>
              <a:spcAft>
                <a:spcPts val="0"/>
              </a:spcAft>
              <a:buClr>
                <a:srgbClr val="404040"/>
              </a:buClr>
              <a:buSzPts val="3500"/>
              <a:buFont typeface="Arial"/>
              <a:buNone/>
            </a:pPr>
            <a:r>
              <a:rPr lang="en-US" sz="3500" b="1" i="0" u="none" strike="noStrike" cap="none">
                <a:solidFill>
                  <a:srgbClr val="404040"/>
                </a:solidFill>
                <a:latin typeface="Arial"/>
                <a:ea typeface="Arial"/>
                <a:cs typeface="Arial"/>
                <a:sym typeface="Arial"/>
              </a:rPr>
              <a:t>Mentor:</a:t>
            </a:r>
            <a:r>
              <a:rPr lang="en-US" sz="3500" b="1" i="1" u="none" strike="noStrike" cap="none">
                <a:solidFill>
                  <a:srgbClr val="404040"/>
                </a:solidFill>
                <a:latin typeface="Arial"/>
                <a:ea typeface="Arial"/>
                <a:cs typeface="Arial"/>
                <a:sym typeface="Arial"/>
              </a:rPr>
              <a:t> </a:t>
            </a:r>
            <a:r>
              <a:rPr lang="en-US" sz="3500" b="0" i="1" u="none" strike="noStrike" cap="none">
                <a:solidFill>
                  <a:srgbClr val="404040"/>
                </a:solidFill>
                <a:latin typeface="Arial"/>
                <a:ea typeface="Arial"/>
                <a:cs typeface="Arial"/>
                <a:sym typeface="Arial"/>
              </a:rPr>
              <a:t>Dr. Cristina Palacios, Product Owner</a:t>
            </a:r>
            <a:endParaRPr lang="en-US" sz="112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404040"/>
              </a:buClr>
              <a:buSzPts val="3500"/>
              <a:buFont typeface="Arial"/>
              <a:buNone/>
            </a:pPr>
            <a:r>
              <a:rPr lang="en-US" sz="3500" b="1" i="0" u="none" strike="noStrike" cap="none">
                <a:solidFill>
                  <a:srgbClr val="404040"/>
                </a:solidFill>
                <a:latin typeface="Arial"/>
                <a:ea typeface="Arial"/>
                <a:cs typeface="Arial"/>
                <a:sym typeface="Arial"/>
              </a:rPr>
              <a:t>Instructor/Faculty:</a:t>
            </a:r>
            <a:r>
              <a:rPr lang="en-US" sz="3500" b="1" i="1" u="none" strike="noStrike" cap="none">
                <a:solidFill>
                  <a:srgbClr val="404040"/>
                </a:solidFill>
                <a:latin typeface="Arial"/>
                <a:ea typeface="Arial"/>
                <a:cs typeface="Arial"/>
                <a:sym typeface="Arial"/>
              </a:rPr>
              <a:t> </a:t>
            </a:r>
            <a:r>
              <a:rPr lang="en-US" sz="3500" b="0" i="1" u="none" strike="noStrike" cap="none">
                <a:solidFill>
                  <a:srgbClr val="404040"/>
                </a:solidFill>
                <a:latin typeface="Arial"/>
                <a:ea typeface="Arial"/>
                <a:cs typeface="Arial"/>
                <a:sym typeface="Arial"/>
              </a:rPr>
              <a:t>Dr. Masoud Sadjadi </a:t>
            </a:r>
            <a:r>
              <a:rPr lang="en-US" sz="3500" b="0" i="0" u="none" strike="noStrike" cap="none">
                <a:solidFill>
                  <a:srgbClr val="404040"/>
                </a:solidFill>
                <a:latin typeface="Arial"/>
                <a:ea typeface="Arial"/>
                <a:cs typeface="Arial"/>
                <a:sym typeface="Arial"/>
              </a:rPr>
              <a:t>,</a:t>
            </a:r>
            <a:r>
              <a:rPr lang="en-US" sz="3500" b="0" i="1" u="none" strike="noStrike" cap="none">
                <a:solidFill>
                  <a:srgbClr val="404040"/>
                </a:solidFill>
                <a:latin typeface="Arial"/>
                <a:ea typeface="Arial"/>
                <a:cs typeface="Arial"/>
                <a:sym typeface="Arial"/>
              </a:rPr>
              <a:t> </a:t>
            </a:r>
            <a:r>
              <a:rPr lang="en-US" sz="3500" b="0" i="0" u="none" strike="noStrike" cap="none">
                <a:solidFill>
                  <a:srgbClr val="404040"/>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70" name="Google Shape;70;p1"/>
          <p:cNvSpPr txBox="1"/>
          <p:nvPr/>
        </p:nvSpPr>
        <p:spPr>
          <a:xfrm>
            <a:off x="2137656" y="5990265"/>
            <a:ext cx="4040809" cy="493327"/>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PROBLEM</a:t>
            </a:r>
            <a:endParaRPr sz="1400" b="0" i="0" u="none" strike="noStrike" cap="none">
              <a:solidFill>
                <a:srgbClr val="000000"/>
              </a:solidFill>
              <a:latin typeface="Arial"/>
              <a:ea typeface="Arial"/>
              <a:cs typeface="Arial"/>
              <a:sym typeface="Arial"/>
            </a:endParaRPr>
          </a:p>
        </p:txBody>
      </p:sp>
      <p:sp>
        <p:nvSpPr>
          <p:cNvPr id="71" name="Google Shape;71;p1"/>
          <p:cNvSpPr txBox="1"/>
          <p:nvPr/>
        </p:nvSpPr>
        <p:spPr>
          <a:xfrm>
            <a:off x="19925195" y="5990265"/>
            <a:ext cx="4040809" cy="493327"/>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CURRENT SYSTEM</a:t>
            </a:r>
            <a:endParaRPr sz="1400" b="0" i="0" u="none" strike="noStrike" cap="none">
              <a:solidFill>
                <a:srgbClr val="000000"/>
              </a:solidFill>
              <a:latin typeface="Arial"/>
              <a:ea typeface="Arial"/>
              <a:cs typeface="Arial"/>
              <a:sym typeface="Arial"/>
            </a:endParaRPr>
          </a:p>
        </p:txBody>
      </p:sp>
      <p:sp>
        <p:nvSpPr>
          <p:cNvPr id="72" name="Google Shape;72;p1"/>
          <p:cNvSpPr txBox="1"/>
          <p:nvPr/>
        </p:nvSpPr>
        <p:spPr>
          <a:xfrm>
            <a:off x="35469887" y="5407948"/>
            <a:ext cx="4040809" cy="493327"/>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REQUIREMENTS</a:t>
            </a:r>
            <a:endParaRPr sz="1400" b="0" i="0" u="none" strike="noStrike" cap="none">
              <a:solidFill>
                <a:srgbClr val="000000"/>
              </a:solidFill>
              <a:latin typeface="Arial"/>
              <a:ea typeface="Arial"/>
              <a:cs typeface="Arial"/>
              <a:sym typeface="Arial"/>
            </a:endParaRPr>
          </a:p>
        </p:txBody>
      </p:sp>
      <p:sp>
        <p:nvSpPr>
          <p:cNvPr id="73" name="Google Shape;73;p1"/>
          <p:cNvSpPr txBox="1"/>
          <p:nvPr/>
        </p:nvSpPr>
        <p:spPr>
          <a:xfrm>
            <a:off x="2459048" y="13689591"/>
            <a:ext cx="4040700" cy="536400"/>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SYSTEM DESIGN</a:t>
            </a:r>
            <a:endParaRPr sz="1400" b="0" i="0" u="none" strike="noStrike" cap="none">
              <a:solidFill>
                <a:srgbClr val="000000"/>
              </a:solidFill>
              <a:latin typeface="Arial"/>
              <a:ea typeface="Arial"/>
              <a:cs typeface="Arial"/>
              <a:sym typeface="Arial"/>
            </a:endParaRPr>
          </a:p>
        </p:txBody>
      </p:sp>
      <p:sp>
        <p:nvSpPr>
          <p:cNvPr id="74" name="Google Shape;74;p1"/>
          <p:cNvSpPr txBox="1"/>
          <p:nvPr/>
        </p:nvSpPr>
        <p:spPr>
          <a:xfrm>
            <a:off x="19925148" y="11109680"/>
            <a:ext cx="4040700" cy="536400"/>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OBJECT DESIGN</a:t>
            </a:r>
            <a:endParaRPr sz="1400" b="0" i="0" u="none" strike="noStrike" cap="none">
              <a:solidFill>
                <a:srgbClr val="000000"/>
              </a:solidFill>
              <a:latin typeface="Arial"/>
              <a:ea typeface="Arial"/>
              <a:cs typeface="Arial"/>
              <a:sym typeface="Arial"/>
            </a:endParaRPr>
          </a:p>
        </p:txBody>
      </p:sp>
      <p:sp>
        <p:nvSpPr>
          <p:cNvPr id="75" name="Google Shape;75;p1"/>
          <p:cNvSpPr txBox="1"/>
          <p:nvPr/>
        </p:nvSpPr>
        <p:spPr>
          <a:xfrm>
            <a:off x="35884451" y="11763237"/>
            <a:ext cx="4040700" cy="536400"/>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IMPLEMENTATION</a:t>
            </a:r>
            <a:endParaRPr sz="1400" b="0" i="0" u="none" strike="noStrike" cap="none">
              <a:solidFill>
                <a:srgbClr val="000000"/>
              </a:solidFill>
              <a:latin typeface="Arial"/>
              <a:ea typeface="Arial"/>
              <a:cs typeface="Arial"/>
              <a:sym typeface="Arial"/>
            </a:endParaRPr>
          </a:p>
        </p:txBody>
      </p:sp>
      <p:sp>
        <p:nvSpPr>
          <p:cNvPr id="76" name="Google Shape;76;p1"/>
          <p:cNvSpPr txBox="1"/>
          <p:nvPr/>
        </p:nvSpPr>
        <p:spPr>
          <a:xfrm>
            <a:off x="2907281" y="21279423"/>
            <a:ext cx="4040700" cy="536400"/>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VERIFICATION</a:t>
            </a:r>
            <a:endParaRPr sz="1400" b="0" i="0" u="none" strike="noStrike" cap="none">
              <a:solidFill>
                <a:srgbClr val="000000"/>
              </a:solidFill>
              <a:latin typeface="Arial"/>
              <a:ea typeface="Arial"/>
              <a:cs typeface="Arial"/>
              <a:sym typeface="Arial"/>
            </a:endParaRPr>
          </a:p>
        </p:txBody>
      </p:sp>
      <p:sp>
        <p:nvSpPr>
          <p:cNvPr id="77" name="Google Shape;77;p1"/>
          <p:cNvSpPr txBox="1"/>
          <p:nvPr/>
        </p:nvSpPr>
        <p:spPr>
          <a:xfrm>
            <a:off x="19925195" y="18149486"/>
            <a:ext cx="4040700" cy="536400"/>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SCREENSHOTS</a:t>
            </a:r>
            <a:endParaRPr sz="1400" b="0" i="0" u="none" strike="noStrike" cap="none">
              <a:solidFill>
                <a:srgbClr val="000000"/>
              </a:solidFill>
              <a:latin typeface="Arial"/>
              <a:ea typeface="Arial"/>
              <a:cs typeface="Arial"/>
              <a:sym typeface="Arial"/>
            </a:endParaRPr>
          </a:p>
        </p:txBody>
      </p:sp>
      <p:sp>
        <p:nvSpPr>
          <p:cNvPr id="78" name="Google Shape;78;p1"/>
          <p:cNvSpPr txBox="1"/>
          <p:nvPr/>
        </p:nvSpPr>
        <p:spPr>
          <a:xfrm>
            <a:off x="36048951" y="21419638"/>
            <a:ext cx="4040700" cy="536400"/>
          </a:xfrm>
          <a:prstGeom prst="rect">
            <a:avLst/>
          </a:prstGeom>
          <a:noFill/>
          <a:ln>
            <a:noFill/>
          </a:ln>
        </p:spPr>
        <p:txBody>
          <a:bodyPr spcFirstLastPara="1" wrap="square" lIns="36975" tIns="36975" rIns="36975" bIns="36975" anchor="t" anchorCtr="0">
            <a:spAutoFit/>
          </a:bodyPr>
          <a:lstStyle/>
          <a:p>
            <a:pPr marL="0" marR="0" lvl="0" indent="0" algn="ctr" rtl="0">
              <a:lnSpc>
                <a:spcPct val="100000"/>
              </a:lnSpc>
              <a:spcBef>
                <a:spcPts val="0"/>
              </a:spcBef>
              <a:spcAft>
                <a:spcPts val="0"/>
              </a:spcAft>
              <a:buClr>
                <a:srgbClr val="404040"/>
              </a:buClr>
              <a:buSzPts val="3000"/>
              <a:buFont typeface="Arial"/>
              <a:buNone/>
            </a:pPr>
            <a:r>
              <a:rPr lang="en-US" sz="3000" b="1" i="0" u="none" strike="noStrike" cap="none">
                <a:solidFill>
                  <a:srgbClr val="404040"/>
                </a:solidFill>
                <a:latin typeface="Arial"/>
                <a:ea typeface="Arial"/>
                <a:cs typeface="Arial"/>
                <a:sym typeface="Arial"/>
              </a:rPr>
              <a:t>SUMMARY</a:t>
            </a:r>
            <a:endParaRPr sz="1400" b="0" i="0" u="none" strike="noStrike" cap="none">
              <a:solidFill>
                <a:srgbClr val="000000"/>
              </a:solidFill>
              <a:latin typeface="Arial"/>
              <a:ea typeface="Arial"/>
              <a:cs typeface="Arial"/>
              <a:sym typeface="Arial"/>
            </a:endParaRPr>
          </a:p>
        </p:txBody>
      </p:sp>
      <p:pic>
        <p:nvPicPr>
          <p:cNvPr id="79" name="Google Shape;79;p1" descr="Graphic 6"/>
          <p:cNvPicPr preferRelativeResize="0"/>
          <p:nvPr/>
        </p:nvPicPr>
        <p:blipFill rotWithShape="1">
          <a:blip r:embed="rId3">
            <a:alphaModFix/>
          </a:blip>
          <a:srcRect/>
          <a:stretch/>
        </p:blipFill>
        <p:spPr>
          <a:xfrm>
            <a:off x="34855969" y="876036"/>
            <a:ext cx="2900364" cy="744274"/>
          </a:xfrm>
          <a:prstGeom prst="rect">
            <a:avLst/>
          </a:prstGeom>
          <a:noFill/>
          <a:ln>
            <a:noFill/>
          </a:ln>
        </p:spPr>
      </p:pic>
      <p:pic>
        <p:nvPicPr>
          <p:cNvPr id="80" name="Google Shape;80;p1" descr="Graphic 8"/>
          <p:cNvPicPr preferRelativeResize="0"/>
          <p:nvPr/>
        </p:nvPicPr>
        <p:blipFill rotWithShape="1">
          <a:blip r:embed="rId4">
            <a:alphaModFix/>
          </a:blip>
          <a:srcRect/>
          <a:stretch/>
        </p:blipFill>
        <p:spPr>
          <a:xfrm>
            <a:off x="38367578" y="954671"/>
            <a:ext cx="2373171" cy="587004"/>
          </a:xfrm>
          <a:prstGeom prst="rect">
            <a:avLst/>
          </a:prstGeom>
          <a:noFill/>
          <a:ln>
            <a:noFill/>
          </a:ln>
        </p:spPr>
      </p:pic>
      <p:pic>
        <p:nvPicPr>
          <p:cNvPr id="81" name="Google Shape;81;p1" descr="Picture 12"/>
          <p:cNvPicPr preferRelativeResize="0"/>
          <p:nvPr/>
        </p:nvPicPr>
        <p:blipFill rotWithShape="1">
          <a:blip r:embed="rId5">
            <a:alphaModFix/>
          </a:blip>
          <a:srcRect/>
          <a:stretch/>
        </p:blipFill>
        <p:spPr>
          <a:xfrm>
            <a:off x="41830647" y="695128"/>
            <a:ext cx="1106090" cy="1106090"/>
          </a:xfrm>
          <a:prstGeom prst="rect">
            <a:avLst/>
          </a:prstGeom>
          <a:noFill/>
          <a:ln>
            <a:noFill/>
          </a:ln>
        </p:spPr>
      </p:pic>
      <p:pic>
        <p:nvPicPr>
          <p:cNvPr id="82" name="Google Shape;82;p1" descr="Picture 2"/>
          <p:cNvPicPr preferRelativeResize="0"/>
          <p:nvPr/>
        </p:nvPicPr>
        <p:blipFill rotWithShape="1">
          <a:blip r:embed="rId6">
            <a:alphaModFix/>
          </a:blip>
          <a:srcRect/>
          <a:stretch/>
        </p:blipFill>
        <p:spPr>
          <a:xfrm>
            <a:off x="34855969" y="2036505"/>
            <a:ext cx="2900364" cy="838689"/>
          </a:xfrm>
          <a:prstGeom prst="rect">
            <a:avLst/>
          </a:prstGeom>
          <a:noFill/>
          <a:ln>
            <a:noFill/>
          </a:ln>
        </p:spPr>
      </p:pic>
      <p:pic>
        <p:nvPicPr>
          <p:cNvPr id="83" name="Google Shape;83;p1" descr="Picture 4"/>
          <p:cNvPicPr preferRelativeResize="0"/>
          <p:nvPr/>
        </p:nvPicPr>
        <p:blipFill rotWithShape="1">
          <a:blip r:embed="rId7">
            <a:alphaModFix/>
          </a:blip>
          <a:srcRect/>
          <a:stretch/>
        </p:blipFill>
        <p:spPr>
          <a:xfrm>
            <a:off x="38367578" y="1968999"/>
            <a:ext cx="3128965" cy="844793"/>
          </a:xfrm>
          <a:prstGeom prst="rect">
            <a:avLst/>
          </a:prstGeom>
          <a:noFill/>
          <a:ln>
            <a:noFill/>
          </a:ln>
        </p:spPr>
      </p:pic>
      <p:pic>
        <p:nvPicPr>
          <p:cNvPr id="84" name="Google Shape;84;p1" descr="Picture 10"/>
          <p:cNvPicPr preferRelativeResize="0"/>
          <p:nvPr/>
        </p:nvPicPr>
        <p:blipFill rotWithShape="1">
          <a:blip r:embed="rId8">
            <a:alphaModFix/>
          </a:blip>
          <a:srcRect/>
          <a:stretch/>
        </p:blipFill>
        <p:spPr>
          <a:xfrm>
            <a:off x="34920869" y="3291298"/>
            <a:ext cx="2373171" cy="1451759"/>
          </a:xfrm>
          <a:prstGeom prst="rect">
            <a:avLst/>
          </a:prstGeom>
          <a:noFill/>
          <a:ln>
            <a:noFill/>
          </a:ln>
        </p:spPr>
      </p:pic>
      <p:pic>
        <p:nvPicPr>
          <p:cNvPr id="86" name="Google Shape;86;p1" descr="Image"/>
          <p:cNvPicPr preferRelativeResize="0"/>
          <p:nvPr/>
        </p:nvPicPr>
        <p:blipFill rotWithShape="1">
          <a:blip r:embed="rId9">
            <a:alphaModFix/>
          </a:blip>
          <a:srcRect/>
          <a:stretch/>
        </p:blipFill>
        <p:spPr>
          <a:xfrm>
            <a:off x="987723" y="761074"/>
            <a:ext cx="6947057" cy="3979169"/>
          </a:xfrm>
          <a:prstGeom prst="rect">
            <a:avLst/>
          </a:prstGeom>
          <a:noFill/>
          <a:ln>
            <a:noFill/>
          </a:ln>
        </p:spPr>
      </p:pic>
      <p:sp>
        <p:nvSpPr>
          <p:cNvPr id="87" name="Google Shape;87;p1"/>
          <p:cNvSpPr txBox="1"/>
          <p:nvPr/>
        </p:nvSpPr>
        <p:spPr>
          <a:xfrm>
            <a:off x="539555" y="6626622"/>
            <a:ext cx="9258900" cy="6694100"/>
          </a:xfrm>
          <a:prstGeom prst="rect">
            <a:avLst/>
          </a:prstGeom>
          <a:noFill/>
          <a:ln>
            <a:noFill/>
          </a:ln>
        </p:spPr>
        <p:txBody>
          <a:bodyPr spcFirstLastPara="1" wrap="square" lIns="45700" tIns="45700" rIns="45700" bIns="45700" anchor="t" anchorCtr="0">
            <a:spAutoFit/>
          </a:bodyPr>
          <a:lstStyle/>
          <a:p>
            <a:pPr marL="0" marR="0" lvl="0" indent="0" algn="just" rtl="0">
              <a:lnSpc>
                <a:spcPct val="100000"/>
              </a:lnSpc>
              <a:spcBef>
                <a:spcPts val="0"/>
              </a:spcBef>
              <a:spcAft>
                <a:spcPts val="0"/>
              </a:spcAft>
              <a:buClr>
                <a:srgbClr val="000000"/>
              </a:buClr>
              <a:buSzPts val="3900"/>
              <a:buFont typeface="Arial"/>
              <a:buNone/>
            </a:pPr>
            <a:r>
              <a:rPr lang="en-US" sz="3900" b="0" i="0" u="none" strike="noStrike" cap="none">
                <a:solidFill>
                  <a:srgbClr val="000000"/>
                </a:solidFill>
                <a:latin typeface="Arial"/>
                <a:ea typeface="Arial"/>
                <a:cs typeface="Arial"/>
                <a:sym typeface="Arial"/>
              </a:rPr>
              <a:t>Baby Feed is </a:t>
            </a:r>
            <a:r>
              <a:rPr lang="en-US" sz="3900"/>
              <a:t>an application </a:t>
            </a:r>
            <a:r>
              <a:rPr lang="en-US" sz="3900" b="0" i="0" u="none" strike="noStrike" cap="none">
                <a:solidFill>
                  <a:srgbClr val="000000"/>
                </a:solidFill>
                <a:latin typeface="Arial"/>
                <a:ea typeface="Arial"/>
                <a:cs typeface="Arial"/>
                <a:sym typeface="Arial"/>
              </a:rPr>
              <a:t>that allows </a:t>
            </a:r>
            <a:r>
              <a:rPr lang="en-US" sz="3900"/>
              <a:t>the</a:t>
            </a:r>
            <a:r>
              <a:rPr lang="en-US" sz="3900" b="0" i="0" u="none" strike="noStrike" cap="none">
                <a:solidFill>
                  <a:srgbClr val="000000"/>
                </a:solidFill>
                <a:latin typeface="Arial"/>
                <a:ea typeface="Arial"/>
                <a:cs typeface="Arial"/>
                <a:sym typeface="Arial"/>
              </a:rPr>
              <a:t> recording and evaluat</a:t>
            </a:r>
            <a:r>
              <a:rPr lang="en-US" sz="3900"/>
              <a:t>ing of</a:t>
            </a:r>
            <a:r>
              <a:rPr lang="en-US" sz="3900" b="0" i="0" u="none" strike="noStrike" cap="none">
                <a:solidFill>
                  <a:srgbClr val="000000"/>
                </a:solidFill>
                <a:latin typeface="Arial"/>
                <a:ea typeface="Arial"/>
                <a:cs typeface="Arial"/>
                <a:sym typeface="Arial"/>
              </a:rPr>
              <a:t> infants’ nutrient intake</a:t>
            </a:r>
            <a:r>
              <a:rPr lang="en-US" sz="3900"/>
              <a:t> in order to</a:t>
            </a:r>
            <a:r>
              <a:rPr lang="en-US" sz="3900" b="0" i="0" u="none" strike="noStrike" cap="none">
                <a:solidFill>
                  <a:srgbClr val="000000"/>
                </a:solidFill>
                <a:latin typeface="Arial"/>
                <a:ea typeface="Arial"/>
                <a:cs typeface="Arial"/>
                <a:sym typeface="Arial"/>
              </a:rPr>
              <a:t> ensure it is within </a:t>
            </a:r>
            <a:r>
              <a:rPr lang="en-US" sz="3900"/>
              <a:t>the</a:t>
            </a:r>
            <a:r>
              <a:rPr lang="en-US" sz="3900" b="0" i="0" u="none" strike="noStrike" cap="none">
                <a:solidFill>
                  <a:srgbClr val="000000"/>
                </a:solidFill>
                <a:latin typeface="Arial"/>
                <a:ea typeface="Arial"/>
                <a:cs typeface="Arial"/>
                <a:sym typeface="Arial"/>
              </a:rPr>
              <a:t> range deemed healthy.</a:t>
            </a:r>
            <a:endParaRPr sz="1400" b="0" i="0" u="none" strike="noStrike" cap="none">
              <a:solidFill>
                <a:srgbClr val="000000"/>
              </a:solidFill>
              <a:latin typeface="Arial"/>
              <a:ea typeface="Arial"/>
              <a:cs typeface="Arial"/>
              <a:sym typeface="Arial"/>
            </a:endParaRPr>
          </a:p>
          <a:p>
            <a:pPr algn="just">
              <a:buSzPts val="3900"/>
            </a:pPr>
            <a:br>
              <a:rPr lang="en-US" sz="3900" b="0" i="0" u="none" strike="noStrike" cap="none">
                <a:solidFill>
                  <a:srgbClr val="000000"/>
                </a:solidFill>
                <a:latin typeface="Arial"/>
                <a:ea typeface="Arial"/>
                <a:cs typeface="Arial"/>
                <a:sym typeface="Arial"/>
              </a:rPr>
            </a:br>
            <a:r>
              <a:rPr lang="en-US" sz="3900"/>
              <a:t>In this </a:t>
            </a:r>
            <a:r>
              <a:rPr lang="en-US" sz="3900" b="0" i="0" u="none" strike="noStrike" cap="none">
                <a:solidFill>
                  <a:srgbClr val="000000"/>
                </a:solidFill>
                <a:latin typeface="Arial"/>
                <a:ea typeface="Arial"/>
                <a:cs typeface="Arial"/>
                <a:sym typeface="Arial"/>
              </a:rPr>
              <a:t>development cycle, </a:t>
            </a:r>
            <a:r>
              <a:rPr lang="en-US" sz="3900">
                <a:solidFill>
                  <a:schemeClr val="dk1"/>
                </a:solidFill>
              </a:rPr>
              <a:t>the primary objective </a:t>
            </a:r>
            <a:r>
              <a:rPr lang="en-US" sz="3900" b="0" i="0" u="none" strike="noStrike" cap="none">
                <a:solidFill>
                  <a:srgbClr val="000000"/>
                </a:solidFill>
                <a:latin typeface="Arial"/>
                <a:ea typeface="Arial"/>
                <a:cs typeface="Arial"/>
                <a:sym typeface="Arial"/>
              </a:rPr>
              <a:t>was to </a:t>
            </a:r>
            <a:r>
              <a:rPr lang="en-US" sz="3900"/>
              <a:t>make improvements in the website by  create a Growth Chart where the parents cloud track and see the progress of their children every month.</a:t>
            </a:r>
            <a:endParaRPr lang="en-US" sz="3900" b="0" i="0" u="none" strike="noStrike" cap="none">
              <a:solidFill>
                <a:srgbClr val="000000"/>
              </a:solidFill>
              <a:latin typeface="Arial"/>
              <a:ea typeface="Arial"/>
              <a:cs typeface="Arial"/>
            </a:endParaRPr>
          </a:p>
        </p:txBody>
      </p:sp>
      <p:pic>
        <p:nvPicPr>
          <p:cNvPr id="88" name="Google Shape;88;p1" descr="Picture 22"/>
          <p:cNvPicPr preferRelativeResize="0"/>
          <p:nvPr/>
        </p:nvPicPr>
        <p:blipFill rotWithShape="1">
          <a:blip r:embed="rId10">
            <a:alphaModFix/>
          </a:blip>
          <a:srcRect/>
          <a:stretch/>
        </p:blipFill>
        <p:spPr>
          <a:xfrm>
            <a:off x="8854777" y="1654523"/>
            <a:ext cx="2373177" cy="2455665"/>
          </a:xfrm>
          <a:prstGeom prst="rect">
            <a:avLst/>
          </a:prstGeom>
          <a:noFill/>
          <a:ln>
            <a:noFill/>
          </a:ln>
        </p:spPr>
      </p:pic>
      <p:sp>
        <p:nvSpPr>
          <p:cNvPr id="89" name="Google Shape;89;p1"/>
          <p:cNvSpPr txBox="1"/>
          <p:nvPr/>
        </p:nvSpPr>
        <p:spPr>
          <a:xfrm>
            <a:off x="14436825" y="6541600"/>
            <a:ext cx="14766000" cy="4293443"/>
          </a:xfrm>
          <a:prstGeom prst="rect">
            <a:avLst/>
          </a:prstGeom>
          <a:noFill/>
          <a:ln>
            <a:noFill/>
          </a:ln>
        </p:spPr>
        <p:txBody>
          <a:bodyPr spcFirstLastPara="1" wrap="square" lIns="45700" tIns="45700" rIns="45700" bIns="45700" anchor="t" anchorCtr="0">
            <a:spAutoFit/>
          </a:bodyPr>
          <a:lstStyle/>
          <a:p>
            <a:pPr marL="0" marR="0" lvl="0" indent="0" algn="just" rtl="0">
              <a:lnSpc>
                <a:spcPct val="100000"/>
              </a:lnSpc>
              <a:spcBef>
                <a:spcPts val="0"/>
              </a:spcBef>
              <a:spcAft>
                <a:spcPts val="0"/>
              </a:spcAft>
              <a:buNone/>
            </a:pPr>
            <a:r>
              <a:rPr lang="en-US" sz="3900" b="0" i="0" u="none" strike="noStrike" cap="none">
                <a:solidFill>
                  <a:srgbClr val="000000"/>
                </a:solidFill>
                <a:latin typeface="Arial"/>
                <a:ea typeface="Arial"/>
                <a:cs typeface="Arial"/>
                <a:sym typeface="Arial"/>
              </a:rPr>
              <a:t>The </a:t>
            </a:r>
            <a:r>
              <a:rPr lang="en-US" sz="3900" err="1"/>
              <a:t>BabyFeed</a:t>
            </a:r>
            <a:r>
              <a:rPr lang="en-US" sz="3900"/>
              <a:t> </a:t>
            </a:r>
            <a:r>
              <a:rPr lang="en-US" sz="3900" b="0" i="0" u="none" strike="noStrike" cap="none">
                <a:solidFill>
                  <a:srgbClr val="000000"/>
                </a:solidFill>
                <a:latin typeface="Arial"/>
                <a:ea typeface="Arial"/>
                <a:cs typeface="Arial"/>
                <a:sym typeface="Arial"/>
              </a:rPr>
              <a:t>application, </a:t>
            </a:r>
            <a:r>
              <a:rPr lang="en-US" sz="3900"/>
              <a:t>allows </a:t>
            </a:r>
            <a:r>
              <a:rPr lang="en-US" sz="3900" b="0" i="0" u="none" strike="noStrike" cap="none">
                <a:solidFill>
                  <a:srgbClr val="000000"/>
                </a:solidFill>
                <a:latin typeface="Arial"/>
                <a:ea typeface="Arial"/>
                <a:cs typeface="Arial"/>
                <a:sym typeface="Arial"/>
              </a:rPr>
              <a:t> admins, clinicians, and parents, as well as researchers and participants</a:t>
            </a:r>
            <a:r>
              <a:rPr lang="en-US" sz="3900"/>
              <a:t> to</a:t>
            </a:r>
            <a:r>
              <a:rPr lang="en-US" sz="3900" b="0" i="0" u="none" strike="noStrike" cap="none">
                <a:solidFill>
                  <a:srgbClr val="000000"/>
                </a:solidFill>
                <a:latin typeface="Arial"/>
                <a:ea typeface="Arial"/>
                <a:cs typeface="Arial"/>
                <a:sym typeface="Arial"/>
              </a:rPr>
              <a:t> be able to connect by performing specific tasks dependent on t</a:t>
            </a:r>
            <a:r>
              <a:rPr lang="en-US" sz="3900"/>
              <a:t>he user type</a:t>
            </a:r>
            <a:r>
              <a:rPr lang="en-US" sz="3900" b="0" i="0" u="none" strike="noStrike" cap="none">
                <a:solidFill>
                  <a:srgbClr val="000000"/>
                </a:solidFill>
                <a:latin typeface="Arial"/>
                <a:ea typeface="Arial"/>
                <a:cs typeface="Arial"/>
                <a:sym typeface="Arial"/>
              </a:rPr>
              <a:t>.</a:t>
            </a:r>
            <a:r>
              <a:rPr lang="en-US" sz="3900"/>
              <a:t> These tasks include but are not limited to, taking questionnaire, creating researchers, checking results, creating new clinics. The design of the application has been improved for mobile users and added better design to the overall page.</a:t>
            </a:r>
            <a:endParaRPr sz="1400" b="0" i="0" u="none" strike="noStrike" cap="none">
              <a:solidFill>
                <a:srgbClr val="000000"/>
              </a:solidFill>
              <a:latin typeface="Arial"/>
              <a:ea typeface="Arial"/>
              <a:cs typeface="Arial"/>
              <a:sym typeface="Arial"/>
            </a:endParaRPr>
          </a:p>
        </p:txBody>
      </p:sp>
      <p:sp>
        <p:nvSpPr>
          <p:cNvPr id="90" name="Google Shape;90;p1"/>
          <p:cNvSpPr txBox="1"/>
          <p:nvPr/>
        </p:nvSpPr>
        <p:spPr>
          <a:xfrm>
            <a:off x="33415033" y="6217208"/>
            <a:ext cx="8682600" cy="4293443"/>
          </a:xfrm>
          <a:prstGeom prst="rect">
            <a:avLst/>
          </a:prstGeom>
          <a:noFill/>
          <a:ln>
            <a:noFill/>
          </a:ln>
        </p:spPr>
        <p:txBody>
          <a:bodyPr spcFirstLastPara="1" wrap="square" lIns="45700" tIns="45700" rIns="45700" bIns="45700" anchor="t" anchorCtr="0">
            <a:spAutoFit/>
          </a:bodyPr>
          <a:lstStyle/>
          <a:p>
            <a:pPr marL="571500" indent="-590550">
              <a:buSzPts val="3900"/>
              <a:buChar char="•"/>
            </a:pPr>
            <a:r>
              <a:rPr lang="en-US" sz="3900"/>
              <a:t>Create Growth Chart Tab </a:t>
            </a:r>
          </a:p>
          <a:p>
            <a:pPr marL="571500" marR="0" lvl="0" indent="-590550" algn="l" rtl="0">
              <a:lnSpc>
                <a:spcPct val="100000"/>
              </a:lnSpc>
              <a:spcBef>
                <a:spcPts val="0"/>
              </a:spcBef>
              <a:spcAft>
                <a:spcPts val="0"/>
              </a:spcAft>
              <a:buSzPts val="3900"/>
              <a:buChar char="•"/>
            </a:pPr>
            <a:r>
              <a:rPr lang="en-US" sz="3900"/>
              <a:t>Database information up to date</a:t>
            </a:r>
          </a:p>
          <a:p>
            <a:pPr marL="571500" indent="-590550">
              <a:buSzPts val="3900"/>
              <a:buChar char="•"/>
            </a:pPr>
            <a:r>
              <a:rPr lang="en-US" sz="3900"/>
              <a:t>Design Charts for BMI, Height- Age, Weight-Age, Weight-Height.</a:t>
            </a:r>
          </a:p>
          <a:p>
            <a:pPr marL="571500" indent="-590550">
              <a:buSzPts val="3900"/>
              <a:buChar char="•"/>
            </a:pPr>
            <a:r>
              <a:rPr lang="en-US" sz="3900"/>
              <a:t>Made communication with the Database, to save the charts information.</a:t>
            </a:r>
          </a:p>
        </p:txBody>
      </p:sp>
      <p:sp>
        <p:nvSpPr>
          <p:cNvPr id="91" name="Google Shape;91;p1"/>
          <p:cNvSpPr txBox="1"/>
          <p:nvPr/>
        </p:nvSpPr>
        <p:spPr>
          <a:xfrm>
            <a:off x="987723" y="21914422"/>
            <a:ext cx="7879800" cy="7326600"/>
          </a:xfrm>
          <a:prstGeom prst="rect">
            <a:avLst/>
          </a:prstGeom>
          <a:noFill/>
          <a:ln>
            <a:noFill/>
          </a:ln>
        </p:spPr>
        <p:txBody>
          <a:bodyPr spcFirstLastPara="1" wrap="square" lIns="45700" tIns="45700" rIns="45700" bIns="45700" anchor="t" anchorCtr="0">
            <a:spAutoFit/>
          </a:bodyPr>
          <a:lstStyle/>
          <a:p>
            <a:pPr marL="571500" marR="0" lvl="0" indent="-584200" algn="l" rtl="0">
              <a:lnSpc>
                <a:spcPct val="100000"/>
              </a:lnSpc>
              <a:spcBef>
                <a:spcPts val="0"/>
              </a:spcBef>
              <a:spcAft>
                <a:spcPts val="0"/>
              </a:spcAft>
              <a:buClr>
                <a:srgbClr val="000000"/>
              </a:buClr>
              <a:buSzPts val="3900"/>
              <a:buFont typeface="Arial"/>
              <a:buChar char="•"/>
            </a:pPr>
            <a:r>
              <a:rPr lang="en-US" sz="3900" b="0" i="0" u="none" strike="noStrike" cap="none">
                <a:solidFill>
                  <a:srgbClr val="000000"/>
                </a:solidFill>
                <a:latin typeface="Arial"/>
                <a:ea typeface="Arial"/>
                <a:cs typeface="Arial"/>
                <a:sym typeface="Arial"/>
              </a:rPr>
              <a:t>Automated Azure Pipelines checks.</a:t>
            </a:r>
            <a:endParaRPr lang="en-US" sz="1600" b="0" i="0" u="none" strike="noStrike" cap="none">
              <a:solidFill>
                <a:srgbClr val="000000"/>
              </a:solidFill>
              <a:latin typeface="Arial"/>
              <a:ea typeface="Arial"/>
              <a:cs typeface="Arial"/>
            </a:endParaRPr>
          </a:p>
          <a:p>
            <a:pPr marL="0" marR="0" lvl="0" indent="0" algn="l" rtl="0">
              <a:lnSpc>
                <a:spcPct val="100000"/>
              </a:lnSpc>
              <a:spcBef>
                <a:spcPts val="0"/>
              </a:spcBef>
              <a:spcAft>
                <a:spcPts val="0"/>
              </a:spcAft>
              <a:buClr>
                <a:srgbClr val="000000"/>
              </a:buClr>
              <a:buSzPts val="3900"/>
              <a:buFont typeface="Arial"/>
              <a:buNone/>
            </a:pPr>
            <a:r>
              <a:rPr lang="en-US" sz="3900" b="0" i="0" u="none" strike="noStrike" cap="none">
                <a:solidFill>
                  <a:srgbClr val="000000"/>
                </a:solidFill>
                <a:latin typeface="Arial"/>
                <a:ea typeface="Arial"/>
                <a:cs typeface="Arial"/>
                <a:sym typeface="Arial"/>
              </a:rPr>
              <a:t>Backend service modifications were tested using Postman (Postman </a:t>
            </a:r>
            <a:r>
              <a:rPr lang="en-US" sz="4100"/>
              <a:t>collections</a:t>
            </a:r>
            <a:r>
              <a:rPr lang="en-US" sz="3900" b="0" i="0" u="none" strike="noStrike" cap="none">
                <a:solidFill>
                  <a:srgbClr val="000000"/>
                </a:solidFill>
                <a:latin typeface="Arial"/>
                <a:ea typeface="Arial"/>
                <a:cs typeface="Arial"/>
                <a:sym typeface="Arial"/>
              </a:rPr>
              <a:t> available for testing).</a:t>
            </a:r>
            <a:endParaRPr sz="1600" b="0" i="0" u="none" strike="noStrike" cap="none">
              <a:solidFill>
                <a:srgbClr val="000000"/>
              </a:solidFill>
              <a:latin typeface="Arial"/>
              <a:ea typeface="Arial"/>
              <a:cs typeface="Arial"/>
            </a:endParaRPr>
          </a:p>
          <a:p>
            <a:pPr marL="571500" marR="0" lvl="0" indent="-584200" algn="l" rtl="0">
              <a:lnSpc>
                <a:spcPct val="100000"/>
              </a:lnSpc>
              <a:spcBef>
                <a:spcPts val="0"/>
              </a:spcBef>
              <a:spcAft>
                <a:spcPts val="0"/>
              </a:spcAft>
              <a:buClr>
                <a:srgbClr val="000000"/>
              </a:buClr>
              <a:buSzPts val="3900"/>
              <a:buFont typeface="Arial"/>
              <a:buChar char="•"/>
            </a:pPr>
            <a:r>
              <a:rPr lang="en-US" sz="3900" b="0" i="0" u="none" strike="noStrike" cap="none">
                <a:solidFill>
                  <a:srgbClr val="000000"/>
                </a:solidFill>
                <a:latin typeface="Arial"/>
                <a:ea typeface="Arial"/>
                <a:cs typeface="Arial"/>
                <a:sym typeface="Arial"/>
              </a:rPr>
              <a:t>Google Chrome and Chrome Developer Tools used to test the Web App and UI.</a:t>
            </a:r>
            <a:endParaRPr sz="1600" b="0" i="0" u="none" strike="noStrike" cap="none">
              <a:solidFill>
                <a:srgbClr val="000000"/>
              </a:solidFill>
              <a:latin typeface="Arial"/>
              <a:ea typeface="Arial"/>
              <a:cs typeface="Arial"/>
            </a:endParaRPr>
          </a:p>
          <a:p>
            <a:pPr marL="571500" marR="0" lvl="0" indent="-584200" algn="l" rtl="0">
              <a:lnSpc>
                <a:spcPct val="100000"/>
              </a:lnSpc>
              <a:spcBef>
                <a:spcPts val="0"/>
              </a:spcBef>
              <a:spcAft>
                <a:spcPts val="0"/>
              </a:spcAft>
              <a:buClr>
                <a:srgbClr val="000000"/>
              </a:buClr>
              <a:buSzPts val="3900"/>
              <a:buFont typeface="Arial"/>
              <a:buChar char="•"/>
            </a:pPr>
            <a:r>
              <a:rPr lang="en-US" sz="3900" b="0" i="0" u="none" strike="noStrike" cap="none">
                <a:solidFill>
                  <a:srgbClr val="000000"/>
                </a:solidFill>
                <a:latin typeface="Arial"/>
                <a:ea typeface="Arial"/>
                <a:cs typeface="Arial"/>
                <a:sym typeface="Arial"/>
              </a:rPr>
              <a:t>Integration, Regression and Exploratory testing techniques were utilized.</a:t>
            </a:r>
            <a:endParaRPr sz="1600" b="0" i="0" u="none" strike="noStrike" cap="none">
              <a:solidFill>
                <a:srgbClr val="000000"/>
              </a:solidFill>
              <a:latin typeface="Arial"/>
              <a:ea typeface="Arial"/>
              <a:cs typeface="Arial"/>
            </a:endParaRPr>
          </a:p>
        </p:txBody>
      </p:sp>
      <p:sp>
        <p:nvSpPr>
          <p:cNvPr id="92" name="Google Shape;92;p1"/>
          <p:cNvSpPr txBox="1"/>
          <p:nvPr/>
        </p:nvSpPr>
        <p:spPr>
          <a:xfrm>
            <a:off x="7663862" y="337370"/>
            <a:ext cx="26903240"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B6862C"/>
              </a:buClr>
              <a:buSzPts val="6600"/>
              <a:buFont typeface="Arial"/>
              <a:buNone/>
            </a:pPr>
            <a:r>
              <a:rPr lang="en-US" sz="6600" b="1" i="0" u="none" strike="noStrike" cap="none">
                <a:solidFill>
                  <a:srgbClr val="B6862C"/>
                </a:solidFill>
                <a:latin typeface="Arial"/>
                <a:ea typeface="Arial"/>
                <a:cs typeface="Arial"/>
                <a:sym typeface="Arial"/>
              </a:rPr>
              <a:t>Knight Foundation School of Computing and Information Sciences</a:t>
            </a:r>
            <a:endParaRPr sz="72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B6862C"/>
              </a:buClr>
              <a:buSzPts val="5400"/>
              <a:buFont typeface="Arial"/>
              <a:buNone/>
            </a:pPr>
            <a:r>
              <a:rPr lang="en-US" sz="5400" b="0" i="1" u="none" strike="noStrike" cap="none">
                <a:solidFill>
                  <a:srgbClr val="B6862C"/>
                </a:solidFill>
                <a:latin typeface="Arial"/>
                <a:ea typeface="Arial"/>
                <a:cs typeface="Arial"/>
                <a:sym typeface="Arial"/>
              </a:rPr>
              <a:t>Summer </a:t>
            </a:r>
            <a:r>
              <a:rPr lang="en-US" sz="5400" i="1">
                <a:solidFill>
                  <a:srgbClr val="B6862C"/>
                </a:solidFill>
              </a:rPr>
              <a:t>2022</a:t>
            </a:r>
            <a:r>
              <a:rPr lang="en-US" sz="5400" b="0" i="1" u="none" strike="noStrike" cap="none">
                <a:solidFill>
                  <a:srgbClr val="B6862C"/>
                </a:solidFill>
                <a:latin typeface="Arial"/>
                <a:ea typeface="Arial"/>
                <a:cs typeface="Arial"/>
                <a:sym typeface="Arial"/>
              </a:rPr>
              <a:t> Capstone 2 Project</a:t>
            </a:r>
            <a:endParaRPr sz="1400" b="0" i="0" u="none" strike="noStrike" cap="none">
              <a:solidFill>
                <a:srgbClr val="000000"/>
              </a:solidFill>
              <a:latin typeface="Arial"/>
              <a:ea typeface="Arial"/>
              <a:cs typeface="Arial"/>
              <a:sym typeface="Arial"/>
            </a:endParaRPr>
          </a:p>
        </p:txBody>
      </p:sp>
      <p:sp>
        <p:nvSpPr>
          <p:cNvPr id="93" name="Google Shape;93;p1"/>
          <p:cNvSpPr txBox="1"/>
          <p:nvPr/>
        </p:nvSpPr>
        <p:spPr>
          <a:xfrm>
            <a:off x="33830561" y="12697757"/>
            <a:ext cx="8898000" cy="7896300"/>
          </a:xfrm>
          <a:prstGeom prst="rect">
            <a:avLst/>
          </a:prstGeom>
          <a:noFill/>
          <a:ln>
            <a:noFill/>
          </a:ln>
        </p:spPr>
        <p:txBody>
          <a:bodyPr spcFirstLastPara="1" wrap="square" lIns="45700" tIns="45700" rIns="45700" bIns="45700" anchor="t" anchorCtr="0">
            <a:spAutoFit/>
          </a:bodyPr>
          <a:lstStyle/>
          <a:p>
            <a:pPr marL="857250" marR="0" lvl="0" indent="-869950" algn="l" rtl="0">
              <a:lnSpc>
                <a:spcPct val="100000"/>
              </a:lnSpc>
              <a:spcBef>
                <a:spcPts val="0"/>
              </a:spcBef>
              <a:spcAft>
                <a:spcPts val="0"/>
              </a:spcAft>
              <a:buClr>
                <a:srgbClr val="000000"/>
              </a:buClr>
              <a:buSzPts val="3900"/>
              <a:buFont typeface="Arial"/>
              <a:buChar char="•"/>
            </a:pPr>
            <a:r>
              <a:rPr lang="en-US" sz="3900" b="0" i="0" u="none" strike="noStrike" cap="none">
                <a:solidFill>
                  <a:srgbClr val="000000"/>
                </a:solidFill>
                <a:latin typeface="Arial"/>
                <a:ea typeface="Arial"/>
                <a:cs typeface="Arial"/>
                <a:sym typeface="Arial"/>
              </a:rPr>
              <a:t>Web app implemented using Angular, Microservices are using Spring Java framework.</a:t>
            </a:r>
            <a:endParaRPr lang="en-US" sz="1600" b="0" i="0" u="none" strike="noStrike" cap="none">
              <a:solidFill>
                <a:srgbClr val="000000"/>
              </a:solidFill>
              <a:latin typeface="Arial"/>
              <a:ea typeface="Arial"/>
              <a:cs typeface="Arial"/>
            </a:endParaRPr>
          </a:p>
          <a:p>
            <a:pPr marL="857250" marR="0" lvl="0" indent="-869950" algn="l" rtl="0">
              <a:lnSpc>
                <a:spcPct val="100000"/>
              </a:lnSpc>
              <a:spcBef>
                <a:spcPts val="0"/>
              </a:spcBef>
              <a:spcAft>
                <a:spcPts val="0"/>
              </a:spcAft>
              <a:buClr>
                <a:srgbClr val="000000"/>
              </a:buClr>
              <a:buSzPts val="3900"/>
              <a:buFont typeface="Arial"/>
              <a:buChar char="•"/>
            </a:pPr>
            <a:r>
              <a:rPr lang="en-US" sz="3900" b="0" i="0" u="none" strike="noStrike" cap="none">
                <a:solidFill>
                  <a:srgbClr val="000000"/>
                </a:solidFill>
                <a:latin typeface="Arial"/>
                <a:ea typeface="Arial"/>
                <a:cs typeface="Arial"/>
                <a:sym typeface="Arial"/>
              </a:rPr>
              <a:t>Web App deployed as Azure Storage Account with custom domain and Azure CDN in front</a:t>
            </a:r>
            <a:endParaRPr sz="1600" b="0" i="0" u="none" strike="noStrike" cap="none">
              <a:solidFill>
                <a:srgbClr val="000000"/>
              </a:solidFill>
              <a:latin typeface="Arial"/>
              <a:ea typeface="Arial"/>
              <a:cs typeface="Arial"/>
            </a:endParaRPr>
          </a:p>
          <a:p>
            <a:pPr marL="857250" marR="0" lvl="0" indent="-869950" algn="l" rtl="0">
              <a:lnSpc>
                <a:spcPct val="100000"/>
              </a:lnSpc>
              <a:spcBef>
                <a:spcPts val="0"/>
              </a:spcBef>
              <a:spcAft>
                <a:spcPts val="0"/>
              </a:spcAft>
              <a:buClr>
                <a:srgbClr val="000000"/>
              </a:buClr>
              <a:buSzPts val="3900"/>
              <a:buFont typeface="Arial"/>
              <a:buChar char="•"/>
            </a:pPr>
            <a:r>
              <a:rPr lang="en-US" sz="3900" b="0" i="0" u="none" strike="noStrike" cap="none">
                <a:solidFill>
                  <a:srgbClr val="000000"/>
                </a:solidFill>
                <a:latin typeface="Arial"/>
                <a:ea typeface="Arial"/>
                <a:cs typeface="Arial"/>
                <a:sym typeface="Arial"/>
              </a:rPr>
              <a:t>Microservices deployed on Azure Services.</a:t>
            </a:r>
            <a:endParaRPr sz="1600" b="0" i="0" u="none" strike="noStrike" cap="none">
              <a:solidFill>
                <a:srgbClr val="000000"/>
              </a:solidFill>
              <a:latin typeface="Arial"/>
              <a:ea typeface="Arial"/>
              <a:cs typeface="Arial"/>
            </a:endParaRPr>
          </a:p>
          <a:p>
            <a:pPr marL="857250" marR="0" lvl="0" indent="-869950" algn="l" rtl="0">
              <a:lnSpc>
                <a:spcPct val="100000"/>
              </a:lnSpc>
              <a:spcBef>
                <a:spcPts val="0"/>
              </a:spcBef>
              <a:spcAft>
                <a:spcPts val="0"/>
              </a:spcAft>
              <a:buClr>
                <a:srgbClr val="000000"/>
              </a:buClr>
              <a:buSzPts val="3900"/>
              <a:buFont typeface="Arial"/>
              <a:buChar char="•"/>
            </a:pPr>
            <a:r>
              <a:rPr lang="en-US" sz="3900" b="0" i="0" u="none" strike="noStrike" cap="none">
                <a:solidFill>
                  <a:srgbClr val="000000"/>
                </a:solidFill>
                <a:latin typeface="Arial"/>
                <a:ea typeface="Arial"/>
                <a:cs typeface="Arial"/>
                <a:sym typeface="Arial"/>
              </a:rPr>
              <a:t>Web app modifications Implemented using TypeScript and Angular.</a:t>
            </a:r>
            <a:endParaRPr sz="1600" b="0" i="0" u="none" strike="noStrike" cap="none">
              <a:solidFill>
                <a:srgbClr val="000000"/>
              </a:solidFill>
              <a:latin typeface="Arial"/>
              <a:ea typeface="Arial"/>
              <a:cs typeface="Arial"/>
            </a:endParaRPr>
          </a:p>
          <a:p>
            <a:pPr marL="857250" marR="0" lvl="0" indent="-869950" algn="l" rtl="0">
              <a:lnSpc>
                <a:spcPct val="100000"/>
              </a:lnSpc>
              <a:spcBef>
                <a:spcPts val="0"/>
              </a:spcBef>
              <a:spcAft>
                <a:spcPts val="0"/>
              </a:spcAft>
              <a:buClr>
                <a:srgbClr val="000000"/>
              </a:buClr>
              <a:buSzPts val="3900"/>
              <a:buFont typeface="Arial"/>
              <a:buChar char="•"/>
            </a:pPr>
            <a:r>
              <a:rPr lang="en-US" sz="3900" b="0" i="0" u="none" strike="noStrike" cap="none">
                <a:solidFill>
                  <a:srgbClr val="000000"/>
                </a:solidFill>
                <a:latin typeface="Arial"/>
                <a:ea typeface="Arial"/>
                <a:cs typeface="Arial"/>
                <a:sym typeface="Arial"/>
              </a:rPr>
              <a:t>Data creation and manipulation implemented using MongoDB.</a:t>
            </a:r>
            <a:endParaRPr sz="1600" b="0" i="0" u="none" strike="noStrike" cap="none">
              <a:solidFill>
                <a:srgbClr val="000000"/>
              </a:solidFill>
              <a:highlight>
                <a:srgbClr val="FFFF00"/>
              </a:highlight>
              <a:latin typeface="Arial"/>
              <a:ea typeface="Arial"/>
              <a:cs typeface="Arial"/>
            </a:endParaRPr>
          </a:p>
        </p:txBody>
      </p:sp>
      <p:sp>
        <p:nvSpPr>
          <p:cNvPr id="94" name="Google Shape;94;p1"/>
          <p:cNvSpPr txBox="1"/>
          <p:nvPr/>
        </p:nvSpPr>
        <p:spPr>
          <a:xfrm>
            <a:off x="34110195" y="22106821"/>
            <a:ext cx="9662400" cy="3170058"/>
          </a:xfrm>
          <a:prstGeom prst="rect">
            <a:avLst/>
          </a:prstGeom>
          <a:noFill/>
          <a:ln>
            <a:noFill/>
          </a:ln>
        </p:spPr>
        <p:txBody>
          <a:bodyPr spcFirstLastPara="1" wrap="square" lIns="45700" tIns="45700" rIns="45700" bIns="45700" anchor="t" anchorCtr="0">
            <a:spAutoFit/>
          </a:bodyPr>
          <a:lstStyle/>
          <a:p>
            <a:pPr marL="571500" indent="-584200">
              <a:buSzPts val="4000"/>
              <a:buFont typeface="Arial"/>
              <a:buChar char="•"/>
            </a:pPr>
            <a:r>
              <a:rPr lang="en-US" sz="4000"/>
              <a:t>Improve Translation</a:t>
            </a:r>
          </a:p>
          <a:p>
            <a:pPr marL="571500" indent="-584200">
              <a:buSzPts val="4000"/>
              <a:buChar char="•"/>
            </a:pPr>
            <a:r>
              <a:rPr lang="en-US" sz="4000"/>
              <a:t>Added Growth Chart Tab</a:t>
            </a:r>
            <a:endParaRPr lang="en-US" sz="4000" b="0" i="0" u="none" strike="noStrike" cap="none">
              <a:solidFill>
                <a:srgbClr val="000000"/>
              </a:solidFill>
              <a:latin typeface="Arial"/>
              <a:ea typeface="Arial"/>
              <a:cs typeface="Arial"/>
            </a:endParaRPr>
          </a:p>
          <a:p>
            <a:pPr marL="571500" indent="-584200">
              <a:buSzPts val="4000"/>
              <a:buFont typeface="Arial"/>
              <a:buChar char="•"/>
            </a:pPr>
            <a:r>
              <a:rPr lang="en-US" sz="4000"/>
              <a:t>Create Charts connected with the database with the saving option and download.</a:t>
            </a:r>
            <a:endParaRPr lang="en-US" sz="4000" b="0" i="0" u="none" strike="noStrike" cap="none">
              <a:solidFill>
                <a:srgbClr val="000000"/>
              </a:solidFill>
              <a:latin typeface="Arial"/>
              <a:ea typeface="Arial"/>
              <a:cs typeface="Arial"/>
            </a:endParaRPr>
          </a:p>
        </p:txBody>
      </p:sp>
      <p:pic>
        <p:nvPicPr>
          <p:cNvPr id="45" name="Google Shape;102;p1" descr="Google Shape;113;p1">
            <a:extLst>
              <a:ext uri="{FF2B5EF4-FFF2-40B4-BE49-F238E27FC236}">
                <a16:creationId xmlns:a16="http://schemas.microsoft.com/office/drawing/2014/main" id="{D15EE6B6-E564-4415-9E0C-30FE173696DA}"/>
              </a:ext>
            </a:extLst>
          </p:cNvPr>
          <p:cNvPicPr preferRelativeResize="0"/>
          <p:nvPr/>
        </p:nvPicPr>
        <p:blipFill rotWithShape="1">
          <a:blip r:embed="rId11">
            <a:alphaModFix/>
          </a:blip>
          <a:srcRect/>
          <a:stretch/>
        </p:blipFill>
        <p:spPr>
          <a:xfrm>
            <a:off x="1289687" y="14231938"/>
            <a:ext cx="6855465" cy="6886707"/>
          </a:xfrm>
          <a:prstGeom prst="rect">
            <a:avLst/>
          </a:prstGeom>
          <a:noFill/>
          <a:ln>
            <a:noFill/>
          </a:ln>
        </p:spPr>
      </p:pic>
      <p:pic>
        <p:nvPicPr>
          <p:cNvPr id="2" name="Picture 3" descr="Diagram&#10;&#10;Description automatically generated">
            <a:extLst>
              <a:ext uri="{FF2B5EF4-FFF2-40B4-BE49-F238E27FC236}">
                <a16:creationId xmlns:a16="http://schemas.microsoft.com/office/drawing/2014/main" id="{C6CC788C-8D0C-6836-77B2-F6FE3927DD4A}"/>
              </a:ext>
            </a:extLst>
          </p:cNvPr>
          <p:cNvPicPr>
            <a:picLocks noChangeAspect="1"/>
          </p:cNvPicPr>
          <p:nvPr/>
        </p:nvPicPr>
        <p:blipFill>
          <a:blip r:embed="rId12"/>
          <a:stretch>
            <a:fillRect/>
          </a:stretch>
        </p:blipFill>
        <p:spPr>
          <a:xfrm>
            <a:off x="10011947" y="11762104"/>
            <a:ext cx="12161031" cy="4406555"/>
          </a:xfrm>
          <a:prstGeom prst="rect">
            <a:avLst/>
          </a:prstGeom>
        </p:spPr>
      </p:pic>
      <p:pic>
        <p:nvPicPr>
          <p:cNvPr id="3" name="Picture 3" descr="Diagram&#10;&#10;Description automatically generated">
            <a:extLst>
              <a:ext uri="{FF2B5EF4-FFF2-40B4-BE49-F238E27FC236}">
                <a16:creationId xmlns:a16="http://schemas.microsoft.com/office/drawing/2014/main" id="{45941D7E-47E1-DB07-442E-291304BC0A15}"/>
              </a:ext>
            </a:extLst>
          </p:cNvPr>
          <p:cNvPicPr>
            <a:picLocks noChangeAspect="1"/>
          </p:cNvPicPr>
          <p:nvPr/>
        </p:nvPicPr>
        <p:blipFill>
          <a:blip r:embed="rId13"/>
          <a:stretch>
            <a:fillRect/>
          </a:stretch>
        </p:blipFill>
        <p:spPr>
          <a:xfrm>
            <a:off x="22657071" y="13023750"/>
            <a:ext cx="10752757" cy="5227915"/>
          </a:xfrm>
          <a:prstGeom prst="rect">
            <a:avLst/>
          </a:prstGeom>
        </p:spPr>
      </p:pic>
      <p:pic>
        <p:nvPicPr>
          <p:cNvPr id="4" name="Picture 4" descr="Chart&#10;&#10;Description automatically generated">
            <a:extLst>
              <a:ext uri="{FF2B5EF4-FFF2-40B4-BE49-F238E27FC236}">
                <a16:creationId xmlns:a16="http://schemas.microsoft.com/office/drawing/2014/main" id="{66F42302-8F97-0CF8-1122-CC4462B33B9F}"/>
              </a:ext>
            </a:extLst>
          </p:cNvPr>
          <p:cNvPicPr>
            <a:picLocks noChangeAspect="1"/>
          </p:cNvPicPr>
          <p:nvPr/>
        </p:nvPicPr>
        <p:blipFill>
          <a:blip r:embed="rId14"/>
          <a:stretch>
            <a:fillRect/>
          </a:stretch>
        </p:blipFill>
        <p:spPr>
          <a:xfrm>
            <a:off x="17495755" y="18656720"/>
            <a:ext cx="9403161" cy="10558813"/>
          </a:xfrm>
          <a:prstGeom prst="rect">
            <a:avLst/>
          </a:prstGeom>
        </p:spPr>
      </p:pic>
      <p:pic>
        <p:nvPicPr>
          <p:cNvPr id="5" name="Picture 5" descr="Logo, icon, company name&#10;&#10;Description automatically generated">
            <a:extLst>
              <a:ext uri="{FF2B5EF4-FFF2-40B4-BE49-F238E27FC236}">
                <a16:creationId xmlns:a16="http://schemas.microsoft.com/office/drawing/2014/main" id="{4B64498E-6282-D637-C359-0E56F5A700A1}"/>
              </a:ext>
            </a:extLst>
          </p:cNvPr>
          <p:cNvPicPr>
            <a:picLocks noChangeAspect="1"/>
          </p:cNvPicPr>
          <p:nvPr/>
        </p:nvPicPr>
        <p:blipFill>
          <a:blip r:embed="rId15"/>
          <a:stretch>
            <a:fillRect/>
          </a:stretch>
        </p:blipFill>
        <p:spPr>
          <a:xfrm>
            <a:off x="37913371" y="3043619"/>
            <a:ext cx="2537827" cy="1658268"/>
          </a:xfrm>
          <a:prstGeom prst="rect">
            <a:avLst/>
          </a:prstGeom>
        </p:spPr>
      </p:pic>
      <p:pic>
        <p:nvPicPr>
          <p:cNvPr id="7" name="Picture 7">
            <a:extLst>
              <a:ext uri="{FF2B5EF4-FFF2-40B4-BE49-F238E27FC236}">
                <a16:creationId xmlns:a16="http://schemas.microsoft.com/office/drawing/2014/main" id="{F319D374-BE8C-FE49-06CE-0898532805BE}"/>
              </a:ext>
            </a:extLst>
          </p:cNvPr>
          <p:cNvPicPr>
            <a:picLocks noChangeAspect="1"/>
          </p:cNvPicPr>
          <p:nvPr/>
        </p:nvPicPr>
        <p:blipFill>
          <a:blip r:embed="rId16"/>
          <a:stretch>
            <a:fillRect/>
          </a:stretch>
        </p:blipFill>
        <p:spPr>
          <a:xfrm>
            <a:off x="41091691" y="3709885"/>
            <a:ext cx="2371725" cy="619125"/>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Custom</PresentationFormat>
  <Slides>1</Slides>
  <Notes>1</Notes>
  <HiddenSlides>0</HiddenSlide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revision>7</cp:revision>
  <dcterms:modified xsi:type="dcterms:W3CDTF">2022-07-27T17:42:30Z</dcterms:modified>
</cp:coreProperties>
</file>