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3"/>
  </p:notesMasterIdLst>
  <p:sldIdLst>
    <p:sldId id="256" r:id="rId2"/>
  </p:sldIdLst>
  <p:sldSz cx="43891200" cy="329184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http://customooxmlschemas.google.com/">
      <go:slidesCustomData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 r:id="rId6" roundtripDataSignature="AMtx7mihzbMtTsZ54M3Pv2J+k10xX6J/Dg=="/>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CE94718-27AF-4129-AE97-2B0C7AEC369B}" v="602" dt="2022-07-19T18:22:35.374"/>
    <p1510:client id="{47926F37-16BE-4E1B-9B2F-52EC275D36B3}" v="8" dt="2022-07-24T15:43:25.384"/>
    <p1510:client id="{AAA8BA0B-4E4A-448B-ADD1-A0C3D7C2BB10}" v="775" dt="2022-07-19T18:55:36.821"/>
    <p1510:client id="{B922B5E3-24F3-478A-A9C0-25BF85AF0F0E}" v="15" dt="2022-07-22T15:38:55.925"/>
    <p1510:client id="{D2B09B14-6F86-4D94-97E4-7DD6B20CB0AB}" v="18" dt="2022-07-24T04:27:04.654"/>
    <p1510:client id="{D9DAE114-87E2-4680-85E1-E01462EA7B1C}" v="6" dt="2022-07-22T15:56:36.201"/>
    <p1510:client id="{EA841925-2CBC-47BC-9807-4DF5115E0808}" v="123" dt="2022-07-19T19:14:35.558"/>
    <p1510:client id="{F2DC81C8-F282-4E20-AC5D-4853175CF530}" v="242" dt="2022-07-24T03:08:29.66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notesMaster" Target="notesMasters/notesMaster1.xml"/><Relationship Id="rId7" Type="http://schemas.openxmlformats.org/officeDocument/2006/relationships/presProps" Target="presProps.xml"/><Relationship Id="rId12" Type="http://schemas.microsoft.com/office/2015/10/relationships/revisionInfo" Target="revisionInfo.xml"/><Relationship Id="rId2" Type="http://schemas.openxmlformats.org/officeDocument/2006/relationships/slide" Target="slides/slide1.xml"/><Relationship Id="rId1" Type="http://schemas.openxmlformats.org/officeDocument/2006/relationships/slideMaster" Target="slideMasters/slideMaster1.xml"/><Relationship Id="rId6" Type="http://customschemas.google.com/relationships/presentationmetadata" Target="metadata"/><Relationship Id="rId11" Type="http://schemas.microsoft.com/office/2016/11/relationships/changesInfo" Target="changesInfos/changesInfo1.xml"/><Relationship Id="rId10" Type="http://schemas.openxmlformats.org/officeDocument/2006/relationships/tableStyles" Target="tableStyles.xml"/><Relationship Id="rId9"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lendys Rodriguez" userId="b4e75127211cc99c" providerId="Windows Live" clId="Web-{D2B09B14-6F86-4D94-97E4-7DD6B20CB0AB}"/>
    <pc:docChg chg="modSld">
      <pc:chgData name="Glendys Rodriguez" userId="b4e75127211cc99c" providerId="Windows Live" clId="Web-{D2B09B14-6F86-4D94-97E4-7DD6B20CB0AB}" dt="2022-07-24T04:27:04.654" v="16" actId="1076"/>
      <pc:docMkLst>
        <pc:docMk/>
      </pc:docMkLst>
      <pc:sldChg chg="addSp delSp modSp">
        <pc:chgData name="Glendys Rodriguez" userId="b4e75127211cc99c" providerId="Windows Live" clId="Web-{D2B09B14-6F86-4D94-97E4-7DD6B20CB0AB}" dt="2022-07-24T04:27:04.654" v="16" actId="1076"/>
        <pc:sldMkLst>
          <pc:docMk/>
          <pc:sldMk cId="0" sldId="256"/>
        </pc:sldMkLst>
        <pc:spChg chg="mod">
          <ac:chgData name="Glendys Rodriguez" userId="b4e75127211cc99c" providerId="Windows Live" clId="Web-{D2B09B14-6F86-4D94-97E4-7DD6B20CB0AB}" dt="2022-07-24T04:27:04.654" v="16" actId="1076"/>
          <ac:spMkLst>
            <pc:docMk/>
            <pc:sldMk cId="0" sldId="256"/>
            <ac:spMk id="72" creationId="{00000000-0000-0000-0000-000000000000}"/>
          </ac:spMkLst>
        </pc:spChg>
        <pc:picChg chg="del mod">
          <ac:chgData name="Glendys Rodriguez" userId="b4e75127211cc99c" providerId="Windows Live" clId="Web-{D2B09B14-6F86-4D94-97E4-7DD6B20CB0AB}" dt="2022-07-24T04:26:06.869" v="7"/>
          <ac:picMkLst>
            <pc:docMk/>
            <pc:sldMk cId="0" sldId="256"/>
            <ac:picMk id="3" creationId="{F37BA1D8-7FFB-C510-A7DD-53A6ECE4A9F3}"/>
          </ac:picMkLst>
        </pc:picChg>
        <pc:picChg chg="add mod">
          <ac:chgData name="Glendys Rodriguez" userId="b4e75127211cc99c" providerId="Windows Live" clId="Web-{D2B09B14-6F86-4D94-97E4-7DD6B20CB0AB}" dt="2022-07-24T04:26:53.277" v="15" actId="14100"/>
          <ac:picMkLst>
            <pc:docMk/>
            <pc:sldMk cId="0" sldId="256"/>
            <ac:picMk id="9" creationId="{BB81F096-2D19-8FD1-7579-05D8A2988493}"/>
          </ac:picMkLst>
        </pc:picChg>
      </pc:sldChg>
    </pc:docChg>
  </pc:docChgLst>
  <pc:docChgLst>
    <pc:chgData name="Glendys Rodriguez" userId="b4e75127211cc99c" providerId="Windows Live" clId="Web-{47926F37-16BE-4E1B-9B2F-52EC275D36B3}"/>
    <pc:docChg chg="modSld">
      <pc:chgData name="Glendys Rodriguez" userId="b4e75127211cc99c" providerId="Windows Live" clId="Web-{47926F37-16BE-4E1B-9B2F-52EC275D36B3}" dt="2022-07-24T15:43:25.384" v="6" actId="14100"/>
      <pc:docMkLst>
        <pc:docMk/>
      </pc:docMkLst>
      <pc:sldChg chg="addSp modSp">
        <pc:chgData name="Glendys Rodriguez" userId="b4e75127211cc99c" providerId="Windows Live" clId="Web-{47926F37-16BE-4E1B-9B2F-52EC275D36B3}" dt="2022-07-24T15:43:25.384" v="6" actId="14100"/>
        <pc:sldMkLst>
          <pc:docMk/>
          <pc:sldMk cId="0" sldId="256"/>
        </pc:sldMkLst>
        <pc:picChg chg="add mod">
          <ac:chgData name="Glendys Rodriguez" userId="b4e75127211cc99c" providerId="Windows Live" clId="Web-{47926F37-16BE-4E1B-9B2F-52EC275D36B3}" dt="2022-07-24T15:43:17.072" v="4" actId="14100"/>
          <ac:picMkLst>
            <pc:docMk/>
            <pc:sldMk cId="0" sldId="256"/>
            <ac:picMk id="3" creationId="{B2735CBB-FDAD-39C3-1C26-F5193F387EE7}"/>
          </ac:picMkLst>
        </pc:picChg>
        <pc:picChg chg="mod">
          <ac:chgData name="Glendys Rodriguez" userId="b4e75127211cc99c" providerId="Windows Live" clId="Web-{47926F37-16BE-4E1B-9B2F-52EC275D36B3}" dt="2022-07-24T15:43:25.384" v="6" actId="14100"/>
          <ac:picMkLst>
            <pc:docMk/>
            <pc:sldMk cId="0" sldId="256"/>
            <ac:picMk id="4" creationId="{411420DA-8BBB-EFC6-CCC4-E0E847FF5C05}"/>
          </ac:picMkLst>
        </pc:picChg>
      </pc:sldChg>
    </pc:docChg>
  </pc:docChgLst>
  <pc:docChgLst>
    <pc:chgData name="Glendys Rodriguez" userId="b4e75127211cc99c" providerId="Windows Live" clId="Web-{0CE94718-27AF-4129-AE97-2B0C7AEC369B}"/>
    <pc:docChg chg="modSld">
      <pc:chgData name="Glendys Rodriguez" userId="b4e75127211cc99c" providerId="Windows Live" clId="Web-{0CE94718-27AF-4129-AE97-2B0C7AEC369B}" dt="2022-07-19T18:22:34.952" v="306" actId="20577"/>
      <pc:docMkLst>
        <pc:docMk/>
      </pc:docMkLst>
      <pc:sldChg chg="delSp modSp">
        <pc:chgData name="Glendys Rodriguez" userId="b4e75127211cc99c" providerId="Windows Live" clId="Web-{0CE94718-27AF-4129-AE97-2B0C7AEC369B}" dt="2022-07-19T18:22:34.952" v="306" actId="20577"/>
        <pc:sldMkLst>
          <pc:docMk/>
          <pc:sldMk cId="0" sldId="256"/>
        </pc:sldMkLst>
        <pc:spChg chg="mod">
          <ac:chgData name="Glendys Rodriguez" userId="b4e75127211cc99c" providerId="Windows Live" clId="Web-{0CE94718-27AF-4129-AE97-2B0C7AEC369B}" dt="2022-07-19T16:31:50.831" v="109" actId="20577"/>
          <ac:spMkLst>
            <pc:docMk/>
            <pc:sldMk cId="0" sldId="256"/>
            <ac:spMk id="69" creationId="{00000000-0000-0000-0000-000000000000}"/>
          </ac:spMkLst>
        </pc:spChg>
        <pc:spChg chg="mod">
          <ac:chgData name="Glendys Rodriguez" userId="b4e75127211cc99c" providerId="Windows Live" clId="Web-{0CE94718-27AF-4129-AE97-2B0C7AEC369B}" dt="2022-07-19T18:22:34.952" v="306" actId="20577"/>
          <ac:spMkLst>
            <pc:docMk/>
            <pc:sldMk cId="0" sldId="256"/>
            <ac:spMk id="87" creationId="{00000000-0000-0000-0000-000000000000}"/>
          </ac:spMkLst>
        </pc:spChg>
        <pc:spChg chg="mod">
          <ac:chgData name="Glendys Rodriguez" userId="b4e75127211cc99c" providerId="Windows Live" clId="Web-{0CE94718-27AF-4129-AE97-2B0C7AEC369B}" dt="2022-07-19T16:29:01.962" v="2" actId="20577"/>
          <ac:spMkLst>
            <pc:docMk/>
            <pc:sldMk cId="0" sldId="256"/>
            <ac:spMk id="91" creationId="{00000000-0000-0000-0000-000000000000}"/>
          </ac:spMkLst>
        </pc:spChg>
        <pc:picChg chg="mod">
          <ac:chgData name="Glendys Rodriguez" userId="b4e75127211cc99c" providerId="Windows Live" clId="Web-{0CE94718-27AF-4129-AE97-2B0C7AEC369B}" dt="2022-07-19T16:31:53.316" v="110" actId="1076"/>
          <ac:picMkLst>
            <pc:docMk/>
            <pc:sldMk cId="0" sldId="256"/>
            <ac:picMk id="88" creationId="{00000000-0000-0000-0000-000000000000}"/>
          </ac:picMkLst>
        </pc:picChg>
        <pc:picChg chg="mod">
          <ac:chgData name="Glendys Rodriguez" userId="b4e75127211cc99c" providerId="Windows Live" clId="Web-{0CE94718-27AF-4129-AE97-2B0C7AEC369B}" dt="2022-07-19T17:39:59.233" v="124" actId="1076"/>
          <ac:picMkLst>
            <pc:docMk/>
            <pc:sldMk cId="0" sldId="256"/>
            <ac:picMk id="94" creationId="{00000000-0000-0000-0000-000000000000}"/>
          </ac:picMkLst>
        </pc:picChg>
        <pc:picChg chg="del">
          <ac:chgData name="Glendys Rodriguez" userId="b4e75127211cc99c" providerId="Windows Live" clId="Web-{0CE94718-27AF-4129-AE97-2B0C7AEC369B}" dt="2022-07-19T18:15:52.471" v="291"/>
          <ac:picMkLst>
            <pc:docMk/>
            <pc:sldMk cId="0" sldId="256"/>
            <ac:picMk id="95" creationId="{00000000-0000-0000-0000-000000000000}"/>
          </ac:picMkLst>
        </pc:picChg>
        <pc:picChg chg="mod">
          <ac:chgData name="Glendys Rodriguez" userId="b4e75127211cc99c" providerId="Windows Live" clId="Web-{0CE94718-27AF-4129-AE97-2B0C7AEC369B}" dt="2022-07-19T17:39:21.185" v="119" actId="1076"/>
          <ac:picMkLst>
            <pc:docMk/>
            <pc:sldMk cId="0" sldId="256"/>
            <ac:picMk id="97" creationId="{00000000-0000-0000-0000-000000000000}"/>
          </ac:picMkLst>
        </pc:picChg>
        <pc:picChg chg="mod">
          <ac:chgData name="Glendys Rodriguez" userId="b4e75127211cc99c" providerId="Windows Live" clId="Web-{0CE94718-27AF-4129-AE97-2B0C7AEC369B}" dt="2022-07-19T18:16:17.003" v="293" actId="14100"/>
          <ac:picMkLst>
            <pc:docMk/>
            <pc:sldMk cId="0" sldId="256"/>
            <ac:picMk id="98" creationId="{00000000-0000-0000-0000-000000000000}"/>
          </ac:picMkLst>
        </pc:picChg>
        <pc:picChg chg="del">
          <ac:chgData name="Glendys Rodriguez" userId="b4e75127211cc99c" providerId="Windows Live" clId="Web-{0CE94718-27AF-4129-AE97-2B0C7AEC369B}" dt="2022-07-19T18:15:48.486" v="289"/>
          <ac:picMkLst>
            <pc:docMk/>
            <pc:sldMk cId="0" sldId="256"/>
            <ac:picMk id="99" creationId="{00000000-0000-0000-0000-000000000000}"/>
          </ac:picMkLst>
        </pc:picChg>
        <pc:picChg chg="del mod">
          <ac:chgData name="Glendys Rodriguez" userId="b4e75127211cc99c" providerId="Windows Live" clId="Web-{0CE94718-27AF-4129-AE97-2B0C7AEC369B}" dt="2022-07-19T18:15:50.049" v="290"/>
          <ac:picMkLst>
            <pc:docMk/>
            <pc:sldMk cId="0" sldId="256"/>
            <ac:picMk id="100" creationId="{00000000-0000-0000-0000-000000000000}"/>
          </ac:picMkLst>
        </pc:picChg>
        <pc:picChg chg="del">
          <ac:chgData name="Glendys Rodriguez" userId="b4e75127211cc99c" providerId="Windows Live" clId="Web-{0CE94718-27AF-4129-AE97-2B0C7AEC369B}" dt="2022-07-19T18:15:46.893" v="288"/>
          <ac:picMkLst>
            <pc:docMk/>
            <pc:sldMk cId="0" sldId="256"/>
            <ac:picMk id="101" creationId="{00000000-0000-0000-0000-000000000000}"/>
          </ac:picMkLst>
        </pc:picChg>
        <pc:picChg chg="del mod">
          <ac:chgData name="Glendys Rodriguez" userId="b4e75127211cc99c" providerId="Windows Live" clId="Web-{0CE94718-27AF-4129-AE97-2B0C7AEC369B}" dt="2022-07-19T18:15:45.033" v="287"/>
          <ac:picMkLst>
            <pc:docMk/>
            <pc:sldMk cId="0" sldId="256"/>
            <ac:picMk id="102" creationId="{00000000-0000-0000-0000-000000000000}"/>
          </ac:picMkLst>
        </pc:picChg>
        <pc:picChg chg="del">
          <ac:chgData name="Glendys Rodriguez" userId="b4e75127211cc99c" providerId="Windows Live" clId="Web-{0CE94718-27AF-4129-AE97-2B0C7AEC369B}" dt="2022-07-19T18:15:35.720" v="285"/>
          <ac:picMkLst>
            <pc:docMk/>
            <pc:sldMk cId="0" sldId="256"/>
            <ac:picMk id="103" creationId="{00000000-0000-0000-0000-000000000000}"/>
          </ac:picMkLst>
        </pc:picChg>
      </pc:sldChg>
    </pc:docChg>
  </pc:docChgLst>
  <pc:docChgLst>
    <pc:chgData name="Glendys Rodriguez" userId="b4e75127211cc99c" providerId="Windows Live" clId="Web-{D9DAE114-87E2-4680-85E1-E01462EA7B1C}"/>
    <pc:docChg chg="modSld">
      <pc:chgData name="Glendys Rodriguez" userId="b4e75127211cc99c" providerId="Windows Live" clId="Web-{D9DAE114-87E2-4680-85E1-E01462EA7B1C}" dt="2022-07-22T15:56:36.201" v="5" actId="14100"/>
      <pc:docMkLst>
        <pc:docMk/>
      </pc:docMkLst>
      <pc:sldChg chg="addSp modSp">
        <pc:chgData name="Glendys Rodriguez" userId="b4e75127211cc99c" providerId="Windows Live" clId="Web-{D9DAE114-87E2-4680-85E1-E01462EA7B1C}" dt="2022-07-22T15:56:36.201" v="5" actId="14100"/>
        <pc:sldMkLst>
          <pc:docMk/>
          <pc:sldMk cId="0" sldId="256"/>
        </pc:sldMkLst>
        <pc:picChg chg="add mod">
          <ac:chgData name="Glendys Rodriguez" userId="b4e75127211cc99c" providerId="Windows Live" clId="Web-{D9DAE114-87E2-4680-85E1-E01462EA7B1C}" dt="2022-07-22T15:56:36.201" v="5" actId="14100"/>
          <ac:picMkLst>
            <pc:docMk/>
            <pc:sldMk cId="0" sldId="256"/>
            <ac:picMk id="4" creationId="{411420DA-8BBB-EFC6-CCC4-E0E847FF5C05}"/>
          </ac:picMkLst>
        </pc:picChg>
      </pc:sldChg>
    </pc:docChg>
  </pc:docChgLst>
  <pc:docChgLst>
    <pc:chgData name="Glendys Rodriguez" userId="b4e75127211cc99c" providerId="Windows Live" clId="Web-{B922B5E3-24F3-478A-A9C0-25BF85AF0F0E}"/>
    <pc:docChg chg="modSld">
      <pc:chgData name="Glendys Rodriguez" userId="b4e75127211cc99c" providerId="Windows Live" clId="Web-{B922B5E3-24F3-478A-A9C0-25BF85AF0F0E}" dt="2022-07-22T15:38:55.925" v="13" actId="14100"/>
      <pc:docMkLst>
        <pc:docMk/>
      </pc:docMkLst>
      <pc:sldChg chg="addSp modSp">
        <pc:chgData name="Glendys Rodriguez" userId="b4e75127211cc99c" providerId="Windows Live" clId="Web-{B922B5E3-24F3-478A-A9C0-25BF85AF0F0E}" dt="2022-07-22T15:38:55.925" v="13" actId="14100"/>
        <pc:sldMkLst>
          <pc:docMk/>
          <pc:sldMk cId="0" sldId="256"/>
        </pc:sldMkLst>
        <pc:spChg chg="mod">
          <ac:chgData name="Glendys Rodriguez" userId="b4e75127211cc99c" providerId="Windows Live" clId="Web-{B922B5E3-24F3-478A-A9C0-25BF85AF0F0E}" dt="2022-07-22T15:28:18.241" v="7" actId="1076"/>
          <ac:spMkLst>
            <pc:docMk/>
            <pc:sldMk cId="0" sldId="256"/>
            <ac:spMk id="72" creationId="{00000000-0000-0000-0000-000000000000}"/>
          </ac:spMkLst>
        </pc:spChg>
        <pc:picChg chg="add mod">
          <ac:chgData name="Glendys Rodriguez" userId="b4e75127211cc99c" providerId="Windows Live" clId="Web-{B922B5E3-24F3-478A-A9C0-25BF85AF0F0E}" dt="2022-07-22T15:27:45.865" v="3" actId="1076"/>
          <ac:picMkLst>
            <pc:docMk/>
            <pc:sldMk cId="0" sldId="256"/>
            <ac:picMk id="2" creationId="{099C9493-AC72-BB08-B39D-2A2C5F055D12}"/>
          </ac:picMkLst>
        </pc:picChg>
        <pc:picChg chg="mod">
          <ac:chgData name="Glendys Rodriguez" userId="b4e75127211cc99c" providerId="Windows Live" clId="Web-{B922B5E3-24F3-478A-A9C0-25BF85AF0F0E}" dt="2022-07-22T15:38:55.925" v="13" actId="14100"/>
          <ac:picMkLst>
            <pc:docMk/>
            <pc:sldMk cId="0" sldId="256"/>
            <ac:picMk id="3" creationId="{F37BA1D8-7FFB-C510-A7DD-53A6ECE4A9F3}"/>
          </ac:picMkLst>
        </pc:picChg>
        <pc:picChg chg="mod">
          <ac:chgData name="Glendys Rodriguez" userId="b4e75127211cc99c" providerId="Windows Live" clId="Web-{B922B5E3-24F3-478A-A9C0-25BF85AF0F0E}" dt="2022-07-22T15:27:57.115" v="6" actId="1076"/>
          <ac:picMkLst>
            <pc:docMk/>
            <pc:sldMk cId="0" sldId="256"/>
            <ac:picMk id="83" creationId="{00000000-0000-0000-0000-000000000000}"/>
          </ac:picMkLst>
        </pc:picChg>
        <pc:picChg chg="mod">
          <ac:chgData name="Glendys Rodriguez" userId="b4e75127211cc99c" providerId="Windows Live" clId="Web-{B922B5E3-24F3-478A-A9C0-25BF85AF0F0E}" dt="2022-07-22T15:27:50.522" v="4" actId="1076"/>
          <ac:picMkLst>
            <pc:docMk/>
            <pc:sldMk cId="0" sldId="256"/>
            <ac:picMk id="85" creationId="{00000000-0000-0000-0000-000000000000}"/>
          </ac:picMkLst>
        </pc:picChg>
      </pc:sldChg>
    </pc:docChg>
  </pc:docChgLst>
  <pc:docChgLst>
    <pc:chgData name="Glendys Rodriguez" userId="b4e75127211cc99c" providerId="Windows Live" clId="Web-{F2DC81C8-F282-4E20-AC5D-4853175CF530}"/>
    <pc:docChg chg="modSld">
      <pc:chgData name="Glendys Rodriguez" userId="b4e75127211cc99c" providerId="Windows Live" clId="Web-{F2DC81C8-F282-4E20-AC5D-4853175CF530}" dt="2022-07-24T03:08:29.666" v="158" actId="14100"/>
      <pc:docMkLst>
        <pc:docMk/>
      </pc:docMkLst>
      <pc:sldChg chg="addSp modSp">
        <pc:chgData name="Glendys Rodriguez" userId="b4e75127211cc99c" providerId="Windows Live" clId="Web-{F2DC81C8-F282-4E20-AC5D-4853175CF530}" dt="2022-07-24T03:08:29.666" v="158" actId="14100"/>
        <pc:sldMkLst>
          <pc:docMk/>
          <pc:sldMk cId="0" sldId="256"/>
        </pc:sldMkLst>
        <pc:spChg chg="mod">
          <ac:chgData name="Glendys Rodriguez" userId="b4e75127211cc99c" providerId="Windows Live" clId="Web-{F2DC81C8-F282-4E20-AC5D-4853175CF530}" dt="2022-07-24T03:07:13.179" v="144" actId="1076"/>
          <ac:spMkLst>
            <pc:docMk/>
            <pc:sldMk cId="0" sldId="256"/>
            <ac:spMk id="72" creationId="{00000000-0000-0000-0000-000000000000}"/>
          </ac:spMkLst>
        </pc:spChg>
        <pc:spChg chg="mod">
          <ac:chgData name="Glendys Rodriguez" userId="b4e75127211cc99c" providerId="Windows Live" clId="Web-{F2DC81C8-F282-4E20-AC5D-4853175CF530}" dt="2022-07-24T02:59:05.169" v="50" actId="1076"/>
          <ac:spMkLst>
            <pc:docMk/>
            <pc:sldMk cId="0" sldId="256"/>
            <ac:spMk id="74" creationId="{00000000-0000-0000-0000-000000000000}"/>
          </ac:spMkLst>
        </pc:spChg>
        <pc:spChg chg="mod">
          <ac:chgData name="Glendys Rodriguez" userId="b4e75127211cc99c" providerId="Windows Live" clId="Web-{F2DC81C8-F282-4E20-AC5D-4853175CF530}" dt="2022-07-24T03:07:34.617" v="150" actId="1076"/>
          <ac:spMkLst>
            <pc:docMk/>
            <pc:sldMk cId="0" sldId="256"/>
            <ac:spMk id="75" creationId="{00000000-0000-0000-0000-000000000000}"/>
          </ac:spMkLst>
        </pc:spChg>
        <pc:spChg chg="mod">
          <ac:chgData name="Glendys Rodriguez" userId="b4e75127211cc99c" providerId="Windows Live" clId="Web-{F2DC81C8-F282-4E20-AC5D-4853175CF530}" dt="2022-07-24T02:59:11.732" v="52" actId="1076"/>
          <ac:spMkLst>
            <pc:docMk/>
            <pc:sldMk cId="0" sldId="256"/>
            <ac:spMk id="77" creationId="{00000000-0000-0000-0000-000000000000}"/>
          </ac:spMkLst>
        </pc:spChg>
        <pc:spChg chg="mod">
          <ac:chgData name="Glendys Rodriguez" userId="b4e75127211cc99c" providerId="Windows Live" clId="Web-{F2DC81C8-F282-4E20-AC5D-4853175CF530}" dt="2022-07-24T03:07:43.774" v="152" actId="1076"/>
          <ac:spMkLst>
            <pc:docMk/>
            <pc:sldMk cId="0" sldId="256"/>
            <ac:spMk id="78" creationId="{00000000-0000-0000-0000-000000000000}"/>
          </ac:spMkLst>
        </pc:spChg>
        <pc:spChg chg="mod">
          <ac:chgData name="Glendys Rodriguez" userId="b4e75127211cc99c" providerId="Windows Live" clId="Web-{F2DC81C8-F282-4E20-AC5D-4853175CF530}" dt="2022-07-24T03:07:38.102" v="151" actId="1076"/>
          <ac:spMkLst>
            <pc:docMk/>
            <pc:sldMk cId="0" sldId="256"/>
            <ac:spMk id="92" creationId="{00000000-0000-0000-0000-000000000000}"/>
          </ac:spMkLst>
        </pc:spChg>
        <pc:spChg chg="mod">
          <ac:chgData name="Glendys Rodriguez" userId="b4e75127211cc99c" providerId="Windows Live" clId="Web-{F2DC81C8-F282-4E20-AC5D-4853175CF530}" dt="2022-07-24T03:07:52.149" v="154" actId="1076"/>
          <ac:spMkLst>
            <pc:docMk/>
            <pc:sldMk cId="0" sldId="256"/>
            <ac:spMk id="93" creationId="{00000000-0000-0000-0000-000000000000}"/>
          </ac:spMkLst>
        </pc:spChg>
        <pc:spChg chg="mod">
          <ac:chgData name="Glendys Rodriguez" userId="b4e75127211cc99c" providerId="Windows Live" clId="Web-{F2DC81C8-F282-4E20-AC5D-4853175CF530}" dt="2022-07-24T03:08:09.712" v="156" actId="20577"/>
          <ac:spMkLst>
            <pc:docMk/>
            <pc:sldMk cId="0" sldId="256"/>
            <ac:spMk id="96" creationId="{00000000-0000-0000-0000-000000000000}"/>
          </ac:spMkLst>
        </pc:spChg>
        <pc:picChg chg="mod">
          <ac:chgData name="Glendys Rodriguez" userId="b4e75127211cc99c" providerId="Windows Live" clId="Web-{F2DC81C8-F282-4E20-AC5D-4853175CF530}" dt="2022-07-24T03:07:18.851" v="146" actId="1076"/>
          <ac:picMkLst>
            <pc:docMk/>
            <pc:sldMk cId="0" sldId="256"/>
            <ac:picMk id="2" creationId="{099C9493-AC72-BB08-B39D-2A2C5F055D12}"/>
          </ac:picMkLst>
        </pc:picChg>
        <pc:picChg chg="mod">
          <ac:chgData name="Glendys Rodriguez" userId="b4e75127211cc99c" providerId="Windows Live" clId="Web-{F2DC81C8-F282-4E20-AC5D-4853175CF530}" dt="2022-07-24T02:59:07.950" v="51" actId="1076"/>
          <ac:picMkLst>
            <pc:docMk/>
            <pc:sldMk cId="0" sldId="256"/>
            <ac:picMk id="4" creationId="{411420DA-8BBB-EFC6-CCC4-E0E847FF5C05}"/>
          </ac:picMkLst>
        </pc:picChg>
        <pc:picChg chg="add mod">
          <ac:chgData name="Glendys Rodriguez" userId="b4e75127211cc99c" providerId="Windows Live" clId="Web-{F2DC81C8-F282-4E20-AC5D-4853175CF530}" dt="2022-07-24T02:58:38.684" v="45" actId="14100"/>
          <ac:picMkLst>
            <pc:docMk/>
            <pc:sldMk cId="0" sldId="256"/>
            <ac:picMk id="5" creationId="{44A2BA6E-F88C-42E2-FD8F-15B6579B8B5B}"/>
          </ac:picMkLst>
        </pc:picChg>
        <pc:picChg chg="add mod">
          <ac:chgData name="Glendys Rodriguez" userId="b4e75127211cc99c" providerId="Windows Live" clId="Web-{F2DC81C8-F282-4E20-AC5D-4853175CF530}" dt="2022-07-24T02:57:36.963" v="30" actId="14100"/>
          <ac:picMkLst>
            <pc:docMk/>
            <pc:sldMk cId="0" sldId="256"/>
            <ac:picMk id="6" creationId="{ED5CE3D3-F402-C60B-58C1-8D90B75C4BE1}"/>
          </ac:picMkLst>
        </pc:picChg>
        <pc:picChg chg="add mod">
          <ac:chgData name="Glendys Rodriguez" userId="b4e75127211cc99c" providerId="Windows Live" clId="Web-{F2DC81C8-F282-4E20-AC5D-4853175CF530}" dt="2022-07-24T02:58:44.606" v="46" actId="14100"/>
          <ac:picMkLst>
            <pc:docMk/>
            <pc:sldMk cId="0" sldId="256"/>
            <ac:picMk id="7" creationId="{8EB0B7D8-FC9A-BB75-996D-0C8170C5A965}"/>
          </ac:picMkLst>
        </pc:picChg>
        <pc:picChg chg="add mod">
          <ac:chgData name="Glendys Rodriguez" userId="b4e75127211cc99c" providerId="Windows Live" clId="Web-{F2DC81C8-F282-4E20-AC5D-4853175CF530}" dt="2022-07-24T02:58:55.059" v="49" actId="1076"/>
          <ac:picMkLst>
            <pc:docMk/>
            <pc:sldMk cId="0" sldId="256"/>
            <ac:picMk id="8" creationId="{661E5F8F-4657-E8F8-B673-FBFDF94EBBA0}"/>
          </ac:picMkLst>
        </pc:picChg>
        <pc:picChg chg="mod">
          <ac:chgData name="Glendys Rodriguez" userId="b4e75127211cc99c" providerId="Windows Live" clId="Web-{F2DC81C8-F282-4E20-AC5D-4853175CF530}" dt="2022-07-24T03:07:27.648" v="149" actId="1076"/>
          <ac:picMkLst>
            <pc:docMk/>
            <pc:sldMk cId="0" sldId="256"/>
            <ac:picMk id="82" creationId="{00000000-0000-0000-0000-000000000000}"/>
          </ac:picMkLst>
        </pc:picChg>
        <pc:picChg chg="mod">
          <ac:chgData name="Glendys Rodriguez" userId="b4e75127211cc99c" providerId="Windows Live" clId="Web-{F2DC81C8-F282-4E20-AC5D-4853175CF530}" dt="2022-07-24T03:07:24.664" v="148" actId="1076"/>
          <ac:picMkLst>
            <pc:docMk/>
            <pc:sldMk cId="0" sldId="256"/>
            <ac:picMk id="83" creationId="{00000000-0000-0000-0000-000000000000}"/>
          </ac:picMkLst>
        </pc:picChg>
        <pc:picChg chg="mod">
          <ac:chgData name="Glendys Rodriguez" userId="b4e75127211cc99c" providerId="Windows Live" clId="Web-{F2DC81C8-F282-4E20-AC5D-4853175CF530}" dt="2022-07-24T03:07:16.710" v="145" actId="1076"/>
          <ac:picMkLst>
            <pc:docMk/>
            <pc:sldMk cId="0" sldId="256"/>
            <ac:picMk id="84" creationId="{00000000-0000-0000-0000-000000000000}"/>
          </ac:picMkLst>
        </pc:picChg>
        <pc:picChg chg="mod">
          <ac:chgData name="Glendys Rodriguez" userId="b4e75127211cc99c" providerId="Windows Live" clId="Web-{F2DC81C8-F282-4E20-AC5D-4853175CF530}" dt="2022-07-24T03:07:20.554" v="147" actId="1076"/>
          <ac:picMkLst>
            <pc:docMk/>
            <pc:sldMk cId="0" sldId="256"/>
            <ac:picMk id="85" creationId="{00000000-0000-0000-0000-000000000000}"/>
          </ac:picMkLst>
        </pc:picChg>
        <pc:picChg chg="mod">
          <ac:chgData name="Glendys Rodriguez" userId="b4e75127211cc99c" providerId="Windows Live" clId="Web-{F2DC81C8-F282-4E20-AC5D-4853175CF530}" dt="2022-07-24T03:08:29.666" v="158" actId="14100"/>
          <ac:picMkLst>
            <pc:docMk/>
            <pc:sldMk cId="0" sldId="256"/>
            <ac:picMk id="88" creationId="{00000000-0000-0000-0000-000000000000}"/>
          </ac:picMkLst>
        </pc:picChg>
      </pc:sldChg>
    </pc:docChg>
  </pc:docChgLst>
  <pc:docChgLst>
    <pc:chgData name="Glendys Rodriguez" userId="b4e75127211cc99c" providerId="Windows Live" clId="Web-{EA841925-2CBC-47BC-9807-4DF5115E0808}"/>
    <pc:docChg chg="modSld">
      <pc:chgData name="Glendys Rodriguez" userId="b4e75127211cc99c" providerId="Windows Live" clId="Web-{EA841925-2CBC-47BC-9807-4DF5115E0808}" dt="2022-07-19T19:14:35.558" v="68" actId="1076"/>
      <pc:docMkLst>
        <pc:docMk/>
      </pc:docMkLst>
      <pc:sldChg chg="modSp">
        <pc:chgData name="Glendys Rodriguez" userId="b4e75127211cc99c" providerId="Windows Live" clId="Web-{EA841925-2CBC-47BC-9807-4DF5115E0808}" dt="2022-07-19T19:14:35.558" v="68" actId="1076"/>
        <pc:sldMkLst>
          <pc:docMk/>
          <pc:sldMk cId="0" sldId="256"/>
        </pc:sldMkLst>
        <pc:spChg chg="mod">
          <ac:chgData name="Glendys Rodriguez" userId="b4e75127211cc99c" providerId="Windows Live" clId="Web-{EA841925-2CBC-47BC-9807-4DF5115E0808}" dt="2022-07-19T19:14:35.558" v="68" actId="1076"/>
          <ac:spMkLst>
            <pc:docMk/>
            <pc:sldMk cId="0" sldId="256"/>
            <ac:spMk id="70" creationId="{00000000-0000-0000-0000-000000000000}"/>
          </ac:spMkLst>
        </pc:spChg>
        <pc:spChg chg="mod">
          <ac:chgData name="Glendys Rodriguez" userId="b4e75127211cc99c" providerId="Windows Live" clId="Web-{EA841925-2CBC-47BC-9807-4DF5115E0808}" dt="2022-07-19T19:14:24.824" v="67" actId="1076"/>
          <ac:spMkLst>
            <pc:docMk/>
            <pc:sldMk cId="0" sldId="256"/>
            <ac:spMk id="87" creationId="{00000000-0000-0000-0000-000000000000}"/>
          </ac:spMkLst>
        </pc:spChg>
      </pc:sldChg>
    </pc:docChg>
  </pc:docChgLst>
  <pc:docChgLst>
    <pc:chgData name="Glendys Rodriguez" userId="b4e75127211cc99c" providerId="Windows Live" clId="Web-{AAA8BA0B-4E4A-448B-ADD1-A0C3D7C2BB10}"/>
    <pc:docChg chg="modSld">
      <pc:chgData name="Glendys Rodriguez" userId="b4e75127211cc99c" providerId="Windows Live" clId="Web-{AAA8BA0B-4E4A-448B-ADD1-A0C3D7C2BB10}" dt="2022-07-19T18:55:36.805" v="406" actId="20577"/>
      <pc:docMkLst>
        <pc:docMk/>
      </pc:docMkLst>
      <pc:sldChg chg="addSp delSp modSp">
        <pc:chgData name="Glendys Rodriguez" userId="b4e75127211cc99c" providerId="Windows Live" clId="Web-{AAA8BA0B-4E4A-448B-ADD1-A0C3D7C2BB10}" dt="2022-07-19T18:55:36.805" v="406" actId="20577"/>
        <pc:sldMkLst>
          <pc:docMk/>
          <pc:sldMk cId="0" sldId="256"/>
        </pc:sldMkLst>
        <pc:spChg chg="mod">
          <ac:chgData name="Glendys Rodriguez" userId="b4e75127211cc99c" providerId="Windows Live" clId="Web-{AAA8BA0B-4E4A-448B-ADD1-A0C3D7C2BB10}" dt="2022-07-19T18:52:52.316" v="378" actId="20577"/>
          <ac:spMkLst>
            <pc:docMk/>
            <pc:sldMk cId="0" sldId="256"/>
            <ac:spMk id="69" creationId="{00000000-0000-0000-0000-000000000000}"/>
          </ac:spMkLst>
        </pc:spChg>
        <pc:spChg chg="mod">
          <ac:chgData name="Glendys Rodriguez" userId="b4e75127211cc99c" providerId="Windows Live" clId="Web-{AAA8BA0B-4E4A-448B-ADD1-A0C3D7C2BB10}" dt="2022-07-19T18:55:36.805" v="406" actId="20577"/>
          <ac:spMkLst>
            <pc:docMk/>
            <pc:sldMk cId="0" sldId="256"/>
            <ac:spMk id="89" creationId="{00000000-0000-0000-0000-000000000000}"/>
          </ac:spMkLst>
        </pc:spChg>
        <pc:spChg chg="mod">
          <ac:chgData name="Glendys Rodriguez" userId="b4e75127211cc99c" providerId="Windows Live" clId="Web-{AAA8BA0B-4E4A-448B-ADD1-A0C3D7C2BB10}" dt="2022-07-19T18:37:23.583" v="177" actId="20577"/>
          <ac:spMkLst>
            <pc:docMk/>
            <pc:sldMk cId="0" sldId="256"/>
            <ac:spMk id="93" creationId="{00000000-0000-0000-0000-000000000000}"/>
          </ac:spMkLst>
        </pc:spChg>
        <pc:spChg chg="mod">
          <ac:chgData name="Glendys Rodriguez" userId="b4e75127211cc99c" providerId="Windows Live" clId="Web-{AAA8BA0B-4E4A-448B-ADD1-A0C3D7C2BB10}" dt="2022-07-19T18:52:33.143" v="376" actId="20577"/>
          <ac:spMkLst>
            <pc:docMk/>
            <pc:sldMk cId="0" sldId="256"/>
            <ac:spMk id="96" creationId="{00000000-0000-0000-0000-000000000000}"/>
          </ac:spMkLst>
        </pc:spChg>
        <pc:picChg chg="add del mod">
          <ac:chgData name="Glendys Rodriguez" userId="b4e75127211cc99c" providerId="Windows Live" clId="Web-{AAA8BA0B-4E4A-448B-ADD1-A0C3D7C2BB10}" dt="2022-07-19T18:27:37.564" v="15"/>
          <ac:picMkLst>
            <pc:docMk/>
            <pc:sldMk cId="0" sldId="256"/>
            <ac:picMk id="2" creationId="{4912C0BD-794D-D521-6336-E2B85582D4C0}"/>
          </ac:picMkLst>
        </pc:picChg>
        <pc:picChg chg="add mod">
          <ac:chgData name="Glendys Rodriguez" userId="b4e75127211cc99c" providerId="Windows Live" clId="Web-{AAA8BA0B-4E4A-448B-ADD1-A0C3D7C2BB10}" dt="2022-07-19T18:28:29.378" v="30" actId="1076"/>
          <ac:picMkLst>
            <pc:docMk/>
            <pc:sldMk cId="0" sldId="256"/>
            <ac:picMk id="3" creationId="{F37BA1D8-7FFB-C510-A7DD-53A6ECE4A9F3}"/>
          </ac:picMkLst>
        </pc:picChg>
        <pc:picChg chg="del mod">
          <ac:chgData name="Glendys Rodriguez" userId="b4e75127211cc99c" providerId="Windows Live" clId="Web-{AAA8BA0B-4E4A-448B-ADD1-A0C3D7C2BB10}" dt="2022-07-19T18:26:26.577" v="9"/>
          <ac:picMkLst>
            <pc:docMk/>
            <pc:sldMk cId="0" sldId="256"/>
            <ac:picMk id="94" creationId="{00000000-0000-0000-0000-000000000000}"/>
          </ac:picMkLst>
        </pc:picChg>
        <pc:picChg chg="del">
          <ac:chgData name="Glendys Rodriguez" userId="b4e75127211cc99c" providerId="Windows Live" clId="Web-{AAA8BA0B-4E4A-448B-ADD1-A0C3D7C2BB10}" dt="2022-07-19T18:37:26.520" v="179"/>
          <ac:picMkLst>
            <pc:docMk/>
            <pc:sldMk cId="0" sldId="256"/>
            <ac:picMk id="97" creationId="{00000000-0000-0000-0000-000000000000}"/>
          </ac:picMkLst>
        </pc:picChg>
        <pc:picChg chg="del">
          <ac:chgData name="Glendys Rodriguez" userId="b4e75127211cc99c" providerId="Windows Live" clId="Web-{AAA8BA0B-4E4A-448B-ADD1-A0C3D7C2BB10}" dt="2022-07-19T18:37:24.786" v="178"/>
          <ac:picMkLst>
            <pc:docMk/>
            <pc:sldMk cId="0" sldId="256"/>
            <ac:picMk id="98" creationId="{00000000-0000-0000-0000-000000000000}"/>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 name="Google Shape;4;n"/>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Arial"/>
                <a:ea typeface="Arial"/>
                <a:cs typeface="Arial"/>
                <a:sym typeface="Arial"/>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1: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5" name="Google Shape;65;p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2_Blank4" type="tx">
  <p:cSld name="TITLE_AND_BODY">
    <p:bg>
      <p:bgPr>
        <a:solidFill>
          <a:srgbClr val="F2F2F2"/>
        </a:solidFill>
        <a:effectLst/>
      </p:bgPr>
    </p:bg>
    <p:spTree>
      <p:nvGrpSpPr>
        <p:cNvPr id="1" name="Shape 16"/>
        <p:cNvGrpSpPr/>
        <p:nvPr/>
      </p:nvGrpSpPr>
      <p:grpSpPr>
        <a:xfrm>
          <a:off x="0" y="0"/>
          <a:ext cx="0" cy="0"/>
          <a:chOff x="0" y="0"/>
          <a:chExt cx="0" cy="0"/>
        </a:xfrm>
      </p:grpSpPr>
      <p:pic>
        <p:nvPicPr>
          <p:cNvPr id="17" name="Google Shape;17;p3" descr="Content Placeholder 4"/>
          <p:cNvPicPr preferRelativeResize="0"/>
          <p:nvPr/>
        </p:nvPicPr>
        <p:blipFill rotWithShape="1">
          <a:blip r:embed="rId2">
            <a:alphaModFix/>
          </a:blip>
          <a:srcRect/>
          <a:stretch/>
        </p:blipFill>
        <p:spPr>
          <a:xfrm>
            <a:off x="994220" y="30227619"/>
            <a:ext cx="2651532" cy="2276857"/>
          </a:xfrm>
          <a:prstGeom prst="rect">
            <a:avLst/>
          </a:prstGeom>
          <a:noFill/>
          <a:ln>
            <a:noFill/>
          </a:ln>
        </p:spPr>
      </p:pic>
      <p:sp>
        <p:nvSpPr>
          <p:cNvPr id="18" name="Google Shape;18;p3"/>
          <p:cNvSpPr txBox="1"/>
          <p:nvPr/>
        </p:nvSpPr>
        <p:spPr>
          <a:xfrm>
            <a:off x="28935091" y="31366047"/>
            <a:ext cx="13916167" cy="646322"/>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AFABAB"/>
              </a:buClr>
              <a:buSzPts val="4000"/>
              <a:buFont typeface="Arial"/>
              <a:buNone/>
            </a:pPr>
            <a:r>
              <a:rPr lang="en-US" sz="4000" b="0" i="0" u="none" strike="noStrike" cap="none">
                <a:solidFill>
                  <a:srgbClr val="AFABAB"/>
                </a:solidFill>
                <a:latin typeface="Arial"/>
                <a:ea typeface="Arial"/>
                <a:cs typeface="Arial"/>
                <a:sym typeface="Arial"/>
              </a:rPr>
              <a:t>FLORIDA INTERNATIONAL UNIVERSITY</a:t>
            </a:r>
            <a:endParaRPr sz="1400" b="0" i="0" u="none" strike="noStrike" cap="none">
              <a:solidFill>
                <a:srgbClr val="000000"/>
              </a:solidFill>
              <a:latin typeface="Arial"/>
              <a:ea typeface="Arial"/>
              <a:cs typeface="Arial"/>
              <a:sym typeface="Arial"/>
            </a:endParaRPr>
          </a:p>
        </p:txBody>
      </p:sp>
      <p:sp>
        <p:nvSpPr>
          <p:cNvPr id="19" name="Google Shape;19;p3"/>
          <p:cNvSpPr/>
          <p:nvPr/>
        </p:nvSpPr>
        <p:spPr>
          <a:xfrm>
            <a:off x="0" y="29233913"/>
            <a:ext cx="43891199" cy="395022"/>
          </a:xfrm>
          <a:prstGeom prst="rect">
            <a:avLst/>
          </a:prstGeom>
          <a:solidFill>
            <a:srgbClr val="081E3F"/>
          </a:soli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FFFFFF"/>
              </a:buClr>
              <a:buSzPts val="6400"/>
              <a:buFont typeface="Arial"/>
              <a:buNone/>
            </a:pPr>
            <a:endParaRPr sz="6400" b="0" i="0" u="none" strike="noStrike" cap="none">
              <a:solidFill>
                <a:srgbClr val="FFFFFF"/>
              </a:solidFill>
              <a:latin typeface="Arial"/>
              <a:ea typeface="Arial"/>
              <a:cs typeface="Arial"/>
              <a:sym typeface="Arial"/>
            </a:endParaRPr>
          </a:p>
        </p:txBody>
      </p:sp>
      <p:sp>
        <p:nvSpPr>
          <p:cNvPr id="20" name="Google Shape;20;p3"/>
          <p:cNvSpPr txBox="1">
            <a:spLocks noGrp="1"/>
          </p:cNvSpPr>
          <p:nvPr>
            <p:ph type="sldNum" idx="12"/>
          </p:nvPr>
        </p:nvSpPr>
        <p:spPr>
          <a:xfrm>
            <a:off x="21214080" y="29634178"/>
            <a:ext cx="10241281" cy="1752601"/>
          </a:xfrm>
          <a:prstGeom prst="rect">
            <a:avLst/>
          </a:prstGeom>
          <a:noFill/>
          <a:ln>
            <a:noFill/>
          </a:ln>
        </p:spPr>
        <p:txBody>
          <a:bodyPr spcFirstLastPara="1" wrap="square" lIns="45700" tIns="45700" rIns="45700" bIns="45700" anchor="ctr" anchorCtr="0">
            <a:spAutoFit/>
          </a:bodyPr>
          <a:lstStyle>
            <a:lvl1pPr marL="0" marR="0" lvl="0"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6_Title and Content">
  <p:cSld name="6_Title and Content">
    <p:spTree>
      <p:nvGrpSpPr>
        <p:cNvPr id="1" name="Shape 21"/>
        <p:cNvGrpSpPr/>
        <p:nvPr/>
      </p:nvGrpSpPr>
      <p:grpSpPr>
        <a:xfrm>
          <a:off x="0" y="0"/>
          <a:ext cx="0" cy="0"/>
          <a:chOff x="0" y="0"/>
          <a:chExt cx="0" cy="0"/>
        </a:xfrm>
      </p:grpSpPr>
      <p:sp>
        <p:nvSpPr>
          <p:cNvPr id="22" name="Google Shape;22;p4"/>
          <p:cNvSpPr txBox="1">
            <a:spLocks noGrp="1"/>
          </p:cNvSpPr>
          <p:nvPr>
            <p:ph type="sldNum" idx="12"/>
          </p:nvPr>
        </p:nvSpPr>
        <p:spPr>
          <a:xfrm>
            <a:off x="21214080" y="29634178"/>
            <a:ext cx="10241281" cy="1752601"/>
          </a:xfrm>
          <a:prstGeom prst="rect">
            <a:avLst/>
          </a:prstGeom>
          <a:noFill/>
          <a:ln>
            <a:noFill/>
          </a:ln>
        </p:spPr>
        <p:txBody>
          <a:bodyPr spcFirstLastPara="1" wrap="square" lIns="45700" tIns="45700" rIns="45700" bIns="45700" anchor="ctr" anchorCtr="0">
            <a:spAutoFit/>
          </a:bodyPr>
          <a:lstStyle>
            <a:lvl1pPr marL="0" marR="0" lvl="0"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matchingName="1_Two Content">
  <p:cSld name="1_Two Content">
    <p:spTree>
      <p:nvGrpSpPr>
        <p:cNvPr id="1" name="Shape 23"/>
        <p:cNvGrpSpPr/>
        <p:nvPr/>
      </p:nvGrpSpPr>
      <p:grpSpPr>
        <a:xfrm>
          <a:off x="0" y="0"/>
          <a:ext cx="0" cy="0"/>
          <a:chOff x="0" y="0"/>
          <a:chExt cx="0" cy="0"/>
        </a:xfrm>
      </p:grpSpPr>
      <p:pic>
        <p:nvPicPr>
          <p:cNvPr id="24" name="Google Shape;24;p5" descr="Picture 16"/>
          <p:cNvPicPr preferRelativeResize="0"/>
          <p:nvPr/>
        </p:nvPicPr>
        <p:blipFill rotWithShape="1">
          <a:blip r:embed="rId2">
            <a:alphaModFix/>
          </a:blip>
          <a:srcRect l="13750" b="14609"/>
          <a:stretch/>
        </p:blipFill>
        <p:spPr>
          <a:xfrm>
            <a:off x="6035227" y="6"/>
            <a:ext cx="37855972" cy="32918395"/>
          </a:xfrm>
          <a:prstGeom prst="rect">
            <a:avLst/>
          </a:prstGeom>
          <a:noFill/>
          <a:ln>
            <a:noFill/>
          </a:ln>
        </p:spPr>
      </p:pic>
      <p:sp>
        <p:nvSpPr>
          <p:cNvPr id="25" name="Google Shape;25;p5"/>
          <p:cNvSpPr/>
          <p:nvPr/>
        </p:nvSpPr>
        <p:spPr>
          <a:xfrm rot="5400000" flipH="1">
            <a:off x="-10621488" y="16261689"/>
            <a:ext cx="32918401" cy="395022"/>
          </a:xfrm>
          <a:prstGeom prst="rect">
            <a:avLst/>
          </a:prstGeom>
          <a:gradFill>
            <a:gsLst>
              <a:gs pos="0">
                <a:srgbClr val="00FFFF"/>
              </a:gs>
              <a:gs pos="7000">
                <a:srgbClr val="00FFFF"/>
              </a:gs>
              <a:gs pos="79000">
                <a:srgbClr val="F8C93E"/>
              </a:gs>
              <a:gs pos="100000">
                <a:srgbClr val="F8C93E"/>
              </a:gs>
            </a:gsLst>
            <a:lin ang="0" scaled="0"/>
          </a:gra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FFFFFF"/>
              </a:buClr>
              <a:buSzPts val="1800"/>
              <a:buFont typeface="Arial"/>
              <a:buNone/>
            </a:pPr>
            <a:endParaRPr sz="1800" b="0" i="0" u="none" strike="noStrike" cap="none">
              <a:solidFill>
                <a:srgbClr val="FFFFFF"/>
              </a:solidFill>
              <a:latin typeface="Arial"/>
              <a:ea typeface="Arial"/>
              <a:cs typeface="Arial"/>
              <a:sym typeface="Arial"/>
            </a:endParaRPr>
          </a:p>
        </p:txBody>
      </p:sp>
      <p:grpSp>
        <p:nvGrpSpPr>
          <p:cNvPr id="26" name="Google Shape;26;p5"/>
          <p:cNvGrpSpPr/>
          <p:nvPr/>
        </p:nvGrpSpPr>
        <p:grpSpPr>
          <a:xfrm>
            <a:off x="41216985" y="1016366"/>
            <a:ext cx="1881298" cy="2545857"/>
            <a:chOff x="-2" y="2"/>
            <a:chExt cx="1881297" cy="2545856"/>
          </a:xfrm>
        </p:grpSpPr>
        <p:sp>
          <p:nvSpPr>
            <p:cNvPr id="27" name="Google Shape;27;p5"/>
            <p:cNvSpPr/>
            <p:nvPr/>
          </p:nvSpPr>
          <p:spPr>
            <a:xfrm rot="5400000">
              <a:off x="670413" y="-670413"/>
              <a:ext cx="540466" cy="188129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FFFFFF"/>
                </a:buClr>
                <a:buSzPts val="1800"/>
                <a:buFont typeface="Arial"/>
                <a:buNone/>
              </a:pPr>
              <a:endParaRPr sz="1800" b="0" i="0" u="none" strike="noStrike" cap="none">
                <a:solidFill>
                  <a:srgbClr val="FFFFFF"/>
                </a:solidFill>
                <a:latin typeface="Arial"/>
                <a:ea typeface="Arial"/>
                <a:cs typeface="Arial"/>
                <a:sym typeface="Arial"/>
              </a:endParaRPr>
            </a:p>
          </p:txBody>
        </p:sp>
        <p:sp>
          <p:nvSpPr>
            <p:cNvPr id="28" name="Google Shape;28;p5"/>
            <p:cNvSpPr/>
            <p:nvPr/>
          </p:nvSpPr>
          <p:spPr>
            <a:xfrm>
              <a:off x="1475945" y="523329"/>
              <a:ext cx="405350" cy="2022529"/>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FFFFFF"/>
                </a:buClr>
                <a:buSzPts val="1800"/>
                <a:buFont typeface="Arial"/>
                <a:buNone/>
              </a:pPr>
              <a:endParaRPr sz="1800" b="0" i="0" u="none" strike="noStrike" cap="none">
                <a:solidFill>
                  <a:srgbClr val="FFFFFF"/>
                </a:solidFill>
                <a:latin typeface="Arial"/>
                <a:ea typeface="Arial"/>
                <a:cs typeface="Arial"/>
                <a:sym typeface="Arial"/>
              </a:endParaRPr>
            </a:p>
          </p:txBody>
        </p:sp>
      </p:grpSp>
      <p:pic>
        <p:nvPicPr>
          <p:cNvPr id="29" name="Google Shape;29;p5" descr="Content Placeholder 4"/>
          <p:cNvPicPr preferRelativeResize="0"/>
          <p:nvPr/>
        </p:nvPicPr>
        <p:blipFill rotWithShape="1">
          <a:blip r:embed="rId3">
            <a:alphaModFix/>
          </a:blip>
          <a:srcRect/>
          <a:stretch/>
        </p:blipFill>
        <p:spPr>
          <a:xfrm>
            <a:off x="1097308" y="29227769"/>
            <a:ext cx="3641448" cy="3126895"/>
          </a:xfrm>
          <a:prstGeom prst="rect">
            <a:avLst/>
          </a:prstGeom>
          <a:noFill/>
          <a:ln>
            <a:noFill/>
          </a:ln>
        </p:spPr>
      </p:pic>
      <p:sp>
        <p:nvSpPr>
          <p:cNvPr id="30" name="Google Shape;30;p5"/>
          <p:cNvSpPr txBox="1"/>
          <p:nvPr/>
        </p:nvSpPr>
        <p:spPr>
          <a:xfrm>
            <a:off x="28935091" y="31366047"/>
            <a:ext cx="13916167" cy="646322"/>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AFABAB"/>
              </a:buClr>
              <a:buSzPts val="4000"/>
              <a:buFont typeface="Arial"/>
              <a:buNone/>
            </a:pPr>
            <a:r>
              <a:rPr lang="en-US" sz="4000" b="0" i="0" u="none" strike="noStrike" cap="none">
                <a:solidFill>
                  <a:srgbClr val="AFABAB"/>
                </a:solidFill>
                <a:latin typeface="Arial"/>
                <a:ea typeface="Arial"/>
                <a:cs typeface="Arial"/>
                <a:sym typeface="Arial"/>
              </a:rPr>
              <a:t>FLORIDA INTERNATIONAL UNIVERSITY</a:t>
            </a:r>
            <a:endParaRPr sz="1400" b="0" i="0" u="none" strike="noStrike" cap="none">
              <a:solidFill>
                <a:srgbClr val="000000"/>
              </a:solidFill>
              <a:latin typeface="Arial"/>
              <a:ea typeface="Arial"/>
              <a:cs typeface="Arial"/>
              <a:sym typeface="Arial"/>
            </a:endParaRPr>
          </a:p>
        </p:txBody>
      </p:sp>
      <p:sp>
        <p:nvSpPr>
          <p:cNvPr id="31" name="Google Shape;31;p5"/>
          <p:cNvSpPr txBox="1">
            <a:spLocks noGrp="1"/>
          </p:cNvSpPr>
          <p:nvPr>
            <p:ph type="sldNum" idx="12"/>
          </p:nvPr>
        </p:nvSpPr>
        <p:spPr>
          <a:xfrm>
            <a:off x="21214080" y="29634178"/>
            <a:ext cx="10241281" cy="1752601"/>
          </a:xfrm>
          <a:prstGeom prst="rect">
            <a:avLst/>
          </a:prstGeom>
          <a:noFill/>
          <a:ln>
            <a:noFill/>
          </a:ln>
        </p:spPr>
        <p:txBody>
          <a:bodyPr spcFirstLastPara="1" wrap="square" lIns="45700" tIns="45700" rIns="45700" bIns="45700" anchor="ctr" anchorCtr="0">
            <a:spAutoFit/>
          </a:bodyPr>
          <a:lstStyle>
            <a:lvl1pPr marL="0" marR="0" lvl="0"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matchingName="5_Title and Content">
  <p:cSld name="5_Title and Content">
    <p:spTree>
      <p:nvGrpSpPr>
        <p:cNvPr id="1" name="Shape 32"/>
        <p:cNvGrpSpPr/>
        <p:nvPr/>
      </p:nvGrpSpPr>
      <p:grpSpPr>
        <a:xfrm>
          <a:off x="0" y="0"/>
          <a:ext cx="0" cy="0"/>
          <a:chOff x="0" y="0"/>
          <a:chExt cx="0" cy="0"/>
        </a:xfrm>
      </p:grpSpPr>
      <p:pic>
        <p:nvPicPr>
          <p:cNvPr id="33" name="Google Shape;33;p6" descr="Picture 11"/>
          <p:cNvPicPr preferRelativeResize="0"/>
          <p:nvPr/>
        </p:nvPicPr>
        <p:blipFill rotWithShape="1">
          <a:blip r:embed="rId2">
            <a:alphaModFix/>
          </a:blip>
          <a:srcRect l="13750" b="14609"/>
          <a:stretch/>
        </p:blipFill>
        <p:spPr>
          <a:xfrm>
            <a:off x="6035227" y="6"/>
            <a:ext cx="37855972" cy="32918395"/>
          </a:xfrm>
          <a:prstGeom prst="rect">
            <a:avLst/>
          </a:prstGeom>
          <a:noFill/>
          <a:ln>
            <a:noFill/>
          </a:ln>
        </p:spPr>
      </p:pic>
      <p:sp>
        <p:nvSpPr>
          <p:cNvPr id="34" name="Google Shape;34;p6"/>
          <p:cNvSpPr/>
          <p:nvPr/>
        </p:nvSpPr>
        <p:spPr>
          <a:xfrm rot="-5400000">
            <a:off x="-10588061" y="16261692"/>
            <a:ext cx="32918412" cy="395022"/>
          </a:xfrm>
          <a:prstGeom prst="rect">
            <a:avLst/>
          </a:prstGeom>
          <a:gradFill>
            <a:gsLst>
              <a:gs pos="0">
                <a:srgbClr val="D92D8A"/>
              </a:gs>
              <a:gs pos="64000">
                <a:srgbClr val="F8C93E"/>
              </a:gs>
              <a:gs pos="100000">
                <a:srgbClr val="F8C93E"/>
              </a:gs>
            </a:gsLst>
            <a:lin ang="0" scaled="0"/>
          </a:gra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FFFFFF"/>
              </a:buClr>
              <a:buSzPts val="1800"/>
              <a:buFont typeface="Arial"/>
              <a:buNone/>
            </a:pPr>
            <a:endParaRPr sz="1800" b="0" i="0" u="none" strike="noStrike" cap="none">
              <a:solidFill>
                <a:srgbClr val="FFFFFF"/>
              </a:solidFill>
              <a:latin typeface="Arial"/>
              <a:ea typeface="Arial"/>
              <a:cs typeface="Arial"/>
              <a:sym typeface="Arial"/>
            </a:endParaRPr>
          </a:p>
        </p:txBody>
      </p:sp>
      <p:grpSp>
        <p:nvGrpSpPr>
          <p:cNvPr id="35" name="Google Shape;35;p6"/>
          <p:cNvGrpSpPr/>
          <p:nvPr/>
        </p:nvGrpSpPr>
        <p:grpSpPr>
          <a:xfrm>
            <a:off x="41218359" y="992178"/>
            <a:ext cx="1881297" cy="2545856"/>
            <a:chOff x="-1" y="0"/>
            <a:chExt cx="1881296" cy="2545853"/>
          </a:xfrm>
        </p:grpSpPr>
        <p:sp>
          <p:nvSpPr>
            <p:cNvPr id="36" name="Google Shape;36;p6"/>
            <p:cNvSpPr/>
            <p:nvPr/>
          </p:nvSpPr>
          <p:spPr>
            <a:xfrm rot="5400000">
              <a:off x="670414" y="-670415"/>
              <a:ext cx="540467" cy="188129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FFFFFF"/>
                </a:buClr>
                <a:buSzPts val="1800"/>
                <a:buFont typeface="Arial"/>
                <a:buNone/>
              </a:pPr>
              <a:endParaRPr sz="1800" b="0" i="0" u="none" strike="noStrike" cap="none">
                <a:solidFill>
                  <a:srgbClr val="FFFFFF"/>
                </a:solidFill>
                <a:latin typeface="Arial"/>
                <a:ea typeface="Arial"/>
                <a:cs typeface="Arial"/>
                <a:sym typeface="Arial"/>
              </a:endParaRPr>
            </a:p>
          </p:txBody>
        </p:sp>
        <p:sp>
          <p:nvSpPr>
            <p:cNvPr id="37" name="Google Shape;37;p6"/>
            <p:cNvSpPr/>
            <p:nvPr/>
          </p:nvSpPr>
          <p:spPr>
            <a:xfrm>
              <a:off x="1475945" y="523330"/>
              <a:ext cx="405350" cy="2022523"/>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FFFFFF"/>
                </a:buClr>
                <a:buSzPts val="1800"/>
                <a:buFont typeface="Arial"/>
                <a:buNone/>
              </a:pPr>
              <a:endParaRPr sz="1800" b="0" i="0" u="none" strike="noStrike" cap="none">
                <a:solidFill>
                  <a:srgbClr val="FFFFFF"/>
                </a:solidFill>
                <a:latin typeface="Arial"/>
                <a:ea typeface="Arial"/>
                <a:cs typeface="Arial"/>
                <a:sym typeface="Arial"/>
              </a:endParaRPr>
            </a:p>
          </p:txBody>
        </p:sp>
      </p:grpSp>
      <p:pic>
        <p:nvPicPr>
          <p:cNvPr id="38" name="Google Shape;38;p6" descr="Content Placeholder 4"/>
          <p:cNvPicPr preferRelativeResize="0"/>
          <p:nvPr/>
        </p:nvPicPr>
        <p:blipFill rotWithShape="1">
          <a:blip r:embed="rId3">
            <a:alphaModFix/>
          </a:blip>
          <a:srcRect/>
          <a:stretch/>
        </p:blipFill>
        <p:spPr>
          <a:xfrm>
            <a:off x="1097308" y="29227769"/>
            <a:ext cx="3641448" cy="3126895"/>
          </a:xfrm>
          <a:prstGeom prst="rect">
            <a:avLst/>
          </a:prstGeom>
          <a:noFill/>
          <a:ln>
            <a:noFill/>
          </a:ln>
        </p:spPr>
      </p:pic>
      <p:sp>
        <p:nvSpPr>
          <p:cNvPr id="39" name="Google Shape;39;p6"/>
          <p:cNvSpPr txBox="1"/>
          <p:nvPr/>
        </p:nvSpPr>
        <p:spPr>
          <a:xfrm>
            <a:off x="28935091" y="31366047"/>
            <a:ext cx="13916167" cy="646322"/>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AFABAB"/>
              </a:buClr>
              <a:buSzPts val="4000"/>
              <a:buFont typeface="Arial"/>
              <a:buNone/>
            </a:pPr>
            <a:r>
              <a:rPr lang="en-US" sz="4000" b="0" i="0" u="none" strike="noStrike" cap="none">
                <a:solidFill>
                  <a:srgbClr val="AFABAB"/>
                </a:solidFill>
                <a:latin typeface="Arial"/>
                <a:ea typeface="Arial"/>
                <a:cs typeface="Arial"/>
                <a:sym typeface="Arial"/>
              </a:rPr>
              <a:t>FLORIDA INTERNATIONAL UNIVERSITY</a:t>
            </a:r>
            <a:endParaRPr sz="1400" b="0" i="0" u="none" strike="noStrike" cap="none">
              <a:solidFill>
                <a:srgbClr val="000000"/>
              </a:solidFill>
              <a:latin typeface="Arial"/>
              <a:ea typeface="Arial"/>
              <a:cs typeface="Arial"/>
              <a:sym typeface="Arial"/>
            </a:endParaRPr>
          </a:p>
        </p:txBody>
      </p:sp>
      <p:sp>
        <p:nvSpPr>
          <p:cNvPr id="40" name="Google Shape;40;p6"/>
          <p:cNvSpPr txBox="1">
            <a:spLocks noGrp="1"/>
          </p:cNvSpPr>
          <p:nvPr>
            <p:ph type="sldNum" idx="12"/>
          </p:nvPr>
        </p:nvSpPr>
        <p:spPr>
          <a:xfrm>
            <a:off x="21214080" y="29634178"/>
            <a:ext cx="10241281" cy="1752601"/>
          </a:xfrm>
          <a:prstGeom prst="rect">
            <a:avLst/>
          </a:prstGeom>
          <a:noFill/>
          <a:ln>
            <a:noFill/>
          </a:ln>
        </p:spPr>
        <p:txBody>
          <a:bodyPr spcFirstLastPara="1" wrap="square" lIns="45700" tIns="45700" rIns="45700" bIns="45700" anchor="ctr" anchorCtr="0">
            <a:spAutoFit/>
          </a:bodyPr>
          <a:lstStyle>
            <a:lvl1pPr marL="0" marR="0" lvl="0"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matchingName="2_Title and Content">
  <p:cSld name="2_Title and Content">
    <p:spTree>
      <p:nvGrpSpPr>
        <p:cNvPr id="1" name="Shape 41"/>
        <p:cNvGrpSpPr/>
        <p:nvPr/>
      </p:nvGrpSpPr>
      <p:grpSpPr>
        <a:xfrm>
          <a:off x="0" y="0"/>
          <a:ext cx="0" cy="0"/>
          <a:chOff x="0" y="0"/>
          <a:chExt cx="0" cy="0"/>
        </a:xfrm>
      </p:grpSpPr>
      <p:pic>
        <p:nvPicPr>
          <p:cNvPr id="42" name="Google Shape;42;p7" descr="Picture 7"/>
          <p:cNvPicPr preferRelativeResize="0"/>
          <p:nvPr/>
        </p:nvPicPr>
        <p:blipFill rotWithShape="1">
          <a:blip r:embed="rId2">
            <a:alphaModFix/>
          </a:blip>
          <a:srcRect r="88418" b="15700"/>
          <a:stretch/>
        </p:blipFill>
        <p:spPr>
          <a:xfrm>
            <a:off x="-1" y="0"/>
            <a:ext cx="5618096" cy="32918402"/>
          </a:xfrm>
          <a:prstGeom prst="rect">
            <a:avLst/>
          </a:prstGeom>
          <a:noFill/>
          <a:ln>
            <a:noFill/>
          </a:ln>
        </p:spPr>
      </p:pic>
      <p:sp>
        <p:nvSpPr>
          <p:cNvPr id="43" name="Google Shape;43;p7"/>
          <p:cNvSpPr/>
          <p:nvPr/>
        </p:nvSpPr>
        <p:spPr>
          <a:xfrm rot="5400000" flipH="1">
            <a:off x="-10665973" y="16261689"/>
            <a:ext cx="32918401" cy="395022"/>
          </a:xfrm>
          <a:prstGeom prst="rect">
            <a:avLst/>
          </a:prstGeom>
          <a:gradFill>
            <a:gsLst>
              <a:gs pos="0">
                <a:srgbClr val="00FFFF"/>
              </a:gs>
              <a:gs pos="7000">
                <a:srgbClr val="00FFFF"/>
              </a:gs>
              <a:gs pos="79000">
                <a:srgbClr val="F8C93E"/>
              </a:gs>
              <a:gs pos="100000">
                <a:srgbClr val="F8C93E"/>
              </a:gs>
            </a:gsLst>
            <a:lin ang="0" scaled="0"/>
          </a:gra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FFFFFF"/>
              </a:buClr>
              <a:buSzPts val="1800"/>
              <a:buFont typeface="Arial"/>
              <a:buNone/>
            </a:pPr>
            <a:endParaRPr sz="1800" b="0" i="0" u="none" strike="noStrike" cap="none">
              <a:solidFill>
                <a:srgbClr val="FFFFFF"/>
              </a:solidFill>
              <a:latin typeface="Arial"/>
              <a:ea typeface="Arial"/>
              <a:cs typeface="Arial"/>
              <a:sym typeface="Arial"/>
            </a:endParaRPr>
          </a:p>
        </p:txBody>
      </p:sp>
      <p:grpSp>
        <p:nvGrpSpPr>
          <p:cNvPr id="44" name="Google Shape;44;p7"/>
          <p:cNvGrpSpPr/>
          <p:nvPr/>
        </p:nvGrpSpPr>
        <p:grpSpPr>
          <a:xfrm>
            <a:off x="41216985" y="1016366"/>
            <a:ext cx="1881298" cy="2545857"/>
            <a:chOff x="-2" y="2"/>
            <a:chExt cx="1881297" cy="2545856"/>
          </a:xfrm>
        </p:grpSpPr>
        <p:sp>
          <p:nvSpPr>
            <p:cNvPr id="45" name="Google Shape;45;p7"/>
            <p:cNvSpPr/>
            <p:nvPr/>
          </p:nvSpPr>
          <p:spPr>
            <a:xfrm rot="5400000">
              <a:off x="670413" y="-670413"/>
              <a:ext cx="540466" cy="188129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FFFFFF"/>
                </a:buClr>
                <a:buSzPts val="1800"/>
                <a:buFont typeface="Arial"/>
                <a:buNone/>
              </a:pPr>
              <a:endParaRPr sz="1800" b="0" i="0" u="none" strike="noStrike" cap="none">
                <a:solidFill>
                  <a:srgbClr val="FFFFFF"/>
                </a:solidFill>
                <a:latin typeface="Arial"/>
                <a:ea typeface="Arial"/>
                <a:cs typeface="Arial"/>
                <a:sym typeface="Arial"/>
              </a:endParaRPr>
            </a:p>
          </p:txBody>
        </p:sp>
        <p:sp>
          <p:nvSpPr>
            <p:cNvPr id="46" name="Google Shape;46;p7"/>
            <p:cNvSpPr/>
            <p:nvPr/>
          </p:nvSpPr>
          <p:spPr>
            <a:xfrm>
              <a:off x="1475945" y="523329"/>
              <a:ext cx="405350" cy="2022529"/>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FFFFFF"/>
                </a:buClr>
                <a:buSzPts val="1800"/>
                <a:buFont typeface="Arial"/>
                <a:buNone/>
              </a:pPr>
              <a:endParaRPr sz="1800" b="0" i="0" u="none" strike="noStrike" cap="none">
                <a:solidFill>
                  <a:srgbClr val="FFFFFF"/>
                </a:solidFill>
                <a:latin typeface="Arial"/>
                <a:ea typeface="Arial"/>
                <a:cs typeface="Arial"/>
                <a:sym typeface="Arial"/>
              </a:endParaRPr>
            </a:p>
          </p:txBody>
        </p:sp>
      </p:grpSp>
      <p:pic>
        <p:nvPicPr>
          <p:cNvPr id="47" name="Google Shape;47;p7" descr="Picture 1"/>
          <p:cNvPicPr preferRelativeResize="0"/>
          <p:nvPr/>
        </p:nvPicPr>
        <p:blipFill rotWithShape="1">
          <a:blip r:embed="rId3">
            <a:alphaModFix/>
          </a:blip>
          <a:srcRect/>
          <a:stretch/>
        </p:blipFill>
        <p:spPr>
          <a:xfrm>
            <a:off x="955097" y="28947038"/>
            <a:ext cx="3641446" cy="3126895"/>
          </a:xfrm>
          <a:prstGeom prst="rect">
            <a:avLst/>
          </a:prstGeom>
          <a:noFill/>
          <a:ln>
            <a:noFill/>
          </a:ln>
        </p:spPr>
      </p:pic>
      <p:sp>
        <p:nvSpPr>
          <p:cNvPr id="48" name="Google Shape;48;p7"/>
          <p:cNvSpPr txBox="1"/>
          <p:nvPr/>
        </p:nvSpPr>
        <p:spPr>
          <a:xfrm>
            <a:off x="28935091" y="31366047"/>
            <a:ext cx="13916167" cy="646322"/>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AFABAB"/>
              </a:buClr>
              <a:buSzPts val="4000"/>
              <a:buFont typeface="Arial"/>
              <a:buNone/>
            </a:pPr>
            <a:r>
              <a:rPr lang="en-US" sz="4000" b="0" i="0" u="none" strike="noStrike" cap="none">
                <a:solidFill>
                  <a:srgbClr val="AFABAB"/>
                </a:solidFill>
                <a:latin typeface="Arial"/>
                <a:ea typeface="Arial"/>
                <a:cs typeface="Arial"/>
                <a:sym typeface="Arial"/>
              </a:rPr>
              <a:t>FLORIDA INTERNATIONAL UNIVERSITY</a:t>
            </a:r>
            <a:endParaRPr sz="1400" b="0" i="0" u="none" strike="noStrike" cap="none">
              <a:solidFill>
                <a:srgbClr val="000000"/>
              </a:solidFill>
              <a:latin typeface="Arial"/>
              <a:ea typeface="Arial"/>
              <a:cs typeface="Arial"/>
              <a:sym typeface="Arial"/>
            </a:endParaRPr>
          </a:p>
        </p:txBody>
      </p:sp>
      <p:sp>
        <p:nvSpPr>
          <p:cNvPr id="49" name="Google Shape;49;p7"/>
          <p:cNvSpPr txBox="1">
            <a:spLocks noGrp="1"/>
          </p:cNvSpPr>
          <p:nvPr>
            <p:ph type="sldNum" idx="12"/>
          </p:nvPr>
        </p:nvSpPr>
        <p:spPr>
          <a:xfrm>
            <a:off x="21214080" y="29634178"/>
            <a:ext cx="10241281" cy="1752601"/>
          </a:xfrm>
          <a:prstGeom prst="rect">
            <a:avLst/>
          </a:prstGeom>
          <a:noFill/>
          <a:ln>
            <a:noFill/>
          </a:ln>
        </p:spPr>
        <p:txBody>
          <a:bodyPr spcFirstLastPara="1" wrap="square" lIns="45700" tIns="45700" rIns="45700" bIns="45700" anchor="ctr" anchorCtr="0">
            <a:spAutoFit/>
          </a:bodyPr>
          <a:lstStyle>
            <a:lvl1pPr marL="0" marR="0" lvl="0"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matchingName="Title Slide">
  <p:cSld name="Title Slide">
    <p:bg>
      <p:bgPr>
        <a:blipFill>
          <a:blip r:embed="rId2">
            <a:alphaModFix/>
          </a:blip>
          <a:stretch>
            <a:fillRect/>
          </a:stretch>
        </a:blipFill>
        <a:effectLst/>
      </p:bgPr>
    </p:bg>
    <p:spTree>
      <p:nvGrpSpPr>
        <p:cNvPr id="1" name="Shape 50"/>
        <p:cNvGrpSpPr/>
        <p:nvPr/>
      </p:nvGrpSpPr>
      <p:grpSpPr>
        <a:xfrm>
          <a:off x="0" y="0"/>
          <a:ext cx="0" cy="0"/>
          <a:chOff x="0" y="0"/>
          <a:chExt cx="0" cy="0"/>
        </a:xfrm>
      </p:grpSpPr>
      <p:pic>
        <p:nvPicPr>
          <p:cNvPr id="51" name="Google Shape;51;p8" descr="Picture 6"/>
          <p:cNvPicPr preferRelativeResize="0"/>
          <p:nvPr/>
        </p:nvPicPr>
        <p:blipFill rotWithShape="1">
          <a:blip r:embed="rId3">
            <a:alphaModFix/>
          </a:blip>
          <a:srcRect/>
          <a:stretch/>
        </p:blipFill>
        <p:spPr>
          <a:xfrm>
            <a:off x="1196797" y="1016275"/>
            <a:ext cx="3641446" cy="3126895"/>
          </a:xfrm>
          <a:prstGeom prst="rect">
            <a:avLst/>
          </a:prstGeom>
          <a:noFill/>
          <a:ln>
            <a:noFill/>
          </a:ln>
        </p:spPr>
      </p:pic>
      <p:sp>
        <p:nvSpPr>
          <p:cNvPr id="52" name="Google Shape;52;p8"/>
          <p:cNvSpPr txBox="1"/>
          <p:nvPr/>
        </p:nvSpPr>
        <p:spPr>
          <a:xfrm>
            <a:off x="28935091" y="31366047"/>
            <a:ext cx="13916167" cy="646322"/>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AFABAB"/>
              </a:buClr>
              <a:buSzPts val="4000"/>
              <a:buFont typeface="Arial"/>
              <a:buNone/>
            </a:pPr>
            <a:r>
              <a:rPr lang="en-US" sz="4000" b="0" i="0" u="none" strike="noStrike" cap="none">
                <a:solidFill>
                  <a:srgbClr val="AFABAB"/>
                </a:solidFill>
                <a:latin typeface="Arial"/>
                <a:ea typeface="Arial"/>
                <a:cs typeface="Arial"/>
                <a:sym typeface="Arial"/>
              </a:rPr>
              <a:t>FLORIDA INTERNATIONAL UNIVERSITY</a:t>
            </a:r>
            <a:endParaRPr sz="1400" b="0" i="0" u="none" strike="noStrike" cap="none">
              <a:solidFill>
                <a:srgbClr val="000000"/>
              </a:solidFill>
              <a:latin typeface="Arial"/>
              <a:ea typeface="Arial"/>
              <a:cs typeface="Arial"/>
              <a:sym typeface="Arial"/>
            </a:endParaRPr>
          </a:p>
        </p:txBody>
      </p:sp>
      <p:sp>
        <p:nvSpPr>
          <p:cNvPr id="53" name="Google Shape;53;p8"/>
          <p:cNvSpPr txBox="1">
            <a:spLocks noGrp="1"/>
          </p:cNvSpPr>
          <p:nvPr>
            <p:ph type="sldNum" idx="12"/>
          </p:nvPr>
        </p:nvSpPr>
        <p:spPr>
          <a:xfrm>
            <a:off x="21214080" y="29634178"/>
            <a:ext cx="10241281" cy="1752601"/>
          </a:xfrm>
          <a:prstGeom prst="rect">
            <a:avLst/>
          </a:prstGeom>
          <a:noFill/>
          <a:ln>
            <a:noFill/>
          </a:ln>
        </p:spPr>
        <p:txBody>
          <a:bodyPr spcFirstLastPara="1" wrap="square" lIns="45700" tIns="45700" rIns="45700" bIns="45700" anchor="ctr" anchorCtr="0">
            <a:spAutoFit/>
          </a:bodyPr>
          <a:lstStyle>
            <a:lvl1pPr marL="0" marR="0" lvl="0"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matchingName="1_Blank4">
  <p:cSld name="1_Blank4">
    <p:bg>
      <p:bgPr>
        <a:solidFill>
          <a:srgbClr val="F2F2F2"/>
        </a:solidFill>
        <a:effectLst/>
      </p:bgPr>
    </p:bg>
    <p:spTree>
      <p:nvGrpSpPr>
        <p:cNvPr id="1" name="Shape 54"/>
        <p:cNvGrpSpPr/>
        <p:nvPr/>
      </p:nvGrpSpPr>
      <p:grpSpPr>
        <a:xfrm>
          <a:off x="0" y="0"/>
          <a:ext cx="0" cy="0"/>
          <a:chOff x="0" y="0"/>
          <a:chExt cx="0" cy="0"/>
        </a:xfrm>
      </p:grpSpPr>
      <p:pic>
        <p:nvPicPr>
          <p:cNvPr id="55" name="Google Shape;55;p9" descr="Content Placeholder 4"/>
          <p:cNvPicPr preferRelativeResize="0"/>
          <p:nvPr/>
        </p:nvPicPr>
        <p:blipFill rotWithShape="1">
          <a:blip r:embed="rId2">
            <a:alphaModFix/>
          </a:blip>
          <a:srcRect/>
          <a:stretch/>
        </p:blipFill>
        <p:spPr>
          <a:xfrm>
            <a:off x="1097308" y="1089187"/>
            <a:ext cx="3641448" cy="3126895"/>
          </a:xfrm>
          <a:prstGeom prst="rect">
            <a:avLst/>
          </a:prstGeom>
          <a:noFill/>
          <a:ln>
            <a:noFill/>
          </a:ln>
        </p:spPr>
      </p:pic>
      <p:sp>
        <p:nvSpPr>
          <p:cNvPr id="56" name="Google Shape;56;p9"/>
          <p:cNvSpPr txBox="1"/>
          <p:nvPr/>
        </p:nvSpPr>
        <p:spPr>
          <a:xfrm>
            <a:off x="28935091" y="31366047"/>
            <a:ext cx="13916167" cy="646322"/>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AFABAB"/>
              </a:buClr>
              <a:buSzPts val="4000"/>
              <a:buFont typeface="Arial"/>
              <a:buNone/>
            </a:pPr>
            <a:r>
              <a:rPr lang="en-US" sz="4000" b="0" i="0" u="none" strike="noStrike" cap="none">
                <a:solidFill>
                  <a:srgbClr val="AFABAB"/>
                </a:solidFill>
                <a:latin typeface="Arial"/>
                <a:ea typeface="Arial"/>
                <a:cs typeface="Arial"/>
                <a:sym typeface="Arial"/>
              </a:rPr>
              <a:t>FLORIDA INTERNATIONAL UNIVERSITY</a:t>
            </a:r>
            <a:endParaRPr sz="1400" b="0" i="0" u="none" strike="noStrike" cap="none">
              <a:solidFill>
                <a:srgbClr val="000000"/>
              </a:solidFill>
              <a:latin typeface="Arial"/>
              <a:ea typeface="Arial"/>
              <a:cs typeface="Arial"/>
              <a:sym typeface="Arial"/>
            </a:endParaRPr>
          </a:p>
        </p:txBody>
      </p:sp>
      <p:sp>
        <p:nvSpPr>
          <p:cNvPr id="57" name="Google Shape;57;p9"/>
          <p:cNvSpPr txBox="1">
            <a:spLocks noGrp="1"/>
          </p:cNvSpPr>
          <p:nvPr>
            <p:ph type="sldNum" idx="12"/>
          </p:nvPr>
        </p:nvSpPr>
        <p:spPr>
          <a:xfrm>
            <a:off x="21214080" y="29634178"/>
            <a:ext cx="10241281" cy="1752601"/>
          </a:xfrm>
          <a:prstGeom prst="rect">
            <a:avLst/>
          </a:prstGeom>
          <a:noFill/>
          <a:ln>
            <a:noFill/>
          </a:ln>
        </p:spPr>
        <p:txBody>
          <a:bodyPr spcFirstLastPara="1" wrap="square" lIns="45700" tIns="45700" rIns="45700" bIns="45700" anchor="ctr" anchorCtr="0">
            <a:spAutoFit/>
          </a:bodyPr>
          <a:lstStyle>
            <a:lvl1pPr marL="0" marR="0" lvl="0"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matchingName="Blank2">
  <p:cSld name="Blank2">
    <p:bg>
      <p:bgPr>
        <a:blipFill>
          <a:blip r:embed="rId2">
            <a:alphaModFix/>
          </a:blip>
          <a:stretch>
            <a:fillRect/>
          </a:stretch>
        </a:blipFill>
        <a:effectLst/>
      </p:bgPr>
    </p:bg>
    <p:spTree>
      <p:nvGrpSpPr>
        <p:cNvPr id="1" name="Shape 58"/>
        <p:cNvGrpSpPr/>
        <p:nvPr/>
      </p:nvGrpSpPr>
      <p:grpSpPr>
        <a:xfrm>
          <a:off x="0" y="0"/>
          <a:ext cx="0" cy="0"/>
          <a:chOff x="0" y="0"/>
          <a:chExt cx="0" cy="0"/>
        </a:xfrm>
      </p:grpSpPr>
      <p:sp>
        <p:nvSpPr>
          <p:cNvPr id="59" name="Google Shape;59;p10"/>
          <p:cNvSpPr/>
          <p:nvPr/>
        </p:nvSpPr>
        <p:spPr>
          <a:xfrm>
            <a:off x="0" y="29233913"/>
            <a:ext cx="43891199" cy="395022"/>
          </a:xfrm>
          <a:prstGeom prst="rect">
            <a:avLst/>
          </a:prstGeom>
          <a:solidFill>
            <a:srgbClr val="00FFFF"/>
          </a:soli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FFFFFF"/>
              </a:buClr>
              <a:buSzPts val="6400"/>
              <a:buFont typeface="Arial"/>
              <a:buNone/>
            </a:pPr>
            <a:endParaRPr sz="6400" b="0" i="0" u="none" strike="noStrike" cap="none">
              <a:solidFill>
                <a:srgbClr val="FFFFFF"/>
              </a:solidFill>
              <a:latin typeface="Arial"/>
              <a:ea typeface="Arial"/>
              <a:cs typeface="Arial"/>
              <a:sym typeface="Arial"/>
            </a:endParaRPr>
          </a:p>
        </p:txBody>
      </p:sp>
      <p:sp>
        <p:nvSpPr>
          <p:cNvPr id="60" name="Google Shape;60;p10"/>
          <p:cNvSpPr txBox="1"/>
          <p:nvPr/>
        </p:nvSpPr>
        <p:spPr>
          <a:xfrm>
            <a:off x="28935091" y="31366047"/>
            <a:ext cx="13916167" cy="646322"/>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AFABAB"/>
              </a:buClr>
              <a:buSzPts val="4000"/>
              <a:buFont typeface="Arial"/>
              <a:buNone/>
            </a:pPr>
            <a:r>
              <a:rPr lang="en-US" sz="4000" b="0" i="0" u="none" strike="noStrike" cap="none">
                <a:solidFill>
                  <a:srgbClr val="AFABAB"/>
                </a:solidFill>
                <a:latin typeface="Arial"/>
                <a:ea typeface="Arial"/>
                <a:cs typeface="Arial"/>
                <a:sym typeface="Arial"/>
              </a:rPr>
              <a:t>FLORIDA INTERNATIONAL UNIVERSITY</a:t>
            </a:r>
            <a:endParaRPr sz="1400" b="0" i="0" u="none" strike="noStrike" cap="none">
              <a:solidFill>
                <a:srgbClr val="000000"/>
              </a:solidFill>
              <a:latin typeface="Arial"/>
              <a:ea typeface="Arial"/>
              <a:cs typeface="Arial"/>
              <a:sym typeface="Arial"/>
            </a:endParaRPr>
          </a:p>
        </p:txBody>
      </p:sp>
      <p:pic>
        <p:nvPicPr>
          <p:cNvPr id="61" name="Google Shape;61;p10" descr="Picture 9"/>
          <p:cNvPicPr preferRelativeResize="0"/>
          <p:nvPr/>
        </p:nvPicPr>
        <p:blipFill rotWithShape="1">
          <a:blip r:embed="rId3">
            <a:alphaModFix/>
          </a:blip>
          <a:srcRect/>
          <a:stretch/>
        </p:blipFill>
        <p:spPr>
          <a:xfrm>
            <a:off x="994220" y="30229647"/>
            <a:ext cx="2646814" cy="2272807"/>
          </a:xfrm>
          <a:prstGeom prst="rect">
            <a:avLst/>
          </a:prstGeom>
          <a:noFill/>
          <a:ln>
            <a:noFill/>
          </a:ln>
        </p:spPr>
      </p:pic>
      <p:sp>
        <p:nvSpPr>
          <p:cNvPr id="62" name="Google Shape;62;p10"/>
          <p:cNvSpPr txBox="1">
            <a:spLocks noGrp="1"/>
          </p:cNvSpPr>
          <p:nvPr>
            <p:ph type="sldNum" idx="12"/>
          </p:nvPr>
        </p:nvSpPr>
        <p:spPr>
          <a:xfrm>
            <a:off x="21214080" y="29634178"/>
            <a:ext cx="10241281" cy="1752601"/>
          </a:xfrm>
          <a:prstGeom prst="rect">
            <a:avLst/>
          </a:prstGeom>
          <a:noFill/>
          <a:ln>
            <a:noFill/>
          </a:ln>
        </p:spPr>
        <p:txBody>
          <a:bodyPr spcFirstLastPara="1" wrap="square" lIns="45700" tIns="45700" rIns="45700" bIns="45700" anchor="ctr" anchorCtr="0">
            <a:spAutoFit/>
          </a:bodyPr>
          <a:lstStyle>
            <a:lvl1pPr marL="0" marR="0" lvl="0"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png"/><Relationship Id="rId5" Type="http://schemas.openxmlformats.org/officeDocument/2006/relationships/slideLayout" Target="../slideLayouts/slideLayout5.xml"/><Relationship Id="rId10"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5"/>
        <p:cNvGrpSpPr/>
        <p:nvPr/>
      </p:nvGrpSpPr>
      <p:grpSpPr>
        <a:xfrm>
          <a:off x="0" y="0"/>
          <a:ext cx="0" cy="0"/>
          <a:chOff x="0" y="0"/>
          <a:chExt cx="0" cy="0"/>
        </a:xfrm>
      </p:grpSpPr>
      <p:pic>
        <p:nvPicPr>
          <p:cNvPr id="6" name="Google Shape;6;p2" descr="Picture 7"/>
          <p:cNvPicPr preferRelativeResize="0"/>
          <p:nvPr/>
        </p:nvPicPr>
        <p:blipFill rotWithShape="1">
          <a:blip r:embed="rId10">
            <a:alphaModFix/>
          </a:blip>
          <a:srcRect r="88418" b="15700"/>
          <a:stretch/>
        </p:blipFill>
        <p:spPr>
          <a:xfrm>
            <a:off x="-1" y="0"/>
            <a:ext cx="5618096" cy="32918402"/>
          </a:xfrm>
          <a:prstGeom prst="rect">
            <a:avLst/>
          </a:prstGeom>
          <a:noFill/>
          <a:ln>
            <a:noFill/>
          </a:ln>
        </p:spPr>
      </p:pic>
      <p:sp>
        <p:nvSpPr>
          <p:cNvPr id="7" name="Google Shape;7;p2"/>
          <p:cNvSpPr/>
          <p:nvPr/>
        </p:nvSpPr>
        <p:spPr>
          <a:xfrm rot="-5400000">
            <a:off x="-10677029" y="16261694"/>
            <a:ext cx="32918409" cy="395022"/>
          </a:xfrm>
          <a:prstGeom prst="rect">
            <a:avLst/>
          </a:prstGeom>
          <a:gradFill>
            <a:gsLst>
              <a:gs pos="0">
                <a:srgbClr val="D92D8A"/>
              </a:gs>
              <a:gs pos="64000">
                <a:srgbClr val="F8C93E"/>
              </a:gs>
              <a:gs pos="100000">
                <a:srgbClr val="F8C93E"/>
              </a:gs>
            </a:gsLst>
            <a:lin ang="0" scaled="0"/>
          </a:gra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FFFFFF"/>
              </a:buClr>
              <a:buSzPts val="1800"/>
              <a:buFont typeface="Arial"/>
              <a:buNone/>
            </a:pPr>
            <a:endParaRPr sz="1800" b="0" i="0" u="none" strike="noStrike" cap="none">
              <a:solidFill>
                <a:srgbClr val="FFFFFF"/>
              </a:solidFill>
              <a:latin typeface="Arial"/>
              <a:ea typeface="Arial"/>
              <a:cs typeface="Arial"/>
              <a:sym typeface="Arial"/>
            </a:endParaRPr>
          </a:p>
        </p:txBody>
      </p:sp>
      <p:grpSp>
        <p:nvGrpSpPr>
          <p:cNvPr id="8" name="Google Shape;8;p2"/>
          <p:cNvGrpSpPr/>
          <p:nvPr/>
        </p:nvGrpSpPr>
        <p:grpSpPr>
          <a:xfrm>
            <a:off x="41218359" y="992178"/>
            <a:ext cx="1881297" cy="2545856"/>
            <a:chOff x="-1" y="0"/>
            <a:chExt cx="1881296" cy="2545853"/>
          </a:xfrm>
        </p:grpSpPr>
        <p:sp>
          <p:nvSpPr>
            <p:cNvPr id="9" name="Google Shape;9;p2"/>
            <p:cNvSpPr/>
            <p:nvPr/>
          </p:nvSpPr>
          <p:spPr>
            <a:xfrm rot="5400000">
              <a:off x="670414" y="-670415"/>
              <a:ext cx="540467" cy="188129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FFFFFF"/>
                </a:buClr>
                <a:buSzPts val="1800"/>
                <a:buFont typeface="Arial"/>
                <a:buNone/>
              </a:pPr>
              <a:endParaRPr sz="1800" b="0" i="0" u="none" strike="noStrike" cap="none">
                <a:solidFill>
                  <a:srgbClr val="FFFFFF"/>
                </a:solidFill>
                <a:latin typeface="Arial"/>
                <a:ea typeface="Arial"/>
                <a:cs typeface="Arial"/>
                <a:sym typeface="Arial"/>
              </a:endParaRPr>
            </a:p>
          </p:txBody>
        </p:sp>
        <p:sp>
          <p:nvSpPr>
            <p:cNvPr id="10" name="Google Shape;10;p2"/>
            <p:cNvSpPr/>
            <p:nvPr/>
          </p:nvSpPr>
          <p:spPr>
            <a:xfrm>
              <a:off x="1475945" y="523330"/>
              <a:ext cx="405350" cy="2022523"/>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FFFFFF"/>
                </a:buClr>
                <a:buSzPts val="1800"/>
                <a:buFont typeface="Arial"/>
                <a:buNone/>
              </a:pPr>
              <a:endParaRPr sz="1800" b="0" i="0" u="none" strike="noStrike" cap="none">
                <a:solidFill>
                  <a:srgbClr val="FFFFFF"/>
                </a:solidFill>
                <a:latin typeface="Arial"/>
                <a:ea typeface="Arial"/>
                <a:cs typeface="Arial"/>
                <a:sym typeface="Arial"/>
              </a:endParaRPr>
            </a:p>
          </p:txBody>
        </p:sp>
      </p:grpSp>
      <p:sp>
        <p:nvSpPr>
          <p:cNvPr id="11" name="Google Shape;11;p2"/>
          <p:cNvSpPr txBox="1"/>
          <p:nvPr/>
        </p:nvSpPr>
        <p:spPr>
          <a:xfrm>
            <a:off x="28935091" y="31366047"/>
            <a:ext cx="13916167" cy="646322"/>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AFABAB"/>
              </a:buClr>
              <a:buSzPts val="4000"/>
              <a:buFont typeface="Arial"/>
              <a:buNone/>
            </a:pPr>
            <a:r>
              <a:rPr lang="en-US" sz="4000" b="0" i="0" u="none" strike="noStrike" cap="none">
                <a:solidFill>
                  <a:srgbClr val="AFABAB"/>
                </a:solidFill>
                <a:latin typeface="Arial"/>
                <a:ea typeface="Arial"/>
                <a:cs typeface="Arial"/>
                <a:sym typeface="Arial"/>
              </a:rPr>
              <a:t>FLORIDA INTERNATIONAL UNIVERSITY</a:t>
            </a:r>
            <a:endParaRPr sz="1400" b="0" i="0" u="none" strike="noStrike" cap="none">
              <a:solidFill>
                <a:srgbClr val="000000"/>
              </a:solidFill>
              <a:latin typeface="Arial"/>
              <a:ea typeface="Arial"/>
              <a:cs typeface="Arial"/>
              <a:sym typeface="Arial"/>
            </a:endParaRPr>
          </a:p>
        </p:txBody>
      </p:sp>
      <p:pic>
        <p:nvPicPr>
          <p:cNvPr id="12" name="Google Shape;12;p2" descr="Picture 1"/>
          <p:cNvPicPr preferRelativeResize="0"/>
          <p:nvPr/>
        </p:nvPicPr>
        <p:blipFill rotWithShape="1">
          <a:blip r:embed="rId11">
            <a:alphaModFix/>
          </a:blip>
          <a:srcRect/>
          <a:stretch/>
        </p:blipFill>
        <p:spPr>
          <a:xfrm>
            <a:off x="955097" y="28947038"/>
            <a:ext cx="3641446" cy="3126895"/>
          </a:xfrm>
          <a:prstGeom prst="rect">
            <a:avLst/>
          </a:prstGeom>
          <a:noFill/>
          <a:ln>
            <a:noFill/>
          </a:ln>
        </p:spPr>
      </p:pic>
      <p:sp>
        <p:nvSpPr>
          <p:cNvPr id="13" name="Google Shape;13;p2"/>
          <p:cNvSpPr txBox="1">
            <a:spLocks noGrp="1"/>
          </p:cNvSpPr>
          <p:nvPr>
            <p:ph type="title"/>
          </p:nvPr>
        </p:nvSpPr>
        <p:spPr>
          <a:xfrm>
            <a:off x="2194560" y="441959"/>
            <a:ext cx="39502078" cy="7239001"/>
          </a:xfrm>
          <a:prstGeom prst="rect">
            <a:avLst/>
          </a:prstGeom>
          <a:noFill/>
          <a:ln>
            <a:noFill/>
          </a:ln>
        </p:spPr>
        <p:txBody>
          <a:bodyPr spcFirstLastPara="1" wrap="square" lIns="45700" tIns="45700" rIns="45700" bIns="45700" anchor="ctr" anchorCtr="0">
            <a:noAutofit/>
          </a:bodyPr>
          <a:lstStyle>
            <a:lvl1pPr marR="0" lvl="0" algn="l" rtl="0">
              <a:lnSpc>
                <a:spcPct val="90000"/>
              </a:lnSpc>
              <a:spcBef>
                <a:spcPts val="0"/>
              </a:spcBef>
              <a:spcAft>
                <a:spcPts val="0"/>
              </a:spcAft>
              <a:buClr>
                <a:srgbClr val="000000"/>
              </a:buClr>
              <a:buSzPts val="21100"/>
              <a:buFont typeface="Arial"/>
              <a:buNone/>
              <a:defRPr sz="21100" b="0" i="0" u="none" strike="noStrike" cap="none">
                <a:solidFill>
                  <a:srgbClr val="000000"/>
                </a:solidFill>
                <a:latin typeface="Arial"/>
                <a:ea typeface="Arial"/>
                <a:cs typeface="Arial"/>
                <a:sym typeface="Arial"/>
              </a:defRPr>
            </a:lvl1pPr>
            <a:lvl2pPr marR="0" lvl="1" algn="l" rtl="0">
              <a:lnSpc>
                <a:spcPct val="90000"/>
              </a:lnSpc>
              <a:spcBef>
                <a:spcPts val="0"/>
              </a:spcBef>
              <a:spcAft>
                <a:spcPts val="0"/>
              </a:spcAft>
              <a:buClr>
                <a:srgbClr val="000000"/>
              </a:buClr>
              <a:buSzPts val="21100"/>
              <a:buFont typeface="Arial"/>
              <a:buNone/>
              <a:defRPr sz="21100" b="0" i="0" u="none" strike="noStrike" cap="none">
                <a:solidFill>
                  <a:srgbClr val="000000"/>
                </a:solidFill>
                <a:latin typeface="Arial"/>
                <a:ea typeface="Arial"/>
                <a:cs typeface="Arial"/>
                <a:sym typeface="Arial"/>
              </a:defRPr>
            </a:lvl2pPr>
            <a:lvl3pPr marR="0" lvl="2" algn="l" rtl="0">
              <a:lnSpc>
                <a:spcPct val="90000"/>
              </a:lnSpc>
              <a:spcBef>
                <a:spcPts val="0"/>
              </a:spcBef>
              <a:spcAft>
                <a:spcPts val="0"/>
              </a:spcAft>
              <a:buClr>
                <a:srgbClr val="000000"/>
              </a:buClr>
              <a:buSzPts val="21100"/>
              <a:buFont typeface="Arial"/>
              <a:buNone/>
              <a:defRPr sz="21100" b="0" i="0" u="none" strike="noStrike" cap="none">
                <a:solidFill>
                  <a:srgbClr val="000000"/>
                </a:solidFill>
                <a:latin typeface="Arial"/>
                <a:ea typeface="Arial"/>
                <a:cs typeface="Arial"/>
                <a:sym typeface="Arial"/>
              </a:defRPr>
            </a:lvl3pPr>
            <a:lvl4pPr marR="0" lvl="3" algn="l" rtl="0">
              <a:lnSpc>
                <a:spcPct val="90000"/>
              </a:lnSpc>
              <a:spcBef>
                <a:spcPts val="0"/>
              </a:spcBef>
              <a:spcAft>
                <a:spcPts val="0"/>
              </a:spcAft>
              <a:buClr>
                <a:srgbClr val="000000"/>
              </a:buClr>
              <a:buSzPts val="21100"/>
              <a:buFont typeface="Arial"/>
              <a:buNone/>
              <a:defRPr sz="21100" b="0" i="0" u="none" strike="noStrike" cap="none">
                <a:solidFill>
                  <a:srgbClr val="000000"/>
                </a:solidFill>
                <a:latin typeface="Arial"/>
                <a:ea typeface="Arial"/>
                <a:cs typeface="Arial"/>
                <a:sym typeface="Arial"/>
              </a:defRPr>
            </a:lvl4pPr>
            <a:lvl5pPr marR="0" lvl="4" algn="l" rtl="0">
              <a:lnSpc>
                <a:spcPct val="90000"/>
              </a:lnSpc>
              <a:spcBef>
                <a:spcPts val="0"/>
              </a:spcBef>
              <a:spcAft>
                <a:spcPts val="0"/>
              </a:spcAft>
              <a:buClr>
                <a:srgbClr val="000000"/>
              </a:buClr>
              <a:buSzPts val="21100"/>
              <a:buFont typeface="Arial"/>
              <a:buNone/>
              <a:defRPr sz="21100" b="0" i="0" u="none" strike="noStrike" cap="none">
                <a:solidFill>
                  <a:srgbClr val="000000"/>
                </a:solidFill>
                <a:latin typeface="Arial"/>
                <a:ea typeface="Arial"/>
                <a:cs typeface="Arial"/>
                <a:sym typeface="Arial"/>
              </a:defRPr>
            </a:lvl5pPr>
            <a:lvl6pPr marR="0" lvl="5" algn="l" rtl="0">
              <a:lnSpc>
                <a:spcPct val="90000"/>
              </a:lnSpc>
              <a:spcBef>
                <a:spcPts val="0"/>
              </a:spcBef>
              <a:spcAft>
                <a:spcPts val="0"/>
              </a:spcAft>
              <a:buClr>
                <a:srgbClr val="000000"/>
              </a:buClr>
              <a:buSzPts val="21100"/>
              <a:buFont typeface="Arial"/>
              <a:buNone/>
              <a:defRPr sz="21100" b="0" i="0" u="none" strike="noStrike" cap="none">
                <a:solidFill>
                  <a:srgbClr val="000000"/>
                </a:solidFill>
                <a:latin typeface="Arial"/>
                <a:ea typeface="Arial"/>
                <a:cs typeface="Arial"/>
                <a:sym typeface="Arial"/>
              </a:defRPr>
            </a:lvl6pPr>
            <a:lvl7pPr marR="0" lvl="6" algn="l" rtl="0">
              <a:lnSpc>
                <a:spcPct val="90000"/>
              </a:lnSpc>
              <a:spcBef>
                <a:spcPts val="0"/>
              </a:spcBef>
              <a:spcAft>
                <a:spcPts val="0"/>
              </a:spcAft>
              <a:buClr>
                <a:srgbClr val="000000"/>
              </a:buClr>
              <a:buSzPts val="21100"/>
              <a:buFont typeface="Arial"/>
              <a:buNone/>
              <a:defRPr sz="21100" b="0" i="0" u="none" strike="noStrike" cap="none">
                <a:solidFill>
                  <a:srgbClr val="000000"/>
                </a:solidFill>
                <a:latin typeface="Arial"/>
                <a:ea typeface="Arial"/>
                <a:cs typeface="Arial"/>
                <a:sym typeface="Arial"/>
              </a:defRPr>
            </a:lvl7pPr>
            <a:lvl8pPr marR="0" lvl="7" algn="l" rtl="0">
              <a:lnSpc>
                <a:spcPct val="90000"/>
              </a:lnSpc>
              <a:spcBef>
                <a:spcPts val="0"/>
              </a:spcBef>
              <a:spcAft>
                <a:spcPts val="0"/>
              </a:spcAft>
              <a:buClr>
                <a:srgbClr val="000000"/>
              </a:buClr>
              <a:buSzPts val="21100"/>
              <a:buFont typeface="Arial"/>
              <a:buNone/>
              <a:defRPr sz="21100" b="0" i="0" u="none" strike="noStrike" cap="none">
                <a:solidFill>
                  <a:srgbClr val="000000"/>
                </a:solidFill>
                <a:latin typeface="Arial"/>
                <a:ea typeface="Arial"/>
                <a:cs typeface="Arial"/>
                <a:sym typeface="Arial"/>
              </a:defRPr>
            </a:lvl8pPr>
            <a:lvl9pPr marR="0" lvl="8" algn="l" rtl="0">
              <a:lnSpc>
                <a:spcPct val="90000"/>
              </a:lnSpc>
              <a:spcBef>
                <a:spcPts val="0"/>
              </a:spcBef>
              <a:spcAft>
                <a:spcPts val="0"/>
              </a:spcAft>
              <a:buClr>
                <a:srgbClr val="000000"/>
              </a:buClr>
              <a:buSzPts val="21100"/>
              <a:buFont typeface="Arial"/>
              <a:buNone/>
              <a:defRPr sz="21100" b="0" i="0" u="none" strike="noStrike" cap="none">
                <a:solidFill>
                  <a:srgbClr val="000000"/>
                </a:solidFill>
                <a:latin typeface="Arial"/>
                <a:ea typeface="Arial"/>
                <a:cs typeface="Arial"/>
                <a:sym typeface="Arial"/>
              </a:defRPr>
            </a:lvl9pPr>
          </a:lstStyle>
          <a:p>
            <a:endParaRPr/>
          </a:p>
        </p:txBody>
      </p:sp>
      <p:sp>
        <p:nvSpPr>
          <p:cNvPr id="14" name="Google Shape;14;p2"/>
          <p:cNvSpPr txBox="1">
            <a:spLocks noGrp="1"/>
          </p:cNvSpPr>
          <p:nvPr>
            <p:ph type="body" idx="1"/>
          </p:nvPr>
        </p:nvSpPr>
        <p:spPr>
          <a:xfrm>
            <a:off x="2194560" y="7680959"/>
            <a:ext cx="39502078" cy="25237441"/>
          </a:xfrm>
          <a:prstGeom prst="rect">
            <a:avLst/>
          </a:prstGeom>
          <a:noFill/>
          <a:ln>
            <a:noFill/>
          </a:ln>
        </p:spPr>
        <p:txBody>
          <a:bodyPr spcFirstLastPara="1" wrap="square" lIns="45700" tIns="45700" rIns="45700" bIns="45700" anchor="t" anchorCtr="0">
            <a:noAutofit/>
          </a:bodyPr>
          <a:lstStyle>
            <a:lvl1pPr marL="457200" marR="0" lvl="0" indent="-1079500" algn="l" rtl="0">
              <a:lnSpc>
                <a:spcPct val="90000"/>
              </a:lnSpc>
              <a:spcBef>
                <a:spcPts val="4800"/>
              </a:spcBef>
              <a:spcAft>
                <a:spcPts val="0"/>
              </a:spcAft>
              <a:buClr>
                <a:srgbClr val="000000"/>
              </a:buClr>
              <a:buSzPts val="13400"/>
              <a:buFont typeface="Arial"/>
              <a:buChar char="•"/>
              <a:defRPr sz="13400" b="0" i="0" u="none" strike="noStrike" cap="none">
                <a:solidFill>
                  <a:srgbClr val="000000"/>
                </a:solidFill>
                <a:latin typeface="Arial"/>
                <a:ea typeface="Arial"/>
                <a:cs typeface="Arial"/>
                <a:sym typeface="Arial"/>
              </a:defRPr>
            </a:lvl1pPr>
            <a:lvl2pPr marL="914400" marR="0" lvl="1" indent="-1079500" algn="l" rtl="0">
              <a:lnSpc>
                <a:spcPct val="90000"/>
              </a:lnSpc>
              <a:spcBef>
                <a:spcPts val="4800"/>
              </a:spcBef>
              <a:spcAft>
                <a:spcPts val="0"/>
              </a:spcAft>
              <a:buClr>
                <a:srgbClr val="000000"/>
              </a:buClr>
              <a:buSzPts val="13400"/>
              <a:buFont typeface="Arial"/>
              <a:buChar char="•"/>
              <a:defRPr sz="13400" b="0" i="0" u="none" strike="noStrike" cap="none">
                <a:solidFill>
                  <a:srgbClr val="000000"/>
                </a:solidFill>
                <a:latin typeface="Arial"/>
                <a:ea typeface="Arial"/>
                <a:cs typeface="Arial"/>
                <a:sym typeface="Arial"/>
              </a:defRPr>
            </a:lvl2pPr>
            <a:lvl3pPr marL="1371600" marR="0" lvl="2" indent="-1079500" algn="l" rtl="0">
              <a:lnSpc>
                <a:spcPct val="90000"/>
              </a:lnSpc>
              <a:spcBef>
                <a:spcPts val="4800"/>
              </a:spcBef>
              <a:spcAft>
                <a:spcPts val="0"/>
              </a:spcAft>
              <a:buClr>
                <a:srgbClr val="000000"/>
              </a:buClr>
              <a:buSzPts val="13400"/>
              <a:buFont typeface="Arial"/>
              <a:buChar char="•"/>
              <a:defRPr sz="13400" b="0" i="0" u="none" strike="noStrike" cap="none">
                <a:solidFill>
                  <a:srgbClr val="000000"/>
                </a:solidFill>
                <a:latin typeface="Arial"/>
                <a:ea typeface="Arial"/>
                <a:cs typeface="Arial"/>
                <a:sym typeface="Arial"/>
              </a:defRPr>
            </a:lvl3pPr>
            <a:lvl4pPr marL="1828800" marR="0" lvl="3" indent="-1079500" algn="l" rtl="0">
              <a:lnSpc>
                <a:spcPct val="90000"/>
              </a:lnSpc>
              <a:spcBef>
                <a:spcPts val="4800"/>
              </a:spcBef>
              <a:spcAft>
                <a:spcPts val="0"/>
              </a:spcAft>
              <a:buClr>
                <a:srgbClr val="000000"/>
              </a:buClr>
              <a:buSzPts val="13400"/>
              <a:buFont typeface="Arial"/>
              <a:buChar char="•"/>
              <a:defRPr sz="13400" b="0" i="0" u="none" strike="noStrike" cap="none">
                <a:solidFill>
                  <a:srgbClr val="000000"/>
                </a:solidFill>
                <a:latin typeface="Arial"/>
                <a:ea typeface="Arial"/>
                <a:cs typeface="Arial"/>
                <a:sym typeface="Arial"/>
              </a:defRPr>
            </a:lvl4pPr>
            <a:lvl5pPr marL="2286000" marR="0" lvl="4" indent="-1079500" algn="l" rtl="0">
              <a:lnSpc>
                <a:spcPct val="90000"/>
              </a:lnSpc>
              <a:spcBef>
                <a:spcPts val="4800"/>
              </a:spcBef>
              <a:spcAft>
                <a:spcPts val="0"/>
              </a:spcAft>
              <a:buClr>
                <a:srgbClr val="000000"/>
              </a:buClr>
              <a:buSzPts val="13400"/>
              <a:buFont typeface="Arial"/>
              <a:buChar char="•"/>
              <a:defRPr sz="13400" b="0" i="0" u="none" strike="noStrike" cap="none">
                <a:solidFill>
                  <a:srgbClr val="000000"/>
                </a:solidFill>
                <a:latin typeface="Arial"/>
                <a:ea typeface="Arial"/>
                <a:cs typeface="Arial"/>
                <a:sym typeface="Arial"/>
              </a:defRPr>
            </a:lvl5pPr>
            <a:lvl6pPr marL="2743200" marR="0" lvl="5" indent="-1079500" algn="l" rtl="0">
              <a:lnSpc>
                <a:spcPct val="90000"/>
              </a:lnSpc>
              <a:spcBef>
                <a:spcPts val="4800"/>
              </a:spcBef>
              <a:spcAft>
                <a:spcPts val="0"/>
              </a:spcAft>
              <a:buClr>
                <a:srgbClr val="000000"/>
              </a:buClr>
              <a:buSzPts val="13400"/>
              <a:buFont typeface="Arial"/>
              <a:buChar char="•"/>
              <a:defRPr sz="13400" b="0" i="0" u="none" strike="noStrike" cap="none">
                <a:solidFill>
                  <a:srgbClr val="000000"/>
                </a:solidFill>
                <a:latin typeface="Arial"/>
                <a:ea typeface="Arial"/>
                <a:cs typeface="Arial"/>
                <a:sym typeface="Arial"/>
              </a:defRPr>
            </a:lvl6pPr>
            <a:lvl7pPr marL="3200400" marR="0" lvl="6" indent="-1079500" algn="l" rtl="0">
              <a:lnSpc>
                <a:spcPct val="90000"/>
              </a:lnSpc>
              <a:spcBef>
                <a:spcPts val="4800"/>
              </a:spcBef>
              <a:spcAft>
                <a:spcPts val="0"/>
              </a:spcAft>
              <a:buClr>
                <a:srgbClr val="000000"/>
              </a:buClr>
              <a:buSzPts val="13400"/>
              <a:buFont typeface="Arial"/>
              <a:buChar char="•"/>
              <a:defRPr sz="13400" b="0" i="0" u="none" strike="noStrike" cap="none">
                <a:solidFill>
                  <a:srgbClr val="000000"/>
                </a:solidFill>
                <a:latin typeface="Arial"/>
                <a:ea typeface="Arial"/>
                <a:cs typeface="Arial"/>
                <a:sym typeface="Arial"/>
              </a:defRPr>
            </a:lvl7pPr>
            <a:lvl8pPr marL="3657600" marR="0" lvl="7" indent="-1079500" algn="l" rtl="0">
              <a:lnSpc>
                <a:spcPct val="90000"/>
              </a:lnSpc>
              <a:spcBef>
                <a:spcPts val="4800"/>
              </a:spcBef>
              <a:spcAft>
                <a:spcPts val="0"/>
              </a:spcAft>
              <a:buClr>
                <a:srgbClr val="000000"/>
              </a:buClr>
              <a:buSzPts val="13400"/>
              <a:buFont typeface="Arial"/>
              <a:buChar char="•"/>
              <a:defRPr sz="13400" b="0" i="0" u="none" strike="noStrike" cap="none">
                <a:solidFill>
                  <a:srgbClr val="000000"/>
                </a:solidFill>
                <a:latin typeface="Arial"/>
                <a:ea typeface="Arial"/>
                <a:cs typeface="Arial"/>
                <a:sym typeface="Arial"/>
              </a:defRPr>
            </a:lvl8pPr>
            <a:lvl9pPr marL="4114800" marR="0" lvl="8" indent="-1079500" algn="l" rtl="0">
              <a:lnSpc>
                <a:spcPct val="90000"/>
              </a:lnSpc>
              <a:spcBef>
                <a:spcPts val="4800"/>
              </a:spcBef>
              <a:spcAft>
                <a:spcPts val="0"/>
              </a:spcAft>
              <a:buClr>
                <a:srgbClr val="000000"/>
              </a:buClr>
              <a:buSzPts val="13400"/>
              <a:buFont typeface="Arial"/>
              <a:buChar char="•"/>
              <a:defRPr sz="13400" b="0" i="0" u="none" strike="noStrike" cap="none">
                <a:solidFill>
                  <a:srgbClr val="000000"/>
                </a:solidFill>
                <a:latin typeface="Arial"/>
                <a:ea typeface="Arial"/>
                <a:cs typeface="Arial"/>
                <a:sym typeface="Arial"/>
              </a:defRPr>
            </a:lvl9pPr>
          </a:lstStyle>
          <a:p>
            <a:endParaRPr/>
          </a:p>
        </p:txBody>
      </p:sp>
      <p:sp>
        <p:nvSpPr>
          <p:cNvPr id="15" name="Google Shape;15;p2"/>
          <p:cNvSpPr txBox="1">
            <a:spLocks noGrp="1"/>
          </p:cNvSpPr>
          <p:nvPr>
            <p:ph type="sldNum" idx="12"/>
          </p:nvPr>
        </p:nvSpPr>
        <p:spPr>
          <a:xfrm>
            <a:off x="21214080" y="29634178"/>
            <a:ext cx="10241281" cy="1752601"/>
          </a:xfrm>
          <a:prstGeom prst="rect">
            <a:avLst/>
          </a:prstGeom>
          <a:noFill/>
          <a:ln>
            <a:noFill/>
          </a:ln>
        </p:spPr>
        <p:txBody>
          <a:bodyPr spcFirstLastPara="1" wrap="square" lIns="45700" tIns="45700" rIns="45700" bIns="45700" anchor="ctr" anchorCtr="0">
            <a:spAutoFit/>
          </a:bodyPr>
          <a:lstStyle>
            <a:lvl1pPr marL="0" marR="0" lvl="0" indent="0" algn="r" rtl="0">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1pPr>
            <a:lvl2pPr marL="0" marR="0" lvl="1" indent="0" algn="r" rtl="0">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2pPr>
            <a:lvl3pPr marL="0" marR="0" lvl="2" indent="0" algn="r" rtl="0">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3pPr>
            <a:lvl4pPr marL="0" marR="0" lvl="3" indent="0" algn="r" rtl="0">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4pPr>
            <a:lvl5pPr marL="0" marR="0" lvl="4" indent="0" algn="r" rtl="0">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5pPr>
            <a:lvl6pPr marL="0" marR="0" lvl="5" indent="0" algn="r" rtl="0">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6pPr>
            <a:lvl7pPr marL="0" marR="0" lvl="6" indent="0" algn="r" rtl="0">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7pPr>
            <a:lvl8pPr marL="0" marR="0" lvl="7" indent="0" algn="r" rtl="0">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8pPr>
            <a:lvl9pPr marL="0" marR="0" lvl="8" indent="0" algn="r" rtl="0">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sz="1400">
              <a:solidFill>
                <a:srgbClr val="000000"/>
              </a:solidFill>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16.jpeg"/><Relationship Id="rId18" Type="http://schemas.openxmlformats.org/officeDocument/2006/relationships/image" Target="../media/image21.png"/><Relationship Id="rId3" Type="http://schemas.openxmlformats.org/officeDocument/2006/relationships/image" Target="../media/image6.png"/><Relationship Id="rId7" Type="http://schemas.openxmlformats.org/officeDocument/2006/relationships/image" Target="../media/image10.png"/><Relationship Id="rId12" Type="http://schemas.openxmlformats.org/officeDocument/2006/relationships/image" Target="../media/image15.png"/><Relationship Id="rId17" Type="http://schemas.openxmlformats.org/officeDocument/2006/relationships/image" Target="../media/image20.jpeg"/><Relationship Id="rId2" Type="http://schemas.openxmlformats.org/officeDocument/2006/relationships/notesSlide" Target="../notesSlides/notesSlide1.xml"/><Relationship Id="rId16" Type="http://schemas.openxmlformats.org/officeDocument/2006/relationships/image" Target="../media/image19.jpeg"/><Relationship Id="rId1" Type="http://schemas.openxmlformats.org/officeDocument/2006/relationships/slideLayout" Target="../slideLayouts/slideLayout1.xml"/><Relationship Id="rId6" Type="http://schemas.openxmlformats.org/officeDocument/2006/relationships/image" Target="../media/image9.png"/><Relationship Id="rId11" Type="http://schemas.openxmlformats.org/officeDocument/2006/relationships/image" Target="../media/image14.png"/><Relationship Id="rId5" Type="http://schemas.openxmlformats.org/officeDocument/2006/relationships/image" Target="../media/image8.png"/><Relationship Id="rId15" Type="http://schemas.openxmlformats.org/officeDocument/2006/relationships/image" Target="../media/image18.jpeg"/><Relationship Id="rId10" Type="http://schemas.openxmlformats.org/officeDocument/2006/relationships/image" Target="../media/image13.png"/><Relationship Id="rId19" Type="http://schemas.openxmlformats.org/officeDocument/2006/relationships/image" Target="../media/image22.png"/><Relationship Id="rId4" Type="http://schemas.openxmlformats.org/officeDocument/2006/relationships/image" Target="../media/image7.png"/><Relationship Id="rId9" Type="http://schemas.openxmlformats.org/officeDocument/2006/relationships/image" Target="../media/image12.png"/><Relationship Id="rId14" Type="http://schemas.openxmlformats.org/officeDocument/2006/relationships/image" Target="../media/image1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7" name="Google Shape;67;p1"/>
          <p:cNvSpPr txBox="1"/>
          <p:nvPr/>
        </p:nvSpPr>
        <p:spPr>
          <a:xfrm>
            <a:off x="7769049" y="31318197"/>
            <a:ext cx="21370402" cy="725251"/>
          </a:xfrm>
          <a:prstGeom prst="rect">
            <a:avLst/>
          </a:prstGeom>
          <a:noFill/>
          <a:ln>
            <a:noFill/>
          </a:ln>
        </p:spPr>
        <p:txBody>
          <a:bodyPr spcFirstLastPara="1" wrap="square" lIns="36975" tIns="36975" rIns="36975" bIns="36975" anchor="t" anchorCtr="0">
            <a:spAutoFit/>
          </a:bodyPr>
          <a:lstStyle/>
          <a:p>
            <a:pPr marL="493712" marR="0" lvl="0" indent="-493712" algn="ctr" rtl="0">
              <a:lnSpc>
                <a:spcPct val="100000"/>
              </a:lnSpc>
              <a:spcBef>
                <a:spcPts val="0"/>
              </a:spcBef>
              <a:spcAft>
                <a:spcPts val="0"/>
              </a:spcAft>
              <a:buClr>
                <a:srgbClr val="000000"/>
              </a:buClr>
              <a:buSzPts val="2200"/>
              <a:buFont typeface="Arial"/>
              <a:buNone/>
            </a:pPr>
            <a:r>
              <a:rPr lang="en-US" sz="2200" b="0" i="0" u="none" strike="noStrike" cap="none">
                <a:solidFill>
                  <a:srgbClr val="000000"/>
                </a:solidFill>
                <a:latin typeface="Arial"/>
                <a:ea typeface="Arial"/>
                <a:cs typeface="Arial"/>
                <a:sym typeface="Arial"/>
              </a:rPr>
              <a:t>The material presented in this poster is based upon the work supported by </a:t>
            </a:r>
            <a:r>
              <a:rPr lang="en-US" sz="2200" b="0" i="0" u="none" strike="noStrike" cap="none">
                <a:solidFill>
                  <a:srgbClr val="FF0000"/>
                </a:solidFill>
                <a:latin typeface="Arial"/>
                <a:ea typeface="Arial"/>
                <a:cs typeface="Arial"/>
                <a:sym typeface="Arial"/>
              </a:rPr>
              <a:t>Dr. Cristina Palacios. </a:t>
            </a:r>
            <a:r>
              <a:rPr lang="en-US" sz="2200" b="0" i="0" u="none" strike="noStrike" cap="none">
                <a:solidFill>
                  <a:srgbClr val="000000"/>
                </a:solidFill>
                <a:latin typeface="Arial"/>
                <a:ea typeface="Arial"/>
                <a:cs typeface="Arial"/>
                <a:sym typeface="Arial"/>
              </a:rPr>
              <a:t>We/I thank </a:t>
            </a:r>
            <a:r>
              <a:rPr lang="en-US" sz="2200" b="0" i="0" u="none" strike="noStrike" cap="none">
                <a:solidFill>
                  <a:srgbClr val="FF0000"/>
                </a:solidFill>
                <a:latin typeface="Arial"/>
                <a:ea typeface="Arial"/>
                <a:cs typeface="Arial"/>
                <a:sym typeface="Arial"/>
              </a:rPr>
              <a:t>my teammates, Dr. Palacios, Jennifer Bolton, Wenjia Wang,</a:t>
            </a:r>
            <a:r>
              <a:rPr lang="en-US" sz="2200" b="0" i="0" u="none" strike="noStrike" cap="none">
                <a:solidFill>
                  <a:srgbClr val="000000"/>
                </a:solidFill>
                <a:latin typeface="Arial"/>
                <a:ea typeface="Arial"/>
                <a:cs typeface="Arial"/>
                <a:sym typeface="Arial"/>
              </a:rPr>
              <a:t> </a:t>
            </a:r>
            <a:r>
              <a:rPr lang="en-US" sz="2200" b="0" i="0" u="none" strike="noStrike" cap="none">
                <a:solidFill>
                  <a:srgbClr val="FF0000"/>
                </a:solidFill>
                <a:latin typeface="Arial"/>
                <a:ea typeface="Arial"/>
                <a:cs typeface="Arial"/>
                <a:sym typeface="Arial"/>
              </a:rPr>
              <a:t>Professor Masoud, and Sumesh Kumar</a:t>
            </a:r>
            <a:r>
              <a:rPr lang="en-US" sz="2200" b="0" i="0" u="none" strike="noStrike" cap="none">
                <a:solidFill>
                  <a:srgbClr val="000000"/>
                </a:solidFill>
                <a:latin typeface="Arial"/>
                <a:ea typeface="Arial"/>
                <a:cs typeface="Arial"/>
                <a:sym typeface="Arial"/>
              </a:rPr>
              <a:t> for assistance, cooperation and mentorship that I/we received throughout this process</a:t>
            </a:r>
            <a:endParaRPr sz="1400" b="0" i="0" u="none" strike="noStrike" cap="none">
              <a:solidFill>
                <a:srgbClr val="000000"/>
              </a:solidFill>
              <a:latin typeface="Arial"/>
              <a:ea typeface="Arial"/>
              <a:cs typeface="Arial"/>
              <a:sym typeface="Arial"/>
            </a:endParaRPr>
          </a:p>
        </p:txBody>
      </p:sp>
      <p:sp>
        <p:nvSpPr>
          <p:cNvPr id="68" name="Google Shape;68;p1"/>
          <p:cNvSpPr txBox="1"/>
          <p:nvPr/>
        </p:nvSpPr>
        <p:spPr>
          <a:xfrm>
            <a:off x="7769049" y="30770275"/>
            <a:ext cx="4504246" cy="493327"/>
          </a:xfrm>
          <a:prstGeom prst="rect">
            <a:avLst/>
          </a:prstGeom>
          <a:noFill/>
          <a:ln>
            <a:noFill/>
          </a:ln>
        </p:spPr>
        <p:txBody>
          <a:bodyPr spcFirstLastPara="1" wrap="square" lIns="36975" tIns="36975" rIns="36975" bIns="36975" anchor="t" anchorCtr="0">
            <a:spAutoFit/>
          </a:bodyPr>
          <a:lstStyle/>
          <a:p>
            <a:pPr marL="0" marR="0" lvl="0" indent="0" algn="ctr" rtl="0">
              <a:lnSpc>
                <a:spcPct val="100000"/>
              </a:lnSpc>
              <a:spcBef>
                <a:spcPts val="0"/>
              </a:spcBef>
              <a:spcAft>
                <a:spcPts val="0"/>
              </a:spcAft>
              <a:buClr>
                <a:srgbClr val="081E3F"/>
              </a:buClr>
              <a:buSzPts val="3000"/>
              <a:buFont typeface="Arial"/>
              <a:buNone/>
            </a:pPr>
            <a:r>
              <a:rPr lang="en-US" sz="3000" b="1" i="0" u="none" strike="noStrike" cap="none">
                <a:solidFill>
                  <a:srgbClr val="081E3F"/>
                </a:solidFill>
                <a:latin typeface="Arial"/>
                <a:ea typeface="Arial"/>
                <a:cs typeface="Arial"/>
                <a:sym typeface="Arial"/>
              </a:rPr>
              <a:t>ACKNOWLEDGEMENT</a:t>
            </a:r>
            <a:endParaRPr sz="1400" b="0" i="0" u="none" strike="noStrike" cap="none">
              <a:solidFill>
                <a:srgbClr val="000000"/>
              </a:solidFill>
              <a:latin typeface="Arial"/>
              <a:ea typeface="Arial"/>
              <a:cs typeface="Arial"/>
              <a:sym typeface="Arial"/>
            </a:endParaRPr>
          </a:p>
        </p:txBody>
      </p:sp>
      <p:sp>
        <p:nvSpPr>
          <p:cNvPr id="69" name="Google Shape;69;p1"/>
          <p:cNvSpPr txBox="1"/>
          <p:nvPr/>
        </p:nvSpPr>
        <p:spPr>
          <a:xfrm>
            <a:off x="4380396" y="2243995"/>
            <a:ext cx="35130301" cy="3230100"/>
          </a:xfrm>
          <a:prstGeom prst="rect">
            <a:avLst/>
          </a:prstGeom>
          <a:noFill/>
          <a:ln>
            <a:noFill/>
          </a:ln>
        </p:spPr>
        <p:txBody>
          <a:bodyPr spcFirstLastPara="1" wrap="square" lIns="36975" tIns="36975" rIns="36975" bIns="36975" anchor="t" anchorCtr="0">
            <a:spAutoFit/>
          </a:bodyPr>
          <a:lstStyle/>
          <a:p>
            <a:pPr marL="0" marR="0" lvl="0" indent="0" algn="ctr" rtl="0">
              <a:lnSpc>
                <a:spcPct val="100000"/>
              </a:lnSpc>
              <a:spcBef>
                <a:spcPts val="0"/>
              </a:spcBef>
              <a:spcAft>
                <a:spcPts val="0"/>
              </a:spcAft>
              <a:buClr>
                <a:srgbClr val="081E3F"/>
              </a:buClr>
              <a:buSzPts val="10000"/>
              <a:buFont typeface="Arial"/>
              <a:buNone/>
            </a:pPr>
            <a:r>
              <a:rPr lang="en-US" sz="10000" b="1" i="0" u="none" strike="noStrike" cap="none" dirty="0">
                <a:solidFill>
                  <a:srgbClr val="081E3F"/>
                </a:solidFill>
                <a:latin typeface="Arial"/>
                <a:ea typeface="Arial"/>
                <a:cs typeface="Arial"/>
                <a:sym typeface="Arial"/>
              </a:rPr>
              <a:t>Baby Feed</a:t>
            </a:r>
            <a:endParaRPr sz="11200" b="0" i="0" u="none" strike="noStrike" cap="none" dirty="0">
              <a:solidFill>
                <a:srgbClr val="000000"/>
              </a:solidFill>
              <a:latin typeface="Arial"/>
              <a:ea typeface="Arial"/>
              <a:cs typeface="Arial"/>
              <a:sym typeface="Arial"/>
            </a:endParaRPr>
          </a:p>
          <a:p>
            <a:pPr algn="ctr">
              <a:buClr>
                <a:srgbClr val="404040"/>
              </a:buClr>
              <a:buSzPts val="3500"/>
            </a:pPr>
            <a:r>
              <a:rPr lang="en-US" sz="3500" b="1" dirty="0">
                <a:solidFill>
                  <a:srgbClr val="404040"/>
                </a:solidFill>
              </a:rPr>
              <a:t>Students</a:t>
            </a:r>
            <a:r>
              <a:rPr lang="en-US" sz="3500" b="1" i="0" u="none" strike="noStrike" cap="none" dirty="0">
                <a:solidFill>
                  <a:srgbClr val="404040"/>
                </a:solidFill>
                <a:latin typeface="Arial"/>
                <a:ea typeface="Arial"/>
                <a:cs typeface="Arial"/>
                <a:sym typeface="Arial"/>
              </a:rPr>
              <a:t>: </a:t>
            </a:r>
            <a:r>
              <a:rPr lang="en-US" sz="3500" b="1" dirty="0">
                <a:solidFill>
                  <a:srgbClr val="404040"/>
                </a:solidFill>
              </a:rPr>
              <a:t>Glendys Rodriguez, Ismel L Mendez, Ernesto Rodriguez, Vladimir Chavez, Abel Deulofeu</a:t>
            </a:r>
            <a:endParaRPr sz="11200" b="0" i="0" u="none" strike="noStrike" cap="none" dirty="0">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404040"/>
              </a:buClr>
              <a:buSzPts val="3500"/>
              <a:buFont typeface="Arial"/>
              <a:buNone/>
            </a:pPr>
            <a:r>
              <a:rPr lang="en-US" sz="3500" b="1" i="0" u="none" strike="noStrike" cap="none" dirty="0">
                <a:solidFill>
                  <a:srgbClr val="404040"/>
                </a:solidFill>
                <a:latin typeface="Arial"/>
                <a:ea typeface="Arial"/>
                <a:cs typeface="Arial"/>
                <a:sym typeface="Arial"/>
              </a:rPr>
              <a:t>Mentor:</a:t>
            </a:r>
            <a:r>
              <a:rPr lang="en-US" sz="3500" b="1" i="1" u="none" strike="noStrike" cap="none" dirty="0">
                <a:solidFill>
                  <a:srgbClr val="404040"/>
                </a:solidFill>
                <a:latin typeface="Arial"/>
                <a:ea typeface="Arial"/>
                <a:cs typeface="Arial"/>
                <a:sym typeface="Arial"/>
              </a:rPr>
              <a:t> </a:t>
            </a:r>
            <a:r>
              <a:rPr lang="en-US" sz="3500" b="0" i="1" u="none" strike="noStrike" cap="none" dirty="0">
                <a:solidFill>
                  <a:srgbClr val="404040"/>
                </a:solidFill>
                <a:latin typeface="Arial"/>
                <a:ea typeface="Arial"/>
                <a:cs typeface="Arial"/>
                <a:sym typeface="Arial"/>
              </a:rPr>
              <a:t>Dr. Cristina Palacios, Product Owner</a:t>
            </a:r>
            <a:endParaRPr sz="11200" b="0" i="0" u="none" strike="noStrike" cap="none" dirty="0">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404040"/>
              </a:buClr>
              <a:buSzPts val="3500"/>
              <a:buFont typeface="Arial"/>
              <a:buNone/>
            </a:pPr>
            <a:r>
              <a:rPr lang="en-US" sz="3500" b="1" i="0" u="none" strike="noStrike" cap="none" dirty="0">
                <a:solidFill>
                  <a:srgbClr val="404040"/>
                </a:solidFill>
                <a:latin typeface="Arial"/>
                <a:ea typeface="Arial"/>
                <a:cs typeface="Arial"/>
                <a:sym typeface="Arial"/>
              </a:rPr>
              <a:t>Instructor/Faculty:</a:t>
            </a:r>
            <a:r>
              <a:rPr lang="en-US" sz="3500" b="1" i="1" u="none" strike="noStrike" cap="none" dirty="0">
                <a:solidFill>
                  <a:srgbClr val="404040"/>
                </a:solidFill>
                <a:latin typeface="Arial"/>
                <a:ea typeface="Arial"/>
                <a:cs typeface="Arial"/>
                <a:sym typeface="Arial"/>
              </a:rPr>
              <a:t> </a:t>
            </a:r>
            <a:r>
              <a:rPr lang="en-US" sz="3500" b="0" i="1" u="none" strike="noStrike" cap="none" dirty="0">
                <a:solidFill>
                  <a:srgbClr val="404040"/>
                </a:solidFill>
                <a:latin typeface="Arial"/>
                <a:ea typeface="Arial"/>
                <a:cs typeface="Arial"/>
                <a:sym typeface="Arial"/>
              </a:rPr>
              <a:t>Dr. Masoud Sadjadi </a:t>
            </a:r>
            <a:r>
              <a:rPr lang="en-US" sz="3500" b="0" i="0" u="none" strike="noStrike" cap="none" dirty="0">
                <a:solidFill>
                  <a:srgbClr val="404040"/>
                </a:solidFill>
                <a:latin typeface="Arial"/>
                <a:ea typeface="Arial"/>
                <a:cs typeface="Arial"/>
                <a:sym typeface="Arial"/>
              </a:rPr>
              <a:t>,</a:t>
            </a:r>
            <a:r>
              <a:rPr lang="en-US" sz="3500" b="0" i="1" u="none" strike="noStrike" cap="none" dirty="0">
                <a:solidFill>
                  <a:srgbClr val="404040"/>
                </a:solidFill>
                <a:latin typeface="Arial"/>
                <a:ea typeface="Arial"/>
                <a:cs typeface="Arial"/>
                <a:sym typeface="Arial"/>
              </a:rPr>
              <a:t> </a:t>
            </a:r>
            <a:r>
              <a:rPr lang="en-US" sz="3500" b="0" i="0" u="none" strike="noStrike" cap="none" dirty="0">
                <a:solidFill>
                  <a:srgbClr val="404040"/>
                </a:solidFill>
                <a:latin typeface="Arial"/>
                <a:ea typeface="Arial"/>
                <a:cs typeface="Arial"/>
                <a:sym typeface="Arial"/>
              </a:rPr>
              <a:t>Florida International University</a:t>
            </a:r>
            <a:endParaRPr sz="1400" b="0" i="0" u="none" strike="noStrike" cap="none" dirty="0">
              <a:solidFill>
                <a:srgbClr val="000000"/>
              </a:solidFill>
              <a:latin typeface="Arial"/>
              <a:ea typeface="Arial"/>
              <a:cs typeface="Arial"/>
              <a:sym typeface="Arial"/>
            </a:endParaRPr>
          </a:p>
        </p:txBody>
      </p:sp>
      <p:sp>
        <p:nvSpPr>
          <p:cNvPr id="70" name="Google Shape;70;p1"/>
          <p:cNvSpPr txBox="1"/>
          <p:nvPr/>
        </p:nvSpPr>
        <p:spPr>
          <a:xfrm>
            <a:off x="2452665" y="5754008"/>
            <a:ext cx="4040809" cy="493327"/>
          </a:xfrm>
          <a:prstGeom prst="rect">
            <a:avLst/>
          </a:prstGeom>
          <a:noFill/>
          <a:ln>
            <a:noFill/>
          </a:ln>
        </p:spPr>
        <p:txBody>
          <a:bodyPr spcFirstLastPara="1" wrap="square" lIns="36975" tIns="36975" rIns="36975" bIns="36975" anchor="t" anchorCtr="0">
            <a:spAutoFit/>
          </a:bodyPr>
          <a:lstStyle/>
          <a:p>
            <a:pPr marL="0" marR="0" lvl="0" indent="0" algn="ctr" rtl="0">
              <a:lnSpc>
                <a:spcPct val="100000"/>
              </a:lnSpc>
              <a:spcBef>
                <a:spcPts val="0"/>
              </a:spcBef>
              <a:spcAft>
                <a:spcPts val="0"/>
              </a:spcAft>
              <a:buClr>
                <a:srgbClr val="404040"/>
              </a:buClr>
              <a:buSzPts val="3000"/>
              <a:buFont typeface="Arial"/>
              <a:buNone/>
            </a:pPr>
            <a:r>
              <a:rPr lang="en-US" sz="3000" b="1" i="0" u="none" strike="noStrike" cap="none">
                <a:solidFill>
                  <a:srgbClr val="404040"/>
                </a:solidFill>
                <a:latin typeface="Arial"/>
                <a:ea typeface="Arial"/>
                <a:cs typeface="Arial"/>
                <a:sym typeface="Arial"/>
              </a:rPr>
              <a:t>PROBLEM</a:t>
            </a:r>
            <a:endParaRPr sz="1400" b="0" i="0" u="none" strike="noStrike" cap="none">
              <a:solidFill>
                <a:srgbClr val="000000"/>
              </a:solidFill>
              <a:latin typeface="Arial"/>
              <a:ea typeface="Arial"/>
              <a:cs typeface="Arial"/>
              <a:sym typeface="Arial"/>
            </a:endParaRPr>
          </a:p>
        </p:txBody>
      </p:sp>
      <p:sp>
        <p:nvSpPr>
          <p:cNvPr id="71" name="Google Shape;71;p1"/>
          <p:cNvSpPr txBox="1"/>
          <p:nvPr/>
        </p:nvSpPr>
        <p:spPr>
          <a:xfrm>
            <a:off x="19925195" y="5990265"/>
            <a:ext cx="4040809" cy="493327"/>
          </a:xfrm>
          <a:prstGeom prst="rect">
            <a:avLst/>
          </a:prstGeom>
          <a:noFill/>
          <a:ln>
            <a:noFill/>
          </a:ln>
        </p:spPr>
        <p:txBody>
          <a:bodyPr spcFirstLastPara="1" wrap="square" lIns="36975" tIns="36975" rIns="36975" bIns="36975" anchor="t" anchorCtr="0">
            <a:spAutoFit/>
          </a:bodyPr>
          <a:lstStyle/>
          <a:p>
            <a:pPr marL="0" marR="0" lvl="0" indent="0" algn="ctr" rtl="0">
              <a:lnSpc>
                <a:spcPct val="100000"/>
              </a:lnSpc>
              <a:spcBef>
                <a:spcPts val="0"/>
              </a:spcBef>
              <a:spcAft>
                <a:spcPts val="0"/>
              </a:spcAft>
              <a:buClr>
                <a:srgbClr val="404040"/>
              </a:buClr>
              <a:buSzPts val="3000"/>
              <a:buFont typeface="Arial"/>
              <a:buNone/>
            </a:pPr>
            <a:r>
              <a:rPr lang="en-US" sz="3000" b="1" i="0" u="none" strike="noStrike" cap="none">
                <a:solidFill>
                  <a:srgbClr val="404040"/>
                </a:solidFill>
                <a:latin typeface="Arial"/>
                <a:ea typeface="Arial"/>
                <a:cs typeface="Arial"/>
                <a:sym typeface="Arial"/>
              </a:rPr>
              <a:t>CURRENT SYSTEM</a:t>
            </a:r>
            <a:endParaRPr sz="1400" b="0" i="0" u="none" strike="noStrike" cap="none">
              <a:solidFill>
                <a:srgbClr val="000000"/>
              </a:solidFill>
              <a:latin typeface="Arial"/>
              <a:ea typeface="Arial"/>
              <a:cs typeface="Arial"/>
              <a:sym typeface="Arial"/>
            </a:endParaRPr>
          </a:p>
        </p:txBody>
      </p:sp>
      <p:sp>
        <p:nvSpPr>
          <p:cNvPr id="72" name="Google Shape;72;p1"/>
          <p:cNvSpPr txBox="1"/>
          <p:nvPr/>
        </p:nvSpPr>
        <p:spPr>
          <a:xfrm>
            <a:off x="36289819" y="6286260"/>
            <a:ext cx="4040809" cy="493327"/>
          </a:xfrm>
          <a:prstGeom prst="rect">
            <a:avLst/>
          </a:prstGeom>
          <a:noFill/>
          <a:ln>
            <a:noFill/>
          </a:ln>
        </p:spPr>
        <p:txBody>
          <a:bodyPr spcFirstLastPara="1" wrap="square" lIns="36975" tIns="36975" rIns="36975" bIns="36975" anchor="t" anchorCtr="0">
            <a:spAutoFit/>
          </a:bodyPr>
          <a:lstStyle/>
          <a:p>
            <a:pPr marL="0" marR="0" lvl="0" indent="0" algn="ctr" rtl="0">
              <a:lnSpc>
                <a:spcPct val="100000"/>
              </a:lnSpc>
              <a:spcBef>
                <a:spcPts val="0"/>
              </a:spcBef>
              <a:spcAft>
                <a:spcPts val="0"/>
              </a:spcAft>
              <a:buClr>
                <a:srgbClr val="404040"/>
              </a:buClr>
              <a:buSzPts val="3000"/>
              <a:buFont typeface="Arial"/>
              <a:buNone/>
            </a:pPr>
            <a:r>
              <a:rPr lang="en-US" sz="3000" b="1" i="0" u="none" strike="noStrike" cap="none">
                <a:solidFill>
                  <a:srgbClr val="404040"/>
                </a:solidFill>
                <a:latin typeface="Arial"/>
                <a:ea typeface="Arial"/>
                <a:cs typeface="Arial"/>
                <a:sym typeface="Arial"/>
              </a:rPr>
              <a:t>REQUIREMENTS</a:t>
            </a:r>
            <a:endParaRPr sz="1400" b="0" i="0" u="none" strike="noStrike" cap="none">
              <a:solidFill>
                <a:srgbClr val="000000"/>
              </a:solidFill>
              <a:latin typeface="Arial"/>
              <a:ea typeface="Arial"/>
              <a:cs typeface="Arial"/>
              <a:sym typeface="Arial"/>
            </a:endParaRPr>
          </a:p>
        </p:txBody>
      </p:sp>
      <p:sp>
        <p:nvSpPr>
          <p:cNvPr id="73" name="Google Shape;73;p1"/>
          <p:cNvSpPr txBox="1"/>
          <p:nvPr/>
        </p:nvSpPr>
        <p:spPr>
          <a:xfrm>
            <a:off x="2439231" y="13026817"/>
            <a:ext cx="4040700" cy="536400"/>
          </a:xfrm>
          <a:prstGeom prst="rect">
            <a:avLst/>
          </a:prstGeom>
          <a:noFill/>
          <a:ln>
            <a:noFill/>
          </a:ln>
        </p:spPr>
        <p:txBody>
          <a:bodyPr spcFirstLastPara="1" wrap="square" lIns="36975" tIns="36975" rIns="36975" bIns="36975" anchor="t" anchorCtr="0">
            <a:spAutoFit/>
          </a:bodyPr>
          <a:lstStyle/>
          <a:p>
            <a:pPr marL="0" marR="0" lvl="0" indent="0" algn="ctr" rtl="0">
              <a:lnSpc>
                <a:spcPct val="100000"/>
              </a:lnSpc>
              <a:spcBef>
                <a:spcPts val="0"/>
              </a:spcBef>
              <a:spcAft>
                <a:spcPts val="0"/>
              </a:spcAft>
              <a:buClr>
                <a:srgbClr val="404040"/>
              </a:buClr>
              <a:buSzPts val="3000"/>
              <a:buFont typeface="Arial"/>
              <a:buNone/>
            </a:pPr>
            <a:r>
              <a:rPr lang="en-US" sz="3000" b="1" i="0" u="none" strike="noStrike" cap="none">
                <a:solidFill>
                  <a:srgbClr val="404040"/>
                </a:solidFill>
                <a:latin typeface="Arial"/>
                <a:ea typeface="Arial"/>
                <a:cs typeface="Arial"/>
                <a:sym typeface="Arial"/>
              </a:rPr>
              <a:t>SYSTEM DESIGN</a:t>
            </a:r>
            <a:endParaRPr sz="1400" b="0" i="0" u="none" strike="noStrike" cap="none">
              <a:solidFill>
                <a:srgbClr val="000000"/>
              </a:solidFill>
              <a:latin typeface="Arial"/>
              <a:ea typeface="Arial"/>
              <a:cs typeface="Arial"/>
              <a:sym typeface="Arial"/>
            </a:endParaRPr>
          </a:p>
        </p:txBody>
      </p:sp>
      <p:sp>
        <p:nvSpPr>
          <p:cNvPr id="74" name="Google Shape;74;p1"/>
          <p:cNvSpPr txBox="1"/>
          <p:nvPr/>
        </p:nvSpPr>
        <p:spPr>
          <a:xfrm>
            <a:off x="19925148" y="10794671"/>
            <a:ext cx="4040700" cy="536400"/>
          </a:xfrm>
          <a:prstGeom prst="rect">
            <a:avLst/>
          </a:prstGeom>
          <a:noFill/>
          <a:ln>
            <a:noFill/>
          </a:ln>
        </p:spPr>
        <p:txBody>
          <a:bodyPr spcFirstLastPara="1" wrap="square" lIns="36975" tIns="36975" rIns="36975" bIns="36975" anchor="t" anchorCtr="0">
            <a:spAutoFit/>
          </a:bodyPr>
          <a:lstStyle/>
          <a:p>
            <a:pPr marL="0" marR="0" lvl="0" indent="0" algn="ctr" rtl="0">
              <a:lnSpc>
                <a:spcPct val="100000"/>
              </a:lnSpc>
              <a:spcBef>
                <a:spcPts val="0"/>
              </a:spcBef>
              <a:spcAft>
                <a:spcPts val="0"/>
              </a:spcAft>
              <a:buClr>
                <a:srgbClr val="404040"/>
              </a:buClr>
              <a:buSzPts val="3000"/>
              <a:buFont typeface="Arial"/>
              <a:buNone/>
            </a:pPr>
            <a:r>
              <a:rPr lang="en-US" sz="3000" b="1" i="0" u="none" strike="noStrike" cap="none">
                <a:solidFill>
                  <a:srgbClr val="404040"/>
                </a:solidFill>
                <a:latin typeface="Arial"/>
                <a:ea typeface="Arial"/>
                <a:cs typeface="Arial"/>
                <a:sym typeface="Arial"/>
              </a:rPr>
              <a:t>OBJECT DESIGN</a:t>
            </a:r>
            <a:endParaRPr sz="1400" b="0" i="0" u="none" strike="noStrike" cap="none">
              <a:solidFill>
                <a:srgbClr val="000000"/>
              </a:solidFill>
              <a:latin typeface="Arial"/>
              <a:ea typeface="Arial"/>
              <a:cs typeface="Arial"/>
              <a:sym typeface="Arial"/>
            </a:endParaRPr>
          </a:p>
        </p:txBody>
      </p:sp>
      <p:sp>
        <p:nvSpPr>
          <p:cNvPr id="75" name="Google Shape;75;p1"/>
          <p:cNvSpPr txBox="1"/>
          <p:nvPr/>
        </p:nvSpPr>
        <p:spPr>
          <a:xfrm>
            <a:off x="36030690" y="12517517"/>
            <a:ext cx="4040700" cy="536400"/>
          </a:xfrm>
          <a:prstGeom prst="rect">
            <a:avLst/>
          </a:prstGeom>
          <a:noFill/>
          <a:ln>
            <a:noFill/>
          </a:ln>
        </p:spPr>
        <p:txBody>
          <a:bodyPr spcFirstLastPara="1" wrap="square" lIns="36975" tIns="36975" rIns="36975" bIns="36975" anchor="t" anchorCtr="0">
            <a:spAutoFit/>
          </a:bodyPr>
          <a:lstStyle/>
          <a:p>
            <a:pPr marL="0" marR="0" lvl="0" indent="0" algn="ctr" rtl="0">
              <a:lnSpc>
                <a:spcPct val="100000"/>
              </a:lnSpc>
              <a:spcBef>
                <a:spcPts val="0"/>
              </a:spcBef>
              <a:spcAft>
                <a:spcPts val="0"/>
              </a:spcAft>
              <a:buClr>
                <a:srgbClr val="404040"/>
              </a:buClr>
              <a:buSzPts val="3000"/>
              <a:buFont typeface="Arial"/>
              <a:buNone/>
            </a:pPr>
            <a:r>
              <a:rPr lang="en-US" sz="3000" b="1" i="0" u="none" strike="noStrike" cap="none">
                <a:solidFill>
                  <a:srgbClr val="404040"/>
                </a:solidFill>
                <a:latin typeface="Arial"/>
                <a:ea typeface="Arial"/>
                <a:cs typeface="Arial"/>
                <a:sym typeface="Arial"/>
              </a:rPr>
              <a:t>IMPLEMENTATION</a:t>
            </a:r>
            <a:endParaRPr sz="1400" b="0" i="0" u="none" strike="noStrike" cap="none">
              <a:solidFill>
                <a:srgbClr val="000000"/>
              </a:solidFill>
              <a:latin typeface="Arial"/>
              <a:ea typeface="Arial"/>
              <a:cs typeface="Arial"/>
              <a:sym typeface="Arial"/>
            </a:endParaRPr>
          </a:p>
        </p:txBody>
      </p:sp>
      <p:sp>
        <p:nvSpPr>
          <p:cNvPr id="76" name="Google Shape;76;p1"/>
          <p:cNvSpPr txBox="1"/>
          <p:nvPr/>
        </p:nvSpPr>
        <p:spPr>
          <a:xfrm>
            <a:off x="2907281" y="21279423"/>
            <a:ext cx="4040700" cy="536400"/>
          </a:xfrm>
          <a:prstGeom prst="rect">
            <a:avLst/>
          </a:prstGeom>
          <a:noFill/>
          <a:ln>
            <a:noFill/>
          </a:ln>
        </p:spPr>
        <p:txBody>
          <a:bodyPr spcFirstLastPara="1" wrap="square" lIns="36975" tIns="36975" rIns="36975" bIns="36975" anchor="t" anchorCtr="0">
            <a:spAutoFit/>
          </a:bodyPr>
          <a:lstStyle/>
          <a:p>
            <a:pPr marL="0" marR="0" lvl="0" indent="0" algn="ctr" rtl="0">
              <a:lnSpc>
                <a:spcPct val="100000"/>
              </a:lnSpc>
              <a:spcBef>
                <a:spcPts val="0"/>
              </a:spcBef>
              <a:spcAft>
                <a:spcPts val="0"/>
              </a:spcAft>
              <a:buClr>
                <a:srgbClr val="404040"/>
              </a:buClr>
              <a:buSzPts val="3000"/>
              <a:buFont typeface="Arial"/>
              <a:buNone/>
            </a:pPr>
            <a:r>
              <a:rPr lang="en-US" sz="3000" b="1" i="0" u="none" strike="noStrike" cap="none">
                <a:solidFill>
                  <a:srgbClr val="404040"/>
                </a:solidFill>
                <a:latin typeface="Arial"/>
                <a:ea typeface="Arial"/>
                <a:cs typeface="Arial"/>
                <a:sym typeface="Arial"/>
              </a:rPr>
              <a:t>VERIFICATION</a:t>
            </a:r>
            <a:endParaRPr sz="1400" b="0" i="0" u="none" strike="noStrike" cap="none">
              <a:solidFill>
                <a:srgbClr val="000000"/>
              </a:solidFill>
              <a:latin typeface="Arial"/>
              <a:ea typeface="Arial"/>
              <a:cs typeface="Arial"/>
              <a:sym typeface="Arial"/>
            </a:endParaRPr>
          </a:p>
        </p:txBody>
      </p:sp>
      <p:sp>
        <p:nvSpPr>
          <p:cNvPr id="77" name="Google Shape;77;p1"/>
          <p:cNvSpPr txBox="1"/>
          <p:nvPr/>
        </p:nvSpPr>
        <p:spPr>
          <a:xfrm>
            <a:off x="19925194" y="17493218"/>
            <a:ext cx="4040700" cy="536400"/>
          </a:xfrm>
          <a:prstGeom prst="rect">
            <a:avLst/>
          </a:prstGeom>
          <a:noFill/>
          <a:ln>
            <a:noFill/>
          </a:ln>
        </p:spPr>
        <p:txBody>
          <a:bodyPr spcFirstLastPara="1" wrap="square" lIns="36975" tIns="36975" rIns="36975" bIns="36975" anchor="t" anchorCtr="0">
            <a:spAutoFit/>
          </a:bodyPr>
          <a:lstStyle/>
          <a:p>
            <a:pPr marL="0" marR="0" lvl="0" indent="0" algn="ctr" rtl="0">
              <a:lnSpc>
                <a:spcPct val="100000"/>
              </a:lnSpc>
              <a:spcBef>
                <a:spcPts val="0"/>
              </a:spcBef>
              <a:spcAft>
                <a:spcPts val="0"/>
              </a:spcAft>
              <a:buClr>
                <a:srgbClr val="404040"/>
              </a:buClr>
              <a:buSzPts val="3000"/>
              <a:buFont typeface="Arial"/>
              <a:buNone/>
            </a:pPr>
            <a:r>
              <a:rPr lang="en-US" sz="3000" b="1" i="0" u="none" strike="noStrike" cap="none">
                <a:solidFill>
                  <a:srgbClr val="404040"/>
                </a:solidFill>
                <a:latin typeface="Arial"/>
                <a:ea typeface="Arial"/>
                <a:cs typeface="Arial"/>
                <a:sym typeface="Arial"/>
              </a:rPr>
              <a:t>SCREENSHOTS</a:t>
            </a:r>
            <a:endParaRPr sz="1400" b="0" i="0" u="none" strike="noStrike" cap="none">
              <a:solidFill>
                <a:srgbClr val="000000"/>
              </a:solidFill>
              <a:latin typeface="Arial"/>
              <a:ea typeface="Arial"/>
              <a:cs typeface="Arial"/>
              <a:sym typeface="Arial"/>
            </a:endParaRPr>
          </a:p>
        </p:txBody>
      </p:sp>
      <p:sp>
        <p:nvSpPr>
          <p:cNvPr id="78" name="Google Shape;78;p1"/>
          <p:cNvSpPr txBox="1"/>
          <p:nvPr/>
        </p:nvSpPr>
        <p:spPr>
          <a:xfrm>
            <a:off x="36347680" y="22364581"/>
            <a:ext cx="4040700" cy="536400"/>
          </a:xfrm>
          <a:prstGeom prst="rect">
            <a:avLst/>
          </a:prstGeom>
          <a:noFill/>
          <a:ln>
            <a:noFill/>
          </a:ln>
        </p:spPr>
        <p:txBody>
          <a:bodyPr spcFirstLastPara="1" wrap="square" lIns="36975" tIns="36975" rIns="36975" bIns="36975" anchor="t" anchorCtr="0">
            <a:spAutoFit/>
          </a:bodyPr>
          <a:lstStyle/>
          <a:p>
            <a:pPr marL="0" marR="0" lvl="0" indent="0" algn="ctr" rtl="0">
              <a:lnSpc>
                <a:spcPct val="100000"/>
              </a:lnSpc>
              <a:spcBef>
                <a:spcPts val="0"/>
              </a:spcBef>
              <a:spcAft>
                <a:spcPts val="0"/>
              </a:spcAft>
              <a:buClr>
                <a:srgbClr val="404040"/>
              </a:buClr>
              <a:buSzPts val="3000"/>
              <a:buFont typeface="Arial"/>
              <a:buNone/>
            </a:pPr>
            <a:r>
              <a:rPr lang="en-US" sz="3000" b="1" i="0" u="none" strike="noStrike" cap="none">
                <a:solidFill>
                  <a:srgbClr val="404040"/>
                </a:solidFill>
                <a:latin typeface="Arial"/>
                <a:ea typeface="Arial"/>
                <a:cs typeface="Arial"/>
                <a:sym typeface="Arial"/>
              </a:rPr>
              <a:t>SUMMARY</a:t>
            </a:r>
            <a:endParaRPr sz="1400" b="0" i="0" u="none" strike="noStrike" cap="none">
              <a:solidFill>
                <a:srgbClr val="000000"/>
              </a:solidFill>
              <a:latin typeface="Arial"/>
              <a:ea typeface="Arial"/>
              <a:cs typeface="Arial"/>
              <a:sym typeface="Arial"/>
            </a:endParaRPr>
          </a:p>
        </p:txBody>
      </p:sp>
      <p:pic>
        <p:nvPicPr>
          <p:cNvPr id="79" name="Google Shape;79;p1" descr="Graphic 6"/>
          <p:cNvPicPr preferRelativeResize="0"/>
          <p:nvPr/>
        </p:nvPicPr>
        <p:blipFill rotWithShape="1">
          <a:blip r:embed="rId3">
            <a:alphaModFix/>
          </a:blip>
          <a:srcRect/>
          <a:stretch/>
        </p:blipFill>
        <p:spPr>
          <a:xfrm>
            <a:off x="34855969" y="876036"/>
            <a:ext cx="2900364" cy="744274"/>
          </a:xfrm>
          <a:prstGeom prst="rect">
            <a:avLst/>
          </a:prstGeom>
          <a:noFill/>
          <a:ln>
            <a:noFill/>
          </a:ln>
        </p:spPr>
      </p:pic>
      <p:pic>
        <p:nvPicPr>
          <p:cNvPr id="80" name="Google Shape;80;p1" descr="Graphic 8"/>
          <p:cNvPicPr preferRelativeResize="0"/>
          <p:nvPr/>
        </p:nvPicPr>
        <p:blipFill rotWithShape="1">
          <a:blip r:embed="rId4">
            <a:alphaModFix/>
          </a:blip>
          <a:srcRect/>
          <a:stretch/>
        </p:blipFill>
        <p:spPr>
          <a:xfrm>
            <a:off x="38367578" y="954671"/>
            <a:ext cx="2373171" cy="587004"/>
          </a:xfrm>
          <a:prstGeom prst="rect">
            <a:avLst/>
          </a:prstGeom>
          <a:noFill/>
          <a:ln>
            <a:noFill/>
          </a:ln>
        </p:spPr>
      </p:pic>
      <p:pic>
        <p:nvPicPr>
          <p:cNvPr id="81" name="Google Shape;81;p1" descr="Picture 12"/>
          <p:cNvPicPr preferRelativeResize="0"/>
          <p:nvPr/>
        </p:nvPicPr>
        <p:blipFill rotWithShape="1">
          <a:blip r:embed="rId5">
            <a:alphaModFix/>
          </a:blip>
          <a:srcRect/>
          <a:stretch/>
        </p:blipFill>
        <p:spPr>
          <a:xfrm>
            <a:off x="41830647" y="695128"/>
            <a:ext cx="1106090" cy="1106090"/>
          </a:xfrm>
          <a:prstGeom prst="rect">
            <a:avLst/>
          </a:prstGeom>
          <a:noFill/>
          <a:ln>
            <a:noFill/>
          </a:ln>
        </p:spPr>
      </p:pic>
      <p:pic>
        <p:nvPicPr>
          <p:cNvPr id="82" name="Google Shape;82;p1" descr="Picture 2"/>
          <p:cNvPicPr preferRelativeResize="0"/>
          <p:nvPr/>
        </p:nvPicPr>
        <p:blipFill rotWithShape="1">
          <a:blip r:embed="rId6">
            <a:alphaModFix/>
          </a:blip>
          <a:srcRect/>
          <a:stretch/>
        </p:blipFill>
        <p:spPr>
          <a:xfrm>
            <a:off x="34829718" y="2220260"/>
            <a:ext cx="2900364" cy="838689"/>
          </a:xfrm>
          <a:prstGeom prst="rect">
            <a:avLst/>
          </a:prstGeom>
          <a:noFill/>
          <a:ln>
            <a:noFill/>
          </a:ln>
        </p:spPr>
      </p:pic>
      <p:pic>
        <p:nvPicPr>
          <p:cNvPr id="83" name="Google Shape;83;p1" descr="Picture 4"/>
          <p:cNvPicPr preferRelativeResize="0"/>
          <p:nvPr/>
        </p:nvPicPr>
        <p:blipFill rotWithShape="1">
          <a:blip r:embed="rId7">
            <a:alphaModFix/>
          </a:blip>
          <a:srcRect/>
          <a:stretch/>
        </p:blipFill>
        <p:spPr>
          <a:xfrm>
            <a:off x="39496359" y="2231506"/>
            <a:ext cx="3128965" cy="844793"/>
          </a:xfrm>
          <a:prstGeom prst="rect">
            <a:avLst/>
          </a:prstGeom>
          <a:noFill/>
          <a:ln>
            <a:noFill/>
          </a:ln>
        </p:spPr>
      </p:pic>
      <p:pic>
        <p:nvPicPr>
          <p:cNvPr id="84" name="Google Shape;84;p1" descr="Picture 10"/>
          <p:cNvPicPr preferRelativeResize="0"/>
          <p:nvPr/>
        </p:nvPicPr>
        <p:blipFill rotWithShape="1">
          <a:blip r:embed="rId8">
            <a:alphaModFix/>
          </a:blip>
          <a:srcRect/>
          <a:stretch/>
        </p:blipFill>
        <p:spPr>
          <a:xfrm>
            <a:off x="34238350" y="3868814"/>
            <a:ext cx="2373171" cy="1451759"/>
          </a:xfrm>
          <a:prstGeom prst="rect">
            <a:avLst/>
          </a:prstGeom>
          <a:noFill/>
          <a:ln>
            <a:noFill/>
          </a:ln>
        </p:spPr>
      </p:pic>
      <p:pic>
        <p:nvPicPr>
          <p:cNvPr id="85" name="Google Shape;85;p1" descr="Picture 14"/>
          <p:cNvPicPr preferRelativeResize="0"/>
          <p:nvPr/>
        </p:nvPicPr>
        <p:blipFill rotWithShape="1">
          <a:blip r:embed="rId9">
            <a:alphaModFix/>
          </a:blip>
          <a:srcRect/>
          <a:stretch/>
        </p:blipFill>
        <p:spPr>
          <a:xfrm>
            <a:off x="41203096" y="4162838"/>
            <a:ext cx="2373171" cy="601204"/>
          </a:xfrm>
          <a:prstGeom prst="rect">
            <a:avLst/>
          </a:prstGeom>
          <a:noFill/>
          <a:ln>
            <a:noFill/>
          </a:ln>
        </p:spPr>
      </p:pic>
      <p:pic>
        <p:nvPicPr>
          <p:cNvPr id="86" name="Google Shape;86;p1" descr="Image"/>
          <p:cNvPicPr preferRelativeResize="0"/>
          <p:nvPr/>
        </p:nvPicPr>
        <p:blipFill rotWithShape="1">
          <a:blip r:embed="rId10">
            <a:alphaModFix/>
          </a:blip>
          <a:srcRect/>
          <a:stretch/>
        </p:blipFill>
        <p:spPr>
          <a:xfrm>
            <a:off x="987723" y="761074"/>
            <a:ext cx="6947057" cy="3979169"/>
          </a:xfrm>
          <a:prstGeom prst="rect">
            <a:avLst/>
          </a:prstGeom>
          <a:noFill/>
          <a:ln>
            <a:noFill/>
          </a:ln>
        </p:spPr>
      </p:pic>
      <p:sp>
        <p:nvSpPr>
          <p:cNvPr id="87" name="Google Shape;87;p1"/>
          <p:cNvSpPr txBox="1"/>
          <p:nvPr/>
        </p:nvSpPr>
        <p:spPr>
          <a:xfrm>
            <a:off x="644558" y="6337866"/>
            <a:ext cx="11096450" cy="6694100"/>
          </a:xfrm>
          <a:prstGeom prst="rect">
            <a:avLst/>
          </a:prstGeom>
          <a:noFill/>
          <a:ln>
            <a:noFill/>
          </a:ln>
        </p:spPr>
        <p:txBody>
          <a:bodyPr spcFirstLastPara="1" wrap="square" lIns="45700" tIns="45700" rIns="45700" bIns="45700" anchor="t" anchorCtr="0">
            <a:spAutoFit/>
          </a:bodyPr>
          <a:lstStyle/>
          <a:p>
            <a:pPr algn="just">
              <a:buSzPts val="3900"/>
            </a:pPr>
            <a:r>
              <a:rPr lang="en-US" sz="3900" b="0" i="0" u="none" strike="noStrike" cap="none" dirty="0">
                <a:solidFill>
                  <a:srgbClr val="000000"/>
                </a:solidFill>
                <a:latin typeface="Arial"/>
                <a:ea typeface="Arial"/>
                <a:cs typeface="Arial"/>
                <a:sym typeface="Arial"/>
              </a:rPr>
              <a:t>Baby Feed is </a:t>
            </a:r>
            <a:r>
              <a:rPr lang="en-US" sz="3900" dirty="0"/>
              <a:t>a website where parents can have their own portal to see and maintain their child progress and growth. </a:t>
            </a:r>
            <a:endParaRPr lang="en-US" dirty="0"/>
          </a:p>
          <a:p>
            <a:pPr algn="just">
              <a:buSzPts val="3900"/>
            </a:pPr>
            <a:br>
              <a:rPr lang="en-US" sz="3900" b="0" i="0" u="none" strike="noStrike" cap="none" dirty="0">
                <a:latin typeface="Arial"/>
                <a:ea typeface="Arial"/>
                <a:cs typeface="Arial"/>
              </a:rPr>
            </a:br>
            <a:r>
              <a:rPr lang="en-US" sz="3900" b="0" i="0" u="none" strike="noStrike" cap="none" dirty="0">
                <a:latin typeface="Arial"/>
                <a:ea typeface="Arial"/>
                <a:cs typeface="Arial"/>
                <a:sym typeface="Arial"/>
              </a:rPr>
              <a:t>In this </a:t>
            </a:r>
            <a:r>
              <a:rPr lang="en-US" sz="3900" dirty="0"/>
              <a:t>portal, parents have a tab with clear instructions so that they respond accurately, where they can submit their questionnaires based on what their baby consumes. Each food has its maximum possible amounts to avoid having parents responding consumption that is not plausible and the correct size of each serving.</a:t>
            </a:r>
            <a:endParaRPr lang="en-US" sz="1400" b="0" i="0" u="none" strike="noStrike" cap="none">
              <a:latin typeface="Arial"/>
              <a:ea typeface="Arial"/>
              <a:cs typeface="Arial"/>
            </a:endParaRPr>
          </a:p>
        </p:txBody>
      </p:sp>
      <p:pic>
        <p:nvPicPr>
          <p:cNvPr id="88" name="Google Shape;88;p1" descr="Picture 22"/>
          <p:cNvPicPr preferRelativeResize="0"/>
          <p:nvPr/>
        </p:nvPicPr>
        <p:blipFill rotWithShape="1">
          <a:blip r:embed="rId11">
            <a:alphaModFix/>
          </a:blip>
          <a:srcRect/>
          <a:stretch/>
        </p:blipFill>
        <p:spPr>
          <a:xfrm>
            <a:off x="8597810" y="1823994"/>
            <a:ext cx="2845689" cy="2928177"/>
          </a:xfrm>
          <a:prstGeom prst="rect">
            <a:avLst/>
          </a:prstGeom>
          <a:noFill/>
          <a:ln>
            <a:noFill/>
          </a:ln>
        </p:spPr>
      </p:pic>
      <p:sp>
        <p:nvSpPr>
          <p:cNvPr id="89" name="Google Shape;89;p1"/>
          <p:cNvSpPr txBox="1"/>
          <p:nvPr/>
        </p:nvSpPr>
        <p:spPr>
          <a:xfrm>
            <a:off x="14436825" y="6541600"/>
            <a:ext cx="14766000" cy="3693278"/>
          </a:xfrm>
          <a:prstGeom prst="rect">
            <a:avLst/>
          </a:prstGeom>
          <a:noFill/>
          <a:ln>
            <a:noFill/>
          </a:ln>
        </p:spPr>
        <p:txBody>
          <a:bodyPr spcFirstLastPara="1" wrap="square" lIns="45700" tIns="45700" rIns="45700" bIns="45700" anchor="t" anchorCtr="0">
            <a:spAutoFit/>
          </a:bodyPr>
          <a:lstStyle/>
          <a:p>
            <a:pPr algn="just"/>
            <a:r>
              <a:rPr lang="en-US" sz="3900" dirty="0"/>
              <a:t>Baby Feed website has functional portals for every type of user: admin</a:t>
            </a:r>
            <a:r>
              <a:rPr lang="en-US" sz="3900" b="0" i="0" u="none" strike="noStrike" cap="none" dirty="0">
                <a:latin typeface="Arial"/>
                <a:ea typeface="Arial"/>
                <a:cs typeface="Arial"/>
                <a:sym typeface="Arial"/>
              </a:rPr>
              <a:t>, </a:t>
            </a:r>
            <a:r>
              <a:rPr lang="en-US" sz="3900" dirty="0"/>
              <a:t>parent</a:t>
            </a:r>
            <a:r>
              <a:rPr lang="en-US" sz="3900" b="0" i="0" u="none" strike="noStrike" cap="none" dirty="0">
                <a:latin typeface="Arial"/>
                <a:ea typeface="Arial"/>
                <a:cs typeface="Arial"/>
                <a:sym typeface="Arial"/>
              </a:rPr>
              <a:t>, </a:t>
            </a:r>
            <a:r>
              <a:rPr lang="en-US" sz="3900" dirty="0"/>
              <a:t>clinician</a:t>
            </a:r>
            <a:r>
              <a:rPr lang="en-US" sz="3900" b="0" i="0" u="none" strike="noStrike" cap="none" dirty="0">
                <a:latin typeface="Arial"/>
                <a:ea typeface="Arial"/>
                <a:cs typeface="Arial"/>
                <a:sym typeface="Arial"/>
              </a:rPr>
              <a:t>,</a:t>
            </a:r>
            <a:r>
              <a:rPr lang="en-US" sz="3900" dirty="0"/>
              <a:t> researcher</a:t>
            </a:r>
            <a:r>
              <a:rPr lang="en-US" sz="3900" b="0" i="0" u="none" strike="noStrike" cap="none" dirty="0">
                <a:latin typeface="Arial"/>
                <a:ea typeface="Arial"/>
                <a:cs typeface="Arial"/>
                <a:sym typeface="Arial"/>
              </a:rPr>
              <a:t>, and participants</a:t>
            </a:r>
            <a:r>
              <a:rPr lang="en-US" sz="3900" dirty="0"/>
              <a:t>. Each portal can interact with each other and has their own tabs. For example, in parent portal we have the questionnaires where parents can submit it and helps us to know what their baby is eating and drinking. The project is currently supported in translation</a:t>
            </a:r>
            <a:r>
              <a:rPr lang="en-US" sz="3900" b="0" i="0" u="none" strike="noStrike" cap="none" dirty="0">
                <a:latin typeface="Arial"/>
                <a:ea typeface="Arial"/>
                <a:cs typeface="Arial"/>
                <a:sym typeface="Arial"/>
              </a:rPr>
              <a:t>.</a:t>
            </a:r>
            <a:r>
              <a:rPr lang="en-US" sz="3900" dirty="0"/>
              <a:t> </a:t>
            </a:r>
            <a:endParaRPr lang="en-US" sz="3900"/>
          </a:p>
        </p:txBody>
      </p:sp>
      <p:sp>
        <p:nvSpPr>
          <p:cNvPr id="90" name="Google Shape;90;p1"/>
          <p:cNvSpPr txBox="1"/>
          <p:nvPr/>
        </p:nvSpPr>
        <p:spPr>
          <a:xfrm>
            <a:off x="987723" y="21914422"/>
            <a:ext cx="7879800" cy="7326600"/>
          </a:xfrm>
          <a:prstGeom prst="rect">
            <a:avLst/>
          </a:prstGeom>
          <a:noFill/>
          <a:ln>
            <a:noFill/>
          </a:ln>
        </p:spPr>
        <p:txBody>
          <a:bodyPr spcFirstLastPara="1" wrap="square" lIns="45700" tIns="45700" rIns="45700" bIns="45700" anchor="t" anchorCtr="0">
            <a:spAutoFit/>
          </a:bodyPr>
          <a:lstStyle/>
          <a:p>
            <a:pPr marL="571500" marR="0" lvl="0" indent="-571500" algn="l" rtl="0">
              <a:lnSpc>
                <a:spcPct val="100000"/>
              </a:lnSpc>
              <a:spcBef>
                <a:spcPts val="0"/>
              </a:spcBef>
              <a:spcAft>
                <a:spcPts val="0"/>
              </a:spcAft>
              <a:buClr>
                <a:srgbClr val="000000"/>
              </a:buClr>
              <a:buSzPts val="3900"/>
              <a:buFont typeface="Arial"/>
              <a:buChar char="•"/>
            </a:pPr>
            <a:r>
              <a:rPr lang="en-US" sz="3900" b="0" i="0" u="none" strike="noStrike" cap="none">
                <a:solidFill>
                  <a:srgbClr val="000000"/>
                </a:solidFill>
                <a:latin typeface="Arial"/>
                <a:ea typeface="Arial"/>
                <a:cs typeface="Arial"/>
                <a:sym typeface="Arial"/>
              </a:rPr>
              <a:t>Automated Azure Pipelines checks.</a:t>
            </a:r>
            <a:endParaRPr sz="16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3900"/>
              <a:buFont typeface="Arial"/>
              <a:buNone/>
            </a:pPr>
            <a:r>
              <a:rPr lang="en-US" sz="3900" b="0" i="0" u="none" strike="noStrike" cap="none">
                <a:solidFill>
                  <a:srgbClr val="000000"/>
                </a:solidFill>
                <a:latin typeface="Arial"/>
                <a:ea typeface="Arial"/>
                <a:cs typeface="Arial"/>
                <a:sym typeface="Arial"/>
              </a:rPr>
              <a:t>Backend service modifications were tested using Postman (Postman </a:t>
            </a:r>
            <a:r>
              <a:rPr lang="en-US" sz="4100" b="0" i="0" u="none" strike="noStrike" cap="none">
                <a:solidFill>
                  <a:srgbClr val="000000"/>
                </a:solidFill>
                <a:latin typeface="Arial"/>
                <a:ea typeface="Arial"/>
                <a:cs typeface="Arial"/>
                <a:sym typeface="Arial"/>
              </a:rPr>
              <a:t>collections</a:t>
            </a:r>
            <a:r>
              <a:rPr lang="en-US" sz="3900" b="0" i="0" u="none" strike="noStrike" cap="none">
                <a:solidFill>
                  <a:srgbClr val="000000"/>
                </a:solidFill>
                <a:latin typeface="Arial"/>
                <a:ea typeface="Arial"/>
                <a:cs typeface="Arial"/>
                <a:sym typeface="Arial"/>
              </a:rPr>
              <a:t> available for testing).</a:t>
            </a:r>
            <a:endParaRPr sz="1600" b="0" i="0" u="none" strike="noStrike" cap="none">
              <a:solidFill>
                <a:srgbClr val="000000"/>
              </a:solidFill>
              <a:latin typeface="Arial"/>
              <a:ea typeface="Arial"/>
              <a:cs typeface="Arial"/>
              <a:sym typeface="Arial"/>
            </a:endParaRPr>
          </a:p>
          <a:p>
            <a:pPr marL="571500" marR="0" lvl="0" indent="-571500" algn="l" rtl="0">
              <a:lnSpc>
                <a:spcPct val="100000"/>
              </a:lnSpc>
              <a:spcBef>
                <a:spcPts val="0"/>
              </a:spcBef>
              <a:spcAft>
                <a:spcPts val="0"/>
              </a:spcAft>
              <a:buClr>
                <a:srgbClr val="000000"/>
              </a:buClr>
              <a:buSzPts val="3900"/>
              <a:buFont typeface="Arial"/>
              <a:buChar char="•"/>
            </a:pPr>
            <a:r>
              <a:rPr lang="en-US" sz="3900" b="0" i="0" u="none" strike="noStrike" cap="none">
                <a:solidFill>
                  <a:srgbClr val="000000"/>
                </a:solidFill>
                <a:latin typeface="Arial"/>
                <a:ea typeface="Arial"/>
                <a:cs typeface="Arial"/>
                <a:sym typeface="Arial"/>
              </a:rPr>
              <a:t>Google Chrome and Chrome Developer Tools used to test the Web App and UI.</a:t>
            </a:r>
            <a:endParaRPr sz="1600" b="0" i="0" u="none" strike="noStrike" cap="none">
              <a:solidFill>
                <a:srgbClr val="000000"/>
              </a:solidFill>
              <a:latin typeface="Arial"/>
              <a:ea typeface="Arial"/>
              <a:cs typeface="Arial"/>
              <a:sym typeface="Arial"/>
            </a:endParaRPr>
          </a:p>
          <a:p>
            <a:pPr marL="571500" marR="0" lvl="0" indent="-571500" algn="l" rtl="0">
              <a:lnSpc>
                <a:spcPct val="100000"/>
              </a:lnSpc>
              <a:spcBef>
                <a:spcPts val="0"/>
              </a:spcBef>
              <a:spcAft>
                <a:spcPts val="0"/>
              </a:spcAft>
              <a:buClr>
                <a:srgbClr val="000000"/>
              </a:buClr>
              <a:buSzPts val="3900"/>
              <a:buFont typeface="Arial"/>
              <a:buChar char="•"/>
            </a:pPr>
            <a:r>
              <a:rPr lang="en-US" sz="3900" b="0" i="0" u="none" strike="noStrike" cap="none">
                <a:solidFill>
                  <a:srgbClr val="000000"/>
                </a:solidFill>
                <a:latin typeface="Arial"/>
                <a:ea typeface="Arial"/>
                <a:cs typeface="Arial"/>
                <a:sym typeface="Arial"/>
              </a:rPr>
              <a:t>Integration, Regression and Exploratory testing techniques were utilized.</a:t>
            </a:r>
            <a:endParaRPr sz="1600" b="0" i="0" u="none" strike="noStrike" cap="none">
              <a:solidFill>
                <a:srgbClr val="000000"/>
              </a:solidFill>
              <a:latin typeface="Arial"/>
              <a:ea typeface="Arial"/>
              <a:cs typeface="Arial"/>
              <a:sym typeface="Arial"/>
            </a:endParaRPr>
          </a:p>
        </p:txBody>
      </p:sp>
      <p:sp>
        <p:nvSpPr>
          <p:cNvPr id="91" name="Google Shape;91;p1"/>
          <p:cNvSpPr txBox="1"/>
          <p:nvPr/>
        </p:nvSpPr>
        <p:spPr>
          <a:xfrm>
            <a:off x="7663862" y="337370"/>
            <a:ext cx="26903240" cy="1938952"/>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B6862C"/>
              </a:buClr>
              <a:buSzPts val="6600"/>
              <a:buFont typeface="Arial"/>
              <a:buNone/>
            </a:pPr>
            <a:r>
              <a:rPr lang="en-US" sz="6600" b="1" i="0" u="none" strike="noStrike" cap="none">
                <a:solidFill>
                  <a:srgbClr val="B6862C"/>
                </a:solidFill>
                <a:latin typeface="Arial"/>
                <a:ea typeface="Arial"/>
                <a:cs typeface="Arial"/>
                <a:sym typeface="Arial"/>
              </a:rPr>
              <a:t>Knight Foundation School of Computing and Information Sciences</a:t>
            </a:r>
            <a:endParaRPr sz="72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B6862C"/>
              </a:buClr>
              <a:buSzPts val="5400"/>
              <a:buFont typeface="Arial"/>
              <a:buNone/>
            </a:pPr>
            <a:r>
              <a:rPr lang="en-US" sz="5400" b="0" i="1" u="none" strike="noStrike" cap="none">
                <a:solidFill>
                  <a:srgbClr val="B6862C"/>
                </a:solidFill>
                <a:latin typeface="Arial"/>
                <a:ea typeface="Arial"/>
                <a:cs typeface="Arial"/>
                <a:sym typeface="Arial"/>
              </a:rPr>
              <a:t>Summer </a:t>
            </a:r>
            <a:r>
              <a:rPr lang="en-US" sz="5400" i="1">
                <a:solidFill>
                  <a:srgbClr val="B6862C"/>
                </a:solidFill>
              </a:rPr>
              <a:t>2022</a:t>
            </a:r>
            <a:r>
              <a:rPr lang="en-US" sz="5400" b="0" i="1" u="none" strike="noStrike" cap="none">
                <a:solidFill>
                  <a:srgbClr val="B6862C"/>
                </a:solidFill>
                <a:latin typeface="Arial"/>
                <a:ea typeface="Arial"/>
                <a:cs typeface="Arial"/>
                <a:sym typeface="Arial"/>
              </a:rPr>
              <a:t> Capstone 2 Project</a:t>
            </a:r>
            <a:endParaRPr sz="1400" b="0" i="0" u="none" strike="noStrike" cap="none">
              <a:solidFill>
                <a:srgbClr val="000000"/>
              </a:solidFill>
              <a:latin typeface="Arial"/>
              <a:ea typeface="Arial"/>
              <a:cs typeface="Arial"/>
              <a:sym typeface="Arial"/>
            </a:endParaRPr>
          </a:p>
        </p:txBody>
      </p:sp>
      <p:sp>
        <p:nvSpPr>
          <p:cNvPr id="92" name="Google Shape;92;p1"/>
          <p:cNvSpPr txBox="1"/>
          <p:nvPr/>
        </p:nvSpPr>
        <p:spPr>
          <a:xfrm>
            <a:off x="34228800" y="13630656"/>
            <a:ext cx="8898000" cy="7896300"/>
          </a:xfrm>
          <a:prstGeom prst="rect">
            <a:avLst/>
          </a:prstGeom>
          <a:noFill/>
          <a:ln>
            <a:noFill/>
          </a:ln>
        </p:spPr>
        <p:txBody>
          <a:bodyPr spcFirstLastPara="1" wrap="square" lIns="45700" tIns="45700" rIns="45700" bIns="45700" anchor="t" anchorCtr="0">
            <a:spAutoFit/>
          </a:bodyPr>
          <a:lstStyle/>
          <a:p>
            <a:pPr marL="857250" marR="0" lvl="0" indent="-857250" algn="l" rtl="0">
              <a:lnSpc>
                <a:spcPct val="100000"/>
              </a:lnSpc>
              <a:spcBef>
                <a:spcPts val="0"/>
              </a:spcBef>
              <a:spcAft>
                <a:spcPts val="0"/>
              </a:spcAft>
              <a:buClr>
                <a:srgbClr val="000000"/>
              </a:buClr>
              <a:buSzPts val="3900"/>
              <a:buFont typeface="Arial"/>
              <a:buChar char="•"/>
            </a:pPr>
            <a:r>
              <a:rPr lang="en-US" sz="3900" b="0" i="0" u="none" strike="noStrike" cap="none">
                <a:solidFill>
                  <a:srgbClr val="000000"/>
                </a:solidFill>
                <a:latin typeface="Arial"/>
                <a:ea typeface="Arial"/>
                <a:cs typeface="Arial"/>
                <a:sym typeface="Arial"/>
              </a:rPr>
              <a:t>Web app implemented using Angular, Microservices are using Spring Java framework.</a:t>
            </a:r>
            <a:endParaRPr sz="1600" b="0" i="0" u="none" strike="noStrike" cap="none">
              <a:solidFill>
                <a:srgbClr val="000000"/>
              </a:solidFill>
              <a:latin typeface="Arial"/>
              <a:ea typeface="Arial"/>
              <a:cs typeface="Arial"/>
              <a:sym typeface="Arial"/>
            </a:endParaRPr>
          </a:p>
          <a:p>
            <a:pPr marL="857250" marR="0" lvl="0" indent="-857250" algn="l" rtl="0">
              <a:lnSpc>
                <a:spcPct val="100000"/>
              </a:lnSpc>
              <a:spcBef>
                <a:spcPts val="0"/>
              </a:spcBef>
              <a:spcAft>
                <a:spcPts val="0"/>
              </a:spcAft>
              <a:buClr>
                <a:srgbClr val="000000"/>
              </a:buClr>
              <a:buSzPts val="3900"/>
              <a:buFont typeface="Arial"/>
              <a:buChar char="•"/>
            </a:pPr>
            <a:r>
              <a:rPr lang="en-US" sz="3900" b="0" i="0" u="none" strike="noStrike" cap="none">
                <a:solidFill>
                  <a:srgbClr val="000000"/>
                </a:solidFill>
                <a:latin typeface="Arial"/>
                <a:ea typeface="Arial"/>
                <a:cs typeface="Arial"/>
                <a:sym typeface="Arial"/>
              </a:rPr>
              <a:t>Web App deployed as Azure Storage Account with custom domain and Azure CDN in front</a:t>
            </a:r>
            <a:endParaRPr sz="1600" b="0" i="0" u="none" strike="noStrike" cap="none">
              <a:solidFill>
                <a:srgbClr val="000000"/>
              </a:solidFill>
              <a:latin typeface="Arial"/>
              <a:ea typeface="Arial"/>
              <a:cs typeface="Arial"/>
              <a:sym typeface="Arial"/>
            </a:endParaRPr>
          </a:p>
          <a:p>
            <a:pPr marL="857250" marR="0" lvl="0" indent="-857250" algn="l" rtl="0">
              <a:lnSpc>
                <a:spcPct val="100000"/>
              </a:lnSpc>
              <a:spcBef>
                <a:spcPts val="0"/>
              </a:spcBef>
              <a:spcAft>
                <a:spcPts val="0"/>
              </a:spcAft>
              <a:buClr>
                <a:srgbClr val="000000"/>
              </a:buClr>
              <a:buSzPts val="3900"/>
              <a:buFont typeface="Arial"/>
              <a:buChar char="•"/>
            </a:pPr>
            <a:r>
              <a:rPr lang="en-US" sz="3900" b="0" i="0" u="none" strike="noStrike" cap="none">
                <a:solidFill>
                  <a:srgbClr val="000000"/>
                </a:solidFill>
                <a:latin typeface="Arial"/>
                <a:ea typeface="Arial"/>
                <a:cs typeface="Arial"/>
                <a:sym typeface="Arial"/>
              </a:rPr>
              <a:t>Microservices deployed on Azure Services.</a:t>
            </a:r>
            <a:endParaRPr sz="1600" b="0" i="0" u="none" strike="noStrike" cap="none">
              <a:solidFill>
                <a:srgbClr val="000000"/>
              </a:solidFill>
              <a:latin typeface="Arial"/>
              <a:ea typeface="Arial"/>
              <a:cs typeface="Arial"/>
              <a:sym typeface="Arial"/>
            </a:endParaRPr>
          </a:p>
          <a:p>
            <a:pPr marL="857250" marR="0" lvl="0" indent="-857250" algn="l" rtl="0">
              <a:lnSpc>
                <a:spcPct val="100000"/>
              </a:lnSpc>
              <a:spcBef>
                <a:spcPts val="0"/>
              </a:spcBef>
              <a:spcAft>
                <a:spcPts val="0"/>
              </a:spcAft>
              <a:buClr>
                <a:srgbClr val="000000"/>
              </a:buClr>
              <a:buSzPts val="3900"/>
              <a:buFont typeface="Arial"/>
              <a:buChar char="•"/>
            </a:pPr>
            <a:r>
              <a:rPr lang="en-US" sz="3900" b="0" i="0" u="none" strike="noStrike" cap="none">
                <a:solidFill>
                  <a:srgbClr val="000000"/>
                </a:solidFill>
                <a:latin typeface="Arial"/>
                <a:ea typeface="Arial"/>
                <a:cs typeface="Arial"/>
                <a:sym typeface="Arial"/>
              </a:rPr>
              <a:t>Web app modifications Implemented using TypeScript and Angular.</a:t>
            </a:r>
            <a:endParaRPr sz="1600" b="0" i="0" u="none" strike="noStrike" cap="none">
              <a:solidFill>
                <a:srgbClr val="000000"/>
              </a:solidFill>
              <a:latin typeface="Arial"/>
              <a:ea typeface="Arial"/>
              <a:cs typeface="Arial"/>
              <a:sym typeface="Arial"/>
            </a:endParaRPr>
          </a:p>
          <a:p>
            <a:pPr marL="857250" marR="0" lvl="0" indent="-857250" algn="l" rtl="0">
              <a:lnSpc>
                <a:spcPct val="100000"/>
              </a:lnSpc>
              <a:spcBef>
                <a:spcPts val="0"/>
              </a:spcBef>
              <a:spcAft>
                <a:spcPts val="0"/>
              </a:spcAft>
              <a:buClr>
                <a:srgbClr val="000000"/>
              </a:buClr>
              <a:buSzPts val="3900"/>
              <a:buFont typeface="Arial"/>
              <a:buChar char="•"/>
            </a:pPr>
            <a:r>
              <a:rPr lang="en-US" sz="3900" b="0" i="0" u="none" strike="noStrike" cap="none">
                <a:solidFill>
                  <a:srgbClr val="000000"/>
                </a:solidFill>
                <a:latin typeface="Arial"/>
                <a:ea typeface="Arial"/>
                <a:cs typeface="Arial"/>
                <a:sym typeface="Arial"/>
              </a:rPr>
              <a:t>Data creation and manipulation implemented using MongoDB.</a:t>
            </a:r>
            <a:endParaRPr sz="1600" b="0" i="0" u="none" strike="noStrike" cap="none">
              <a:solidFill>
                <a:srgbClr val="000000"/>
              </a:solidFill>
              <a:latin typeface="Arial"/>
              <a:ea typeface="Arial"/>
              <a:cs typeface="Arial"/>
              <a:sym typeface="Arial"/>
            </a:endParaRPr>
          </a:p>
        </p:txBody>
      </p:sp>
      <p:sp>
        <p:nvSpPr>
          <p:cNvPr id="93" name="Google Shape;93;p1"/>
          <p:cNvSpPr txBox="1"/>
          <p:nvPr/>
        </p:nvSpPr>
        <p:spPr>
          <a:xfrm>
            <a:off x="34438806" y="23241242"/>
            <a:ext cx="8612372" cy="3785611"/>
          </a:xfrm>
          <a:prstGeom prst="rect">
            <a:avLst/>
          </a:prstGeom>
          <a:noFill/>
          <a:ln>
            <a:noFill/>
          </a:ln>
        </p:spPr>
        <p:txBody>
          <a:bodyPr spcFirstLastPara="1" wrap="square" lIns="45700" tIns="45700" rIns="45700" bIns="45700" anchor="t" anchorCtr="0">
            <a:spAutoFit/>
          </a:bodyPr>
          <a:lstStyle/>
          <a:p>
            <a:pPr marL="571500" indent="-571500">
              <a:buSzPts val="4000"/>
              <a:buChar char="•"/>
            </a:pPr>
            <a:r>
              <a:rPr lang="en-US" sz="4000" dirty="0"/>
              <a:t>Made questionnaire tab fully mobile and user- friendly</a:t>
            </a:r>
            <a:endParaRPr lang="en-US"/>
          </a:p>
          <a:p>
            <a:pPr marL="571500" marR="0" lvl="0" indent="-584200" algn="l" rtl="0">
              <a:lnSpc>
                <a:spcPct val="100000"/>
              </a:lnSpc>
              <a:spcBef>
                <a:spcPts val="0"/>
              </a:spcBef>
              <a:spcAft>
                <a:spcPts val="0"/>
              </a:spcAft>
              <a:buClr>
                <a:srgbClr val="000000"/>
              </a:buClr>
              <a:buSzPts val="4000"/>
              <a:buFont typeface="Arial"/>
              <a:buChar char="•"/>
            </a:pPr>
            <a:r>
              <a:rPr lang="en-US" sz="4000" b="0" i="0" u="none" strike="noStrike" cap="none" dirty="0">
                <a:latin typeface="Arial"/>
                <a:ea typeface="Arial"/>
                <a:cs typeface="Arial"/>
                <a:sym typeface="Arial"/>
              </a:rPr>
              <a:t>Multiple bug fixes implemented</a:t>
            </a:r>
            <a:endParaRPr lang="en-US" sz="4000" b="0" i="0" u="none" strike="noStrike" cap="none" dirty="0">
              <a:latin typeface="Arial"/>
              <a:ea typeface="Arial"/>
              <a:cs typeface="Arial"/>
            </a:endParaRPr>
          </a:p>
          <a:p>
            <a:pPr marL="571500" indent="-584200">
              <a:buSzPts val="4000"/>
              <a:buFont typeface="Arial"/>
              <a:buChar char="•"/>
            </a:pPr>
            <a:r>
              <a:rPr lang="en-US" sz="4000" dirty="0"/>
              <a:t>Added the correct size of each serving</a:t>
            </a:r>
          </a:p>
          <a:p>
            <a:pPr marL="571500" indent="-584200">
              <a:buSzPts val="4000"/>
              <a:buFont typeface="Arial"/>
              <a:buChar char="•"/>
            </a:pPr>
            <a:r>
              <a:rPr lang="en-US" sz="4000" dirty="0"/>
              <a:t>Added limitations in some foods</a:t>
            </a:r>
          </a:p>
        </p:txBody>
      </p:sp>
      <p:sp>
        <p:nvSpPr>
          <p:cNvPr id="96" name="Google Shape;96;p1"/>
          <p:cNvSpPr txBox="1"/>
          <p:nvPr/>
        </p:nvSpPr>
        <p:spPr>
          <a:xfrm>
            <a:off x="34576009" y="7381629"/>
            <a:ext cx="7763832" cy="4339609"/>
          </a:xfrm>
          <a:prstGeom prst="rect">
            <a:avLst/>
          </a:prstGeom>
          <a:noFill/>
          <a:ln>
            <a:noFill/>
          </a:ln>
        </p:spPr>
        <p:txBody>
          <a:bodyPr spcFirstLastPara="1" wrap="square" lIns="45700" tIns="45700" rIns="45700" bIns="45700" anchor="t" anchorCtr="0">
            <a:spAutoFit/>
          </a:bodyPr>
          <a:lstStyle/>
          <a:p>
            <a:pPr marL="571500" indent="-571500">
              <a:buSzPts val="3600"/>
              <a:buFont typeface="Arial"/>
              <a:buChar char="•"/>
            </a:pPr>
            <a:r>
              <a:rPr lang="en-US" sz="4000" dirty="0"/>
              <a:t>Size of each serving</a:t>
            </a:r>
          </a:p>
          <a:p>
            <a:pPr marL="571500" indent="-571500">
              <a:buSzPts val="3600"/>
              <a:buFont typeface="Arial"/>
              <a:buChar char="•"/>
            </a:pPr>
            <a:r>
              <a:rPr lang="en-US" sz="4000" dirty="0"/>
              <a:t>Maximum possible amount in some foods</a:t>
            </a:r>
          </a:p>
          <a:p>
            <a:pPr marL="571500" indent="-571500">
              <a:buSzPts val="3600"/>
              <a:buFont typeface="Arial"/>
              <a:buChar char="•"/>
            </a:pPr>
            <a:r>
              <a:rPr lang="en-US" sz="4000" dirty="0"/>
              <a:t>Mobile friendly</a:t>
            </a:r>
          </a:p>
          <a:p>
            <a:pPr marL="571500" indent="-571500">
              <a:buSzPts val="3600"/>
              <a:buFont typeface="Arial"/>
              <a:buChar char="•"/>
            </a:pPr>
            <a:r>
              <a:rPr lang="en-US" sz="4000" dirty="0"/>
              <a:t>Page styling</a:t>
            </a:r>
          </a:p>
          <a:p>
            <a:pPr marL="571500" indent="-571500">
              <a:buSzPts val="3600"/>
              <a:buFont typeface="Arial"/>
              <a:buChar char="•"/>
            </a:pPr>
            <a:r>
              <a:rPr lang="en-US" sz="4000" dirty="0"/>
              <a:t>Improve translations</a:t>
            </a:r>
          </a:p>
          <a:p>
            <a:pPr marL="571500" indent="-571500">
              <a:buSzPts val="3600"/>
              <a:buFont typeface="Arial"/>
              <a:buChar char="•"/>
            </a:pPr>
            <a:endParaRPr lang="en-US" sz="3600" dirty="0"/>
          </a:p>
        </p:txBody>
      </p:sp>
      <p:pic>
        <p:nvPicPr>
          <p:cNvPr id="2" name="Picture 3" descr="A picture containing text, first-aid kit, sign, clipart&#10;&#10;Description automatically generated">
            <a:extLst>
              <a:ext uri="{FF2B5EF4-FFF2-40B4-BE49-F238E27FC236}">
                <a16:creationId xmlns:a16="http://schemas.microsoft.com/office/drawing/2014/main" id="{099C9493-AC72-BB08-B39D-2A2C5F055D12}"/>
              </a:ext>
            </a:extLst>
          </p:cNvPr>
          <p:cNvPicPr>
            <a:picLocks noChangeAspect="1"/>
          </p:cNvPicPr>
          <p:nvPr/>
        </p:nvPicPr>
        <p:blipFill>
          <a:blip r:embed="rId12"/>
          <a:stretch>
            <a:fillRect/>
          </a:stretch>
        </p:blipFill>
        <p:spPr>
          <a:xfrm>
            <a:off x="37469709" y="3581445"/>
            <a:ext cx="2552700" cy="1657350"/>
          </a:xfrm>
          <a:prstGeom prst="rect">
            <a:avLst/>
          </a:prstGeom>
        </p:spPr>
      </p:pic>
      <p:pic>
        <p:nvPicPr>
          <p:cNvPr id="4" name="Picture 4">
            <a:extLst>
              <a:ext uri="{FF2B5EF4-FFF2-40B4-BE49-F238E27FC236}">
                <a16:creationId xmlns:a16="http://schemas.microsoft.com/office/drawing/2014/main" id="{411420DA-8BBB-EFC6-CCC4-E0E847FF5C05}"/>
              </a:ext>
            </a:extLst>
          </p:cNvPr>
          <p:cNvPicPr>
            <a:picLocks noChangeAspect="1"/>
          </p:cNvPicPr>
          <p:nvPr/>
        </p:nvPicPr>
        <p:blipFill>
          <a:blip r:embed="rId13"/>
          <a:stretch>
            <a:fillRect/>
          </a:stretch>
        </p:blipFill>
        <p:spPr>
          <a:xfrm>
            <a:off x="21910161" y="11735113"/>
            <a:ext cx="10321783" cy="5463313"/>
          </a:xfrm>
          <a:prstGeom prst="rect">
            <a:avLst/>
          </a:prstGeom>
        </p:spPr>
      </p:pic>
      <p:pic>
        <p:nvPicPr>
          <p:cNvPr id="5" name="Picture 5" descr="Graphical user interface, application&#10;&#10;Description automatically generated">
            <a:extLst>
              <a:ext uri="{FF2B5EF4-FFF2-40B4-BE49-F238E27FC236}">
                <a16:creationId xmlns:a16="http://schemas.microsoft.com/office/drawing/2014/main" id="{44A2BA6E-F88C-42E2-FD8F-15B6579B8B5B}"/>
              </a:ext>
            </a:extLst>
          </p:cNvPr>
          <p:cNvPicPr>
            <a:picLocks noChangeAspect="1"/>
          </p:cNvPicPr>
          <p:nvPr/>
        </p:nvPicPr>
        <p:blipFill>
          <a:blip r:embed="rId14"/>
          <a:stretch>
            <a:fillRect/>
          </a:stretch>
        </p:blipFill>
        <p:spPr>
          <a:xfrm>
            <a:off x="11202495" y="18632932"/>
            <a:ext cx="9857146" cy="4997795"/>
          </a:xfrm>
          <a:prstGeom prst="rect">
            <a:avLst/>
          </a:prstGeom>
        </p:spPr>
      </p:pic>
      <p:pic>
        <p:nvPicPr>
          <p:cNvPr id="6" name="Picture 6" descr="Graphical user interface, text, application&#10;&#10;Description automatically generated">
            <a:extLst>
              <a:ext uri="{FF2B5EF4-FFF2-40B4-BE49-F238E27FC236}">
                <a16:creationId xmlns:a16="http://schemas.microsoft.com/office/drawing/2014/main" id="{ED5CE3D3-F402-C60B-58C1-8D90B75C4BE1}"/>
              </a:ext>
            </a:extLst>
          </p:cNvPr>
          <p:cNvPicPr>
            <a:picLocks noChangeAspect="1"/>
          </p:cNvPicPr>
          <p:nvPr/>
        </p:nvPicPr>
        <p:blipFill>
          <a:blip r:embed="rId15"/>
          <a:stretch>
            <a:fillRect/>
          </a:stretch>
        </p:blipFill>
        <p:spPr>
          <a:xfrm>
            <a:off x="11202493" y="24008501"/>
            <a:ext cx="9883394" cy="4904445"/>
          </a:xfrm>
          <a:prstGeom prst="rect">
            <a:avLst/>
          </a:prstGeom>
        </p:spPr>
      </p:pic>
      <p:pic>
        <p:nvPicPr>
          <p:cNvPr id="7" name="Picture 7" descr="Graphical user interface, text, application&#10;&#10;Description automatically generated">
            <a:extLst>
              <a:ext uri="{FF2B5EF4-FFF2-40B4-BE49-F238E27FC236}">
                <a16:creationId xmlns:a16="http://schemas.microsoft.com/office/drawing/2014/main" id="{8EB0B7D8-FC9A-BB75-996D-0C8170C5A965}"/>
              </a:ext>
            </a:extLst>
          </p:cNvPr>
          <p:cNvPicPr>
            <a:picLocks noChangeAspect="1"/>
          </p:cNvPicPr>
          <p:nvPr/>
        </p:nvPicPr>
        <p:blipFill>
          <a:blip r:embed="rId16"/>
          <a:stretch>
            <a:fillRect/>
          </a:stretch>
        </p:blipFill>
        <p:spPr>
          <a:xfrm>
            <a:off x="22254045" y="24010258"/>
            <a:ext cx="9017121" cy="4900933"/>
          </a:xfrm>
          <a:prstGeom prst="rect">
            <a:avLst/>
          </a:prstGeom>
        </p:spPr>
      </p:pic>
      <p:pic>
        <p:nvPicPr>
          <p:cNvPr id="8" name="Picture 8" descr="Graphical user interface, text, application&#10;&#10;Description automatically generated">
            <a:extLst>
              <a:ext uri="{FF2B5EF4-FFF2-40B4-BE49-F238E27FC236}">
                <a16:creationId xmlns:a16="http://schemas.microsoft.com/office/drawing/2014/main" id="{661E5F8F-4657-E8F8-B673-FBFDF94EBBA0}"/>
              </a:ext>
            </a:extLst>
          </p:cNvPr>
          <p:cNvPicPr>
            <a:picLocks noChangeAspect="1"/>
          </p:cNvPicPr>
          <p:nvPr/>
        </p:nvPicPr>
        <p:blipFill>
          <a:blip r:embed="rId17"/>
          <a:stretch>
            <a:fillRect/>
          </a:stretch>
        </p:blipFill>
        <p:spPr>
          <a:xfrm>
            <a:off x="24721614" y="18356976"/>
            <a:ext cx="5158266" cy="5523452"/>
          </a:xfrm>
          <a:prstGeom prst="rect">
            <a:avLst/>
          </a:prstGeom>
        </p:spPr>
      </p:pic>
      <p:pic>
        <p:nvPicPr>
          <p:cNvPr id="9" name="Picture 9" descr="Diagram&#10;&#10;Description automatically generated">
            <a:extLst>
              <a:ext uri="{FF2B5EF4-FFF2-40B4-BE49-F238E27FC236}">
                <a16:creationId xmlns:a16="http://schemas.microsoft.com/office/drawing/2014/main" id="{BB81F096-2D19-8FD1-7579-05D8A2988493}"/>
              </a:ext>
            </a:extLst>
          </p:cNvPr>
          <p:cNvPicPr>
            <a:picLocks noChangeAspect="1"/>
          </p:cNvPicPr>
          <p:nvPr/>
        </p:nvPicPr>
        <p:blipFill>
          <a:blip r:embed="rId18"/>
          <a:stretch>
            <a:fillRect/>
          </a:stretch>
        </p:blipFill>
        <p:spPr>
          <a:xfrm>
            <a:off x="1284974" y="13806864"/>
            <a:ext cx="7103442" cy="7297100"/>
          </a:xfrm>
          <a:prstGeom prst="rect">
            <a:avLst/>
          </a:prstGeom>
        </p:spPr>
      </p:pic>
      <p:pic>
        <p:nvPicPr>
          <p:cNvPr id="3" name="Picture 9" descr="Diagram&#10;&#10;Description automatically generated">
            <a:extLst>
              <a:ext uri="{FF2B5EF4-FFF2-40B4-BE49-F238E27FC236}">
                <a16:creationId xmlns:a16="http://schemas.microsoft.com/office/drawing/2014/main" id="{B2735CBB-FDAD-39C3-1C26-F5193F387EE7}"/>
              </a:ext>
            </a:extLst>
          </p:cNvPr>
          <p:cNvPicPr>
            <a:picLocks noChangeAspect="1"/>
          </p:cNvPicPr>
          <p:nvPr/>
        </p:nvPicPr>
        <p:blipFill>
          <a:blip r:embed="rId19"/>
          <a:stretch>
            <a:fillRect/>
          </a:stretch>
        </p:blipFill>
        <p:spPr>
          <a:xfrm>
            <a:off x="12546531" y="11701738"/>
            <a:ext cx="8807115" cy="5501189"/>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Application>Microsoft Office PowerPoint</Application>
  <PresentationFormat>Custom</PresentationFormat>
  <Slides>1</Slides>
  <Notes>1</Notes>
  <HiddenSlides>0</HiddenSlide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Shred</dc:creator>
  <cp:revision>260</cp:revision>
  <dcterms:modified xsi:type="dcterms:W3CDTF">2022-07-24T15:43:35Z</dcterms:modified>
</cp:coreProperties>
</file>