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6" r:id="rId2"/>
  </p:sldIdLst>
  <p:sldSz cx="43891200" cy="329184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BDEE33-1602-4545-8351-BDF1A2DC072D}" v="4" dt="2022-07-26T15:15:26.074"/>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25" d="100"/>
          <a:sy n="25" d="100"/>
        </p:scale>
        <p:origin x="-216" y="-14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dys Rodriguez" userId="b4e75127211cc99c" providerId="Windows Live" clId="Web-{7BBDEE33-1602-4545-8351-BDF1A2DC072D}"/>
    <pc:docChg chg="modSld">
      <pc:chgData name="Glendys Rodriguez" userId="b4e75127211cc99c" providerId="Windows Live" clId="Web-{7BBDEE33-1602-4545-8351-BDF1A2DC072D}" dt="2022-07-26T15:15:26.074" v="3" actId="14100"/>
      <pc:docMkLst>
        <pc:docMk/>
      </pc:docMkLst>
      <pc:sldChg chg="modSp">
        <pc:chgData name="Glendys Rodriguez" userId="b4e75127211cc99c" providerId="Windows Live" clId="Web-{7BBDEE33-1602-4545-8351-BDF1A2DC072D}" dt="2022-07-26T15:15:26.074" v="3" actId="14100"/>
        <pc:sldMkLst>
          <pc:docMk/>
          <pc:sldMk cId="0" sldId="256"/>
        </pc:sldMkLst>
        <pc:picChg chg="mod">
          <ac:chgData name="Glendys Rodriguez" userId="b4e75127211cc99c" providerId="Windows Live" clId="Web-{7BBDEE33-1602-4545-8351-BDF1A2DC072D}" dt="2022-07-26T15:15:26.074" v="3" actId="14100"/>
          <ac:picMkLst>
            <pc:docMk/>
            <pc:sldMk cId="0" sldId="256"/>
            <ac:picMk id="24" creationId="{274BFE31-6BA1-88CD-6DB2-D4AA90786A8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 name="Shape 104"/>
          <p:cNvSpPr>
            <a:spLocks noGrp="1" noRot="1" noChangeAspect="1"/>
          </p:cNvSpPr>
          <p:nvPr>
            <p:ph type="sldImg"/>
          </p:nvPr>
        </p:nvSpPr>
        <p:spPr>
          <a:xfrm>
            <a:off x="1143000" y="685800"/>
            <a:ext cx="4572000" cy="3429000"/>
          </a:xfrm>
          <a:prstGeom prst="rect">
            <a:avLst/>
          </a:prstGeom>
        </p:spPr>
        <p:txBody>
          <a:bodyPr/>
          <a:lstStyle/>
          <a:p>
            <a:endParaRPr/>
          </a:p>
        </p:txBody>
      </p:sp>
      <p:sp>
        <p:nvSpPr>
          <p:cNvPr id="105" name="Shape 10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1200">
        <a:latin typeface="+mj-lt"/>
        <a:ea typeface="+mj-ea"/>
        <a:cs typeface="+mj-cs"/>
        <a:sym typeface="Calibri"/>
      </a:defRPr>
    </a:lvl1pPr>
    <a:lvl2pPr indent="228600" defTabSz="457200" latinLnBrk="0">
      <a:defRPr sz="1200">
        <a:latin typeface="+mj-lt"/>
        <a:ea typeface="+mj-ea"/>
        <a:cs typeface="+mj-cs"/>
        <a:sym typeface="Calibri"/>
      </a:defRPr>
    </a:lvl2pPr>
    <a:lvl3pPr indent="457200" defTabSz="457200" latinLnBrk="0">
      <a:defRPr sz="1200">
        <a:latin typeface="+mj-lt"/>
        <a:ea typeface="+mj-ea"/>
        <a:cs typeface="+mj-cs"/>
        <a:sym typeface="Calibri"/>
      </a:defRPr>
    </a:lvl3pPr>
    <a:lvl4pPr indent="685800" defTabSz="457200" latinLnBrk="0">
      <a:defRPr sz="1200">
        <a:latin typeface="+mj-lt"/>
        <a:ea typeface="+mj-ea"/>
        <a:cs typeface="+mj-cs"/>
        <a:sym typeface="Calibri"/>
      </a:defRPr>
    </a:lvl4pPr>
    <a:lvl5pPr indent="914400" defTabSz="457200" latinLnBrk="0">
      <a:defRPr sz="1200">
        <a:latin typeface="+mj-lt"/>
        <a:ea typeface="+mj-ea"/>
        <a:cs typeface="+mj-cs"/>
        <a:sym typeface="Calibri"/>
      </a:defRPr>
    </a:lvl5pPr>
    <a:lvl6pPr indent="1143000" defTabSz="457200" latinLnBrk="0">
      <a:defRPr sz="1200">
        <a:latin typeface="+mj-lt"/>
        <a:ea typeface="+mj-ea"/>
        <a:cs typeface="+mj-cs"/>
        <a:sym typeface="Calibri"/>
      </a:defRPr>
    </a:lvl6pPr>
    <a:lvl7pPr indent="1371600" defTabSz="457200" latinLnBrk="0">
      <a:defRPr sz="1200">
        <a:latin typeface="+mj-lt"/>
        <a:ea typeface="+mj-ea"/>
        <a:cs typeface="+mj-cs"/>
        <a:sym typeface="Calibri"/>
      </a:defRPr>
    </a:lvl7pPr>
    <a:lvl8pPr indent="1600200" defTabSz="457200" latinLnBrk="0">
      <a:defRPr sz="1200">
        <a:latin typeface="+mj-lt"/>
        <a:ea typeface="+mj-ea"/>
        <a:cs typeface="+mj-cs"/>
        <a:sym typeface="Calibri"/>
      </a:defRPr>
    </a:lvl8pPr>
    <a:lvl9pPr indent="1828800" defTabSz="457200"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6_Title and Content">
    <p:spTree>
      <p:nvGrpSpPr>
        <p:cNvPr id="1" name=""/>
        <p:cNvGrpSpPr/>
        <p:nvPr/>
      </p:nvGrpSpPr>
      <p:grpSpPr>
        <a:xfrm>
          <a:off x="0" y="0"/>
          <a:ext cx="0" cy="0"/>
          <a:chOff x="0" y="0"/>
          <a:chExt cx="0" cy="0"/>
        </a:xfrm>
      </p:grpSpPr>
      <p:sp>
        <p:nvSpPr>
          <p:cNvPr id="1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Two Content">
    <p:spTree>
      <p:nvGrpSpPr>
        <p:cNvPr id="1" name=""/>
        <p:cNvGrpSpPr/>
        <p:nvPr/>
      </p:nvGrpSpPr>
      <p:grpSpPr>
        <a:xfrm>
          <a:off x="0" y="0"/>
          <a:ext cx="0" cy="0"/>
          <a:chOff x="0" y="0"/>
          <a:chExt cx="0" cy="0"/>
        </a:xfrm>
      </p:grpSpPr>
      <p:pic>
        <p:nvPicPr>
          <p:cNvPr id="25" name="Picture 16" descr="Picture 16"/>
          <p:cNvPicPr>
            <a:picLocks noChangeAspect="1"/>
          </p:cNvPicPr>
          <p:nvPr/>
        </p:nvPicPr>
        <p:blipFill>
          <a:blip r:embed="rId2"/>
          <a:srcRect l="13750" b="14611"/>
          <a:stretch>
            <a:fillRect/>
          </a:stretch>
        </p:blipFill>
        <p:spPr>
          <a:xfrm>
            <a:off x="6035227" y="6"/>
            <a:ext cx="37855971" cy="32918397"/>
          </a:xfrm>
          <a:prstGeom prst="rect">
            <a:avLst/>
          </a:prstGeom>
          <a:ln w="12700">
            <a:miter lim="400000"/>
          </a:ln>
        </p:spPr>
      </p:pic>
      <p:sp>
        <p:nvSpPr>
          <p:cNvPr id="26" name="Rectangle 8"/>
          <p:cNvSpPr/>
          <p:nvPr/>
        </p:nvSpPr>
        <p:spPr>
          <a:xfrm rot="5400000" flipH="1">
            <a:off x="-10621488" y="16261689"/>
            <a:ext cx="32918401" cy="395022"/>
          </a:xfrm>
          <a:prstGeom prst="rect">
            <a:avLst/>
          </a:prstGeom>
          <a:gradFill>
            <a:gsLst>
              <a:gs pos="7000">
                <a:srgbClr val="00FFFF"/>
              </a:gs>
              <a:gs pos="79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29" name="Group 11"/>
          <p:cNvGrpSpPr/>
          <p:nvPr/>
        </p:nvGrpSpPr>
        <p:grpSpPr>
          <a:xfrm>
            <a:off x="41216986" y="1016366"/>
            <a:ext cx="1881297" cy="2545856"/>
            <a:chOff x="-1" y="2"/>
            <a:chExt cx="1881296" cy="2545855"/>
          </a:xfrm>
        </p:grpSpPr>
        <p:sp>
          <p:nvSpPr>
            <p:cNvPr id="27" name="Rectangle 12"/>
            <p:cNvSpPr/>
            <p:nvPr/>
          </p:nvSpPr>
          <p:spPr>
            <a:xfrm rot="5400000">
              <a:off x="670413" y="-670413"/>
              <a:ext cx="540466" cy="1881296"/>
            </a:xfrm>
            <a:prstGeom prst="rect">
              <a:avLst/>
            </a:prstGeom>
            <a:gradFill flip="none" rotWithShape="1">
              <a:gsLst>
                <a:gs pos="30000">
                  <a:srgbClr val="00FFFF"/>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28" name="Rectangle 13"/>
            <p:cNvSpPr/>
            <p:nvPr/>
          </p:nvSpPr>
          <p:spPr>
            <a:xfrm>
              <a:off x="1475945" y="523329"/>
              <a:ext cx="405350" cy="2022529"/>
            </a:xfrm>
            <a:prstGeom prst="rect">
              <a:avLst/>
            </a:prstGeom>
            <a:gradFill flip="none" rotWithShape="1">
              <a:gsLst>
                <a:gs pos="29000">
                  <a:srgbClr val="00FFFF"/>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30" name="Content Placeholder 4" descr="Content Placeholder 4"/>
          <p:cNvPicPr>
            <a:picLocks noChangeAspect="1"/>
          </p:cNvPicPr>
          <p:nvPr/>
        </p:nvPicPr>
        <p:blipFill>
          <a:blip r:embed="rId3"/>
          <a:stretch>
            <a:fillRect/>
          </a:stretch>
        </p:blipFill>
        <p:spPr>
          <a:xfrm>
            <a:off x="1097308" y="29227769"/>
            <a:ext cx="3641448" cy="3126895"/>
          </a:xfrm>
          <a:prstGeom prst="rect">
            <a:avLst/>
          </a:prstGeom>
          <a:ln w="12700">
            <a:miter lim="400000"/>
          </a:ln>
        </p:spPr>
      </p:pic>
      <p:sp>
        <p:nvSpPr>
          <p:cNvPr id="31" name="TextBox 2"/>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5_Title and Content">
    <p:spTree>
      <p:nvGrpSpPr>
        <p:cNvPr id="1" name=""/>
        <p:cNvGrpSpPr/>
        <p:nvPr/>
      </p:nvGrpSpPr>
      <p:grpSpPr>
        <a:xfrm>
          <a:off x="0" y="0"/>
          <a:ext cx="0" cy="0"/>
          <a:chOff x="0" y="0"/>
          <a:chExt cx="0" cy="0"/>
        </a:xfrm>
      </p:grpSpPr>
      <p:pic>
        <p:nvPicPr>
          <p:cNvPr id="39" name="Picture 11" descr="Picture 11"/>
          <p:cNvPicPr>
            <a:picLocks noChangeAspect="1"/>
          </p:cNvPicPr>
          <p:nvPr/>
        </p:nvPicPr>
        <p:blipFill>
          <a:blip r:embed="rId2"/>
          <a:srcRect l="13750" b="14611"/>
          <a:stretch>
            <a:fillRect/>
          </a:stretch>
        </p:blipFill>
        <p:spPr>
          <a:xfrm>
            <a:off x="6035227" y="6"/>
            <a:ext cx="37855971" cy="32918397"/>
          </a:xfrm>
          <a:prstGeom prst="rect">
            <a:avLst/>
          </a:prstGeom>
          <a:ln w="12700">
            <a:miter lim="400000"/>
          </a:ln>
        </p:spPr>
      </p:pic>
      <p:sp>
        <p:nvSpPr>
          <p:cNvPr id="40" name="Rectangle 14"/>
          <p:cNvSpPr/>
          <p:nvPr/>
        </p:nvSpPr>
        <p:spPr>
          <a:xfrm rot="16200000">
            <a:off x="-10588060" y="16261694"/>
            <a:ext cx="32918411" cy="395022"/>
          </a:xfrm>
          <a:prstGeom prst="rect">
            <a:avLst/>
          </a:prstGeom>
          <a:gradFill>
            <a:gsLst>
              <a:gs pos="0">
                <a:srgbClr val="D92D8A"/>
              </a:gs>
              <a:gs pos="64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43" name="Group 15"/>
          <p:cNvGrpSpPr/>
          <p:nvPr/>
        </p:nvGrpSpPr>
        <p:grpSpPr>
          <a:xfrm>
            <a:off x="41218358" y="992178"/>
            <a:ext cx="1881296" cy="2545854"/>
            <a:chOff x="0" y="0"/>
            <a:chExt cx="1881295" cy="2545852"/>
          </a:xfrm>
        </p:grpSpPr>
        <p:sp>
          <p:nvSpPr>
            <p:cNvPr id="41" name="Rectangle 16"/>
            <p:cNvSpPr/>
            <p:nvPr/>
          </p:nvSpPr>
          <p:spPr>
            <a:xfrm rot="5400000">
              <a:off x="670414" y="-670415"/>
              <a:ext cx="540467" cy="1881296"/>
            </a:xfrm>
            <a:prstGeom prst="rect">
              <a:avLst/>
            </a:prstGeom>
            <a:gradFill flip="none" rotWithShape="1">
              <a:gsLst>
                <a:gs pos="30000">
                  <a:srgbClr val="D92D8A"/>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42" name="Rectangle 17"/>
            <p:cNvSpPr/>
            <p:nvPr/>
          </p:nvSpPr>
          <p:spPr>
            <a:xfrm>
              <a:off x="1475945" y="523330"/>
              <a:ext cx="405350" cy="2022523"/>
            </a:xfrm>
            <a:prstGeom prst="rect">
              <a:avLst/>
            </a:prstGeom>
            <a:gradFill flip="none" rotWithShape="1">
              <a:gsLst>
                <a:gs pos="29000">
                  <a:srgbClr val="D92D8A"/>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44" name="Content Placeholder 4" descr="Content Placeholder 4"/>
          <p:cNvPicPr>
            <a:picLocks noChangeAspect="1"/>
          </p:cNvPicPr>
          <p:nvPr/>
        </p:nvPicPr>
        <p:blipFill>
          <a:blip r:embed="rId3"/>
          <a:stretch>
            <a:fillRect/>
          </a:stretch>
        </p:blipFill>
        <p:spPr>
          <a:xfrm>
            <a:off x="1097308" y="29227769"/>
            <a:ext cx="3641448" cy="3126895"/>
          </a:xfrm>
          <a:prstGeom prst="rect">
            <a:avLst/>
          </a:prstGeom>
          <a:ln w="12700">
            <a:miter lim="400000"/>
          </a:ln>
        </p:spPr>
      </p:pic>
      <p:sp>
        <p:nvSpPr>
          <p:cNvPr id="45" name="TextBox 4"/>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53" name="Picture 7" descr="Picture 7"/>
          <p:cNvPicPr>
            <a:picLocks noChangeAspect="1"/>
          </p:cNvPicPr>
          <p:nvPr/>
        </p:nvPicPr>
        <p:blipFill>
          <a:blip r:embed="rId2"/>
          <a:srcRect r="88418" b="15703"/>
          <a:stretch>
            <a:fillRect/>
          </a:stretch>
        </p:blipFill>
        <p:spPr>
          <a:xfrm>
            <a:off x="-1" y="0"/>
            <a:ext cx="5618096" cy="32918401"/>
          </a:xfrm>
          <a:prstGeom prst="rect">
            <a:avLst/>
          </a:prstGeom>
          <a:ln w="12700">
            <a:miter lim="400000"/>
          </a:ln>
        </p:spPr>
      </p:pic>
      <p:sp>
        <p:nvSpPr>
          <p:cNvPr id="54" name="Rectangle 8"/>
          <p:cNvSpPr/>
          <p:nvPr/>
        </p:nvSpPr>
        <p:spPr>
          <a:xfrm rot="5400000" flipH="1">
            <a:off x="-10665973" y="16261689"/>
            <a:ext cx="32918401" cy="395022"/>
          </a:xfrm>
          <a:prstGeom prst="rect">
            <a:avLst/>
          </a:prstGeom>
          <a:gradFill>
            <a:gsLst>
              <a:gs pos="7000">
                <a:srgbClr val="00FFFF"/>
              </a:gs>
              <a:gs pos="79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57" name="Group 9"/>
          <p:cNvGrpSpPr/>
          <p:nvPr/>
        </p:nvGrpSpPr>
        <p:grpSpPr>
          <a:xfrm>
            <a:off x="41216986" y="1016366"/>
            <a:ext cx="1881297" cy="2545856"/>
            <a:chOff x="-1" y="2"/>
            <a:chExt cx="1881296" cy="2545855"/>
          </a:xfrm>
        </p:grpSpPr>
        <p:sp>
          <p:nvSpPr>
            <p:cNvPr id="55" name="Rectangle 11"/>
            <p:cNvSpPr/>
            <p:nvPr/>
          </p:nvSpPr>
          <p:spPr>
            <a:xfrm rot="5400000">
              <a:off x="670413" y="-670413"/>
              <a:ext cx="540466" cy="1881296"/>
            </a:xfrm>
            <a:prstGeom prst="rect">
              <a:avLst/>
            </a:prstGeom>
            <a:gradFill flip="none" rotWithShape="1">
              <a:gsLst>
                <a:gs pos="30000">
                  <a:srgbClr val="00FFFF"/>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56" name="Rectangle 12"/>
            <p:cNvSpPr/>
            <p:nvPr/>
          </p:nvSpPr>
          <p:spPr>
            <a:xfrm>
              <a:off x="1475945" y="523329"/>
              <a:ext cx="405350" cy="2022529"/>
            </a:xfrm>
            <a:prstGeom prst="rect">
              <a:avLst/>
            </a:prstGeom>
            <a:gradFill flip="none" rotWithShape="1">
              <a:gsLst>
                <a:gs pos="29000">
                  <a:srgbClr val="00FFFF"/>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58" name="Picture 1" descr="Picture 1"/>
          <p:cNvPicPr>
            <a:picLocks noChangeAspect="1"/>
          </p:cNvPicPr>
          <p:nvPr/>
        </p:nvPicPr>
        <p:blipFill>
          <a:blip r:embed="rId3"/>
          <a:stretch>
            <a:fillRect/>
          </a:stretch>
        </p:blipFill>
        <p:spPr>
          <a:xfrm>
            <a:off x="955097" y="28947039"/>
            <a:ext cx="3641446" cy="3126895"/>
          </a:xfrm>
          <a:prstGeom prst="rect">
            <a:avLst/>
          </a:prstGeom>
          <a:ln w="12700">
            <a:miter lim="400000"/>
          </a:ln>
        </p:spPr>
      </p:pic>
      <p:sp>
        <p:nvSpPr>
          <p:cNvPr id="59" name="TextBox 3"/>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itle Slide">
    <p:bg>
      <p:bgPr>
        <a:blipFill rotWithShape="1">
          <a:blip r:embed="rId2"/>
          <a:srcRect/>
          <a:stretch>
            <a:fillRect/>
          </a:stretch>
        </a:blipFill>
        <a:effectLst/>
      </p:bgPr>
    </p:bg>
    <p:spTree>
      <p:nvGrpSpPr>
        <p:cNvPr id="1" name=""/>
        <p:cNvGrpSpPr/>
        <p:nvPr/>
      </p:nvGrpSpPr>
      <p:grpSpPr>
        <a:xfrm>
          <a:off x="0" y="0"/>
          <a:ext cx="0" cy="0"/>
          <a:chOff x="0" y="0"/>
          <a:chExt cx="0" cy="0"/>
        </a:xfrm>
      </p:grpSpPr>
      <p:pic>
        <p:nvPicPr>
          <p:cNvPr id="67" name="Picture 6" descr="Picture 6"/>
          <p:cNvPicPr>
            <a:picLocks noChangeAspect="1"/>
          </p:cNvPicPr>
          <p:nvPr/>
        </p:nvPicPr>
        <p:blipFill>
          <a:blip r:embed="rId3"/>
          <a:stretch>
            <a:fillRect/>
          </a:stretch>
        </p:blipFill>
        <p:spPr>
          <a:xfrm>
            <a:off x="1196797" y="1016275"/>
            <a:ext cx="3641446" cy="3126895"/>
          </a:xfrm>
          <a:prstGeom prst="rect">
            <a:avLst/>
          </a:prstGeom>
          <a:ln w="12700">
            <a:miter lim="400000"/>
          </a:ln>
        </p:spPr>
      </p:pic>
      <p:sp>
        <p:nvSpPr>
          <p:cNvPr id="68" name="TextBox 10"/>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6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1_Blank4">
    <p:bg>
      <p:bgPr>
        <a:solidFill>
          <a:srgbClr val="F2F2F2"/>
        </a:solidFill>
        <a:effectLst/>
      </p:bgPr>
    </p:bg>
    <p:spTree>
      <p:nvGrpSpPr>
        <p:cNvPr id="1" name=""/>
        <p:cNvGrpSpPr/>
        <p:nvPr/>
      </p:nvGrpSpPr>
      <p:grpSpPr>
        <a:xfrm>
          <a:off x="0" y="0"/>
          <a:ext cx="0" cy="0"/>
          <a:chOff x="0" y="0"/>
          <a:chExt cx="0" cy="0"/>
        </a:xfrm>
      </p:grpSpPr>
      <p:pic>
        <p:nvPicPr>
          <p:cNvPr id="76" name="Content Placeholder 4" descr="Content Placeholder 4"/>
          <p:cNvPicPr>
            <a:picLocks noChangeAspect="1"/>
          </p:cNvPicPr>
          <p:nvPr/>
        </p:nvPicPr>
        <p:blipFill>
          <a:blip r:embed="rId2"/>
          <a:stretch>
            <a:fillRect/>
          </a:stretch>
        </p:blipFill>
        <p:spPr>
          <a:xfrm>
            <a:off x="1097308" y="1089187"/>
            <a:ext cx="3641448" cy="3126895"/>
          </a:xfrm>
          <a:prstGeom prst="rect">
            <a:avLst/>
          </a:prstGeom>
          <a:ln w="12700">
            <a:miter lim="400000"/>
          </a:ln>
        </p:spPr>
      </p:pic>
      <p:sp>
        <p:nvSpPr>
          <p:cNvPr id="77" name="TextBox 1"/>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2_Blank4">
    <p:bg>
      <p:bgPr>
        <a:solidFill>
          <a:srgbClr val="F2F2F2"/>
        </a:solidFill>
        <a:effectLst/>
      </p:bgPr>
    </p:bg>
    <p:spTree>
      <p:nvGrpSpPr>
        <p:cNvPr id="1" name=""/>
        <p:cNvGrpSpPr/>
        <p:nvPr/>
      </p:nvGrpSpPr>
      <p:grpSpPr>
        <a:xfrm>
          <a:off x="0" y="0"/>
          <a:ext cx="0" cy="0"/>
          <a:chOff x="0" y="0"/>
          <a:chExt cx="0" cy="0"/>
        </a:xfrm>
      </p:grpSpPr>
      <p:pic>
        <p:nvPicPr>
          <p:cNvPr id="85" name="Content Placeholder 4" descr="Content Placeholder 4"/>
          <p:cNvPicPr>
            <a:picLocks noChangeAspect="1"/>
          </p:cNvPicPr>
          <p:nvPr/>
        </p:nvPicPr>
        <p:blipFill>
          <a:blip r:embed="rId2"/>
          <a:stretch>
            <a:fillRect/>
          </a:stretch>
        </p:blipFill>
        <p:spPr>
          <a:xfrm>
            <a:off x="994220" y="30227618"/>
            <a:ext cx="2651532" cy="2276857"/>
          </a:xfrm>
          <a:prstGeom prst="rect">
            <a:avLst/>
          </a:prstGeom>
          <a:ln w="12700">
            <a:miter lim="400000"/>
          </a:ln>
        </p:spPr>
      </p:pic>
      <p:sp>
        <p:nvSpPr>
          <p:cNvPr id="86" name="TextBox 1"/>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87" name="Rectangle 6"/>
          <p:cNvSpPr/>
          <p:nvPr/>
        </p:nvSpPr>
        <p:spPr>
          <a:xfrm>
            <a:off x="0" y="29233911"/>
            <a:ext cx="43891200" cy="395022"/>
          </a:xfrm>
          <a:prstGeom prst="rect">
            <a:avLst/>
          </a:prstGeom>
          <a:solidFill>
            <a:srgbClr val="081E3F"/>
          </a:solidFill>
          <a:ln w="12700">
            <a:miter lim="400000"/>
          </a:ln>
        </p:spPr>
        <p:txBody>
          <a:bodyPr lIns="45719" rIns="45719" anchor="ctr"/>
          <a:lstStyle/>
          <a:p>
            <a:pPr algn="ctr">
              <a:defRPr sz="6400">
                <a:solidFill>
                  <a:srgbClr val="FFFFFF"/>
                </a:solidFill>
              </a:defRPr>
            </a:pPr>
            <a:endParaRPr/>
          </a:p>
        </p:txBody>
      </p:sp>
      <p:sp>
        <p:nvSpPr>
          <p:cNvPr id="8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Blank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5" name="Rectangle 4"/>
          <p:cNvSpPr/>
          <p:nvPr/>
        </p:nvSpPr>
        <p:spPr>
          <a:xfrm>
            <a:off x="0" y="29233911"/>
            <a:ext cx="43891200" cy="395022"/>
          </a:xfrm>
          <a:prstGeom prst="rect">
            <a:avLst/>
          </a:prstGeom>
          <a:solidFill>
            <a:srgbClr val="00FFFF"/>
          </a:solidFill>
          <a:ln w="12700">
            <a:miter lim="400000"/>
          </a:ln>
        </p:spPr>
        <p:txBody>
          <a:bodyPr lIns="45719" rIns="45719" anchor="ctr"/>
          <a:lstStyle/>
          <a:p>
            <a:pPr algn="ctr">
              <a:defRPr sz="6400">
                <a:solidFill>
                  <a:srgbClr val="FFFFFF"/>
                </a:solidFill>
              </a:defRPr>
            </a:pPr>
            <a:endParaRPr/>
          </a:p>
        </p:txBody>
      </p:sp>
      <p:sp>
        <p:nvSpPr>
          <p:cNvPr id="96" name="TextBox 7"/>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pic>
        <p:nvPicPr>
          <p:cNvPr id="97" name="Picture 9" descr="Picture 9"/>
          <p:cNvPicPr>
            <a:picLocks noChangeAspect="1"/>
          </p:cNvPicPr>
          <p:nvPr/>
        </p:nvPicPr>
        <p:blipFill>
          <a:blip r:embed="rId3"/>
          <a:stretch>
            <a:fillRect/>
          </a:stretch>
        </p:blipFill>
        <p:spPr>
          <a:xfrm>
            <a:off x="994220" y="30229646"/>
            <a:ext cx="2646814" cy="2272807"/>
          </a:xfrm>
          <a:prstGeom prst="rect">
            <a:avLst/>
          </a:prstGeom>
          <a:ln w="12700">
            <a:miter lim="400000"/>
          </a:ln>
        </p:spPr>
      </p:pic>
      <p:sp>
        <p:nvSpPr>
          <p:cNvPr id="9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7" descr="Picture 7"/>
          <p:cNvPicPr>
            <a:picLocks noChangeAspect="1"/>
          </p:cNvPicPr>
          <p:nvPr/>
        </p:nvPicPr>
        <p:blipFill>
          <a:blip r:embed="rId10"/>
          <a:srcRect r="88418" b="15703"/>
          <a:stretch>
            <a:fillRect/>
          </a:stretch>
        </p:blipFill>
        <p:spPr>
          <a:xfrm>
            <a:off x="-1" y="0"/>
            <a:ext cx="5618096" cy="32918401"/>
          </a:xfrm>
          <a:prstGeom prst="rect">
            <a:avLst/>
          </a:prstGeom>
          <a:ln w="12700">
            <a:miter lim="400000"/>
          </a:ln>
        </p:spPr>
      </p:pic>
      <p:sp>
        <p:nvSpPr>
          <p:cNvPr id="3" name="Rectangle 13"/>
          <p:cNvSpPr/>
          <p:nvPr/>
        </p:nvSpPr>
        <p:spPr>
          <a:xfrm rot="16200000">
            <a:off x="-10677029" y="16261694"/>
            <a:ext cx="32918410" cy="395022"/>
          </a:xfrm>
          <a:prstGeom prst="rect">
            <a:avLst/>
          </a:prstGeom>
          <a:gradFill>
            <a:gsLst>
              <a:gs pos="0">
                <a:srgbClr val="D92D8A"/>
              </a:gs>
              <a:gs pos="64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6" name="Group 18"/>
          <p:cNvGrpSpPr/>
          <p:nvPr/>
        </p:nvGrpSpPr>
        <p:grpSpPr>
          <a:xfrm>
            <a:off x="41218358" y="992178"/>
            <a:ext cx="1881296" cy="2545854"/>
            <a:chOff x="0" y="0"/>
            <a:chExt cx="1881295" cy="2545852"/>
          </a:xfrm>
        </p:grpSpPr>
        <p:sp>
          <p:nvSpPr>
            <p:cNvPr id="4" name="Rectangle 19"/>
            <p:cNvSpPr/>
            <p:nvPr/>
          </p:nvSpPr>
          <p:spPr>
            <a:xfrm rot="5400000">
              <a:off x="670414" y="-670415"/>
              <a:ext cx="540467" cy="1881296"/>
            </a:xfrm>
            <a:prstGeom prst="rect">
              <a:avLst/>
            </a:prstGeom>
            <a:gradFill flip="none" rotWithShape="1">
              <a:gsLst>
                <a:gs pos="30000">
                  <a:srgbClr val="D92D8A"/>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5" name="Rectangle 20"/>
            <p:cNvSpPr/>
            <p:nvPr/>
          </p:nvSpPr>
          <p:spPr>
            <a:xfrm>
              <a:off x="1475945" y="523330"/>
              <a:ext cx="405350" cy="2022523"/>
            </a:xfrm>
            <a:prstGeom prst="rect">
              <a:avLst/>
            </a:prstGeom>
            <a:gradFill flip="none" rotWithShape="1">
              <a:gsLst>
                <a:gs pos="29000">
                  <a:srgbClr val="D92D8A"/>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sp>
        <p:nvSpPr>
          <p:cNvPr id="7" name="TextBox 23"/>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pic>
        <p:nvPicPr>
          <p:cNvPr id="8" name="Picture 1" descr="Picture 1"/>
          <p:cNvPicPr>
            <a:picLocks noChangeAspect="1"/>
          </p:cNvPicPr>
          <p:nvPr/>
        </p:nvPicPr>
        <p:blipFill>
          <a:blip r:embed="rId11"/>
          <a:stretch>
            <a:fillRect/>
          </a:stretch>
        </p:blipFill>
        <p:spPr>
          <a:xfrm>
            <a:off x="955097" y="28947039"/>
            <a:ext cx="3641446" cy="3126895"/>
          </a:xfrm>
          <a:prstGeom prst="rect">
            <a:avLst/>
          </a:prstGeom>
          <a:ln w="12700">
            <a:miter lim="400000"/>
          </a:ln>
        </p:spPr>
      </p:pic>
      <p:sp>
        <p:nvSpPr>
          <p:cNvPr id="9" name="Title Text"/>
          <p:cNvSpPr txBox="1">
            <a:spLocks noGrp="1"/>
          </p:cNvSpPr>
          <p:nvPr>
            <p:ph type="title"/>
          </p:nvPr>
        </p:nvSpPr>
        <p:spPr>
          <a:xfrm>
            <a:off x="2194560" y="441959"/>
            <a:ext cx="39502079" cy="7239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10" name="Body Level One…"/>
          <p:cNvSpPr txBox="1">
            <a:spLocks noGrp="1"/>
          </p:cNvSpPr>
          <p:nvPr>
            <p:ph type="body" idx="1"/>
          </p:nvPr>
        </p:nvSpPr>
        <p:spPr>
          <a:xfrm>
            <a:off x="2194560" y="7680959"/>
            <a:ext cx="39502079" cy="252374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11" name="Slide Number"/>
          <p:cNvSpPr txBox="1">
            <a:spLocks noGrp="1"/>
          </p:cNvSpPr>
          <p:nvPr>
            <p:ph type="sldNum" sz="quarter" idx="2"/>
          </p:nvPr>
        </p:nvSpPr>
        <p:spPr>
          <a:xfrm>
            <a:off x="21214080" y="29634178"/>
            <a:ext cx="10241281" cy="1752601"/>
          </a:xfrm>
          <a:prstGeom prst="rect">
            <a:avLst/>
          </a:prstGeom>
          <a:ln w="12700">
            <a:miter lim="400000"/>
          </a:ln>
        </p:spPr>
        <p:txBody>
          <a:bodyPr wrap="none" lIns="45719" rIns="45719" anchor="ctr">
            <a:spAutoFit/>
          </a:bodyPr>
          <a:lstStyle>
            <a:lvl1pPr algn="r">
              <a:defRPr sz="57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spd="med"/>
  <p:txStyles>
    <p:titleStyle>
      <a:lvl1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1pPr>
      <a:lvl2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2pPr>
      <a:lvl3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3pPr>
      <a:lvl4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4pPr>
      <a:lvl5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5pPr>
      <a:lvl6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6pPr>
      <a:lvl7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7pPr>
      <a:lvl8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8pPr>
      <a:lvl9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9pPr>
    </p:titleStyle>
    <p:bodyStyle>
      <a:lvl1pPr marL="1097280" marR="0" indent="-1097280"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1pPr>
      <a:lvl2pPr marL="3473129" marR="0" indent="-1278569"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2pPr>
      <a:lvl3pPr marL="5920740" marR="0" indent="-1531620"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3pPr>
      <a:lvl4pPr marL="829339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4pPr>
      <a:lvl5pPr marL="1048795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5pPr>
      <a:lvl6pPr marL="1268251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6pPr>
      <a:lvl7pPr marL="14877074"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7pPr>
      <a:lvl8pPr marL="1707163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8pPr>
      <a:lvl9pPr marL="19266196"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9pPr>
    </p:bodyStyle>
    <p:otherStyle>
      <a:lvl1pPr marL="0" marR="0" indent="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1pPr>
      <a:lvl2pPr marL="0" marR="0" indent="4572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2pPr>
      <a:lvl3pPr marL="0" marR="0" indent="9144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3pPr>
      <a:lvl4pPr marL="0" marR="0" indent="13716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4pPr>
      <a:lvl5pPr marL="0" marR="0" indent="18288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5pPr>
      <a:lvl6pPr marL="0" marR="0" indent="22860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6pPr>
      <a:lvl7pPr marL="0" marR="0" indent="27432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7pPr>
      <a:lvl8pPr marL="0" marR="0" indent="32004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8pPr>
      <a:lvl9pPr marL="0" marR="0" indent="36576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jpe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jpeg"/><Relationship Id="rId2" Type="http://schemas.openxmlformats.org/officeDocument/2006/relationships/image" Target="../media/image6.png"/><Relationship Id="rId16" Type="http://schemas.openxmlformats.org/officeDocument/2006/relationships/image" Target="../media/image20.jp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jpeg"/><Relationship Id="rId5" Type="http://schemas.openxmlformats.org/officeDocument/2006/relationships/image" Target="../media/image9.png"/><Relationship Id="rId15" Type="http://schemas.openxmlformats.org/officeDocument/2006/relationships/image" Target="../media/image19.jp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tif"/><Relationship Id="rId1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ext Box 72"/>
          <p:cNvSpPr txBox="1"/>
          <p:nvPr/>
        </p:nvSpPr>
        <p:spPr>
          <a:xfrm>
            <a:off x="7769049" y="31318196"/>
            <a:ext cx="21370403" cy="10903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p>
            <a:pPr marL="493712" indent="-493712" algn="ctr" defTabSz="985837">
              <a:defRPr sz="2200">
                <a:latin typeface="Arial"/>
                <a:ea typeface="Arial"/>
                <a:cs typeface="Arial"/>
                <a:sym typeface="Arial"/>
              </a:defRPr>
            </a:pPr>
            <a:r>
              <a:rPr dirty="0"/>
              <a:t>The material presented in this poster is based upon the work supported by </a:t>
            </a:r>
            <a:r>
              <a:rPr dirty="0">
                <a:solidFill>
                  <a:srgbClr val="FF0000"/>
                </a:solidFill>
              </a:rPr>
              <a:t>Dr. Cristina Palacios. </a:t>
            </a:r>
            <a:r>
              <a:rPr dirty="0"/>
              <a:t>We/I thank </a:t>
            </a:r>
            <a:r>
              <a:rPr dirty="0">
                <a:solidFill>
                  <a:srgbClr val="FF0000"/>
                </a:solidFill>
              </a:rPr>
              <a:t>my teammates, Dr. Palacios, </a:t>
            </a:r>
            <a:r>
              <a:rPr lang="en-US" dirty="0">
                <a:solidFill>
                  <a:srgbClr val="FF0000"/>
                </a:solidFill>
              </a:rPr>
              <a:t>Abel Deulofeu, Ismel Mendez Romero, Glendys Rodriguez Juviel, Alejandro Cartagena, Joaquin Molto, Ernesto Rodriguez, Alicia Garcia, Noah Alexander Pineiro, Vladimir Chavez Vlasova, Manuel Hernandez and</a:t>
            </a:r>
            <a:r>
              <a:rPr lang="en-US" dirty="0"/>
              <a:t> </a:t>
            </a:r>
            <a:r>
              <a:rPr dirty="0">
                <a:solidFill>
                  <a:srgbClr val="FF0000"/>
                </a:solidFill>
              </a:rPr>
              <a:t>Professor Masoud</a:t>
            </a:r>
            <a:r>
              <a:rPr dirty="0"/>
              <a:t> for assistance, cooperation and mentorship that I/we received throughout this process</a:t>
            </a:r>
          </a:p>
        </p:txBody>
      </p:sp>
      <p:sp>
        <p:nvSpPr>
          <p:cNvPr id="108" name="Text Box 19"/>
          <p:cNvSpPr txBox="1"/>
          <p:nvPr/>
        </p:nvSpPr>
        <p:spPr>
          <a:xfrm>
            <a:off x="7769049" y="30770276"/>
            <a:ext cx="4504246"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081E3F"/>
                </a:solidFill>
                <a:latin typeface="Arial"/>
                <a:ea typeface="Arial"/>
                <a:cs typeface="Arial"/>
                <a:sym typeface="Arial"/>
              </a:defRPr>
            </a:lvl1pPr>
          </a:lstStyle>
          <a:p>
            <a:r>
              <a:t>ACKNOWLEDGEMENT</a:t>
            </a:r>
          </a:p>
        </p:txBody>
      </p:sp>
      <p:sp>
        <p:nvSpPr>
          <p:cNvPr id="109" name="Text Box 12"/>
          <p:cNvSpPr txBox="1"/>
          <p:nvPr/>
        </p:nvSpPr>
        <p:spPr>
          <a:xfrm>
            <a:off x="3743087" y="2270898"/>
            <a:ext cx="35130408" cy="35525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p>
            <a:pPr algn="ctr" defTabSz="985837">
              <a:defRPr sz="10000" b="1">
                <a:solidFill>
                  <a:srgbClr val="081E3F"/>
                </a:solidFill>
                <a:latin typeface="Arial"/>
                <a:ea typeface="Arial"/>
                <a:cs typeface="Arial"/>
                <a:sym typeface="Arial"/>
              </a:defRPr>
            </a:pPr>
            <a:r>
              <a:rPr dirty="0"/>
              <a:t>Baby Feed</a:t>
            </a:r>
            <a:endParaRPr sz="11200" dirty="0"/>
          </a:p>
          <a:p>
            <a:pPr algn="ctr" defTabSz="985837">
              <a:defRPr sz="3500" b="1">
                <a:solidFill>
                  <a:srgbClr val="404040"/>
                </a:solidFill>
                <a:latin typeface="Arial"/>
                <a:ea typeface="Arial"/>
                <a:cs typeface="Arial"/>
                <a:sym typeface="Arial"/>
              </a:defRPr>
            </a:pPr>
            <a:r>
              <a:rPr lang="es-ES" sz="2800" dirty="0" err="1"/>
              <a:t>Students</a:t>
            </a:r>
            <a:r>
              <a:rPr lang="es-ES" sz="2800" dirty="0"/>
              <a:t>: </a:t>
            </a:r>
            <a:r>
              <a:rPr lang="en-US" sz="2800" dirty="0"/>
              <a:t>Abel Deulofeu, Ismel Mendez Romero, Glendys Rodriguez Juviel, Alejandro Cartagena, </a:t>
            </a:r>
          </a:p>
          <a:p>
            <a:pPr algn="ctr" defTabSz="985837">
              <a:defRPr sz="3500" b="1">
                <a:solidFill>
                  <a:srgbClr val="404040"/>
                </a:solidFill>
                <a:latin typeface="Arial"/>
                <a:ea typeface="Arial"/>
                <a:cs typeface="Arial"/>
                <a:sym typeface="Arial"/>
              </a:defRPr>
            </a:pPr>
            <a:r>
              <a:rPr lang="en-US" sz="2800" dirty="0"/>
              <a:t>Joaquin Molto, Ernesto Rodriguez, Alicia Garcia, Noah Alexander Pineiro, Vladimir Chavez Vlasova, Manuel Hernandez </a:t>
            </a:r>
            <a:endParaRPr lang="es-ES" sz="2800" dirty="0"/>
          </a:p>
          <a:p>
            <a:pPr algn="ctr" defTabSz="985837">
              <a:defRPr sz="3500" b="1">
                <a:solidFill>
                  <a:srgbClr val="404040"/>
                </a:solidFill>
                <a:latin typeface="Arial"/>
                <a:ea typeface="Arial"/>
                <a:cs typeface="Arial"/>
                <a:sym typeface="Arial"/>
              </a:defRPr>
            </a:pPr>
            <a:r>
              <a:rPr dirty="0"/>
              <a:t>Mentor:</a:t>
            </a:r>
            <a:r>
              <a:rPr i="1" dirty="0"/>
              <a:t> </a:t>
            </a:r>
            <a:r>
              <a:rPr b="0" i="1" dirty="0"/>
              <a:t>Dr. Cristina Palacios, Product Owner</a:t>
            </a:r>
            <a:endParaRPr sz="11200" dirty="0"/>
          </a:p>
          <a:p>
            <a:pPr algn="ctr" defTabSz="985837">
              <a:defRPr sz="3500" b="1">
                <a:solidFill>
                  <a:srgbClr val="404040"/>
                </a:solidFill>
                <a:latin typeface="Arial"/>
                <a:ea typeface="Arial"/>
                <a:cs typeface="Arial"/>
                <a:sym typeface="Arial"/>
              </a:defRPr>
            </a:pPr>
            <a:r>
              <a:rPr dirty="0"/>
              <a:t>Instructor/Faculty:</a:t>
            </a:r>
            <a:r>
              <a:rPr i="1" dirty="0"/>
              <a:t> </a:t>
            </a:r>
            <a:r>
              <a:rPr b="0" i="1" dirty="0"/>
              <a:t>Dr. Masoud </a:t>
            </a:r>
            <a:r>
              <a:rPr b="0" i="1" dirty="0" err="1"/>
              <a:t>Sadjadi</a:t>
            </a:r>
            <a:r>
              <a:rPr b="0" i="1" dirty="0"/>
              <a:t> </a:t>
            </a:r>
            <a:r>
              <a:rPr b="0" dirty="0"/>
              <a:t>,</a:t>
            </a:r>
            <a:r>
              <a:rPr b="0" i="1" dirty="0"/>
              <a:t> </a:t>
            </a:r>
            <a:r>
              <a:rPr b="0" dirty="0"/>
              <a:t>Florida International University</a:t>
            </a:r>
          </a:p>
        </p:txBody>
      </p:sp>
      <p:sp>
        <p:nvSpPr>
          <p:cNvPr id="110" name="Text Box 19"/>
          <p:cNvSpPr txBox="1"/>
          <p:nvPr/>
        </p:nvSpPr>
        <p:spPr>
          <a:xfrm>
            <a:off x="2137656" y="5990265"/>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PROBLEM</a:t>
            </a:r>
          </a:p>
        </p:txBody>
      </p:sp>
      <p:sp>
        <p:nvSpPr>
          <p:cNvPr id="111" name="Text Box 19"/>
          <p:cNvSpPr txBox="1"/>
          <p:nvPr/>
        </p:nvSpPr>
        <p:spPr>
          <a:xfrm>
            <a:off x="19925196" y="5990265"/>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CURRENT SYSTEM</a:t>
            </a:r>
          </a:p>
        </p:txBody>
      </p:sp>
      <p:sp>
        <p:nvSpPr>
          <p:cNvPr id="112" name="Text Box 19"/>
          <p:cNvSpPr txBox="1"/>
          <p:nvPr/>
        </p:nvSpPr>
        <p:spPr>
          <a:xfrm>
            <a:off x="35641157" y="5990265"/>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REQUIREMENTS</a:t>
            </a:r>
          </a:p>
        </p:txBody>
      </p:sp>
      <p:sp>
        <p:nvSpPr>
          <p:cNvPr id="113" name="Text Box 19"/>
          <p:cNvSpPr txBox="1"/>
          <p:nvPr/>
        </p:nvSpPr>
        <p:spPr>
          <a:xfrm>
            <a:off x="2137656" y="13733130"/>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SYSTEM DESIGN</a:t>
            </a:r>
          </a:p>
        </p:txBody>
      </p:sp>
      <p:sp>
        <p:nvSpPr>
          <p:cNvPr id="114" name="Text Box 19"/>
          <p:cNvSpPr txBox="1"/>
          <p:nvPr/>
        </p:nvSpPr>
        <p:spPr>
          <a:xfrm>
            <a:off x="19799424" y="13733130"/>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OBJECT DESIGN</a:t>
            </a:r>
          </a:p>
        </p:txBody>
      </p:sp>
      <p:sp>
        <p:nvSpPr>
          <p:cNvPr id="115" name="Text Box 19"/>
          <p:cNvSpPr txBox="1"/>
          <p:nvPr/>
        </p:nvSpPr>
        <p:spPr>
          <a:xfrm>
            <a:off x="35346304" y="14143702"/>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IMPLEMENTATION</a:t>
            </a:r>
          </a:p>
        </p:txBody>
      </p:sp>
      <p:sp>
        <p:nvSpPr>
          <p:cNvPr id="116" name="Text Box 19"/>
          <p:cNvSpPr txBox="1"/>
          <p:nvPr/>
        </p:nvSpPr>
        <p:spPr>
          <a:xfrm>
            <a:off x="2137656" y="21366172"/>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rPr dirty="0"/>
              <a:t>VERIFICATION</a:t>
            </a:r>
          </a:p>
        </p:txBody>
      </p:sp>
      <p:sp>
        <p:nvSpPr>
          <p:cNvPr id="117" name="Text Box 19"/>
          <p:cNvSpPr txBox="1"/>
          <p:nvPr/>
        </p:nvSpPr>
        <p:spPr>
          <a:xfrm>
            <a:off x="19925196" y="21385289"/>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rPr dirty="0"/>
              <a:t>SCREENSHOTS</a:t>
            </a:r>
          </a:p>
        </p:txBody>
      </p:sp>
      <p:sp>
        <p:nvSpPr>
          <p:cNvPr id="118" name="Text Box 19"/>
          <p:cNvSpPr txBox="1"/>
          <p:nvPr/>
        </p:nvSpPr>
        <p:spPr>
          <a:xfrm>
            <a:off x="35641157" y="21980374"/>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SUMMARY</a:t>
            </a:r>
          </a:p>
        </p:txBody>
      </p:sp>
      <p:pic>
        <p:nvPicPr>
          <p:cNvPr id="119" name="Graphic 6" descr="Graphic 6"/>
          <p:cNvPicPr>
            <a:picLocks noChangeAspect="1"/>
          </p:cNvPicPr>
          <p:nvPr/>
        </p:nvPicPr>
        <p:blipFill>
          <a:blip r:embed="rId2"/>
          <a:stretch>
            <a:fillRect/>
          </a:stretch>
        </p:blipFill>
        <p:spPr>
          <a:xfrm>
            <a:off x="34855968" y="876036"/>
            <a:ext cx="2900364" cy="744274"/>
          </a:xfrm>
          <a:prstGeom prst="rect">
            <a:avLst/>
          </a:prstGeom>
          <a:ln w="12700">
            <a:miter lim="400000"/>
          </a:ln>
        </p:spPr>
      </p:pic>
      <p:pic>
        <p:nvPicPr>
          <p:cNvPr id="120" name="Graphic 8" descr="Graphic 8"/>
          <p:cNvPicPr>
            <a:picLocks noChangeAspect="1"/>
          </p:cNvPicPr>
          <p:nvPr/>
        </p:nvPicPr>
        <p:blipFill>
          <a:blip r:embed="rId3"/>
          <a:stretch>
            <a:fillRect/>
          </a:stretch>
        </p:blipFill>
        <p:spPr>
          <a:xfrm>
            <a:off x="38367577" y="954671"/>
            <a:ext cx="2373171" cy="587004"/>
          </a:xfrm>
          <a:prstGeom prst="rect">
            <a:avLst/>
          </a:prstGeom>
          <a:ln w="12700">
            <a:miter lim="400000"/>
          </a:ln>
        </p:spPr>
      </p:pic>
      <p:pic>
        <p:nvPicPr>
          <p:cNvPr id="121" name="Picture 12" descr="Picture 12"/>
          <p:cNvPicPr>
            <a:picLocks noChangeAspect="1"/>
          </p:cNvPicPr>
          <p:nvPr/>
        </p:nvPicPr>
        <p:blipFill>
          <a:blip r:embed="rId4"/>
          <a:stretch>
            <a:fillRect/>
          </a:stretch>
        </p:blipFill>
        <p:spPr>
          <a:xfrm>
            <a:off x="41830646" y="695128"/>
            <a:ext cx="1106090" cy="1106090"/>
          </a:xfrm>
          <a:prstGeom prst="rect">
            <a:avLst/>
          </a:prstGeom>
          <a:ln w="12700">
            <a:miter lim="400000"/>
          </a:ln>
        </p:spPr>
      </p:pic>
      <p:pic>
        <p:nvPicPr>
          <p:cNvPr id="122" name="Picture 2" descr="Picture 2"/>
          <p:cNvPicPr>
            <a:picLocks noChangeAspect="1"/>
          </p:cNvPicPr>
          <p:nvPr/>
        </p:nvPicPr>
        <p:blipFill>
          <a:blip r:embed="rId5"/>
          <a:stretch>
            <a:fillRect/>
          </a:stretch>
        </p:blipFill>
        <p:spPr>
          <a:xfrm>
            <a:off x="34855968" y="2036505"/>
            <a:ext cx="2900364" cy="838689"/>
          </a:xfrm>
          <a:prstGeom prst="rect">
            <a:avLst/>
          </a:prstGeom>
          <a:ln w="12700">
            <a:miter lim="400000"/>
          </a:ln>
        </p:spPr>
      </p:pic>
      <p:pic>
        <p:nvPicPr>
          <p:cNvPr id="123" name="Picture 4" descr="Picture 4"/>
          <p:cNvPicPr>
            <a:picLocks noChangeAspect="1"/>
          </p:cNvPicPr>
          <p:nvPr/>
        </p:nvPicPr>
        <p:blipFill>
          <a:blip r:embed="rId6"/>
          <a:stretch>
            <a:fillRect/>
          </a:stretch>
        </p:blipFill>
        <p:spPr>
          <a:xfrm>
            <a:off x="38367577" y="1968999"/>
            <a:ext cx="3128965" cy="844793"/>
          </a:xfrm>
          <a:prstGeom prst="rect">
            <a:avLst/>
          </a:prstGeom>
          <a:ln w="12700">
            <a:miter lim="400000"/>
          </a:ln>
        </p:spPr>
      </p:pic>
      <p:pic>
        <p:nvPicPr>
          <p:cNvPr id="124" name="Picture 10" descr="Picture 10"/>
          <p:cNvPicPr>
            <a:picLocks noChangeAspect="1"/>
          </p:cNvPicPr>
          <p:nvPr/>
        </p:nvPicPr>
        <p:blipFill>
          <a:blip r:embed="rId7"/>
          <a:stretch>
            <a:fillRect/>
          </a:stretch>
        </p:blipFill>
        <p:spPr>
          <a:xfrm>
            <a:off x="34920870" y="3291298"/>
            <a:ext cx="2373171" cy="1451759"/>
          </a:xfrm>
          <a:prstGeom prst="rect">
            <a:avLst/>
          </a:prstGeom>
          <a:ln w="12700">
            <a:miter lim="400000"/>
          </a:ln>
        </p:spPr>
      </p:pic>
      <p:pic>
        <p:nvPicPr>
          <p:cNvPr id="125" name="Picture 14" descr="Picture 14"/>
          <p:cNvPicPr>
            <a:picLocks noChangeAspect="1"/>
          </p:cNvPicPr>
          <p:nvPr/>
        </p:nvPicPr>
        <p:blipFill>
          <a:blip r:embed="rId8"/>
          <a:stretch>
            <a:fillRect/>
          </a:stretch>
        </p:blipFill>
        <p:spPr>
          <a:xfrm>
            <a:off x="38368020" y="3716575"/>
            <a:ext cx="2373171" cy="601204"/>
          </a:xfrm>
          <a:prstGeom prst="rect">
            <a:avLst/>
          </a:prstGeom>
          <a:ln w="12700">
            <a:miter lim="400000"/>
          </a:ln>
        </p:spPr>
      </p:pic>
      <p:pic>
        <p:nvPicPr>
          <p:cNvPr id="126" name="Image" descr="Image"/>
          <p:cNvPicPr>
            <a:picLocks noChangeAspect="1"/>
          </p:cNvPicPr>
          <p:nvPr/>
        </p:nvPicPr>
        <p:blipFill>
          <a:blip r:embed="rId9"/>
          <a:stretch>
            <a:fillRect/>
          </a:stretch>
        </p:blipFill>
        <p:spPr>
          <a:xfrm>
            <a:off x="987723" y="761074"/>
            <a:ext cx="6947057" cy="3979169"/>
          </a:xfrm>
          <a:prstGeom prst="rect">
            <a:avLst/>
          </a:prstGeom>
          <a:ln w="12700">
            <a:miter lim="400000"/>
          </a:ln>
        </p:spPr>
      </p:pic>
      <p:sp>
        <p:nvSpPr>
          <p:cNvPr id="127" name="TextBox 20"/>
          <p:cNvSpPr txBox="1"/>
          <p:nvPr/>
        </p:nvSpPr>
        <p:spPr>
          <a:xfrm>
            <a:off x="241070" y="6411528"/>
            <a:ext cx="9780102" cy="72943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defTabSz="914400">
              <a:defRPr sz="3900">
                <a:latin typeface="Arial"/>
                <a:ea typeface="Arial"/>
                <a:cs typeface="Arial"/>
                <a:sym typeface="Arial"/>
              </a:defRPr>
            </a:pPr>
            <a:r>
              <a:rPr lang="en-US" dirty="0"/>
              <a:t>	Baby Feed is a website designed primarily to track the food and nutrients consumed by infants and to provide their parents with helpful information and suggestions. </a:t>
            </a:r>
          </a:p>
          <a:p>
            <a:pPr defTabSz="914400">
              <a:defRPr sz="3900">
                <a:latin typeface="Arial"/>
                <a:ea typeface="Arial"/>
                <a:cs typeface="Arial"/>
                <a:sym typeface="Arial"/>
              </a:defRPr>
            </a:pPr>
            <a:endParaRPr lang="en-US" dirty="0"/>
          </a:p>
          <a:p>
            <a:pPr defTabSz="914400">
              <a:defRPr sz="3900">
                <a:latin typeface="Arial"/>
                <a:ea typeface="Arial"/>
                <a:cs typeface="Arial"/>
                <a:sym typeface="Arial"/>
              </a:defRPr>
            </a:pPr>
            <a:r>
              <a:rPr lang="en-US" dirty="0"/>
              <a:t>One of the main objectives of this project cycle was to fully integrate Spanish, make it responsive for smaller devices other than laptops, and solve all the major flaws that were discovered along the road that could negatively affect the user experience.. </a:t>
            </a:r>
          </a:p>
        </p:txBody>
      </p:sp>
      <p:pic>
        <p:nvPicPr>
          <p:cNvPr id="128" name="Picture 22" descr="Picture 22"/>
          <p:cNvPicPr>
            <a:picLocks noChangeAspect="1"/>
          </p:cNvPicPr>
          <p:nvPr/>
        </p:nvPicPr>
        <p:blipFill>
          <a:blip r:embed="rId10"/>
          <a:stretch>
            <a:fillRect/>
          </a:stretch>
        </p:blipFill>
        <p:spPr>
          <a:xfrm>
            <a:off x="10752512" y="7151453"/>
            <a:ext cx="4687831" cy="4850791"/>
          </a:xfrm>
          <a:prstGeom prst="rect">
            <a:avLst/>
          </a:prstGeom>
          <a:ln w="12700">
            <a:miter lim="400000"/>
          </a:ln>
        </p:spPr>
      </p:pic>
      <p:sp>
        <p:nvSpPr>
          <p:cNvPr id="129" name="TextBox 23"/>
          <p:cNvSpPr txBox="1"/>
          <p:nvPr/>
        </p:nvSpPr>
        <p:spPr>
          <a:xfrm>
            <a:off x="16881365" y="6631034"/>
            <a:ext cx="11569494" cy="66941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defTabSz="914400">
              <a:defRPr sz="3900">
                <a:latin typeface="Arial"/>
                <a:ea typeface="Arial"/>
                <a:cs typeface="Arial"/>
                <a:sym typeface="Arial"/>
              </a:defRPr>
            </a:lvl1pPr>
          </a:lstStyle>
          <a:p>
            <a:r>
              <a:rPr lang="en-US" dirty="0"/>
              <a:t>	Baby Feed website contains fully responsive portals that are fully functional on various sized devices and communicate with one another. Depending on the permission kinds and levels of the other portals, everything that is inputted depending on the portal type may be communicated and exchanged there. A clinician portal, for instance, "may set recommendations for parents based on their contributions, but parent can only view suggestions for their infant and questionnaire to be submitted in their portal."</a:t>
            </a:r>
            <a:endParaRPr dirty="0"/>
          </a:p>
        </p:txBody>
      </p:sp>
      <p:sp>
        <p:nvSpPr>
          <p:cNvPr id="130" name="TextBox 48"/>
          <p:cNvSpPr txBox="1"/>
          <p:nvPr/>
        </p:nvSpPr>
        <p:spPr>
          <a:xfrm>
            <a:off x="33657235" y="6541605"/>
            <a:ext cx="8682607" cy="53553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571500" indent="-571500" defTabSz="914400">
              <a:buClr>
                <a:srgbClr val="000000"/>
              </a:buClr>
              <a:buSzPct val="100000"/>
              <a:buFont typeface="Arial"/>
              <a:buChar char="•"/>
              <a:defRPr sz="3600">
                <a:latin typeface="Arial"/>
                <a:ea typeface="Arial"/>
                <a:cs typeface="Arial"/>
                <a:sym typeface="Arial"/>
              </a:defRPr>
            </a:pPr>
            <a:r>
              <a:rPr lang="en-US" sz="3800" dirty="0"/>
              <a:t>Designing responsively for smaller devices</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Button deactivation for inactive items</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Correct any errors in translation</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Modifying translations to meet needs</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Button selection should be delayed until they are clicked.</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Front-end development for complete functionality</a:t>
            </a:r>
            <a:endParaRPr dirty="0"/>
          </a:p>
        </p:txBody>
      </p:sp>
      <p:sp>
        <p:nvSpPr>
          <p:cNvPr id="133" name="TextBox 2049"/>
          <p:cNvSpPr txBox="1"/>
          <p:nvPr/>
        </p:nvSpPr>
        <p:spPr>
          <a:xfrm>
            <a:off x="453679" y="21816659"/>
            <a:ext cx="7879775" cy="69249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571500" indent="-571500" defTabSz="914400">
              <a:buSzPct val="100000"/>
              <a:buFont typeface="Arial"/>
              <a:buChar char="•"/>
              <a:defRPr sz="3700">
                <a:latin typeface="Arial"/>
                <a:ea typeface="Arial"/>
                <a:cs typeface="Arial"/>
                <a:sym typeface="Arial"/>
              </a:defRPr>
            </a:pPr>
            <a:r>
              <a:rPr lang="en-US" dirty="0"/>
              <a:t>Automated inspections for Azure Pipelines.</a:t>
            </a:r>
          </a:p>
          <a:p>
            <a:pPr marL="571500" indent="-571500" defTabSz="914400">
              <a:buSzPct val="100000"/>
              <a:buFont typeface="Arial"/>
              <a:buChar char="•"/>
              <a:defRPr sz="3700">
                <a:latin typeface="Arial"/>
                <a:ea typeface="Arial"/>
                <a:cs typeface="Arial"/>
                <a:sym typeface="Arial"/>
              </a:defRPr>
            </a:pPr>
            <a:r>
              <a:rPr lang="en-US" dirty="0"/>
              <a:t>Postman was used to test backend service modifications (Postman collections available for testing).</a:t>
            </a:r>
          </a:p>
          <a:p>
            <a:pPr marL="571500" indent="-571500" defTabSz="914400">
              <a:buSzPct val="100000"/>
              <a:buFont typeface="Arial"/>
              <a:buChar char="•"/>
              <a:defRPr sz="3700">
                <a:latin typeface="Arial"/>
                <a:ea typeface="Arial"/>
                <a:cs typeface="Arial"/>
                <a:sym typeface="Arial"/>
              </a:defRPr>
            </a:pPr>
            <a:r>
              <a:rPr lang="en-US" dirty="0"/>
              <a:t>The Web App and UI were tested using Google Chrome and the Chrome Developer Tools.</a:t>
            </a:r>
          </a:p>
          <a:p>
            <a:pPr marL="571500" indent="-571500" defTabSz="914400">
              <a:buSzPct val="100000"/>
              <a:buFont typeface="Arial"/>
              <a:buChar char="•"/>
              <a:defRPr sz="3700">
                <a:latin typeface="Arial"/>
                <a:ea typeface="Arial"/>
                <a:cs typeface="Arial"/>
                <a:sym typeface="Arial"/>
              </a:defRPr>
            </a:pPr>
            <a:r>
              <a:rPr lang="en-US" dirty="0"/>
              <a:t>Techniques for integration, regression, and exploratory testing were used.</a:t>
            </a:r>
            <a:endParaRPr dirty="0"/>
          </a:p>
        </p:txBody>
      </p:sp>
      <p:sp>
        <p:nvSpPr>
          <p:cNvPr id="134" name="TextBox 3"/>
          <p:cNvSpPr txBox="1"/>
          <p:nvPr/>
        </p:nvSpPr>
        <p:spPr>
          <a:xfrm>
            <a:off x="7663862" y="337370"/>
            <a:ext cx="26903240" cy="19389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6600" b="1">
                <a:solidFill>
                  <a:srgbClr val="B6862C"/>
                </a:solidFill>
                <a:latin typeface="Arial"/>
                <a:ea typeface="Arial"/>
                <a:cs typeface="Arial"/>
                <a:sym typeface="Arial"/>
              </a:defRPr>
            </a:pPr>
            <a:r>
              <a:rPr dirty="0"/>
              <a:t>Knight Foundation School of Computing and Information Sciences</a:t>
            </a:r>
            <a:endParaRPr sz="7200" dirty="0"/>
          </a:p>
          <a:p>
            <a:pPr algn="ctr">
              <a:defRPr sz="5400" i="1">
                <a:solidFill>
                  <a:srgbClr val="B6862C"/>
                </a:solidFill>
                <a:latin typeface="Arial"/>
                <a:ea typeface="Arial"/>
                <a:cs typeface="Arial"/>
                <a:sym typeface="Arial"/>
              </a:defRPr>
            </a:pPr>
            <a:r>
              <a:rPr lang="en-US" dirty="0"/>
              <a:t>Summer</a:t>
            </a:r>
            <a:r>
              <a:rPr dirty="0"/>
              <a:t> Capstone 2 Project</a:t>
            </a:r>
          </a:p>
        </p:txBody>
      </p:sp>
      <p:sp>
        <p:nvSpPr>
          <p:cNvPr id="135" name="TextBox 23"/>
          <p:cNvSpPr txBox="1"/>
          <p:nvPr/>
        </p:nvSpPr>
        <p:spPr>
          <a:xfrm>
            <a:off x="33212558" y="14903812"/>
            <a:ext cx="8898006" cy="63555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857250" indent="-857250">
              <a:buSzPct val="100000"/>
              <a:buFont typeface="Arial"/>
              <a:buChar char="•"/>
              <a:defRPr sz="3700"/>
            </a:pPr>
            <a:r>
              <a:rPr lang="en-US" dirty="0">
                <a:latin typeface="Arial" panose="020B0604020202020204" pitchFamily="34" charset="0"/>
                <a:cs typeface="Arial" panose="020B0604020202020204" pitchFamily="34" charset="0"/>
              </a:rPr>
              <a:t>Utilizing the Angular web application framework and the Spring Java framework for microservices.</a:t>
            </a:r>
          </a:p>
          <a:p>
            <a:pPr marL="857250" indent="-857250">
              <a:buSzPct val="100000"/>
              <a:buFont typeface="Arial"/>
              <a:buChar char="•"/>
              <a:defRPr sz="3700"/>
            </a:pPr>
            <a:r>
              <a:rPr lang="en-US" dirty="0">
                <a:latin typeface="Arial" panose="020B0604020202020204" pitchFamily="34" charset="0"/>
                <a:cs typeface="Arial" panose="020B0604020202020204" pitchFamily="34" charset="0"/>
              </a:rPr>
              <a:t>Web application deployed as an Azure Storage Account with a custom domain and an Azure CDN in front of Azure Services Microservices.</a:t>
            </a:r>
          </a:p>
          <a:p>
            <a:pPr marL="857250" indent="-857250">
              <a:buSzPct val="100000"/>
              <a:buFont typeface="Arial"/>
              <a:buChar char="•"/>
              <a:defRPr sz="3700"/>
            </a:pPr>
            <a:r>
              <a:rPr lang="en-US" dirty="0">
                <a:latin typeface="Arial" panose="020B0604020202020204" pitchFamily="34" charset="0"/>
                <a:cs typeface="Arial" panose="020B0604020202020204" pitchFamily="34" charset="0"/>
              </a:rPr>
              <a:t>Web application changes Angular and TypeScript were used to implement.</a:t>
            </a:r>
          </a:p>
          <a:p>
            <a:pPr marL="857250" indent="-857250">
              <a:buSzPct val="100000"/>
              <a:buFont typeface="Arial"/>
              <a:buChar char="•"/>
              <a:defRPr sz="3700"/>
            </a:pPr>
            <a:r>
              <a:rPr lang="en-US" dirty="0">
                <a:latin typeface="Arial" panose="020B0604020202020204" pitchFamily="34" charset="0"/>
                <a:cs typeface="Arial" panose="020B0604020202020204" pitchFamily="34" charset="0"/>
              </a:rPr>
              <a:t>Utilizing MongoDB, data creation and manipulation are carried out.</a:t>
            </a:r>
            <a:endParaRPr dirty="0">
              <a:latin typeface="Arial" panose="020B0604020202020204" pitchFamily="34" charset="0"/>
              <a:cs typeface="Arial" panose="020B0604020202020204" pitchFamily="34" charset="0"/>
            </a:endParaRPr>
          </a:p>
        </p:txBody>
      </p:sp>
      <p:sp>
        <p:nvSpPr>
          <p:cNvPr id="136" name="TextBox 21"/>
          <p:cNvSpPr txBox="1"/>
          <p:nvPr/>
        </p:nvSpPr>
        <p:spPr>
          <a:xfrm>
            <a:off x="33702401" y="22667556"/>
            <a:ext cx="9662292" cy="44012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571500" indent="-571500">
              <a:buSzPct val="100000"/>
              <a:buFont typeface="Arial"/>
              <a:buChar char="•"/>
              <a:defRPr sz="3800"/>
            </a:pPr>
            <a:r>
              <a:rPr lang="en-US" sz="4000" dirty="0">
                <a:latin typeface="Arial" panose="020B0604020202020204" pitchFamily="34" charset="0"/>
                <a:cs typeface="Arial" panose="020B0604020202020204" pitchFamily="34" charset="0"/>
              </a:rPr>
              <a:t>Created translations for English and Spanish</a:t>
            </a:r>
          </a:p>
          <a:p>
            <a:pPr marL="571500" indent="-571500">
              <a:buSzPct val="100000"/>
              <a:buFont typeface="Arial"/>
              <a:buChar char="•"/>
              <a:defRPr sz="3800"/>
            </a:pPr>
            <a:r>
              <a:rPr lang="en-US" sz="4000" dirty="0">
                <a:latin typeface="Arial" panose="020B0604020202020204" pitchFamily="34" charset="0"/>
                <a:cs typeface="Arial" panose="020B0604020202020204" pitchFamily="34" charset="0"/>
              </a:rPr>
              <a:t>User friendly for mobile and web</a:t>
            </a:r>
          </a:p>
          <a:p>
            <a:pPr marL="571500" indent="-571500">
              <a:buSzPct val="100000"/>
              <a:buFont typeface="Arial"/>
              <a:buChar char="•"/>
              <a:defRPr sz="3800"/>
            </a:pPr>
            <a:r>
              <a:rPr lang="en-US" sz="4000" dirty="0">
                <a:latin typeface="Arial" panose="020B0604020202020204" pitchFamily="34" charset="0"/>
                <a:cs typeface="Arial" panose="020B0604020202020204" pitchFamily="34" charset="0"/>
              </a:rPr>
              <a:t>Fixed bugs caused by recent changes</a:t>
            </a:r>
          </a:p>
          <a:p>
            <a:pPr marL="571500" indent="-571500">
              <a:buSzPct val="100000"/>
              <a:buFont typeface="Arial"/>
              <a:buChar char="•"/>
              <a:defRPr sz="3800"/>
            </a:pPr>
            <a:r>
              <a:rPr lang="en-US" sz="4000" dirty="0">
                <a:latin typeface="Arial" panose="020B0604020202020204" pitchFamily="34" charset="0"/>
                <a:cs typeface="Arial" panose="020B0604020202020204" pitchFamily="34" charset="0"/>
              </a:rPr>
              <a:t>The goal was to create a proper function and user experience for the website</a:t>
            </a:r>
            <a:r>
              <a:rPr lang="en-US"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p:txBody>
      </p:sp>
      <p:pic>
        <p:nvPicPr>
          <p:cNvPr id="3" name="Picture 2" descr="Graphical user interface, text, application, email&#10;&#10;Description automatically generated">
            <a:extLst>
              <a:ext uri="{FF2B5EF4-FFF2-40B4-BE49-F238E27FC236}">
                <a16:creationId xmlns:a16="http://schemas.microsoft.com/office/drawing/2014/main" id="{796F6C09-A15C-BE14-66F9-C4362783B2A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8603" y="14614236"/>
            <a:ext cx="11005200" cy="6190425"/>
          </a:xfrm>
          <a:prstGeom prst="rect">
            <a:avLst/>
          </a:prstGeom>
        </p:spPr>
      </p:pic>
      <p:pic>
        <p:nvPicPr>
          <p:cNvPr id="6" name="Picture 5" descr="Graphical user interface, text&#10;&#10;Description automatically generated">
            <a:extLst>
              <a:ext uri="{FF2B5EF4-FFF2-40B4-BE49-F238E27FC236}">
                <a16:creationId xmlns:a16="http://schemas.microsoft.com/office/drawing/2014/main" id="{9C519A22-134A-59BD-F18D-EAE4E2858A8D}"/>
              </a:ext>
            </a:extLst>
          </p:cNvPr>
          <p:cNvPicPr>
            <a:picLocks noChangeAspect="1"/>
          </p:cNvPicPr>
          <p:nvPr/>
        </p:nvPicPr>
        <p:blipFill rotWithShape="1">
          <a:blip r:embed="rId12">
            <a:extLst>
              <a:ext uri="{28A0092B-C50C-407E-A947-70E740481C1C}">
                <a14:useLocalDpi xmlns:a14="http://schemas.microsoft.com/office/drawing/2010/main" val="0"/>
              </a:ext>
            </a:extLst>
          </a:blip>
          <a:srcRect t="5838" r="3814" b="5488"/>
          <a:stretch/>
        </p:blipFill>
        <p:spPr>
          <a:xfrm>
            <a:off x="8784613" y="22421011"/>
            <a:ext cx="8260704" cy="6066595"/>
          </a:xfrm>
          <a:prstGeom prst="rect">
            <a:avLst/>
          </a:prstGeom>
        </p:spPr>
      </p:pic>
      <p:pic>
        <p:nvPicPr>
          <p:cNvPr id="18" name="Picture 17" descr="Graphical user interface, text, website&#10;&#10;Description automatically generated">
            <a:extLst>
              <a:ext uri="{FF2B5EF4-FFF2-40B4-BE49-F238E27FC236}">
                <a16:creationId xmlns:a16="http://schemas.microsoft.com/office/drawing/2014/main" id="{B20B2804-9D38-BBFA-574C-0A6F50CC8E0E}"/>
              </a:ext>
            </a:extLst>
          </p:cNvPr>
          <p:cNvPicPr>
            <a:picLocks noChangeAspect="1"/>
          </p:cNvPicPr>
          <p:nvPr/>
        </p:nvPicPr>
        <p:blipFill rotWithShape="1">
          <a:blip r:embed="rId13">
            <a:extLst>
              <a:ext uri="{28A0092B-C50C-407E-A947-70E740481C1C}">
                <a14:useLocalDpi xmlns:a14="http://schemas.microsoft.com/office/drawing/2010/main" val="0"/>
              </a:ext>
            </a:extLst>
          </a:blip>
          <a:srcRect t="5797" r="6643" b="7681"/>
          <a:stretch/>
        </p:blipFill>
        <p:spPr>
          <a:xfrm>
            <a:off x="17120478" y="22421011"/>
            <a:ext cx="9391964" cy="5927214"/>
          </a:xfrm>
          <a:prstGeom prst="rect">
            <a:avLst/>
          </a:prstGeom>
        </p:spPr>
      </p:pic>
      <p:pic>
        <p:nvPicPr>
          <p:cNvPr id="20" name="Picture 19" descr="Graphical user interface&#10;&#10;Description automatically generated">
            <a:extLst>
              <a:ext uri="{FF2B5EF4-FFF2-40B4-BE49-F238E27FC236}">
                <a16:creationId xmlns:a16="http://schemas.microsoft.com/office/drawing/2014/main" id="{221DCC00-15BF-B430-3428-C8E6AB5A593A}"/>
              </a:ext>
            </a:extLst>
          </p:cNvPr>
          <p:cNvPicPr>
            <a:picLocks noChangeAspect="1"/>
          </p:cNvPicPr>
          <p:nvPr/>
        </p:nvPicPr>
        <p:blipFill rotWithShape="1">
          <a:blip r:embed="rId14">
            <a:extLst>
              <a:ext uri="{28A0092B-C50C-407E-A947-70E740481C1C}">
                <a14:useLocalDpi xmlns:a14="http://schemas.microsoft.com/office/drawing/2010/main" val="0"/>
              </a:ext>
            </a:extLst>
          </a:blip>
          <a:srcRect t="5797" r="4753" b="7681"/>
          <a:stretch/>
        </p:blipFill>
        <p:spPr>
          <a:xfrm>
            <a:off x="26460705" y="22227037"/>
            <a:ext cx="6910664" cy="6066595"/>
          </a:xfrm>
          <a:prstGeom prst="rect">
            <a:avLst/>
          </a:prstGeom>
        </p:spPr>
      </p:pic>
      <p:pic>
        <p:nvPicPr>
          <p:cNvPr id="22" name="Picture 21" descr="Diagram&#10;&#10;Description automatically generated">
            <a:extLst>
              <a:ext uri="{FF2B5EF4-FFF2-40B4-BE49-F238E27FC236}">
                <a16:creationId xmlns:a16="http://schemas.microsoft.com/office/drawing/2014/main" id="{F3943775-ABB9-C174-93C8-B62207866FD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3820932" y="14450452"/>
            <a:ext cx="6910663" cy="6797743"/>
          </a:xfrm>
          <a:prstGeom prst="rect">
            <a:avLst/>
          </a:prstGeom>
        </p:spPr>
      </p:pic>
      <p:pic>
        <p:nvPicPr>
          <p:cNvPr id="24" name="Picture 23" descr="Diagram&#10;&#10;Description automatically generated">
            <a:extLst>
              <a:ext uri="{FF2B5EF4-FFF2-40B4-BE49-F238E27FC236}">
                <a16:creationId xmlns:a16="http://schemas.microsoft.com/office/drawing/2014/main" id="{274BFE31-6BA1-88CD-6DB2-D4AA90786A80}"/>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2055026" y="14604186"/>
            <a:ext cx="10464564" cy="6629447"/>
          </a:xfrm>
          <a:prstGeom prst="rect">
            <a:avLst/>
          </a:prstGeom>
        </p:spPr>
      </p:pic>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1167</TotalTime>
  <Words>497</Words>
  <Application>Microsoft Office PowerPoint</Application>
  <PresentationFormat>Custom</PresentationFormat>
  <Paragraphs>40</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Legion</dc:creator>
  <cp:lastModifiedBy>Abel Deulofeu</cp:lastModifiedBy>
  <cp:revision>14</cp:revision>
  <dcterms:modified xsi:type="dcterms:W3CDTF">2022-07-26T15:15:26Z</dcterms:modified>
</cp:coreProperties>
</file>