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6" r:id="rId2"/>
  </p:sldIdLst>
  <p:sldSz cx="43891200" cy="329184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microsoft.com/office/2016/11/relationships/changesInfo" Target="changesInfos/changesInfo1.xml" /><Relationship Id="rId3" Type="http://schemas.openxmlformats.org/officeDocument/2006/relationships/notesMaster" Target="notesMasters/notesMaster1.xml" /><Relationship Id="rId7" Type="http://schemas.openxmlformats.org/officeDocument/2006/relationships/tableStyles" Target="tableStyles.xml" /><Relationship Id="rId2" Type="http://schemas.openxmlformats.org/officeDocument/2006/relationships/slide" Target="slides/slide1.xml" /><Relationship Id="rId1" Type="http://schemas.openxmlformats.org/officeDocument/2006/relationships/slideMaster" Target="slideMasters/slideMaster1.xml" /><Relationship Id="rId6" Type="http://schemas.openxmlformats.org/officeDocument/2006/relationships/theme" Target="theme/theme1.xml" /><Relationship Id="rId5" Type="http://schemas.openxmlformats.org/officeDocument/2006/relationships/viewProps" Target="viewProps.xml" /><Relationship Id="rId4" Type="http://schemas.openxmlformats.org/officeDocument/2006/relationships/presProps" Target="presProps.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ladimir Chavez" userId="eaf4f0b9d3a0853d" providerId="Windows Live" clId="Web-{514B3081-0AB0-45A1-9052-BF36D07B6212}"/>
    <pc:docChg chg="modSld">
      <pc:chgData name="Vladimir Chavez" userId="eaf4f0b9d3a0853d" providerId="Windows Live" clId="Web-{514B3081-0AB0-45A1-9052-BF36D07B6212}" dt="2022-07-19T16:32:50.423" v="16" actId="20577"/>
      <pc:docMkLst>
        <pc:docMk/>
      </pc:docMkLst>
      <pc:sldChg chg="modSp">
        <pc:chgData name="Vladimir Chavez" userId="eaf4f0b9d3a0853d" providerId="Windows Live" clId="Web-{514B3081-0AB0-45A1-9052-BF36D07B6212}" dt="2022-07-19T16:32:50.423" v="16" actId="20577"/>
        <pc:sldMkLst>
          <pc:docMk/>
          <pc:sldMk cId="0" sldId="256"/>
        </pc:sldMkLst>
        <pc:spChg chg="mod">
          <ac:chgData name="Vladimir Chavez" userId="eaf4f0b9d3a0853d" providerId="Windows Live" clId="Web-{514B3081-0AB0-45A1-9052-BF36D07B6212}" dt="2022-07-19T16:32:50.423" v="16" actId="20577"/>
          <ac:spMkLst>
            <pc:docMk/>
            <pc:sldMk cId="0" sldId="256"/>
            <ac:spMk id="109" creationId="{00000000-0000-0000-0000-000000000000}"/>
          </ac:spMkLst>
        </pc:spChg>
      </pc:sldChg>
    </pc:docChg>
  </pc:docChgLst>
  <pc:docChgLst>
    <pc:chgData name="Vladimir Chavez" userId="eaf4f0b9d3a0853d" providerId="Windows Live" clId="Web-{92D92079-5D0D-4EAA-A613-EA84B9BFBB26}"/>
    <pc:docChg chg="modSld">
      <pc:chgData name="Vladimir Chavez" userId="eaf4f0b9d3a0853d" providerId="Windows Live" clId="Web-{92D92079-5D0D-4EAA-A613-EA84B9BFBB26}" dt="2022-07-22T01:23:08.235" v="488" actId="20577"/>
      <pc:docMkLst>
        <pc:docMk/>
      </pc:docMkLst>
      <pc:sldChg chg="addSp delSp modSp">
        <pc:chgData name="Vladimir Chavez" userId="eaf4f0b9d3a0853d" providerId="Windows Live" clId="Web-{92D92079-5D0D-4EAA-A613-EA84B9BFBB26}" dt="2022-07-22T01:23:08.235" v="488" actId="20577"/>
        <pc:sldMkLst>
          <pc:docMk/>
          <pc:sldMk cId="0" sldId="256"/>
        </pc:sldMkLst>
        <pc:spChg chg="mod">
          <ac:chgData name="Vladimir Chavez" userId="eaf4f0b9d3a0853d" providerId="Windows Live" clId="Web-{92D92079-5D0D-4EAA-A613-EA84B9BFBB26}" dt="2022-07-22T01:04:02.138" v="67" actId="14100"/>
          <ac:spMkLst>
            <pc:docMk/>
            <pc:sldMk cId="0" sldId="256"/>
            <ac:spMk id="129" creationId="{00000000-0000-0000-0000-000000000000}"/>
          </ac:spMkLst>
        </pc:spChg>
        <pc:spChg chg="mod">
          <ac:chgData name="Vladimir Chavez" userId="eaf4f0b9d3a0853d" providerId="Windows Live" clId="Web-{92D92079-5D0D-4EAA-A613-EA84B9BFBB26}" dt="2022-07-22T01:23:08.235" v="488" actId="20577"/>
          <ac:spMkLst>
            <pc:docMk/>
            <pc:sldMk cId="0" sldId="256"/>
            <ac:spMk id="130" creationId="{00000000-0000-0000-0000-000000000000}"/>
          </ac:spMkLst>
        </pc:spChg>
        <pc:spChg chg="mod">
          <ac:chgData name="Vladimir Chavez" userId="eaf4f0b9d3a0853d" providerId="Windows Live" clId="Web-{92D92079-5D0D-4EAA-A613-EA84B9BFBB26}" dt="2022-07-22T01:03:15.448" v="58" actId="14100"/>
          <ac:spMkLst>
            <pc:docMk/>
            <pc:sldMk cId="0" sldId="256"/>
            <ac:spMk id="134" creationId="{00000000-0000-0000-0000-000000000000}"/>
          </ac:spMkLst>
        </pc:spChg>
        <pc:spChg chg="mod">
          <ac:chgData name="Vladimir Chavez" userId="eaf4f0b9d3a0853d" providerId="Windows Live" clId="Web-{92D92079-5D0D-4EAA-A613-EA84B9BFBB26}" dt="2022-07-22T01:23:05.219" v="486" actId="20577"/>
          <ac:spMkLst>
            <pc:docMk/>
            <pc:sldMk cId="0" sldId="256"/>
            <ac:spMk id="136" creationId="{00000000-0000-0000-0000-000000000000}"/>
          </ac:spMkLst>
        </pc:spChg>
        <pc:grpChg chg="add mod">
          <ac:chgData name="Vladimir Chavez" userId="eaf4f0b9d3a0853d" providerId="Windows Live" clId="Web-{92D92079-5D0D-4EAA-A613-EA84B9BFBB26}" dt="2022-07-22T01:03:10.198" v="57" actId="1076"/>
          <ac:grpSpMkLst>
            <pc:docMk/>
            <pc:sldMk cId="0" sldId="256"/>
            <ac:grpSpMk id="9" creationId="{69B5A08D-A7BB-D06B-482A-06839F6BFD9F}"/>
          </ac:grpSpMkLst>
        </pc:grpChg>
        <pc:picChg chg="del mod">
          <ac:chgData name="Vladimir Chavez" userId="eaf4f0b9d3a0853d" providerId="Windows Live" clId="Web-{92D92079-5D0D-4EAA-A613-EA84B9BFBB26}" dt="2022-07-22T00:44:01.383" v="2"/>
          <ac:picMkLst>
            <pc:docMk/>
            <pc:sldMk cId="0" sldId="256"/>
            <ac:picMk id="2" creationId="{178C9B84-8968-8C4C-D516-48C630D87CE9}"/>
          </ac:picMkLst>
        </pc:picChg>
        <pc:picChg chg="add del mod">
          <ac:chgData name="Vladimir Chavez" userId="eaf4f0b9d3a0853d" providerId="Windows Live" clId="Web-{92D92079-5D0D-4EAA-A613-EA84B9BFBB26}" dt="2022-07-22T00:45:02.777" v="8"/>
          <ac:picMkLst>
            <pc:docMk/>
            <pc:sldMk cId="0" sldId="256"/>
            <ac:picMk id="3" creationId="{ED05654A-9920-D7D7-8DFC-47F4636200D3}"/>
          </ac:picMkLst>
        </pc:picChg>
        <pc:picChg chg="add mod">
          <ac:chgData name="Vladimir Chavez" userId="eaf4f0b9d3a0853d" providerId="Windows Live" clId="Web-{92D92079-5D0D-4EAA-A613-EA84B9BFBB26}" dt="2022-07-22T00:45:15.387" v="11" actId="14100"/>
          <ac:picMkLst>
            <pc:docMk/>
            <pc:sldMk cId="0" sldId="256"/>
            <ac:picMk id="4" creationId="{FA371F26-89FA-0776-3777-76B993A3CBF2}"/>
          </ac:picMkLst>
        </pc:picChg>
        <pc:picChg chg="add del mod">
          <ac:chgData name="Vladimir Chavez" userId="eaf4f0b9d3a0853d" providerId="Windows Live" clId="Web-{92D92079-5D0D-4EAA-A613-EA84B9BFBB26}" dt="2022-07-22T00:46:47.502" v="16"/>
          <ac:picMkLst>
            <pc:docMk/>
            <pc:sldMk cId="0" sldId="256"/>
            <ac:picMk id="5" creationId="{C118B54D-AEDD-182C-6C17-B4E96E15E884}"/>
          </ac:picMkLst>
        </pc:picChg>
        <pc:picChg chg="add mod">
          <ac:chgData name="Vladimir Chavez" userId="eaf4f0b9d3a0853d" providerId="Windows Live" clId="Web-{92D92079-5D0D-4EAA-A613-EA84B9BFBB26}" dt="2022-07-22T00:57:56.101" v="25" actId="14100"/>
          <ac:picMkLst>
            <pc:docMk/>
            <pc:sldMk cId="0" sldId="256"/>
            <ac:picMk id="6" creationId="{9F0377A9-95FB-42F7-DB15-BC091226C669}"/>
          </ac:picMkLst>
        </pc:picChg>
        <pc:picChg chg="add mod">
          <ac:chgData name="Vladimir Chavez" userId="eaf4f0b9d3a0853d" providerId="Windows Live" clId="Web-{92D92079-5D0D-4EAA-A613-EA84B9BFBB26}" dt="2022-07-22T00:57:58.180" v="26" actId="1076"/>
          <ac:picMkLst>
            <pc:docMk/>
            <pc:sldMk cId="0" sldId="256"/>
            <ac:picMk id="7" creationId="{AFA3DA26-F802-CF5E-36DA-189A6D193385}"/>
          </ac:picMkLst>
        </pc:picChg>
        <pc:picChg chg="add mod">
          <ac:chgData name="Vladimir Chavez" userId="eaf4f0b9d3a0853d" providerId="Windows Live" clId="Web-{92D92079-5D0D-4EAA-A613-EA84B9BFBB26}" dt="2022-07-22T01:02:37.743" v="53" actId="1076"/>
          <ac:picMkLst>
            <pc:docMk/>
            <pc:sldMk cId="0" sldId="256"/>
            <ac:picMk id="8" creationId="{DFDA5BA6-AA19-0B31-3B54-D26FC3DDAE26}"/>
          </ac:picMkLst>
        </pc:picChg>
        <pc:picChg chg="add del mod">
          <ac:chgData name="Vladimir Chavez" userId="eaf4f0b9d3a0853d" providerId="Windows Live" clId="Web-{92D92079-5D0D-4EAA-A613-EA84B9BFBB26}" dt="2022-07-22T01:03:46.137" v="63"/>
          <ac:picMkLst>
            <pc:docMk/>
            <pc:sldMk cId="0" sldId="256"/>
            <ac:picMk id="10" creationId="{2C1CC518-8BDD-4ECE-65E7-D9048C2F034B}"/>
          </ac:picMkLst>
        </pc:picChg>
        <pc:picChg chg="mod">
          <ac:chgData name="Vladimir Chavez" userId="eaf4f0b9d3a0853d" providerId="Windows Live" clId="Web-{92D92079-5D0D-4EAA-A613-EA84B9BFBB26}" dt="2022-07-22T01:02:22.789" v="49" actId="1076"/>
          <ac:picMkLst>
            <pc:docMk/>
            <pc:sldMk cId="0" sldId="256"/>
            <ac:picMk id="119" creationId="{00000000-0000-0000-0000-000000000000}"/>
          </ac:picMkLst>
        </pc:picChg>
        <pc:picChg chg="mod">
          <ac:chgData name="Vladimir Chavez" userId="eaf4f0b9d3a0853d" providerId="Windows Live" clId="Web-{92D92079-5D0D-4EAA-A613-EA84B9BFBB26}" dt="2022-07-22T01:02:31.789" v="51" actId="1076"/>
          <ac:picMkLst>
            <pc:docMk/>
            <pc:sldMk cId="0" sldId="256"/>
            <ac:picMk id="120" creationId="{00000000-0000-0000-0000-000000000000}"/>
          </ac:picMkLst>
        </pc:picChg>
        <pc:picChg chg="mod">
          <ac:chgData name="Vladimir Chavez" userId="eaf4f0b9d3a0853d" providerId="Windows Live" clId="Web-{92D92079-5D0D-4EAA-A613-EA84B9BFBB26}" dt="2022-07-22T01:02:42.602" v="54" actId="1076"/>
          <ac:picMkLst>
            <pc:docMk/>
            <pc:sldMk cId="0" sldId="256"/>
            <ac:picMk id="121" creationId="{00000000-0000-0000-0000-000000000000}"/>
          </ac:picMkLst>
        </pc:picChg>
        <pc:picChg chg="mod">
          <ac:chgData name="Vladimir Chavez" userId="eaf4f0b9d3a0853d" providerId="Windows Live" clId="Web-{92D92079-5D0D-4EAA-A613-EA84B9BFBB26}" dt="2022-07-22T01:02:20.273" v="48" actId="1076"/>
          <ac:picMkLst>
            <pc:docMk/>
            <pc:sldMk cId="0" sldId="256"/>
            <ac:picMk id="122" creationId="{00000000-0000-0000-0000-000000000000}"/>
          </ac:picMkLst>
        </pc:picChg>
        <pc:picChg chg="mod">
          <ac:chgData name="Vladimir Chavez" userId="eaf4f0b9d3a0853d" providerId="Windows Live" clId="Web-{92D92079-5D0D-4EAA-A613-EA84B9BFBB26}" dt="2022-07-22T01:02:35.805" v="52" actId="1076"/>
          <ac:picMkLst>
            <pc:docMk/>
            <pc:sldMk cId="0" sldId="256"/>
            <ac:picMk id="123" creationId="{00000000-0000-0000-0000-000000000000}"/>
          </ac:picMkLst>
        </pc:picChg>
        <pc:picChg chg="mod">
          <ac:chgData name="Vladimir Chavez" userId="eaf4f0b9d3a0853d" providerId="Windows Live" clId="Web-{92D92079-5D0D-4EAA-A613-EA84B9BFBB26}" dt="2022-07-22T01:01:58.599" v="46" actId="688"/>
          <ac:picMkLst>
            <pc:docMk/>
            <pc:sldMk cId="0" sldId="256"/>
            <ac:picMk id="124" creationId="{00000000-0000-0000-0000-000000000000}"/>
          </ac:picMkLst>
        </pc:picChg>
        <pc:picChg chg="mod">
          <ac:chgData name="Vladimir Chavez" userId="eaf4f0b9d3a0853d" providerId="Windows Live" clId="Web-{92D92079-5D0D-4EAA-A613-EA84B9BFBB26}" dt="2022-07-22T01:02:28.539" v="50" actId="1076"/>
          <ac:picMkLst>
            <pc:docMk/>
            <pc:sldMk cId="0" sldId="256"/>
            <ac:picMk id="125" creationId="{00000000-0000-0000-0000-000000000000}"/>
          </ac:picMkLst>
        </pc:picChg>
        <pc:picChg chg="add del mod">
          <ac:chgData name="Vladimir Chavez" userId="eaf4f0b9d3a0853d" providerId="Windows Live" clId="Web-{92D92079-5D0D-4EAA-A613-EA84B9BFBB26}" dt="2022-07-22T01:03:54.075" v="65" actId="1076"/>
          <ac:picMkLst>
            <pc:docMk/>
            <pc:sldMk cId="0" sldId="256"/>
            <ac:picMk id="128" creationId="{00000000-0000-0000-0000-000000000000}"/>
          </ac:picMkLst>
        </pc:picChg>
      </pc:sldChg>
    </pc:docChg>
  </pc:docChgLst>
  <pc:docChgLst>
    <pc:chgData name="Vladimir Chavez" userId="eaf4f0b9d3a0853d" providerId="Windows Live" clId="Web-{CDF7AF6B-4ABE-403C-BC2A-36A513E37991}"/>
    <pc:docChg chg="modSld">
      <pc:chgData name="Vladimir Chavez" userId="eaf4f0b9d3a0853d" providerId="Windows Live" clId="Web-{CDF7AF6B-4ABE-403C-BC2A-36A513E37991}" dt="2022-07-19T16:49:08.101" v="118" actId="14100"/>
      <pc:docMkLst>
        <pc:docMk/>
      </pc:docMkLst>
      <pc:sldChg chg="modSp">
        <pc:chgData name="Vladimir Chavez" userId="eaf4f0b9d3a0853d" providerId="Windows Live" clId="Web-{CDF7AF6B-4ABE-403C-BC2A-36A513E37991}" dt="2022-07-19T16:49:08.101" v="118" actId="14100"/>
        <pc:sldMkLst>
          <pc:docMk/>
          <pc:sldMk cId="0" sldId="256"/>
        </pc:sldMkLst>
        <pc:spChg chg="mod">
          <ac:chgData name="Vladimir Chavez" userId="eaf4f0b9d3a0853d" providerId="Windows Live" clId="Web-{CDF7AF6B-4ABE-403C-BC2A-36A513E37991}" dt="2022-07-19T16:45:08.080" v="111" actId="20577"/>
          <ac:spMkLst>
            <pc:docMk/>
            <pc:sldMk cId="0" sldId="256"/>
            <ac:spMk id="127" creationId="{00000000-0000-0000-0000-000000000000}"/>
          </ac:spMkLst>
        </pc:spChg>
        <pc:spChg chg="mod">
          <ac:chgData name="Vladimir Chavez" userId="eaf4f0b9d3a0853d" providerId="Windows Live" clId="Web-{CDF7AF6B-4ABE-403C-BC2A-36A513E37991}" dt="2022-07-19T16:42:05.357" v="7" actId="20577"/>
          <ac:spMkLst>
            <pc:docMk/>
            <pc:sldMk cId="0" sldId="256"/>
            <ac:spMk id="129" creationId="{00000000-0000-0000-0000-000000000000}"/>
          </ac:spMkLst>
        </pc:spChg>
        <pc:picChg chg="mod">
          <ac:chgData name="Vladimir Chavez" userId="eaf4f0b9d3a0853d" providerId="Windows Live" clId="Web-{CDF7AF6B-4ABE-403C-BC2A-36A513E37991}" dt="2022-07-19T16:49:08.101" v="118" actId="14100"/>
          <ac:picMkLst>
            <pc:docMk/>
            <pc:sldMk cId="0" sldId="256"/>
            <ac:picMk id="13" creationId="{21958360-0D2D-40C1-96D0-11838C738A26}"/>
          </ac:picMkLst>
        </pc:picChg>
        <pc:picChg chg="mod">
          <ac:chgData name="Vladimir Chavez" userId="eaf4f0b9d3a0853d" providerId="Windows Live" clId="Web-{CDF7AF6B-4ABE-403C-BC2A-36A513E37991}" dt="2022-07-19T16:46:27.926" v="115" actId="1076"/>
          <ac:picMkLst>
            <pc:docMk/>
            <pc:sldMk cId="0" sldId="256"/>
            <ac:picMk id="16" creationId="{D4B811E0-5F70-41A3-B894-C5733E1301AB}"/>
          </ac:picMkLst>
        </pc:picChg>
        <pc:picChg chg="mod">
          <ac:chgData name="Vladimir Chavez" userId="eaf4f0b9d3a0853d" providerId="Windows Live" clId="Web-{CDF7AF6B-4ABE-403C-BC2A-36A513E37991}" dt="2022-07-19T16:46:21.816" v="113" actId="14100"/>
          <ac:picMkLst>
            <pc:docMk/>
            <pc:sldMk cId="0" sldId="256"/>
            <ac:picMk id="38" creationId="{8D42FCFD-31FF-4352-A460-518BC02E00CD}"/>
          </ac:picMkLst>
        </pc:picChg>
      </pc:sldChg>
    </pc:docChg>
  </pc:docChgLst>
  <pc:docChgLst>
    <pc:chgData name="Vladimir Chavez" userId="eaf4f0b9d3a0853d" providerId="Windows Live" clId="Web-{03FDB352-8192-445E-9A83-7E7B6637751F}"/>
    <pc:docChg chg="modSld">
      <pc:chgData name="Vladimir Chavez" userId="eaf4f0b9d3a0853d" providerId="Windows Live" clId="Web-{03FDB352-8192-445E-9A83-7E7B6637751F}" dt="2022-07-22T17:33:15.005" v="13" actId="14100"/>
      <pc:docMkLst>
        <pc:docMk/>
      </pc:docMkLst>
      <pc:sldChg chg="addSp delSp modSp">
        <pc:chgData name="Vladimir Chavez" userId="eaf4f0b9d3a0853d" providerId="Windows Live" clId="Web-{03FDB352-8192-445E-9A83-7E7B6637751F}" dt="2022-07-22T17:33:15.005" v="13" actId="14100"/>
        <pc:sldMkLst>
          <pc:docMk/>
          <pc:sldMk cId="0" sldId="256"/>
        </pc:sldMkLst>
        <pc:spChg chg="mod">
          <ac:chgData name="Vladimir Chavez" userId="eaf4f0b9d3a0853d" providerId="Windows Live" clId="Web-{03FDB352-8192-445E-9A83-7E7B6637751F}" dt="2022-07-22T16:45:49.031" v="0" actId="14100"/>
          <ac:spMkLst>
            <pc:docMk/>
            <pc:sldMk cId="0" sldId="256"/>
            <ac:spMk id="129" creationId="{00000000-0000-0000-0000-000000000000}"/>
          </ac:spMkLst>
        </pc:spChg>
        <pc:picChg chg="add del mod">
          <ac:chgData name="Vladimir Chavez" userId="eaf4f0b9d3a0853d" providerId="Windows Live" clId="Web-{03FDB352-8192-445E-9A83-7E7B6637751F}" dt="2022-07-22T17:31:26.611" v="4"/>
          <ac:picMkLst>
            <pc:docMk/>
            <pc:sldMk cId="0" sldId="256"/>
            <ac:picMk id="2" creationId="{EA1FA5A6-EEC3-27C5-7E8C-1DCD6A1CB969}"/>
          </ac:picMkLst>
        </pc:picChg>
        <pc:picChg chg="add mod">
          <ac:chgData name="Vladimir Chavez" userId="eaf4f0b9d3a0853d" providerId="Windows Live" clId="Web-{03FDB352-8192-445E-9A83-7E7B6637751F}" dt="2022-07-22T17:31:33.986" v="7" actId="14100"/>
          <ac:picMkLst>
            <pc:docMk/>
            <pc:sldMk cId="0" sldId="256"/>
            <ac:picMk id="3" creationId="{AF5FF38C-A362-B02A-02AA-70BBAA3CACA0}"/>
          </ac:picMkLst>
        </pc:picChg>
        <pc:picChg chg="add mod">
          <ac:chgData name="Vladimir Chavez" userId="eaf4f0b9d3a0853d" providerId="Windows Live" clId="Web-{03FDB352-8192-445E-9A83-7E7B6637751F}" dt="2022-07-22T17:32:17.456" v="10" actId="14100"/>
          <ac:picMkLst>
            <pc:docMk/>
            <pc:sldMk cId="0" sldId="256"/>
            <ac:picMk id="5" creationId="{E0AAF8B9-9FD3-B2CF-0A38-826E65A193C2}"/>
          </ac:picMkLst>
        </pc:picChg>
        <pc:picChg chg="add mod">
          <ac:chgData name="Vladimir Chavez" userId="eaf4f0b9d3a0853d" providerId="Windows Live" clId="Web-{03FDB352-8192-445E-9A83-7E7B6637751F}" dt="2022-07-22T17:33:15.005" v="13" actId="14100"/>
          <ac:picMkLst>
            <pc:docMk/>
            <pc:sldMk cId="0" sldId="256"/>
            <ac:picMk id="10" creationId="{178F7CB5-0FB7-2393-A5CE-ED411E6BA369}"/>
          </ac:picMkLst>
        </pc:picChg>
      </pc:sldChg>
    </pc:docChg>
  </pc:docChgLst>
  <pc:docChgLst>
    <pc:chgData name="Vladimir Chavez" userId="eaf4f0b9d3a0853d" providerId="Windows Live" clId="Web-{73B22424-10D1-4154-BCA8-C11F2A2C78DB}"/>
    <pc:docChg chg="modSld">
      <pc:chgData name="Vladimir Chavez" userId="eaf4f0b9d3a0853d" providerId="Windows Live" clId="Web-{73B22424-10D1-4154-BCA8-C11F2A2C78DB}" dt="2022-07-21T03:31:45.255" v="619" actId="20577"/>
      <pc:docMkLst>
        <pc:docMk/>
      </pc:docMkLst>
      <pc:sldChg chg="addSp delSp modSp">
        <pc:chgData name="Vladimir Chavez" userId="eaf4f0b9d3a0853d" providerId="Windows Live" clId="Web-{73B22424-10D1-4154-BCA8-C11F2A2C78DB}" dt="2022-07-21T03:31:45.255" v="619" actId="20577"/>
        <pc:sldMkLst>
          <pc:docMk/>
          <pc:sldMk cId="0" sldId="256"/>
        </pc:sldMkLst>
        <pc:spChg chg="mod">
          <ac:chgData name="Vladimir Chavez" userId="eaf4f0b9d3a0853d" providerId="Windows Live" clId="Web-{73B22424-10D1-4154-BCA8-C11F2A2C78DB}" dt="2022-07-21T02:46:39.366" v="236" actId="1076"/>
          <ac:spMkLst>
            <pc:docMk/>
            <pc:sldMk cId="0" sldId="256"/>
            <ac:spMk id="110" creationId="{00000000-0000-0000-0000-000000000000}"/>
          </ac:spMkLst>
        </pc:spChg>
        <pc:spChg chg="mod">
          <ac:chgData name="Vladimir Chavez" userId="eaf4f0b9d3a0853d" providerId="Windows Live" clId="Web-{73B22424-10D1-4154-BCA8-C11F2A2C78DB}" dt="2022-07-21T02:47:57.024" v="252" actId="1076"/>
          <ac:spMkLst>
            <pc:docMk/>
            <pc:sldMk cId="0" sldId="256"/>
            <ac:spMk id="113" creationId="{00000000-0000-0000-0000-000000000000}"/>
          </ac:spMkLst>
        </pc:spChg>
        <pc:spChg chg="mod">
          <ac:chgData name="Vladimir Chavez" userId="eaf4f0b9d3a0853d" providerId="Windows Live" clId="Web-{73B22424-10D1-4154-BCA8-C11F2A2C78DB}" dt="2022-07-21T02:48:14.274" v="256" actId="1076"/>
          <ac:spMkLst>
            <pc:docMk/>
            <pc:sldMk cId="0" sldId="256"/>
            <ac:spMk id="116" creationId="{00000000-0000-0000-0000-000000000000}"/>
          </ac:spMkLst>
        </pc:spChg>
        <pc:spChg chg="mod">
          <ac:chgData name="Vladimir Chavez" userId="eaf4f0b9d3a0853d" providerId="Windows Live" clId="Web-{73B22424-10D1-4154-BCA8-C11F2A2C78DB}" dt="2022-07-21T03:13:26.353" v="329" actId="14100"/>
          <ac:spMkLst>
            <pc:docMk/>
            <pc:sldMk cId="0" sldId="256"/>
            <ac:spMk id="127" creationId="{00000000-0000-0000-0000-000000000000}"/>
          </ac:spMkLst>
        </pc:spChg>
        <pc:spChg chg="mod">
          <ac:chgData name="Vladimir Chavez" userId="eaf4f0b9d3a0853d" providerId="Windows Live" clId="Web-{73B22424-10D1-4154-BCA8-C11F2A2C78DB}" dt="2022-07-21T03:31:45.255" v="619" actId="20577"/>
          <ac:spMkLst>
            <pc:docMk/>
            <pc:sldMk cId="0" sldId="256"/>
            <ac:spMk id="129" creationId="{00000000-0000-0000-0000-000000000000}"/>
          </ac:spMkLst>
        </pc:spChg>
        <pc:spChg chg="mod">
          <ac:chgData name="Vladimir Chavez" userId="eaf4f0b9d3a0853d" providerId="Windows Live" clId="Web-{73B22424-10D1-4154-BCA8-C11F2A2C78DB}" dt="2022-07-21T02:48:19.852" v="257" actId="1076"/>
          <ac:spMkLst>
            <pc:docMk/>
            <pc:sldMk cId="0" sldId="256"/>
            <ac:spMk id="133" creationId="{00000000-0000-0000-0000-000000000000}"/>
          </ac:spMkLst>
        </pc:spChg>
        <pc:picChg chg="add mod">
          <ac:chgData name="Vladimir Chavez" userId="eaf4f0b9d3a0853d" providerId="Windows Live" clId="Web-{73B22424-10D1-4154-BCA8-C11F2A2C78DB}" dt="2022-07-21T02:48:04.258" v="255" actId="1076"/>
          <ac:picMkLst>
            <pc:docMk/>
            <pc:sldMk cId="0" sldId="256"/>
            <ac:picMk id="2" creationId="{178C9B84-8968-8C4C-D516-48C630D87CE9}"/>
          </ac:picMkLst>
        </pc:picChg>
        <pc:picChg chg="del mod">
          <ac:chgData name="Vladimir Chavez" userId="eaf4f0b9d3a0853d" providerId="Windows Live" clId="Web-{73B22424-10D1-4154-BCA8-C11F2A2C78DB}" dt="2022-07-21T02:35:16.227" v="21"/>
          <ac:picMkLst>
            <pc:docMk/>
            <pc:sldMk cId="0" sldId="256"/>
            <ac:picMk id="4" creationId="{392F798C-AC21-49F2-B53F-59155C3798A9}"/>
          </ac:picMkLst>
        </pc:picChg>
        <pc:picChg chg="del mod">
          <ac:chgData name="Vladimir Chavez" userId="eaf4f0b9d3a0853d" providerId="Windows Live" clId="Web-{73B22424-10D1-4154-BCA8-C11F2A2C78DB}" dt="2022-07-21T02:35:13.867" v="20"/>
          <ac:picMkLst>
            <pc:docMk/>
            <pc:sldMk cId="0" sldId="256"/>
            <ac:picMk id="7" creationId="{DBE4B7CC-1F1A-4C8B-A06D-A39800820F2F}"/>
          </ac:picMkLst>
        </pc:picChg>
        <pc:picChg chg="del">
          <ac:chgData name="Vladimir Chavez" userId="eaf4f0b9d3a0853d" providerId="Windows Live" clId="Web-{73B22424-10D1-4154-BCA8-C11F2A2C78DB}" dt="2022-07-21T02:35:19.321" v="22"/>
          <ac:picMkLst>
            <pc:docMk/>
            <pc:sldMk cId="0" sldId="256"/>
            <ac:picMk id="10" creationId="{D72D4806-F1F0-42FB-899D-C6AAB4E5059E}"/>
          </ac:picMkLst>
        </pc:picChg>
        <pc:picChg chg="del mod">
          <ac:chgData name="Vladimir Chavez" userId="eaf4f0b9d3a0853d" providerId="Windows Live" clId="Web-{73B22424-10D1-4154-BCA8-C11F2A2C78DB}" dt="2022-07-21T02:35:56.853" v="27"/>
          <ac:picMkLst>
            <pc:docMk/>
            <pc:sldMk cId="0" sldId="256"/>
            <ac:picMk id="13" creationId="{21958360-0D2D-40C1-96D0-11838C738A26}"/>
          </ac:picMkLst>
        </pc:picChg>
        <pc:picChg chg="del mod">
          <ac:chgData name="Vladimir Chavez" userId="eaf4f0b9d3a0853d" providerId="Windows Live" clId="Web-{73B22424-10D1-4154-BCA8-C11F2A2C78DB}" dt="2022-07-21T02:35:39.212" v="25"/>
          <ac:picMkLst>
            <pc:docMk/>
            <pc:sldMk cId="0" sldId="256"/>
            <ac:picMk id="16" creationId="{D4B811E0-5F70-41A3-B894-C5733E1301AB}"/>
          </ac:picMkLst>
        </pc:picChg>
        <pc:picChg chg="del mod">
          <ac:chgData name="Vladimir Chavez" userId="eaf4f0b9d3a0853d" providerId="Windows Live" clId="Web-{73B22424-10D1-4154-BCA8-C11F2A2C78DB}" dt="2022-07-21T02:34:38.445" v="15"/>
          <ac:picMkLst>
            <pc:docMk/>
            <pc:sldMk cId="0" sldId="256"/>
            <ac:picMk id="38" creationId="{8D42FCFD-31FF-4352-A460-518BC02E00CD}"/>
          </ac:picMkLst>
        </pc:picChg>
        <pc:picChg chg="mod">
          <ac:chgData name="Vladimir Chavez" userId="eaf4f0b9d3a0853d" providerId="Windows Live" clId="Web-{73B22424-10D1-4154-BCA8-C11F2A2C78DB}" dt="2022-07-21T03:13:23.385" v="328" actId="1076"/>
          <ac:picMkLst>
            <pc:docMk/>
            <pc:sldMk cId="0" sldId="256"/>
            <ac:picMk id="128" creationId="{00000000-0000-0000-0000-000000000000}"/>
          </ac:picMkLst>
        </pc:picChg>
      </pc:sldChg>
    </pc:docChg>
  </pc:docChgLst>
  <pc:docChgLst>
    <pc:chgData name="Vladimir Chavez" userId="eaf4f0b9d3a0853d" providerId="LiveId" clId="{653C3C5A-6123-0840-8950-1A20DDE4B03D}"/>
    <pc:docChg chg="undo custSel modSld">
      <pc:chgData name="Vladimir Chavez" userId="eaf4f0b9d3a0853d" providerId="LiveId" clId="{653C3C5A-6123-0840-8950-1A20DDE4B03D}" dt="2022-07-25T21:04:14.245" v="9" actId="1076"/>
      <pc:docMkLst>
        <pc:docMk/>
      </pc:docMkLst>
      <pc:sldChg chg="modSp">
        <pc:chgData name="Vladimir Chavez" userId="eaf4f0b9d3a0853d" providerId="LiveId" clId="{653C3C5A-6123-0840-8950-1A20DDE4B03D}" dt="2022-07-25T21:04:14.245" v="9" actId="1076"/>
        <pc:sldMkLst>
          <pc:docMk/>
          <pc:sldMk cId="0" sldId="256"/>
        </pc:sldMkLst>
        <pc:spChg chg="mod">
          <ac:chgData name="Vladimir Chavez" userId="eaf4f0b9d3a0853d" providerId="LiveId" clId="{653C3C5A-6123-0840-8950-1A20DDE4B03D}" dt="2022-07-25T21:02:14.402" v="1" actId="1076"/>
          <ac:spMkLst>
            <pc:docMk/>
            <pc:sldMk cId="0" sldId="256"/>
            <ac:spMk id="135" creationId="{00000000-0000-0000-0000-000000000000}"/>
          </ac:spMkLst>
        </pc:spChg>
        <pc:spChg chg="mod">
          <ac:chgData name="Vladimir Chavez" userId="eaf4f0b9d3a0853d" providerId="LiveId" clId="{653C3C5A-6123-0840-8950-1A20DDE4B03D}" dt="2022-07-25T21:03:17.630" v="2" actId="20577"/>
          <ac:spMkLst>
            <pc:docMk/>
            <pc:sldMk cId="0" sldId="256"/>
            <ac:spMk id="136" creationId="{00000000-0000-0000-0000-000000000000}"/>
          </ac:spMkLst>
        </pc:spChg>
        <pc:picChg chg="mod">
          <ac:chgData name="Vladimir Chavez" userId="eaf4f0b9d3a0853d" providerId="LiveId" clId="{653C3C5A-6123-0840-8950-1A20DDE4B03D}" dt="2022-07-25T21:04:02.968" v="7" actId="1076"/>
          <ac:picMkLst>
            <pc:docMk/>
            <pc:sldMk cId="0" sldId="256"/>
            <ac:picMk id="3" creationId="{AF5FF38C-A362-B02A-02AA-70BBAA3CACA0}"/>
          </ac:picMkLst>
        </pc:picChg>
        <pc:picChg chg="mod">
          <ac:chgData name="Vladimir Chavez" userId="eaf4f0b9d3a0853d" providerId="LiveId" clId="{653C3C5A-6123-0840-8950-1A20DDE4B03D}" dt="2022-07-25T21:03:58.277" v="6" actId="1076"/>
          <ac:picMkLst>
            <pc:docMk/>
            <pc:sldMk cId="0" sldId="256"/>
            <ac:picMk id="5" creationId="{E0AAF8B9-9FD3-B2CF-0A38-826E65A193C2}"/>
          </ac:picMkLst>
        </pc:picChg>
        <pc:picChg chg="mod">
          <ac:chgData name="Vladimir Chavez" userId="eaf4f0b9d3a0853d" providerId="LiveId" clId="{653C3C5A-6123-0840-8950-1A20DDE4B03D}" dt="2022-07-25T21:04:14.245" v="9" actId="1076"/>
          <ac:picMkLst>
            <pc:docMk/>
            <pc:sldMk cId="0" sldId="256"/>
            <ac:picMk id="10" creationId="{178F7CB5-0FB7-2393-A5CE-ED411E6BA369}"/>
          </ac:picMkLst>
        </pc:picChg>
      </pc:sldChg>
    </pc:docChg>
  </pc:docChgLst>
  <pc:docChgLst>
    <pc:chgData name="Guest User" userId="d266ab6a70e9f35b" providerId="Windows Live" clId="Web-{A7417540-BE3B-4B41-AC03-AEB105445DE1}"/>
    <pc:docChg chg="modSld">
      <pc:chgData name="Guest User" userId="d266ab6a70e9f35b" providerId="Windows Live" clId="Web-{A7417540-BE3B-4B41-AC03-AEB105445DE1}" dt="2022-07-22T15:56:10.072" v="1" actId="14100"/>
      <pc:docMkLst>
        <pc:docMk/>
      </pc:docMkLst>
      <pc:sldChg chg="modSp">
        <pc:chgData name="Guest User" userId="d266ab6a70e9f35b" providerId="Windows Live" clId="Web-{A7417540-BE3B-4B41-AC03-AEB105445DE1}" dt="2022-07-22T15:56:10.072" v="1" actId="14100"/>
        <pc:sldMkLst>
          <pc:docMk/>
          <pc:sldMk cId="0" sldId="256"/>
        </pc:sldMkLst>
        <pc:picChg chg="mod">
          <ac:chgData name="Guest User" userId="d266ab6a70e9f35b" providerId="Windows Live" clId="Web-{A7417540-BE3B-4B41-AC03-AEB105445DE1}" dt="2022-07-22T15:56:10.072" v="1" actId="14100"/>
          <ac:picMkLst>
            <pc:docMk/>
            <pc:sldMk cId="0" sldId="256"/>
            <ac:picMk id="4" creationId="{FA371F26-89FA-0776-3777-76B993A3CBF2}"/>
          </ac:picMkLst>
        </pc:picChg>
      </pc:sldChg>
    </pc:docChg>
  </pc:docChgLst>
  <pc:docChgLst>
    <pc:chgData name="Guest User" userId="d266ab6a70e9f35b" providerId="Windows Live" clId="Web-{7874621D-71FC-48FF-84CA-D978CAB2BFA0}"/>
    <pc:docChg chg="modSld">
      <pc:chgData name="Guest User" userId="d266ab6a70e9f35b" providerId="Windows Live" clId="Web-{7874621D-71FC-48FF-84CA-D978CAB2BFA0}" dt="2022-07-19T16:28:09.895" v="275" actId="20577"/>
      <pc:docMkLst>
        <pc:docMk/>
      </pc:docMkLst>
      <pc:sldChg chg="modSp">
        <pc:chgData name="Guest User" userId="d266ab6a70e9f35b" providerId="Windows Live" clId="Web-{7874621D-71FC-48FF-84CA-D978CAB2BFA0}" dt="2022-07-19T16:28:09.895" v="275" actId="20577"/>
        <pc:sldMkLst>
          <pc:docMk/>
          <pc:sldMk cId="0" sldId="256"/>
        </pc:sldMkLst>
        <pc:spChg chg="mod">
          <ac:chgData name="Guest User" userId="d266ab6a70e9f35b" providerId="Windows Live" clId="Web-{7874621D-71FC-48FF-84CA-D978CAB2BFA0}" dt="2022-07-19T16:16:29.557" v="39" actId="20577"/>
          <ac:spMkLst>
            <pc:docMk/>
            <pc:sldMk cId="0" sldId="256"/>
            <ac:spMk id="109" creationId="{00000000-0000-0000-0000-000000000000}"/>
          </ac:spMkLst>
        </pc:spChg>
        <pc:spChg chg="mod">
          <ac:chgData name="Guest User" userId="d266ab6a70e9f35b" providerId="Windows Live" clId="Web-{7874621D-71FC-48FF-84CA-D978CAB2BFA0}" dt="2022-07-19T16:28:09.895" v="275" actId="20577"/>
          <ac:spMkLst>
            <pc:docMk/>
            <pc:sldMk cId="0" sldId="256"/>
            <ac:spMk id="127" creationId="{00000000-0000-0000-0000-000000000000}"/>
          </ac:spMkLst>
        </pc:spChg>
        <pc:spChg chg="mod">
          <ac:chgData name="Guest User" userId="d266ab6a70e9f35b" providerId="Windows Live" clId="Web-{7874621D-71FC-48FF-84CA-D978CAB2BFA0}" dt="2022-07-19T16:15:49.259" v="3" actId="20577"/>
          <ac:spMkLst>
            <pc:docMk/>
            <pc:sldMk cId="0" sldId="256"/>
            <ac:spMk id="134" creationId="{00000000-0000-0000-0000-000000000000}"/>
          </ac:spMkLst>
        </pc:spChg>
      </pc:sldChg>
    </pc:docChg>
  </pc:docChgLst>
  <pc:docChgLst>
    <pc:chgData name="Vladimir Chavez" userId="eaf4f0b9d3a0853d" providerId="Windows Live" clId="Web-{28B99688-8EDB-4C47-A3AD-7303E92EC385}"/>
    <pc:docChg chg="modSld">
      <pc:chgData name="Vladimir Chavez" userId="eaf4f0b9d3a0853d" providerId="Windows Live" clId="Web-{28B99688-8EDB-4C47-A3AD-7303E92EC385}" dt="2022-07-20T01:29:22.784" v="0" actId="1076"/>
      <pc:docMkLst>
        <pc:docMk/>
      </pc:docMkLst>
      <pc:sldChg chg="modSp">
        <pc:chgData name="Vladimir Chavez" userId="eaf4f0b9d3a0853d" providerId="Windows Live" clId="Web-{28B99688-8EDB-4C47-A3AD-7303E92EC385}" dt="2022-07-20T01:29:22.784" v="0" actId="1076"/>
        <pc:sldMkLst>
          <pc:docMk/>
          <pc:sldMk cId="0" sldId="256"/>
        </pc:sldMkLst>
        <pc:picChg chg="mod">
          <ac:chgData name="Vladimir Chavez" userId="eaf4f0b9d3a0853d" providerId="Windows Live" clId="Web-{28B99688-8EDB-4C47-A3AD-7303E92EC385}" dt="2022-07-20T01:29:22.784" v="0" actId="1076"/>
          <ac:picMkLst>
            <pc:docMk/>
            <pc:sldMk cId="0" sldId="256"/>
            <ac:picMk id="13" creationId="{21958360-0D2D-40C1-96D0-11838C738A26}"/>
          </ac:picMkLst>
        </pc:picChg>
      </pc:sldChg>
    </pc:docChg>
  </pc:docChgLst>
  <pc:docChgLst>
    <pc:chgData name="Guest User" userId="d266ab6a70e9f35b" providerId="Windows Live" clId="Web-{EC2BA9DB-E508-4841-9B91-9F601E75D27E}"/>
    <pc:docChg chg="modSld">
      <pc:chgData name="Guest User" userId="d266ab6a70e9f35b" providerId="Windows Live" clId="Web-{EC2BA9DB-E508-4841-9B91-9F601E75D27E}" dt="2022-07-21T16:37:00.335" v="3" actId="14100"/>
      <pc:docMkLst>
        <pc:docMk/>
      </pc:docMkLst>
      <pc:sldChg chg="modSp">
        <pc:chgData name="Guest User" userId="d266ab6a70e9f35b" providerId="Windows Live" clId="Web-{EC2BA9DB-E508-4841-9B91-9F601E75D27E}" dt="2022-07-21T16:37:00.335" v="3" actId="14100"/>
        <pc:sldMkLst>
          <pc:docMk/>
          <pc:sldMk cId="0" sldId="256"/>
        </pc:sldMkLst>
        <pc:picChg chg="mod">
          <ac:chgData name="Guest User" userId="d266ab6a70e9f35b" providerId="Windows Live" clId="Web-{EC2BA9DB-E508-4841-9B91-9F601E75D27E}" dt="2022-07-21T16:37:00.335" v="3" actId="14100"/>
          <ac:picMkLst>
            <pc:docMk/>
            <pc:sldMk cId="0" sldId="256"/>
            <ac:picMk id="2" creationId="{178C9B84-8968-8C4C-D516-48C630D87CE9}"/>
          </ac:picMkLst>
        </pc:picChg>
      </pc:sldChg>
    </pc:docChg>
  </pc:docChgLst>
  <pc:docChgLst>
    <pc:chgData name="Guest User" userId="d266ab6a70e9f35b" providerId="Windows Live" clId="Web-{E9B1DAD4-B1E6-4F49-9A01-6C258E8FC963}"/>
    <pc:docChg chg="modSld">
      <pc:chgData name="Guest User" userId="d266ab6a70e9f35b" providerId="Windows Live" clId="Web-{E9B1DAD4-B1E6-4F49-9A01-6C258E8FC963}" dt="2022-07-21T19:41:22.066" v="1" actId="14100"/>
      <pc:docMkLst>
        <pc:docMk/>
      </pc:docMkLst>
      <pc:sldChg chg="modSp">
        <pc:chgData name="Guest User" userId="d266ab6a70e9f35b" providerId="Windows Live" clId="Web-{E9B1DAD4-B1E6-4F49-9A01-6C258E8FC963}" dt="2022-07-21T19:41:22.066" v="1" actId="14100"/>
        <pc:sldMkLst>
          <pc:docMk/>
          <pc:sldMk cId="0" sldId="256"/>
        </pc:sldMkLst>
        <pc:picChg chg="mod">
          <ac:chgData name="Guest User" userId="d266ab6a70e9f35b" providerId="Windows Live" clId="Web-{E9B1DAD4-B1E6-4F49-9A01-6C258E8FC963}" dt="2022-07-21T19:41:22.066" v="1" actId="14100"/>
          <ac:picMkLst>
            <pc:docMk/>
            <pc:sldMk cId="0" sldId="256"/>
            <ac:picMk id="2" creationId="{178C9B84-8968-8C4C-D516-48C630D87CE9}"/>
          </ac:picMkLst>
        </pc:picChg>
      </pc:sldChg>
    </pc:docChg>
  </pc:docChgLst>
  <pc:docChgLst>
    <pc:chgData name="Guest User" userId="d266ab6a70e9f35b" providerId="Windows Live" clId="Web-{630FC70C-0592-492C-BA32-91B3EDAB67F3}"/>
    <pc:docChg chg="modSld">
      <pc:chgData name="Guest User" userId="d266ab6a70e9f35b" providerId="Windows Live" clId="Web-{630FC70C-0592-492C-BA32-91B3EDAB67F3}" dt="2022-07-21T19:15:00.957" v="1" actId="14100"/>
      <pc:docMkLst>
        <pc:docMk/>
      </pc:docMkLst>
      <pc:sldChg chg="modSp">
        <pc:chgData name="Guest User" userId="d266ab6a70e9f35b" providerId="Windows Live" clId="Web-{630FC70C-0592-492C-BA32-91B3EDAB67F3}" dt="2022-07-21T19:15:00.957" v="1" actId="14100"/>
        <pc:sldMkLst>
          <pc:docMk/>
          <pc:sldMk cId="0" sldId="256"/>
        </pc:sldMkLst>
        <pc:picChg chg="mod">
          <ac:chgData name="Guest User" userId="d266ab6a70e9f35b" providerId="Windows Live" clId="Web-{630FC70C-0592-492C-BA32-91B3EDAB67F3}" dt="2022-07-21T19:15:00.957" v="1" actId="14100"/>
          <ac:picMkLst>
            <pc:docMk/>
            <pc:sldMk cId="0" sldId="256"/>
            <ac:picMk id="2" creationId="{178C9B84-8968-8C4C-D516-48C630D87CE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 name="Shape 104"/>
          <p:cNvSpPr>
            <a:spLocks noGrp="1" noRot="1" noChangeAspect="1"/>
          </p:cNvSpPr>
          <p:nvPr>
            <p:ph type="sldImg"/>
          </p:nvPr>
        </p:nvSpPr>
        <p:spPr>
          <a:xfrm>
            <a:off x="1143000" y="685800"/>
            <a:ext cx="4572000" cy="3429000"/>
          </a:xfrm>
          <a:prstGeom prst="rect">
            <a:avLst/>
          </a:prstGeom>
        </p:spPr>
        <p:txBody>
          <a:bodyPr/>
          <a:lstStyle/>
          <a:p>
            <a:endParaRPr/>
          </a:p>
        </p:txBody>
      </p:sp>
      <p:sp>
        <p:nvSpPr>
          <p:cNvPr id="105" name="Shape 10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defRPr sz="1200">
        <a:latin typeface="+mj-lt"/>
        <a:ea typeface="+mj-ea"/>
        <a:cs typeface="+mj-cs"/>
        <a:sym typeface="Calibri"/>
      </a:defRPr>
    </a:lvl1pPr>
    <a:lvl2pPr indent="228600" defTabSz="457200" latinLnBrk="0">
      <a:defRPr sz="1200">
        <a:latin typeface="+mj-lt"/>
        <a:ea typeface="+mj-ea"/>
        <a:cs typeface="+mj-cs"/>
        <a:sym typeface="Calibri"/>
      </a:defRPr>
    </a:lvl2pPr>
    <a:lvl3pPr indent="457200" defTabSz="457200" latinLnBrk="0">
      <a:defRPr sz="1200">
        <a:latin typeface="+mj-lt"/>
        <a:ea typeface="+mj-ea"/>
        <a:cs typeface="+mj-cs"/>
        <a:sym typeface="Calibri"/>
      </a:defRPr>
    </a:lvl3pPr>
    <a:lvl4pPr indent="685800" defTabSz="457200" latinLnBrk="0">
      <a:defRPr sz="1200">
        <a:latin typeface="+mj-lt"/>
        <a:ea typeface="+mj-ea"/>
        <a:cs typeface="+mj-cs"/>
        <a:sym typeface="Calibri"/>
      </a:defRPr>
    </a:lvl4pPr>
    <a:lvl5pPr indent="914400" defTabSz="457200" latinLnBrk="0">
      <a:defRPr sz="1200">
        <a:latin typeface="+mj-lt"/>
        <a:ea typeface="+mj-ea"/>
        <a:cs typeface="+mj-cs"/>
        <a:sym typeface="Calibri"/>
      </a:defRPr>
    </a:lvl5pPr>
    <a:lvl6pPr indent="1143000" defTabSz="457200" latinLnBrk="0">
      <a:defRPr sz="1200">
        <a:latin typeface="+mj-lt"/>
        <a:ea typeface="+mj-ea"/>
        <a:cs typeface="+mj-cs"/>
        <a:sym typeface="Calibri"/>
      </a:defRPr>
    </a:lvl6pPr>
    <a:lvl7pPr indent="1371600" defTabSz="457200" latinLnBrk="0">
      <a:defRPr sz="1200">
        <a:latin typeface="+mj-lt"/>
        <a:ea typeface="+mj-ea"/>
        <a:cs typeface="+mj-cs"/>
        <a:sym typeface="Calibri"/>
      </a:defRPr>
    </a:lvl7pPr>
    <a:lvl8pPr indent="1600200" defTabSz="457200" latinLnBrk="0">
      <a:defRPr sz="1200">
        <a:latin typeface="+mj-lt"/>
        <a:ea typeface="+mj-ea"/>
        <a:cs typeface="+mj-cs"/>
        <a:sym typeface="Calibri"/>
      </a:defRPr>
    </a:lvl8pPr>
    <a:lvl9pPr indent="1828800" defTabSz="457200"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 /><Relationship Id="rId2" Type="http://schemas.openxmlformats.org/officeDocument/2006/relationships/image" Target="../media/image3.jpeg" /><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 /><Relationship Id="rId2" Type="http://schemas.openxmlformats.org/officeDocument/2006/relationships/image" Target="../media/image3.jpeg" /><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image" Target="../media/image1.jpeg" /><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image" Target="../media/image5.jpeg" /><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 /><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 /><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image" Target="../media/image5.jpeg" /><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6_Title and Content">
    <p:spTree>
      <p:nvGrpSpPr>
        <p:cNvPr id="1" name=""/>
        <p:cNvGrpSpPr/>
        <p:nvPr/>
      </p:nvGrpSpPr>
      <p:grpSpPr>
        <a:xfrm>
          <a:off x="0" y="0"/>
          <a:ext cx="0" cy="0"/>
          <a:chOff x="0" y="0"/>
          <a:chExt cx="0" cy="0"/>
        </a:xfrm>
      </p:grpSpPr>
      <p:sp>
        <p:nvSpPr>
          <p:cNvPr id="1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Two Content">
    <p:spTree>
      <p:nvGrpSpPr>
        <p:cNvPr id="1" name=""/>
        <p:cNvGrpSpPr/>
        <p:nvPr/>
      </p:nvGrpSpPr>
      <p:grpSpPr>
        <a:xfrm>
          <a:off x="0" y="0"/>
          <a:ext cx="0" cy="0"/>
          <a:chOff x="0" y="0"/>
          <a:chExt cx="0" cy="0"/>
        </a:xfrm>
      </p:grpSpPr>
      <p:pic>
        <p:nvPicPr>
          <p:cNvPr id="25" name="Picture 16" descr="Picture 16"/>
          <p:cNvPicPr>
            <a:picLocks noChangeAspect="1"/>
          </p:cNvPicPr>
          <p:nvPr/>
        </p:nvPicPr>
        <p:blipFill>
          <a:blip r:embed="rId2"/>
          <a:srcRect l="13750" b="14611"/>
          <a:stretch>
            <a:fillRect/>
          </a:stretch>
        </p:blipFill>
        <p:spPr>
          <a:xfrm>
            <a:off x="6035227" y="6"/>
            <a:ext cx="37855971" cy="32918397"/>
          </a:xfrm>
          <a:prstGeom prst="rect">
            <a:avLst/>
          </a:prstGeom>
          <a:ln w="12700">
            <a:miter lim="400000"/>
          </a:ln>
        </p:spPr>
      </p:pic>
      <p:sp>
        <p:nvSpPr>
          <p:cNvPr id="26" name="Rectangle 8"/>
          <p:cNvSpPr/>
          <p:nvPr/>
        </p:nvSpPr>
        <p:spPr>
          <a:xfrm rot="5400000" flipH="1">
            <a:off x="-10621488" y="16261689"/>
            <a:ext cx="32918401" cy="395022"/>
          </a:xfrm>
          <a:prstGeom prst="rect">
            <a:avLst/>
          </a:prstGeom>
          <a:gradFill>
            <a:gsLst>
              <a:gs pos="7000">
                <a:srgbClr val="00FFFF"/>
              </a:gs>
              <a:gs pos="79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29" name="Group 11"/>
          <p:cNvGrpSpPr/>
          <p:nvPr/>
        </p:nvGrpSpPr>
        <p:grpSpPr>
          <a:xfrm>
            <a:off x="41216986" y="1016366"/>
            <a:ext cx="1881297" cy="2545856"/>
            <a:chOff x="-1" y="2"/>
            <a:chExt cx="1881296" cy="2545855"/>
          </a:xfrm>
        </p:grpSpPr>
        <p:sp>
          <p:nvSpPr>
            <p:cNvPr id="27" name="Rectangle 12"/>
            <p:cNvSpPr/>
            <p:nvPr/>
          </p:nvSpPr>
          <p:spPr>
            <a:xfrm rot="5400000">
              <a:off x="670413" y="-670413"/>
              <a:ext cx="540466" cy="1881296"/>
            </a:xfrm>
            <a:prstGeom prst="rect">
              <a:avLst/>
            </a:prstGeom>
            <a:gradFill flip="none" rotWithShape="1">
              <a:gsLst>
                <a:gs pos="30000">
                  <a:srgbClr val="00FFFF"/>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28" name="Rectangle 13"/>
            <p:cNvSpPr/>
            <p:nvPr/>
          </p:nvSpPr>
          <p:spPr>
            <a:xfrm>
              <a:off x="1475945" y="523329"/>
              <a:ext cx="405350" cy="2022529"/>
            </a:xfrm>
            <a:prstGeom prst="rect">
              <a:avLst/>
            </a:prstGeom>
            <a:gradFill flip="none" rotWithShape="1">
              <a:gsLst>
                <a:gs pos="29000">
                  <a:srgbClr val="00FFFF"/>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pic>
        <p:nvPicPr>
          <p:cNvPr id="30" name="Content Placeholder 4" descr="Content Placeholder 4"/>
          <p:cNvPicPr>
            <a:picLocks noChangeAspect="1"/>
          </p:cNvPicPr>
          <p:nvPr/>
        </p:nvPicPr>
        <p:blipFill>
          <a:blip r:embed="rId3"/>
          <a:stretch>
            <a:fillRect/>
          </a:stretch>
        </p:blipFill>
        <p:spPr>
          <a:xfrm>
            <a:off x="1097308" y="29227769"/>
            <a:ext cx="3641448" cy="3126895"/>
          </a:xfrm>
          <a:prstGeom prst="rect">
            <a:avLst/>
          </a:prstGeom>
          <a:ln w="12700">
            <a:miter lim="400000"/>
          </a:ln>
        </p:spPr>
      </p:pic>
      <p:sp>
        <p:nvSpPr>
          <p:cNvPr id="31" name="TextBox 2"/>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5_Title and Content">
    <p:spTree>
      <p:nvGrpSpPr>
        <p:cNvPr id="1" name=""/>
        <p:cNvGrpSpPr/>
        <p:nvPr/>
      </p:nvGrpSpPr>
      <p:grpSpPr>
        <a:xfrm>
          <a:off x="0" y="0"/>
          <a:ext cx="0" cy="0"/>
          <a:chOff x="0" y="0"/>
          <a:chExt cx="0" cy="0"/>
        </a:xfrm>
      </p:grpSpPr>
      <p:pic>
        <p:nvPicPr>
          <p:cNvPr id="39" name="Picture 11" descr="Picture 11"/>
          <p:cNvPicPr>
            <a:picLocks noChangeAspect="1"/>
          </p:cNvPicPr>
          <p:nvPr/>
        </p:nvPicPr>
        <p:blipFill>
          <a:blip r:embed="rId2"/>
          <a:srcRect l="13750" b="14611"/>
          <a:stretch>
            <a:fillRect/>
          </a:stretch>
        </p:blipFill>
        <p:spPr>
          <a:xfrm>
            <a:off x="6035227" y="6"/>
            <a:ext cx="37855971" cy="32918397"/>
          </a:xfrm>
          <a:prstGeom prst="rect">
            <a:avLst/>
          </a:prstGeom>
          <a:ln w="12700">
            <a:miter lim="400000"/>
          </a:ln>
        </p:spPr>
      </p:pic>
      <p:sp>
        <p:nvSpPr>
          <p:cNvPr id="40" name="Rectangle 14"/>
          <p:cNvSpPr/>
          <p:nvPr/>
        </p:nvSpPr>
        <p:spPr>
          <a:xfrm rot="16200000">
            <a:off x="-10588060" y="16261694"/>
            <a:ext cx="32918411" cy="395022"/>
          </a:xfrm>
          <a:prstGeom prst="rect">
            <a:avLst/>
          </a:prstGeom>
          <a:gradFill>
            <a:gsLst>
              <a:gs pos="0">
                <a:srgbClr val="D92D8A"/>
              </a:gs>
              <a:gs pos="64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43" name="Group 15"/>
          <p:cNvGrpSpPr/>
          <p:nvPr/>
        </p:nvGrpSpPr>
        <p:grpSpPr>
          <a:xfrm>
            <a:off x="41218358" y="992178"/>
            <a:ext cx="1881296" cy="2545854"/>
            <a:chOff x="0" y="0"/>
            <a:chExt cx="1881295" cy="2545852"/>
          </a:xfrm>
        </p:grpSpPr>
        <p:sp>
          <p:nvSpPr>
            <p:cNvPr id="41" name="Rectangle 16"/>
            <p:cNvSpPr/>
            <p:nvPr/>
          </p:nvSpPr>
          <p:spPr>
            <a:xfrm rot="5400000">
              <a:off x="670414" y="-670415"/>
              <a:ext cx="540467" cy="1881296"/>
            </a:xfrm>
            <a:prstGeom prst="rect">
              <a:avLst/>
            </a:prstGeom>
            <a:gradFill flip="none" rotWithShape="1">
              <a:gsLst>
                <a:gs pos="30000">
                  <a:srgbClr val="D92D8A"/>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42" name="Rectangle 17"/>
            <p:cNvSpPr/>
            <p:nvPr/>
          </p:nvSpPr>
          <p:spPr>
            <a:xfrm>
              <a:off x="1475945" y="523330"/>
              <a:ext cx="405350" cy="2022523"/>
            </a:xfrm>
            <a:prstGeom prst="rect">
              <a:avLst/>
            </a:prstGeom>
            <a:gradFill flip="none" rotWithShape="1">
              <a:gsLst>
                <a:gs pos="29000">
                  <a:srgbClr val="D92D8A"/>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pic>
        <p:nvPicPr>
          <p:cNvPr id="44" name="Content Placeholder 4" descr="Content Placeholder 4"/>
          <p:cNvPicPr>
            <a:picLocks noChangeAspect="1"/>
          </p:cNvPicPr>
          <p:nvPr/>
        </p:nvPicPr>
        <p:blipFill>
          <a:blip r:embed="rId3"/>
          <a:stretch>
            <a:fillRect/>
          </a:stretch>
        </p:blipFill>
        <p:spPr>
          <a:xfrm>
            <a:off x="1097308" y="29227769"/>
            <a:ext cx="3641448" cy="3126895"/>
          </a:xfrm>
          <a:prstGeom prst="rect">
            <a:avLst/>
          </a:prstGeom>
          <a:ln w="12700">
            <a:miter lim="400000"/>
          </a:ln>
        </p:spPr>
      </p:pic>
      <p:sp>
        <p:nvSpPr>
          <p:cNvPr id="45" name="TextBox 4"/>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53" name="Picture 7" descr="Picture 7"/>
          <p:cNvPicPr>
            <a:picLocks noChangeAspect="1"/>
          </p:cNvPicPr>
          <p:nvPr/>
        </p:nvPicPr>
        <p:blipFill>
          <a:blip r:embed="rId2"/>
          <a:srcRect r="88418" b="15703"/>
          <a:stretch>
            <a:fillRect/>
          </a:stretch>
        </p:blipFill>
        <p:spPr>
          <a:xfrm>
            <a:off x="-1" y="0"/>
            <a:ext cx="5618096" cy="32918401"/>
          </a:xfrm>
          <a:prstGeom prst="rect">
            <a:avLst/>
          </a:prstGeom>
          <a:ln w="12700">
            <a:miter lim="400000"/>
          </a:ln>
        </p:spPr>
      </p:pic>
      <p:sp>
        <p:nvSpPr>
          <p:cNvPr id="54" name="Rectangle 8"/>
          <p:cNvSpPr/>
          <p:nvPr/>
        </p:nvSpPr>
        <p:spPr>
          <a:xfrm rot="5400000" flipH="1">
            <a:off x="-10665973" y="16261689"/>
            <a:ext cx="32918401" cy="395022"/>
          </a:xfrm>
          <a:prstGeom prst="rect">
            <a:avLst/>
          </a:prstGeom>
          <a:gradFill>
            <a:gsLst>
              <a:gs pos="7000">
                <a:srgbClr val="00FFFF"/>
              </a:gs>
              <a:gs pos="79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57" name="Group 9"/>
          <p:cNvGrpSpPr/>
          <p:nvPr/>
        </p:nvGrpSpPr>
        <p:grpSpPr>
          <a:xfrm>
            <a:off x="41216986" y="1016366"/>
            <a:ext cx="1881297" cy="2545856"/>
            <a:chOff x="-1" y="2"/>
            <a:chExt cx="1881296" cy="2545855"/>
          </a:xfrm>
        </p:grpSpPr>
        <p:sp>
          <p:nvSpPr>
            <p:cNvPr id="55" name="Rectangle 11"/>
            <p:cNvSpPr/>
            <p:nvPr/>
          </p:nvSpPr>
          <p:spPr>
            <a:xfrm rot="5400000">
              <a:off x="670413" y="-670413"/>
              <a:ext cx="540466" cy="1881296"/>
            </a:xfrm>
            <a:prstGeom prst="rect">
              <a:avLst/>
            </a:prstGeom>
            <a:gradFill flip="none" rotWithShape="1">
              <a:gsLst>
                <a:gs pos="30000">
                  <a:srgbClr val="00FFFF"/>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56" name="Rectangle 12"/>
            <p:cNvSpPr/>
            <p:nvPr/>
          </p:nvSpPr>
          <p:spPr>
            <a:xfrm>
              <a:off x="1475945" y="523329"/>
              <a:ext cx="405350" cy="2022529"/>
            </a:xfrm>
            <a:prstGeom prst="rect">
              <a:avLst/>
            </a:prstGeom>
            <a:gradFill flip="none" rotWithShape="1">
              <a:gsLst>
                <a:gs pos="29000">
                  <a:srgbClr val="00FFFF"/>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pic>
        <p:nvPicPr>
          <p:cNvPr id="58" name="Picture 1" descr="Picture 1"/>
          <p:cNvPicPr>
            <a:picLocks noChangeAspect="1"/>
          </p:cNvPicPr>
          <p:nvPr/>
        </p:nvPicPr>
        <p:blipFill>
          <a:blip r:embed="rId3"/>
          <a:stretch>
            <a:fillRect/>
          </a:stretch>
        </p:blipFill>
        <p:spPr>
          <a:xfrm>
            <a:off x="955097" y="28947039"/>
            <a:ext cx="3641446" cy="3126895"/>
          </a:xfrm>
          <a:prstGeom prst="rect">
            <a:avLst/>
          </a:prstGeom>
          <a:ln w="12700">
            <a:miter lim="400000"/>
          </a:ln>
        </p:spPr>
      </p:pic>
      <p:sp>
        <p:nvSpPr>
          <p:cNvPr id="59" name="TextBox 3"/>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Title Slide">
    <p:bg>
      <p:bgPr>
        <a:blipFill rotWithShape="1">
          <a:blip r:embed="rId2"/>
          <a:srcRect/>
          <a:stretch>
            <a:fillRect/>
          </a:stretch>
        </a:blipFill>
        <a:effectLst/>
      </p:bgPr>
    </p:bg>
    <p:spTree>
      <p:nvGrpSpPr>
        <p:cNvPr id="1" name=""/>
        <p:cNvGrpSpPr/>
        <p:nvPr/>
      </p:nvGrpSpPr>
      <p:grpSpPr>
        <a:xfrm>
          <a:off x="0" y="0"/>
          <a:ext cx="0" cy="0"/>
          <a:chOff x="0" y="0"/>
          <a:chExt cx="0" cy="0"/>
        </a:xfrm>
      </p:grpSpPr>
      <p:pic>
        <p:nvPicPr>
          <p:cNvPr id="67" name="Picture 6" descr="Picture 6"/>
          <p:cNvPicPr>
            <a:picLocks noChangeAspect="1"/>
          </p:cNvPicPr>
          <p:nvPr/>
        </p:nvPicPr>
        <p:blipFill>
          <a:blip r:embed="rId3"/>
          <a:stretch>
            <a:fillRect/>
          </a:stretch>
        </p:blipFill>
        <p:spPr>
          <a:xfrm>
            <a:off x="1196797" y="1016275"/>
            <a:ext cx="3641446" cy="3126895"/>
          </a:xfrm>
          <a:prstGeom prst="rect">
            <a:avLst/>
          </a:prstGeom>
          <a:ln w="12700">
            <a:miter lim="400000"/>
          </a:ln>
        </p:spPr>
      </p:pic>
      <p:sp>
        <p:nvSpPr>
          <p:cNvPr id="68" name="TextBox 10"/>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6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1_Blank4">
    <p:bg>
      <p:bgPr>
        <a:solidFill>
          <a:srgbClr val="F2F2F2"/>
        </a:solidFill>
        <a:effectLst/>
      </p:bgPr>
    </p:bg>
    <p:spTree>
      <p:nvGrpSpPr>
        <p:cNvPr id="1" name=""/>
        <p:cNvGrpSpPr/>
        <p:nvPr/>
      </p:nvGrpSpPr>
      <p:grpSpPr>
        <a:xfrm>
          <a:off x="0" y="0"/>
          <a:ext cx="0" cy="0"/>
          <a:chOff x="0" y="0"/>
          <a:chExt cx="0" cy="0"/>
        </a:xfrm>
      </p:grpSpPr>
      <p:pic>
        <p:nvPicPr>
          <p:cNvPr id="76" name="Content Placeholder 4" descr="Content Placeholder 4"/>
          <p:cNvPicPr>
            <a:picLocks noChangeAspect="1"/>
          </p:cNvPicPr>
          <p:nvPr/>
        </p:nvPicPr>
        <p:blipFill>
          <a:blip r:embed="rId2"/>
          <a:stretch>
            <a:fillRect/>
          </a:stretch>
        </p:blipFill>
        <p:spPr>
          <a:xfrm>
            <a:off x="1097308" y="1089187"/>
            <a:ext cx="3641448" cy="3126895"/>
          </a:xfrm>
          <a:prstGeom prst="rect">
            <a:avLst/>
          </a:prstGeom>
          <a:ln w="12700">
            <a:miter lim="400000"/>
          </a:ln>
        </p:spPr>
      </p:pic>
      <p:sp>
        <p:nvSpPr>
          <p:cNvPr id="77" name="TextBox 1"/>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7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2_Blank4">
    <p:bg>
      <p:bgPr>
        <a:solidFill>
          <a:srgbClr val="F2F2F2"/>
        </a:solidFill>
        <a:effectLst/>
      </p:bgPr>
    </p:bg>
    <p:spTree>
      <p:nvGrpSpPr>
        <p:cNvPr id="1" name=""/>
        <p:cNvGrpSpPr/>
        <p:nvPr/>
      </p:nvGrpSpPr>
      <p:grpSpPr>
        <a:xfrm>
          <a:off x="0" y="0"/>
          <a:ext cx="0" cy="0"/>
          <a:chOff x="0" y="0"/>
          <a:chExt cx="0" cy="0"/>
        </a:xfrm>
      </p:grpSpPr>
      <p:pic>
        <p:nvPicPr>
          <p:cNvPr id="85" name="Content Placeholder 4" descr="Content Placeholder 4"/>
          <p:cNvPicPr>
            <a:picLocks noChangeAspect="1"/>
          </p:cNvPicPr>
          <p:nvPr/>
        </p:nvPicPr>
        <p:blipFill>
          <a:blip r:embed="rId2"/>
          <a:stretch>
            <a:fillRect/>
          </a:stretch>
        </p:blipFill>
        <p:spPr>
          <a:xfrm>
            <a:off x="994220" y="30227618"/>
            <a:ext cx="2651532" cy="2276857"/>
          </a:xfrm>
          <a:prstGeom prst="rect">
            <a:avLst/>
          </a:prstGeom>
          <a:ln w="12700">
            <a:miter lim="400000"/>
          </a:ln>
        </p:spPr>
      </p:pic>
      <p:sp>
        <p:nvSpPr>
          <p:cNvPr id="86" name="TextBox 1"/>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87" name="Rectangle 6"/>
          <p:cNvSpPr/>
          <p:nvPr/>
        </p:nvSpPr>
        <p:spPr>
          <a:xfrm>
            <a:off x="0" y="29233911"/>
            <a:ext cx="43891200" cy="395022"/>
          </a:xfrm>
          <a:prstGeom prst="rect">
            <a:avLst/>
          </a:prstGeom>
          <a:solidFill>
            <a:srgbClr val="081E3F"/>
          </a:solidFill>
          <a:ln w="12700">
            <a:miter lim="400000"/>
          </a:ln>
        </p:spPr>
        <p:txBody>
          <a:bodyPr lIns="45719" rIns="45719" anchor="ctr"/>
          <a:lstStyle/>
          <a:p>
            <a:pPr algn="ctr">
              <a:defRPr sz="6400">
                <a:solidFill>
                  <a:srgbClr val="FFFFFF"/>
                </a:solidFill>
              </a:defRPr>
            </a:pPr>
            <a:endParaRPr/>
          </a:p>
        </p:txBody>
      </p:sp>
      <p:sp>
        <p:nvSpPr>
          <p:cNvPr id="8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Blank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5" name="Rectangle 4"/>
          <p:cNvSpPr/>
          <p:nvPr/>
        </p:nvSpPr>
        <p:spPr>
          <a:xfrm>
            <a:off x="0" y="29233911"/>
            <a:ext cx="43891200" cy="395022"/>
          </a:xfrm>
          <a:prstGeom prst="rect">
            <a:avLst/>
          </a:prstGeom>
          <a:solidFill>
            <a:srgbClr val="00FFFF"/>
          </a:solidFill>
          <a:ln w="12700">
            <a:miter lim="400000"/>
          </a:ln>
        </p:spPr>
        <p:txBody>
          <a:bodyPr lIns="45719" rIns="45719" anchor="ctr"/>
          <a:lstStyle/>
          <a:p>
            <a:pPr algn="ctr">
              <a:defRPr sz="6400">
                <a:solidFill>
                  <a:srgbClr val="FFFFFF"/>
                </a:solidFill>
              </a:defRPr>
            </a:pPr>
            <a:endParaRPr/>
          </a:p>
        </p:txBody>
      </p:sp>
      <p:sp>
        <p:nvSpPr>
          <p:cNvPr id="96" name="TextBox 7"/>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pic>
        <p:nvPicPr>
          <p:cNvPr id="97" name="Picture 9" descr="Picture 9"/>
          <p:cNvPicPr>
            <a:picLocks noChangeAspect="1"/>
          </p:cNvPicPr>
          <p:nvPr/>
        </p:nvPicPr>
        <p:blipFill>
          <a:blip r:embed="rId3"/>
          <a:stretch>
            <a:fillRect/>
          </a:stretch>
        </p:blipFill>
        <p:spPr>
          <a:xfrm>
            <a:off x="994220" y="30229646"/>
            <a:ext cx="2646814" cy="2272807"/>
          </a:xfrm>
          <a:prstGeom prst="rect">
            <a:avLst/>
          </a:prstGeom>
          <a:ln w="12700">
            <a:miter lim="400000"/>
          </a:ln>
        </p:spPr>
      </p:pic>
      <p:sp>
        <p:nvSpPr>
          <p:cNvPr id="9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image" Target="../media/image2.png" /><Relationship Id="rId5" Type="http://schemas.openxmlformats.org/officeDocument/2006/relationships/slideLayout" Target="../slideLayouts/slideLayout5.xml" /><Relationship Id="rId10" Type="http://schemas.openxmlformats.org/officeDocument/2006/relationships/image" Target="../media/image1.jpeg" /><Relationship Id="rId4" Type="http://schemas.openxmlformats.org/officeDocument/2006/relationships/slideLayout" Target="../slideLayouts/slideLayout4.xml" /><Relationship Id="rId9"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7" descr="Picture 7"/>
          <p:cNvPicPr>
            <a:picLocks noChangeAspect="1"/>
          </p:cNvPicPr>
          <p:nvPr/>
        </p:nvPicPr>
        <p:blipFill>
          <a:blip r:embed="rId10"/>
          <a:srcRect r="88418" b="15703"/>
          <a:stretch>
            <a:fillRect/>
          </a:stretch>
        </p:blipFill>
        <p:spPr>
          <a:xfrm>
            <a:off x="-1" y="0"/>
            <a:ext cx="5618096" cy="32918401"/>
          </a:xfrm>
          <a:prstGeom prst="rect">
            <a:avLst/>
          </a:prstGeom>
          <a:ln w="12700">
            <a:miter lim="400000"/>
          </a:ln>
        </p:spPr>
      </p:pic>
      <p:sp>
        <p:nvSpPr>
          <p:cNvPr id="3" name="Rectangle 13"/>
          <p:cNvSpPr/>
          <p:nvPr/>
        </p:nvSpPr>
        <p:spPr>
          <a:xfrm rot="16200000">
            <a:off x="-10677029" y="16261694"/>
            <a:ext cx="32918410" cy="395022"/>
          </a:xfrm>
          <a:prstGeom prst="rect">
            <a:avLst/>
          </a:prstGeom>
          <a:gradFill>
            <a:gsLst>
              <a:gs pos="0">
                <a:srgbClr val="D92D8A"/>
              </a:gs>
              <a:gs pos="64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6" name="Group 18"/>
          <p:cNvGrpSpPr/>
          <p:nvPr/>
        </p:nvGrpSpPr>
        <p:grpSpPr>
          <a:xfrm>
            <a:off x="41218358" y="992178"/>
            <a:ext cx="1881296" cy="2545854"/>
            <a:chOff x="0" y="0"/>
            <a:chExt cx="1881295" cy="2545852"/>
          </a:xfrm>
        </p:grpSpPr>
        <p:sp>
          <p:nvSpPr>
            <p:cNvPr id="4" name="Rectangle 19"/>
            <p:cNvSpPr/>
            <p:nvPr/>
          </p:nvSpPr>
          <p:spPr>
            <a:xfrm rot="5400000">
              <a:off x="670414" y="-670415"/>
              <a:ext cx="540467" cy="1881296"/>
            </a:xfrm>
            <a:prstGeom prst="rect">
              <a:avLst/>
            </a:prstGeom>
            <a:gradFill flip="none" rotWithShape="1">
              <a:gsLst>
                <a:gs pos="30000">
                  <a:srgbClr val="D92D8A"/>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5" name="Rectangle 20"/>
            <p:cNvSpPr/>
            <p:nvPr/>
          </p:nvSpPr>
          <p:spPr>
            <a:xfrm>
              <a:off x="1475945" y="523330"/>
              <a:ext cx="405350" cy="2022523"/>
            </a:xfrm>
            <a:prstGeom prst="rect">
              <a:avLst/>
            </a:prstGeom>
            <a:gradFill flip="none" rotWithShape="1">
              <a:gsLst>
                <a:gs pos="29000">
                  <a:srgbClr val="D92D8A"/>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sp>
        <p:nvSpPr>
          <p:cNvPr id="7" name="TextBox 23"/>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pic>
        <p:nvPicPr>
          <p:cNvPr id="8" name="Picture 1" descr="Picture 1"/>
          <p:cNvPicPr>
            <a:picLocks noChangeAspect="1"/>
          </p:cNvPicPr>
          <p:nvPr/>
        </p:nvPicPr>
        <p:blipFill>
          <a:blip r:embed="rId11"/>
          <a:stretch>
            <a:fillRect/>
          </a:stretch>
        </p:blipFill>
        <p:spPr>
          <a:xfrm>
            <a:off x="955097" y="28947039"/>
            <a:ext cx="3641446" cy="3126895"/>
          </a:xfrm>
          <a:prstGeom prst="rect">
            <a:avLst/>
          </a:prstGeom>
          <a:ln w="12700">
            <a:miter lim="400000"/>
          </a:ln>
        </p:spPr>
      </p:pic>
      <p:sp>
        <p:nvSpPr>
          <p:cNvPr id="9" name="Title Text"/>
          <p:cNvSpPr txBox="1">
            <a:spLocks noGrp="1"/>
          </p:cNvSpPr>
          <p:nvPr>
            <p:ph type="title"/>
          </p:nvPr>
        </p:nvSpPr>
        <p:spPr>
          <a:xfrm>
            <a:off x="2194560" y="441959"/>
            <a:ext cx="39502079" cy="7239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10" name="Body Level One…"/>
          <p:cNvSpPr txBox="1">
            <a:spLocks noGrp="1"/>
          </p:cNvSpPr>
          <p:nvPr>
            <p:ph type="body" idx="1"/>
          </p:nvPr>
        </p:nvSpPr>
        <p:spPr>
          <a:xfrm>
            <a:off x="2194560" y="7680959"/>
            <a:ext cx="39502079" cy="252374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11" name="Slide Number"/>
          <p:cNvSpPr txBox="1">
            <a:spLocks noGrp="1"/>
          </p:cNvSpPr>
          <p:nvPr>
            <p:ph type="sldNum" sz="quarter" idx="2"/>
          </p:nvPr>
        </p:nvSpPr>
        <p:spPr>
          <a:xfrm>
            <a:off x="21214080" y="29634178"/>
            <a:ext cx="10241281" cy="1752601"/>
          </a:xfrm>
          <a:prstGeom prst="rect">
            <a:avLst/>
          </a:prstGeom>
          <a:ln w="12700">
            <a:miter lim="400000"/>
          </a:ln>
        </p:spPr>
        <p:txBody>
          <a:bodyPr wrap="none" lIns="45719" rIns="45719" anchor="ctr">
            <a:spAutoFit/>
          </a:bodyPr>
          <a:lstStyle>
            <a:lvl1pPr algn="r">
              <a:defRPr sz="57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spd="med"/>
  <p:txStyles>
    <p:titleStyle>
      <a:lvl1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1pPr>
      <a:lvl2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2pPr>
      <a:lvl3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3pPr>
      <a:lvl4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4pPr>
      <a:lvl5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5pPr>
      <a:lvl6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6pPr>
      <a:lvl7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7pPr>
      <a:lvl8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8pPr>
      <a:lvl9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9pPr>
    </p:titleStyle>
    <p:bodyStyle>
      <a:lvl1pPr marL="1097280" marR="0" indent="-1097280"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1pPr>
      <a:lvl2pPr marL="3473129" marR="0" indent="-1278569"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2pPr>
      <a:lvl3pPr marL="5920740" marR="0" indent="-1531620"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3pPr>
      <a:lvl4pPr marL="829339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4pPr>
      <a:lvl5pPr marL="1048795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5pPr>
      <a:lvl6pPr marL="1268251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6pPr>
      <a:lvl7pPr marL="14877074"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7pPr>
      <a:lvl8pPr marL="1707163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8pPr>
      <a:lvl9pPr marL="19266196"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9pPr>
    </p:bodyStyle>
    <p:otherStyle>
      <a:lvl1pPr marL="0" marR="0" indent="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1pPr>
      <a:lvl2pPr marL="0" marR="0" indent="4572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2pPr>
      <a:lvl3pPr marL="0" marR="0" indent="9144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3pPr>
      <a:lvl4pPr marL="0" marR="0" indent="13716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4pPr>
      <a:lvl5pPr marL="0" marR="0" indent="18288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5pPr>
      <a:lvl6pPr marL="0" marR="0" indent="22860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6pPr>
      <a:lvl7pPr marL="0" marR="0" indent="27432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7pPr>
      <a:lvl8pPr marL="0" marR="0" indent="32004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8pPr>
      <a:lvl9pPr marL="0" marR="0" indent="36576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png" /><Relationship Id="rId13" Type="http://schemas.openxmlformats.org/officeDocument/2006/relationships/image" Target="../media/image17.png" /><Relationship Id="rId3" Type="http://schemas.openxmlformats.org/officeDocument/2006/relationships/image" Target="../media/image7.png" /><Relationship Id="rId7" Type="http://schemas.openxmlformats.org/officeDocument/2006/relationships/image" Target="../media/image11.png" /><Relationship Id="rId12" Type="http://schemas.openxmlformats.org/officeDocument/2006/relationships/image" Target="../media/image16.png" /><Relationship Id="rId17" Type="http://schemas.openxmlformats.org/officeDocument/2006/relationships/image" Target="../media/image21.png" /><Relationship Id="rId2" Type="http://schemas.openxmlformats.org/officeDocument/2006/relationships/image" Target="../media/image6.tif" /><Relationship Id="rId16" Type="http://schemas.openxmlformats.org/officeDocument/2006/relationships/image" Target="../media/image20.png" /><Relationship Id="rId1" Type="http://schemas.openxmlformats.org/officeDocument/2006/relationships/slideLayout" Target="../slideLayouts/slideLayout7.xml" /><Relationship Id="rId6" Type="http://schemas.openxmlformats.org/officeDocument/2006/relationships/image" Target="../media/image10.png" /><Relationship Id="rId11" Type="http://schemas.openxmlformats.org/officeDocument/2006/relationships/image" Target="../media/image15.png" /><Relationship Id="rId5" Type="http://schemas.openxmlformats.org/officeDocument/2006/relationships/image" Target="../media/image9.png" /><Relationship Id="rId15" Type="http://schemas.openxmlformats.org/officeDocument/2006/relationships/image" Target="../media/image19.png" /><Relationship Id="rId10" Type="http://schemas.openxmlformats.org/officeDocument/2006/relationships/image" Target="../media/image14.png" /><Relationship Id="rId4" Type="http://schemas.openxmlformats.org/officeDocument/2006/relationships/image" Target="../media/image8.png" /><Relationship Id="rId9" Type="http://schemas.openxmlformats.org/officeDocument/2006/relationships/image" Target="../media/image13.png" /><Relationship Id="rId14" Type="http://schemas.openxmlformats.org/officeDocument/2006/relationships/image" Target="../media/image18.png"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Text Box 72"/>
          <p:cNvSpPr txBox="1"/>
          <p:nvPr/>
        </p:nvSpPr>
        <p:spPr>
          <a:xfrm>
            <a:off x="7769049" y="31318196"/>
            <a:ext cx="21370403" cy="7252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p>
            <a:pPr marL="493712" indent="-493712" algn="ctr" defTabSz="985837">
              <a:defRPr sz="2200">
                <a:latin typeface="Arial"/>
                <a:ea typeface="Arial"/>
                <a:cs typeface="Arial"/>
                <a:sym typeface="Arial"/>
              </a:defRPr>
            </a:pPr>
            <a:r>
              <a:t>The material presented in this poster is based upon the work supported by </a:t>
            </a:r>
            <a:r>
              <a:rPr>
                <a:solidFill>
                  <a:srgbClr val="FF0000"/>
                </a:solidFill>
              </a:rPr>
              <a:t>Dr. Cristina Palacios. </a:t>
            </a:r>
            <a:r>
              <a:t>We/I thank </a:t>
            </a:r>
            <a:r>
              <a:rPr>
                <a:solidFill>
                  <a:srgbClr val="FF0000"/>
                </a:solidFill>
              </a:rPr>
              <a:t>my teammates, Dr. Palacios, Jennifer Bolton, Wenjia Wang,</a:t>
            </a:r>
            <a:r>
              <a:t> </a:t>
            </a:r>
            <a:r>
              <a:rPr>
                <a:solidFill>
                  <a:srgbClr val="FF0000"/>
                </a:solidFill>
              </a:rPr>
              <a:t>Professor Masoud, and Sumesh Kumar</a:t>
            </a:r>
            <a:r>
              <a:t> for assistance, cooperation and mentorship that I/we received throughout this process</a:t>
            </a:r>
          </a:p>
        </p:txBody>
      </p:sp>
      <p:sp>
        <p:nvSpPr>
          <p:cNvPr id="108" name="Text Box 19"/>
          <p:cNvSpPr txBox="1"/>
          <p:nvPr/>
        </p:nvSpPr>
        <p:spPr>
          <a:xfrm>
            <a:off x="7769049" y="30770276"/>
            <a:ext cx="4504246"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081E3F"/>
                </a:solidFill>
                <a:latin typeface="Arial"/>
                <a:ea typeface="Arial"/>
                <a:cs typeface="Arial"/>
                <a:sym typeface="Arial"/>
              </a:defRPr>
            </a:lvl1pPr>
          </a:lstStyle>
          <a:p>
            <a:r>
              <a:t>ACKNOWLEDGEMENT</a:t>
            </a:r>
          </a:p>
        </p:txBody>
      </p:sp>
      <p:sp>
        <p:nvSpPr>
          <p:cNvPr id="109" name="Text Box 12"/>
          <p:cNvSpPr txBox="1"/>
          <p:nvPr/>
        </p:nvSpPr>
        <p:spPr>
          <a:xfrm>
            <a:off x="4380396" y="2243995"/>
            <a:ext cx="35130408" cy="37680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nchor="t">
            <a:spAutoFit/>
          </a:bodyPr>
          <a:lstStyle/>
          <a:p>
            <a:pPr algn="ctr" defTabSz="985837">
              <a:defRPr sz="10000" b="1">
                <a:solidFill>
                  <a:srgbClr val="081E3F"/>
                </a:solidFill>
                <a:latin typeface="Arial"/>
                <a:ea typeface="Arial"/>
                <a:cs typeface="Arial"/>
                <a:sym typeface="Arial"/>
              </a:defRPr>
            </a:pPr>
            <a:r>
              <a:t>Baby Feed</a:t>
            </a:r>
            <a:endParaRPr sz="11200"/>
          </a:p>
          <a:p>
            <a:pPr algn="ctr" defTabSz="985837">
              <a:defRPr sz="3500" b="1">
                <a:solidFill>
                  <a:srgbClr val="404040"/>
                </a:solidFill>
                <a:latin typeface="Arial"/>
                <a:ea typeface="Arial"/>
                <a:cs typeface="Arial"/>
                <a:sym typeface="Arial"/>
              </a:defRPr>
            </a:pPr>
            <a:r>
              <a:rPr lang="es-ES" err="1">
                <a:ea typeface="+mj-lt"/>
                <a:cs typeface="+mj-lt"/>
              </a:rPr>
              <a:t>Students:Vladimir</a:t>
            </a:r>
            <a:r>
              <a:rPr lang="es-ES">
                <a:ea typeface="+mj-lt"/>
                <a:cs typeface="+mj-lt"/>
              </a:rPr>
              <a:t> </a:t>
            </a:r>
            <a:r>
              <a:rPr lang="es-ES" err="1">
                <a:ea typeface="+mj-lt"/>
                <a:cs typeface="+mj-lt"/>
              </a:rPr>
              <a:t>Chavez</a:t>
            </a:r>
            <a:r>
              <a:rPr lang="es-ES">
                <a:ea typeface="+mj-lt"/>
                <a:cs typeface="+mj-lt"/>
              </a:rPr>
              <a:t>, </a:t>
            </a:r>
            <a:r>
              <a:rPr lang="es-ES" err="1">
                <a:ea typeface="+mj-lt"/>
                <a:cs typeface="+mj-lt"/>
              </a:rPr>
              <a:t>Glendys</a:t>
            </a:r>
            <a:r>
              <a:rPr lang="es-ES">
                <a:ea typeface="+mj-lt"/>
                <a:cs typeface="+mj-lt"/>
              </a:rPr>
              <a:t> </a:t>
            </a:r>
            <a:r>
              <a:rPr lang="es-ES" err="1">
                <a:ea typeface="+mj-lt"/>
                <a:cs typeface="+mj-lt"/>
              </a:rPr>
              <a:t>Rodriguez</a:t>
            </a:r>
            <a:r>
              <a:rPr lang="es-ES">
                <a:ea typeface="+mj-lt"/>
                <a:cs typeface="+mj-lt"/>
              </a:rPr>
              <a:t>,  </a:t>
            </a:r>
            <a:r>
              <a:rPr lang="es-ES" err="1">
                <a:ea typeface="+mj-lt"/>
                <a:cs typeface="+mj-lt"/>
              </a:rPr>
              <a:t>Ismel</a:t>
            </a:r>
            <a:r>
              <a:rPr lang="es-ES">
                <a:ea typeface="+mj-lt"/>
                <a:cs typeface="+mj-lt"/>
              </a:rPr>
              <a:t> L </a:t>
            </a:r>
            <a:r>
              <a:rPr lang="es-ES" err="1">
                <a:ea typeface="+mj-lt"/>
                <a:cs typeface="+mj-lt"/>
              </a:rPr>
              <a:t>Mendez</a:t>
            </a:r>
            <a:r>
              <a:rPr lang="es-ES">
                <a:ea typeface="+mj-lt"/>
                <a:cs typeface="+mj-lt"/>
              </a:rPr>
              <a:t>, Abel Deulofeu, Ernesto </a:t>
            </a:r>
            <a:r>
              <a:rPr lang="es-ES" err="1">
                <a:ea typeface="+mj-lt"/>
                <a:cs typeface="+mj-lt"/>
              </a:rPr>
              <a:t>Rodriguez</a:t>
            </a:r>
            <a:endParaRPr lang="en-US" sz="3500" err="1">
              <a:ea typeface="+mj-lt"/>
              <a:cs typeface="+mj-lt"/>
            </a:endParaRPr>
          </a:p>
          <a:p>
            <a:pPr algn="ctr" defTabSz="985837">
              <a:defRPr sz="3500" b="1">
                <a:solidFill>
                  <a:srgbClr val="404040"/>
                </a:solidFill>
                <a:latin typeface="Arial"/>
                <a:ea typeface="Arial"/>
                <a:cs typeface="Arial"/>
                <a:sym typeface="Arial"/>
              </a:defRPr>
            </a:pPr>
            <a:r>
              <a:rPr lang="en-US">
                <a:ea typeface="+mj-lt"/>
                <a:cs typeface="+mj-lt"/>
              </a:rPr>
              <a:t>Mentor:</a:t>
            </a:r>
            <a:r>
              <a:rPr lang="en-US" i="1">
                <a:ea typeface="+mj-lt"/>
                <a:cs typeface="+mj-lt"/>
              </a:rPr>
              <a:t> </a:t>
            </a:r>
            <a:r>
              <a:rPr lang="en-US" b="0" i="1">
                <a:ea typeface="+mj-lt"/>
                <a:cs typeface="+mj-lt"/>
              </a:rPr>
              <a:t>Dr. Cristina Palacios, Product Owner</a:t>
            </a:r>
            <a:endParaRPr lang="en-US" sz="3500">
              <a:ea typeface="+mj-lt"/>
              <a:cs typeface="+mj-lt"/>
            </a:endParaRPr>
          </a:p>
          <a:p>
            <a:pPr algn="ctr" defTabSz="985837">
              <a:defRPr sz="3500" b="1">
                <a:solidFill>
                  <a:srgbClr val="404040"/>
                </a:solidFill>
                <a:latin typeface="Arial"/>
                <a:ea typeface="Arial"/>
                <a:cs typeface="Arial"/>
                <a:sym typeface="Arial"/>
              </a:defRPr>
            </a:pPr>
            <a:r>
              <a:rPr lang="en-US">
                <a:ea typeface="+mj-lt"/>
                <a:cs typeface="+mj-lt"/>
              </a:rPr>
              <a:t>Instructor/Faculty:</a:t>
            </a:r>
            <a:r>
              <a:rPr lang="en-US" i="1">
                <a:ea typeface="+mj-lt"/>
                <a:cs typeface="+mj-lt"/>
              </a:rPr>
              <a:t> </a:t>
            </a:r>
            <a:r>
              <a:rPr lang="en-US" b="0" i="1">
                <a:ea typeface="+mj-lt"/>
                <a:cs typeface="+mj-lt"/>
              </a:rPr>
              <a:t>Dr. Masoud Sadjadi</a:t>
            </a:r>
            <a:r>
              <a:rPr lang="en-US" i="1">
                <a:ea typeface="+mj-lt"/>
                <a:cs typeface="+mj-lt"/>
              </a:rPr>
              <a:t> </a:t>
            </a:r>
            <a:r>
              <a:rPr lang="en-US" b="0">
                <a:ea typeface="+mj-lt"/>
                <a:cs typeface="+mj-lt"/>
              </a:rPr>
              <a:t>,</a:t>
            </a:r>
            <a:r>
              <a:rPr lang="en-US" i="1">
                <a:ea typeface="+mj-lt"/>
                <a:cs typeface="+mj-lt"/>
              </a:rPr>
              <a:t> </a:t>
            </a:r>
            <a:r>
              <a:rPr lang="en-US" b="0">
                <a:ea typeface="+mj-lt"/>
                <a:cs typeface="+mj-lt"/>
              </a:rPr>
              <a:t>Florida International University</a:t>
            </a:r>
            <a:endParaRPr lang="en-US">
              <a:ea typeface="+mj-lt"/>
              <a:cs typeface="+mj-lt"/>
            </a:endParaRPr>
          </a:p>
          <a:p>
            <a:pPr algn="ctr" defTabSz="985837">
              <a:defRPr sz="3500" b="1">
                <a:solidFill>
                  <a:srgbClr val="404040"/>
                </a:solidFill>
                <a:latin typeface="Arial"/>
                <a:ea typeface="Arial"/>
                <a:cs typeface="Arial"/>
                <a:sym typeface="Arial"/>
              </a:defRPr>
            </a:pPr>
            <a:endParaRPr lang="es-ES" b="1"/>
          </a:p>
        </p:txBody>
      </p:sp>
      <p:sp>
        <p:nvSpPr>
          <p:cNvPr id="110" name="Text Box 19"/>
          <p:cNvSpPr txBox="1"/>
          <p:nvPr/>
        </p:nvSpPr>
        <p:spPr>
          <a:xfrm>
            <a:off x="2137656" y="5250036"/>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PROBLEM</a:t>
            </a:r>
          </a:p>
        </p:txBody>
      </p:sp>
      <p:sp>
        <p:nvSpPr>
          <p:cNvPr id="111" name="Text Box 19"/>
          <p:cNvSpPr txBox="1"/>
          <p:nvPr/>
        </p:nvSpPr>
        <p:spPr>
          <a:xfrm>
            <a:off x="19925196" y="5990265"/>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CURRENT SYSTEM</a:t>
            </a:r>
          </a:p>
        </p:txBody>
      </p:sp>
      <p:sp>
        <p:nvSpPr>
          <p:cNvPr id="112" name="Text Box 19"/>
          <p:cNvSpPr txBox="1"/>
          <p:nvPr/>
        </p:nvSpPr>
        <p:spPr>
          <a:xfrm>
            <a:off x="35641157" y="5990265"/>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REQUIREMENTS</a:t>
            </a:r>
          </a:p>
        </p:txBody>
      </p:sp>
      <p:sp>
        <p:nvSpPr>
          <p:cNvPr id="113" name="Text Box 19"/>
          <p:cNvSpPr txBox="1"/>
          <p:nvPr/>
        </p:nvSpPr>
        <p:spPr>
          <a:xfrm>
            <a:off x="2616627" y="12775187"/>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SYSTEM DESIGN</a:t>
            </a:r>
          </a:p>
        </p:txBody>
      </p:sp>
      <p:sp>
        <p:nvSpPr>
          <p:cNvPr id="114" name="Text Box 19"/>
          <p:cNvSpPr txBox="1"/>
          <p:nvPr/>
        </p:nvSpPr>
        <p:spPr>
          <a:xfrm>
            <a:off x="19799424" y="13733130"/>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OBJECT DESIGN</a:t>
            </a:r>
          </a:p>
        </p:txBody>
      </p:sp>
      <p:sp>
        <p:nvSpPr>
          <p:cNvPr id="115" name="Text Box 19"/>
          <p:cNvSpPr txBox="1"/>
          <p:nvPr/>
        </p:nvSpPr>
        <p:spPr>
          <a:xfrm>
            <a:off x="35346304" y="14143702"/>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IMPLEMENTATION</a:t>
            </a:r>
          </a:p>
        </p:txBody>
      </p:sp>
      <p:sp>
        <p:nvSpPr>
          <p:cNvPr id="116" name="Text Box 19"/>
          <p:cNvSpPr txBox="1"/>
          <p:nvPr/>
        </p:nvSpPr>
        <p:spPr>
          <a:xfrm>
            <a:off x="2616627" y="20761174"/>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VERIFICATION</a:t>
            </a:r>
          </a:p>
        </p:txBody>
      </p:sp>
      <p:sp>
        <p:nvSpPr>
          <p:cNvPr id="117" name="Text Box 19"/>
          <p:cNvSpPr txBox="1"/>
          <p:nvPr/>
        </p:nvSpPr>
        <p:spPr>
          <a:xfrm>
            <a:off x="19925196" y="21385289"/>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SCREENSHOTS</a:t>
            </a:r>
          </a:p>
        </p:txBody>
      </p:sp>
      <p:sp>
        <p:nvSpPr>
          <p:cNvPr id="118" name="Text Box 19"/>
          <p:cNvSpPr txBox="1"/>
          <p:nvPr/>
        </p:nvSpPr>
        <p:spPr>
          <a:xfrm>
            <a:off x="35641157" y="21980374"/>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SUMMARY</a:t>
            </a:r>
          </a:p>
        </p:txBody>
      </p:sp>
      <p:pic>
        <p:nvPicPr>
          <p:cNvPr id="126" name="Image" descr="Image"/>
          <p:cNvPicPr>
            <a:picLocks noChangeAspect="1"/>
          </p:cNvPicPr>
          <p:nvPr/>
        </p:nvPicPr>
        <p:blipFill>
          <a:blip r:embed="rId2"/>
          <a:stretch>
            <a:fillRect/>
          </a:stretch>
        </p:blipFill>
        <p:spPr>
          <a:xfrm>
            <a:off x="987723" y="761074"/>
            <a:ext cx="6947057" cy="3979169"/>
          </a:xfrm>
          <a:prstGeom prst="rect">
            <a:avLst/>
          </a:prstGeom>
          <a:ln w="12700">
            <a:miter lim="400000"/>
          </a:ln>
        </p:spPr>
      </p:pic>
      <p:sp>
        <p:nvSpPr>
          <p:cNvPr id="127" name="TextBox 20"/>
          <p:cNvSpPr txBox="1"/>
          <p:nvPr/>
        </p:nvSpPr>
        <p:spPr>
          <a:xfrm>
            <a:off x="897254" y="5972128"/>
            <a:ext cx="11391187" cy="10295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p>
            <a:pPr defTabSz="914400">
              <a:defRPr sz="3900">
                <a:latin typeface="Arial"/>
                <a:ea typeface="Arial"/>
                <a:cs typeface="Arial"/>
                <a:sym typeface="Arial"/>
              </a:defRPr>
            </a:pPr>
            <a:r>
              <a:rPr lang="en-US"/>
              <a:t>	</a:t>
            </a:r>
            <a:r>
              <a:rPr lang="en-US">
                <a:ea typeface="+mj-lt"/>
                <a:cs typeface="+mj-lt"/>
              </a:rPr>
              <a:t>Baby Feed is a system that allows to record and evaluate infants’ nutrient intake to ensure it is within healthy range.</a:t>
            </a:r>
            <a:endParaRPr lang="en-US"/>
          </a:p>
          <a:p>
            <a:pPr defTabSz="914400">
              <a:defRPr sz="3900">
                <a:latin typeface="Arial"/>
                <a:ea typeface="Arial"/>
                <a:cs typeface="Arial"/>
                <a:sym typeface="Arial"/>
              </a:defRPr>
            </a:pPr>
            <a:endParaRPr lang="en-US">
              <a:ea typeface="+mj-lt"/>
              <a:cs typeface="+mj-lt"/>
            </a:endParaRPr>
          </a:p>
          <a:p>
            <a:pPr defTabSz="914400">
              <a:defRPr sz="3900">
                <a:latin typeface="Arial"/>
                <a:ea typeface="Arial"/>
                <a:cs typeface="Arial"/>
                <a:sym typeface="Arial"/>
              </a:defRPr>
            </a:pPr>
            <a:r>
              <a:rPr lang="en-US">
                <a:ea typeface="+mj-lt"/>
                <a:cs typeface="+mj-lt"/>
              </a:rPr>
              <a:t>The primary objective of this development cycle was to fix bugs, styling Tracking and Questionnaire tabs and add the Chart functionality into the Parental Portal. </a:t>
            </a:r>
            <a:r>
              <a:rPr lang="en-US">
                <a:cs typeface="Calibri"/>
              </a:rPr>
              <a:t>The chart functionality will allow</a:t>
            </a:r>
            <a:r>
              <a:rPr lang="en-US">
                <a:cs typeface="Arial"/>
              </a:rPr>
              <a:t> to track, plot, and save the children growth data: age, weight, height and BMI. </a:t>
            </a:r>
            <a:endParaRPr lang="en-US">
              <a:ea typeface="+mj-lt"/>
              <a:cs typeface="+mj-lt"/>
            </a:endParaRPr>
          </a:p>
          <a:p>
            <a:pPr defTabSz="914400">
              <a:defRPr sz="3900">
                <a:latin typeface="Arial"/>
                <a:ea typeface="Arial"/>
                <a:cs typeface="Arial"/>
                <a:sym typeface="Arial"/>
              </a:defRPr>
            </a:pPr>
            <a:endParaRPr lang="en-US">
              <a:ea typeface="+mj-lt"/>
              <a:cs typeface="Arial"/>
            </a:endParaRPr>
          </a:p>
          <a:p>
            <a:pPr defTabSz="914400">
              <a:defRPr sz="3900">
                <a:latin typeface="Arial"/>
                <a:ea typeface="Arial"/>
                <a:cs typeface="Arial"/>
                <a:sym typeface="Arial"/>
              </a:defRPr>
            </a:pPr>
            <a:endParaRPr lang="en-US">
              <a:cs typeface="Arial"/>
            </a:endParaRPr>
          </a:p>
          <a:p>
            <a:pPr defTabSz="914400">
              <a:defRPr sz="3900">
                <a:latin typeface="Arial"/>
                <a:ea typeface="Arial"/>
                <a:cs typeface="Arial"/>
                <a:sym typeface="Arial"/>
              </a:defRPr>
            </a:pPr>
            <a:endParaRPr lang="en-US">
              <a:cs typeface="Calibri"/>
            </a:endParaRPr>
          </a:p>
          <a:p>
            <a:pPr defTabSz="914400">
              <a:defRPr sz="3900">
                <a:latin typeface="Arial"/>
                <a:ea typeface="Arial"/>
                <a:cs typeface="Arial"/>
                <a:sym typeface="Arial"/>
              </a:defRPr>
            </a:pPr>
            <a:endParaRPr lang="en-US">
              <a:cs typeface="Calibri"/>
            </a:endParaRPr>
          </a:p>
          <a:p>
            <a:pPr defTabSz="914400">
              <a:defRPr sz="3900">
                <a:latin typeface="Arial"/>
                <a:ea typeface="Arial"/>
                <a:cs typeface="Arial"/>
                <a:sym typeface="Arial"/>
              </a:defRPr>
            </a:pPr>
            <a:endParaRPr lang="en-US">
              <a:cs typeface="Calibri"/>
            </a:endParaRPr>
          </a:p>
          <a:p>
            <a:pPr defTabSz="914400">
              <a:defRPr sz="3900">
                <a:latin typeface="Arial"/>
                <a:ea typeface="Arial"/>
                <a:cs typeface="Arial"/>
                <a:sym typeface="Arial"/>
              </a:defRPr>
            </a:pPr>
            <a:br>
              <a:rPr/>
            </a:br>
            <a:r>
              <a:rPr lang="en-US"/>
              <a:t> </a:t>
            </a:r>
            <a:endParaRPr/>
          </a:p>
        </p:txBody>
      </p:sp>
      <p:pic>
        <p:nvPicPr>
          <p:cNvPr id="128" name="Picture 22" descr="Picture 22"/>
          <p:cNvPicPr>
            <a:picLocks noChangeAspect="1"/>
          </p:cNvPicPr>
          <p:nvPr/>
        </p:nvPicPr>
        <p:blipFill>
          <a:blip r:embed="rId3"/>
          <a:stretch>
            <a:fillRect/>
          </a:stretch>
        </p:blipFill>
        <p:spPr>
          <a:xfrm>
            <a:off x="12435538" y="5485844"/>
            <a:ext cx="2207025" cy="2274569"/>
          </a:xfrm>
          <a:prstGeom prst="rect">
            <a:avLst/>
          </a:prstGeom>
          <a:ln w="12700">
            <a:miter lim="400000"/>
          </a:ln>
        </p:spPr>
      </p:pic>
      <p:sp>
        <p:nvSpPr>
          <p:cNvPr id="129" name="TextBox 23"/>
          <p:cNvSpPr txBox="1"/>
          <p:nvPr/>
        </p:nvSpPr>
        <p:spPr>
          <a:xfrm>
            <a:off x="15015238" y="6626622"/>
            <a:ext cx="15713638" cy="66941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defTabSz="914400">
              <a:defRPr sz="3900">
                <a:latin typeface="Arial"/>
                <a:ea typeface="Arial"/>
                <a:cs typeface="Arial"/>
                <a:sym typeface="Arial"/>
              </a:defRPr>
            </a:lvl1pPr>
          </a:lstStyle>
          <a:p>
            <a:r>
              <a:rPr lang="en-US" dirty="0"/>
              <a:t>	</a:t>
            </a:r>
            <a:r>
              <a:rPr lang="en-US" dirty="0" err="1"/>
              <a:t>BabyFeed</a:t>
            </a:r>
            <a:r>
              <a:rPr lang="en-US" dirty="0"/>
              <a:t> Parental portal has a functional chart feature where parents can input, plot, save and download the data. The interpretation of the data needs to be implemented. The user can interact with different options which are fully responsive for different-sized devices. Everything that is inputted is validated to avoid wrongful data and plotted on the fly. </a:t>
            </a:r>
          </a:p>
          <a:p>
            <a:endParaRPr lang="en-US" dirty="0"/>
          </a:p>
          <a:p>
            <a:endParaRPr lang="en-US" dirty="0"/>
          </a:p>
          <a:p>
            <a:endParaRPr lang="en-US" dirty="0"/>
          </a:p>
          <a:p>
            <a:endParaRPr lang="en-US" dirty="0"/>
          </a:p>
          <a:p>
            <a:endParaRPr lang="en-US" dirty="0"/>
          </a:p>
        </p:txBody>
      </p:sp>
      <p:sp>
        <p:nvSpPr>
          <p:cNvPr id="130" name="TextBox 48"/>
          <p:cNvSpPr txBox="1"/>
          <p:nvPr/>
        </p:nvSpPr>
        <p:spPr>
          <a:xfrm>
            <a:off x="32003364" y="6509800"/>
            <a:ext cx="10336478" cy="64325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p>
            <a:pPr marL="571500" indent="-571500" defTabSz="914400">
              <a:buClr>
                <a:srgbClr val="000000"/>
              </a:buClr>
              <a:buSzPct val="100000"/>
              <a:buFont typeface="Arial"/>
              <a:buChar char="•"/>
              <a:defRPr sz="3600">
                <a:latin typeface="Arial"/>
                <a:ea typeface="Arial"/>
                <a:cs typeface="Arial"/>
                <a:sym typeface="Arial"/>
              </a:defRPr>
            </a:pPr>
            <a:r>
              <a:rPr lang="en-US" sz="3800" dirty="0"/>
              <a:t>Responsive design for smaller-sized devices</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BMI, Height-Age, Weight-Age, and Weight-Height charts to plot children data. </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Menus to input weight, height and age of the children. </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Adding translation from English to Spanish. </a:t>
            </a:r>
          </a:p>
          <a:p>
            <a:pPr marL="571500" indent="-571500" defTabSz="914400">
              <a:buClr>
                <a:srgbClr val="000000"/>
              </a:buClr>
              <a:buSzPct val="100000"/>
              <a:buFont typeface="Arial"/>
              <a:buChar char="•"/>
              <a:defRPr sz="3600">
                <a:latin typeface="Arial"/>
                <a:ea typeface="Arial"/>
                <a:cs typeface="Arial"/>
                <a:sym typeface="Arial"/>
              </a:defRPr>
            </a:pPr>
            <a:r>
              <a:rPr lang="en-US" dirty="0"/>
              <a:t>Adding options from Metric System to US Customary System.</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Front-end design for full functionality.</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Validating the inputted data.</a:t>
            </a:r>
          </a:p>
          <a:p>
            <a:pPr marL="571500" indent="-571500" defTabSz="914400">
              <a:buClr>
                <a:srgbClr val="000000"/>
              </a:buClr>
              <a:buSzPct val="100000"/>
              <a:buFont typeface="Arial"/>
              <a:buChar char="•"/>
              <a:defRPr sz="3600">
                <a:latin typeface="Arial"/>
                <a:ea typeface="Arial"/>
                <a:cs typeface="Arial"/>
                <a:sym typeface="Arial"/>
              </a:defRPr>
            </a:pPr>
            <a:endParaRPr dirty="0"/>
          </a:p>
        </p:txBody>
      </p:sp>
      <p:sp>
        <p:nvSpPr>
          <p:cNvPr id="133" name="TextBox 2049"/>
          <p:cNvSpPr txBox="1"/>
          <p:nvPr/>
        </p:nvSpPr>
        <p:spPr>
          <a:xfrm>
            <a:off x="909494" y="21396172"/>
            <a:ext cx="7879775" cy="64768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571500" indent="-571500" defTabSz="914400">
              <a:buSzPct val="100000"/>
              <a:buFont typeface="Arial"/>
              <a:buChar char="•"/>
              <a:defRPr sz="3700">
                <a:latin typeface="Arial"/>
                <a:ea typeface="Arial"/>
                <a:cs typeface="Arial"/>
                <a:sym typeface="Arial"/>
              </a:defRPr>
            </a:pPr>
            <a:r>
              <a:t>Automated Azure Pipelines checks.</a:t>
            </a:r>
          </a:p>
          <a:p>
            <a:pPr marL="571500" indent="-571500" defTabSz="914400">
              <a:buSzPct val="100000"/>
              <a:buFont typeface="Arial"/>
              <a:buChar char="•"/>
              <a:defRPr sz="3700">
                <a:latin typeface="Arial"/>
                <a:ea typeface="Arial"/>
                <a:cs typeface="Arial"/>
                <a:sym typeface="Arial"/>
              </a:defRPr>
            </a:pPr>
            <a:r>
              <a:t>Backend service modifications were tested using Postman (Postman collections available for testing).</a:t>
            </a:r>
          </a:p>
          <a:p>
            <a:pPr marL="571500" indent="-571500" defTabSz="914400">
              <a:buSzPct val="100000"/>
              <a:buFont typeface="Arial"/>
              <a:buChar char="•"/>
              <a:defRPr sz="3700">
                <a:latin typeface="Arial"/>
                <a:ea typeface="Arial"/>
                <a:cs typeface="Arial"/>
                <a:sym typeface="Arial"/>
              </a:defRPr>
            </a:pPr>
            <a:r>
              <a:t>Google Chrome and Chrome Developer Tools used to test the Web App and UI.</a:t>
            </a:r>
          </a:p>
          <a:p>
            <a:pPr marL="571500" indent="-571500" defTabSz="914400">
              <a:buSzPct val="100000"/>
              <a:buFont typeface="Arial"/>
              <a:buChar char="•"/>
              <a:defRPr sz="3700">
                <a:latin typeface="Arial"/>
                <a:ea typeface="Arial"/>
                <a:cs typeface="Arial"/>
                <a:sym typeface="Arial"/>
              </a:defRPr>
            </a:pPr>
            <a:r>
              <a:t>Integration, Regression and Exploratory testing techniques were utilized.</a:t>
            </a:r>
          </a:p>
        </p:txBody>
      </p:sp>
      <p:sp>
        <p:nvSpPr>
          <p:cNvPr id="134" name="TextBox 3"/>
          <p:cNvSpPr txBox="1"/>
          <p:nvPr/>
        </p:nvSpPr>
        <p:spPr>
          <a:xfrm>
            <a:off x="7663862" y="337370"/>
            <a:ext cx="27348513" cy="193899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p>
            <a:pPr algn="ctr">
              <a:defRPr sz="6600" b="1">
                <a:solidFill>
                  <a:srgbClr val="B6862C"/>
                </a:solidFill>
                <a:latin typeface="Arial"/>
                <a:ea typeface="Arial"/>
                <a:cs typeface="Arial"/>
                <a:sym typeface="Arial"/>
              </a:defRPr>
            </a:pPr>
            <a:r>
              <a:t>Knight Foundation School of Computing and Information Sciences</a:t>
            </a:r>
            <a:endParaRPr sz="7200"/>
          </a:p>
          <a:p>
            <a:pPr algn="ctr">
              <a:defRPr sz="5400" i="1">
                <a:solidFill>
                  <a:srgbClr val="B6862C"/>
                </a:solidFill>
                <a:latin typeface="Arial"/>
                <a:ea typeface="Arial"/>
                <a:cs typeface="Arial"/>
                <a:sym typeface="Arial"/>
              </a:defRPr>
            </a:pPr>
            <a:r>
              <a:rPr lang="en-US"/>
              <a:t>Summer 2022</a:t>
            </a:r>
            <a:r>
              <a:t> Capstone 2 Project</a:t>
            </a:r>
          </a:p>
        </p:txBody>
      </p:sp>
      <p:sp>
        <p:nvSpPr>
          <p:cNvPr id="135" name="TextBox 23"/>
          <p:cNvSpPr txBox="1"/>
          <p:nvPr/>
        </p:nvSpPr>
        <p:spPr>
          <a:xfrm>
            <a:off x="33660279" y="14940787"/>
            <a:ext cx="8898006" cy="69249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857250" indent="-857250">
              <a:buSzPct val="100000"/>
              <a:buFont typeface="Arial"/>
              <a:buChar char="•"/>
              <a:defRPr sz="3700"/>
            </a:pPr>
            <a:r>
              <a:rPr>
                <a:latin typeface="Arial" panose="020B0604020202020204" pitchFamily="34" charset="0"/>
                <a:cs typeface="Arial" panose="020B0604020202020204" pitchFamily="34" charset="0"/>
              </a:rPr>
              <a:t>Web app implemented using Angular, Microservices are using Spring Java framework.</a:t>
            </a:r>
          </a:p>
          <a:p>
            <a:pPr marL="857250" indent="-857250">
              <a:buSzPct val="100000"/>
              <a:buFont typeface="Arial"/>
              <a:buChar char="•"/>
              <a:defRPr sz="3700"/>
            </a:pPr>
            <a:r>
              <a:rPr>
                <a:latin typeface="Arial" panose="020B0604020202020204" pitchFamily="34" charset="0"/>
                <a:cs typeface="Arial" panose="020B0604020202020204" pitchFamily="34" charset="0"/>
              </a:rPr>
              <a:t>Web App deployed as Azure Storage Account with custom domain and Azure CDN in front</a:t>
            </a:r>
          </a:p>
          <a:p>
            <a:pPr marL="857250" indent="-857250">
              <a:buSzPct val="100000"/>
              <a:buFont typeface="Arial"/>
              <a:buChar char="•"/>
              <a:defRPr sz="3700"/>
            </a:pPr>
            <a:r>
              <a:rPr>
                <a:latin typeface="Arial" panose="020B0604020202020204" pitchFamily="34" charset="0"/>
                <a:cs typeface="Arial" panose="020B0604020202020204" pitchFamily="34" charset="0"/>
              </a:rPr>
              <a:t>Microservices deployed on Azure Services.</a:t>
            </a:r>
          </a:p>
          <a:p>
            <a:pPr marL="857250" indent="-857250">
              <a:buSzPct val="100000"/>
              <a:buFont typeface="Arial"/>
              <a:buChar char="•"/>
              <a:defRPr sz="3700"/>
            </a:pPr>
            <a:r>
              <a:rPr>
                <a:latin typeface="Arial" panose="020B0604020202020204" pitchFamily="34" charset="0"/>
                <a:cs typeface="Arial" panose="020B0604020202020204" pitchFamily="34" charset="0"/>
              </a:rPr>
              <a:t>Web app modifications Implemented using TypeScript and Angular.</a:t>
            </a:r>
          </a:p>
          <a:p>
            <a:pPr marL="857250" indent="-857250">
              <a:buSzPct val="100000"/>
              <a:buFont typeface="Arial"/>
              <a:buChar char="•"/>
              <a:defRPr sz="3700"/>
            </a:pPr>
            <a:r>
              <a:rPr>
                <a:latin typeface="Arial" panose="020B0604020202020204" pitchFamily="34" charset="0"/>
                <a:cs typeface="Arial" panose="020B0604020202020204" pitchFamily="34" charset="0"/>
              </a:rPr>
              <a:t>Data creation and manipulation implemented using MongoDB.</a:t>
            </a:r>
          </a:p>
        </p:txBody>
      </p:sp>
      <p:sp>
        <p:nvSpPr>
          <p:cNvPr id="136" name="TextBox 21"/>
          <p:cNvSpPr txBox="1"/>
          <p:nvPr/>
        </p:nvSpPr>
        <p:spPr>
          <a:xfrm>
            <a:off x="33702401" y="22667556"/>
            <a:ext cx="9662292" cy="47705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p>
            <a:pPr marL="571500" indent="-571500">
              <a:buSzPct val="100000"/>
              <a:buFont typeface="Arial"/>
              <a:buChar char="•"/>
              <a:defRPr sz="3800"/>
            </a:pPr>
            <a:r>
              <a:rPr lang="en-US" dirty="0">
                <a:latin typeface="Arial"/>
                <a:cs typeface="Arial"/>
              </a:rPr>
              <a:t>Adding Spanish language </a:t>
            </a:r>
          </a:p>
          <a:p>
            <a:pPr marL="571500" indent="-571500">
              <a:buSzPct val="100000"/>
              <a:buFont typeface="Arial"/>
              <a:buChar char="•"/>
              <a:defRPr sz="3800"/>
            </a:pPr>
            <a:r>
              <a:rPr lang="en-US" dirty="0">
                <a:latin typeface="Arial"/>
                <a:cs typeface="Arial"/>
              </a:rPr>
              <a:t>Menus to input data were implemented</a:t>
            </a:r>
          </a:p>
          <a:p>
            <a:pPr marL="571500" indent="-571500">
              <a:buSzPct val="100000"/>
              <a:buFont typeface="Arial"/>
              <a:buChar char="•"/>
              <a:defRPr sz="3800"/>
            </a:pPr>
            <a:r>
              <a:rPr lang="en-US" dirty="0">
                <a:latin typeface="Arial"/>
                <a:cs typeface="Arial"/>
              </a:rPr>
              <a:t>BMI, Height-Age, Weight-Age, and Weight options to plot the different type of charts</a:t>
            </a:r>
          </a:p>
          <a:p>
            <a:pPr marL="571500" indent="-571500">
              <a:buSzPct val="100000"/>
              <a:buFont typeface="Arial"/>
              <a:buChar char="•"/>
              <a:defRPr sz="3800"/>
            </a:pPr>
            <a:r>
              <a:rPr lang="en-US" dirty="0">
                <a:latin typeface="Arial"/>
                <a:cs typeface="Arial"/>
              </a:rPr>
              <a:t>Options to use different measurement systems</a:t>
            </a:r>
          </a:p>
          <a:p>
            <a:pPr marL="571500" indent="-571500">
              <a:buSzPct val="100000"/>
              <a:buFont typeface="Arial"/>
              <a:buChar char="•"/>
              <a:defRPr sz="3800"/>
            </a:pPr>
            <a:endParaRPr lang="en-US" dirty="0">
              <a:latin typeface="Arial"/>
              <a:cs typeface="Arial"/>
            </a:endParaRPr>
          </a:p>
        </p:txBody>
      </p:sp>
      <p:pic>
        <p:nvPicPr>
          <p:cNvPr id="4" name="Picture 4" descr="Diagram&#10;&#10;Description automatically generated">
            <a:extLst>
              <a:ext uri="{FF2B5EF4-FFF2-40B4-BE49-F238E27FC236}">
                <a16:creationId xmlns:a16="http://schemas.microsoft.com/office/drawing/2014/main" id="{FA371F26-89FA-0776-3777-76B993A3CBF2}"/>
              </a:ext>
            </a:extLst>
          </p:cNvPr>
          <p:cNvPicPr>
            <a:picLocks noChangeAspect="1"/>
          </p:cNvPicPr>
          <p:nvPr/>
        </p:nvPicPr>
        <p:blipFill>
          <a:blip r:embed="rId4"/>
          <a:stretch>
            <a:fillRect/>
          </a:stretch>
        </p:blipFill>
        <p:spPr>
          <a:xfrm>
            <a:off x="892629" y="13733963"/>
            <a:ext cx="7620000" cy="6756758"/>
          </a:xfrm>
          <a:prstGeom prst="rect">
            <a:avLst/>
          </a:prstGeom>
        </p:spPr>
      </p:pic>
      <p:pic>
        <p:nvPicPr>
          <p:cNvPr id="6" name="Picture 6" descr="Diagram&#10;&#10;Description automatically generated">
            <a:extLst>
              <a:ext uri="{FF2B5EF4-FFF2-40B4-BE49-F238E27FC236}">
                <a16:creationId xmlns:a16="http://schemas.microsoft.com/office/drawing/2014/main" id="{9F0377A9-95FB-42F7-DB15-BC091226C669}"/>
              </a:ext>
            </a:extLst>
          </p:cNvPr>
          <p:cNvPicPr>
            <a:picLocks noChangeAspect="1"/>
          </p:cNvPicPr>
          <p:nvPr/>
        </p:nvPicPr>
        <p:blipFill>
          <a:blip r:embed="rId5"/>
          <a:stretch>
            <a:fillRect/>
          </a:stretch>
        </p:blipFill>
        <p:spPr>
          <a:xfrm>
            <a:off x="9601200" y="14669475"/>
            <a:ext cx="13429752" cy="5106100"/>
          </a:xfrm>
          <a:prstGeom prst="rect">
            <a:avLst/>
          </a:prstGeom>
        </p:spPr>
      </p:pic>
      <p:pic>
        <p:nvPicPr>
          <p:cNvPr id="7" name="Picture 7" descr="Diagram&#10;&#10;Description automatically generated">
            <a:extLst>
              <a:ext uri="{FF2B5EF4-FFF2-40B4-BE49-F238E27FC236}">
                <a16:creationId xmlns:a16="http://schemas.microsoft.com/office/drawing/2014/main" id="{AFA3DA26-F802-CF5E-36DA-189A6D193385}"/>
              </a:ext>
            </a:extLst>
          </p:cNvPr>
          <p:cNvPicPr>
            <a:picLocks noChangeAspect="1"/>
          </p:cNvPicPr>
          <p:nvPr/>
        </p:nvPicPr>
        <p:blipFill>
          <a:blip r:embed="rId6"/>
          <a:stretch>
            <a:fillRect/>
          </a:stretch>
        </p:blipFill>
        <p:spPr>
          <a:xfrm>
            <a:off x="23913548" y="14646726"/>
            <a:ext cx="8849801" cy="7250743"/>
          </a:xfrm>
          <a:prstGeom prst="rect">
            <a:avLst/>
          </a:prstGeom>
        </p:spPr>
      </p:pic>
      <p:grpSp>
        <p:nvGrpSpPr>
          <p:cNvPr id="9" name="Group 8">
            <a:extLst>
              <a:ext uri="{FF2B5EF4-FFF2-40B4-BE49-F238E27FC236}">
                <a16:creationId xmlns:a16="http://schemas.microsoft.com/office/drawing/2014/main" id="{69B5A08D-A7BB-D06B-482A-06839F6BFD9F}"/>
              </a:ext>
            </a:extLst>
          </p:cNvPr>
          <p:cNvGrpSpPr/>
          <p:nvPr/>
        </p:nvGrpSpPr>
        <p:grpSpPr>
          <a:xfrm>
            <a:off x="35142215" y="907840"/>
            <a:ext cx="7190221" cy="4379998"/>
            <a:chOff x="34665137" y="876035"/>
            <a:chExt cx="7190221" cy="4379998"/>
          </a:xfrm>
        </p:grpSpPr>
        <p:pic>
          <p:nvPicPr>
            <p:cNvPr id="119" name="Graphic 6" descr="Graphic 6"/>
            <p:cNvPicPr>
              <a:picLocks noChangeAspect="1"/>
            </p:cNvPicPr>
            <p:nvPr/>
          </p:nvPicPr>
          <p:blipFill>
            <a:blip r:embed="rId7"/>
            <a:stretch>
              <a:fillRect/>
            </a:stretch>
          </p:blipFill>
          <p:spPr>
            <a:xfrm>
              <a:off x="34744649" y="876035"/>
              <a:ext cx="2900364" cy="744274"/>
            </a:xfrm>
            <a:prstGeom prst="rect">
              <a:avLst/>
            </a:prstGeom>
            <a:ln w="12700">
              <a:miter lim="400000"/>
            </a:ln>
          </p:spPr>
        </p:pic>
        <p:pic>
          <p:nvPicPr>
            <p:cNvPr id="120" name="Graphic 8" descr="Graphic 8"/>
            <p:cNvPicPr>
              <a:picLocks noChangeAspect="1"/>
            </p:cNvPicPr>
            <p:nvPr/>
          </p:nvPicPr>
          <p:blipFill>
            <a:blip r:embed="rId8"/>
            <a:stretch>
              <a:fillRect/>
            </a:stretch>
          </p:blipFill>
          <p:spPr>
            <a:xfrm>
              <a:off x="38113135" y="954670"/>
              <a:ext cx="2373171" cy="587004"/>
            </a:xfrm>
            <a:prstGeom prst="rect">
              <a:avLst/>
            </a:prstGeom>
            <a:ln w="12700">
              <a:miter lim="400000"/>
            </a:ln>
          </p:spPr>
        </p:pic>
        <p:pic>
          <p:nvPicPr>
            <p:cNvPr id="121" name="Picture 12" descr="Picture 12"/>
            <p:cNvPicPr>
              <a:picLocks noChangeAspect="1"/>
            </p:cNvPicPr>
            <p:nvPr/>
          </p:nvPicPr>
          <p:blipFill>
            <a:blip r:embed="rId9"/>
            <a:stretch>
              <a:fillRect/>
            </a:stretch>
          </p:blipFill>
          <p:spPr>
            <a:xfrm>
              <a:off x="40749268" y="4098286"/>
              <a:ext cx="1106090" cy="1106090"/>
            </a:xfrm>
            <a:prstGeom prst="rect">
              <a:avLst/>
            </a:prstGeom>
            <a:ln w="12700">
              <a:miter lim="400000"/>
            </a:ln>
          </p:spPr>
        </p:pic>
        <p:pic>
          <p:nvPicPr>
            <p:cNvPr id="122" name="Picture 2" descr="Picture 2"/>
            <p:cNvPicPr>
              <a:picLocks noChangeAspect="1"/>
            </p:cNvPicPr>
            <p:nvPr/>
          </p:nvPicPr>
          <p:blipFill>
            <a:blip r:embed="rId10"/>
            <a:stretch>
              <a:fillRect/>
            </a:stretch>
          </p:blipFill>
          <p:spPr>
            <a:xfrm>
              <a:off x="34665137" y="2060359"/>
              <a:ext cx="2900364" cy="838689"/>
            </a:xfrm>
            <a:prstGeom prst="rect">
              <a:avLst/>
            </a:prstGeom>
            <a:ln w="12700">
              <a:miter lim="400000"/>
            </a:ln>
          </p:spPr>
        </p:pic>
        <p:pic>
          <p:nvPicPr>
            <p:cNvPr id="123" name="Picture 4" descr="Picture 4"/>
            <p:cNvPicPr>
              <a:picLocks noChangeAspect="1"/>
            </p:cNvPicPr>
            <p:nvPr/>
          </p:nvPicPr>
          <p:blipFill>
            <a:blip r:embed="rId11"/>
            <a:stretch>
              <a:fillRect/>
            </a:stretch>
          </p:blipFill>
          <p:spPr>
            <a:xfrm>
              <a:off x="38001817" y="2255246"/>
              <a:ext cx="3128965" cy="844793"/>
            </a:xfrm>
            <a:prstGeom prst="rect">
              <a:avLst/>
            </a:prstGeom>
            <a:ln w="12700">
              <a:miter lim="400000"/>
            </a:ln>
          </p:spPr>
        </p:pic>
        <p:pic>
          <p:nvPicPr>
            <p:cNvPr id="124" name="Picture 10" descr="Picture 10"/>
            <p:cNvPicPr>
              <a:picLocks noChangeAspect="1"/>
            </p:cNvPicPr>
            <p:nvPr/>
          </p:nvPicPr>
          <p:blipFill>
            <a:blip r:embed="rId12"/>
            <a:stretch>
              <a:fillRect/>
            </a:stretch>
          </p:blipFill>
          <p:spPr>
            <a:xfrm>
              <a:off x="34920870" y="3148175"/>
              <a:ext cx="2373171" cy="1451759"/>
            </a:xfrm>
            <a:prstGeom prst="rect">
              <a:avLst/>
            </a:prstGeom>
            <a:ln w="12700">
              <a:miter lim="400000"/>
            </a:ln>
          </p:spPr>
        </p:pic>
        <p:pic>
          <p:nvPicPr>
            <p:cNvPr id="125" name="Picture 14" descr="Picture 14"/>
            <p:cNvPicPr>
              <a:picLocks noChangeAspect="1"/>
            </p:cNvPicPr>
            <p:nvPr/>
          </p:nvPicPr>
          <p:blipFill>
            <a:blip r:embed="rId13"/>
            <a:stretch>
              <a:fillRect/>
            </a:stretch>
          </p:blipFill>
          <p:spPr>
            <a:xfrm>
              <a:off x="35203401" y="4654829"/>
              <a:ext cx="2373171" cy="601204"/>
            </a:xfrm>
            <a:prstGeom prst="rect">
              <a:avLst/>
            </a:prstGeom>
            <a:ln w="12700">
              <a:miter lim="400000"/>
            </a:ln>
          </p:spPr>
        </p:pic>
        <p:pic>
          <p:nvPicPr>
            <p:cNvPr id="8" name="Picture 8">
              <a:extLst>
                <a:ext uri="{FF2B5EF4-FFF2-40B4-BE49-F238E27FC236}">
                  <a16:creationId xmlns:a16="http://schemas.microsoft.com/office/drawing/2014/main" id="{DFDA5BA6-AA19-0B31-3B54-D26FC3DDAE26}"/>
                </a:ext>
              </a:extLst>
            </p:cNvPr>
            <p:cNvPicPr>
              <a:picLocks noChangeAspect="1"/>
            </p:cNvPicPr>
            <p:nvPr/>
          </p:nvPicPr>
          <p:blipFill>
            <a:blip r:embed="rId14"/>
            <a:stretch>
              <a:fillRect/>
            </a:stretch>
          </p:blipFill>
          <p:spPr>
            <a:xfrm>
              <a:off x="38012619" y="3592250"/>
              <a:ext cx="2533650" cy="1657350"/>
            </a:xfrm>
            <a:prstGeom prst="rect">
              <a:avLst/>
            </a:prstGeom>
          </p:spPr>
        </p:pic>
      </p:grpSp>
      <p:pic>
        <p:nvPicPr>
          <p:cNvPr id="3" name="Picture 4" descr="Graphical user interface, text, application, email&#10;&#10;Description automatically generated">
            <a:extLst>
              <a:ext uri="{FF2B5EF4-FFF2-40B4-BE49-F238E27FC236}">
                <a16:creationId xmlns:a16="http://schemas.microsoft.com/office/drawing/2014/main" id="{AF5FF38C-A362-B02A-02AA-70BBAA3CACA0}"/>
              </a:ext>
            </a:extLst>
          </p:cNvPr>
          <p:cNvPicPr>
            <a:picLocks noChangeAspect="1"/>
          </p:cNvPicPr>
          <p:nvPr/>
        </p:nvPicPr>
        <p:blipFill>
          <a:blip r:embed="rId15"/>
          <a:stretch>
            <a:fillRect/>
          </a:stretch>
        </p:blipFill>
        <p:spPr>
          <a:xfrm>
            <a:off x="14197604" y="22168815"/>
            <a:ext cx="3643685" cy="6335484"/>
          </a:xfrm>
          <a:prstGeom prst="rect">
            <a:avLst/>
          </a:prstGeom>
        </p:spPr>
      </p:pic>
      <p:pic>
        <p:nvPicPr>
          <p:cNvPr id="5" name="Picture 9" descr="Graphical user interface, text, application&#10;&#10;Description automatically generated">
            <a:extLst>
              <a:ext uri="{FF2B5EF4-FFF2-40B4-BE49-F238E27FC236}">
                <a16:creationId xmlns:a16="http://schemas.microsoft.com/office/drawing/2014/main" id="{E0AAF8B9-9FD3-B2CF-0A38-826E65A193C2}"/>
              </a:ext>
            </a:extLst>
          </p:cNvPr>
          <p:cNvPicPr>
            <a:picLocks noChangeAspect="1"/>
          </p:cNvPicPr>
          <p:nvPr/>
        </p:nvPicPr>
        <p:blipFill>
          <a:blip r:embed="rId16"/>
          <a:stretch>
            <a:fillRect/>
          </a:stretch>
        </p:blipFill>
        <p:spPr>
          <a:xfrm>
            <a:off x="18228480" y="22141885"/>
            <a:ext cx="3591348" cy="6341165"/>
          </a:xfrm>
          <a:prstGeom prst="rect">
            <a:avLst/>
          </a:prstGeom>
        </p:spPr>
      </p:pic>
      <p:pic>
        <p:nvPicPr>
          <p:cNvPr id="10" name="Picture 10" descr="Graphical user interface, application&#10;&#10;Description automatically generated">
            <a:extLst>
              <a:ext uri="{FF2B5EF4-FFF2-40B4-BE49-F238E27FC236}">
                <a16:creationId xmlns:a16="http://schemas.microsoft.com/office/drawing/2014/main" id="{178F7CB5-0FB7-2393-A5CE-ED411E6BA369}"/>
              </a:ext>
            </a:extLst>
          </p:cNvPr>
          <p:cNvPicPr>
            <a:picLocks noChangeAspect="1"/>
          </p:cNvPicPr>
          <p:nvPr/>
        </p:nvPicPr>
        <p:blipFill>
          <a:blip r:embed="rId17"/>
          <a:stretch>
            <a:fillRect/>
          </a:stretch>
        </p:blipFill>
        <p:spPr>
          <a:xfrm>
            <a:off x="22189079" y="22165974"/>
            <a:ext cx="3553852" cy="6341165"/>
          </a:xfrm>
          <a:prstGeom prst="rect">
            <a:avLst/>
          </a:prstGeom>
        </p:spPr>
      </p:pic>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Custom</PresentationFormat>
  <Slides>1</Slides>
  <Notes>0</Notes>
  <HiddenSlides>0</HiddenSlide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Legion</dc:creator>
  <cp:lastModifiedBy>Vladimir Chavez</cp:lastModifiedBy>
  <cp:revision>14</cp:revision>
  <dcterms:modified xsi:type="dcterms:W3CDTF">2022-07-25T21:04:24Z</dcterms:modified>
</cp:coreProperties>
</file>