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16"/>
  </p:notesMasterIdLst>
  <p:sldIdLst>
    <p:sldId id="256" r:id="rId2"/>
    <p:sldId id="257" r:id="rId3"/>
    <p:sldId id="258" r:id="rId4"/>
    <p:sldId id="259" r:id="rId5"/>
    <p:sldId id="260" r:id="rId6"/>
    <p:sldId id="261" r:id="rId7"/>
    <p:sldId id="262" r:id="rId8"/>
    <p:sldId id="263" r:id="rId9"/>
    <p:sldId id="264" r:id="rId10"/>
    <p:sldId id="265" r:id="rId11"/>
    <p:sldId id="269" r:id="rId12"/>
    <p:sldId id="266" r:id="rId13"/>
    <p:sldId id="267" r:id="rId14"/>
    <p:sldId id="268" r:id="rId15"/>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8" roundtripDataSignature="AMtx7mhazg9s0X2OrvrwaunMZf4+ZwRWRA=="/>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29BBF0C-CE5B-259A-898F-B9F94718E9C4}" name="Glendys Rodriguez" initials="GR" userId="b4e75127211cc99c"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0A02E1B-7CA7-4C0B-8A18-BB537FC2C8D3}" v="82" dt="2022-07-27T20:27:35.422"/>
    <p1510:client id="{4C84E7ED-9EE4-4231-B44D-3877A10423E0}" v="3" dt="2022-07-28T00:34:36.333"/>
    <p1510:client id="{64743680-DAE7-4E67-B87E-EB2A6E48B285}" v="670" dt="2022-07-25T05:14:07.030"/>
    <p1510:client id="{8C353172-7624-4A24-B55F-4C9CA1538B2C}" v="314" dt="2022-07-26T15:40:01.428"/>
    <p1510:client id="{95E71628-E283-4292-9F78-61B5615A8469}" v="150" dt="2022-07-27T18:44:29.788"/>
    <p1510:client id="{D17CA858-559E-4B7F-B3FF-8E0017DCD79B}" v="25" dt="2022-07-27T15:47:04.47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customschemas.google.com/relationships/presentationmetadata" Target="metadata"/><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25" Type="http://schemas.microsoft.com/office/2018/10/relationships/authors" Target="author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rnesto Rodriguez" userId="ae6227273148a02f" providerId="Windows Live" clId="Web-{20A02E1B-7CA7-4C0B-8A18-BB537FC2C8D3}"/>
    <pc:docChg chg="modSld">
      <pc:chgData name="Ernesto Rodriguez" userId="ae6227273148a02f" providerId="Windows Live" clId="Web-{20A02E1B-7CA7-4C0B-8A18-BB537FC2C8D3}" dt="2022-07-27T20:27:35.422" v="92" actId="20577"/>
      <pc:docMkLst>
        <pc:docMk/>
      </pc:docMkLst>
      <pc:sldChg chg="modSp">
        <pc:chgData name="Ernesto Rodriguez" userId="ae6227273148a02f" providerId="Windows Live" clId="Web-{20A02E1B-7CA7-4C0B-8A18-BB537FC2C8D3}" dt="2022-07-27T20:27:35.422" v="92" actId="20577"/>
        <pc:sldMkLst>
          <pc:docMk/>
          <pc:sldMk cId="0" sldId="256"/>
        </pc:sldMkLst>
        <pc:spChg chg="mod">
          <ac:chgData name="Ernesto Rodriguez" userId="ae6227273148a02f" providerId="Windows Live" clId="Web-{20A02E1B-7CA7-4C0B-8A18-BB537FC2C8D3}" dt="2022-07-27T20:27:35.422" v="92" actId="20577"/>
          <ac:spMkLst>
            <pc:docMk/>
            <pc:sldMk cId="0" sldId="256"/>
            <ac:spMk id="187" creationId="{00000000-0000-0000-0000-000000000000}"/>
          </ac:spMkLst>
        </pc:spChg>
      </pc:sldChg>
    </pc:docChg>
  </pc:docChgLst>
  <pc:docChgLst>
    <pc:chgData clId="Web-{8C353172-7624-4A24-B55F-4C9CA1538B2C}"/>
    <pc:docChg chg="modSld">
      <pc:chgData name="" userId="" providerId="" clId="Web-{8C353172-7624-4A24-B55F-4C9CA1538B2C}" dt="2022-07-26T14:55:47.771" v="1" actId="20577"/>
      <pc:docMkLst>
        <pc:docMk/>
      </pc:docMkLst>
      <pc:sldChg chg="modSp">
        <pc:chgData name="" userId="" providerId="" clId="Web-{8C353172-7624-4A24-B55F-4C9CA1538B2C}" dt="2022-07-26T14:55:47.771" v="1" actId="20577"/>
        <pc:sldMkLst>
          <pc:docMk/>
          <pc:sldMk cId="0" sldId="256"/>
        </pc:sldMkLst>
        <pc:spChg chg="mod">
          <ac:chgData name="" userId="" providerId="" clId="Web-{8C353172-7624-4A24-B55F-4C9CA1538B2C}" dt="2022-07-26T14:55:47.771" v="1" actId="20577"/>
          <ac:spMkLst>
            <pc:docMk/>
            <pc:sldMk cId="0" sldId="256"/>
            <ac:spMk id="186" creationId="{00000000-0000-0000-0000-000000000000}"/>
          </ac:spMkLst>
        </pc:spChg>
      </pc:sldChg>
    </pc:docChg>
  </pc:docChgLst>
  <pc:docChgLst>
    <pc:chgData name="Glendys Rodriguez" userId="b4e75127211cc99c" providerId="Windows Live" clId="Web-{D17CA858-559E-4B7F-B3FF-8E0017DCD79B}"/>
    <pc:docChg chg="modSld">
      <pc:chgData name="Glendys Rodriguez" userId="b4e75127211cc99c" providerId="Windows Live" clId="Web-{D17CA858-559E-4B7F-B3FF-8E0017DCD79B}" dt="2022-07-27T15:47:04.477" v="24" actId="20577"/>
      <pc:docMkLst>
        <pc:docMk/>
      </pc:docMkLst>
      <pc:sldChg chg="modSp">
        <pc:chgData name="Glendys Rodriguez" userId="b4e75127211cc99c" providerId="Windows Live" clId="Web-{D17CA858-559E-4B7F-B3FF-8E0017DCD79B}" dt="2022-07-27T15:47:04.477" v="24" actId="20577"/>
        <pc:sldMkLst>
          <pc:docMk/>
          <pc:sldMk cId="0" sldId="258"/>
        </pc:sldMkLst>
        <pc:spChg chg="mod">
          <ac:chgData name="Glendys Rodriguez" userId="b4e75127211cc99c" providerId="Windows Live" clId="Web-{D17CA858-559E-4B7F-B3FF-8E0017DCD79B}" dt="2022-07-27T15:47:04.477" v="24" actId="20577"/>
          <ac:spMkLst>
            <pc:docMk/>
            <pc:sldMk cId="0" sldId="258"/>
            <ac:spMk id="201" creationId="{00000000-0000-0000-0000-000000000000}"/>
          </ac:spMkLst>
        </pc:spChg>
      </pc:sldChg>
    </pc:docChg>
  </pc:docChgLst>
  <pc:docChgLst>
    <pc:chgData name="Ernesto Rodriguez" userId="ae6227273148a02f" providerId="Windows Live" clId="Web-{4C84E7ED-9EE4-4231-B44D-3877A10423E0}"/>
    <pc:docChg chg="addSld delSld">
      <pc:chgData name="Ernesto Rodriguez" userId="ae6227273148a02f" providerId="Windows Live" clId="Web-{4C84E7ED-9EE4-4231-B44D-3877A10423E0}" dt="2022-07-28T00:34:36.333" v="2"/>
      <pc:docMkLst>
        <pc:docMk/>
      </pc:docMkLst>
      <pc:sldChg chg="delCm">
        <pc:chgData name="Ernesto Rodriguez" userId="ae6227273148a02f" providerId="Windows Live" clId="Web-{4C84E7ED-9EE4-4231-B44D-3877A10423E0}" dt="2022-07-28T00:34:36.333" v="2"/>
        <pc:sldMkLst>
          <pc:docMk/>
          <pc:sldMk cId="0" sldId="262"/>
        </pc:sldMkLst>
      </pc:sldChg>
      <pc:sldChg chg="new del">
        <pc:chgData name="Ernesto Rodriguez" userId="ae6227273148a02f" providerId="Windows Live" clId="Web-{4C84E7ED-9EE4-4231-B44D-3877A10423E0}" dt="2022-07-28T00:19:26.609" v="1"/>
        <pc:sldMkLst>
          <pc:docMk/>
          <pc:sldMk cId="1300092813" sldId="270"/>
        </pc:sldMkLst>
      </pc:sldChg>
    </pc:docChg>
  </pc:docChgLst>
  <pc:docChgLst>
    <pc:chgData name="Guest User" userId="d266ab6a70e9f35b" providerId="Windows Live" clId="Web-{95E71628-E283-4292-9F78-61B5615A8469}"/>
    <pc:docChg chg="modSld">
      <pc:chgData name="Guest User" userId="d266ab6a70e9f35b" providerId="Windows Live" clId="Web-{95E71628-E283-4292-9F78-61B5615A8469}" dt="2022-07-27T18:44:29.788" v="153" actId="20577"/>
      <pc:docMkLst>
        <pc:docMk/>
      </pc:docMkLst>
      <pc:sldChg chg="modSp">
        <pc:chgData name="Guest User" userId="d266ab6a70e9f35b" providerId="Windows Live" clId="Web-{95E71628-E283-4292-9F78-61B5615A8469}" dt="2022-07-27T18:44:29.788" v="153" actId="20577"/>
        <pc:sldMkLst>
          <pc:docMk/>
          <pc:sldMk cId="0" sldId="268"/>
        </pc:sldMkLst>
        <pc:spChg chg="mod">
          <ac:chgData name="Guest User" userId="d266ab6a70e9f35b" providerId="Windows Live" clId="Web-{95E71628-E283-4292-9F78-61B5615A8469}" dt="2022-07-27T18:44:29.788" v="153" actId="20577"/>
          <ac:spMkLst>
            <pc:docMk/>
            <pc:sldMk cId="0" sldId="268"/>
            <ac:spMk id="265" creationId="{00000000-0000-0000-0000-000000000000}"/>
          </ac:spMkLst>
        </pc:spChg>
      </pc:sldChg>
    </pc:docChg>
  </pc:docChgLst>
  <pc:docChgLst>
    <pc:chgData name="Glendys Rodriguez" userId="b4e75127211cc99c" providerId="Windows Live" clId="Web-{8C353172-7624-4A24-B55F-4C9CA1538B2C}"/>
    <pc:docChg chg="addSld modSld">
      <pc:chgData name="Glendys Rodriguez" userId="b4e75127211cc99c" providerId="Windows Live" clId="Web-{8C353172-7624-4A24-B55F-4C9CA1538B2C}" dt="2022-07-26T15:40:01.428" v="195"/>
      <pc:docMkLst>
        <pc:docMk/>
      </pc:docMkLst>
      <pc:sldChg chg="modSp">
        <pc:chgData name="Glendys Rodriguez" userId="b4e75127211cc99c" providerId="Windows Live" clId="Web-{8C353172-7624-4A24-B55F-4C9CA1538B2C}" dt="2022-07-26T15:17:25.950" v="26" actId="20577"/>
        <pc:sldMkLst>
          <pc:docMk/>
          <pc:sldMk cId="0" sldId="257"/>
        </pc:sldMkLst>
        <pc:spChg chg="mod">
          <ac:chgData name="Glendys Rodriguez" userId="b4e75127211cc99c" providerId="Windows Live" clId="Web-{8C353172-7624-4A24-B55F-4C9CA1538B2C}" dt="2022-07-26T15:17:25.950" v="26" actId="20577"/>
          <ac:spMkLst>
            <pc:docMk/>
            <pc:sldMk cId="0" sldId="257"/>
            <ac:spMk id="194" creationId="{00000000-0000-0000-0000-000000000000}"/>
          </ac:spMkLst>
        </pc:spChg>
      </pc:sldChg>
      <pc:sldChg chg="addSp delSp modSp">
        <pc:chgData name="Glendys Rodriguez" userId="b4e75127211cc99c" providerId="Windows Live" clId="Web-{8C353172-7624-4A24-B55F-4C9CA1538B2C}" dt="2022-07-26T15:16:47.699" v="18" actId="20577"/>
        <pc:sldMkLst>
          <pc:docMk/>
          <pc:sldMk cId="0" sldId="264"/>
        </pc:sldMkLst>
        <pc:spChg chg="mod">
          <ac:chgData name="Glendys Rodriguez" userId="b4e75127211cc99c" providerId="Windows Live" clId="Web-{8C353172-7624-4A24-B55F-4C9CA1538B2C}" dt="2022-07-26T15:16:47.699" v="18" actId="20577"/>
          <ac:spMkLst>
            <pc:docMk/>
            <pc:sldMk cId="0" sldId="264"/>
            <ac:spMk id="238" creationId="{00000000-0000-0000-0000-000000000000}"/>
          </ac:spMkLst>
        </pc:spChg>
        <pc:picChg chg="add mod">
          <ac:chgData name="Glendys Rodriguez" userId="b4e75127211cc99c" providerId="Windows Live" clId="Web-{8C353172-7624-4A24-B55F-4C9CA1538B2C}" dt="2022-07-26T15:15:17.446" v="8" actId="14100"/>
          <ac:picMkLst>
            <pc:docMk/>
            <pc:sldMk cId="0" sldId="264"/>
            <ac:picMk id="2" creationId="{5D2F52B4-F1D4-2614-A5D7-FAE42A223F59}"/>
          </ac:picMkLst>
        </pc:picChg>
        <pc:picChg chg="del">
          <ac:chgData name="Glendys Rodriguez" userId="b4e75127211cc99c" providerId="Windows Live" clId="Web-{8C353172-7624-4A24-B55F-4C9CA1538B2C}" dt="2022-07-26T15:13:56.241" v="0"/>
          <ac:picMkLst>
            <pc:docMk/>
            <pc:sldMk cId="0" sldId="264"/>
            <ac:picMk id="239" creationId="{00000000-0000-0000-0000-000000000000}"/>
          </ac:picMkLst>
        </pc:picChg>
      </pc:sldChg>
      <pc:sldChg chg="addSp delSp modSp">
        <pc:chgData name="Glendys Rodriguez" userId="b4e75127211cc99c" providerId="Windows Live" clId="Web-{8C353172-7624-4A24-B55F-4C9CA1538B2C}" dt="2022-07-26T15:23:57.509" v="84"/>
        <pc:sldMkLst>
          <pc:docMk/>
          <pc:sldMk cId="0" sldId="265"/>
        </pc:sldMkLst>
        <pc:spChg chg="mod">
          <ac:chgData name="Glendys Rodriguez" userId="b4e75127211cc99c" providerId="Windows Live" clId="Web-{8C353172-7624-4A24-B55F-4C9CA1538B2C}" dt="2022-07-26T15:21:53.927" v="64" actId="1076"/>
          <ac:spMkLst>
            <pc:docMk/>
            <pc:sldMk cId="0" sldId="265"/>
            <ac:spMk id="245" creationId="{00000000-0000-0000-0000-000000000000}"/>
          </ac:spMkLst>
        </pc:spChg>
        <pc:picChg chg="add del mod">
          <ac:chgData name="Glendys Rodriguez" userId="b4e75127211cc99c" providerId="Windows Live" clId="Web-{8C353172-7624-4A24-B55F-4C9CA1538B2C}" dt="2022-07-26T15:20:19.721" v="33"/>
          <ac:picMkLst>
            <pc:docMk/>
            <pc:sldMk cId="0" sldId="265"/>
            <ac:picMk id="2" creationId="{BA7E94B9-78DE-1AC3-9862-F60331F85B6E}"/>
          </ac:picMkLst>
        </pc:picChg>
        <pc:picChg chg="add mod">
          <ac:chgData name="Glendys Rodriguez" userId="b4e75127211cc99c" providerId="Windows Live" clId="Web-{8C353172-7624-4A24-B55F-4C9CA1538B2C}" dt="2022-07-26T15:21:18.957" v="37" actId="14100"/>
          <ac:picMkLst>
            <pc:docMk/>
            <pc:sldMk cId="0" sldId="265"/>
            <ac:picMk id="3" creationId="{3D277994-915C-B014-6C10-6CF889271F03}"/>
          </ac:picMkLst>
        </pc:picChg>
        <pc:picChg chg="add del mod">
          <ac:chgData name="Glendys Rodriguez" userId="b4e75127211cc99c" providerId="Windows Live" clId="Web-{8C353172-7624-4A24-B55F-4C9CA1538B2C}" dt="2022-07-26T15:22:16.271" v="68"/>
          <ac:picMkLst>
            <pc:docMk/>
            <pc:sldMk cId="0" sldId="265"/>
            <ac:picMk id="4" creationId="{5E30EBC7-19A1-1AC1-57A2-FCA872DD5120}"/>
          </ac:picMkLst>
        </pc:picChg>
        <pc:picChg chg="add mod">
          <ac:chgData name="Glendys Rodriguez" userId="b4e75127211cc99c" providerId="Windows Live" clId="Web-{8C353172-7624-4A24-B55F-4C9CA1538B2C}" dt="2022-07-26T15:23:53.696" v="83"/>
          <ac:picMkLst>
            <pc:docMk/>
            <pc:sldMk cId="0" sldId="265"/>
            <ac:picMk id="5" creationId="{8F164321-86DB-DC98-C48B-FFF715049805}"/>
          </ac:picMkLst>
        </pc:picChg>
        <pc:picChg chg="add mod">
          <ac:chgData name="Glendys Rodriguez" userId="b4e75127211cc99c" providerId="Windows Live" clId="Web-{8C353172-7624-4A24-B55F-4C9CA1538B2C}" dt="2022-07-26T15:23:57.509" v="84"/>
          <ac:picMkLst>
            <pc:docMk/>
            <pc:sldMk cId="0" sldId="265"/>
            <ac:picMk id="6" creationId="{F3E6A043-1882-0B08-493E-A2A9CF13EB39}"/>
          </ac:picMkLst>
        </pc:picChg>
        <pc:picChg chg="del">
          <ac:chgData name="Glendys Rodriguez" userId="b4e75127211cc99c" providerId="Windows Live" clId="Web-{8C353172-7624-4A24-B55F-4C9CA1538B2C}" dt="2022-07-26T15:18:40.655" v="27"/>
          <ac:picMkLst>
            <pc:docMk/>
            <pc:sldMk cId="0" sldId="265"/>
            <ac:picMk id="246" creationId="{00000000-0000-0000-0000-000000000000}"/>
          </ac:picMkLst>
        </pc:picChg>
      </pc:sldChg>
      <pc:sldChg chg="addSp delSp modSp">
        <pc:chgData name="Glendys Rodriguez" userId="b4e75127211cc99c" providerId="Windows Live" clId="Web-{8C353172-7624-4A24-B55F-4C9CA1538B2C}" dt="2022-07-26T15:38:53.316" v="188" actId="1076"/>
        <pc:sldMkLst>
          <pc:docMk/>
          <pc:sldMk cId="0" sldId="266"/>
        </pc:sldMkLst>
        <pc:spChg chg="mod">
          <ac:chgData name="Glendys Rodriguez" userId="b4e75127211cc99c" providerId="Windows Live" clId="Web-{8C353172-7624-4A24-B55F-4C9CA1538B2C}" dt="2022-07-26T15:38:41.738" v="185" actId="20577"/>
          <ac:spMkLst>
            <pc:docMk/>
            <pc:sldMk cId="0" sldId="266"/>
            <ac:spMk id="252" creationId="{00000000-0000-0000-0000-000000000000}"/>
          </ac:spMkLst>
        </pc:spChg>
        <pc:picChg chg="add mod">
          <ac:chgData name="Glendys Rodriguez" userId="b4e75127211cc99c" providerId="Windows Live" clId="Web-{8C353172-7624-4A24-B55F-4C9CA1538B2C}" dt="2022-07-26T15:38:53.316" v="188" actId="1076"/>
          <ac:picMkLst>
            <pc:docMk/>
            <pc:sldMk cId="0" sldId="266"/>
            <ac:picMk id="2" creationId="{AE9439ED-CDD7-DDD8-C365-8AFFE03FD051}"/>
          </ac:picMkLst>
        </pc:picChg>
        <pc:picChg chg="del">
          <ac:chgData name="Glendys Rodriguez" userId="b4e75127211cc99c" providerId="Windows Live" clId="Web-{8C353172-7624-4A24-B55F-4C9CA1538B2C}" dt="2022-07-26T15:27:40.812" v="138"/>
          <ac:picMkLst>
            <pc:docMk/>
            <pc:sldMk cId="0" sldId="266"/>
            <ac:picMk id="253" creationId="{00000000-0000-0000-0000-000000000000}"/>
          </ac:picMkLst>
        </pc:picChg>
      </pc:sldChg>
      <pc:sldChg chg="addSp delSp modSp">
        <pc:chgData name="Glendys Rodriguez" userId="b4e75127211cc99c" providerId="Windows Live" clId="Web-{8C353172-7624-4A24-B55F-4C9CA1538B2C}" dt="2022-07-26T15:40:01.428" v="195"/>
        <pc:sldMkLst>
          <pc:docMk/>
          <pc:sldMk cId="0" sldId="267"/>
        </pc:sldMkLst>
        <pc:picChg chg="add mod">
          <ac:chgData name="Glendys Rodriguez" userId="b4e75127211cc99c" providerId="Windows Live" clId="Web-{8C353172-7624-4A24-B55F-4C9CA1538B2C}" dt="2022-07-26T15:40:01.428" v="195"/>
          <ac:picMkLst>
            <pc:docMk/>
            <pc:sldMk cId="0" sldId="267"/>
            <ac:picMk id="2" creationId="{2A7AE7E5-8ACE-6C9F-6654-8B68CBE0751B}"/>
          </ac:picMkLst>
        </pc:picChg>
        <pc:picChg chg="del">
          <ac:chgData name="Glendys Rodriguez" userId="b4e75127211cc99c" providerId="Windows Live" clId="Web-{8C353172-7624-4A24-B55F-4C9CA1538B2C}" dt="2022-07-26T15:39:34.083" v="189"/>
          <ac:picMkLst>
            <pc:docMk/>
            <pc:sldMk cId="0" sldId="267"/>
            <ac:picMk id="259" creationId="{00000000-0000-0000-0000-000000000000}"/>
          </ac:picMkLst>
        </pc:picChg>
      </pc:sldChg>
      <pc:sldChg chg="addSp delSp modSp add replId">
        <pc:chgData name="Glendys Rodriguez" userId="b4e75127211cc99c" providerId="Windows Live" clId="Web-{8C353172-7624-4A24-B55F-4C9CA1538B2C}" dt="2022-07-26T15:32:56.837" v="157"/>
        <pc:sldMkLst>
          <pc:docMk/>
          <pc:sldMk cId="510941463" sldId="269"/>
        </pc:sldMkLst>
        <pc:spChg chg="mod">
          <ac:chgData name="Glendys Rodriguez" userId="b4e75127211cc99c" providerId="Windows Live" clId="Web-{8C353172-7624-4A24-B55F-4C9CA1538B2C}" dt="2022-07-26T15:27:08.920" v="131" actId="20577"/>
          <ac:spMkLst>
            <pc:docMk/>
            <pc:sldMk cId="510941463" sldId="269"/>
            <ac:spMk id="245" creationId="{00000000-0000-0000-0000-000000000000}"/>
          </ac:spMkLst>
        </pc:spChg>
        <pc:picChg chg="add del mod">
          <ac:chgData name="Glendys Rodriguez" userId="b4e75127211cc99c" providerId="Windows Live" clId="Web-{8C353172-7624-4A24-B55F-4C9CA1538B2C}" dt="2022-07-26T15:25:55.090" v="93"/>
          <ac:picMkLst>
            <pc:docMk/>
            <pc:sldMk cId="510941463" sldId="269"/>
            <ac:picMk id="2" creationId="{C8256BB1-411C-D029-BD08-4FA30ECC8DC7}"/>
          </ac:picMkLst>
        </pc:picChg>
        <pc:picChg chg="del">
          <ac:chgData name="Glendys Rodriguez" userId="b4e75127211cc99c" providerId="Windows Live" clId="Web-{8C353172-7624-4A24-B55F-4C9CA1538B2C}" dt="2022-07-26T15:25:24.980" v="86"/>
          <ac:picMkLst>
            <pc:docMk/>
            <pc:sldMk cId="510941463" sldId="269"/>
            <ac:picMk id="3" creationId="{3D277994-915C-B014-6C10-6CF889271F03}"/>
          </ac:picMkLst>
        </pc:picChg>
        <pc:picChg chg="add mod">
          <ac:chgData name="Glendys Rodriguez" userId="b4e75127211cc99c" providerId="Windows Live" clId="Web-{8C353172-7624-4A24-B55F-4C9CA1538B2C}" dt="2022-07-26T15:26:06.059" v="96" actId="14100"/>
          <ac:picMkLst>
            <pc:docMk/>
            <pc:sldMk cId="510941463" sldId="269"/>
            <ac:picMk id="4" creationId="{0EAF9A68-9150-EA4F-0386-5A4DE79D022C}"/>
          </ac:picMkLst>
        </pc:picChg>
        <pc:picChg chg="del">
          <ac:chgData name="Glendys Rodriguez" userId="b4e75127211cc99c" providerId="Windows Live" clId="Web-{8C353172-7624-4A24-B55F-4C9CA1538B2C}" dt="2022-07-26T15:27:11.155" v="132"/>
          <ac:picMkLst>
            <pc:docMk/>
            <pc:sldMk cId="510941463" sldId="269"/>
            <ac:picMk id="5" creationId="{8F164321-86DB-DC98-C48B-FFF715049805}"/>
          </ac:picMkLst>
        </pc:picChg>
        <pc:picChg chg="del">
          <ac:chgData name="Glendys Rodriguez" userId="b4e75127211cc99c" providerId="Windows Live" clId="Web-{8C353172-7624-4A24-B55F-4C9CA1538B2C}" dt="2022-07-26T15:27:13.139" v="133"/>
          <ac:picMkLst>
            <pc:docMk/>
            <pc:sldMk cId="510941463" sldId="269"/>
            <ac:picMk id="6" creationId="{F3E6A043-1882-0B08-493E-A2A9CF13EB39}"/>
          </ac:picMkLst>
        </pc:picChg>
        <pc:picChg chg="add del mod">
          <ac:chgData name="Glendys Rodriguez" userId="b4e75127211cc99c" providerId="Windows Live" clId="Web-{8C353172-7624-4A24-B55F-4C9CA1538B2C}" dt="2022-07-26T15:27:35.031" v="137"/>
          <ac:picMkLst>
            <pc:docMk/>
            <pc:sldMk cId="510941463" sldId="269"/>
            <ac:picMk id="7" creationId="{23B3F664-A959-E765-D850-900F7950D8D6}"/>
          </ac:picMkLst>
        </pc:picChg>
        <pc:picChg chg="add del mod">
          <ac:chgData name="Glendys Rodriguez" userId="b4e75127211cc99c" providerId="Windows Live" clId="Web-{8C353172-7624-4A24-B55F-4C9CA1538B2C}" dt="2022-07-26T15:31:28.412" v="151"/>
          <ac:picMkLst>
            <pc:docMk/>
            <pc:sldMk cId="510941463" sldId="269"/>
            <ac:picMk id="8" creationId="{324FB19A-0B9A-A52E-9082-FFD9918C4D56}"/>
          </ac:picMkLst>
        </pc:picChg>
        <pc:picChg chg="add mod">
          <ac:chgData name="Glendys Rodriguez" userId="b4e75127211cc99c" providerId="Windows Live" clId="Web-{8C353172-7624-4A24-B55F-4C9CA1538B2C}" dt="2022-07-26T15:32:56.837" v="157"/>
          <ac:picMkLst>
            <pc:docMk/>
            <pc:sldMk cId="510941463" sldId="269"/>
            <ac:picMk id="9" creationId="{C7184949-7C9C-B454-B6E8-61E8B481A912}"/>
          </ac:picMkLst>
        </pc:picChg>
      </pc:sldChg>
    </pc:docChg>
  </pc:docChgLst>
  <pc:docChgLst>
    <pc:chgData name="Glendys Rodriguez" userId="b4e75127211cc99c" providerId="Windows Live" clId="Web-{64743680-DAE7-4E67-B87E-EB2A6E48B285}"/>
    <pc:docChg chg="mod modSld">
      <pc:chgData name="Glendys Rodriguez" userId="b4e75127211cc99c" providerId="Windows Live" clId="Web-{64743680-DAE7-4E67-B87E-EB2A6E48B285}" dt="2022-07-25T05:14:07.030" v="683"/>
      <pc:docMkLst>
        <pc:docMk/>
      </pc:docMkLst>
      <pc:sldChg chg="modSp">
        <pc:chgData name="Glendys Rodriguez" userId="b4e75127211cc99c" providerId="Windows Live" clId="Web-{64743680-DAE7-4E67-B87E-EB2A6E48B285}" dt="2022-07-25T04:07:11.638" v="62" actId="20577"/>
        <pc:sldMkLst>
          <pc:docMk/>
          <pc:sldMk cId="0" sldId="256"/>
        </pc:sldMkLst>
        <pc:spChg chg="mod">
          <ac:chgData name="Glendys Rodriguez" userId="b4e75127211cc99c" providerId="Windows Live" clId="Web-{64743680-DAE7-4E67-B87E-EB2A6E48B285}" dt="2022-07-25T04:07:11.638" v="62" actId="20577"/>
          <ac:spMkLst>
            <pc:docMk/>
            <pc:sldMk cId="0" sldId="256"/>
            <ac:spMk id="187" creationId="{00000000-0000-0000-0000-000000000000}"/>
          </ac:spMkLst>
        </pc:spChg>
      </pc:sldChg>
      <pc:sldChg chg="modSp">
        <pc:chgData name="Glendys Rodriguez" userId="b4e75127211cc99c" providerId="Windows Live" clId="Web-{64743680-DAE7-4E67-B87E-EB2A6E48B285}" dt="2022-07-25T04:44:04.979" v="501" actId="20577"/>
        <pc:sldMkLst>
          <pc:docMk/>
          <pc:sldMk cId="0" sldId="257"/>
        </pc:sldMkLst>
        <pc:spChg chg="mod">
          <ac:chgData name="Glendys Rodriguez" userId="b4e75127211cc99c" providerId="Windows Live" clId="Web-{64743680-DAE7-4E67-B87E-EB2A6E48B285}" dt="2022-07-25T04:44:04.979" v="501" actId="20577"/>
          <ac:spMkLst>
            <pc:docMk/>
            <pc:sldMk cId="0" sldId="257"/>
            <ac:spMk id="194" creationId="{00000000-0000-0000-0000-000000000000}"/>
          </ac:spMkLst>
        </pc:spChg>
      </pc:sldChg>
      <pc:sldChg chg="modSp">
        <pc:chgData name="Glendys Rodriguez" userId="b4e75127211cc99c" providerId="Windows Live" clId="Web-{64743680-DAE7-4E67-B87E-EB2A6E48B285}" dt="2022-07-25T04:39:40.390" v="461" actId="20577"/>
        <pc:sldMkLst>
          <pc:docMk/>
          <pc:sldMk cId="0" sldId="258"/>
        </pc:sldMkLst>
        <pc:spChg chg="mod">
          <ac:chgData name="Glendys Rodriguez" userId="b4e75127211cc99c" providerId="Windows Live" clId="Web-{64743680-DAE7-4E67-B87E-EB2A6E48B285}" dt="2022-07-25T04:39:40.390" v="461" actId="20577"/>
          <ac:spMkLst>
            <pc:docMk/>
            <pc:sldMk cId="0" sldId="258"/>
            <ac:spMk id="201" creationId="{00000000-0000-0000-0000-000000000000}"/>
          </ac:spMkLst>
        </pc:spChg>
      </pc:sldChg>
      <pc:sldChg chg="modSp">
        <pc:chgData name="Glendys Rodriguez" userId="b4e75127211cc99c" providerId="Windows Live" clId="Web-{64743680-DAE7-4E67-B87E-EB2A6E48B285}" dt="2022-07-25T05:11:09.401" v="639" actId="20577"/>
        <pc:sldMkLst>
          <pc:docMk/>
          <pc:sldMk cId="0" sldId="259"/>
        </pc:sldMkLst>
        <pc:spChg chg="mod">
          <ac:chgData name="Glendys Rodriguez" userId="b4e75127211cc99c" providerId="Windows Live" clId="Web-{64743680-DAE7-4E67-B87E-EB2A6E48B285}" dt="2022-07-25T05:11:09.401" v="639" actId="20577"/>
          <ac:spMkLst>
            <pc:docMk/>
            <pc:sldMk cId="0" sldId="259"/>
            <ac:spMk id="207" creationId="{00000000-0000-0000-0000-000000000000}"/>
          </ac:spMkLst>
        </pc:spChg>
      </pc:sldChg>
      <pc:sldChg chg="modSp">
        <pc:chgData name="Glendys Rodriguez" userId="b4e75127211cc99c" providerId="Windows Live" clId="Web-{64743680-DAE7-4E67-B87E-EB2A6E48B285}" dt="2022-07-25T05:09:06.883" v="615" actId="20577"/>
        <pc:sldMkLst>
          <pc:docMk/>
          <pc:sldMk cId="0" sldId="260"/>
        </pc:sldMkLst>
        <pc:spChg chg="mod">
          <ac:chgData name="Glendys Rodriguez" userId="b4e75127211cc99c" providerId="Windows Live" clId="Web-{64743680-DAE7-4E67-B87E-EB2A6E48B285}" dt="2022-07-25T05:09:06.883" v="615" actId="20577"/>
          <ac:spMkLst>
            <pc:docMk/>
            <pc:sldMk cId="0" sldId="260"/>
            <ac:spMk id="213" creationId="{00000000-0000-0000-0000-000000000000}"/>
          </ac:spMkLst>
        </pc:spChg>
      </pc:sldChg>
      <pc:sldChg chg="modSp">
        <pc:chgData name="Glendys Rodriguez" userId="b4e75127211cc99c" providerId="Windows Live" clId="Web-{64743680-DAE7-4E67-B87E-EB2A6E48B285}" dt="2022-07-25T05:11:16.230" v="681" actId="20577"/>
        <pc:sldMkLst>
          <pc:docMk/>
          <pc:sldMk cId="0" sldId="261"/>
        </pc:sldMkLst>
        <pc:spChg chg="mod">
          <ac:chgData name="Glendys Rodriguez" userId="b4e75127211cc99c" providerId="Windows Live" clId="Web-{64743680-DAE7-4E67-B87E-EB2A6E48B285}" dt="2022-07-25T05:11:16.230" v="681" actId="20577"/>
          <ac:spMkLst>
            <pc:docMk/>
            <pc:sldMk cId="0" sldId="261"/>
            <ac:spMk id="219" creationId="{00000000-0000-0000-0000-000000000000}"/>
          </ac:spMkLst>
        </pc:spChg>
      </pc:sldChg>
      <pc:sldChg chg="addSp delSp modSp addCm">
        <pc:chgData name="Glendys Rodriguez" userId="b4e75127211cc99c" providerId="Windows Live" clId="Web-{64743680-DAE7-4E67-B87E-EB2A6E48B285}" dt="2022-07-25T05:14:07.030" v="683"/>
        <pc:sldMkLst>
          <pc:docMk/>
          <pc:sldMk cId="0" sldId="262"/>
        </pc:sldMkLst>
        <pc:picChg chg="add mod">
          <ac:chgData name="Glendys Rodriguez" userId="b4e75127211cc99c" providerId="Windows Live" clId="Web-{64743680-DAE7-4E67-B87E-EB2A6E48B285}" dt="2022-07-25T04:09:03.158" v="73" actId="14100"/>
          <ac:picMkLst>
            <pc:docMk/>
            <pc:sldMk cId="0" sldId="262"/>
            <ac:picMk id="2" creationId="{78AE9F89-8E6A-ED23-B4A1-0FF5C6AE2384}"/>
          </ac:picMkLst>
        </pc:picChg>
        <pc:picChg chg="del">
          <ac:chgData name="Glendys Rodriguez" userId="b4e75127211cc99c" providerId="Windows Live" clId="Web-{64743680-DAE7-4E67-B87E-EB2A6E48B285}" dt="2022-07-25T04:08:29.016" v="68"/>
          <ac:picMkLst>
            <pc:docMk/>
            <pc:sldMk cId="0" sldId="262"/>
            <ac:picMk id="225"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3" name="Google Shape;183;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4" name="Google Shape;184;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2" name="Google Shape;242;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2" name="Google Shape;242;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294162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9" name="Google Shape;249;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6" name="Google Shape;256;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2" name="Google Shape;262;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1" name="Google Shape;191;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7" name="Google Shape;197;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8" name="Google Shape;198;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4" name="Google Shape;204;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0" name="Google Shape;210;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6" name="Google Shape;216;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2" name="Google Shape;222;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8" name="Google Shape;228;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5" name="Google Shape;235;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4"/>
        <p:cNvGrpSpPr/>
        <p:nvPr/>
      </p:nvGrpSpPr>
      <p:grpSpPr>
        <a:xfrm>
          <a:off x="0" y="0"/>
          <a:ext cx="0" cy="0"/>
          <a:chOff x="0" y="0"/>
          <a:chExt cx="0" cy="0"/>
        </a:xfrm>
      </p:grpSpPr>
      <p:sp>
        <p:nvSpPr>
          <p:cNvPr id="25" name="Google Shape;25;p15"/>
          <p:cNvSpPr txBox="1">
            <a:spLocks noGrp="1"/>
          </p:cNvSpPr>
          <p:nvPr>
            <p:ph type="ctrTitle"/>
          </p:nvPr>
        </p:nvSpPr>
        <p:spPr>
          <a:xfrm>
            <a:off x="1859280" y="1041400"/>
            <a:ext cx="9072880" cy="23876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6000"/>
              <a:buFont typeface="Arial"/>
              <a:buNone/>
              <a:defRPr sz="6000">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6" name="Google Shape;26;p15"/>
          <p:cNvSpPr txBox="1">
            <a:spLocks noGrp="1"/>
          </p:cNvSpPr>
          <p:nvPr>
            <p:ph type="subTitle" idx="1"/>
          </p:nvPr>
        </p:nvSpPr>
        <p:spPr>
          <a:xfrm>
            <a:off x="1859280" y="3521075"/>
            <a:ext cx="9072880" cy="1655762"/>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lt1"/>
              </a:buClr>
              <a:buSzPts val="2400"/>
              <a:buNone/>
              <a:defRPr sz="2400">
                <a:latin typeface="Arial"/>
                <a:ea typeface="Arial"/>
                <a:cs typeface="Arial"/>
                <a:sym typeface="Arial"/>
              </a:defRPr>
            </a:lvl1pPr>
            <a:lvl2pPr lvl="1" algn="ctr">
              <a:lnSpc>
                <a:spcPct val="90000"/>
              </a:lnSpc>
              <a:spcBef>
                <a:spcPts val="500"/>
              </a:spcBef>
              <a:spcAft>
                <a:spcPts val="0"/>
              </a:spcAft>
              <a:buClr>
                <a:schemeClr val="lt1"/>
              </a:buClr>
              <a:buSzPts val="2000"/>
              <a:buNone/>
              <a:defRPr sz="2000"/>
            </a:lvl2pPr>
            <a:lvl3pPr lvl="2" algn="ctr">
              <a:lnSpc>
                <a:spcPct val="90000"/>
              </a:lnSpc>
              <a:spcBef>
                <a:spcPts val="500"/>
              </a:spcBef>
              <a:spcAft>
                <a:spcPts val="0"/>
              </a:spcAft>
              <a:buClr>
                <a:schemeClr val="lt1"/>
              </a:buClr>
              <a:buSzPts val="1800"/>
              <a:buNone/>
              <a:defRPr sz="1800"/>
            </a:lvl3pPr>
            <a:lvl4pPr lvl="3" algn="ctr">
              <a:lnSpc>
                <a:spcPct val="90000"/>
              </a:lnSpc>
              <a:spcBef>
                <a:spcPts val="500"/>
              </a:spcBef>
              <a:spcAft>
                <a:spcPts val="0"/>
              </a:spcAft>
              <a:buClr>
                <a:schemeClr val="lt1"/>
              </a:buClr>
              <a:buSzPts val="1600"/>
              <a:buNone/>
              <a:defRPr sz="1600"/>
            </a:lvl4pPr>
            <a:lvl5pPr lvl="4" algn="ctr">
              <a:lnSpc>
                <a:spcPct val="90000"/>
              </a:lnSpc>
              <a:spcBef>
                <a:spcPts val="500"/>
              </a:spcBef>
              <a:spcAft>
                <a:spcPts val="0"/>
              </a:spcAft>
              <a:buClr>
                <a:schemeClr val="lt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2_Comparison">
  <p:cSld name="2_Comparison">
    <p:spTree>
      <p:nvGrpSpPr>
        <p:cNvPr id="1" name="Shape 126"/>
        <p:cNvGrpSpPr/>
        <p:nvPr/>
      </p:nvGrpSpPr>
      <p:grpSpPr>
        <a:xfrm>
          <a:off x="0" y="0"/>
          <a:ext cx="0" cy="0"/>
          <a:chOff x="0" y="0"/>
          <a:chExt cx="0" cy="0"/>
        </a:xfrm>
      </p:grpSpPr>
      <p:sp>
        <p:nvSpPr>
          <p:cNvPr id="127" name="Google Shape;127;p24"/>
          <p:cNvSpPr txBox="1">
            <a:spLocks noGrp="1"/>
          </p:cNvSpPr>
          <p:nvPr>
            <p:ph type="sldNum" idx="12"/>
          </p:nvPr>
        </p:nvSpPr>
        <p:spPr>
          <a:xfrm>
            <a:off x="929132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pic>
        <p:nvPicPr>
          <p:cNvPr id="128" name="Google Shape;128;p24" descr="A close up of a logo&#10;&#10;Description automatically generated"/>
          <p:cNvPicPr preferRelativeResize="0"/>
          <p:nvPr/>
        </p:nvPicPr>
        <p:blipFill rotWithShape="1">
          <a:blip r:embed="rId2">
            <a:alphaModFix/>
          </a:blip>
          <a:srcRect r="88418" b="15703"/>
          <a:stretch/>
        </p:blipFill>
        <p:spPr>
          <a:xfrm>
            <a:off x="0" y="0"/>
            <a:ext cx="1560582" cy="6858000"/>
          </a:xfrm>
          <a:prstGeom prst="rect">
            <a:avLst/>
          </a:prstGeom>
          <a:noFill/>
          <a:ln>
            <a:noFill/>
          </a:ln>
        </p:spPr>
      </p:pic>
      <p:sp>
        <p:nvSpPr>
          <p:cNvPr id="129" name="Google Shape;129;p24"/>
          <p:cNvSpPr/>
          <p:nvPr/>
        </p:nvSpPr>
        <p:spPr>
          <a:xfrm rot="5400000" flipH="1">
            <a:off x="-1819770"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nvGrpSpPr>
          <p:cNvPr id="130" name="Google Shape;130;p24"/>
          <p:cNvGrpSpPr/>
          <p:nvPr/>
        </p:nvGrpSpPr>
        <p:grpSpPr>
          <a:xfrm>
            <a:off x="11449163" y="211743"/>
            <a:ext cx="522582" cy="530386"/>
            <a:chOff x="11140977" y="745237"/>
            <a:chExt cx="522582" cy="530386"/>
          </a:xfrm>
        </p:grpSpPr>
        <p:sp>
          <p:nvSpPr>
            <p:cNvPr id="131" name="Google Shape;131;p24"/>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32" name="Google Shape;132;p24"/>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sp>
        <p:nvSpPr>
          <p:cNvPr id="133" name="Google Shape;133;p24"/>
          <p:cNvSpPr txBox="1"/>
          <p:nvPr/>
        </p:nvSpPr>
        <p:spPr>
          <a:xfrm>
            <a:off x="1920239" y="532435"/>
            <a:ext cx="9718653" cy="118415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lt1"/>
              </a:buClr>
              <a:buSzPts val="3600"/>
              <a:buFont typeface="Arial"/>
              <a:buNone/>
            </a:pPr>
            <a:endParaRPr sz="3600">
              <a:solidFill>
                <a:srgbClr val="3F3F3F"/>
              </a:solidFill>
              <a:latin typeface="Arial"/>
              <a:ea typeface="Arial"/>
              <a:cs typeface="Arial"/>
              <a:sym typeface="Arial"/>
            </a:endParaRPr>
          </a:p>
        </p:txBody>
      </p:sp>
      <p:sp>
        <p:nvSpPr>
          <p:cNvPr id="134" name="Google Shape;134;p24"/>
          <p:cNvSpPr txBox="1">
            <a:spLocks noGrp="1"/>
          </p:cNvSpPr>
          <p:nvPr>
            <p:ph type="body" idx="1"/>
          </p:nvPr>
        </p:nvSpPr>
        <p:spPr>
          <a:xfrm>
            <a:off x="6880537" y="1828097"/>
            <a:ext cx="4758353" cy="664700"/>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rgbClr val="3F3F3F"/>
              </a:buClr>
              <a:buSzPts val="2400"/>
              <a:buNone/>
              <a:defRPr sz="2400" b="1">
                <a:solidFill>
                  <a:srgbClr val="3F3F3F"/>
                </a:solidFill>
              </a:defRPr>
            </a:lvl1pPr>
            <a:lvl2pPr marL="914400" lvl="1" indent="-228600" algn="l">
              <a:lnSpc>
                <a:spcPct val="90000"/>
              </a:lnSpc>
              <a:spcBef>
                <a:spcPts val="500"/>
              </a:spcBef>
              <a:spcAft>
                <a:spcPts val="0"/>
              </a:spcAft>
              <a:buClr>
                <a:schemeClr val="lt1"/>
              </a:buClr>
              <a:buSzPts val="2000"/>
              <a:buNone/>
              <a:defRPr sz="2000" b="1"/>
            </a:lvl2pPr>
            <a:lvl3pPr marL="1371600" lvl="2" indent="-228600" algn="l">
              <a:lnSpc>
                <a:spcPct val="90000"/>
              </a:lnSpc>
              <a:spcBef>
                <a:spcPts val="500"/>
              </a:spcBef>
              <a:spcAft>
                <a:spcPts val="0"/>
              </a:spcAft>
              <a:buClr>
                <a:schemeClr val="lt1"/>
              </a:buClr>
              <a:buSzPts val="1800"/>
              <a:buNone/>
              <a:defRPr sz="1800" b="1"/>
            </a:lvl3pPr>
            <a:lvl4pPr marL="1828800" lvl="3" indent="-228600" algn="l">
              <a:lnSpc>
                <a:spcPct val="90000"/>
              </a:lnSpc>
              <a:spcBef>
                <a:spcPts val="500"/>
              </a:spcBef>
              <a:spcAft>
                <a:spcPts val="0"/>
              </a:spcAft>
              <a:buClr>
                <a:schemeClr val="lt1"/>
              </a:buClr>
              <a:buSzPts val="1600"/>
              <a:buNone/>
              <a:defRPr sz="1600" b="1"/>
            </a:lvl4pPr>
            <a:lvl5pPr marL="2286000" lvl="4" indent="-228600" algn="l">
              <a:lnSpc>
                <a:spcPct val="90000"/>
              </a:lnSpc>
              <a:spcBef>
                <a:spcPts val="500"/>
              </a:spcBef>
              <a:spcAft>
                <a:spcPts val="0"/>
              </a:spcAft>
              <a:buClr>
                <a:schemeClr val="lt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35" name="Google Shape;135;p24"/>
          <p:cNvSpPr txBox="1">
            <a:spLocks noGrp="1"/>
          </p:cNvSpPr>
          <p:nvPr>
            <p:ph type="body" idx="2"/>
          </p:nvPr>
        </p:nvSpPr>
        <p:spPr>
          <a:xfrm>
            <a:off x="1917998" y="2604304"/>
            <a:ext cx="4758353" cy="3176736"/>
          </a:xfrm>
          <a:prstGeom prst="rect">
            <a:avLst/>
          </a:prstGeom>
          <a:noFill/>
          <a:ln>
            <a:noFill/>
          </a:ln>
        </p:spPr>
        <p:txBody>
          <a:bodyPr spcFirstLastPara="1" wrap="square" lIns="91425" tIns="45700" rIns="91425" bIns="45700" anchor="t" anchorCtr="0">
            <a:normAutofit/>
          </a:bodyPr>
          <a:lstStyle>
            <a:lvl1pPr marL="457200" lvl="0" indent="-3556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marL="914400" lvl="1" indent="-3429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marL="1371600" lvl="2" indent="-3302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marL="1828800" lvl="3" indent="-3175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marL="2286000" lvl="4" indent="-3175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6" name="Google Shape;136;p24"/>
          <p:cNvSpPr txBox="1">
            <a:spLocks noGrp="1"/>
          </p:cNvSpPr>
          <p:nvPr>
            <p:ph type="body" idx="3"/>
          </p:nvPr>
        </p:nvSpPr>
        <p:spPr>
          <a:xfrm>
            <a:off x="6880538" y="2604304"/>
            <a:ext cx="4758353" cy="3176736"/>
          </a:xfrm>
          <a:prstGeom prst="rect">
            <a:avLst/>
          </a:prstGeom>
          <a:noFill/>
          <a:ln>
            <a:noFill/>
          </a:ln>
        </p:spPr>
        <p:txBody>
          <a:bodyPr spcFirstLastPara="1" wrap="square" lIns="91425" tIns="45700" rIns="91425" bIns="45700" anchor="t" anchorCtr="0">
            <a:normAutofit/>
          </a:bodyPr>
          <a:lstStyle>
            <a:lvl1pPr marL="457200" lvl="0" indent="-3556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marL="914400" lvl="1" indent="-3429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marL="1371600" lvl="2" indent="-3302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marL="1828800" lvl="3" indent="-3175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marL="2286000" lvl="4" indent="-3175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7" name="Google Shape;137;p24"/>
          <p:cNvSpPr txBox="1">
            <a:spLocks noGrp="1"/>
          </p:cNvSpPr>
          <p:nvPr>
            <p:ph type="body" idx="4"/>
          </p:nvPr>
        </p:nvSpPr>
        <p:spPr>
          <a:xfrm>
            <a:off x="1917998" y="1828097"/>
            <a:ext cx="4758353" cy="664700"/>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rgbClr val="3F3F3F"/>
              </a:buClr>
              <a:buSzPts val="2400"/>
              <a:buNone/>
              <a:defRPr sz="2400" b="1">
                <a:solidFill>
                  <a:srgbClr val="3F3F3F"/>
                </a:solidFill>
              </a:defRPr>
            </a:lvl1pPr>
            <a:lvl2pPr marL="914400" lvl="1" indent="-228600" algn="l">
              <a:lnSpc>
                <a:spcPct val="90000"/>
              </a:lnSpc>
              <a:spcBef>
                <a:spcPts val="500"/>
              </a:spcBef>
              <a:spcAft>
                <a:spcPts val="0"/>
              </a:spcAft>
              <a:buClr>
                <a:schemeClr val="lt1"/>
              </a:buClr>
              <a:buSzPts val="2000"/>
              <a:buNone/>
              <a:defRPr sz="2000" b="1"/>
            </a:lvl2pPr>
            <a:lvl3pPr marL="1371600" lvl="2" indent="-228600" algn="l">
              <a:lnSpc>
                <a:spcPct val="90000"/>
              </a:lnSpc>
              <a:spcBef>
                <a:spcPts val="500"/>
              </a:spcBef>
              <a:spcAft>
                <a:spcPts val="0"/>
              </a:spcAft>
              <a:buClr>
                <a:schemeClr val="lt1"/>
              </a:buClr>
              <a:buSzPts val="1800"/>
              <a:buNone/>
              <a:defRPr sz="1800" b="1"/>
            </a:lvl3pPr>
            <a:lvl4pPr marL="1828800" lvl="3" indent="-228600" algn="l">
              <a:lnSpc>
                <a:spcPct val="90000"/>
              </a:lnSpc>
              <a:spcBef>
                <a:spcPts val="500"/>
              </a:spcBef>
              <a:spcAft>
                <a:spcPts val="0"/>
              </a:spcAft>
              <a:buClr>
                <a:schemeClr val="lt1"/>
              </a:buClr>
              <a:buSzPts val="1600"/>
              <a:buNone/>
              <a:defRPr sz="1600" b="1"/>
            </a:lvl4pPr>
            <a:lvl5pPr marL="2286000" lvl="4" indent="-228600" algn="l">
              <a:lnSpc>
                <a:spcPct val="90000"/>
              </a:lnSpc>
              <a:spcBef>
                <a:spcPts val="500"/>
              </a:spcBef>
              <a:spcAft>
                <a:spcPts val="0"/>
              </a:spcAft>
              <a:buClr>
                <a:schemeClr val="lt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38" name="Google Shape;138;p24"/>
          <p:cNvSpPr txBox="1">
            <a:spLocks noGrp="1"/>
          </p:cNvSpPr>
          <p:nvPr>
            <p:ph type="title"/>
          </p:nvPr>
        </p:nvSpPr>
        <p:spPr>
          <a:xfrm>
            <a:off x="1935502" y="484882"/>
            <a:ext cx="9718653" cy="1184156"/>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9" name="Google Shape;139;p24"/>
          <p:cNvSpPr txBox="1"/>
          <p:nvPr/>
        </p:nvSpPr>
        <p:spPr>
          <a:xfrm>
            <a:off x="4641089" y="6423496"/>
            <a:ext cx="4492751" cy="2308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rgbClr val="AEABAB"/>
                </a:solidFill>
                <a:latin typeface="Arial"/>
                <a:ea typeface="Arial"/>
                <a:cs typeface="Arial"/>
                <a:sym typeface="Arial"/>
              </a:rPr>
              <a:t>FLORIDA INTERNATIONAL UNIVERSITY</a:t>
            </a:r>
            <a:endParaRPr/>
          </a:p>
        </p:txBody>
      </p:sp>
      <p:pic>
        <p:nvPicPr>
          <p:cNvPr id="140" name="Google Shape;140;p24" descr="A picture containing drawing&#10;&#10;Description automatically generated"/>
          <p:cNvPicPr preferRelativeResize="0"/>
          <p:nvPr/>
        </p:nvPicPr>
        <p:blipFill rotWithShape="1">
          <a:blip r:embed="rId3">
            <a:alphaModFix/>
          </a:blip>
          <a:srcRect/>
          <a:stretch/>
        </p:blipFill>
        <p:spPr>
          <a:xfrm>
            <a:off x="131132" y="5636108"/>
            <a:ext cx="1261872" cy="1083564"/>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6_Title and Content">
  <p:cSld name="6_Title and Content">
    <p:spTree>
      <p:nvGrpSpPr>
        <p:cNvPr id="1" name="Shape 141"/>
        <p:cNvGrpSpPr/>
        <p:nvPr/>
      </p:nvGrpSpPr>
      <p:grpSpPr>
        <a:xfrm>
          <a:off x="0" y="0"/>
          <a:ext cx="0" cy="0"/>
          <a:chOff x="0" y="0"/>
          <a:chExt cx="0" cy="0"/>
        </a:xfrm>
      </p:grpSpPr>
      <p:sp>
        <p:nvSpPr>
          <p:cNvPr id="142" name="Google Shape;142;p25"/>
          <p:cNvSpPr txBox="1">
            <a:spLocks noGrp="1"/>
          </p:cNvSpPr>
          <p:nvPr>
            <p:ph type="body" idx="1"/>
          </p:nvPr>
        </p:nvSpPr>
        <p:spPr>
          <a:xfrm>
            <a:off x="1920240" y="1825625"/>
            <a:ext cx="9718652" cy="3955415"/>
          </a:xfrm>
          <a:prstGeom prst="rect">
            <a:avLst/>
          </a:prstGeom>
          <a:noFill/>
          <a:ln>
            <a:noFill/>
          </a:ln>
        </p:spPr>
        <p:txBody>
          <a:bodyPr spcFirstLastPara="1" wrap="square" lIns="91425" tIns="45700" rIns="91425" bIns="45700" anchor="t" anchorCtr="0">
            <a:normAutofit/>
          </a:bodyPr>
          <a:lstStyle>
            <a:lvl1pPr marL="457200" lvl="0" indent="-355600" algn="l">
              <a:lnSpc>
                <a:spcPct val="90000"/>
              </a:lnSpc>
              <a:spcBef>
                <a:spcPts val="1000"/>
              </a:spcBef>
              <a:spcAft>
                <a:spcPts val="0"/>
              </a:spcAft>
              <a:buClr>
                <a:srgbClr val="3F3F3F"/>
              </a:buClr>
              <a:buSzPts val="2000"/>
              <a:buChar char="•"/>
              <a:defRPr>
                <a:solidFill>
                  <a:srgbClr val="3F3F3F"/>
                </a:solidFill>
              </a:defRPr>
            </a:lvl1pPr>
            <a:lvl2pPr marL="914400" lvl="1" indent="-342900" algn="l">
              <a:lnSpc>
                <a:spcPct val="90000"/>
              </a:lnSpc>
              <a:spcBef>
                <a:spcPts val="500"/>
              </a:spcBef>
              <a:spcAft>
                <a:spcPts val="0"/>
              </a:spcAft>
              <a:buClr>
                <a:srgbClr val="3F3F3F"/>
              </a:buClr>
              <a:buSzPts val="1800"/>
              <a:buChar char="•"/>
              <a:defRPr>
                <a:solidFill>
                  <a:srgbClr val="3F3F3F"/>
                </a:solidFill>
              </a:defRPr>
            </a:lvl2pPr>
            <a:lvl3pPr marL="1371600" lvl="2" indent="-330200" algn="l">
              <a:lnSpc>
                <a:spcPct val="90000"/>
              </a:lnSpc>
              <a:spcBef>
                <a:spcPts val="500"/>
              </a:spcBef>
              <a:spcAft>
                <a:spcPts val="0"/>
              </a:spcAft>
              <a:buClr>
                <a:srgbClr val="3F3F3F"/>
              </a:buClr>
              <a:buSzPts val="1600"/>
              <a:buChar char="•"/>
              <a:defRPr>
                <a:solidFill>
                  <a:srgbClr val="3F3F3F"/>
                </a:solidFill>
              </a:defRPr>
            </a:lvl3pPr>
            <a:lvl4pPr marL="1828800" lvl="3" indent="-317500" algn="l">
              <a:lnSpc>
                <a:spcPct val="90000"/>
              </a:lnSpc>
              <a:spcBef>
                <a:spcPts val="500"/>
              </a:spcBef>
              <a:spcAft>
                <a:spcPts val="0"/>
              </a:spcAft>
              <a:buClr>
                <a:srgbClr val="3F3F3F"/>
              </a:buClr>
              <a:buSzPts val="1400"/>
              <a:buChar char="•"/>
              <a:defRPr>
                <a:solidFill>
                  <a:srgbClr val="3F3F3F"/>
                </a:solidFill>
              </a:defRPr>
            </a:lvl4pPr>
            <a:lvl5pPr marL="2286000" lvl="4" indent="-317500" algn="l">
              <a:lnSpc>
                <a:spcPct val="90000"/>
              </a:lnSpc>
              <a:spcBef>
                <a:spcPts val="500"/>
              </a:spcBef>
              <a:spcAft>
                <a:spcPts val="0"/>
              </a:spcAft>
              <a:buClr>
                <a:srgbClr val="3F3F3F"/>
              </a:buClr>
              <a:buSzPts val="1400"/>
              <a:buChar char="•"/>
              <a:defRPr>
                <a:solidFill>
                  <a:srgbClr val="3F3F3F"/>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3" name="Google Shape;143;p25"/>
          <p:cNvSpPr txBox="1">
            <a:spLocks noGrp="1"/>
          </p:cNvSpPr>
          <p:nvPr>
            <p:ph type="sldNum" idx="12"/>
          </p:nvPr>
        </p:nvSpPr>
        <p:spPr>
          <a:xfrm>
            <a:off x="929132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pic>
        <p:nvPicPr>
          <p:cNvPr id="144" name="Google Shape;144;p25" descr="A close up of a logo&#10;&#10;Description automatically generated"/>
          <p:cNvPicPr preferRelativeResize="0"/>
          <p:nvPr/>
        </p:nvPicPr>
        <p:blipFill rotWithShape="1">
          <a:blip r:embed="rId2">
            <a:alphaModFix/>
          </a:blip>
          <a:srcRect r="88418" b="15703"/>
          <a:stretch/>
        </p:blipFill>
        <p:spPr>
          <a:xfrm>
            <a:off x="0" y="0"/>
            <a:ext cx="1560582" cy="6858000"/>
          </a:xfrm>
          <a:prstGeom prst="rect">
            <a:avLst/>
          </a:prstGeom>
          <a:noFill/>
          <a:ln>
            <a:noFill/>
          </a:ln>
        </p:spPr>
      </p:pic>
      <p:sp>
        <p:nvSpPr>
          <p:cNvPr id="145" name="Google Shape;145;p25"/>
          <p:cNvSpPr txBox="1"/>
          <p:nvPr/>
        </p:nvSpPr>
        <p:spPr>
          <a:xfrm>
            <a:off x="1920239" y="532435"/>
            <a:ext cx="9718653" cy="118415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lt1"/>
              </a:buClr>
              <a:buSzPts val="3600"/>
              <a:buFont typeface="Arial"/>
              <a:buNone/>
            </a:pPr>
            <a:endParaRPr sz="3600">
              <a:solidFill>
                <a:srgbClr val="3F3F3F"/>
              </a:solidFill>
              <a:latin typeface="Arial"/>
              <a:ea typeface="Arial"/>
              <a:cs typeface="Arial"/>
              <a:sym typeface="Arial"/>
            </a:endParaRPr>
          </a:p>
        </p:txBody>
      </p:sp>
      <p:sp>
        <p:nvSpPr>
          <p:cNvPr id="146" name="Google Shape;146;p25"/>
          <p:cNvSpPr/>
          <p:nvPr/>
        </p:nvSpPr>
        <p:spPr>
          <a:xfrm rot="-5400000">
            <a:off x="-1822841" y="3374137"/>
            <a:ext cx="6858002" cy="109728"/>
          </a:xfrm>
          <a:prstGeom prst="rect">
            <a:avLst/>
          </a:prstGeom>
          <a:gradFill>
            <a:gsLst>
              <a:gs pos="0">
                <a:srgbClr val="D92D8A"/>
              </a:gs>
              <a:gs pos="64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nvGrpSpPr>
          <p:cNvPr id="147" name="Google Shape;147;p25"/>
          <p:cNvGrpSpPr/>
          <p:nvPr/>
        </p:nvGrpSpPr>
        <p:grpSpPr>
          <a:xfrm flipH="1">
            <a:off x="11449544" y="206704"/>
            <a:ext cx="522582" cy="530386"/>
            <a:chOff x="2645664" y="2011680"/>
            <a:chExt cx="735606" cy="746592"/>
          </a:xfrm>
        </p:grpSpPr>
        <p:sp>
          <p:nvSpPr>
            <p:cNvPr id="148" name="Google Shape;148;p25"/>
            <p:cNvSpPr/>
            <p:nvPr/>
          </p:nvSpPr>
          <p:spPr>
            <a:xfrm rot="-5400000" flipH="1">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49" name="Google Shape;149;p25"/>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sp>
        <p:nvSpPr>
          <p:cNvPr id="150" name="Google Shape;150;p25"/>
          <p:cNvSpPr txBox="1">
            <a:spLocks noGrp="1"/>
          </p:cNvSpPr>
          <p:nvPr>
            <p:ph type="title"/>
          </p:nvPr>
        </p:nvSpPr>
        <p:spPr>
          <a:xfrm>
            <a:off x="1935502" y="484882"/>
            <a:ext cx="9718653" cy="1184156"/>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1" name="Google Shape;151;p25"/>
          <p:cNvSpPr txBox="1"/>
          <p:nvPr/>
        </p:nvSpPr>
        <p:spPr>
          <a:xfrm>
            <a:off x="4641089" y="6423496"/>
            <a:ext cx="4492751" cy="2308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rgbClr val="AEABAB"/>
                </a:solidFill>
                <a:latin typeface="Arial"/>
                <a:ea typeface="Arial"/>
                <a:cs typeface="Arial"/>
                <a:sym typeface="Arial"/>
              </a:rPr>
              <a:t>FLORIDA INTERNATIONAL UNIVERSITY</a:t>
            </a:r>
            <a:endParaRPr/>
          </a:p>
        </p:txBody>
      </p:sp>
      <p:pic>
        <p:nvPicPr>
          <p:cNvPr id="152" name="Google Shape;152;p25" descr="A picture containing drawing&#10;&#10;Description automatically generated"/>
          <p:cNvPicPr preferRelativeResize="0"/>
          <p:nvPr/>
        </p:nvPicPr>
        <p:blipFill rotWithShape="1">
          <a:blip r:embed="rId3">
            <a:alphaModFix/>
          </a:blip>
          <a:srcRect/>
          <a:stretch/>
        </p:blipFill>
        <p:spPr>
          <a:xfrm>
            <a:off x="131132" y="5636108"/>
            <a:ext cx="1261872" cy="1083564"/>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5_Two Content">
  <p:cSld name="5_Two Content">
    <p:spTree>
      <p:nvGrpSpPr>
        <p:cNvPr id="1" name="Shape 153"/>
        <p:cNvGrpSpPr/>
        <p:nvPr/>
      </p:nvGrpSpPr>
      <p:grpSpPr>
        <a:xfrm>
          <a:off x="0" y="0"/>
          <a:ext cx="0" cy="0"/>
          <a:chOff x="0" y="0"/>
          <a:chExt cx="0" cy="0"/>
        </a:xfrm>
      </p:grpSpPr>
      <p:sp>
        <p:nvSpPr>
          <p:cNvPr id="154" name="Google Shape;154;p26"/>
          <p:cNvSpPr txBox="1">
            <a:spLocks noGrp="1"/>
          </p:cNvSpPr>
          <p:nvPr>
            <p:ph type="sldNum" idx="12"/>
          </p:nvPr>
        </p:nvSpPr>
        <p:spPr>
          <a:xfrm>
            <a:off x="929132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pic>
        <p:nvPicPr>
          <p:cNvPr id="155" name="Google Shape;155;p26" descr="A close up of a logo&#10;&#10;Description automatically generated"/>
          <p:cNvPicPr preferRelativeResize="0"/>
          <p:nvPr/>
        </p:nvPicPr>
        <p:blipFill rotWithShape="1">
          <a:blip r:embed="rId2">
            <a:alphaModFix/>
          </a:blip>
          <a:srcRect r="88418" b="15703"/>
          <a:stretch/>
        </p:blipFill>
        <p:spPr>
          <a:xfrm>
            <a:off x="0" y="0"/>
            <a:ext cx="1560582" cy="6858000"/>
          </a:xfrm>
          <a:prstGeom prst="rect">
            <a:avLst/>
          </a:prstGeom>
          <a:noFill/>
          <a:ln>
            <a:noFill/>
          </a:ln>
        </p:spPr>
      </p:pic>
      <p:sp>
        <p:nvSpPr>
          <p:cNvPr id="156" name="Google Shape;156;p26"/>
          <p:cNvSpPr txBox="1">
            <a:spLocks noGrp="1"/>
          </p:cNvSpPr>
          <p:nvPr>
            <p:ph type="body" idx="1"/>
          </p:nvPr>
        </p:nvSpPr>
        <p:spPr>
          <a:xfrm>
            <a:off x="1918000" y="1825625"/>
            <a:ext cx="4758352" cy="3955415"/>
          </a:xfrm>
          <a:prstGeom prst="rect">
            <a:avLst/>
          </a:prstGeom>
          <a:noFill/>
          <a:ln>
            <a:noFill/>
          </a:ln>
        </p:spPr>
        <p:txBody>
          <a:bodyPr spcFirstLastPara="1" wrap="square" lIns="91425" tIns="45700" rIns="91425" bIns="45700" anchor="t" anchorCtr="0">
            <a:normAutofit/>
          </a:bodyPr>
          <a:lstStyle>
            <a:lvl1pPr marL="457200" lvl="0" indent="-3556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marL="914400" lvl="1" indent="-3429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marL="1371600" lvl="2" indent="-3302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marL="1828800" lvl="3" indent="-3175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marL="2286000" lvl="4" indent="-3175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7" name="Google Shape;157;p26"/>
          <p:cNvSpPr txBox="1">
            <a:spLocks noGrp="1"/>
          </p:cNvSpPr>
          <p:nvPr>
            <p:ph type="body" idx="2"/>
          </p:nvPr>
        </p:nvSpPr>
        <p:spPr>
          <a:xfrm>
            <a:off x="6880538" y="1825625"/>
            <a:ext cx="4758353" cy="3955415"/>
          </a:xfrm>
          <a:prstGeom prst="rect">
            <a:avLst/>
          </a:prstGeom>
          <a:noFill/>
          <a:ln>
            <a:noFill/>
          </a:ln>
        </p:spPr>
        <p:txBody>
          <a:bodyPr spcFirstLastPara="1" wrap="square" lIns="91425" tIns="45700" rIns="91425" bIns="45700" anchor="t" anchorCtr="0">
            <a:normAutofit/>
          </a:bodyPr>
          <a:lstStyle>
            <a:lvl1pPr marL="457200" lvl="0" indent="-3556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marL="914400" lvl="1" indent="-3429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marL="1371600" lvl="2" indent="-3302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marL="1828800" lvl="3" indent="-3175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marL="2286000" lvl="4" indent="-3175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8" name="Google Shape;158;p26"/>
          <p:cNvSpPr txBox="1"/>
          <p:nvPr/>
        </p:nvSpPr>
        <p:spPr>
          <a:xfrm>
            <a:off x="1920239" y="532435"/>
            <a:ext cx="9718653" cy="118415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3F3F3F"/>
              </a:buClr>
              <a:buSzPts val="3600"/>
              <a:buFont typeface="Arial"/>
              <a:buNone/>
            </a:pPr>
            <a:r>
              <a:rPr lang="en-US" sz="3600">
                <a:solidFill>
                  <a:srgbClr val="3F3F3F"/>
                </a:solidFill>
                <a:latin typeface="Arial"/>
                <a:ea typeface="Arial"/>
                <a:cs typeface="Arial"/>
                <a:sym typeface="Arial"/>
              </a:rPr>
              <a:t>   </a:t>
            </a:r>
            <a:endParaRPr/>
          </a:p>
        </p:txBody>
      </p:sp>
      <p:sp>
        <p:nvSpPr>
          <p:cNvPr id="159" name="Google Shape;159;p26"/>
          <p:cNvSpPr/>
          <p:nvPr/>
        </p:nvSpPr>
        <p:spPr>
          <a:xfrm rot="-5400000">
            <a:off x="-1822841" y="3374137"/>
            <a:ext cx="6858002" cy="109728"/>
          </a:xfrm>
          <a:prstGeom prst="rect">
            <a:avLst/>
          </a:prstGeom>
          <a:gradFill>
            <a:gsLst>
              <a:gs pos="0">
                <a:srgbClr val="D92D8A"/>
              </a:gs>
              <a:gs pos="64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nvGrpSpPr>
          <p:cNvPr id="160" name="Google Shape;160;p26"/>
          <p:cNvGrpSpPr/>
          <p:nvPr/>
        </p:nvGrpSpPr>
        <p:grpSpPr>
          <a:xfrm flipH="1">
            <a:off x="11449544" y="206704"/>
            <a:ext cx="522582" cy="530386"/>
            <a:chOff x="2645664" y="2011680"/>
            <a:chExt cx="735606" cy="746592"/>
          </a:xfrm>
        </p:grpSpPr>
        <p:sp>
          <p:nvSpPr>
            <p:cNvPr id="161" name="Google Shape;161;p26"/>
            <p:cNvSpPr/>
            <p:nvPr/>
          </p:nvSpPr>
          <p:spPr>
            <a:xfrm rot="-5400000" flipH="1">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62" name="Google Shape;162;p26"/>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sp>
        <p:nvSpPr>
          <p:cNvPr id="163" name="Google Shape;163;p26"/>
          <p:cNvSpPr txBox="1">
            <a:spLocks noGrp="1"/>
          </p:cNvSpPr>
          <p:nvPr>
            <p:ph type="title"/>
          </p:nvPr>
        </p:nvSpPr>
        <p:spPr>
          <a:xfrm>
            <a:off x="1935502" y="484882"/>
            <a:ext cx="9718653" cy="1184156"/>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4" name="Google Shape;164;p26"/>
          <p:cNvSpPr txBox="1"/>
          <p:nvPr/>
        </p:nvSpPr>
        <p:spPr>
          <a:xfrm>
            <a:off x="4641089" y="6423496"/>
            <a:ext cx="4492751" cy="2308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rgbClr val="AEABAB"/>
                </a:solidFill>
                <a:latin typeface="Arial"/>
                <a:ea typeface="Arial"/>
                <a:cs typeface="Arial"/>
                <a:sym typeface="Arial"/>
              </a:rPr>
              <a:t>FLORIDA INTERNATIONAL UNIVERSITY</a:t>
            </a:r>
            <a:endParaRPr/>
          </a:p>
        </p:txBody>
      </p:sp>
      <p:pic>
        <p:nvPicPr>
          <p:cNvPr id="165" name="Google Shape;165;p26" descr="A picture containing drawing&#10;&#10;Description automatically generated"/>
          <p:cNvPicPr preferRelativeResize="0"/>
          <p:nvPr/>
        </p:nvPicPr>
        <p:blipFill rotWithShape="1">
          <a:blip r:embed="rId3">
            <a:alphaModFix/>
          </a:blip>
          <a:srcRect/>
          <a:stretch/>
        </p:blipFill>
        <p:spPr>
          <a:xfrm>
            <a:off x="131132" y="5636108"/>
            <a:ext cx="1261872" cy="1083564"/>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matchingName="5_Comparison">
  <p:cSld name="5_Comparison">
    <p:spTree>
      <p:nvGrpSpPr>
        <p:cNvPr id="1" name="Shape 166"/>
        <p:cNvGrpSpPr/>
        <p:nvPr/>
      </p:nvGrpSpPr>
      <p:grpSpPr>
        <a:xfrm>
          <a:off x="0" y="0"/>
          <a:ext cx="0" cy="0"/>
          <a:chOff x="0" y="0"/>
          <a:chExt cx="0" cy="0"/>
        </a:xfrm>
      </p:grpSpPr>
      <p:sp>
        <p:nvSpPr>
          <p:cNvPr id="167" name="Google Shape;167;p27"/>
          <p:cNvSpPr txBox="1">
            <a:spLocks noGrp="1"/>
          </p:cNvSpPr>
          <p:nvPr>
            <p:ph type="sldNum" idx="12"/>
          </p:nvPr>
        </p:nvSpPr>
        <p:spPr>
          <a:xfrm>
            <a:off x="929132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pic>
        <p:nvPicPr>
          <p:cNvPr id="168" name="Google Shape;168;p27" descr="A close up of a logo&#10;&#10;Description automatically generated"/>
          <p:cNvPicPr preferRelativeResize="0"/>
          <p:nvPr/>
        </p:nvPicPr>
        <p:blipFill rotWithShape="1">
          <a:blip r:embed="rId2">
            <a:alphaModFix/>
          </a:blip>
          <a:srcRect r="88418" b="15703"/>
          <a:stretch/>
        </p:blipFill>
        <p:spPr>
          <a:xfrm>
            <a:off x="0" y="0"/>
            <a:ext cx="1560582" cy="6858000"/>
          </a:xfrm>
          <a:prstGeom prst="rect">
            <a:avLst/>
          </a:prstGeom>
          <a:noFill/>
          <a:ln>
            <a:noFill/>
          </a:ln>
        </p:spPr>
      </p:pic>
      <p:sp>
        <p:nvSpPr>
          <p:cNvPr id="169" name="Google Shape;169;p27"/>
          <p:cNvSpPr txBox="1"/>
          <p:nvPr/>
        </p:nvSpPr>
        <p:spPr>
          <a:xfrm>
            <a:off x="1920239" y="532435"/>
            <a:ext cx="9718653" cy="118415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lt1"/>
              </a:buClr>
              <a:buSzPts val="3600"/>
              <a:buFont typeface="Arial"/>
              <a:buNone/>
            </a:pPr>
            <a:endParaRPr sz="3600">
              <a:solidFill>
                <a:srgbClr val="3F3F3F"/>
              </a:solidFill>
              <a:latin typeface="Arial"/>
              <a:ea typeface="Arial"/>
              <a:cs typeface="Arial"/>
              <a:sym typeface="Arial"/>
            </a:endParaRPr>
          </a:p>
        </p:txBody>
      </p:sp>
      <p:sp>
        <p:nvSpPr>
          <p:cNvPr id="170" name="Google Shape;170;p27"/>
          <p:cNvSpPr txBox="1">
            <a:spLocks noGrp="1"/>
          </p:cNvSpPr>
          <p:nvPr>
            <p:ph type="body" idx="1"/>
          </p:nvPr>
        </p:nvSpPr>
        <p:spPr>
          <a:xfrm>
            <a:off x="6880537" y="1828097"/>
            <a:ext cx="4758353" cy="664700"/>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rgbClr val="3F3F3F"/>
              </a:buClr>
              <a:buSzPts val="2400"/>
              <a:buNone/>
              <a:defRPr sz="2400" b="1">
                <a:solidFill>
                  <a:srgbClr val="3F3F3F"/>
                </a:solidFill>
              </a:defRPr>
            </a:lvl1pPr>
            <a:lvl2pPr marL="914400" lvl="1" indent="-228600" algn="l">
              <a:lnSpc>
                <a:spcPct val="90000"/>
              </a:lnSpc>
              <a:spcBef>
                <a:spcPts val="500"/>
              </a:spcBef>
              <a:spcAft>
                <a:spcPts val="0"/>
              </a:spcAft>
              <a:buClr>
                <a:schemeClr val="lt1"/>
              </a:buClr>
              <a:buSzPts val="2000"/>
              <a:buNone/>
              <a:defRPr sz="2000" b="1"/>
            </a:lvl2pPr>
            <a:lvl3pPr marL="1371600" lvl="2" indent="-228600" algn="l">
              <a:lnSpc>
                <a:spcPct val="90000"/>
              </a:lnSpc>
              <a:spcBef>
                <a:spcPts val="500"/>
              </a:spcBef>
              <a:spcAft>
                <a:spcPts val="0"/>
              </a:spcAft>
              <a:buClr>
                <a:schemeClr val="lt1"/>
              </a:buClr>
              <a:buSzPts val="1800"/>
              <a:buNone/>
              <a:defRPr sz="1800" b="1"/>
            </a:lvl3pPr>
            <a:lvl4pPr marL="1828800" lvl="3" indent="-228600" algn="l">
              <a:lnSpc>
                <a:spcPct val="90000"/>
              </a:lnSpc>
              <a:spcBef>
                <a:spcPts val="500"/>
              </a:spcBef>
              <a:spcAft>
                <a:spcPts val="0"/>
              </a:spcAft>
              <a:buClr>
                <a:schemeClr val="lt1"/>
              </a:buClr>
              <a:buSzPts val="1600"/>
              <a:buNone/>
              <a:defRPr sz="1600" b="1"/>
            </a:lvl4pPr>
            <a:lvl5pPr marL="2286000" lvl="4" indent="-228600" algn="l">
              <a:lnSpc>
                <a:spcPct val="90000"/>
              </a:lnSpc>
              <a:spcBef>
                <a:spcPts val="500"/>
              </a:spcBef>
              <a:spcAft>
                <a:spcPts val="0"/>
              </a:spcAft>
              <a:buClr>
                <a:schemeClr val="lt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71" name="Google Shape;171;p27"/>
          <p:cNvSpPr txBox="1">
            <a:spLocks noGrp="1"/>
          </p:cNvSpPr>
          <p:nvPr>
            <p:ph type="body" idx="2"/>
          </p:nvPr>
        </p:nvSpPr>
        <p:spPr>
          <a:xfrm>
            <a:off x="1917998" y="2604304"/>
            <a:ext cx="4758353" cy="3176736"/>
          </a:xfrm>
          <a:prstGeom prst="rect">
            <a:avLst/>
          </a:prstGeom>
          <a:noFill/>
          <a:ln>
            <a:noFill/>
          </a:ln>
        </p:spPr>
        <p:txBody>
          <a:bodyPr spcFirstLastPara="1" wrap="square" lIns="91425" tIns="45700" rIns="91425" bIns="45700" anchor="t" anchorCtr="0">
            <a:normAutofit/>
          </a:bodyPr>
          <a:lstStyle>
            <a:lvl1pPr marL="457200" lvl="0" indent="-3556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marL="914400" lvl="1" indent="-3429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marL="1371600" lvl="2" indent="-3302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marL="1828800" lvl="3" indent="-3175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marL="2286000" lvl="4" indent="-3175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2" name="Google Shape;172;p27"/>
          <p:cNvSpPr txBox="1">
            <a:spLocks noGrp="1"/>
          </p:cNvSpPr>
          <p:nvPr>
            <p:ph type="body" idx="3"/>
          </p:nvPr>
        </p:nvSpPr>
        <p:spPr>
          <a:xfrm>
            <a:off x="6880538" y="2604304"/>
            <a:ext cx="4758353" cy="3176736"/>
          </a:xfrm>
          <a:prstGeom prst="rect">
            <a:avLst/>
          </a:prstGeom>
          <a:noFill/>
          <a:ln>
            <a:noFill/>
          </a:ln>
        </p:spPr>
        <p:txBody>
          <a:bodyPr spcFirstLastPara="1" wrap="square" lIns="91425" tIns="45700" rIns="91425" bIns="45700" anchor="t" anchorCtr="0">
            <a:normAutofit/>
          </a:bodyPr>
          <a:lstStyle>
            <a:lvl1pPr marL="457200" lvl="0" indent="-3556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marL="914400" lvl="1" indent="-3429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marL="1371600" lvl="2" indent="-3302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marL="1828800" lvl="3" indent="-3175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marL="2286000" lvl="4" indent="-3175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3" name="Google Shape;173;p27"/>
          <p:cNvSpPr txBox="1">
            <a:spLocks noGrp="1"/>
          </p:cNvSpPr>
          <p:nvPr>
            <p:ph type="body" idx="4"/>
          </p:nvPr>
        </p:nvSpPr>
        <p:spPr>
          <a:xfrm>
            <a:off x="1917998" y="1828097"/>
            <a:ext cx="4758353" cy="664700"/>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rgbClr val="3F3F3F"/>
              </a:buClr>
              <a:buSzPts val="2400"/>
              <a:buNone/>
              <a:defRPr sz="2400" b="1">
                <a:solidFill>
                  <a:srgbClr val="3F3F3F"/>
                </a:solidFill>
              </a:defRPr>
            </a:lvl1pPr>
            <a:lvl2pPr marL="914400" lvl="1" indent="-228600" algn="l">
              <a:lnSpc>
                <a:spcPct val="90000"/>
              </a:lnSpc>
              <a:spcBef>
                <a:spcPts val="500"/>
              </a:spcBef>
              <a:spcAft>
                <a:spcPts val="0"/>
              </a:spcAft>
              <a:buClr>
                <a:schemeClr val="lt1"/>
              </a:buClr>
              <a:buSzPts val="2000"/>
              <a:buNone/>
              <a:defRPr sz="2000" b="1"/>
            </a:lvl2pPr>
            <a:lvl3pPr marL="1371600" lvl="2" indent="-228600" algn="l">
              <a:lnSpc>
                <a:spcPct val="90000"/>
              </a:lnSpc>
              <a:spcBef>
                <a:spcPts val="500"/>
              </a:spcBef>
              <a:spcAft>
                <a:spcPts val="0"/>
              </a:spcAft>
              <a:buClr>
                <a:schemeClr val="lt1"/>
              </a:buClr>
              <a:buSzPts val="1800"/>
              <a:buNone/>
              <a:defRPr sz="1800" b="1"/>
            </a:lvl3pPr>
            <a:lvl4pPr marL="1828800" lvl="3" indent="-228600" algn="l">
              <a:lnSpc>
                <a:spcPct val="90000"/>
              </a:lnSpc>
              <a:spcBef>
                <a:spcPts val="500"/>
              </a:spcBef>
              <a:spcAft>
                <a:spcPts val="0"/>
              </a:spcAft>
              <a:buClr>
                <a:schemeClr val="lt1"/>
              </a:buClr>
              <a:buSzPts val="1600"/>
              <a:buNone/>
              <a:defRPr sz="1600" b="1"/>
            </a:lvl4pPr>
            <a:lvl5pPr marL="2286000" lvl="4" indent="-228600" algn="l">
              <a:lnSpc>
                <a:spcPct val="90000"/>
              </a:lnSpc>
              <a:spcBef>
                <a:spcPts val="500"/>
              </a:spcBef>
              <a:spcAft>
                <a:spcPts val="0"/>
              </a:spcAft>
              <a:buClr>
                <a:schemeClr val="lt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74" name="Google Shape;174;p27"/>
          <p:cNvSpPr/>
          <p:nvPr/>
        </p:nvSpPr>
        <p:spPr>
          <a:xfrm rot="-5400000">
            <a:off x="-1822841" y="3374137"/>
            <a:ext cx="6858002" cy="109728"/>
          </a:xfrm>
          <a:prstGeom prst="rect">
            <a:avLst/>
          </a:prstGeom>
          <a:gradFill>
            <a:gsLst>
              <a:gs pos="0">
                <a:srgbClr val="D92D8A"/>
              </a:gs>
              <a:gs pos="64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nvGrpSpPr>
          <p:cNvPr id="175" name="Google Shape;175;p27"/>
          <p:cNvGrpSpPr/>
          <p:nvPr/>
        </p:nvGrpSpPr>
        <p:grpSpPr>
          <a:xfrm flipH="1">
            <a:off x="11449544" y="206704"/>
            <a:ext cx="522582" cy="530386"/>
            <a:chOff x="2645664" y="2011680"/>
            <a:chExt cx="735606" cy="746592"/>
          </a:xfrm>
        </p:grpSpPr>
        <p:sp>
          <p:nvSpPr>
            <p:cNvPr id="176" name="Google Shape;176;p27"/>
            <p:cNvSpPr/>
            <p:nvPr/>
          </p:nvSpPr>
          <p:spPr>
            <a:xfrm rot="-5400000" flipH="1">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77" name="Google Shape;177;p27"/>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sp>
        <p:nvSpPr>
          <p:cNvPr id="178" name="Google Shape;178;p27"/>
          <p:cNvSpPr txBox="1">
            <a:spLocks noGrp="1"/>
          </p:cNvSpPr>
          <p:nvPr>
            <p:ph type="title"/>
          </p:nvPr>
        </p:nvSpPr>
        <p:spPr>
          <a:xfrm>
            <a:off x="1935502" y="484882"/>
            <a:ext cx="9718653" cy="1184156"/>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9" name="Google Shape;179;p27"/>
          <p:cNvSpPr txBox="1"/>
          <p:nvPr/>
        </p:nvSpPr>
        <p:spPr>
          <a:xfrm>
            <a:off x="4641089" y="6423496"/>
            <a:ext cx="4492751" cy="2308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rgbClr val="AEABAB"/>
                </a:solidFill>
                <a:latin typeface="Arial"/>
                <a:ea typeface="Arial"/>
                <a:cs typeface="Arial"/>
                <a:sym typeface="Arial"/>
              </a:rPr>
              <a:t>FLORIDA INTERNATIONAL UNIVERSITY</a:t>
            </a:r>
            <a:endParaRPr/>
          </a:p>
        </p:txBody>
      </p:sp>
      <p:pic>
        <p:nvPicPr>
          <p:cNvPr id="180" name="Google Shape;180;p27" descr="A picture containing drawing&#10;&#10;Description automatically generated"/>
          <p:cNvPicPr preferRelativeResize="0"/>
          <p:nvPr/>
        </p:nvPicPr>
        <p:blipFill rotWithShape="1">
          <a:blip r:embed="rId3">
            <a:alphaModFix/>
          </a:blip>
          <a:srcRect/>
          <a:stretch/>
        </p:blipFill>
        <p:spPr>
          <a:xfrm>
            <a:off x="131132" y="5636108"/>
            <a:ext cx="1261872" cy="1083564"/>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Title and Content">
  <p:cSld name="Title and Content">
    <p:spTree>
      <p:nvGrpSpPr>
        <p:cNvPr id="1" name="Shape 27"/>
        <p:cNvGrpSpPr/>
        <p:nvPr/>
      </p:nvGrpSpPr>
      <p:grpSpPr>
        <a:xfrm>
          <a:off x="0" y="0"/>
          <a:ext cx="0" cy="0"/>
          <a:chOff x="0" y="0"/>
          <a:chExt cx="0" cy="0"/>
        </a:xfrm>
      </p:grpSpPr>
      <p:pic>
        <p:nvPicPr>
          <p:cNvPr id="28" name="Google Shape;28;p16" descr="A picture containing bird&#10;&#10;Description automatically generated"/>
          <p:cNvPicPr preferRelativeResize="0"/>
          <p:nvPr/>
        </p:nvPicPr>
        <p:blipFill rotWithShape="1">
          <a:blip r:embed="rId2">
            <a:alphaModFix/>
          </a:blip>
          <a:srcRect l="13750" b="14612"/>
          <a:stretch/>
        </p:blipFill>
        <p:spPr>
          <a:xfrm>
            <a:off x="1676452" y="1"/>
            <a:ext cx="10515548" cy="6857999"/>
          </a:xfrm>
          <a:prstGeom prst="rect">
            <a:avLst/>
          </a:prstGeom>
          <a:noFill/>
          <a:ln>
            <a:noFill/>
          </a:ln>
        </p:spPr>
      </p:pic>
      <p:sp>
        <p:nvSpPr>
          <p:cNvPr id="29" name="Google Shape;29;p16"/>
          <p:cNvSpPr txBox="1">
            <a:spLocks noGrp="1"/>
          </p:cNvSpPr>
          <p:nvPr>
            <p:ph type="title"/>
          </p:nvPr>
        </p:nvSpPr>
        <p:spPr>
          <a:xfrm>
            <a:off x="1920239" y="532435"/>
            <a:ext cx="9718653" cy="1184156"/>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 name="Google Shape;30;p16"/>
          <p:cNvSpPr txBox="1">
            <a:spLocks noGrp="1"/>
          </p:cNvSpPr>
          <p:nvPr>
            <p:ph type="body" idx="1"/>
          </p:nvPr>
        </p:nvSpPr>
        <p:spPr>
          <a:xfrm>
            <a:off x="1920240" y="1825625"/>
            <a:ext cx="9718652" cy="3955415"/>
          </a:xfrm>
          <a:prstGeom prst="rect">
            <a:avLst/>
          </a:prstGeom>
          <a:noFill/>
          <a:ln>
            <a:noFill/>
          </a:ln>
        </p:spPr>
        <p:txBody>
          <a:bodyPr spcFirstLastPara="1" wrap="square" lIns="91425" tIns="45700" rIns="91425" bIns="45700" anchor="t" anchorCtr="0">
            <a:normAutofit/>
          </a:bodyPr>
          <a:lstStyle>
            <a:lvl1pPr marL="457200" lvl="0" indent="-355600" algn="l">
              <a:lnSpc>
                <a:spcPct val="90000"/>
              </a:lnSpc>
              <a:spcBef>
                <a:spcPts val="1000"/>
              </a:spcBef>
              <a:spcAft>
                <a:spcPts val="0"/>
              </a:spcAft>
              <a:buClr>
                <a:schemeClr val="lt1"/>
              </a:buClr>
              <a:buSzPts val="2000"/>
              <a:buChar char="•"/>
              <a:defRPr>
                <a:latin typeface="Arial"/>
                <a:ea typeface="Arial"/>
                <a:cs typeface="Arial"/>
                <a:sym typeface="Arial"/>
              </a:defRPr>
            </a:lvl1pPr>
            <a:lvl2pPr marL="914400" lvl="1" indent="-342900" algn="l">
              <a:lnSpc>
                <a:spcPct val="90000"/>
              </a:lnSpc>
              <a:spcBef>
                <a:spcPts val="500"/>
              </a:spcBef>
              <a:spcAft>
                <a:spcPts val="0"/>
              </a:spcAft>
              <a:buClr>
                <a:schemeClr val="lt1"/>
              </a:buClr>
              <a:buSzPts val="1800"/>
              <a:buChar char="•"/>
              <a:defRPr>
                <a:latin typeface="Arial"/>
                <a:ea typeface="Arial"/>
                <a:cs typeface="Arial"/>
                <a:sym typeface="Arial"/>
              </a:defRPr>
            </a:lvl2pPr>
            <a:lvl3pPr marL="1371600" lvl="2" indent="-330200" algn="l">
              <a:lnSpc>
                <a:spcPct val="90000"/>
              </a:lnSpc>
              <a:spcBef>
                <a:spcPts val="500"/>
              </a:spcBef>
              <a:spcAft>
                <a:spcPts val="0"/>
              </a:spcAft>
              <a:buClr>
                <a:schemeClr val="lt1"/>
              </a:buClr>
              <a:buSzPts val="1600"/>
              <a:buChar char="•"/>
              <a:defRPr>
                <a:latin typeface="Arial"/>
                <a:ea typeface="Arial"/>
                <a:cs typeface="Arial"/>
                <a:sym typeface="Arial"/>
              </a:defRPr>
            </a:lvl3pPr>
            <a:lvl4pPr marL="1828800" lvl="3" indent="-317500" algn="l">
              <a:lnSpc>
                <a:spcPct val="90000"/>
              </a:lnSpc>
              <a:spcBef>
                <a:spcPts val="500"/>
              </a:spcBef>
              <a:spcAft>
                <a:spcPts val="0"/>
              </a:spcAft>
              <a:buClr>
                <a:schemeClr val="lt1"/>
              </a:buClr>
              <a:buSzPts val="1400"/>
              <a:buChar char="•"/>
              <a:defRPr>
                <a:latin typeface="Arial"/>
                <a:ea typeface="Arial"/>
                <a:cs typeface="Arial"/>
                <a:sym typeface="Arial"/>
              </a:defRPr>
            </a:lvl4pPr>
            <a:lvl5pPr marL="2286000" lvl="4" indent="-317500" algn="l">
              <a:lnSpc>
                <a:spcPct val="90000"/>
              </a:lnSpc>
              <a:spcBef>
                <a:spcPts val="500"/>
              </a:spcBef>
              <a:spcAft>
                <a:spcPts val="0"/>
              </a:spcAft>
              <a:buClr>
                <a:schemeClr val="lt1"/>
              </a:buClr>
              <a:buSzPts val="1400"/>
              <a:buChar char="•"/>
              <a:defRPr>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 name="Google Shape;31;p16"/>
          <p:cNvSpPr/>
          <p:nvPr/>
        </p:nvSpPr>
        <p:spPr>
          <a:xfrm rot="5400000" flipH="1">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nvGrpSpPr>
          <p:cNvPr id="32" name="Google Shape;32;p16"/>
          <p:cNvGrpSpPr/>
          <p:nvPr/>
        </p:nvGrpSpPr>
        <p:grpSpPr>
          <a:xfrm>
            <a:off x="11449163" y="211743"/>
            <a:ext cx="522582" cy="530386"/>
            <a:chOff x="11140977" y="745237"/>
            <a:chExt cx="522582" cy="530386"/>
          </a:xfrm>
        </p:grpSpPr>
        <p:sp>
          <p:nvSpPr>
            <p:cNvPr id="33" name="Google Shape;33;p16"/>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34" name="Google Shape;34;p16"/>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sp>
        <p:nvSpPr>
          <p:cNvPr id="35" name="Google Shape;35;p16"/>
          <p:cNvSpPr txBox="1"/>
          <p:nvPr/>
        </p:nvSpPr>
        <p:spPr>
          <a:xfrm>
            <a:off x="4641089" y="6423496"/>
            <a:ext cx="4492751" cy="2308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b="0" i="0" u="none" strike="noStrike" cap="none">
                <a:solidFill>
                  <a:srgbClr val="AEABAB"/>
                </a:solidFill>
                <a:latin typeface="Arial"/>
                <a:ea typeface="Arial"/>
                <a:cs typeface="Arial"/>
                <a:sym typeface="Arial"/>
              </a:rPr>
              <a:t>FLORIDA INTERNATIONAL UNIVERSITY</a:t>
            </a:r>
            <a:endParaRPr/>
          </a:p>
        </p:txBody>
      </p:sp>
      <p:sp>
        <p:nvSpPr>
          <p:cNvPr id="36" name="Google Shape;36;p16"/>
          <p:cNvSpPr txBox="1">
            <a:spLocks noGrp="1"/>
          </p:cNvSpPr>
          <p:nvPr>
            <p:ph type="sldNum" idx="12"/>
          </p:nvPr>
        </p:nvSpPr>
        <p:spPr>
          <a:xfrm>
            <a:off x="929132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pic>
        <p:nvPicPr>
          <p:cNvPr id="37" name="Google Shape;37;p16" descr="A close up of a sign&#10;&#10;Description automatically generated"/>
          <p:cNvPicPr preferRelativeResize="0"/>
          <p:nvPr/>
        </p:nvPicPr>
        <p:blipFill rotWithShape="1">
          <a:blip r:embed="rId3">
            <a:alphaModFix/>
          </a:blip>
          <a:srcRect/>
          <a:stretch/>
        </p:blipFill>
        <p:spPr>
          <a:xfrm>
            <a:off x="137163" y="5636108"/>
            <a:ext cx="1263219" cy="108472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Two Content">
  <p:cSld name="Two Content">
    <p:spTree>
      <p:nvGrpSpPr>
        <p:cNvPr id="1" name="Shape 38"/>
        <p:cNvGrpSpPr/>
        <p:nvPr/>
      </p:nvGrpSpPr>
      <p:grpSpPr>
        <a:xfrm>
          <a:off x="0" y="0"/>
          <a:ext cx="0" cy="0"/>
          <a:chOff x="0" y="0"/>
          <a:chExt cx="0" cy="0"/>
        </a:xfrm>
      </p:grpSpPr>
      <p:pic>
        <p:nvPicPr>
          <p:cNvPr id="39" name="Google Shape;39;p17" descr="A picture containing bird&#10;&#10;Description automatically generated"/>
          <p:cNvPicPr preferRelativeResize="0"/>
          <p:nvPr/>
        </p:nvPicPr>
        <p:blipFill rotWithShape="1">
          <a:blip r:embed="rId2">
            <a:alphaModFix/>
          </a:blip>
          <a:srcRect l="13750" b="14612"/>
          <a:stretch/>
        </p:blipFill>
        <p:spPr>
          <a:xfrm>
            <a:off x="1676452" y="1"/>
            <a:ext cx="10515548" cy="6857999"/>
          </a:xfrm>
          <a:prstGeom prst="rect">
            <a:avLst/>
          </a:prstGeom>
          <a:noFill/>
          <a:ln>
            <a:noFill/>
          </a:ln>
        </p:spPr>
      </p:pic>
      <p:sp>
        <p:nvSpPr>
          <p:cNvPr id="40" name="Google Shape;40;p17"/>
          <p:cNvSpPr txBox="1">
            <a:spLocks noGrp="1"/>
          </p:cNvSpPr>
          <p:nvPr>
            <p:ph type="sldNum" idx="12"/>
          </p:nvPr>
        </p:nvSpPr>
        <p:spPr>
          <a:xfrm>
            <a:off x="929132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41" name="Google Shape;41;p17"/>
          <p:cNvSpPr/>
          <p:nvPr/>
        </p:nvSpPr>
        <p:spPr>
          <a:xfrm rot="5400000" flipH="1">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nvGrpSpPr>
          <p:cNvPr id="42" name="Google Shape;42;p17"/>
          <p:cNvGrpSpPr/>
          <p:nvPr/>
        </p:nvGrpSpPr>
        <p:grpSpPr>
          <a:xfrm>
            <a:off x="11449163" y="211743"/>
            <a:ext cx="522582" cy="530386"/>
            <a:chOff x="11140977" y="745237"/>
            <a:chExt cx="522582" cy="530386"/>
          </a:xfrm>
        </p:grpSpPr>
        <p:sp>
          <p:nvSpPr>
            <p:cNvPr id="43" name="Google Shape;43;p17"/>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44" name="Google Shape;44;p17"/>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sp>
        <p:nvSpPr>
          <p:cNvPr id="45" name="Google Shape;45;p17"/>
          <p:cNvSpPr txBox="1">
            <a:spLocks noGrp="1"/>
          </p:cNvSpPr>
          <p:nvPr>
            <p:ph type="title"/>
          </p:nvPr>
        </p:nvSpPr>
        <p:spPr>
          <a:xfrm>
            <a:off x="1920239" y="532435"/>
            <a:ext cx="9718653" cy="1184156"/>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 name="Google Shape;46;p17"/>
          <p:cNvSpPr txBox="1">
            <a:spLocks noGrp="1"/>
          </p:cNvSpPr>
          <p:nvPr>
            <p:ph type="body" idx="1"/>
          </p:nvPr>
        </p:nvSpPr>
        <p:spPr>
          <a:xfrm>
            <a:off x="1917998" y="1825625"/>
            <a:ext cx="4758353" cy="3955415"/>
          </a:xfrm>
          <a:prstGeom prst="rect">
            <a:avLst/>
          </a:prstGeom>
          <a:noFill/>
          <a:ln>
            <a:noFill/>
          </a:ln>
        </p:spPr>
        <p:txBody>
          <a:bodyPr spcFirstLastPara="1" wrap="square" lIns="91425" tIns="45700" rIns="91425" bIns="45700" anchor="t" anchorCtr="0">
            <a:normAutofit/>
          </a:bodyPr>
          <a:lstStyle>
            <a:lvl1pPr marL="457200" lvl="0" indent="-355600" algn="l">
              <a:lnSpc>
                <a:spcPct val="90000"/>
              </a:lnSpc>
              <a:spcBef>
                <a:spcPts val="1000"/>
              </a:spcBef>
              <a:spcAft>
                <a:spcPts val="0"/>
              </a:spcAft>
              <a:buClr>
                <a:schemeClr val="lt1"/>
              </a:buClr>
              <a:buSzPts val="2000"/>
              <a:buChar char="•"/>
              <a:defRPr>
                <a:latin typeface="Arial"/>
                <a:ea typeface="Arial"/>
                <a:cs typeface="Arial"/>
                <a:sym typeface="Arial"/>
              </a:defRPr>
            </a:lvl1pPr>
            <a:lvl2pPr marL="914400" lvl="1" indent="-342900" algn="l">
              <a:lnSpc>
                <a:spcPct val="90000"/>
              </a:lnSpc>
              <a:spcBef>
                <a:spcPts val="500"/>
              </a:spcBef>
              <a:spcAft>
                <a:spcPts val="0"/>
              </a:spcAft>
              <a:buClr>
                <a:schemeClr val="lt1"/>
              </a:buClr>
              <a:buSzPts val="1800"/>
              <a:buChar char="•"/>
              <a:defRPr>
                <a:latin typeface="Arial"/>
                <a:ea typeface="Arial"/>
                <a:cs typeface="Arial"/>
                <a:sym typeface="Arial"/>
              </a:defRPr>
            </a:lvl2pPr>
            <a:lvl3pPr marL="1371600" lvl="2" indent="-330200" algn="l">
              <a:lnSpc>
                <a:spcPct val="90000"/>
              </a:lnSpc>
              <a:spcBef>
                <a:spcPts val="500"/>
              </a:spcBef>
              <a:spcAft>
                <a:spcPts val="0"/>
              </a:spcAft>
              <a:buClr>
                <a:schemeClr val="lt1"/>
              </a:buClr>
              <a:buSzPts val="1600"/>
              <a:buChar char="•"/>
              <a:defRPr>
                <a:latin typeface="Arial"/>
                <a:ea typeface="Arial"/>
                <a:cs typeface="Arial"/>
                <a:sym typeface="Arial"/>
              </a:defRPr>
            </a:lvl3pPr>
            <a:lvl4pPr marL="1828800" lvl="3" indent="-317500" algn="l">
              <a:lnSpc>
                <a:spcPct val="90000"/>
              </a:lnSpc>
              <a:spcBef>
                <a:spcPts val="500"/>
              </a:spcBef>
              <a:spcAft>
                <a:spcPts val="0"/>
              </a:spcAft>
              <a:buClr>
                <a:schemeClr val="lt1"/>
              </a:buClr>
              <a:buSzPts val="1400"/>
              <a:buChar char="•"/>
              <a:defRPr>
                <a:latin typeface="Arial"/>
                <a:ea typeface="Arial"/>
                <a:cs typeface="Arial"/>
                <a:sym typeface="Arial"/>
              </a:defRPr>
            </a:lvl4pPr>
            <a:lvl5pPr marL="2286000" lvl="4" indent="-317500" algn="l">
              <a:lnSpc>
                <a:spcPct val="90000"/>
              </a:lnSpc>
              <a:spcBef>
                <a:spcPts val="500"/>
              </a:spcBef>
              <a:spcAft>
                <a:spcPts val="0"/>
              </a:spcAft>
              <a:buClr>
                <a:schemeClr val="lt1"/>
              </a:buClr>
              <a:buSzPts val="1400"/>
              <a:buChar char="•"/>
              <a:defRPr>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7" name="Google Shape;47;p17"/>
          <p:cNvSpPr txBox="1">
            <a:spLocks noGrp="1"/>
          </p:cNvSpPr>
          <p:nvPr>
            <p:ph type="body" idx="2"/>
          </p:nvPr>
        </p:nvSpPr>
        <p:spPr>
          <a:xfrm>
            <a:off x="6880538" y="1825625"/>
            <a:ext cx="4758353" cy="3955415"/>
          </a:xfrm>
          <a:prstGeom prst="rect">
            <a:avLst/>
          </a:prstGeom>
          <a:noFill/>
          <a:ln>
            <a:noFill/>
          </a:ln>
        </p:spPr>
        <p:txBody>
          <a:bodyPr spcFirstLastPara="1" wrap="square" lIns="91425" tIns="45700" rIns="91425" bIns="45700" anchor="t" anchorCtr="0">
            <a:normAutofit/>
          </a:bodyPr>
          <a:lstStyle>
            <a:lvl1pPr marL="457200" lvl="0" indent="-355600" algn="l">
              <a:lnSpc>
                <a:spcPct val="90000"/>
              </a:lnSpc>
              <a:spcBef>
                <a:spcPts val="1000"/>
              </a:spcBef>
              <a:spcAft>
                <a:spcPts val="0"/>
              </a:spcAft>
              <a:buClr>
                <a:schemeClr val="lt1"/>
              </a:buClr>
              <a:buSzPts val="2000"/>
              <a:buChar char="•"/>
              <a:defRPr>
                <a:latin typeface="Arial"/>
                <a:ea typeface="Arial"/>
                <a:cs typeface="Arial"/>
                <a:sym typeface="Arial"/>
              </a:defRPr>
            </a:lvl1pPr>
            <a:lvl2pPr marL="914400" lvl="1" indent="-342900" algn="l">
              <a:lnSpc>
                <a:spcPct val="90000"/>
              </a:lnSpc>
              <a:spcBef>
                <a:spcPts val="500"/>
              </a:spcBef>
              <a:spcAft>
                <a:spcPts val="0"/>
              </a:spcAft>
              <a:buClr>
                <a:schemeClr val="lt1"/>
              </a:buClr>
              <a:buSzPts val="1800"/>
              <a:buChar char="•"/>
              <a:defRPr>
                <a:latin typeface="Arial"/>
                <a:ea typeface="Arial"/>
                <a:cs typeface="Arial"/>
                <a:sym typeface="Arial"/>
              </a:defRPr>
            </a:lvl2pPr>
            <a:lvl3pPr marL="1371600" lvl="2" indent="-330200" algn="l">
              <a:lnSpc>
                <a:spcPct val="90000"/>
              </a:lnSpc>
              <a:spcBef>
                <a:spcPts val="500"/>
              </a:spcBef>
              <a:spcAft>
                <a:spcPts val="0"/>
              </a:spcAft>
              <a:buClr>
                <a:schemeClr val="lt1"/>
              </a:buClr>
              <a:buSzPts val="1600"/>
              <a:buChar char="•"/>
              <a:defRPr>
                <a:latin typeface="Arial"/>
                <a:ea typeface="Arial"/>
                <a:cs typeface="Arial"/>
                <a:sym typeface="Arial"/>
              </a:defRPr>
            </a:lvl3pPr>
            <a:lvl4pPr marL="1828800" lvl="3" indent="-317500" algn="l">
              <a:lnSpc>
                <a:spcPct val="90000"/>
              </a:lnSpc>
              <a:spcBef>
                <a:spcPts val="500"/>
              </a:spcBef>
              <a:spcAft>
                <a:spcPts val="0"/>
              </a:spcAft>
              <a:buClr>
                <a:schemeClr val="lt1"/>
              </a:buClr>
              <a:buSzPts val="1400"/>
              <a:buChar char="•"/>
              <a:defRPr>
                <a:latin typeface="Arial"/>
                <a:ea typeface="Arial"/>
                <a:cs typeface="Arial"/>
                <a:sym typeface="Arial"/>
              </a:defRPr>
            </a:lvl4pPr>
            <a:lvl5pPr marL="2286000" lvl="4" indent="-317500" algn="l">
              <a:lnSpc>
                <a:spcPct val="90000"/>
              </a:lnSpc>
              <a:spcBef>
                <a:spcPts val="500"/>
              </a:spcBef>
              <a:spcAft>
                <a:spcPts val="0"/>
              </a:spcAft>
              <a:buClr>
                <a:schemeClr val="lt1"/>
              </a:buClr>
              <a:buSzPts val="1400"/>
              <a:buChar char="•"/>
              <a:defRPr>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 name="Google Shape;48;p17"/>
          <p:cNvSpPr txBox="1"/>
          <p:nvPr/>
        </p:nvSpPr>
        <p:spPr>
          <a:xfrm>
            <a:off x="4641089" y="6423496"/>
            <a:ext cx="4492751" cy="2308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b="0" i="0" u="none" strike="noStrike" cap="none">
                <a:solidFill>
                  <a:srgbClr val="AEABAB"/>
                </a:solidFill>
                <a:latin typeface="Arial"/>
                <a:ea typeface="Arial"/>
                <a:cs typeface="Arial"/>
                <a:sym typeface="Arial"/>
              </a:rPr>
              <a:t>FLORIDA INTERNATIONAL UNIVERSITY</a:t>
            </a:r>
            <a:endParaRPr/>
          </a:p>
        </p:txBody>
      </p:sp>
      <p:pic>
        <p:nvPicPr>
          <p:cNvPr id="49" name="Google Shape;49;p17" descr="A close up of a sign&#10;&#10;Description automatically generated"/>
          <p:cNvPicPr preferRelativeResize="0"/>
          <p:nvPr/>
        </p:nvPicPr>
        <p:blipFill rotWithShape="1">
          <a:blip r:embed="rId3">
            <a:alphaModFix/>
          </a:blip>
          <a:srcRect/>
          <a:stretch/>
        </p:blipFill>
        <p:spPr>
          <a:xfrm>
            <a:off x="137163" y="5636108"/>
            <a:ext cx="1263219" cy="1084720"/>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5_Title and Content">
  <p:cSld name="5_Title and Content">
    <p:spTree>
      <p:nvGrpSpPr>
        <p:cNvPr id="1" name="Shape 50"/>
        <p:cNvGrpSpPr/>
        <p:nvPr/>
      </p:nvGrpSpPr>
      <p:grpSpPr>
        <a:xfrm>
          <a:off x="0" y="0"/>
          <a:ext cx="0" cy="0"/>
          <a:chOff x="0" y="0"/>
          <a:chExt cx="0" cy="0"/>
        </a:xfrm>
      </p:grpSpPr>
      <p:pic>
        <p:nvPicPr>
          <p:cNvPr id="51" name="Google Shape;51;p18" descr="A picture containing bird&#10;&#10;Description automatically generated"/>
          <p:cNvPicPr preferRelativeResize="0"/>
          <p:nvPr/>
        </p:nvPicPr>
        <p:blipFill rotWithShape="1">
          <a:blip r:embed="rId2">
            <a:alphaModFix/>
          </a:blip>
          <a:srcRect l="13750" b="14612"/>
          <a:stretch/>
        </p:blipFill>
        <p:spPr>
          <a:xfrm>
            <a:off x="1676452" y="1"/>
            <a:ext cx="10515548" cy="6857999"/>
          </a:xfrm>
          <a:prstGeom prst="rect">
            <a:avLst/>
          </a:prstGeom>
          <a:noFill/>
          <a:ln>
            <a:noFill/>
          </a:ln>
        </p:spPr>
      </p:pic>
      <p:sp>
        <p:nvSpPr>
          <p:cNvPr id="52" name="Google Shape;52;p18"/>
          <p:cNvSpPr txBox="1">
            <a:spLocks noGrp="1"/>
          </p:cNvSpPr>
          <p:nvPr>
            <p:ph type="title"/>
          </p:nvPr>
        </p:nvSpPr>
        <p:spPr>
          <a:xfrm>
            <a:off x="1920239" y="532435"/>
            <a:ext cx="9718653" cy="1184156"/>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3" name="Google Shape;53;p18"/>
          <p:cNvSpPr txBox="1">
            <a:spLocks noGrp="1"/>
          </p:cNvSpPr>
          <p:nvPr>
            <p:ph type="body" idx="1"/>
          </p:nvPr>
        </p:nvSpPr>
        <p:spPr>
          <a:xfrm>
            <a:off x="1920240" y="1825625"/>
            <a:ext cx="9718652" cy="3955415"/>
          </a:xfrm>
          <a:prstGeom prst="rect">
            <a:avLst/>
          </a:prstGeom>
          <a:noFill/>
          <a:ln>
            <a:noFill/>
          </a:ln>
        </p:spPr>
        <p:txBody>
          <a:bodyPr spcFirstLastPara="1" wrap="square" lIns="91425" tIns="45700" rIns="91425" bIns="45700" anchor="t" anchorCtr="0">
            <a:normAutofit/>
          </a:bodyPr>
          <a:lstStyle>
            <a:lvl1pPr marL="457200" lvl="0" indent="-355600" algn="l">
              <a:lnSpc>
                <a:spcPct val="90000"/>
              </a:lnSpc>
              <a:spcBef>
                <a:spcPts val="1000"/>
              </a:spcBef>
              <a:spcAft>
                <a:spcPts val="0"/>
              </a:spcAft>
              <a:buClr>
                <a:schemeClr val="lt1"/>
              </a:buClr>
              <a:buSzPts val="2000"/>
              <a:buChar char="•"/>
              <a:defRPr>
                <a:latin typeface="Arial"/>
                <a:ea typeface="Arial"/>
                <a:cs typeface="Arial"/>
                <a:sym typeface="Arial"/>
              </a:defRPr>
            </a:lvl1pPr>
            <a:lvl2pPr marL="914400" lvl="1" indent="-342900" algn="l">
              <a:lnSpc>
                <a:spcPct val="90000"/>
              </a:lnSpc>
              <a:spcBef>
                <a:spcPts val="500"/>
              </a:spcBef>
              <a:spcAft>
                <a:spcPts val="0"/>
              </a:spcAft>
              <a:buClr>
                <a:schemeClr val="lt1"/>
              </a:buClr>
              <a:buSzPts val="1800"/>
              <a:buChar char="•"/>
              <a:defRPr>
                <a:latin typeface="Arial"/>
                <a:ea typeface="Arial"/>
                <a:cs typeface="Arial"/>
                <a:sym typeface="Arial"/>
              </a:defRPr>
            </a:lvl2pPr>
            <a:lvl3pPr marL="1371600" lvl="2" indent="-330200" algn="l">
              <a:lnSpc>
                <a:spcPct val="90000"/>
              </a:lnSpc>
              <a:spcBef>
                <a:spcPts val="500"/>
              </a:spcBef>
              <a:spcAft>
                <a:spcPts val="0"/>
              </a:spcAft>
              <a:buClr>
                <a:schemeClr val="lt1"/>
              </a:buClr>
              <a:buSzPts val="1600"/>
              <a:buChar char="•"/>
              <a:defRPr>
                <a:latin typeface="Arial"/>
                <a:ea typeface="Arial"/>
                <a:cs typeface="Arial"/>
                <a:sym typeface="Arial"/>
              </a:defRPr>
            </a:lvl3pPr>
            <a:lvl4pPr marL="1828800" lvl="3" indent="-317500" algn="l">
              <a:lnSpc>
                <a:spcPct val="90000"/>
              </a:lnSpc>
              <a:spcBef>
                <a:spcPts val="500"/>
              </a:spcBef>
              <a:spcAft>
                <a:spcPts val="0"/>
              </a:spcAft>
              <a:buClr>
                <a:schemeClr val="lt1"/>
              </a:buClr>
              <a:buSzPts val="1400"/>
              <a:buChar char="•"/>
              <a:defRPr>
                <a:latin typeface="Arial"/>
                <a:ea typeface="Arial"/>
                <a:cs typeface="Arial"/>
                <a:sym typeface="Arial"/>
              </a:defRPr>
            </a:lvl4pPr>
            <a:lvl5pPr marL="2286000" lvl="4" indent="-317500" algn="l">
              <a:lnSpc>
                <a:spcPct val="90000"/>
              </a:lnSpc>
              <a:spcBef>
                <a:spcPts val="500"/>
              </a:spcBef>
              <a:spcAft>
                <a:spcPts val="0"/>
              </a:spcAft>
              <a:buClr>
                <a:schemeClr val="lt1"/>
              </a:buClr>
              <a:buSzPts val="1400"/>
              <a:buChar char="•"/>
              <a:defRPr>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 name="Google Shape;54;p18"/>
          <p:cNvSpPr txBox="1">
            <a:spLocks noGrp="1"/>
          </p:cNvSpPr>
          <p:nvPr>
            <p:ph type="sldNum" idx="12"/>
          </p:nvPr>
        </p:nvSpPr>
        <p:spPr>
          <a:xfrm>
            <a:off x="929132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55" name="Google Shape;55;p18"/>
          <p:cNvSpPr/>
          <p:nvPr/>
        </p:nvSpPr>
        <p:spPr>
          <a:xfrm rot="-5400000">
            <a:off x="-1798127" y="3374137"/>
            <a:ext cx="6858002" cy="109728"/>
          </a:xfrm>
          <a:prstGeom prst="rect">
            <a:avLst/>
          </a:prstGeom>
          <a:gradFill>
            <a:gsLst>
              <a:gs pos="0">
                <a:srgbClr val="D92D8A"/>
              </a:gs>
              <a:gs pos="64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nvGrpSpPr>
          <p:cNvPr id="56" name="Google Shape;56;p18"/>
          <p:cNvGrpSpPr/>
          <p:nvPr/>
        </p:nvGrpSpPr>
        <p:grpSpPr>
          <a:xfrm flipH="1">
            <a:off x="11449544" y="206704"/>
            <a:ext cx="522582" cy="530386"/>
            <a:chOff x="2645664" y="2011680"/>
            <a:chExt cx="735606" cy="746592"/>
          </a:xfrm>
        </p:grpSpPr>
        <p:sp>
          <p:nvSpPr>
            <p:cNvPr id="57" name="Google Shape;57;p18"/>
            <p:cNvSpPr/>
            <p:nvPr/>
          </p:nvSpPr>
          <p:spPr>
            <a:xfrm rot="-5400000" flipH="1">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58" name="Google Shape;58;p18"/>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sp>
        <p:nvSpPr>
          <p:cNvPr id="59" name="Google Shape;59;p18"/>
          <p:cNvSpPr txBox="1"/>
          <p:nvPr/>
        </p:nvSpPr>
        <p:spPr>
          <a:xfrm>
            <a:off x="4641089" y="6423496"/>
            <a:ext cx="4492751" cy="2308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b="0" i="0" u="none" strike="noStrike" cap="none">
                <a:solidFill>
                  <a:srgbClr val="AEABAB"/>
                </a:solidFill>
                <a:latin typeface="Arial"/>
                <a:ea typeface="Arial"/>
                <a:cs typeface="Arial"/>
                <a:sym typeface="Arial"/>
              </a:rPr>
              <a:t>FLORIDA INTERNATIONAL UNIVERSITY</a:t>
            </a:r>
            <a:endParaRPr/>
          </a:p>
        </p:txBody>
      </p:sp>
      <p:pic>
        <p:nvPicPr>
          <p:cNvPr id="60" name="Google Shape;60;p18" descr="A close up of a sign&#10;&#10;Description automatically generated"/>
          <p:cNvPicPr preferRelativeResize="0"/>
          <p:nvPr/>
        </p:nvPicPr>
        <p:blipFill rotWithShape="1">
          <a:blip r:embed="rId3">
            <a:alphaModFix/>
          </a:blip>
          <a:srcRect/>
          <a:stretch/>
        </p:blipFill>
        <p:spPr>
          <a:xfrm>
            <a:off x="137163" y="5636108"/>
            <a:ext cx="1263219" cy="108472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Comparison">
  <p:cSld name="Comparison">
    <p:spTree>
      <p:nvGrpSpPr>
        <p:cNvPr id="1" name="Shape 61"/>
        <p:cNvGrpSpPr/>
        <p:nvPr/>
      </p:nvGrpSpPr>
      <p:grpSpPr>
        <a:xfrm>
          <a:off x="0" y="0"/>
          <a:ext cx="0" cy="0"/>
          <a:chOff x="0" y="0"/>
          <a:chExt cx="0" cy="0"/>
        </a:xfrm>
      </p:grpSpPr>
      <p:pic>
        <p:nvPicPr>
          <p:cNvPr id="62" name="Google Shape;62;p19" descr="A picture containing bird&#10;&#10;Description automatically generated"/>
          <p:cNvPicPr preferRelativeResize="0"/>
          <p:nvPr/>
        </p:nvPicPr>
        <p:blipFill rotWithShape="1">
          <a:blip r:embed="rId2">
            <a:alphaModFix/>
          </a:blip>
          <a:srcRect l="13750" b="14612"/>
          <a:stretch/>
        </p:blipFill>
        <p:spPr>
          <a:xfrm>
            <a:off x="1676452" y="1"/>
            <a:ext cx="10515548" cy="6857999"/>
          </a:xfrm>
          <a:prstGeom prst="rect">
            <a:avLst/>
          </a:prstGeom>
          <a:noFill/>
          <a:ln>
            <a:noFill/>
          </a:ln>
        </p:spPr>
      </p:pic>
      <p:sp>
        <p:nvSpPr>
          <p:cNvPr id="63" name="Google Shape;63;p19"/>
          <p:cNvSpPr txBox="1">
            <a:spLocks noGrp="1"/>
          </p:cNvSpPr>
          <p:nvPr>
            <p:ph type="body" idx="1"/>
          </p:nvPr>
        </p:nvSpPr>
        <p:spPr>
          <a:xfrm>
            <a:off x="6880537" y="1828097"/>
            <a:ext cx="4758353" cy="664700"/>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lt1"/>
              </a:buClr>
              <a:buSzPts val="2400"/>
              <a:buNone/>
              <a:defRPr sz="2400" b="1"/>
            </a:lvl1pPr>
            <a:lvl2pPr marL="914400" lvl="1" indent="-228600" algn="l">
              <a:lnSpc>
                <a:spcPct val="90000"/>
              </a:lnSpc>
              <a:spcBef>
                <a:spcPts val="500"/>
              </a:spcBef>
              <a:spcAft>
                <a:spcPts val="0"/>
              </a:spcAft>
              <a:buClr>
                <a:schemeClr val="lt1"/>
              </a:buClr>
              <a:buSzPts val="2000"/>
              <a:buNone/>
              <a:defRPr sz="2000" b="1"/>
            </a:lvl2pPr>
            <a:lvl3pPr marL="1371600" lvl="2" indent="-228600" algn="l">
              <a:lnSpc>
                <a:spcPct val="90000"/>
              </a:lnSpc>
              <a:spcBef>
                <a:spcPts val="500"/>
              </a:spcBef>
              <a:spcAft>
                <a:spcPts val="0"/>
              </a:spcAft>
              <a:buClr>
                <a:schemeClr val="lt1"/>
              </a:buClr>
              <a:buSzPts val="1800"/>
              <a:buNone/>
              <a:defRPr sz="1800" b="1"/>
            </a:lvl3pPr>
            <a:lvl4pPr marL="1828800" lvl="3" indent="-228600" algn="l">
              <a:lnSpc>
                <a:spcPct val="90000"/>
              </a:lnSpc>
              <a:spcBef>
                <a:spcPts val="500"/>
              </a:spcBef>
              <a:spcAft>
                <a:spcPts val="0"/>
              </a:spcAft>
              <a:buClr>
                <a:schemeClr val="lt1"/>
              </a:buClr>
              <a:buSzPts val="1600"/>
              <a:buNone/>
              <a:defRPr sz="1600" b="1"/>
            </a:lvl4pPr>
            <a:lvl5pPr marL="2286000" lvl="4" indent="-228600" algn="l">
              <a:lnSpc>
                <a:spcPct val="90000"/>
              </a:lnSpc>
              <a:spcBef>
                <a:spcPts val="500"/>
              </a:spcBef>
              <a:spcAft>
                <a:spcPts val="0"/>
              </a:spcAft>
              <a:buClr>
                <a:schemeClr val="lt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64" name="Google Shape;64;p19"/>
          <p:cNvSpPr/>
          <p:nvPr/>
        </p:nvSpPr>
        <p:spPr>
          <a:xfrm rot="5400000" flipH="1">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65" name="Google Shape;65;p19"/>
          <p:cNvSpPr txBox="1">
            <a:spLocks noGrp="1"/>
          </p:cNvSpPr>
          <p:nvPr>
            <p:ph type="title"/>
          </p:nvPr>
        </p:nvSpPr>
        <p:spPr>
          <a:xfrm>
            <a:off x="1920239" y="532435"/>
            <a:ext cx="9718653" cy="1184156"/>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6" name="Google Shape;66;p19"/>
          <p:cNvSpPr txBox="1">
            <a:spLocks noGrp="1"/>
          </p:cNvSpPr>
          <p:nvPr>
            <p:ph type="body" idx="2"/>
          </p:nvPr>
        </p:nvSpPr>
        <p:spPr>
          <a:xfrm>
            <a:off x="1917998" y="2604304"/>
            <a:ext cx="4758353" cy="3176736"/>
          </a:xfrm>
          <a:prstGeom prst="rect">
            <a:avLst/>
          </a:prstGeom>
          <a:noFill/>
          <a:ln>
            <a:noFill/>
          </a:ln>
        </p:spPr>
        <p:txBody>
          <a:bodyPr spcFirstLastPara="1" wrap="square" lIns="91425" tIns="45700" rIns="91425" bIns="45700" anchor="t" anchorCtr="0">
            <a:normAutofit/>
          </a:bodyPr>
          <a:lstStyle>
            <a:lvl1pPr marL="457200" lvl="0" indent="-355600" algn="l">
              <a:lnSpc>
                <a:spcPct val="90000"/>
              </a:lnSpc>
              <a:spcBef>
                <a:spcPts val="1000"/>
              </a:spcBef>
              <a:spcAft>
                <a:spcPts val="0"/>
              </a:spcAft>
              <a:buClr>
                <a:schemeClr val="lt1"/>
              </a:buClr>
              <a:buSzPts val="2000"/>
              <a:buChar char="•"/>
              <a:defRPr>
                <a:latin typeface="Arial"/>
                <a:ea typeface="Arial"/>
                <a:cs typeface="Arial"/>
                <a:sym typeface="Arial"/>
              </a:defRPr>
            </a:lvl1pPr>
            <a:lvl2pPr marL="914400" lvl="1" indent="-342900" algn="l">
              <a:lnSpc>
                <a:spcPct val="90000"/>
              </a:lnSpc>
              <a:spcBef>
                <a:spcPts val="500"/>
              </a:spcBef>
              <a:spcAft>
                <a:spcPts val="0"/>
              </a:spcAft>
              <a:buClr>
                <a:schemeClr val="lt1"/>
              </a:buClr>
              <a:buSzPts val="1800"/>
              <a:buChar char="•"/>
              <a:defRPr>
                <a:latin typeface="Arial"/>
                <a:ea typeface="Arial"/>
                <a:cs typeface="Arial"/>
                <a:sym typeface="Arial"/>
              </a:defRPr>
            </a:lvl2pPr>
            <a:lvl3pPr marL="1371600" lvl="2" indent="-330200" algn="l">
              <a:lnSpc>
                <a:spcPct val="90000"/>
              </a:lnSpc>
              <a:spcBef>
                <a:spcPts val="500"/>
              </a:spcBef>
              <a:spcAft>
                <a:spcPts val="0"/>
              </a:spcAft>
              <a:buClr>
                <a:schemeClr val="lt1"/>
              </a:buClr>
              <a:buSzPts val="1600"/>
              <a:buChar char="•"/>
              <a:defRPr>
                <a:latin typeface="Arial"/>
                <a:ea typeface="Arial"/>
                <a:cs typeface="Arial"/>
                <a:sym typeface="Arial"/>
              </a:defRPr>
            </a:lvl3pPr>
            <a:lvl4pPr marL="1828800" lvl="3" indent="-317500" algn="l">
              <a:lnSpc>
                <a:spcPct val="90000"/>
              </a:lnSpc>
              <a:spcBef>
                <a:spcPts val="500"/>
              </a:spcBef>
              <a:spcAft>
                <a:spcPts val="0"/>
              </a:spcAft>
              <a:buClr>
                <a:schemeClr val="lt1"/>
              </a:buClr>
              <a:buSzPts val="1400"/>
              <a:buChar char="•"/>
              <a:defRPr>
                <a:latin typeface="Arial"/>
                <a:ea typeface="Arial"/>
                <a:cs typeface="Arial"/>
                <a:sym typeface="Arial"/>
              </a:defRPr>
            </a:lvl4pPr>
            <a:lvl5pPr marL="2286000" lvl="4" indent="-317500" algn="l">
              <a:lnSpc>
                <a:spcPct val="90000"/>
              </a:lnSpc>
              <a:spcBef>
                <a:spcPts val="500"/>
              </a:spcBef>
              <a:spcAft>
                <a:spcPts val="0"/>
              </a:spcAft>
              <a:buClr>
                <a:schemeClr val="lt1"/>
              </a:buClr>
              <a:buSzPts val="1400"/>
              <a:buChar char="•"/>
              <a:defRPr>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7" name="Google Shape;67;p19"/>
          <p:cNvSpPr txBox="1">
            <a:spLocks noGrp="1"/>
          </p:cNvSpPr>
          <p:nvPr>
            <p:ph type="body" idx="3"/>
          </p:nvPr>
        </p:nvSpPr>
        <p:spPr>
          <a:xfrm>
            <a:off x="6880538" y="2604304"/>
            <a:ext cx="4758353" cy="3176736"/>
          </a:xfrm>
          <a:prstGeom prst="rect">
            <a:avLst/>
          </a:prstGeom>
          <a:noFill/>
          <a:ln>
            <a:noFill/>
          </a:ln>
        </p:spPr>
        <p:txBody>
          <a:bodyPr spcFirstLastPara="1" wrap="square" lIns="91425" tIns="45700" rIns="91425" bIns="45700" anchor="t" anchorCtr="0">
            <a:normAutofit/>
          </a:bodyPr>
          <a:lstStyle>
            <a:lvl1pPr marL="457200" lvl="0" indent="-355600" algn="l">
              <a:lnSpc>
                <a:spcPct val="90000"/>
              </a:lnSpc>
              <a:spcBef>
                <a:spcPts val="1000"/>
              </a:spcBef>
              <a:spcAft>
                <a:spcPts val="0"/>
              </a:spcAft>
              <a:buClr>
                <a:schemeClr val="lt1"/>
              </a:buClr>
              <a:buSzPts val="2000"/>
              <a:buChar char="•"/>
              <a:defRPr>
                <a:latin typeface="Arial"/>
                <a:ea typeface="Arial"/>
                <a:cs typeface="Arial"/>
                <a:sym typeface="Arial"/>
              </a:defRPr>
            </a:lvl1pPr>
            <a:lvl2pPr marL="914400" lvl="1" indent="-342900" algn="l">
              <a:lnSpc>
                <a:spcPct val="90000"/>
              </a:lnSpc>
              <a:spcBef>
                <a:spcPts val="500"/>
              </a:spcBef>
              <a:spcAft>
                <a:spcPts val="0"/>
              </a:spcAft>
              <a:buClr>
                <a:schemeClr val="lt1"/>
              </a:buClr>
              <a:buSzPts val="1800"/>
              <a:buChar char="•"/>
              <a:defRPr>
                <a:latin typeface="Arial"/>
                <a:ea typeface="Arial"/>
                <a:cs typeface="Arial"/>
                <a:sym typeface="Arial"/>
              </a:defRPr>
            </a:lvl2pPr>
            <a:lvl3pPr marL="1371600" lvl="2" indent="-330200" algn="l">
              <a:lnSpc>
                <a:spcPct val="90000"/>
              </a:lnSpc>
              <a:spcBef>
                <a:spcPts val="500"/>
              </a:spcBef>
              <a:spcAft>
                <a:spcPts val="0"/>
              </a:spcAft>
              <a:buClr>
                <a:schemeClr val="lt1"/>
              </a:buClr>
              <a:buSzPts val="1600"/>
              <a:buChar char="•"/>
              <a:defRPr>
                <a:latin typeface="Arial"/>
                <a:ea typeface="Arial"/>
                <a:cs typeface="Arial"/>
                <a:sym typeface="Arial"/>
              </a:defRPr>
            </a:lvl3pPr>
            <a:lvl4pPr marL="1828800" lvl="3" indent="-317500" algn="l">
              <a:lnSpc>
                <a:spcPct val="90000"/>
              </a:lnSpc>
              <a:spcBef>
                <a:spcPts val="500"/>
              </a:spcBef>
              <a:spcAft>
                <a:spcPts val="0"/>
              </a:spcAft>
              <a:buClr>
                <a:schemeClr val="lt1"/>
              </a:buClr>
              <a:buSzPts val="1400"/>
              <a:buChar char="•"/>
              <a:defRPr>
                <a:latin typeface="Arial"/>
                <a:ea typeface="Arial"/>
                <a:cs typeface="Arial"/>
                <a:sym typeface="Arial"/>
              </a:defRPr>
            </a:lvl4pPr>
            <a:lvl5pPr marL="2286000" lvl="4" indent="-317500" algn="l">
              <a:lnSpc>
                <a:spcPct val="90000"/>
              </a:lnSpc>
              <a:spcBef>
                <a:spcPts val="500"/>
              </a:spcBef>
              <a:spcAft>
                <a:spcPts val="0"/>
              </a:spcAft>
              <a:buClr>
                <a:schemeClr val="lt1"/>
              </a:buClr>
              <a:buSzPts val="1400"/>
              <a:buChar char="•"/>
              <a:defRPr>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8" name="Google Shape;68;p19"/>
          <p:cNvSpPr txBox="1">
            <a:spLocks noGrp="1"/>
          </p:cNvSpPr>
          <p:nvPr>
            <p:ph type="body" idx="4"/>
          </p:nvPr>
        </p:nvSpPr>
        <p:spPr>
          <a:xfrm>
            <a:off x="1917998" y="1828097"/>
            <a:ext cx="4758353" cy="664700"/>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lt1"/>
              </a:buClr>
              <a:buSzPts val="2400"/>
              <a:buNone/>
              <a:defRPr sz="2400" b="1"/>
            </a:lvl1pPr>
            <a:lvl2pPr marL="914400" lvl="1" indent="-228600" algn="l">
              <a:lnSpc>
                <a:spcPct val="90000"/>
              </a:lnSpc>
              <a:spcBef>
                <a:spcPts val="500"/>
              </a:spcBef>
              <a:spcAft>
                <a:spcPts val="0"/>
              </a:spcAft>
              <a:buClr>
                <a:schemeClr val="lt1"/>
              </a:buClr>
              <a:buSzPts val="2000"/>
              <a:buNone/>
              <a:defRPr sz="2000" b="1"/>
            </a:lvl2pPr>
            <a:lvl3pPr marL="1371600" lvl="2" indent="-228600" algn="l">
              <a:lnSpc>
                <a:spcPct val="90000"/>
              </a:lnSpc>
              <a:spcBef>
                <a:spcPts val="500"/>
              </a:spcBef>
              <a:spcAft>
                <a:spcPts val="0"/>
              </a:spcAft>
              <a:buClr>
                <a:schemeClr val="lt1"/>
              </a:buClr>
              <a:buSzPts val="1800"/>
              <a:buNone/>
              <a:defRPr sz="1800" b="1"/>
            </a:lvl3pPr>
            <a:lvl4pPr marL="1828800" lvl="3" indent="-228600" algn="l">
              <a:lnSpc>
                <a:spcPct val="90000"/>
              </a:lnSpc>
              <a:spcBef>
                <a:spcPts val="500"/>
              </a:spcBef>
              <a:spcAft>
                <a:spcPts val="0"/>
              </a:spcAft>
              <a:buClr>
                <a:schemeClr val="lt1"/>
              </a:buClr>
              <a:buSzPts val="1600"/>
              <a:buNone/>
              <a:defRPr sz="1600" b="1"/>
            </a:lvl4pPr>
            <a:lvl5pPr marL="2286000" lvl="4" indent="-228600" algn="l">
              <a:lnSpc>
                <a:spcPct val="90000"/>
              </a:lnSpc>
              <a:spcBef>
                <a:spcPts val="500"/>
              </a:spcBef>
              <a:spcAft>
                <a:spcPts val="0"/>
              </a:spcAft>
              <a:buClr>
                <a:schemeClr val="lt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grpSp>
        <p:nvGrpSpPr>
          <p:cNvPr id="69" name="Google Shape;69;p19"/>
          <p:cNvGrpSpPr/>
          <p:nvPr/>
        </p:nvGrpSpPr>
        <p:grpSpPr>
          <a:xfrm>
            <a:off x="11449163" y="211743"/>
            <a:ext cx="522582" cy="530386"/>
            <a:chOff x="11140977" y="745237"/>
            <a:chExt cx="522582" cy="530386"/>
          </a:xfrm>
        </p:grpSpPr>
        <p:sp>
          <p:nvSpPr>
            <p:cNvPr id="70" name="Google Shape;70;p19"/>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71" name="Google Shape;71;p19"/>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sp>
        <p:nvSpPr>
          <p:cNvPr id="72" name="Google Shape;72;p19"/>
          <p:cNvSpPr txBox="1"/>
          <p:nvPr/>
        </p:nvSpPr>
        <p:spPr>
          <a:xfrm>
            <a:off x="4641089" y="6423496"/>
            <a:ext cx="4492751" cy="2308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b="0" i="0" u="none" strike="noStrike" cap="none">
                <a:solidFill>
                  <a:srgbClr val="AEABAB"/>
                </a:solidFill>
                <a:latin typeface="Arial"/>
                <a:ea typeface="Arial"/>
                <a:cs typeface="Arial"/>
                <a:sym typeface="Arial"/>
              </a:rPr>
              <a:t>FLORIDA INTERNATIONAL UNIVERSITY</a:t>
            </a:r>
            <a:endParaRPr/>
          </a:p>
        </p:txBody>
      </p:sp>
      <p:sp>
        <p:nvSpPr>
          <p:cNvPr id="73" name="Google Shape;73;p19"/>
          <p:cNvSpPr txBox="1">
            <a:spLocks noGrp="1"/>
          </p:cNvSpPr>
          <p:nvPr>
            <p:ph type="sldNum" idx="12"/>
          </p:nvPr>
        </p:nvSpPr>
        <p:spPr>
          <a:xfrm>
            <a:off x="929132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pic>
        <p:nvPicPr>
          <p:cNvPr id="74" name="Google Shape;74;p19" descr="A close up of a sign&#10;&#10;Description automatically generated"/>
          <p:cNvPicPr preferRelativeResize="0"/>
          <p:nvPr/>
        </p:nvPicPr>
        <p:blipFill rotWithShape="1">
          <a:blip r:embed="rId3">
            <a:alphaModFix/>
          </a:blip>
          <a:srcRect/>
          <a:stretch/>
        </p:blipFill>
        <p:spPr>
          <a:xfrm>
            <a:off x="137163" y="5636108"/>
            <a:ext cx="1263219" cy="108472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7_Two Content">
  <p:cSld name="7_Two Content">
    <p:spTree>
      <p:nvGrpSpPr>
        <p:cNvPr id="1" name="Shape 75"/>
        <p:cNvGrpSpPr/>
        <p:nvPr/>
      </p:nvGrpSpPr>
      <p:grpSpPr>
        <a:xfrm>
          <a:off x="0" y="0"/>
          <a:ext cx="0" cy="0"/>
          <a:chOff x="0" y="0"/>
          <a:chExt cx="0" cy="0"/>
        </a:xfrm>
      </p:grpSpPr>
      <p:pic>
        <p:nvPicPr>
          <p:cNvPr id="76" name="Google Shape;76;p20" descr="A picture containing bird&#10;&#10;Description automatically generated"/>
          <p:cNvPicPr preferRelativeResize="0"/>
          <p:nvPr/>
        </p:nvPicPr>
        <p:blipFill rotWithShape="1">
          <a:blip r:embed="rId2">
            <a:alphaModFix/>
          </a:blip>
          <a:srcRect l="13750" b="14612"/>
          <a:stretch/>
        </p:blipFill>
        <p:spPr>
          <a:xfrm>
            <a:off x="1676452" y="1"/>
            <a:ext cx="10515548" cy="6857999"/>
          </a:xfrm>
          <a:prstGeom prst="rect">
            <a:avLst/>
          </a:prstGeom>
          <a:noFill/>
          <a:ln>
            <a:noFill/>
          </a:ln>
        </p:spPr>
      </p:pic>
      <p:sp>
        <p:nvSpPr>
          <p:cNvPr id="77" name="Google Shape;77;p20"/>
          <p:cNvSpPr txBox="1">
            <a:spLocks noGrp="1"/>
          </p:cNvSpPr>
          <p:nvPr>
            <p:ph type="sldNum" idx="12"/>
          </p:nvPr>
        </p:nvSpPr>
        <p:spPr>
          <a:xfrm>
            <a:off x="929132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78" name="Google Shape;78;p20"/>
          <p:cNvSpPr txBox="1">
            <a:spLocks noGrp="1"/>
          </p:cNvSpPr>
          <p:nvPr>
            <p:ph type="title"/>
          </p:nvPr>
        </p:nvSpPr>
        <p:spPr>
          <a:xfrm>
            <a:off x="1920239" y="532435"/>
            <a:ext cx="9718653" cy="1184156"/>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9" name="Google Shape;79;p20"/>
          <p:cNvSpPr txBox="1">
            <a:spLocks noGrp="1"/>
          </p:cNvSpPr>
          <p:nvPr>
            <p:ph type="body" idx="1"/>
          </p:nvPr>
        </p:nvSpPr>
        <p:spPr>
          <a:xfrm>
            <a:off x="1917998" y="1825625"/>
            <a:ext cx="4758353" cy="3955415"/>
          </a:xfrm>
          <a:prstGeom prst="rect">
            <a:avLst/>
          </a:prstGeom>
          <a:noFill/>
          <a:ln>
            <a:noFill/>
          </a:ln>
        </p:spPr>
        <p:txBody>
          <a:bodyPr spcFirstLastPara="1" wrap="square" lIns="91425" tIns="45700" rIns="91425" bIns="45700" anchor="t" anchorCtr="0">
            <a:normAutofit/>
          </a:bodyPr>
          <a:lstStyle>
            <a:lvl1pPr marL="457200" lvl="0" indent="-355600" algn="l">
              <a:lnSpc>
                <a:spcPct val="90000"/>
              </a:lnSpc>
              <a:spcBef>
                <a:spcPts val="1000"/>
              </a:spcBef>
              <a:spcAft>
                <a:spcPts val="0"/>
              </a:spcAft>
              <a:buClr>
                <a:schemeClr val="lt1"/>
              </a:buClr>
              <a:buSzPts val="2000"/>
              <a:buChar char="•"/>
              <a:defRPr>
                <a:latin typeface="Arial"/>
                <a:ea typeface="Arial"/>
                <a:cs typeface="Arial"/>
                <a:sym typeface="Arial"/>
              </a:defRPr>
            </a:lvl1pPr>
            <a:lvl2pPr marL="914400" lvl="1" indent="-342900" algn="l">
              <a:lnSpc>
                <a:spcPct val="90000"/>
              </a:lnSpc>
              <a:spcBef>
                <a:spcPts val="500"/>
              </a:spcBef>
              <a:spcAft>
                <a:spcPts val="0"/>
              </a:spcAft>
              <a:buClr>
                <a:schemeClr val="lt1"/>
              </a:buClr>
              <a:buSzPts val="1800"/>
              <a:buChar char="•"/>
              <a:defRPr>
                <a:latin typeface="Arial"/>
                <a:ea typeface="Arial"/>
                <a:cs typeface="Arial"/>
                <a:sym typeface="Arial"/>
              </a:defRPr>
            </a:lvl2pPr>
            <a:lvl3pPr marL="1371600" lvl="2" indent="-330200" algn="l">
              <a:lnSpc>
                <a:spcPct val="90000"/>
              </a:lnSpc>
              <a:spcBef>
                <a:spcPts val="500"/>
              </a:spcBef>
              <a:spcAft>
                <a:spcPts val="0"/>
              </a:spcAft>
              <a:buClr>
                <a:schemeClr val="lt1"/>
              </a:buClr>
              <a:buSzPts val="1600"/>
              <a:buChar char="•"/>
              <a:defRPr>
                <a:latin typeface="Arial"/>
                <a:ea typeface="Arial"/>
                <a:cs typeface="Arial"/>
                <a:sym typeface="Arial"/>
              </a:defRPr>
            </a:lvl3pPr>
            <a:lvl4pPr marL="1828800" lvl="3" indent="-317500" algn="l">
              <a:lnSpc>
                <a:spcPct val="90000"/>
              </a:lnSpc>
              <a:spcBef>
                <a:spcPts val="500"/>
              </a:spcBef>
              <a:spcAft>
                <a:spcPts val="0"/>
              </a:spcAft>
              <a:buClr>
                <a:schemeClr val="lt1"/>
              </a:buClr>
              <a:buSzPts val="1400"/>
              <a:buChar char="•"/>
              <a:defRPr>
                <a:latin typeface="Arial"/>
                <a:ea typeface="Arial"/>
                <a:cs typeface="Arial"/>
                <a:sym typeface="Arial"/>
              </a:defRPr>
            </a:lvl4pPr>
            <a:lvl5pPr marL="2286000" lvl="4" indent="-317500" algn="l">
              <a:lnSpc>
                <a:spcPct val="90000"/>
              </a:lnSpc>
              <a:spcBef>
                <a:spcPts val="500"/>
              </a:spcBef>
              <a:spcAft>
                <a:spcPts val="0"/>
              </a:spcAft>
              <a:buClr>
                <a:schemeClr val="lt1"/>
              </a:buClr>
              <a:buSzPts val="1400"/>
              <a:buChar char="•"/>
              <a:defRPr>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0" name="Google Shape;80;p20"/>
          <p:cNvSpPr txBox="1">
            <a:spLocks noGrp="1"/>
          </p:cNvSpPr>
          <p:nvPr>
            <p:ph type="body" idx="2"/>
          </p:nvPr>
        </p:nvSpPr>
        <p:spPr>
          <a:xfrm>
            <a:off x="6880538" y="1825625"/>
            <a:ext cx="4758353" cy="3955415"/>
          </a:xfrm>
          <a:prstGeom prst="rect">
            <a:avLst/>
          </a:prstGeom>
          <a:noFill/>
          <a:ln>
            <a:noFill/>
          </a:ln>
        </p:spPr>
        <p:txBody>
          <a:bodyPr spcFirstLastPara="1" wrap="square" lIns="91425" tIns="45700" rIns="91425" bIns="45700" anchor="t" anchorCtr="0">
            <a:normAutofit/>
          </a:bodyPr>
          <a:lstStyle>
            <a:lvl1pPr marL="457200" lvl="0" indent="-355600" algn="l">
              <a:lnSpc>
                <a:spcPct val="90000"/>
              </a:lnSpc>
              <a:spcBef>
                <a:spcPts val="1000"/>
              </a:spcBef>
              <a:spcAft>
                <a:spcPts val="0"/>
              </a:spcAft>
              <a:buClr>
                <a:schemeClr val="lt1"/>
              </a:buClr>
              <a:buSzPts val="2000"/>
              <a:buChar char="•"/>
              <a:defRPr>
                <a:latin typeface="Arial"/>
                <a:ea typeface="Arial"/>
                <a:cs typeface="Arial"/>
                <a:sym typeface="Arial"/>
              </a:defRPr>
            </a:lvl1pPr>
            <a:lvl2pPr marL="914400" lvl="1" indent="-342900" algn="l">
              <a:lnSpc>
                <a:spcPct val="90000"/>
              </a:lnSpc>
              <a:spcBef>
                <a:spcPts val="500"/>
              </a:spcBef>
              <a:spcAft>
                <a:spcPts val="0"/>
              </a:spcAft>
              <a:buClr>
                <a:schemeClr val="lt1"/>
              </a:buClr>
              <a:buSzPts val="1800"/>
              <a:buChar char="•"/>
              <a:defRPr>
                <a:latin typeface="Arial"/>
                <a:ea typeface="Arial"/>
                <a:cs typeface="Arial"/>
                <a:sym typeface="Arial"/>
              </a:defRPr>
            </a:lvl2pPr>
            <a:lvl3pPr marL="1371600" lvl="2" indent="-330200" algn="l">
              <a:lnSpc>
                <a:spcPct val="90000"/>
              </a:lnSpc>
              <a:spcBef>
                <a:spcPts val="500"/>
              </a:spcBef>
              <a:spcAft>
                <a:spcPts val="0"/>
              </a:spcAft>
              <a:buClr>
                <a:schemeClr val="lt1"/>
              </a:buClr>
              <a:buSzPts val="1600"/>
              <a:buChar char="•"/>
              <a:defRPr>
                <a:latin typeface="Arial"/>
                <a:ea typeface="Arial"/>
                <a:cs typeface="Arial"/>
                <a:sym typeface="Arial"/>
              </a:defRPr>
            </a:lvl3pPr>
            <a:lvl4pPr marL="1828800" lvl="3" indent="-317500" algn="l">
              <a:lnSpc>
                <a:spcPct val="90000"/>
              </a:lnSpc>
              <a:spcBef>
                <a:spcPts val="500"/>
              </a:spcBef>
              <a:spcAft>
                <a:spcPts val="0"/>
              </a:spcAft>
              <a:buClr>
                <a:schemeClr val="lt1"/>
              </a:buClr>
              <a:buSzPts val="1400"/>
              <a:buChar char="•"/>
              <a:defRPr>
                <a:latin typeface="Arial"/>
                <a:ea typeface="Arial"/>
                <a:cs typeface="Arial"/>
                <a:sym typeface="Arial"/>
              </a:defRPr>
            </a:lvl4pPr>
            <a:lvl5pPr marL="2286000" lvl="4" indent="-317500" algn="l">
              <a:lnSpc>
                <a:spcPct val="90000"/>
              </a:lnSpc>
              <a:spcBef>
                <a:spcPts val="500"/>
              </a:spcBef>
              <a:spcAft>
                <a:spcPts val="0"/>
              </a:spcAft>
              <a:buClr>
                <a:schemeClr val="lt1"/>
              </a:buClr>
              <a:buSzPts val="1400"/>
              <a:buChar char="•"/>
              <a:defRPr>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20"/>
          <p:cNvSpPr/>
          <p:nvPr/>
        </p:nvSpPr>
        <p:spPr>
          <a:xfrm rot="-5400000">
            <a:off x="-1798127" y="3374137"/>
            <a:ext cx="6858002" cy="109728"/>
          </a:xfrm>
          <a:prstGeom prst="rect">
            <a:avLst/>
          </a:prstGeom>
          <a:gradFill>
            <a:gsLst>
              <a:gs pos="0">
                <a:srgbClr val="D92D8A"/>
              </a:gs>
              <a:gs pos="64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nvGrpSpPr>
          <p:cNvPr id="82" name="Google Shape;82;p20"/>
          <p:cNvGrpSpPr/>
          <p:nvPr/>
        </p:nvGrpSpPr>
        <p:grpSpPr>
          <a:xfrm flipH="1">
            <a:off x="11449544" y="206704"/>
            <a:ext cx="522582" cy="530386"/>
            <a:chOff x="2645664" y="2011680"/>
            <a:chExt cx="735606" cy="746592"/>
          </a:xfrm>
        </p:grpSpPr>
        <p:sp>
          <p:nvSpPr>
            <p:cNvPr id="83" name="Google Shape;83;p20"/>
            <p:cNvSpPr/>
            <p:nvPr/>
          </p:nvSpPr>
          <p:spPr>
            <a:xfrm rot="-5400000" flipH="1">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84" name="Google Shape;84;p20"/>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sp>
        <p:nvSpPr>
          <p:cNvPr id="85" name="Google Shape;85;p20"/>
          <p:cNvSpPr txBox="1"/>
          <p:nvPr/>
        </p:nvSpPr>
        <p:spPr>
          <a:xfrm>
            <a:off x="4641089" y="6423496"/>
            <a:ext cx="4492751" cy="2308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rgbClr val="AEABAB"/>
                </a:solidFill>
                <a:latin typeface="Arial"/>
                <a:ea typeface="Arial"/>
                <a:cs typeface="Arial"/>
                <a:sym typeface="Arial"/>
              </a:rPr>
              <a:t>FLORIDA INTERNATIONAL UNIVERSITY</a:t>
            </a:r>
            <a:endParaRPr/>
          </a:p>
        </p:txBody>
      </p:sp>
      <p:pic>
        <p:nvPicPr>
          <p:cNvPr id="86" name="Google Shape;86;p20" descr="A close up of a sign&#10;&#10;Description automatically generated"/>
          <p:cNvPicPr preferRelativeResize="0"/>
          <p:nvPr/>
        </p:nvPicPr>
        <p:blipFill rotWithShape="1">
          <a:blip r:embed="rId3">
            <a:alphaModFix/>
          </a:blip>
          <a:srcRect/>
          <a:stretch/>
        </p:blipFill>
        <p:spPr>
          <a:xfrm>
            <a:off x="137163" y="5636108"/>
            <a:ext cx="1263219" cy="108472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7_Comparison">
  <p:cSld name="7_Comparison">
    <p:spTree>
      <p:nvGrpSpPr>
        <p:cNvPr id="1" name="Shape 87"/>
        <p:cNvGrpSpPr/>
        <p:nvPr/>
      </p:nvGrpSpPr>
      <p:grpSpPr>
        <a:xfrm>
          <a:off x="0" y="0"/>
          <a:ext cx="0" cy="0"/>
          <a:chOff x="0" y="0"/>
          <a:chExt cx="0" cy="0"/>
        </a:xfrm>
      </p:grpSpPr>
      <p:pic>
        <p:nvPicPr>
          <p:cNvPr id="88" name="Google Shape;88;p21" descr="A picture containing bird&#10;&#10;Description automatically generated"/>
          <p:cNvPicPr preferRelativeResize="0"/>
          <p:nvPr/>
        </p:nvPicPr>
        <p:blipFill rotWithShape="1">
          <a:blip r:embed="rId2">
            <a:alphaModFix/>
          </a:blip>
          <a:srcRect l="13750" b="14612"/>
          <a:stretch/>
        </p:blipFill>
        <p:spPr>
          <a:xfrm>
            <a:off x="1676452" y="1"/>
            <a:ext cx="10515548" cy="6857999"/>
          </a:xfrm>
          <a:prstGeom prst="rect">
            <a:avLst/>
          </a:prstGeom>
          <a:noFill/>
          <a:ln>
            <a:noFill/>
          </a:ln>
        </p:spPr>
      </p:pic>
      <p:sp>
        <p:nvSpPr>
          <p:cNvPr id="89" name="Google Shape;89;p21"/>
          <p:cNvSpPr txBox="1">
            <a:spLocks noGrp="1"/>
          </p:cNvSpPr>
          <p:nvPr>
            <p:ph type="body" idx="1"/>
          </p:nvPr>
        </p:nvSpPr>
        <p:spPr>
          <a:xfrm>
            <a:off x="6880537" y="1828097"/>
            <a:ext cx="4758353" cy="664700"/>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lt1"/>
              </a:buClr>
              <a:buSzPts val="2400"/>
              <a:buNone/>
              <a:defRPr sz="2400" b="1"/>
            </a:lvl1pPr>
            <a:lvl2pPr marL="914400" lvl="1" indent="-228600" algn="l">
              <a:lnSpc>
                <a:spcPct val="90000"/>
              </a:lnSpc>
              <a:spcBef>
                <a:spcPts val="500"/>
              </a:spcBef>
              <a:spcAft>
                <a:spcPts val="0"/>
              </a:spcAft>
              <a:buClr>
                <a:schemeClr val="lt1"/>
              </a:buClr>
              <a:buSzPts val="2000"/>
              <a:buNone/>
              <a:defRPr sz="2000" b="1"/>
            </a:lvl2pPr>
            <a:lvl3pPr marL="1371600" lvl="2" indent="-228600" algn="l">
              <a:lnSpc>
                <a:spcPct val="90000"/>
              </a:lnSpc>
              <a:spcBef>
                <a:spcPts val="500"/>
              </a:spcBef>
              <a:spcAft>
                <a:spcPts val="0"/>
              </a:spcAft>
              <a:buClr>
                <a:schemeClr val="lt1"/>
              </a:buClr>
              <a:buSzPts val="1800"/>
              <a:buNone/>
              <a:defRPr sz="1800" b="1"/>
            </a:lvl3pPr>
            <a:lvl4pPr marL="1828800" lvl="3" indent="-228600" algn="l">
              <a:lnSpc>
                <a:spcPct val="90000"/>
              </a:lnSpc>
              <a:spcBef>
                <a:spcPts val="500"/>
              </a:spcBef>
              <a:spcAft>
                <a:spcPts val="0"/>
              </a:spcAft>
              <a:buClr>
                <a:schemeClr val="lt1"/>
              </a:buClr>
              <a:buSzPts val="1600"/>
              <a:buNone/>
              <a:defRPr sz="1600" b="1"/>
            </a:lvl4pPr>
            <a:lvl5pPr marL="2286000" lvl="4" indent="-228600" algn="l">
              <a:lnSpc>
                <a:spcPct val="90000"/>
              </a:lnSpc>
              <a:spcBef>
                <a:spcPts val="500"/>
              </a:spcBef>
              <a:spcAft>
                <a:spcPts val="0"/>
              </a:spcAft>
              <a:buClr>
                <a:schemeClr val="lt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90" name="Google Shape;90;p21"/>
          <p:cNvSpPr txBox="1">
            <a:spLocks noGrp="1"/>
          </p:cNvSpPr>
          <p:nvPr>
            <p:ph type="sldNum" idx="12"/>
          </p:nvPr>
        </p:nvSpPr>
        <p:spPr>
          <a:xfrm>
            <a:off x="929132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91" name="Google Shape;91;p21"/>
          <p:cNvSpPr txBox="1">
            <a:spLocks noGrp="1"/>
          </p:cNvSpPr>
          <p:nvPr>
            <p:ph type="title"/>
          </p:nvPr>
        </p:nvSpPr>
        <p:spPr>
          <a:xfrm>
            <a:off x="1920239" y="532435"/>
            <a:ext cx="9718653" cy="1184156"/>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2" name="Google Shape;92;p21"/>
          <p:cNvSpPr txBox="1">
            <a:spLocks noGrp="1"/>
          </p:cNvSpPr>
          <p:nvPr>
            <p:ph type="body" idx="2"/>
          </p:nvPr>
        </p:nvSpPr>
        <p:spPr>
          <a:xfrm>
            <a:off x="1917998" y="2604304"/>
            <a:ext cx="4758353" cy="3176736"/>
          </a:xfrm>
          <a:prstGeom prst="rect">
            <a:avLst/>
          </a:prstGeom>
          <a:noFill/>
          <a:ln>
            <a:noFill/>
          </a:ln>
        </p:spPr>
        <p:txBody>
          <a:bodyPr spcFirstLastPara="1" wrap="square" lIns="91425" tIns="45700" rIns="91425" bIns="45700" anchor="t" anchorCtr="0">
            <a:normAutofit/>
          </a:bodyPr>
          <a:lstStyle>
            <a:lvl1pPr marL="457200" lvl="0" indent="-355600" algn="l">
              <a:lnSpc>
                <a:spcPct val="90000"/>
              </a:lnSpc>
              <a:spcBef>
                <a:spcPts val="1000"/>
              </a:spcBef>
              <a:spcAft>
                <a:spcPts val="0"/>
              </a:spcAft>
              <a:buClr>
                <a:schemeClr val="lt1"/>
              </a:buClr>
              <a:buSzPts val="2000"/>
              <a:buChar char="•"/>
              <a:defRPr>
                <a:latin typeface="Arial"/>
                <a:ea typeface="Arial"/>
                <a:cs typeface="Arial"/>
                <a:sym typeface="Arial"/>
              </a:defRPr>
            </a:lvl1pPr>
            <a:lvl2pPr marL="914400" lvl="1" indent="-342900" algn="l">
              <a:lnSpc>
                <a:spcPct val="90000"/>
              </a:lnSpc>
              <a:spcBef>
                <a:spcPts val="500"/>
              </a:spcBef>
              <a:spcAft>
                <a:spcPts val="0"/>
              </a:spcAft>
              <a:buClr>
                <a:schemeClr val="lt1"/>
              </a:buClr>
              <a:buSzPts val="1800"/>
              <a:buChar char="•"/>
              <a:defRPr>
                <a:latin typeface="Arial"/>
                <a:ea typeface="Arial"/>
                <a:cs typeface="Arial"/>
                <a:sym typeface="Arial"/>
              </a:defRPr>
            </a:lvl2pPr>
            <a:lvl3pPr marL="1371600" lvl="2" indent="-330200" algn="l">
              <a:lnSpc>
                <a:spcPct val="90000"/>
              </a:lnSpc>
              <a:spcBef>
                <a:spcPts val="500"/>
              </a:spcBef>
              <a:spcAft>
                <a:spcPts val="0"/>
              </a:spcAft>
              <a:buClr>
                <a:schemeClr val="lt1"/>
              </a:buClr>
              <a:buSzPts val="1600"/>
              <a:buChar char="•"/>
              <a:defRPr>
                <a:latin typeface="Arial"/>
                <a:ea typeface="Arial"/>
                <a:cs typeface="Arial"/>
                <a:sym typeface="Arial"/>
              </a:defRPr>
            </a:lvl3pPr>
            <a:lvl4pPr marL="1828800" lvl="3" indent="-317500" algn="l">
              <a:lnSpc>
                <a:spcPct val="90000"/>
              </a:lnSpc>
              <a:spcBef>
                <a:spcPts val="500"/>
              </a:spcBef>
              <a:spcAft>
                <a:spcPts val="0"/>
              </a:spcAft>
              <a:buClr>
                <a:schemeClr val="lt1"/>
              </a:buClr>
              <a:buSzPts val="1400"/>
              <a:buChar char="•"/>
              <a:defRPr>
                <a:latin typeface="Arial"/>
                <a:ea typeface="Arial"/>
                <a:cs typeface="Arial"/>
                <a:sym typeface="Arial"/>
              </a:defRPr>
            </a:lvl4pPr>
            <a:lvl5pPr marL="2286000" lvl="4" indent="-317500" algn="l">
              <a:lnSpc>
                <a:spcPct val="90000"/>
              </a:lnSpc>
              <a:spcBef>
                <a:spcPts val="500"/>
              </a:spcBef>
              <a:spcAft>
                <a:spcPts val="0"/>
              </a:spcAft>
              <a:buClr>
                <a:schemeClr val="lt1"/>
              </a:buClr>
              <a:buSzPts val="1400"/>
              <a:buChar char="•"/>
              <a:defRPr>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3" name="Google Shape;93;p21"/>
          <p:cNvSpPr txBox="1">
            <a:spLocks noGrp="1"/>
          </p:cNvSpPr>
          <p:nvPr>
            <p:ph type="body" idx="3"/>
          </p:nvPr>
        </p:nvSpPr>
        <p:spPr>
          <a:xfrm>
            <a:off x="6880538" y="2604304"/>
            <a:ext cx="4758353" cy="3176736"/>
          </a:xfrm>
          <a:prstGeom prst="rect">
            <a:avLst/>
          </a:prstGeom>
          <a:noFill/>
          <a:ln>
            <a:noFill/>
          </a:ln>
        </p:spPr>
        <p:txBody>
          <a:bodyPr spcFirstLastPara="1" wrap="square" lIns="91425" tIns="45700" rIns="91425" bIns="45700" anchor="t" anchorCtr="0">
            <a:normAutofit/>
          </a:bodyPr>
          <a:lstStyle>
            <a:lvl1pPr marL="457200" lvl="0" indent="-355600" algn="l">
              <a:lnSpc>
                <a:spcPct val="90000"/>
              </a:lnSpc>
              <a:spcBef>
                <a:spcPts val="1000"/>
              </a:spcBef>
              <a:spcAft>
                <a:spcPts val="0"/>
              </a:spcAft>
              <a:buClr>
                <a:schemeClr val="lt1"/>
              </a:buClr>
              <a:buSzPts val="2000"/>
              <a:buChar char="•"/>
              <a:defRPr>
                <a:latin typeface="Arial"/>
                <a:ea typeface="Arial"/>
                <a:cs typeface="Arial"/>
                <a:sym typeface="Arial"/>
              </a:defRPr>
            </a:lvl1pPr>
            <a:lvl2pPr marL="914400" lvl="1" indent="-342900" algn="l">
              <a:lnSpc>
                <a:spcPct val="90000"/>
              </a:lnSpc>
              <a:spcBef>
                <a:spcPts val="500"/>
              </a:spcBef>
              <a:spcAft>
                <a:spcPts val="0"/>
              </a:spcAft>
              <a:buClr>
                <a:schemeClr val="lt1"/>
              </a:buClr>
              <a:buSzPts val="1800"/>
              <a:buChar char="•"/>
              <a:defRPr>
                <a:latin typeface="Arial"/>
                <a:ea typeface="Arial"/>
                <a:cs typeface="Arial"/>
                <a:sym typeface="Arial"/>
              </a:defRPr>
            </a:lvl2pPr>
            <a:lvl3pPr marL="1371600" lvl="2" indent="-330200" algn="l">
              <a:lnSpc>
                <a:spcPct val="90000"/>
              </a:lnSpc>
              <a:spcBef>
                <a:spcPts val="500"/>
              </a:spcBef>
              <a:spcAft>
                <a:spcPts val="0"/>
              </a:spcAft>
              <a:buClr>
                <a:schemeClr val="lt1"/>
              </a:buClr>
              <a:buSzPts val="1600"/>
              <a:buChar char="•"/>
              <a:defRPr>
                <a:latin typeface="Arial"/>
                <a:ea typeface="Arial"/>
                <a:cs typeface="Arial"/>
                <a:sym typeface="Arial"/>
              </a:defRPr>
            </a:lvl3pPr>
            <a:lvl4pPr marL="1828800" lvl="3" indent="-317500" algn="l">
              <a:lnSpc>
                <a:spcPct val="90000"/>
              </a:lnSpc>
              <a:spcBef>
                <a:spcPts val="500"/>
              </a:spcBef>
              <a:spcAft>
                <a:spcPts val="0"/>
              </a:spcAft>
              <a:buClr>
                <a:schemeClr val="lt1"/>
              </a:buClr>
              <a:buSzPts val="1400"/>
              <a:buChar char="•"/>
              <a:defRPr>
                <a:latin typeface="Arial"/>
                <a:ea typeface="Arial"/>
                <a:cs typeface="Arial"/>
                <a:sym typeface="Arial"/>
              </a:defRPr>
            </a:lvl4pPr>
            <a:lvl5pPr marL="2286000" lvl="4" indent="-317500" algn="l">
              <a:lnSpc>
                <a:spcPct val="90000"/>
              </a:lnSpc>
              <a:spcBef>
                <a:spcPts val="500"/>
              </a:spcBef>
              <a:spcAft>
                <a:spcPts val="0"/>
              </a:spcAft>
              <a:buClr>
                <a:schemeClr val="lt1"/>
              </a:buClr>
              <a:buSzPts val="1400"/>
              <a:buChar char="•"/>
              <a:defRPr>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4" name="Google Shape;94;p21"/>
          <p:cNvSpPr txBox="1">
            <a:spLocks noGrp="1"/>
          </p:cNvSpPr>
          <p:nvPr>
            <p:ph type="body" idx="4"/>
          </p:nvPr>
        </p:nvSpPr>
        <p:spPr>
          <a:xfrm>
            <a:off x="1917998" y="1828097"/>
            <a:ext cx="4758353" cy="664700"/>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lt1"/>
              </a:buClr>
              <a:buSzPts val="2400"/>
              <a:buNone/>
              <a:defRPr sz="2400" b="1"/>
            </a:lvl1pPr>
            <a:lvl2pPr marL="914400" lvl="1" indent="-228600" algn="l">
              <a:lnSpc>
                <a:spcPct val="90000"/>
              </a:lnSpc>
              <a:spcBef>
                <a:spcPts val="500"/>
              </a:spcBef>
              <a:spcAft>
                <a:spcPts val="0"/>
              </a:spcAft>
              <a:buClr>
                <a:schemeClr val="lt1"/>
              </a:buClr>
              <a:buSzPts val="2000"/>
              <a:buNone/>
              <a:defRPr sz="2000" b="1"/>
            </a:lvl2pPr>
            <a:lvl3pPr marL="1371600" lvl="2" indent="-228600" algn="l">
              <a:lnSpc>
                <a:spcPct val="90000"/>
              </a:lnSpc>
              <a:spcBef>
                <a:spcPts val="500"/>
              </a:spcBef>
              <a:spcAft>
                <a:spcPts val="0"/>
              </a:spcAft>
              <a:buClr>
                <a:schemeClr val="lt1"/>
              </a:buClr>
              <a:buSzPts val="1800"/>
              <a:buNone/>
              <a:defRPr sz="1800" b="1"/>
            </a:lvl3pPr>
            <a:lvl4pPr marL="1828800" lvl="3" indent="-228600" algn="l">
              <a:lnSpc>
                <a:spcPct val="90000"/>
              </a:lnSpc>
              <a:spcBef>
                <a:spcPts val="500"/>
              </a:spcBef>
              <a:spcAft>
                <a:spcPts val="0"/>
              </a:spcAft>
              <a:buClr>
                <a:schemeClr val="lt1"/>
              </a:buClr>
              <a:buSzPts val="1600"/>
              <a:buNone/>
              <a:defRPr sz="1600" b="1"/>
            </a:lvl4pPr>
            <a:lvl5pPr marL="2286000" lvl="4" indent="-228600" algn="l">
              <a:lnSpc>
                <a:spcPct val="90000"/>
              </a:lnSpc>
              <a:spcBef>
                <a:spcPts val="500"/>
              </a:spcBef>
              <a:spcAft>
                <a:spcPts val="0"/>
              </a:spcAft>
              <a:buClr>
                <a:schemeClr val="lt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95" name="Google Shape;95;p21"/>
          <p:cNvSpPr/>
          <p:nvPr/>
        </p:nvSpPr>
        <p:spPr>
          <a:xfrm rot="-5400000">
            <a:off x="-1798127" y="3374137"/>
            <a:ext cx="6858002" cy="109728"/>
          </a:xfrm>
          <a:prstGeom prst="rect">
            <a:avLst/>
          </a:prstGeom>
          <a:gradFill>
            <a:gsLst>
              <a:gs pos="0">
                <a:srgbClr val="D92D8A"/>
              </a:gs>
              <a:gs pos="64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nvGrpSpPr>
          <p:cNvPr id="96" name="Google Shape;96;p21"/>
          <p:cNvGrpSpPr/>
          <p:nvPr/>
        </p:nvGrpSpPr>
        <p:grpSpPr>
          <a:xfrm flipH="1">
            <a:off x="11449544" y="206704"/>
            <a:ext cx="522582" cy="530386"/>
            <a:chOff x="2645664" y="2011680"/>
            <a:chExt cx="735606" cy="746592"/>
          </a:xfrm>
        </p:grpSpPr>
        <p:sp>
          <p:nvSpPr>
            <p:cNvPr id="97" name="Google Shape;97;p21"/>
            <p:cNvSpPr/>
            <p:nvPr/>
          </p:nvSpPr>
          <p:spPr>
            <a:xfrm rot="-5400000" flipH="1">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8" name="Google Shape;98;p21"/>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sp>
        <p:nvSpPr>
          <p:cNvPr id="99" name="Google Shape;99;p21"/>
          <p:cNvSpPr txBox="1"/>
          <p:nvPr/>
        </p:nvSpPr>
        <p:spPr>
          <a:xfrm>
            <a:off x="4641089" y="6423496"/>
            <a:ext cx="4492751" cy="2308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rgbClr val="AEABAB"/>
                </a:solidFill>
                <a:latin typeface="Arial"/>
                <a:ea typeface="Arial"/>
                <a:cs typeface="Arial"/>
                <a:sym typeface="Arial"/>
              </a:rPr>
              <a:t>FLORIDA INTERNATIONAL UNIVERSITY</a:t>
            </a:r>
            <a:endParaRPr/>
          </a:p>
        </p:txBody>
      </p:sp>
      <p:pic>
        <p:nvPicPr>
          <p:cNvPr id="100" name="Google Shape;100;p21" descr="A close up of a sign&#10;&#10;Description automatically generated"/>
          <p:cNvPicPr preferRelativeResize="0"/>
          <p:nvPr/>
        </p:nvPicPr>
        <p:blipFill rotWithShape="1">
          <a:blip r:embed="rId3">
            <a:alphaModFix/>
          </a:blip>
          <a:srcRect/>
          <a:stretch/>
        </p:blipFill>
        <p:spPr>
          <a:xfrm>
            <a:off x="137163" y="5636108"/>
            <a:ext cx="1263219" cy="1084720"/>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2_Title and Content">
  <p:cSld name="2_Title and Content">
    <p:spTree>
      <p:nvGrpSpPr>
        <p:cNvPr id="1" name="Shape 101"/>
        <p:cNvGrpSpPr/>
        <p:nvPr/>
      </p:nvGrpSpPr>
      <p:grpSpPr>
        <a:xfrm>
          <a:off x="0" y="0"/>
          <a:ext cx="0" cy="0"/>
          <a:chOff x="0" y="0"/>
          <a:chExt cx="0" cy="0"/>
        </a:xfrm>
      </p:grpSpPr>
      <p:sp>
        <p:nvSpPr>
          <p:cNvPr id="102" name="Google Shape;102;p22"/>
          <p:cNvSpPr txBox="1">
            <a:spLocks noGrp="1"/>
          </p:cNvSpPr>
          <p:nvPr>
            <p:ph type="body" idx="1"/>
          </p:nvPr>
        </p:nvSpPr>
        <p:spPr>
          <a:xfrm>
            <a:off x="1920240" y="1825625"/>
            <a:ext cx="9718652" cy="3955415"/>
          </a:xfrm>
          <a:prstGeom prst="rect">
            <a:avLst/>
          </a:prstGeom>
          <a:noFill/>
          <a:ln>
            <a:noFill/>
          </a:ln>
        </p:spPr>
        <p:txBody>
          <a:bodyPr spcFirstLastPara="1" wrap="square" lIns="91425" tIns="45700" rIns="91425" bIns="45700" anchor="t" anchorCtr="0">
            <a:normAutofit/>
          </a:bodyPr>
          <a:lstStyle>
            <a:lvl1pPr marL="457200" lvl="0" indent="-355600" algn="l">
              <a:lnSpc>
                <a:spcPct val="90000"/>
              </a:lnSpc>
              <a:spcBef>
                <a:spcPts val="1000"/>
              </a:spcBef>
              <a:spcAft>
                <a:spcPts val="0"/>
              </a:spcAft>
              <a:buClr>
                <a:srgbClr val="3F3F3F"/>
              </a:buClr>
              <a:buSzPts val="2000"/>
              <a:buChar char="•"/>
              <a:defRPr>
                <a:solidFill>
                  <a:srgbClr val="3F3F3F"/>
                </a:solidFill>
              </a:defRPr>
            </a:lvl1pPr>
            <a:lvl2pPr marL="914400" lvl="1" indent="-342900" algn="l">
              <a:lnSpc>
                <a:spcPct val="90000"/>
              </a:lnSpc>
              <a:spcBef>
                <a:spcPts val="500"/>
              </a:spcBef>
              <a:spcAft>
                <a:spcPts val="0"/>
              </a:spcAft>
              <a:buClr>
                <a:srgbClr val="3F3F3F"/>
              </a:buClr>
              <a:buSzPts val="1800"/>
              <a:buChar char="•"/>
              <a:defRPr>
                <a:solidFill>
                  <a:srgbClr val="3F3F3F"/>
                </a:solidFill>
              </a:defRPr>
            </a:lvl2pPr>
            <a:lvl3pPr marL="1371600" lvl="2" indent="-330200" algn="l">
              <a:lnSpc>
                <a:spcPct val="90000"/>
              </a:lnSpc>
              <a:spcBef>
                <a:spcPts val="500"/>
              </a:spcBef>
              <a:spcAft>
                <a:spcPts val="0"/>
              </a:spcAft>
              <a:buClr>
                <a:srgbClr val="3F3F3F"/>
              </a:buClr>
              <a:buSzPts val="1600"/>
              <a:buChar char="•"/>
              <a:defRPr>
                <a:solidFill>
                  <a:srgbClr val="3F3F3F"/>
                </a:solidFill>
              </a:defRPr>
            </a:lvl3pPr>
            <a:lvl4pPr marL="1828800" lvl="3" indent="-317500" algn="l">
              <a:lnSpc>
                <a:spcPct val="90000"/>
              </a:lnSpc>
              <a:spcBef>
                <a:spcPts val="500"/>
              </a:spcBef>
              <a:spcAft>
                <a:spcPts val="0"/>
              </a:spcAft>
              <a:buClr>
                <a:srgbClr val="3F3F3F"/>
              </a:buClr>
              <a:buSzPts val="1400"/>
              <a:buChar char="•"/>
              <a:defRPr>
                <a:solidFill>
                  <a:srgbClr val="3F3F3F"/>
                </a:solidFill>
              </a:defRPr>
            </a:lvl4pPr>
            <a:lvl5pPr marL="2286000" lvl="4" indent="-317500" algn="l">
              <a:lnSpc>
                <a:spcPct val="90000"/>
              </a:lnSpc>
              <a:spcBef>
                <a:spcPts val="500"/>
              </a:spcBef>
              <a:spcAft>
                <a:spcPts val="0"/>
              </a:spcAft>
              <a:buClr>
                <a:srgbClr val="3F3F3F"/>
              </a:buClr>
              <a:buSzPts val="1400"/>
              <a:buChar char="•"/>
              <a:defRPr>
                <a:solidFill>
                  <a:srgbClr val="3F3F3F"/>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3" name="Google Shape;103;p22"/>
          <p:cNvSpPr txBox="1">
            <a:spLocks noGrp="1"/>
          </p:cNvSpPr>
          <p:nvPr>
            <p:ph type="sldNum" idx="12"/>
          </p:nvPr>
        </p:nvSpPr>
        <p:spPr>
          <a:xfrm>
            <a:off x="929132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pic>
        <p:nvPicPr>
          <p:cNvPr id="104" name="Google Shape;104;p22" descr="A close up of a logo&#10;&#10;Description automatically generated"/>
          <p:cNvPicPr preferRelativeResize="0"/>
          <p:nvPr/>
        </p:nvPicPr>
        <p:blipFill rotWithShape="1">
          <a:blip r:embed="rId2">
            <a:alphaModFix/>
          </a:blip>
          <a:srcRect r="88418" b="15703"/>
          <a:stretch/>
        </p:blipFill>
        <p:spPr>
          <a:xfrm>
            <a:off x="0" y="0"/>
            <a:ext cx="1560582" cy="6858000"/>
          </a:xfrm>
          <a:prstGeom prst="rect">
            <a:avLst/>
          </a:prstGeom>
          <a:noFill/>
          <a:ln>
            <a:noFill/>
          </a:ln>
        </p:spPr>
      </p:pic>
      <p:sp>
        <p:nvSpPr>
          <p:cNvPr id="105" name="Google Shape;105;p22"/>
          <p:cNvSpPr/>
          <p:nvPr/>
        </p:nvSpPr>
        <p:spPr>
          <a:xfrm rot="5400000" flipH="1">
            <a:off x="-1819770"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nvGrpSpPr>
          <p:cNvPr id="106" name="Google Shape;106;p22"/>
          <p:cNvGrpSpPr/>
          <p:nvPr/>
        </p:nvGrpSpPr>
        <p:grpSpPr>
          <a:xfrm>
            <a:off x="11449163" y="211743"/>
            <a:ext cx="522582" cy="530386"/>
            <a:chOff x="11140977" y="745237"/>
            <a:chExt cx="522582" cy="530386"/>
          </a:xfrm>
        </p:grpSpPr>
        <p:sp>
          <p:nvSpPr>
            <p:cNvPr id="107" name="Google Shape;107;p2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08" name="Google Shape;108;p2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sp>
        <p:nvSpPr>
          <p:cNvPr id="109" name="Google Shape;109;p22"/>
          <p:cNvSpPr txBox="1"/>
          <p:nvPr/>
        </p:nvSpPr>
        <p:spPr>
          <a:xfrm>
            <a:off x="1920239" y="532435"/>
            <a:ext cx="9718653" cy="118415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3F3F3F"/>
              </a:buClr>
              <a:buSzPts val="3600"/>
              <a:buFont typeface="Arial"/>
              <a:buNone/>
            </a:pPr>
            <a:r>
              <a:rPr lang="en-US" sz="3600">
                <a:solidFill>
                  <a:srgbClr val="3F3F3F"/>
                </a:solidFill>
                <a:latin typeface="Arial"/>
                <a:ea typeface="Arial"/>
                <a:cs typeface="Arial"/>
                <a:sym typeface="Arial"/>
              </a:rPr>
              <a:t>  </a:t>
            </a:r>
            <a:endParaRPr/>
          </a:p>
        </p:txBody>
      </p:sp>
      <p:sp>
        <p:nvSpPr>
          <p:cNvPr id="110" name="Google Shape;110;p22"/>
          <p:cNvSpPr txBox="1">
            <a:spLocks noGrp="1"/>
          </p:cNvSpPr>
          <p:nvPr>
            <p:ph type="title"/>
          </p:nvPr>
        </p:nvSpPr>
        <p:spPr>
          <a:xfrm>
            <a:off x="1935502" y="484882"/>
            <a:ext cx="9718653" cy="1184156"/>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1" name="Google Shape;111;p22"/>
          <p:cNvSpPr txBox="1"/>
          <p:nvPr/>
        </p:nvSpPr>
        <p:spPr>
          <a:xfrm>
            <a:off x="4641089" y="6423496"/>
            <a:ext cx="4492751" cy="2308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rgbClr val="AEABAB"/>
                </a:solidFill>
                <a:latin typeface="Arial"/>
                <a:ea typeface="Arial"/>
                <a:cs typeface="Arial"/>
                <a:sym typeface="Arial"/>
              </a:rPr>
              <a:t>FLORIDA INTERNATIONAL UNIVERSITY</a:t>
            </a:r>
            <a:endParaRPr/>
          </a:p>
        </p:txBody>
      </p:sp>
      <p:pic>
        <p:nvPicPr>
          <p:cNvPr id="112" name="Google Shape;112;p22" descr="A picture containing drawing&#10;&#10;Description automatically generated"/>
          <p:cNvPicPr preferRelativeResize="0"/>
          <p:nvPr/>
        </p:nvPicPr>
        <p:blipFill rotWithShape="1">
          <a:blip r:embed="rId3">
            <a:alphaModFix/>
          </a:blip>
          <a:srcRect/>
          <a:stretch/>
        </p:blipFill>
        <p:spPr>
          <a:xfrm>
            <a:off x="131132" y="5636108"/>
            <a:ext cx="1261872" cy="1083564"/>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2_Two Content">
  <p:cSld name="2_Two Content">
    <p:spTree>
      <p:nvGrpSpPr>
        <p:cNvPr id="1" name="Shape 113"/>
        <p:cNvGrpSpPr/>
        <p:nvPr/>
      </p:nvGrpSpPr>
      <p:grpSpPr>
        <a:xfrm>
          <a:off x="0" y="0"/>
          <a:ext cx="0" cy="0"/>
          <a:chOff x="0" y="0"/>
          <a:chExt cx="0" cy="0"/>
        </a:xfrm>
      </p:grpSpPr>
      <p:sp>
        <p:nvSpPr>
          <p:cNvPr id="114" name="Google Shape;114;p23"/>
          <p:cNvSpPr txBox="1">
            <a:spLocks noGrp="1"/>
          </p:cNvSpPr>
          <p:nvPr>
            <p:ph type="sldNum" idx="12"/>
          </p:nvPr>
        </p:nvSpPr>
        <p:spPr>
          <a:xfrm>
            <a:off x="929132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pic>
        <p:nvPicPr>
          <p:cNvPr id="115" name="Google Shape;115;p23" descr="A close up of a logo&#10;&#10;Description automatically generated"/>
          <p:cNvPicPr preferRelativeResize="0"/>
          <p:nvPr/>
        </p:nvPicPr>
        <p:blipFill rotWithShape="1">
          <a:blip r:embed="rId2">
            <a:alphaModFix/>
          </a:blip>
          <a:srcRect r="88418" b="15703"/>
          <a:stretch/>
        </p:blipFill>
        <p:spPr>
          <a:xfrm>
            <a:off x="0" y="0"/>
            <a:ext cx="1560582" cy="6858000"/>
          </a:xfrm>
          <a:prstGeom prst="rect">
            <a:avLst/>
          </a:prstGeom>
          <a:noFill/>
          <a:ln>
            <a:noFill/>
          </a:ln>
        </p:spPr>
      </p:pic>
      <p:sp>
        <p:nvSpPr>
          <p:cNvPr id="116" name="Google Shape;116;p23"/>
          <p:cNvSpPr/>
          <p:nvPr/>
        </p:nvSpPr>
        <p:spPr>
          <a:xfrm rot="5400000" flipH="1">
            <a:off x="-1819770"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nvGrpSpPr>
          <p:cNvPr id="117" name="Google Shape;117;p23"/>
          <p:cNvGrpSpPr/>
          <p:nvPr/>
        </p:nvGrpSpPr>
        <p:grpSpPr>
          <a:xfrm>
            <a:off x="11449163" y="211743"/>
            <a:ext cx="522582" cy="530386"/>
            <a:chOff x="11140977" y="745237"/>
            <a:chExt cx="522582" cy="530386"/>
          </a:xfrm>
        </p:grpSpPr>
        <p:sp>
          <p:nvSpPr>
            <p:cNvPr id="118" name="Google Shape;118;p23"/>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19" name="Google Shape;119;p23"/>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sp>
        <p:nvSpPr>
          <p:cNvPr id="120" name="Google Shape;120;p23"/>
          <p:cNvSpPr txBox="1">
            <a:spLocks noGrp="1"/>
          </p:cNvSpPr>
          <p:nvPr>
            <p:ph type="body" idx="1"/>
          </p:nvPr>
        </p:nvSpPr>
        <p:spPr>
          <a:xfrm>
            <a:off x="1918000" y="1825625"/>
            <a:ext cx="4758352" cy="3955415"/>
          </a:xfrm>
          <a:prstGeom prst="rect">
            <a:avLst/>
          </a:prstGeom>
          <a:noFill/>
          <a:ln>
            <a:noFill/>
          </a:ln>
        </p:spPr>
        <p:txBody>
          <a:bodyPr spcFirstLastPara="1" wrap="square" lIns="91425" tIns="45700" rIns="91425" bIns="45700" anchor="t" anchorCtr="0">
            <a:normAutofit/>
          </a:bodyPr>
          <a:lstStyle>
            <a:lvl1pPr marL="457200" lvl="0" indent="-3556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marL="914400" lvl="1" indent="-3429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marL="1371600" lvl="2" indent="-3302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marL="1828800" lvl="3" indent="-3175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marL="2286000" lvl="4" indent="-3175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1" name="Google Shape;121;p23"/>
          <p:cNvSpPr txBox="1">
            <a:spLocks noGrp="1"/>
          </p:cNvSpPr>
          <p:nvPr>
            <p:ph type="body" idx="2"/>
          </p:nvPr>
        </p:nvSpPr>
        <p:spPr>
          <a:xfrm>
            <a:off x="6880538" y="1825625"/>
            <a:ext cx="4758353" cy="3955415"/>
          </a:xfrm>
          <a:prstGeom prst="rect">
            <a:avLst/>
          </a:prstGeom>
          <a:noFill/>
          <a:ln>
            <a:noFill/>
          </a:ln>
        </p:spPr>
        <p:txBody>
          <a:bodyPr spcFirstLastPara="1" wrap="square" lIns="91425" tIns="45700" rIns="91425" bIns="45700" anchor="t" anchorCtr="0">
            <a:normAutofit/>
          </a:bodyPr>
          <a:lstStyle>
            <a:lvl1pPr marL="457200" lvl="0" indent="-3556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marL="914400" lvl="1" indent="-3429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marL="1371600" lvl="2" indent="-3302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marL="1828800" lvl="3" indent="-3175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marL="2286000" lvl="4" indent="-3175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2" name="Google Shape;122;p23"/>
          <p:cNvSpPr txBox="1"/>
          <p:nvPr/>
        </p:nvSpPr>
        <p:spPr>
          <a:xfrm>
            <a:off x="1920239" y="532435"/>
            <a:ext cx="9718653" cy="118415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lt1"/>
              </a:buClr>
              <a:buSzPts val="3600"/>
              <a:buFont typeface="Arial"/>
              <a:buNone/>
            </a:pPr>
            <a:endParaRPr sz="3600">
              <a:solidFill>
                <a:srgbClr val="3F3F3F"/>
              </a:solidFill>
              <a:latin typeface="Arial"/>
              <a:ea typeface="Arial"/>
              <a:cs typeface="Arial"/>
              <a:sym typeface="Arial"/>
            </a:endParaRPr>
          </a:p>
        </p:txBody>
      </p:sp>
      <p:sp>
        <p:nvSpPr>
          <p:cNvPr id="123" name="Google Shape;123;p23"/>
          <p:cNvSpPr txBox="1">
            <a:spLocks noGrp="1"/>
          </p:cNvSpPr>
          <p:nvPr>
            <p:ph type="title"/>
          </p:nvPr>
        </p:nvSpPr>
        <p:spPr>
          <a:xfrm>
            <a:off x="1935502" y="484882"/>
            <a:ext cx="9718653" cy="1184156"/>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4" name="Google Shape;124;p23"/>
          <p:cNvSpPr txBox="1"/>
          <p:nvPr/>
        </p:nvSpPr>
        <p:spPr>
          <a:xfrm>
            <a:off x="4641089" y="6423496"/>
            <a:ext cx="4492751" cy="2308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rgbClr val="AEABAB"/>
                </a:solidFill>
                <a:latin typeface="Arial"/>
                <a:ea typeface="Arial"/>
                <a:cs typeface="Arial"/>
                <a:sym typeface="Arial"/>
              </a:rPr>
              <a:t>FLORIDA INTERNATIONAL UNIVERSITY</a:t>
            </a:r>
            <a:endParaRPr/>
          </a:p>
        </p:txBody>
      </p:sp>
      <p:pic>
        <p:nvPicPr>
          <p:cNvPr id="125" name="Google Shape;125;p23" descr="A picture containing drawing&#10;&#10;Description automatically generated"/>
          <p:cNvPicPr preferRelativeResize="0"/>
          <p:nvPr/>
        </p:nvPicPr>
        <p:blipFill rotWithShape="1">
          <a:blip r:embed="rId3">
            <a:alphaModFix/>
          </a:blip>
          <a:srcRect/>
          <a:stretch/>
        </p:blipFill>
        <p:spPr>
          <a:xfrm>
            <a:off x="131132" y="5636108"/>
            <a:ext cx="1261872" cy="1083564"/>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pic>
        <p:nvPicPr>
          <p:cNvPr id="10" name="Google Shape;10;p14" descr="A close up of a sign&#10;&#10;Description automatically generated"/>
          <p:cNvPicPr preferRelativeResize="0"/>
          <p:nvPr/>
        </p:nvPicPr>
        <p:blipFill rotWithShape="1">
          <a:blip r:embed="rId15">
            <a:alphaModFix/>
          </a:blip>
          <a:srcRect/>
          <a:stretch/>
        </p:blipFill>
        <p:spPr>
          <a:xfrm>
            <a:off x="136741" y="5715122"/>
            <a:ext cx="1271016" cy="949100"/>
          </a:xfrm>
          <a:prstGeom prst="rect">
            <a:avLst/>
          </a:prstGeom>
          <a:noFill/>
          <a:ln>
            <a:noFill/>
          </a:ln>
        </p:spPr>
      </p:pic>
      <p:sp>
        <p:nvSpPr>
          <p:cNvPr id="11" name="Google Shape;11;p14"/>
          <p:cNvSpPr txBox="1">
            <a:spLocks noGrp="1"/>
          </p:cNvSpPr>
          <p:nvPr>
            <p:ph type="title"/>
          </p:nvPr>
        </p:nvSpPr>
        <p:spPr>
          <a:xfrm>
            <a:off x="1788160" y="365125"/>
            <a:ext cx="956564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lt1"/>
              </a:buClr>
              <a:buSzPts val="3600"/>
              <a:buFont typeface="Arial"/>
              <a:buNone/>
              <a:defRPr sz="3600" b="0" i="0" u="none" strike="noStrike" cap="none">
                <a:solidFill>
                  <a:schemeClr val="l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2" name="Google Shape;12;p14"/>
          <p:cNvSpPr txBox="1">
            <a:spLocks noGrp="1"/>
          </p:cNvSpPr>
          <p:nvPr>
            <p:ph type="body" idx="1"/>
          </p:nvPr>
        </p:nvSpPr>
        <p:spPr>
          <a:xfrm>
            <a:off x="1788160" y="1825625"/>
            <a:ext cx="9565640" cy="3955415"/>
          </a:xfrm>
          <a:prstGeom prst="rect">
            <a:avLst/>
          </a:prstGeom>
          <a:noFill/>
          <a:ln>
            <a:noFill/>
          </a:ln>
        </p:spPr>
        <p:txBody>
          <a:bodyPr spcFirstLastPara="1" wrap="square" lIns="91425" tIns="45700" rIns="91425" bIns="45700" anchor="t" anchorCtr="0">
            <a:normAutofit/>
          </a:bodyPr>
          <a:lstStyle>
            <a:lvl1pPr marL="457200" marR="0" lvl="0" indent="-355600" algn="l" rtl="0">
              <a:lnSpc>
                <a:spcPct val="90000"/>
              </a:lnSpc>
              <a:spcBef>
                <a:spcPts val="1000"/>
              </a:spcBef>
              <a:spcAft>
                <a:spcPts val="0"/>
              </a:spcAft>
              <a:buClr>
                <a:schemeClr val="lt1"/>
              </a:buClr>
              <a:buSzPts val="2000"/>
              <a:buFont typeface="Arial"/>
              <a:buChar char="•"/>
              <a:defRPr sz="2000" b="0" i="0" u="none" strike="noStrike" cap="none">
                <a:solidFill>
                  <a:schemeClr val="lt1"/>
                </a:solidFill>
                <a:latin typeface="Arial"/>
                <a:ea typeface="Arial"/>
                <a:cs typeface="Arial"/>
                <a:sym typeface="Arial"/>
              </a:defRPr>
            </a:lvl1pPr>
            <a:lvl2pPr marL="914400" marR="0" lvl="1"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Arial"/>
                <a:ea typeface="Arial"/>
                <a:cs typeface="Arial"/>
                <a:sym typeface="Arial"/>
              </a:defRPr>
            </a:lvl2pPr>
            <a:lvl3pPr marL="1371600" marR="0" lvl="2" indent="-330200" algn="l" rtl="0">
              <a:lnSpc>
                <a:spcPct val="90000"/>
              </a:lnSpc>
              <a:spcBef>
                <a:spcPts val="500"/>
              </a:spcBef>
              <a:spcAft>
                <a:spcPts val="0"/>
              </a:spcAft>
              <a:buClr>
                <a:schemeClr val="lt1"/>
              </a:buClr>
              <a:buSzPts val="1600"/>
              <a:buFont typeface="Arial"/>
              <a:buChar char="•"/>
              <a:defRPr sz="1600" b="0" i="0" u="none" strike="noStrike" cap="none">
                <a:solidFill>
                  <a:schemeClr val="lt1"/>
                </a:solidFill>
                <a:latin typeface="Arial"/>
                <a:ea typeface="Arial"/>
                <a:cs typeface="Arial"/>
                <a:sym typeface="Arial"/>
              </a:defRPr>
            </a:lvl3pPr>
            <a:lvl4pPr marL="1828800" marR="0" lvl="3" indent="-317500" algn="l" rtl="0">
              <a:lnSpc>
                <a:spcPct val="9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4pPr>
            <a:lvl5pPr marL="2286000" marR="0" lvl="4" indent="-317500" algn="l" rtl="0">
              <a:lnSpc>
                <a:spcPct val="9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3" name="Google Shape;13;p14"/>
          <p:cNvSpPr txBox="1">
            <a:spLocks noGrp="1"/>
          </p:cNvSpPr>
          <p:nvPr>
            <p:ph type="dt" idx="10"/>
          </p:nvPr>
        </p:nvSpPr>
        <p:spPr>
          <a:xfrm>
            <a:off x="178816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4" name="Google Shape;14;p14"/>
          <p:cNvSpPr txBox="1">
            <a:spLocks noGrp="1"/>
          </p:cNvSpPr>
          <p:nvPr>
            <p:ph type="ftr" idx="11"/>
          </p:nvPr>
        </p:nvSpPr>
        <p:spPr>
          <a:xfrm>
            <a:off x="485394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5" name="Google Shape;15;p14"/>
          <p:cNvSpPr txBox="1">
            <a:spLocks noGrp="1"/>
          </p:cNvSpPr>
          <p:nvPr>
            <p:ph type="sldNum" idx="12"/>
          </p:nvPr>
        </p:nvSpPr>
        <p:spPr>
          <a:xfrm>
            <a:off x="929132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Arial"/>
                <a:ea typeface="Arial"/>
                <a:cs typeface="Arial"/>
                <a:sym typeface="Arial"/>
              </a:defRPr>
            </a:lvl1pPr>
            <a:lvl2pPr marL="0" marR="0" lvl="1" indent="0" algn="r" rtl="0">
              <a:spcBef>
                <a:spcPts val="0"/>
              </a:spcBef>
              <a:buNone/>
              <a:defRPr sz="1200" b="0" i="0" u="none" strike="noStrike" cap="none">
                <a:solidFill>
                  <a:srgbClr val="888888"/>
                </a:solidFill>
                <a:latin typeface="Arial"/>
                <a:ea typeface="Arial"/>
                <a:cs typeface="Arial"/>
                <a:sym typeface="Arial"/>
              </a:defRPr>
            </a:lvl2pPr>
            <a:lvl3pPr marL="0" marR="0" lvl="2" indent="0" algn="r" rtl="0">
              <a:spcBef>
                <a:spcPts val="0"/>
              </a:spcBef>
              <a:buNone/>
              <a:defRPr sz="1200" b="0" i="0" u="none" strike="noStrike" cap="none">
                <a:solidFill>
                  <a:srgbClr val="888888"/>
                </a:solidFill>
                <a:latin typeface="Arial"/>
                <a:ea typeface="Arial"/>
                <a:cs typeface="Arial"/>
                <a:sym typeface="Arial"/>
              </a:defRPr>
            </a:lvl3pPr>
            <a:lvl4pPr marL="0" marR="0" lvl="3" indent="0" algn="r" rtl="0">
              <a:spcBef>
                <a:spcPts val="0"/>
              </a:spcBef>
              <a:buNone/>
              <a:defRPr sz="1200" b="0" i="0" u="none" strike="noStrike" cap="none">
                <a:solidFill>
                  <a:srgbClr val="888888"/>
                </a:solidFill>
                <a:latin typeface="Arial"/>
                <a:ea typeface="Arial"/>
                <a:cs typeface="Arial"/>
                <a:sym typeface="Arial"/>
              </a:defRPr>
            </a:lvl4pPr>
            <a:lvl5pPr marL="0" marR="0" lvl="4" indent="0" algn="r" rtl="0">
              <a:spcBef>
                <a:spcPts val="0"/>
              </a:spcBef>
              <a:buNone/>
              <a:defRPr sz="1200" b="0" i="0" u="none" strike="noStrike" cap="none">
                <a:solidFill>
                  <a:srgbClr val="888888"/>
                </a:solidFill>
                <a:latin typeface="Arial"/>
                <a:ea typeface="Arial"/>
                <a:cs typeface="Arial"/>
                <a:sym typeface="Arial"/>
              </a:defRPr>
            </a:lvl5pPr>
            <a:lvl6pPr marL="0" marR="0" lvl="5" indent="0" algn="r" rtl="0">
              <a:spcBef>
                <a:spcPts val="0"/>
              </a:spcBef>
              <a:buNone/>
              <a:defRPr sz="1200" b="0" i="0" u="none" strike="noStrike" cap="none">
                <a:solidFill>
                  <a:srgbClr val="888888"/>
                </a:solidFill>
                <a:latin typeface="Arial"/>
                <a:ea typeface="Arial"/>
                <a:cs typeface="Arial"/>
                <a:sym typeface="Arial"/>
              </a:defRPr>
            </a:lvl6pPr>
            <a:lvl7pPr marL="0" marR="0" lvl="6" indent="0" algn="r" rtl="0">
              <a:spcBef>
                <a:spcPts val="0"/>
              </a:spcBef>
              <a:buNone/>
              <a:defRPr sz="1200" b="0" i="0" u="none" strike="noStrike" cap="none">
                <a:solidFill>
                  <a:srgbClr val="888888"/>
                </a:solidFill>
                <a:latin typeface="Arial"/>
                <a:ea typeface="Arial"/>
                <a:cs typeface="Arial"/>
                <a:sym typeface="Arial"/>
              </a:defRPr>
            </a:lvl7pPr>
            <a:lvl8pPr marL="0" marR="0" lvl="7" indent="0" algn="r" rtl="0">
              <a:spcBef>
                <a:spcPts val="0"/>
              </a:spcBef>
              <a:buNone/>
              <a:defRPr sz="1200" b="0" i="0" u="none" strike="noStrike" cap="none">
                <a:solidFill>
                  <a:srgbClr val="888888"/>
                </a:solidFill>
                <a:latin typeface="Arial"/>
                <a:ea typeface="Arial"/>
                <a:cs typeface="Arial"/>
                <a:sym typeface="Arial"/>
              </a:defRPr>
            </a:lvl8pPr>
            <a:lvl9pPr marL="0" marR="0" lvl="8" indent="0" algn="r" rtl="0">
              <a:spcBef>
                <a:spcPts val="0"/>
              </a:spcBef>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pic>
        <p:nvPicPr>
          <p:cNvPr id="16" name="Google Shape;16;p14" descr="A picture containing bird&#10;&#10;Description automatically generated"/>
          <p:cNvPicPr preferRelativeResize="0"/>
          <p:nvPr/>
        </p:nvPicPr>
        <p:blipFill rotWithShape="1">
          <a:blip r:embed="rId16">
            <a:alphaModFix/>
          </a:blip>
          <a:srcRect l="13750" b="14612"/>
          <a:stretch/>
        </p:blipFill>
        <p:spPr>
          <a:xfrm>
            <a:off x="1676452" y="1"/>
            <a:ext cx="10515548" cy="6857999"/>
          </a:xfrm>
          <a:prstGeom prst="rect">
            <a:avLst/>
          </a:prstGeom>
          <a:noFill/>
          <a:ln>
            <a:noFill/>
          </a:ln>
        </p:spPr>
      </p:pic>
      <p:sp>
        <p:nvSpPr>
          <p:cNvPr id="17" name="Google Shape;17;p14"/>
          <p:cNvSpPr txBox="1"/>
          <p:nvPr/>
        </p:nvSpPr>
        <p:spPr>
          <a:xfrm>
            <a:off x="1920239" y="532435"/>
            <a:ext cx="9718653" cy="1184156"/>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600"/>
              <a:buFont typeface="Arial"/>
              <a:buNone/>
            </a:pPr>
            <a:endParaRPr sz="3600" b="0" i="0" u="none" strike="noStrike" cap="none">
              <a:solidFill>
                <a:schemeClr val="lt1"/>
              </a:solidFill>
              <a:latin typeface="Arial"/>
              <a:ea typeface="Arial"/>
              <a:cs typeface="Arial"/>
              <a:sym typeface="Arial"/>
            </a:endParaRPr>
          </a:p>
        </p:txBody>
      </p:sp>
      <p:sp>
        <p:nvSpPr>
          <p:cNvPr id="18" name="Google Shape;18;p14"/>
          <p:cNvSpPr txBox="1"/>
          <p:nvPr/>
        </p:nvSpPr>
        <p:spPr>
          <a:xfrm>
            <a:off x="1920240" y="1825625"/>
            <a:ext cx="9718652" cy="3955415"/>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2000"/>
              <a:buFont typeface="Arial"/>
              <a:buNone/>
            </a:pPr>
            <a:endParaRPr sz="2000" b="0" i="0" u="none" strike="noStrike" cap="none">
              <a:solidFill>
                <a:schemeClr val="lt1"/>
              </a:solidFill>
              <a:latin typeface="Arial"/>
              <a:ea typeface="Arial"/>
              <a:cs typeface="Arial"/>
              <a:sym typeface="Arial"/>
            </a:endParaRPr>
          </a:p>
        </p:txBody>
      </p:sp>
      <p:sp>
        <p:nvSpPr>
          <p:cNvPr id="19" name="Google Shape;19;p14"/>
          <p:cNvSpPr/>
          <p:nvPr/>
        </p:nvSpPr>
        <p:spPr>
          <a:xfrm rot="5400000" flipH="1">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nvGrpSpPr>
          <p:cNvPr id="20" name="Google Shape;20;p14"/>
          <p:cNvGrpSpPr/>
          <p:nvPr/>
        </p:nvGrpSpPr>
        <p:grpSpPr>
          <a:xfrm>
            <a:off x="11449163" y="211743"/>
            <a:ext cx="522582" cy="530386"/>
            <a:chOff x="11140977" y="745237"/>
            <a:chExt cx="522582" cy="530386"/>
          </a:xfrm>
        </p:grpSpPr>
        <p:sp>
          <p:nvSpPr>
            <p:cNvPr id="21" name="Google Shape;21;p14"/>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22" name="Google Shape;22;p14"/>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sp>
        <p:nvSpPr>
          <p:cNvPr id="23" name="Google Shape;23;p14"/>
          <p:cNvSpPr txBox="1"/>
          <p:nvPr/>
        </p:nvSpPr>
        <p:spPr>
          <a:xfrm>
            <a:off x="5349923" y="6421815"/>
            <a:ext cx="6565524" cy="230832"/>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900" b="0" i="0" u="none" strike="noStrike" cap="none">
                <a:solidFill>
                  <a:srgbClr val="F2F2F2"/>
                </a:solidFill>
                <a:latin typeface="Arial"/>
                <a:ea typeface="Arial"/>
                <a:cs typeface="Arial"/>
                <a:sym typeface="Arial"/>
              </a:rPr>
              <a:t>COLLEGE OF ENGINEERING AND COMPUTING</a:t>
            </a:r>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5.xml"/><Relationship Id="rId5" Type="http://schemas.openxmlformats.org/officeDocument/2006/relationships/image" Target="../media/image12.jpeg"/><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hyperlink" Target="mailto:crpalaci@fiu.edu"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hyperlink" Target="mailto:sadjadi@cs.fiu.edu"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1"/>
          <p:cNvSpPr txBox="1">
            <a:spLocks noGrp="1"/>
          </p:cNvSpPr>
          <p:nvPr>
            <p:ph type="ctrTitle"/>
          </p:nvPr>
        </p:nvSpPr>
        <p:spPr>
          <a:xfrm>
            <a:off x="1680604" y="283779"/>
            <a:ext cx="9072880" cy="1064172"/>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accent2"/>
              </a:buClr>
              <a:buSzPts val="6000"/>
              <a:buFont typeface="Arial"/>
              <a:buNone/>
            </a:pPr>
            <a:r>
              <a:rPr lang="en-US">
                <a:solidFill>
                  <a:schemeClr val="accent2"/>
                </a:solidFill>
              </a:rPr>
              <a:t>Baby Feed 9.0</a:t>
            </a:r>
            <a:endParaRPr/>
          </a:p>
        </p:txBody>
      </p:sp>
      <p:sp>
        <p:nvSpPr>
          <p:cNvPr id="187" name="Google Shape;187;p1"/>
          <p:cNvSpPr txBox="1">
            <a:spLocks noGrp="1"/>
          </p:cNvSpPr>
          <p:nvPr>
            <p:ph type="subTitle" idx="1"/>
          </p:nvPr>
        </p:nvSpPr>
        <p:spPr>
          <a:xfrm>
            <a:off x="1680604" y="2131674"/>
            <a:ext cx="5066860" cy="4033320"/>
          </a:xfrm>
          <a:prstGeom prst="rect">
            <a:avLst/>
          </a:prstGeom>
          <a:noFill/>
          <a:ln>
            <a:noFill/>
          </a:ln>
        </p:spPr>
        <p:txBody>
          <a:bodyPr spcFirstLastPara="1" wrap="square" lIns="91425" tIns="45700" rIns="91425" bIns="45700" anchor="t" anchorCtr="0">
            <a:normAutofit fontScale="32500" lnSpcReduction="20000"/>
          </a:bodyPr>
          <a:lstStyle/>
          <a:p>
            <a:pPr marL="0" lvl="0" indent="0" algn="l" rtl="0">
              <a:lnSpc>
                <a:spcPct val="90000"/>
              </a:lnSpc>
              <a:spcBef>
                <a:spcPts val="0"/>
              </a:spcBef>
              <a:spcAft>
                <a:spcPts val="0"/>
              </a:spcAft>
              <a:buClr>
                <a:schemeClr val="accent2"/>
              </a:buClr>
              <a:buSzPts val="2400"/>
              <a:buNone/>
            </a:pPr>
            <a:r>
              <a:rPr lang="en-US" sz="3500" b="1">
                <a:solidFill>
                  <a:schemeClr val="accent2"/>
                </a:solidFill>
              </a:rPr>
              <a:t>Product Owner: </a:t>
            </a:r>
            <a:r>
              <a:rPr lang="en-US" sz="3500"/>
              <a:t>Dr. Cristina Palacios</a:t>
            </a:r>
          </a:p>
          <a:p>
            <a:pPr marL="0" lvl="0" indent="0" algn="l" rtl="0">
              <a:lnSpc>
                <a:spcPct val="90000"/>
              </a:lnSpc>
              <a:spcBef>
                <a:spcPts val="1000"/>
              </a:spcBef>
              <a:spcAft>
                <a:spcPts val="0"/>
              </a:spcAft>
              <a:buClr>
                <a:schemeClr val="accent2"/>
              </a:buClr>
              <a:buSzPts val="2400"/>
              <a:buNone/>
            </a:pPr>
            <a:r>
              <a:rPr lang="en-US" sz="3500" b="1">
                <a:solidFill>
                  <a:schemeClr val="accent2"/>
                </a:solidFill>
              </a:rPr>
              <a:t>Instructor:</a:t>
            </a:r>
            <a:r>
              <a:rPr lang="en-US" sz="3500" b="1"/>
              <a:t> </a:t>
            </a:r>
            <a:r>
              <a:rPr lang="en-US" sz="3500"/>
              <a:t>Masoud Sadjadi</a:t>
            </a:r>
            <a:endParaRPr sz="3500"/>
          </a:p>
          <a:p>
            <a:pPr marL="0" lvl="0" indent="0" algn="l" rtl="0">
              <a:lnSpc>
                <a:spcPct val="90000"/>
              </a:lnSpc>
              <a:spcBef>
                <a:spcPts val="1000"/>
              </a:spcBef>
              <a:spcAft>
                <a:spcPts val="0"/>
              </a:spcAft>
              <a:buClr>
                <a:schemeClr val="lt1"/>
              </a:buClr>
              <a:buSzPts val="2400"/>
              <a:buNone/>
            </a:pPr>
            <a:endParaRPr sz="3500"/>
          </a:p>
          <a:p>
            <a:pPr marL="0" indent="0">
              <a:lnSpc>
                <a:spcPct val="120000"/>
              </a:lnSpc>
              <a:buClr>
                <a:schemeClr val="accent2"/>
              </a:buClr>
            </a:pPr>
            <a:r>
              <a:rPr lang="en-US" sz="3500" b="1">
                <a:solidFill>
                  <a:schemeClr val="accent2"/>
                </a:solidFill>
              </a:rPr>
              <a:t>Capstone II:</a:t>
            </a:r>
            <a:endParaRPr sz="3500" b="1">
              <a:solidFill>
                <a:schemeClr val="accent2"/>
              </a:solidFill>
            </a:endParaRPr>
          </a:p>
          <a:p>
            <a:pPr marL="0" indent="0">
              <a:lnSpc>
                <a:spcPct val="120000"/>
              </a:lnSpc>
              <a:spcBef>
                <a:spcPts val="0"/>
              </a:spcBef>
            </a:pPr>
            <a:r>
              <a:rPr lang="en-US" sz="3500"/>
              <a:t>Glendys Rodriguez</a:t>
            </a:r>
          </a:p>
          <a:p>
            <a:pPr marL="0" indent="0">
              <a:lnSpc>
                <a:spcPct val="120000"/>
              </a:lnSpc>
              <a:spcBef>
                <a:spcPts val="0"/>
              </a:spcBef>
            </a:pPr>
            <a:r>
              <a:rPr lang="en-US" sz="3500"/>
              <a:t>Abel Deulofeu</a:t>
            </a:r>
          </a:p>
          <a:p>
            <a:pPr marL="0" indent="0">
              <a:lnSpc>
                <a:spcPct val="120000"/>
              </a:lnSpc>
              <a:spcBef>
                <a:spcPts val="0"/>
              </a:spcBef>
            </a:pPr>
            <a:r>
              <a:rPr lang="en-US" sz="3500"/>
              <a:t>Ismel L Mendez</a:t>
            </a:r>
          </a:p>
          <a:p>
            <a:pPr marL="0" indent="0">
              <a:lnSpc>
                <a:spcPct val="120000"/>
              </a:lnSpc>
              <a:spcBef>
                <a:spcPts val="0"/>
              </a:spcBef>
            </a:pPr>
            <a:r>
              <a:rPr lang="en-US" sz="3500"/>
              <a:t>Vladimir Chavez</a:t>
            </a:r>
          </a:p>
          <a:p>
            <a:pPr marL="0" indent="0">
              <a:lnSpc>
                <a:spcPct val="120000"/>
              </a:lnSpc>
              <a:spcBef>
                <a:spcPts val="0"/>
              </a:spcBef>
            </a:pPr>
            <a:r>
              <a:rPr lang="en-US" sz="3500"/>
              <a:t>Ernesto Rodriguez</a:t>
            </a:r>
          </a:p>
          <a:p>
            <a:pPr marL="0" indent="0">
              <a:lnSpc>
                <a:spcPct val="120000"/>
              </a:lnSpc>
              <a:spcBef>
                <a:spcPts val="0"/>
              </a:spcBef>
            </a:pPr>
            <a:endParaRPr lang="en-US" sz="3500">
              <a:solidFill>
                <a:srgbClr val="FFFFFF"/>
              </a:solidFill>
            </a:endParaRPr>
          </a:p>
          <a:p>
            <a:pPr marL="0" indent="0">
              <a:lnSpc>
                <a:spcPct val="120000"/>
              </a:lnSpc>
              <a:spcBef>
                <a:spcPts val="0"/>
              </a:spcBef>
            </a:pPr>
            <a:r>
              <a:rPr lang="en-US" sz="3500" b="1">
                <a:solidFill>
                  <a:schemeClr val="accent2"/>
                </a:solidFill>
              </a:rPr>
              <a:t>Capstone I:</a:t>
            </a:r>
            <a:endParaRPr lang="en-US" sz="3500">
              <a:solidFill>
                <a:schemeClr val="accent2"/>
              </a:solidFill>
            </a:endParaRPr>
          </a:p>
          <a:p>
            <a:pPr marL="0" indent="0">
              <a:lnSpc>
                <a:spcPct val="120000"/>
              </a:lnSpc>
              <a:spcBef>
                <a:spcPts val="0"/>
              </a:spcBef>
            </a:pPr>
            <a:r>
              <a:rPr lang="en-US" sz="3500"/>
              <a:t>Alejandro Cartagena</a:t>
            </a:r>
          </a:p>
          <a:p>
            <a:pPr marL="0" indent="0">
              <a:lnSpc>
                <a:spcPct val="120000"/>
              </a:lnSpc>
              <a:spcBef>
                <a:spcPts val="0"/>
              </a:spcBef>
            </a:pPr>
            <a:r>
              <a:rPr lang="en-US" sz="3500">
                <a:solidFill>
                  <a:srgbClr val="FFFFFF"/>
                </a:solidFill>
              </a:rPr>
              <a:t>Joaquin Molto</a:t>
            </a:r>
          </a:p>
          <a:p>
            <a:pPr marL="0" indent="0">
              <a:lnSpc>
                <a:spcPct val="120000"/>
              </a:lnSpc>
              <a:spcBef>
                <a:spcPts val="0"/>
              </a:spcBef>
            </a:pPr>
            <a:r>
              <a:rPr lang="en-US" sz="3500"/>
              <a:t>Alicia Garcia</a:t>
            </a:r>
          </a:p>
          <a:p>
            <a:pPr marL="0" indent="0">
              <a:lnSpc>
                <a:spcPct val="120000"/>
              </a:lnSpc>
              <a:spcBef>
                <a:spcPts val="0"/>
              </a:spcBef>
            </a:pPr>
            <a:r>
              <a:rPr lang="en-US" sz="3500"/>
              <a:t>Noah Alexander Pineiro</a:t>
            </a:r>
          </a:p>
          <a:p>
            <a:pPr marL="0" indent="0">
              <a:lnSpc>
                <a:spcPct val="120000"/>
              </a:lnSpc>
              <a:spcBef>
                <a:spcPts val="0"/>
              </a:spcBef>
            </a:pPr>
            <a:r>
              <a:rPr lang="en-US" sz="3500"/>
              <a:t>Manuel Hernandez </a:t>
            </a:r>
            <a:endParaRPr lang="en-US"/>
          </a:p>
          <a:p>
            <a:pPr marL="0" indent="0">
              <a:spcBef>
                <a:spcPts val="0"/>
              </a:spcBef>
            </a:pPr>
            <a:endParaRPr lang="en-US"/>
          </a:p>
          <a:p>
            <a:pPr marL="0" lvl="0" indent="0" algn="l" rtl="0">
              <a:lnSpc>
                <a:spcPct val="90000"/>
              </a:lnSpc>
              <a:spcAft>
                <a:spcPts val="0"/>
              </a:spcAft>
              <a:buClr>
                <a:schemeClr val="lt1"/>
              </a:buClr>
              <a:buSzPts val="2400"/>
              <a:buNone/>
            </a:pPr>
            <a:br>
              <a:rPr lang="en-US"/>
            </a:br>
            <a:br>
              <a:rPr lang="en-US"/>
            </a:br>
            <a:endParaRPr/>
          </a:p>
          <a:p>
            <a:pPr marL="0" lvl="0" indent="0" algn="l" rtl="0">
              <a:lnSpc>
                <a:spcPct val="90000"/>
              </a:lnSpc>
              <a:spcBef>
                <a:spcPts val="1000"/>
              </a:spcBef>
              <a:spcAft>
                <a:spcPts val="0"/>
              </a:spcAft>
              <a:buClr>
                <a:schemeClr val="lt1"/>
              </a:buClr>
              <a:buSzPts val="2400"/>
              <a:buNone/>
            </a:pPr>
            <a:endParaRPr/>
          </a:p>
        </p:txBody>
      </p:sp>
      <p:pic>
        <p:nvPicPr>
          <p:cNvPr id="188" name="Google Shape;188;p1" descr="A close up of a logo&#10;&#10;Description automatically generated"/>
          <p:cNvPicPr preferRelativeResize="0"/>
          <p:nvPr/>
        </p:nvPicPr>
        <p:blipFill rotWithShape="1">
          <a:blip r:embed="rId3">
            <a:alphaModFix/>
          </a:blip>
          <a:srcRect/>
          <a:stretch/>
        </p:blipFill>
        <p:spPr>
          <a:xfrm>
            <a:off x="7061982" y="2131674"/>
            <a:ext cx="3449414" cy="3569324"/>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10"/>
          <p:cNvSpPr txBox="1">
            <a:spLocks noGrp="1"/>
          </p:cNvSpPr>
          <p:nvPr>
            <p:ph type="title"/>
          </p:nvPr>
        </p:nvSpPr>
        <p:spPr>
          <a:xfrm>
            <a:off x="1920239" y="532435"/>
            <a:ext cx="9718653" cy="1184156"/>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2"/>
              </a:buClr>
              <a:buSzPts val="3600"/>
              <a:buFont typeface="Arial"/>
              <a:buNone/>
            </a:pPr>
            <a:r>
              <a:rPr lang="en-US" b="1">
                <a:solidFill>
                  <a:schemeClr val="accent2"/>
                </a:solidFill>
              </a:rPr>
              <a:t>Sequence Diagrams</a:t>
            </a:r>
            <a:endParaRPr/>
          </a:p>
        </p:txBody>
      </p:sp>
      <p:sp>
        <p:nvSpPr>
          <p:cNvPr id="245" name="Google Shape;245;p10"/>
          <p:cNvSpPr txBox="1"/>
          <p:nvPr/>
        </p:nvSpPr>
        <p:spPr>
          <a:xfrm>
            <a:off x="2130512" y="4924132"/>
            <a:ext cx="4643506" cy="369300"/>
          </a:xfrm>
          <a:prstGeom prst="rect">
            <a:avLst/>
          </a:prstGeom>
          <a:noFill/>
          <a:ln>
            <a:noFill/>
          </a:ln>
        </p:spPr>
        <p:txBody>
          <a:bodyPr spcFirstLastPara="1" wrap="square" lIns="91425" tIns="45700" rIns="91425" bIns="45700" anchor="t" anchorCtr="0">
            <a:spAutoFit/>
          </a:bodyPr>
          <a:lstStyle/>
          <a:p>
            <a:pPr algn="ctr">
              <a:buSzPts val="1100"/>
            </a:pPr>
            <a:r>
              <a:rPr lang="en-US" sz="1800" i="1">
                <a:solidFill>
                  <a:schemeClr val="lt1"/>
                </a:solidFill>
                <a:latin typeface="Times New Roman"/>
                <a:ea typeface="Times New Roman"/>
                <a:cs typeface="Times New Roman"/>
                <a:sym typeface="Times New Roman"/>
              </a:rPr>
              <a:t>Sequence diagram of submitting questionnaire</a:t>
            </a:r>
            <a:endParaRPr sz="1800" i="1">
              <a:solidFill>
                <a:schemeClr val="lt1"/>
              </a:solidFill>
              <a:latin typeface="Times New Roman"/>
              <a:ea typeface="Times New Roman"/>
              <a:cs typeface="Times New Roman"/>
              <a:sym typeface="Times New Roman"/>
            </a:endParaRPr>
          </a:p>
        </p:txBody>
      </p:sp>
      <p:pic>
        <p:nvPicPr>
          <p:cNvPr id="3" name="Picture 3" descr="Diagram&#10;&#10;Description automatically generated">
            <a:extLst>
              <a:ext uri="{FF2B5EF4-FFF2-40B4-BE49-F238E27FC236}">
                <a16:creationId xmlns:a16="http://schemas.microsoft.com/office/drawing/2014/main" id="{3D277994-915C-B014-6C10-6CF889271F03}"/>
              </a:ext>
            </a:extLst>
          </p:cNvPr>
          <p:cNvPicPr>
            <a:picLocks noChangeAspect="1"/>
          </p:cNvPicPr>
          <p:nvPr/>
        </p:nvPicPr>
        <p:blipFill>
          <a:blip r:embed="rId3"/>
          <a:stretch>
            <a:fillRect/>
          </a:stretch>
        </p:blipFill>
        <p:spPr>
          <a:xfrm>
            <a:off x="2057400" y="1761223"/>
            <a:ext cx="4569758" cy="3055406"/>
          </a:xfrm>
          <a:prstGeom prst="rect">
            <a:avLst/>
          </a:prstGeom>
        </p:spPr>
      </p:pic>
      <p:pic>
        <p:nvPicPr>
          <p:cNvPr id="5" name="Picture 5" descr="Graphical user interface, text, application&#10;&#10;Description automatically generated">
            <a:extLst>
              <a:ext uri="{FF2B5EF4-FFF2-40B4-BE49-F238E27FC236}">
                <a16:creationId xmlns:a16="http://schemas.microsoft.com/office/drawing/2014/main" id="{8F164321-86DB-DC98-C48B-FFF715049805}"/>
              </a:ext>
            </a:extLst>
          </p:cNvPr>
          <p:cNvPicPr>
            <a:picLocks noChangeAspect="1"/>
          </p:cNvPicPr>
          <p:nvPr/>
        </p:nvPicPr>
        <p:blipFill>
          <a:blip r:embed="rId4"/>
          <a:stretch>
            <a:fillRect/>
          </a:stretch>
        </p:blipFill>
        <p:spPr>
          <a:xfrm>
            <a:off x="7481046" y="1088312"/>
            <a:ext cx="4227980" cy="2238496"/>
          </a:xfrm>
          <a:prstGeom prst="rect">
            <a:avLst/>
          </a:prstGeom>
          <a:ln>
            <a:noFill/>
          </a:ln>
          <a:effectLst>
            <a:softEdge rad="112500"/>
          </a:effectLst>
        </p:spPr>
      </p:pic>
      <p:pic>
        <p:nvPicPr>
          <p:cNvPr id="6" name="Picture 6" descr="Graphical user interface, text, application&#10;&#10;Description automatically generated">
            <a:extLst>
              <a:ext uri="{FF2B5EF4-FFF2-40B4-BE49-F238E27FC236}">
                <a16:creationId xmlns:a16="http://schemas.microsoft.com/office/drawing/2014/main" id="{F3E6A043-1882-0B08-493E-A2A9CF13EB39}"/>
              </a:ext>
            </a:extLst>
          </p:cNvPr>
          <p:cNvPicPr>
            <a:picLocks noChangeAspect="1"/>
          </p:cNvPicPr>
          <p:nvPr/>
        </p:nvPicPr>
        <p:blipFill>
          <a:blip r:embed="rId5"/>
          <a:stretch>
            <a:fillRect/>
          </a:stretch>
        </p:blipFill>
        <p:spPr>
          <a:xfrm>
            <a:off x="7481047" y="3532948"/>
            <a:ext cx="4227979" cy="2240587"/>
          </a:xfrm>
          <a:prstGeom prst="rect">
            <a:avLst/>
          </a:prstGeom>
          <a:ln>
            <a:noFill/>
          </a:ln>
          <a:effectLst>
            <a:softEdge rad="112500"/>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10"/>
          <p:cNvSpPr txBox="1">
            <a:spLocks noGrp="1"/>
          </p:cNvSpPr>
          <p:nvPr>
            <p:ph type="title"/>
          </p:nvPr>
        </p:nvSpPr>
        <p:spPr>
          <a:xfrm>
            <a:off x="1920239" y="532435"/>
            <a:ext cx="9718653" cy="1184156"/>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2"/>
              </a:buClr>
              <a:buSzPts val="3600"/>
              <a:buFont typeface="Arial"/>
              <a:buNone/>
            </a:pPr>
            <a:r>
              <a:rPr lang="en-US" b="1">
                <a:solidFill>
                  <a:schemeClr val="accent2"/>
                </a:solidFill>
              </a:rPr>
              <a:t>Sequence Diagrams</a:t>
            </a:r>
            <a:endParaRPr/>
          </a:p>
        </p:txBody>
      </p:sp>
      <p:sp>
        <p:nvSpPr>
          <p:cNvPr id="245" name="Google Shape;245;p10"/>
          <p:cNvSpPr txBox="1"/>
          <p:nvPr/>
        </p:nvSpPr>
        <p:spPr>
          <a:xfrm>
            <a:off x="2130512" y="4924132"/>
            <a:ext cx="4643506" cy="646290"/>
          </a:xfrm>
          <a:prstGeom prst="rect">
            <a:avLst/>
          </a:prstGeom>
          <a:noFill/>
          <a:ln>
            <a:noFill/>
          </a:ln>
        </p:spPr>
        <p:txBody>
          <a:bodyPr spcFirstLastPara="1" wrap="square" lIns="91425" tIns="45700" rIns="91425" bIns="45700" anchor="t" anchorCtr="0">
            <a:spAutoFit/>
          </a:bodyPr>
          <a:lstStyle/>
          <a:p>
            <a:pPr algn="ctr">
              <a:buSzPts val="1100"/>
            </a:pPr>
            <a:r>
              <a:rPr lang="en-US" sz="1800" i="1">
                <a:solidFill>
                  <a:schemeClr val="lt1"/>
                </a:solidFill>
                <a:latin typeface="Times New Roman"/>
                <a:ea typeface="Times New Roman"/>
                <a:cs typeface="Times New Roman"/>
                <a:sym typeface="Times New Roman"/>
              </a:rPr>
              <a:t>Sequence diagram of validating data in Charts tab</a:t>
            </a:r>
            <a:endParaRPr lang="en-US" sz="1800" i="1">
              <a:solidFill>
                <a:schemeClr val="lt1"/>
              </a:solidFill>
              <a:latin typeface="Times New Roman"/>
              <a:ea typeface="Times New Roman"/>
              <a:cs typeface="Times New Roman"/>
            </a:endParaRPr>
          </a:p>
        </p:txBody>
      </p:sp>
      <p:pic>
        <p:nvPicPr>
          <p:cNvPr id="4" name="Picture 6" descr="Diagram&#10;&#10;Description automatically generated">
            <a:extLst>
              <a:ext uri="{FF2B5EF4-FFF2-40B4-BE49-F238E27FC236}">
                <a16:creationId xmlns:a16="http://schemas.microsoft.com/office/drawing/2014/main" id="{0EAF9A68-9150-EA4F-0386-5A4DE79D022C}"/>
              </a:ext>
            </a:extLst>
          </p:cNvPr>
          <p:cNvPicPr>
            <a:picLocks noChangeAspect="1"/>
          </p:cNvPicPr>
          <p:nvPr/>
        </p:nvPicPr>
        <p:blipFill>
          <a:blip r:embed="rId3"/>
          <a:stretch>
            <a:fillRect/>
          </a:stretch>
        </p:blipFill>
        <p:spPr>
          <a:xfrm>
            <a:off x="2550459" y="1562703"/>
            <a:ext cx="3281082" cy="3217122"/>
          </a:xfrm>
          <a:prstGeom prst="rect">
            <a:avLst/>
          </a:prstGeom>
        </p:spPr>
      </p:pic>
      <p:pic>
        <p:nvPicPr>
          <p:cNvPr id="9" name="Picture 9" descr="Graphical user interface, application&#10;&#10;Description automatically generated">
            <a:extLst>
              <a:ext uri="{FF2B5EF4-FFF2-40B4-BE49-F238E27FC236}">
                <a16:creationId xmlns:a16="http://schemas.microsoft.com/office/drawing/2014/main" id="{C7184949-7C9C-B454-B6E8-61E8B481A912}"/>
              </a:ext>
            </a:extLst>
          </p:cNvPr>
          <p:cNvPicPr>
            <a:picLocks noChangeAspect="1"/>
          </p:cNvPicPr>
          <p:nvPr/>
        </p:nvPicPr>
        <p:blipFill>
          <a:blip r:embed="rId4"/>
          <a:stretch>
            <a:fillRect/>
          </a:stretch>
        </p:blipFill>
        <p:spPr>
          <a:xfrm>
            <a:off x="7300685" y="1171938"/>
            <a:ext cx="3801532" cy="4000077"/>
          </a:xfrm>
          <a:prstGeom prst="rect">
            <a:avLst/>
          </a:prstGeom>
          <a:ln>
            <a:noFill/>
          </a:ln>
          <a:effectLst>
            <a:softEdge rad="112500"/>
          </a:effectLst>
        </p:spPr>
      </p:pic>
    </p:spTree>
    <p:extLst>
      <p:ext uri="{BB962C8B-B14F-4D97-AF65-F5344CB8AC3E}">
        <p14:creationId xmlns:p14="http://schemas.microsoft.com/office/powerpoint/2010/main" val="5109414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11"/>
          <p:cNvSpPr txBox="1">
            <a:spLocks noGrp="1"/>
          </p:cNvSpPr>
          <p:nvPr>
            <p:ph type="title"/>
          </p:nvPr>
        </p:nvSpPr>
        <p:spPr>
          <a:xfrm>
            <a:off x="1920239" y="532435"/>
            <a:ext cx="9718653" cy="1184156"/>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2"/>
              </a:buClr>
              <a:buSzPts val="3600"/>
              <a:buFont typeface="Arial"/>
              <a:buNone/>
            </a:pPr>
            <a:r>
              <a:rPr lang="en-US" b="1">
                <a:solidFill>
                  <a:schemeClr val="accent2"/>
                </a:solidFill>
              </a:rPr>
              <a:t>Class Diagram</a:t>
            </a:r>
            <a:endParaRPr/>
          </a:p>
        </p:txBody>
      </p:sp>
      <p:sp>
        <p:nvSpPr>
          <p:cNvPr id="252" name="Google Shape;252;p11"/>
          <p:cNvSpPr txBox="1"/>
          <p:nvPr/>
        </p:nvSpPr>
        <p:spPr>
          <a:xfrm>
            <a:off x="3637800" y="5971975"/>
            <a:ext cx="6283500" cy="369291"/>
          </a:xfrm>
          <a:prstGeom prst="rect">
            <a:avLst/>
          </a:prstGeom>
          <a:noFill/>
          <a:ln>
            <a:noFill/>
          </a:ln>
        </p:spPr>
        <p:txBody>
          <a:bodyPr spcFirstLastPara="1" wrap="square" lIns="91425" tIns="45700" rIns="91425" bIns="45700" anchor="t" anchorCtr="0">
            <a:spAutoFit/>
          </a:bodyPr>
          <a:lstStyle/>
          <a:p>
            <a:pPr algn="ctr"/>
            <a:r>
              <a:rPr lang="en-US" sz="1800" i="1">
                <a:solidFill>
                  <a:schemeClr val="lt1"/>
                </a:solidFill>
                <a:latin typeface="Times New Roman"/>
                <a:ea typeface="Times New Roman"/>
                <a:cs typeface="Times New Roman"/>
                <a:sym typeface="Times New Roman"/>
              </a:rPr>
              <a:t>Class diagram of connection between Charts tab and Database</a:t>
            </a:r>
            <a:endParaRPr lang="en-US" sz="1800">
              <a:solidFill>
                <a:schemeClr val="lt1"/>
              </a:solidFill>
              <a:latin typeface="Arial"/>
              <a:ea typeface="Arial"/>
              <a:cs typeface="Arial"/>
            </a:endParaRPr>
          </a:p>
        </p:txBody>
      </p:sp>
      <p:pic>
        <p:nvPicPr>
          <p:cNvPr id="2" name="Picture 2" descr="Diagram&#10;&#10;Description automatically generated">
            <a:extLst>
              <a:ext uri="{FF2B5EF4-FFF2-40B4-BE49-F238E27FC236}">
                <a16:creationId xmlns:a16="http://schemas.microsoft.com/office/drawing/2014/main" id="{AE9439ED-CDD7-DDD8-C365-8AFFE03FD051}"/>
              </a:ext>
            </a:extLst>
          </p:cNvPr>
          <p:cNvPicPr>
            <a:picLocks noChangeAspect="1"/>
          </p:cNvPicPr>
          <p:nvPr/>
        </p:nvPicPr>
        <p:blipFill>
          <a:blip r:embed="rId3"/>
          <a:stretch>
            <a:fillRect/>
          </a:stretch>
        </p:blipFill>
        <p:spPr>
          <a:xfrm>
            <a:off x="3103639" y="2279323"/>
            <a:ext cx="7436151" cy="2819448"/>
          </a:xfrm>
          <a:prstGeom prst="rect">
            <a:avLst/>
          </a:prstGeom>
          <a:ln>
            <a:noFill/>
          </a:ln>
          <a:effectLst>
            <a:softEdge rad="112500"/>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12"/>
          <p:cNvSpPr txBox="1">
            <a:spLocks noGrp="1"/>
          </p:cNvSpPr>
          <p:nvPr>
            <p:ph type="title"/>
          </p:nvPr>
        </p:nvSpPr>
        <p:spPr>
          <a:xfrm>
            <a:off x="1920239" y="532435"/>
            <a:ext cx="9718653" cy="1184156"/>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2"/>
              </a:buClr>
              <a:buSzPts val="3600"/>
              <a:buFont typeface="Arial"/>
              <a:buNone/>
            </a:pPr>
            <a:r>
              <a:rPr lang="en-US" b="1">
                <a:solidFill>
                  <a:schemeClr val="accent2"/>
                </a:solidFill>
              </a:rPr>
              <a:t>System Design Development</a:t>
            </a:r>
            <a:endParaRPr/>
          </a:p>
        </p:txBody>
      </p:sp>
      <p:pic>
        <p:nvPicPr>
          <p:cNvPr id="2" name="Picture 2" descr="Diagram&#10;&#10;Description automatically generated">
            <a:extLst>
              <a:ext uri="{FF2B5EF4-FFF2-40B4-BE49-F238E27FC236}">
                <a16:creationId xmlns:a16="http://schemas.microsoft.com/office/drawing/2014/main" id="{2A7AE7E5-8ACE-6C9F-6654-8B68CBE0751B}"/>
              </a:ext>
            </a:extLst>
          </p:cNvPr>
          <p:cNvPicPr>
            <a:picLocks noChangeAspect="1"/>
          </p:cNvPicPr>
          <p:nvPr/>
        </p:nvPicPr>
        <p:blipFill>
          <a:blip r:embed="rId3"/>
          <a:stretch>
            <a:fillRect/>
          </a:stretch>
        </p:blipFill>
        <p:spPr>
          <a:xfrm>
            <a:off x="2925989" y="2043305"/>
            <a:ext cx="7918450" cy="3704614"/>
          </a:xfrm>
          <a:prstGeom prst="rect">
            <a:avLst/>
          </a:prstGeom>
          <a:ln>
            <a:noFill/>
          </a:ln>
          <a:effectLst>
            <a:softEdge rad="112500"/>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13"/>
          <p:cNvSpPr txBox="1">
            <a:spLocks noGrp="1"/>
          </p:cNvSpPr>
          <p:nvPr>
            <p:ph type="title"/>
          </p:nvPr>
        </p:nvSpPr>
        <p:spPr>
          <a:xfrm>
            <a:off x="1920239" y="532435"/>
            <a:ext cx="9718653" cy="1184156"/>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2"/>
              </a:buClr>
              <a:buSzPts val="3600"/>
              <a:buFont typeface="Arial"/>
              <a:buNone/>
            </a:pPr>
            <a:r>
              <a:rPr lang="en-US" b="1">
                <a:solidFill>
                  <a:schemeClr val="accent2"/>
                </a:solidFill>
              </a:rPr>
              <a:t>Summary</a:t>
            </a:r>
            <a:endParaRPr/>
          </a:p>
        </p:txBody>
      </p:sp>
      <p:sp>
        <p:nvSpPr>
          <p:cNvPr id="265" name="Google Shape;265;p13"/>
          <p:cNvSpPr txBox="1">
            <a:spLocks noGrp="1"/>
          </p:cNvSpPr>
          <p:nvPr>
            <p:ph type="body" idx="1"/>
          </p:nvPr>
        </p:nvSpPr>
        <p:spPr>
          <a:xfrm>
            <a:off x="1920240" y="1825625"/>
            <a:ext cx="9718652" cy="3955415"/>
          </a:xfrm>
          <a:prstGeom prst="rect">
            <a:avLst/>
          </a:prstGeom>
          <a:noFill/>
          <a:ln>
            <a:noFill/>
          </a:ln>
        </p:spPr>
        <p:txBody>
          <a:bodyPr spcFirstLastPara="1" wrap="square" lIns="91425" tIns="45700" rIns="91425" bIns="45700" anchor="t" anchorCtr="0">
            <a:normAutofit fontScale="92500" lnSpcReduction="10000"/>
          </a:bodyPr>
          <a:lstStyle/>
          <a:p>
            <a:pPr marL="228600" indent="-228600">
              <a:lnSpc>
                <a:spcPct val="80000"/>
              </a:lnSpc>
            </a:pPr>
            <a:r>
              <a:rPr lang="en-US"/>
              <a:t>The primary objective of this development cycle was to add new features and improve on the already implemented Baby Feed website by doing research and asking the Product Owner which new changes should be implemented to the website. </a:t>
            </a:r>
          </a:p>
          <a:p>
            <a:pPr marL="0" indent="0">
              <a:lnSpc>
                <a:spcPct val="80000"/>
              </a:lnSpc>
              <a:buNone/>
            </a:pPr>
            <a:endParaRPr lang="en-US"/>
          </a:p>
          <a:p>
            <a:pPr marL="228600" indent="-228600">
              <a:spcBef>
                <a:spcPts val="0"/>
              </a:spcBef>
            </a:pPr>
            <a:r>
              <a:rPr lang="en-US"/>
              <a:t>In the future, we can improve Baby Feed by adding new designs to the website so is more user-friendly and being able to complete the parent portal so it can be deployed to the users.</a:t>
            </a:r>
            <a:endParaRPr/>
          </a:p>
          <a:p>
            <a:pPr marL="228600" lvl="0" indent="-101600" algn="l" rtl="0">
              <a:lnSpc>
                <a:spcPct val="90000"/>
              </a:lnSpc>
              <a:spcBef>
                <a:spcPts val="1000"/>
              </a:spcBef>
              <a:spcAft>
                <a:spcPts val="0"/>
              </a:spcAft>
              <a:buClr>
                <a:schemeClr val="lt1"/>
              </a:buClr>
              <a:buSzPts val="2000"/>
              <a:buNone/>
            </a:pPr>
            <a:endParaRPr/>
          </a:p>
          <a:p>
            <a:pPr marL="228600" lvl="0" indent="-228600" algn="l" rtl="0">
              <a:lnSpc>
                <a:spcPct val="90000"/>
              </a:lnSpc>
              <a:spcBef>
                <a:spcPts val="1000"/>
              </a:spcBef>
              <a:spcAft>
                <a:spcPts val="0"/>
              </a:spcAft>
              <a:buClr>
                <a:schemeClr val="lt1"/>
              </a:buClr>
              <a:buSzPts val="2000"/>
              <a:buChar char="•"/>
            </a:pPr>
            <a:r>
              <a:rPr lang="en-US"/>
              <a:t>Product Owner: Dr. Cristina Palacios</a:t>
            </a:r>
            <a:endParaRPr/>
          </a:p>
          <a:p>
            <a:pPr marL="685800" lvl="1" indent="-228600" algn="l" rtl="0">
              <a:lnSpc>
                <a:spcPct val="90000"/>
              </a:lnSpc>
              <a:spcBef>
                <a:spcPts val="500"/>
              </a:spcBef>
              <a:spcAft>
                <a:spcPts val="0"/>
              </a:spcAft>
              <a:buClr>
                <a:schemeClr val="lt1"/>
              </a:buClr>
              <a:buSzPts val="1800"/>
              <a:buChar char="•"/>
            </a:pPr>
            <a:r>
              <a:rPr lang="en-US"/>
              <a:t>Email: </a:t>
            </a:r>
            <a:r>
              <a:rPr lang="en-US" u="sng">
                <a:solidFill>
                  <a:schemeClr val="hlink"/>
                </a:solidFill>
                <a:hlinkClick r:id="rId3">
                  <a:extLst>
                    <a:ext uri="{A12FA001-AC4F-418D-AE19-62706E023703}">
                      <ahyp:hlinkClr xmlns:ahyp="http://schemas.microsoft.com/office/drawing/2018/hyperlinkcolor" val="tx"/>
                    </a:ext>
                  </a:extLst>
                </a:hlinkClick>
              </a:rPr>
              <a:t>crpalaci@fiu.edu</a:t>
            </a:r>
            <a:endParaRPr>
              <a:solidFill>
                <a:schemeClr val="hlink"/>
              </a:solidFill>
            </a:endParaRPr>
          </a:p>
          <a:p>
            <a:pPr marL="457200" lvl="1" indent="0" algn="l" rtl="0">
              <a:lnSpc>
                <a:spcPct val="90000"/>
              </a:lnSpc>
              <a:spcBef>
                <a:spcPts val="500"/>
              </a:spcBef>
              <a:spcAft>
                <a:spcPts val="0"/>
              </a:spcAft>
              <a:buClr>
                <a:schemeClr val="lt1"/>
              </a:buClr>
              <a:buSzPts val="1800"/>
              <a:buNone/>
            </a:pPr>
            <a:endParaRPr/>
          </a:p>
          <a:p>
            <a:pPr marL="228600" lvl="0" indent="-228600" algn="l" rtl="0">
              <a:lnSpc>
                <a:spcPct val="90000"/>
              </a:lnSpc>
              <a:spcBef>
                <a:spcPts val="1000"/>
              </a:spcBef>
              <a:spcAft>
                <a:spcPts val="0"/>
              </a:spcAft>
              <a:buClr>
                <a:schemeClr val="lt1"/>
              </a:buClr>
              <a:buSzPts val="2000"/>
              <a:buChar char="•"/>
            </a:pPr>
            <a:r>
              <a:rPr lang="en-US"/>
              <a:t>Professor: Masoud Sadjadi</a:t>
            </a:r>
            <a:endParaRPr/>
          </a:p>
          <a:p>
            <a:pPr marL="685800" lvl="1" indent="-228600" algn="l" rtl="0">
              <a:lnSpc>
                <a:spcPct val="90000"/>
              </a:lnSpc>
              <a:spcBef>
                <a:spcPts val="500"/>
              </a:spcBef>
              <a:spcAft>
                <a:spcPts val="0"/>
              </a:spcAft>
              <a:buClr>
                <a:schemeClr val="lt1"/>
              </a:buClr>
              <a:buSzPts val="1800"/>
              <a:buChar char="•"/>
            </a:pPr>
            <a:r>
              <a:rPr lang="en-US"/>
              <a:t>Email: </a:t>
            </a:r>
            <a:r>
              <a:rPr lang="en-US" u="sng">
                <a:solidFill>
                  <a:schemeClr val="hlink"/>
                </a:solidFill>
                <a:hlinkClick r:id="rId4">
                  <a:extLst>
                    <a:ext uri="{A12FA001-AC4F-418D-AE19-62706E023703}">
                      <ahyp:hlinkClr xmlns:ahyp="http://schemas.microsoft.com/office/drawing/2018/hyperlinkcolor" val="tx"/>
                    </a:ext>
                  </a:extLst>
                </a:hlinkClick>
              </a:rPr>
              <a:t>sadjadi@cs.fiu.edu</a:t>
            </a:r>
            <a:r>
              <a:rPr lang="en-US"/>
              <a:t> </a:t>
            </a:r>
            <a:endParaRPr/>
          </a:p>
          <a:p>
            <a:pPr marL="228600" lvl="0" indent="-101600" algn="l" rtl="0">
              <a:lnSpc>
                <a:spcPct val="90000"/>
              </a:lnSpc>
              <a:spcBef>
                <a:spcPts val="1000"/>
              </a:spcBef>
              <a:spcAft>
                <a:spcPts val="0"/>
              </a:spcAft>
              <a:buClr>
                <a:schemeClr val="lt1"/>
              </a:buClr>
              <a:buSzPts val="2000"/>
              <a:buNone/>
            </a:pPr>
            <a:endParaRPr/>
          </a:p>
          <a:p>
            <a:pPr marL="228600" lvl="0" indent="-101600" algn="l" rtl="0">
              <a:lnSpc>
                <a:spcPct val="90000"/>
              </a:lnSpc>
              <a:spcBef>
                <a:spcPts val="1000"/>
              </a:spcBef>
              <a:spcAft>
                <a:spcPts val="0"/>
              </a:spcAft>
              <a:buClr>
                <a:schemeClr val="lt1"/>
              </a:buClr>
              <a:buSzPts val="2000"/>
              <a:buNone/>
            </a:pPr>
            <a:endParaRPr/>
          </a:p>
          <a:p>
            <a:pPr marL="0" lvl="0" indent="0" algn="l" rtl="0">
              <a:lnSpc>
                <a:spcPct val="90000"/>
              </a:lnSpc>
              <a:spcBef>
                <a:spcPts val="1000"/>
              </a:spcBef>
              <a:spcAft>
                <a:spcPts val="0"/>
              </a:spcAft>
              <a:buClr>
                <a:schemeClr val="lt1"/>
              </a:buClr>
              <a:buSzPts val="2000"/>
              <a:buNone/>
            </a:pP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2"/>
          <p:cNvSpPr txBox="1">
            <a:spLocks noGrp="1"/>
          </p:cNvSpPr>
          <p:nvPr>
            <p:ph type="title"/>
          </p:nvPr>
        </p:nvSpPr>
        <p:spPr>
          <a:xfrm>
            <a:off x="1920239" y="532435"/>
            <a:ext cx="9718653" cy="1184156"/>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2"/>
              </a:buClr>
              <a:buSzPts val="3600"/>
              <a:buFont typeface="Arial"/>
              <a:buNone/>
            </a:pPr>
            <a:r>
              <a:rPr lang="en-US" b="1">
                <a:solidFill>
                  <a:schemeClr val="accent2"/>
                </a:solidFill>
              </a:rPr>
              <a:t>Problem Description</a:t>
            </a:r>
            <a:endParaRPr/>
          </a:p>
        </p:txBody>
      </p:sp>
      <p:sp>
        <p:nvSpPr>
          <p:cNvPr id="194" name="Google Shape;194;p2"/>
          <p:cNvSpPr txBox="1">
            <a:spLocks noGrp="1"/>
          </p:cNvSpPr>
          <p:nvPr>
            <p:ph type="body" idx="1"/>
          </p:nvPr>
        </p:nvSpPr>
        <p:spPr>
          <a:xfrm>
            <a:off x="1920240" y="1881896"/>
            <a:ext cx="9068711" cy="3955415"/>
          </a:xfrm>
          <a:prstGeom prst="rect">
            <a:avLst/>
          </a:prstGeom>
          <a:noFill/>
          <a:ln>
            <a:noFill/>
          </a:ln>
        </p:spPr>
        <p:txBody>
          <a:bodyPr spcFirstLastPara="1" wrap="square" lIns="91425" tIns="45700" rIns="91425" bIns="45700" anchor="t" anchorCtr="0">
            <a:normAutofit/>
          </a:bodyPr>
          <a:lstStyle/>
          <a:p>
            <a:pPr marL="0" indent="0">
              <a:spcBef>
                <a:spcPts val="0"/>
              </a:spcBef>
              <a:buNone/>
            </a:pPr>
            <a:r>
              <a:rPr lang="en-US"/>
              <a:t>Baby Feed is a website application that clinicians and parents can use to monitor a newborn's food using surveys and questionnaires to make sure the infant is eating and drinking within healthy range. This is accomplished by computing the infant's intake of calories, nutrients, vitamins, etc., from the foods entered by the parent and providing visual feedback. In Baby Feed v9, we created a new tab called Charts in Parent Portal as well as other new features on the Questionnaire tab. We also made both tabs user and mobile friendly.</a:t>
            </a:r>
          </a:p>
          <a:p>
            <a:pPr marL="0" indent="0">
              <a:spcBef>
                <a:spcPts val="0"/>
              </a:spcBef>
              <a:buNone/>
            </a:pPr>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3"/>
          <p:cNvSpPr txBox="1">
            <a:spLocks noGrp="1"/>
          </p:cNvSpPr>
          <p:nvPr>
            <p:ph type="title"/>
          </p:nvPr>
        </p:nvSpPr>
        <p:spPr>
          <a:xfrm>
            <a:off x="1920239" y="532435"/>
            <a:ext cx="9718653" cy="1184156"/>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2"/>
              </a:buClr>
              <a:buSzPts val="3600"/>
              <a:buFont typeface="Arial"/>
              <a:buNone/>
            </a:pPr>
            <a:r>
              <a:rPr lang="en-US" b="1">
                <a:solidFill>
                  <a:schemeClr val="accent2"/>
                </a:solidFill>
              </a:rPr>
              <a:t>Problem Management</a:t>
            </a:r>
            <a:endParaRPr/>
          </a:p>
        </p:txBody>
      </p:sp>
      <p:sp>
        <p:nvSpPr>
          <p:cNvPr id="201" name="Google Shape;201;p3"/>
          <p:cNvSpPr txBox="1">
            <a:spLocks noGrp="1"/>
          </p:cNvSpPr>
          <p:nvPr>
            <p:ph type="body" idx="1"/>
          </p:nvPr>
        </p:nvSpPr>
        <p:spPr>
          <a:xfrm>
            <a:off x="1920238" y="1331240"/>
            <a:ext cx="9718653" cy="5095440"/>
          </a:xfrm>
          <a:prstGeom prst="rect">
            <a:avLst/>
          </a:prstGeom>
          <a:noFill/>
          <a:ln>
            <a:noFill/>
          </a:ln>
        </p:spPr>
        <p:txBody>
          <a:bodyPr spcFirstLastPara="1" wrap="square" lIns="91425" tIns="45700" rIns="91425" bIns="45700" anchor="t" anchorCtr="0">
            <a:normAutofit fontScale="47500" lnSpcReduction="20000"/>
          </a:bodyPr>
          <a:lstStyle/>
          <a:p>
            <a:pPr marL="0" lvl="0" indent="0" algn="l" rtl="0">
              <a:lnSpc>
                <a:spcPct val="90000"/>
              </a:lnSpc>
              <a:spcBef>
                <a:spcPts val="0"/>
              </a:spcBef>
              <a:spcAft>
                <a:spcPts val="0"/>
              </a:spcAft>
              <a:buClr>
                <a:schemeClr val="lt1"/>
              </a:buClr>
              <a:buSzPct val="100000"/>
              <a:buNone/>
            </a:pPr>
            <a:r>
              <a:rPr lang="en-US"/>
              <a:t>This project was developed in a semester with the following timeline:</a:t>
            </a:r>
            <a:endParaRPr/>
          </a:p>
          <a:p>
            <a:pPr marL="0" lvl="0" indent="0" algn="l" rtl="0">
              <a:lnSpc>
                <a:spcPct val="90000"/>
              </a:lnSpc>
              <a:spcBef>
                <a:spcPts val="1000"/>
              </a:spcBef>
              <a:spcAft>
                <a:spcPts val="0"/>
              </a:spcAft>
              <a:buClr>
                <a:schemeClr val="lt1"/>
              </a:buClr>
              <a:buSzPct val="100000"/>
              <a:buNone/>
            </a:pPr>
            <a:r>
              <a:rPr lang="en-US" b="1" u="sng"/>
              <a:t>5 Sprints</a:t>
            </a:r>
            <a:endParaRPr/>
          </a:p>
          <a:p>
            <a:pPr marL="0" indent="0">
              <a:buSzPct val="100000"/>
              <a:buNone/>
            </a:pPr>
            <a:r>
              <a:rPr lang="en-US"/>
              <a:t>1</a:t>
            </a:r>
            <a:r>
              <a:rPr lang="en-US" baseline="30000"/>
              <a:t>st</a:t>
            </a:r>
            <a:r>
              <a:rPr lang="en-US"/>
              <a:t> Sprint: </a:t>
            </a:r>
          </a:p>
          <a:p>
            <a:pPr marL="685800" lvl="1" indent="-228600">
              <a:buSzPct val="100000"/>
              <a:buFont typeface="Noto Sans Symbols"/>
              <a:buChar char="❑"/>
            </a:pPr>
            <a:r>
              <a:rPr lang="en-US"/>
              <a:t> Meeting and coordinating with project owner.</a:t>
            </a:r>
            <a:endParaRPr/>
          </a:p>
          <a:p>
            <a:pPr marL="685800" lvl="1" indent="-228600">
              <a:buSzPct val="100000"/>
              <a:buFont typeface="Noto Sans Symbols"/>
              <a:buChar char="❑"/>
            </a:pPr>
            <a:r>
              <a:rPr lang="en-US"/>
              <a:t> Understanding the version of the program we were given and environment setup</a:t>
            </a:r>
            <a:endParaRPr/>
          </a:p>
          <a:p>
            <a:pPr marL="685800" lvl="1" indent="-228600">
              <a:buSzPct val="100000"/>
              <a:buFont typeface="Noto Sans Symbols"/>
              <a:buChar char="❑"/>
            </a:pPr>
            <a:r>
              <a:rPr lang="en-US"/>
              <a:t> Becoming familiar with code and documentation.</a:t>
            </a:r>
            <a:endParaRPr/>
          </a:p>
          <a:p>
            <a:pPr marL="685800" lvl="1" indent="-228600">
              <a:buSzPct val="100000"/>
              <a:buFont typeface="Noto Sans Symbols"/>
              <a:buChar char="❑"/>
            </a:pPr>
            <a:r>
              <a:rPr lang="en-US"/>
              <a:t> Start work on making the new tab Charts </a:t>
            </a:r>
          </a:p>
          <a:p>
            <a:pPr marL="0" lvl="0" indent="0" algn="l" rtl="0">
              <a:lnSpc>
                <a:spcPct val="90000"/>
              </a:lnSpc>
              <a:spcBef>
                <a:spcPts val="1000"/>
              </a:spcBef>
              <a:spcAft>
                <a:spcPts val="0"/>
              </a:spcAft>
              <a:buClr>
                <a:schemeClr val="lt1"/>
              </a:buClr>
              <a:buSzPct val="100000"/>
              <a:buNone/>
            </a:pPr>
            <a:r>
              <a:rPr lang="en-US"/>
              <a:t>2</a:t>
            </a:r>
            <a:r>
              <a:rPr lang="en-US" sz="1900" baseline="30000"/>
              <a:t>nd</a:t>
            </a:r>
            <a:r>
              <a:rPr lang="en-US"/>
              <a:t> Sprint:</a:t>
            </a:r>
            <a:endParaRPr/>
          </a:p>
          <a:p>
            <a:pPr marL="685800" lvl="1" indent="-228600">
              <a:buSzPct val="100000"/>
              <a:buFont typeface="Noto Sans Symbols"/>
              <a:buChar char="❑"/>
            </a:pPr>
            <a:r>
              <a:rPr lang="en-US"/>
              <a:t>Continue working on Charts tab</a:t>
            </a:r>
            <a:endParaRPr/>
          </a:p>
          <a:p>
            <a:pPr marL="685800" lvl="1" indent="-228600">
              <a:buSzPct val="100000"/>
              <a:buFont typeface="Noto Sans Symbols"/>
              <a:buChar char="❑"/>
            </a:pPr>
            <a:r>
              <a:rPr lang="en-US"/>
              <a:t>Working on the new changes on Questionnaire tab</a:t>
            </a:r>
          </a:p>
          <a:p>
            <a:pPr marL="685800" lvl="1" indent="-228600">
              <a:buSzPct val="100000"/>
              <a:buFont typeface="Noto Sans Symbols"/>
              <a:buChar char="❑"/>
            </a:pPr>
            <a:endParaRPr lang="en-US"/>
          </a:p>
          <a:p>
            <a:pPr marL="0" lvl="0" indent="0" algn="l" rtl="0">
              <a:lnSpc>
                <a:spcPct val="90000"/>
              </a:lnSpc>
              <a:spcBef>
                <a:spcPts val="1000"/>
              </a:spcBef>
              <a:spcAft>
                <a:spcPts val="0"/>
              </a:spcAft>
              <a:buClr>
                <a:schemeClr val="lt1"/>
              </a:buClr>
              <a:buSzPct val="100000"/>
              <a:buNone/>
            </a:pPr>
            <a:r>
              <a:rPr lang="en-US"/>
              <a:t>3</a:t>
            </a:r>
            <a:r>
              <a:rPr lang="en-US" baseline="30000"/>
              <a:t>rd</a:t>
            </a:r>
            <a:r>
              <a:rPr lang="en-US"/>
              <a:t> Sprint:</a:t>
            </a:r>
            <a:endParaRPr/>
          </a:p>
          <a:p>
            <a:pPr marL="685800" lvl="1" indent="-228600">
              <a:buSzPct val="100000"/>
              <a:buFont typeface="Wingdings"/>
              <a:buChar char="q"/>
            </a:pPr>
            <a:r>
              <a:rPr lang="en-US"/>
              <a:t>New Feeding Frequency Table added on Questionnaire tab</a:t>
            </a:r>
          </a:p>
          <a:p>
            <a:pPr marL="685800" lvl="1" indent="-228600">
              <a:buSzPct val="100000"/>
              <a:buFont typeface="Wingdings"/>
              <a:buChar char="q"/>
            </a:pPr>
            <a:r>
              <a:rPr lang="en-US"/>
              <a:t>Updated the not applicable option on Questionnaire tab</a:t>
            </a:r>
          </a:p>
          <a:p>
            <a:pPr marL="685800" lvl="1" indent="-228600">
              <a:buSzPct val="100000"/>
              <a:buFont typeface="Noto Sans Symbols"/>
              <a:buChar char="❑"/>
            </a:pPr>
            <a:endParaRPr lang="en-US"/>
          </a:p>
          <a:p>
            <a:pPr marL="0" lvl="0" indent="0" algn="l" rtl="0">
              <a:lnSpc>
                <a:spcPct val="90000"/>
              </a:lnSpc>
              <a:spcBef>
                <a:spcPts val="1000"/>
              </a:spcBef>
              <a:spcAft>
                <a:spcPts val="0"/>
              </a:spcAft>
              <a:buClr>
                <a:schemeClr val="lt1"/>
              </a:buClr>
              <a:buSzPct val="100000"/>
              <a:buNone/>
            </a:pPr>
            <a:r>
              <a:rPr lang="en-US"/>
              <a:t>4</a:t>
            </a:r>
            <a:r>
              <a:rPr lang="en-US" baseline="30000"/>
              <a:t>th</a:t>
            </a:r>
            <a:r>
              <a:rPr lang="en-US"/>
              <a:t> Sprint:</a:t>
            </a:r>
            <a:endParaRPr/>
          </a:p>
          <a:p>
            <a:pPr marL="685800" lvl="1" indent="-228600">
              <a:buSzPct val="100000"/>
              <a:buFont typeface="Noto Sans Symbols"/>
              <a:buChar char="❑"/>
            </a:pPr>
            <a:r>
              <a:rPr lang="en-US"/>
              <a:t>Menus to input data were implemented on Charts tab</a:t>
            </a:r>
            <a:endParaRPr/>
          </a:p>
          <a:p>
            <a:pPr marL="685800" lvl="1" indent="-228600">
              <a:buSzPct val="100000"/>
              <a:buFont typeface="Noto Sans Symbols"/>
              <a:buChar char="❑"/>
            </a:pPr>
            <a:r>
              <a:rPr lang="en-US"/>
              <a:t>BMI, Height-Age, Weight-Age, and Weight option to plot the different type of charts</a:t>
            </a:r>
            <a:endParaRPr/>
          </a:p>
          <a:p>
            <a:pPr marL="685800" lvl="1" indent="-228600">
              <a:buSzPct val="100000"/>
              <a:buFont typeface="Noto Sans Symbols"/>
              <a:buChar char="❑"/>
            </a:pPr>
            <a:r>
              <a:rPr lang="en-US"/>
              <a:t>Added the correct size of each serving on Questionnaire tab</a:t>
            </a:r>
          </a:p>
          <a:p>
            <a:pPr marL="685800" lvl="1" indent="-228600">
              <a:buSzPct val="100000"/>
              <a:buFont typeface="Noto Sans Symbols"/>
              <a:buChar char="❑"/>
            </a:pPr>
            <a:r>
              <a:rPr lang="en-US"/>
              <a:t>New design features to front-end so is user-friendly</a:t>
            </a:r>
          </a:p>
          <a:p>
            <a:pPr marL="0" lvl="0" indent="0" algn="l" rtl="0">
              <a:lnSpc>
                <a:spcPct val="90000"/>
              </a:lnSpc>
              <a:spcBef>
                <a:spcPts val="1000"/>
              </a:spcBef>
              <a:spcAft>
                <a:spcPts val="0"/>
              </a:spcAft>
              <a:buClr>
                <a:schemeClr val="lt1"/>
              </a:buClr>
              <a:buSzPct val="100000"/>
              <a:buNone/>
            </a:pPr>
            <a:r>
              <a:rPr lang="en-US"/>
              <a:t>5</a:t>
            </a:r>
            <a:r>
              <a:rPr lang="en-US" baseline="30000"/>
              <a:t>th</a:t>
            </a:r>
            <a:r>
              <a:rPr lang="en-US"/>
              <a:t> Sprint:</a:t>
            </a:r>
            <a:endParaRPr/>
          </a:p>
          <a:p>
            <a:pPr marL="685800" lvl="1" indent="-228600">
              <a:buSzPct val="100000"/>
              <a:buFont typeface="Noto Sans Symbols"/>
              <a:buChar char="❑"/>
            </a:pPr>
            <a:r>
              <a:rPr lang="en-US"/>
              <a:t>Serving Size Images were implemented</a:t>
            </a:r>
            <a:endParaRPr/>
          </a:p>
          <a:p>
            <a:pPr marL="685800" lvl="1" indent="-228600">
              <a:buSzPct val="100000"/>
              <a:buFont typeface="Noto Sans Symbols"/>
              <a:buChar char="❑"/>
            </a:pPr>
            <a:r>
              <a:rPr lang="en-US"/>
              <a:t>Improved the translations</a:t>
            </a:r>
          </a:p>
          <a:p>
            <a:pPr marL="685800" lvl="1" indent="-228600">
              <a:buSzPct val="100000"/>
              <a:buFont typeface="Noto Sans Symbols"/>
              <a:buChar char="❑"/>
            </a:pPr>
            <a:r>
              <a:rPr lang="en-US"/>
              <a:t>Hover design animations to the buttons</a:t>
            </a:r>
          </a:p>
          <a:p>
            <a:pPr marL="685800" lvl="1" indent="-228600">
              <a:buSzPct val="100000"/>
              <a:buFont typeface="Noto Sans Symbols"/>
              <a:buChar char="❑"/>
            </a:pPr>
            <a:r>
              <a:rPr lang="en-US"/>
              <a:t>Added maximum possible amount in some foods</a:t>
            </a:r>
          </a:p>
          <a:p>
            <a:pPr marL="685800" lvl="1" indent="-228600">
              <a:buSzPct val="100000"/>
              <a:buFont typeface="Noto Sans Symbols"/>
              <a:buChar char="❑"/>
            </a:pPr>
            <a:r>
              <a:rPr lang="en-US"/>
              <a:t>Options to use different measurement systems</a:t>
            </a:r>
          </a:p>
          <a:p>
            <a:pPr marL="685800" lvl="1" indent="-228600">
              <a:buSzPct val="100000"/>
              <a:buFont typeface="Noto Sans Symbols"/>
              <a:buChar char="❑"/>
            </a:pPr>
            <a:r>
              <a:rPr lang="en-US"/>
              <a:t>Adding Spanish language on the new tab Charts</a:t>
            </a:r>
          </a:p>
          <a:p>
            <a:pPr marL="685800" lvl="1" indent="-228600">
              <a:buSzPct val="100000"/>
              <a:buFont typeface="Noto Sans Symbols"/>
              <a:buChar char="❑"/>
            </a:pPr>
            <a:r>
              <a:rPr lang="en-US"/>
              <a:t>Create Charts connected with the database with the saving option and download.</a:t>
            </a:r>
          </a:p>
          <a:p>
            <a:pPr marL="0" indent="0">
              <a:buSzPct val="100000"/>
              <a:buNone/>
            </a:pPr>
            <a:endParaRPr lang="en-US"/>
          </a:p>
          <a:p>
            <a:pPr marL="685800" lvl="1" indent="-165100">
              <a:buSzPct val="100000"/>
              <a:buNone/>
            </a:pPr>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4"/>
          <p:cNvSpPr txBox="1">
            <a:spLocks noGrp="1"/>
          </p:cNvSpPr>
          <p:nvPr>
            <p:ph type="title"/>
          </p:nvPr>
        </p:nvSpPr>
        <p:spPr>
          <a:xfrm>
            <a:off x="1920239" y="532435"/>
            <a:ext cx="9718653" cy="1184156"/>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FFC000"/>
              </a:buClr>
              <a:buSzPts val="3600"/>
              <a:buFont typeface="Arial"/>
              <a:buNone/>
            </a:pPr>
            <a:r>
              <a:rPr lang="en-US">
                <a:solidFill>
                  <a:srgbClr val="FFC000"/>
                </a:solidFill>
              </a:rPr>
              <a:t>User Stories</a:t>
            </a:r>
            <a:endParaRPr/>
          </a:p>
        </p:txBody>
      </p:sp>
      <p:sp>
        <p:nvSpPr>
          <p:cNvPr id="207" name="Google Shape;207;p4"/>
          <p:cNvSpPr txBox="1">
            <a:spLocks noGrp="1"/>
          </p:cNvSpPr>
          <p:nvPr>
            <p:ph type="body" idx="1"/>
          </p:nvPr>
        </p:nvSpPr>
        <p:spPr>
          <a:xfrm>
            <a:off x="1849219" y="1381742"/>
            <a:ext cx="9718652" cy="4810444"/>
          </a:xfrm>
          <a:prstGeom prst="rect">
            <a:avLst/>
          </a:prstGeom>
          <a:noFill/>
          <a:ln>
            <a:noFill/>
          </a:ln>
        </p:spPr>
        <p:txBody>
          <a:bodyPr spcFirstLastPara="1" wrap="square" lIns="91425" tIns="45700" rIns="91425" bIns="45700" anchor="t" anchorCtr="0">
            <a:noAutofit/>
          </a:bodyPr>
          <a:lstStyle/>
          <a:p>
            <a:pPr marL="101600" indent="0">
              <a:buNone/>
            </a:pPr>
            <a:r>
              <a:rPr lang="en-US" sz="1600"/>
              <a:t>As a user, I would like to see a pie chart and images of the serving sizes. </a:t>
            </a:r>
            <a:endParaRPr lang="en-US"/>
          </a:p>
          <a:p>
            <a:pPr marL="101600" indent="0">
              <a:buNone/>
            </a:pPr>
            <a:r>
              <a:rPr lang="en-US" sz="1600"/>
              <a:t>As a user I would like to enter the parent portal in the questionnaire tab and have a better “not applicable” option. </a:t>
            </a:r>
            <a:endParaRPr lang="en-US"/>
          </a:p>
          <a:p>
            <a:pPr marL="101600" indent="0">
              <a:buNone/>
            </a:pPr>
            <a:r>
              <a:rPr lang="en-US" sz="1600"/>
              <a:t>As a user I want a new tab to be created on the parent portal that shows the child's growth. </a:t>
            </a:r>
            <a:endParaRPr lang="en-US"/>
          </a:p>
          <a:p>
            <a:pPr marL="101600" indent="0">
              <a:buNone/>
            </a:pPr>
            <a:r>
              <a:rPr lang="en-US" sz="1600"/>
              <a:t>As a user, I want to display at the end of the questionnaire the status of each nutrient as a pie chart or a bar chart. </a:t>
            </a:r>
            <a:endParaRPr lang="en-US"/>
          </a:p>
          <a:p>
            <a:pPr marL="101600" indent="0">
              <a:buNone/>
            </a:pPr>
            <a:r>
              <a:rPr lang="en-US" sz="1600"/>
              <a:t>As a user, I want to enter the proper amount of nutrients but accidentally added a 0 and instead of 1000 </a:t>
            </a:r>
            <a:r>
              <a:rPr lang="en-US" sz="1600" err="1"/>
              <a:t>cal</a:t>
            </a:r>
            <a:r>
              <a:rPr lang="en-US" sz="1600"/>
              <a:t>, 10000 </a:t>
            </a:r>
            <a:r>
              <a:rPr lang="en-US" sz="1600" err="1"/>
              <a:t>cal</a:t>
            </a:r>
            <a:r>
              <a:rPr lang="en-US" sz="1600"/>
              <a:t> was added. </a:t>
            </a:r>
            <a:endParaRPr lang="en-US"/>
          </a:p>
          <a:p>
            <a:pPr marL="101600" indent="0">
              <a:buNone/>
            </a:pPr>
            <a:r>
              <a:rPr lang="en-US" sz="1600"/>
              <a:t>As a user, I want to see the BMI of my child within the parent portal. </a:t>
            </a:r>
            <a:endParaRPr lang="en-US"/>
          </a:p>
          <a:p>
            <a:pPr marL="101600" indent="0">
              <a:buNone/>
            </a:pPr>
            <a:r>
              <a:rPr lang="en-US" sz="1600"/>
              <a:t>As a user, I want to see a graph of my child’s growth. </a:t>
            </a:r>
            <a:endParaRPr lang="en-US"/>
          </a:p>
          <a:p>
            <a:pPr marL="101600" indent="0">
              <a:buNone/>
            </a:pPr>
            <a:r>
              <a:rPr lang="en-US" sz="1600"/>
              <a:t>As a user, I want to have a feature that lets me adjust the nutritional macros for my baby, so that I can make sure he intakes the adequate daily nutrients. </a:t>
            </a:r>
            <a:endParaRPr lang="en-US"/>
          </a:p>
          <a:p>
            <a:pPr marL="101600" indent="0">
              <a:buNone/>
            </a:pPr>
            <a:r>
              <a:rPr lang="en-US" sz="1600"/>
              <a:t>As a user, I want to see a graph that shows the expected pricing for food change over time, so I would know what to budget to ensure nutrition. </a:t>
            </a:r>
            <a:endParaRPr lang="en-US"/>
          </a:p>
          <a:p>
            <a:pPr marL="101600" indent="0">
              <a:buNone/>
            </a:pPr>
            <a:r>
              <a:rPr lang="en-US" sz="1600"/>
              <a:t>As a user, I want to have a feature that lets me adjust the nutritional macros for my baby, so that I can make sure he intakes the adequate daily nutrients. </a:t>
            </a:r>
            <a:endParaRPr/>
          </a:p>
          <a:p>
            <a:pPr marL="0" marR="0" lvl="0" indent="0" algn="l" rtl="0">
              <a:lnSpc>
                <a:spcPct val="115000"/>
              </a:lnSpc>
              <a:spcBef>
                <a:spcPts val="0"/>
              </a:spcBef>
              <a:spcAft>
                <a:spcPts val="0"/>
              </a:spcAft>
              <a:buClr>
                <a:schemeClr val="lt1"/>
              </a:buClr>
              <a:buSzPts val="1600"/>
              <a:buNone/>
            </a:pPr>
            <a:endParaRPr sz="1600" b="1" u="none" strike="noStrike">
              <a:latin typeface="Arial"/>
              <a:ea typeface="Arial"/>
              <a:cs typeface="Arial"/>
              <a:sym typeface="Arial"/>
            </a:endParaRPr>
          </a:p>
          <a:p>
            <a:pPr marL="228600" lvl="0" indent="-228600" algn="l" rtl="0">
              <a:lnSpc>
                <a:spcPct val="90000"/>
              </a:lnSpc>
              <a:spcBef>
                <a:spcPts val="1000"/>
              </a:spcBef>
              <a:spcAft>
                <a:spcPts val="0"/>
              </a:spcAft>
              <a:buClr>
                <a:schemeClr val="lt1"/>
              </a:buClr>
              <a:buSzPts val="1600"/>
              <a:buNone/>
            </a:pPr>
            <a:endParaRPr sz="1600" b="1"/>
          </a:p>
          <a:p>
            <a:pPr marL="0" lvl="0" indent="0" algn="l" rtl="0">
              <a:lnSpc>
                <a:spcPct val="90000"/>
              </a:lnSpc>
              <a:spcBef>
                <a:spcPts val="1000"/>
              </a:spcBef>
              <a:spcAft>
                <a:spcPts val="0"/>
              </a:spcAft>
              <a:buClr>
                <a:schemeClr val="lt1"/>
              </a:buClr>
              <a:buSzPts val="1600"/>
              <a:buNone/>
            </a:pPr>
            <a:endParaRPr sz="1600" b="1"/>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5"/>
          <p:cNvSpPr txBox="1">
            <a:spLocks noGrp="1"/>
          </p:cNvSpPr>
          <p:nvPr>
            <p:ph type="title"/>
          </p:nvPr>
        </p:nvSpPr>
        <p:spPr>
          <a:xfrm>
            <a:off x="1920239" y="532435"/>
            <a:ext cx="9718653" cy="1184156"/>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FFC000"/>
              </a:buClr>
              <a:buSzPts val="3600"/>
              <a:buFont typeface="Arial"/>
              <a:buNone/>
            </a:pPr>
            <a:r>
              <a:rPr lang="en-US">
                <a:solidFill>
                  <a:srgbClr val="FFC000"/>
                </a:solidFill>
              </a:rPr>
              <a:t>User Stories</a:t>
            </a:r>
            <a:endParaRPr/>
          </a:p>
        </p:txBody>
      </p:sp>
      <p:sp>
        <p:nvSpPr>
          <p:cNvPr id="213" name="Google Shape;213;p5"/>
          <p:cNvSpPr txBox="1">
            <a:spLocks noGrp="1"/>
          </p:cNvSpPr>
          <p:nvPr>
            <p:ph type="body" idx="1"/>
          </p:nvPr>
        </p:nvSpPr>
        <p:spPr>
          <a:xfrm>
            <a:off x="1849219" y="1381742"/>
            <a:ext cx="9718652" cy="4631150"/>
          </a:xfrm>
          <a:prstGeom prst="rect">
            <a:avLst/>
          </a:prstGeom>
          <a:noFill/>
          <a:ln>
            <a:noFill/>
          </a:ln>
        </p:spPr>
        <p:txBody>
          <a:bodyPr spcFirstLastPara="1" wrap="square" lIns="91425" tIns="45700" rIns="91425" bIns="45700" anchor="t" anchorCtr="0">
            <a:noAutofit/>
          </a:bodyPr>
          <a:lstStyle/>
          <a:p>
            <a:pPr marL="101600" indent="0">
              <a:buNone/>
            </a:pPr>
            <a:r>
              <a:rPr lang="en-US" sz="1600"/>
              <a:t>As a user, I want to see a graph of my child’s growth. </a:t>
            </a:r>
            <a:endParaRPr lang="en-US"/>
          </a:p>
          <a:p>
            <a:pPr marL="101600" indent="0">
              <a:buNone/>
            </a:pPr>
            <a:r>
              <a:rPr lang="en-US" sz="1600"/>
              <a:t>As a user, I want to have a feature that lets me adjust the nutritional macros for my baby, so that I can make sure he intakes in adequate daily nutrients. </a:t>
            </a:r>
            <a:endParaRPr lang="en-US"/>
          </a:p>
          <a:p>
            <a:pPr marL="101600" indent="0">
              <a:buNone/>
            </a:pPr>
            <a:r>
              <a:rPr lang="en-US" sz="1600"/>
              <a:t>As a user, I want to see the BMI of my child within the parent portal. </a:t>
            </a:r>
            <a:endParaRPr lang="en-US"/>
          </a:p>
          <a:p>
            <a:pPr marL="101600" indent="0">
              <a:buNone/>
            </a:pPr>
            <a:r>
              <a:rPr lang="en-US" sz="1600"/>
              <a:t>As a user, I want to see the BMI of my child within the parent portal. </a:t>
            </a:r>
            <a:endParaRPr lang="en-US"/>
          </a:p>
          <a:p>
            <a:pPr marL="101600" indent="0">
              <a:buNone/>
            </a:pPr>
            <a:r>
              <a:rPr lang="en-US" sz="1600"/>
              <a:t>As a user, I want to see a graph of my child’s growth. </a:t>
            </a:r>
            <a:endParaRPr lang="en-US"/>
          </a:p>
          <a:p>
            <a:pPr marL="101600" indent="0">
              <a:buNone/>
            </a:pPr>
            <a:r>
              <a:rPr lang="en-US" sz="1600"/>
              <a:t>As a user, I want to have a feature that lets me adjust the nutritional macros for my baby, so that I can make sure he intakes in adequate daily nutrients. </a:t>
            </a:r>
            <a:endParaRPr lang="en-US"/>
          </a:p>
          <a:p>
            <a:pPr marL="101600" indent="0">
              <a:buNone/>
            </a:pPr>
            <a:r>
              <a:rPr lang="en-US" sz="1600"/>
              <a:t>As a user, I want to see the BMI of my child within the parent portal. </a:t>
            </a:r>
            <a:endParaRPr lang="en-US"/>
          </a:p>
          <a:p>
            <a:pPr marL="101600" indent="0">
              <a:buNone/>
            </a:pPr>
            <a:r>
              <a:rPr lang="en-US" sz="1600"/>
              <a:t>As a user, I want to see a graph of my child’s growth. </a:t>
            </a:r>
            <a:endParaRPr lang="en-US"/>
          </a:p>
          <a:p>
            <a:pPr marL="101600" indent="0">
              <a:buNone/>
            </a:pPr>
            <a:r>
              <a:rPr lang="en-US" sz="1600"/>
              <a:t>As a user, I want to have a feature that lets me adjust the nutritional macros for my baby, so that I can make sure he intakes in adequate daily nutrients. </a:t>
            </a:r>
            <a:endParaRPr lang="en-US"/>
          </a:p>
          <a:p>
            <a:pPr marL="101600" indent="0">
              <a:buNone/>
            </a:pPr>
            <a:r>
              <a:rPr lang="en-US" sz="1600"/>
              <a:t>As a user, I want to display at the end of the questionnaire the status of each nutrient as a pie chart or a bar chart. </a:t>
            </a:r>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6"/>
          <p:cNvSpPr txBox="1">
            <a:spLocks noGrp="1"/>
          </p:cNvSpPr>
          <p:nvPr>
            <p:ph type="title"/>
          </p:nvPr>
        </p:nvSpPr>
        <p:spPr>
          <a:xfrm>
            <a:off x="1920239" y="532435"/>
            <a:ext cx="9718653" cy="1184156"/>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FFC000"/>
              </a:buClr>
              <a:buSzPts val="3600"/>
              <a:buFont typeface="Arial"/>
              <a:buNone/>
            </a:pPr>
            <a:r>
              <a:rPr lang="en-US">
                <a:solidFill>
                  <a:srgbClr val="FFC000"/>
                </a:solidFill>
              </a:rPr>
              <a:t>User Stories</a:t>
            </a:r>
            <a:endParaRPr/>
          </a:p>
        </p:txBody>
      </p:sp>
      <p:sp>
        <p:nvSpPr>
          <p:cNvPr id="219" name="Google Shape;219;p6"/>
          <p:cNvSpPr txBox="1">
            <a:spLocks noGrp="1"/>
          </p:cNvSpPr>
          <p:nvPr>
            <p:ph type="body" idx="1"/>
          </p:nvPr>
        </p:nvSpPr>
        <p:spPr>
          <a:xfrm>
            <a:off x="1849219" y="1381742"/>
            <a:ext cx="9718652" cy="4631150"/>
          </a:xfrm>
          <a:prstGeom prst="rect">
            <a:avLst/>
          </a:prstGeom>
          <a:noFill/>
          <a:ln>
            <a:noFill/>
          </a:ln>
        </p:spPr>
        <p:txBody>
          <a:bodyPr spcFirstLastPara="1" wrap="square" lIns="91425" tIns="45700" rIns="91425" bIns="45700" anchor="t" anchorCtr="0">
            <a:noAutofit/>
          </a:bodyPr>
          <a:lstStyle/>
          <a:p>
            <a:pPr>
              <a:buNone/>
            </a:pPr>
            <a:r>
              <a:rPr lang="en-US" sz="1600"/>
              <a:t>As a user, I want pictures to display images for food amounts so that I have a better understanding of each amount. </a:t>
            </a:r>
            <a:endParaRPr lang="en-US"/>
          </a:p>
          <a:p>
            <a:pPr>
              <a:buNone/>
            </a:pPr>
            <a:r>
              <a:rPr lang="en-US" sz="1600"/>
              <a:t>As a user, I want to limit the numbers to 12 per day of the food intakes for the various food types in the questionnaire tab. </a:t>
            </a:r>
            <a:endParaRPr lang="en-US"/>
          </a:p>
          <a:p>
            <a:pPr>
              <a:buNone/>
            </a:pPr>
            <a:r>
              <a:rPr lang="en-US" sz="1600"/>
              <a:t>As a user, I want to be able to click the images of the serving sizes and zoom in to take a better look of it. </a:t>
            </a:r>
            <a:endParaRPr lang="en-US"/>
          </a:p>
          <a:p>
            <a:pPr>
              <a:buNone/>
            </a:pPr>
            <a:r>
              <a:rPr lang="en-US" sz="1600"/>
              <a:t>As a user, I want to display at the end of the questionnaire the status of each nutrient as a pie chart or a bar chart. </a:t>
            </a:r>
            <a:endParaRPr lang="en-US"/>
          </a:p>
          <a:p>
            <a:pPr>
              <a:buNone/>
            </a:pPr>
            <a:r>
              <a:rPr lang="en-US" sz="1600"/>
              <a:t>As a user, I want pictures to display images for food amounts so that I have a better understanding of each amount. </a:t>
            </a:r>
            <a:endParaRPr lang="en-US"/>
          </a:p>
          <a:p>
            <a:pPr>
              <a:buNone/>
            </a:pPr>
            <a:r>
              <a:rPr lang="en-US" sz="1600"/>
              <a:t>As a user, I want a better name from some of the food types in the questionnaire type. </a:t>
            </a:r>
            <a:endParaRPr lang="en-US"/>
          </a:p>
          <a:p>
            <a:pPr marL="0" marR="0" lvl="0" indent="0" algn="l" rtl="0">
              <a:lnSpc>
                <a:spcPct val="115000"/>
              </a:lnSpc>
              <a:spcBef>
                <a:spcPts val="0"/>
              </a:spcBef>
              <a:spcAft>
                <a:spcPts val="0"/>
              </a:spcAft>
              <a:buClr>
                <a:schemeClr val="lt1"/>
              </a:buClr>
              <a:buSzPts val="1600"/>
              <a:buNone/>
            </a:pPr>
            <a:endParaRPr sz="1600" b="1" u="none" strike="noStrike">
              <a:latin typeface="Arial"/>
              <a:ea typeface="Arial"/>
              <a:cs typeface="Arial"/>
              <a:sym typeface="Arial"/>
            </a:endParaRPr>
          </a:p>
          <a:p>
            <a:pPr marL="0" marR="0" lvl="0" indent="0" algn="l" rtl="0">
              <a:spcAft>
                <a:spcPts val="0"/>
              </a:spcAft>
              <a:buClr>
                <a:schemeClr val="lt1"/>
              </a:buClr>
              <a:buSzPts val="1600"/>
              <a:buNone/>
            </a:pPr>
            <a:endParaRPr sz="1600" b="1"/>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7"/>
          <p:cNvSpPr txBox="1">
            <a:spLocks noGrp="1"/>
          </p:cNvSpPr>
          <p:nvPr>
            <p:ph type="title"/>
          </p:nvPr>
        </p:nvSpPr>
        <p:spPr>
          <a:xfrm>
            <a:off x="1920239" y="532435"/>
            <a:ext cx="9718653" cy="1184156"/>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2"/>
              </a:buClr>
              <a:buSzPts val="3600"/>
              <a:buFont typeface="Arial"/>
              <a:buNone/>
            </a:pPr>
            <a:r>
              <a:rPr lang="en-US" b="1">
                <a:solidFill>
                  <a:schemeClr val="accent2"/>
                </a:solidFill>
              </a:rPr>
              <a:t>System Architecture</a:t>
            </a:r>
            <a:endParaRPr/>
          </a:p>
        </p:txBody>
      </p:sp>
      <p:pic>
        <p:nvPicPr>
          <p:cNvPr id="2" name="Picture 2" descr="Diagram&#10;&#10;Description automatically generated">
            <a:extLst>
              <a:ext uri="{FF2B5EF4-FFF2-40B4-BE49-F238E27FC236}">
                <a16:creationId xmlns:a16="http://schemas.microsoft.com/office/drawing/2014/main" id="{78AE9F89-8E6A-ED23-B4A1-0FF5C6AE2384}"/>
              </a:ext>
            </a:extLst>
          </p:cNvPr>
          <p:cNvPicPr>
            <a:picLocks noChangeAspect="1"/>
          </p:cNvPicPr>
          <p:nvPr/>
        </p:nvPicPr>
        <p:blipFill>
          <a:blip r:embed="rId3"/>
          <a:stretch>
            <a:fillRect/>
          </a:stretch>
        </p:blipFill>
        <p:spPr>
          <a:xfrm>
            <a:off x="4584326" y="1508456"/>
            <a:ext cx="4594037" cy="4726353"/>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8"/>
          <p:cNvSpPr txBox="1">
            <a:spLocks noGrp="1"/>
          </p:cNvSpPr>
          <p:nvPr>
            <p:ph type="title"/>
          </p:nvPr>
        </p:nvSpPr>
        <p:spPr>
          <a:xfrm>
            <a:off x="1920239" y="532435"/>
            <a:ext cx="9718653" cy="1184156"/>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2"/>
              </a:buClr>
              <a:buSzPts val="3600"/>
              <a:buFont typeface="Arial"/>
              <a:buNone/>
            </a:pPr>
            <a:r>
              <a:rPr lang="en-US" b="1">
                <a:solidFill>
                  <a:schemeClr val="accent2"/>
                </a:solidFill>
              </a:rPr>
              <a:t>Use Case Diagram</a:t>
            </a:r>
            <a:endParaRPr/>
          </a:p>
        </p:txBody>
      </p:sp>
      <p:sp>
        <p:nvSpPr>
          <p:cNvPr id="231" name="Google Shape;231;p8"/>
          <p:cNvSpPr txBox="1"/>
          <p:nvPr/>
        </p:nvSpPr>
        <p:spPr>
          <a:xfrm>
            <a:off x="3831751" y="5889225"/>
            <a:ext cx="64071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i="1">
                <a:solidFill>
                  <a:schemeClr val="lt1"/>
                </a:solidFill>
                <a:latin typeface="Times New Roman"/>
                <a:ea typeface="Times New Roman"/>
                <a:cs typeface="Times New Roman"/>
                <a:sym typeface="Times New Roman"/>
              </a:rPr>
              <a:t>Sequence Diagram for Parent Portal using Translate Service. (Y.V)</a:t>
            </a:r>
            <a:endParaRPr sz="1800">
              <a:solidFill>
                <a:schemeClr val="lt1"/>
              </a:solidFill>
              <a:latin typeface="Times New Roman"/>
              <a:ea typeface="Times New Roman"/>
              <a:cs typeface="Times New Roman"/>
              <a:sym typeface="Times New Roman"/>
            </a:endParaRPr>
          </a:p>
        </p:txBody>
      </p:sp>
      <p:pic>
        <p:nvPicPr>
          <p:cNvPr id="232" name="Google Shape;232;p8"/>
          <p:cNvPicPr preferRelativeResize="0"/>
          <p:nvPr/>
        </p:nvPicPr>
        <p:blipFill>
          <a:blip r:embed="rId3">
            <a:alphaModFix/>
          </a:blip>
          <a:stretch>
            <a:fillRect/>
          </a:stretch>
        </p:blipFill>
        <p:spPr>
          <a:xfrm>
            <a:off x="4646150" y="1346246"/>
            <a:ext cx="4778300" cy="45429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9"/>
          <p:cNvSpPr txBox="1">
            <a:spLocks noGrp="1"/>
          </p:cNvSpPr>
          <p:nvPr>
            <p:ph type="title"/>
          </p:nvPr>
        </p:nvSpPr>
        <p:spPr>
          <a:xfrm>
            <a:off x="1920239" y="532435"/>
            <a:ext cx="9718653" cy="1184156"/>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2"/>
              </a:buClr>
              <a:buSzPts val="3600"/>
              <a:buFont typeface="Arial"/>
              <a:buNone/>
            </a:pPr>
            <a:r>
              <a:rPr lang="en-US" b="1">
                <a:solidFill>
                  <a:schemeClr val="accent2"/>
                </a:solidFill>
              </a:rPr>
              <a:t>Use Case Diagram</a:t>
            </a:r>
            <a:endParaRPr/>
          </a:p>
        </p:txBody>
      </p:sp>
      <p:sp>
        <p:nvSpPr>
          <p:cNvPr id="238" name="Google Shape;238;p9"/>
          <p:cNvSpPr txBox="1"/>
          <p:nvPr/>
        </p:nvSpPr>
        <p:spPr>
          <a:xfrm>
            <a:off x="3804124" y="6033143"/>
            <a:ext cx="6017417" cy="923330"/>
          </a:xfrm>
          <a:prstGeom prst="rect">
            <a:avLst/>
          </a:prstGeom>
          <a:noFill/>
          <a:ln>
            <a:noFill/>
          </a:ln>
        </p:spPr>
        <p:txBody>
          <a:bodyPr spcFirstLastPara="1" wrap="square" lIns="91425" tIns="45700" rIns="91425" bIns="45700" anchor="t" anchorCtr="0">
            <a:spAutoFit/>
          </a:bodyPr>
          <a:lstStyle/>
          <a:p>
            <a:pPr algn="ctr"/>
            <a:r>
              <a:rPr lang="en-US" sz="1800" i="1">
                <a:solidFill>
                  <a:schemeClr val="lt1"/>
                </a:solidFill>
                <a:latin typeface="Times New Roman"/>
                <a:cs typeface="Times New Roman"/>
              </a:rPr>
              <a:t>Use case diagram Chart Portal</a:t>
            </a:r>
            <a:endParaRPr lang="en-US" sz="1800" b="0" i="1">
              <a:solidFill>
                <a:schemeClr val="lt1"/>
              </a:solidFill>
              <a:latin typeface="Times New Roman"/>
              <a:cs typeface="Times New Roman"/>
            </a:endParaRPr>
          </a:p>
          <a:p>
            <a:pPr marL="0" marR="0" lvl="0" indent="0" algn="l" rtl="0">
              <a:spcBef>
                <a:spcPts val="0"/>
              </a:spcBef>
              <a:spcAft>
                <a:spcPts val="0"/>
              </a:spcAft>
              <a:buNone/>
            </a:pPr>
            <a:br>
              <a:rPr lang="en-US" sz="1800">
                <a:latin typeface="Arial"/>
                <a:ea typeface="Arial"/>
                <a:cs typeface="Arial"/>
              </a:rPr>
            </a:br>
            <a:endParaRPr sz="1800">
              <a:solidFill>
                <a:schemeClr val="dk1"/>
              </a:solidFill>
              <a:latin typeface="Arial"/>
              <a:ea typeface="Arial"/>
              <a:cs typeface="Arial"/>
              <a:sym typeface="Arial"/>
            </a:endParaRPr>
          </a:p>
        </p:txBody>
      </p:sp>
      <p:pic>
        <p:nvPicPr>
          <p:cNvPr id="2" name="Picture 2" descr="Diagram&#10;&#10;Description automatically generated">
            <a:extLst>
              <a:ext uri="{FF2B5EF4-FFF2-40B4-BE49-F238E27FC236}">
                <a16:creationId xmlns:a16="http://schemas.microsoft.com/office/drawing/2014/main" id="{5D2F52B4-F1D4-2614-A5D7-FAE42A223F59}"/>
              </a:ext>
            </a:extLst>
          </p:cNvPr>
          <p:cNvPicPr>
            <a:picLocks noChangeAspect="1"/>
          </p:cNvPicPr>
          <p:nvPr/>
        </p:nvPicPr>
        <p:blipFill>
          <a:blip r:embed="rId3"/>
          <a:stretch>
            <a:fillRect/>
          </a:stretch>
        </p:blipFill>
        <p:spPr>
          <a:xfrm>
            <a:off x="3740150" y="1594190"/>
            <a:ext cx="6481762" cy="4082370"/>
          </a:xfrm>
          <a:prstGeom prst="rect">
            <a:avLst/>
          </a:prstGeom>
        </p:spPr>
      </p:pic>
    </p:spTree>
  </p:cSld>
  <p:clrMapOvr>
    <a:masterClrMapping/>
  </p:clrMapOvr>
</p:sld>
</file>

<file path=ppt/theme/theme1.xml><?xml version="1.0" encoding="utf-8"?>
<a:theme xmlns:a="http://schemas.openxmlformats.org/drawingml/2006/main" name="Office Theme">
  <a:themeElements>
    <a:clrScheme name="Custom 2">
      <a:dk1>
        <a:srgbClr val="000000"/>
      </a:dk1>
      <a:lt1>
        <a:srgbClr val="FFFFFF"/>
      </a:lt1>
      <a:dk2>
        <a:srgbClr val="44546A"/>
      </a:dk2>
      <a:lt2>
        <a:srgbClr val="E7E6E6"/>
      </a:lt2>
      <a:accent1>
        <a:srgbClr val="071F3E"/>
      </a:accent1>
      <a:accent2>
        <a:srgbClr val="C4960B"/>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14</Slides>
  <Notes>14</Notes>
  <HiddenSlides>0</HiddenSlide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Theme</vt:lpstr>
      <vt:lpstr>Baby Feed 9.0</vt:lpstr>
      <vt:lpstr>Problem Description</vt:lpstr>
      <vt:lpstr>Problem Management</vt:lpstr>
      <vt:lpstr>User Stories</vt:lpstr>
      <vt:lpstr>User Stories</vt:lpstr>
      <vt:lpstr>User Stories</vt:lpstr>
      <vt:lpstr>System Architecture</vt:lpstr>
      <vt:lpstr>Use Case Diagram</vt:lpstr>
      <vt:lpstr>Use Case Diagram</vt:lpstr>
      <vt:lpstr>Sequence Diagrams</vt:lpstr>
      <vt:lpstr>Sequence Diagrams</vt:lpstr>
      <vt:lpstr>Class Diagram</vt:lpstr>
      <vt:lpstr>System Design Development</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Baby Feed 8.0</dc:title>
  <dc:creator>Oscar Negret</dc:creator>
  <cp:revision>1</cp:revision>
  <dcterms:created xsi:type="dcterms:W3CDTF">2019-06-25T19:12:02Z</dcterms:created>
  <dcterms:modified xsi:type="dcterms:W3CDTF">2022-07-28T00:34:36Z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