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3fd25d6fb4_0_2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13fd25d6fb4_0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42fa180ac5_1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142fa180ac5_1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42fa180ac5_1_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142fa180ac5_1_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42fa180ac5_1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142fa180ac5_1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42fa180ac5_2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142fa180ac5_2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3fd25d6fb4_0_69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13fd25d6fb4_0_6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3fd25d6fb4_0_9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13fd25d6fb4_0_9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42fa180ac5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42fa180ac5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42fa180ac5_2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142fa180ac5_2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3ef406c400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13ef406c400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42fa180ac5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142fa180ac5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42fa180ac5_1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142fa180ac5_1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42fa180ac5_1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142fa180ac5_1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0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6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/>
        </p:nvSpPr>
        <p:spPr>
          <a:xfrm>
            <a:off x="3048221" y="313853"/>
            <a:ext cx="3054600" cy="1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1" name="Google Shape;11;p2"/>
          <p:cNvSpPr txBox="1"/>
          <p:nvPr>
            <p:ph type="title"/>
          </p:nvPr>
        </p:nvSpPr>
        <p:spPr>
          <a:xfrm>
            <a:off x="1202795" y="2791356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1"/>
          <p:cNvSpPr/>
          <p:nvPr>
            <p:ph idx="2" type="pic"/>
          </p:nvPr>
        </p:nvSpPr>
        <p:spPr>
          <a:xfrm>
            <a:off x="2882968" y="522255"/>
            <a:ext cx="5716500" cy="3761400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84" name="Google Shape;84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1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86" name="Google Shape;86;p11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87" name="Google Shape;87;p11"/>
          <p:cNvGrpSpPr/>
          <p:nvPr/>
        </p:nvGrpSpPr>
        <p:grpSpPr>
          <a:xfrm>
            <a:off x="2882881" y="437103"/>
            <a:ext cx="5721445" cy="898502"/>
            <a:chOff x="3840666" y="580944"/>
            <a:chExt cx="7628593" cy="1198003"/>
          </a:xfrm>
        </p:grpSpPr>
        <p:sp>
          <p:nvSpPr>
            <p:cNvPr id="88" name="Google Shape;88;p11"/>
            <p:cNvSpPr/>
            <p:nvPr/>
          </p:nvSpPr>
          <p:spPr>
            <a:xfrm flipH="1">
              <a:off x="3840666" y="580944"/>
              <a:ext cx="5970300" cy="113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11"/>
            <p:cNvSpPr/>
            <p:nvPr/>
          </p:nvSpPr>
          <p:spPr>
            <a:xfrm>
              <a:off x="9757159" y="1669147"/>
              <a:ext cx="1712100" cy="1098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11"/>
            <p:cNvSpPr/>
            <p:nvPr/>
          </p:nvSpPr>
          <p:spPr>
            <a:xfrm flipH="1" rot="5400000">
              <a:off x="9201298" y="1125025"/>
              <a:ext cx="1197900" cy="10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11"/>
          <p:cNvSpPr txBox="1"/>
          <p:nvPr/>
        </p:nvSpPr>
        <p:spPr>
          <a:xfrm>
            <a:off x="5445167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92" name="Google Shape;92;p11"/>
          <p:cNvSpPr txBox="1"/>
          <p:nvPr/>
        </p:nvSpPr>
        <p:spPr>
          <a:xfrm>
            <a:off x="184456" y="4862430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94" name="Google Shape;94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2"/>
          <p:cNvSpPr/>
          <p:nvPr>
            <p:ph idx="2" type="pic"/>
          </p:nvPr>
        </p:nvSpPr>
        <p:spPr>
          <a:xfrm>
            <a:off x="2915736" y="409603"/>
            <a:ext cx="5683800" cy="4214100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96" name="Google Shape;9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98" name="Google Shape;98;p12"/>
          <p:cNvGrpSpPr/>
          <p:nvPr/>
        </p:nvGrpSpPr>
        <p:grpSpPr>
          <a:xfrm>
            <a:off x="2915727" y="329188"/>
            <a:ext cx="5683773" cy="896612"/>
            <a:chOff x="3884334" y="453875"/>
            <a:chExt cx="7578364" cy="1195483"/>
          </a:xfrm>
        </p:grpSpPr>
        <p:sp>
          <p:nvSpPr>
            <p:cNvPr id="99" name="Google Shape;99;p12"/>
            <p:cNvSpPr/>
            <p:nvPr/>
          </p:nvSpPr>
          <p:spPr>
            <a:xfrm flipH="1">
              <a:off x="3884334" y="453875"/>
              <a:ext cx="5976000" cy="108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12"/>
            <p:cNvSpPr/>
            <p:nvPr/>
          </p:nvSpPr>
          <p:spPr>
            <a:xfrm flipH="1" rot="5400000">
              <a:off x="9264384" y="944325"/>
              <a:ext cx="1080900" cy="1110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12"/>
            <p:cNvSpPr/>
            <p:nvPr/>
          </p:nvSpPr>
          <p:spPr>
            <a:xfrm>
              <a:off x="9750298" y="1538958"/>
              <a:ext cx="1712400" cy="110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" name="Google Shape;102;p12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12"/>
          <p:cNvSpPr txBox="1"/>
          <p:nvPr/>
        </p:nvSpPr>
        <p:spPr>
          <a:xfrm>
            <a:off x="184455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04" name="Google Shape;104;p12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>
            <p:ph idx="2" type="pic"/>
          </p:nvPr>
        </p:nvSpPr>
        <p:spPr>
          <a:xfrm>
            <a:off x="2920429" y="402869"/>
            <a:ext cx="5678100" cy="4349700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08" name="Google Shape;108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3"/>
          <p:cNvSpPr txBox="1"/>
          <p:nvPr>
            <p:ph type="title"/>
          </p:nvPr>
        </p:nvSpPr>
        <p:spPr>
          <a:xfrm>
            <a:off x="544530" y="408396"/>
            <a:ext cx="19374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13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111" name="Google Shape;111;p13"/>
          <p:cNvGrpSpPr/>
          <p:nvPr/>
        </p:nvGrpSpPr>
        <p:grpSpPr>
          <a:xfrm>
            <a:off x="2920395" y="325755"/>
            <a:ext cx="5678316" cy="794783"/>
            <a:chOff x="3893860" y="434339"/>
            <a:chExt cx="7571088" cy="1059711"/>
          </a:xfrm>
        </p:grpSpPr>
        <p:sp>
          <p:nvSpPr>
            <p:cNvPr id="112" name="Google Shape;112;p13"/>
            <p:cNvSpPr/>
            <p:nvPr/>
          </p:nvSpPr>
          <p:spPr>
            <a:xfrm flipH="1">
              <a:off x="3893860" y="434339"/>
              <a:ext cx="6714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3"/>
            <p:cNvSpPr/>
            <p:nvPr/>
          </p:nvSpPr>
          <p:spPr>
            <a:xfrm flipH="1" rot="5400000">
              <a:off x="10127490" y="906400"/>
              <a:ext cx="8487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10497148" y="1381850"/>
              <a:ext cx="967800" cy="112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5" name="Google Shape;115;p13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18" name="Google Shape;118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4"/>
          <p:cNvSpPr txBox="1"/>
          <p:nvPr>
            <p:ph type="title"/>
          </p:nvPr>
        </p:nvSpPr>
        <p:spPr>
          <a:xfrm>
            <a:off x="544530" y="408396"/>
            <a:ext cx="25188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1800"/>
              <a:buFont typeface="Arial"/>
              <a:buNone/>
              <a:defRPr sz="18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" name="Google Shape;120;p14"/>
          <p:cNvSpPr txBox="1"/>
          <p:nvPr>
            <p:ph idx="1" type="body"/>
          </p:nvPr>
        </p:nvSpPr>
        <p:spPr>
          <a:xfrm>
            <a:off x="544531" y="1028653"/>
            <a:ext cx="1937400" cy="25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pic>
        <p:nvPicPr>
          <p:cNvPr id="121" name="Google Shape;121;p14"/>
          <p:cNvPicPr preferRelativeResize="0"/>
          <p:nvPr>
            <p:ph idx="2" type="pic"/>
          </p:nvPr>
        </p:nvPicPr>
        <p:blipFill/>
        <p:spPr>
          <a:xfrm flipH="1">
            <a:off x="2724173" y="557851"/>
            <a:ext cx="5982000" cy="4027800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22" name="Google Shape;122;p14"/>
          <p:cNvGrpSpPr/>
          <p:nvPr/>
        </p:nvGrpSpPr>
        <p:grpSpPr>
          <a:xfrm>
            <a:off x="2724201" y="478465"/>
            <a:ext cx="5982010" cy="1795236"/>
            <a:chOff x="3683068" y="638356"/>
            <a:chExt cx="7976013" cy="2393648"/>
          </a:xfrm>
        </p:grpSpPr>
        <p:sp>
          <p:nvSpPr>
            <p:cNvPr id="123" name="Google Shape;123;p14"/>
            <p:cNvSpPr/>
            <p:nvPr/>
          </p:nvSpPr>
          <p:spPr>
            <a:xfrm>
              <a:off x="6417481" y="638356"/>
              <a:ext cx="5241600" cy="110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4"/>
            <p:cNvSpPr/>
            <p:nvPr/>
          </p:nvSpPr>
          <p:spPr>
            <a:xfrm rot="-5400000">
              <a:off x="5326987" y="1829604"/>
              <a:ext cx="2292900" cy="111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4"/>
            <p:cNvSpPr/>
            <p:nvPr/>
          </p:nvSpPr>
          <p:spPr>
            <a:xfrm flipH="1">
              <a:off x="3683068" y="2924436"/>
              <a:ext cx="2754000" cy="106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" name="Google Shape;126;p14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9" name="Google Shape;129;p15"/>
          <p:cNvGrpSpPr/>
          <p:nvPr/>
        </p:nvGrpSpPr>
        <p:grpSpPr>
          <a:xfrm rot="10800000">
            <a:off x="7983510" y="4056523"/>
            <a:ext cx="551700" cy="559928"/>
            <a:chOff x="897887" y="745236"/>
            <a:chExt cx="735600" cy="746571"/>
          </a:xfrm>
        </p:grpSpPr>
        <p:sp>
          <p:nvSpPr>
            <p:cNvPr id="130" name="Google Shape;130;p15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" name="Google Shape;132;p15"/>
          <p:cNvGrpSpPr/>
          <p:nvPr/>
        </p:nvGrpSpPr>
        <p:grpSpPr>
          <a:xfrm flipH="1" rot="10800000">
            <a:off x="592106" y="4056523"/>
            <a:ext cx="551700" cy="559928"/>
            <a:chOff x="897887" y="745236"/>
            <a:chExt cx="735600" cy="746571"/>
          </a:xfrm>
        </p:grpSpPr>
        <p:sp>
          <p:nvSpPr>
            <p:cNvPr id="133" name="Google Shape;133;p15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" name="Google Shape;135;p15"/>
          <p:cNvGrpSpPr/>
          <p:nvPr/>
        </p:nvGrpSpPr>
        <p:grpSpPr>
          <a:xfrm flipH="1">
            <a:off x="7983510" y="558927"/>
            <a:ext cx="551700" cy="559928"/>
            <a:chOff x="897887" y="745236"/>
            <a:chExt cx="735600" cy="746571"/>
          </a:xfrm>
        </p:grpSpPr>
        <p:sp>
          <p:nvSpPr>
            <p:cNvPr id="136" name="Google Shape;136;p15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" name="Google Shape;138;p15"/>
          <p:cNvSpPr txBox="1"/>
          <p:nvPr>
            <p:ph idx="1" type="body"/>
          </p:nvPr>
        </p:nvSpPr>
        <p:spPr>
          <a:xfrm>
            <a:off x="1813943" y="1733088"/>
            <a:ext cx="5633100" cy="25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9" name="Google Shape;139;p15"/>
          <p:cNvSpPr txBox="1"/>
          <p:nvPr>
            <p:ph type="title"/>
          </p:nvPr>
        </p:nvSpPr>
        <p:spPr>
          <a:xfrm>
            <a:off x="1813943" y="898853"/>
            <a:ext cx="56331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 sz="27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40" name="Google Shape;140;p15"/>
          <p:cNvGrpSpPr/>
          <p:nvPr/>
        </p:nvGrpSpPr>
        <p:grpSpPr>
          <a:xfrm flipH="1" rot="-5400000">
            <a:off x="590006" y="511841"/>
            <a:ext cx="548550" cy="560828"/>
            <a:chOff x="897887" y="745236"/>
            <a:chExt cx="731400" cy="747771"/>
          </a:xfrm>
        </p:grpSpPr>
        <p:sp>
          <p:nvSpPr>
            <p:cNvPr id="141" name="Google Shape;141;p15"/>
            <p:cNvSpPr/>
            <p:nvPr/>
          </p:nvSpPr>
          <p:spPr>
            <a:xfrm flipH="1" rot="-5400000">
              <a:off x="1184387" y="458736"/>
              <a:ext cx="158400" cy="731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 flipH="1">
              <a:off x="897983" y="898707"/>
              <a:ext cx="158400" cy="5943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" name="Google Shape;143;p15"/>
          <p:cNvSpPr txBox="1"/>
          <p:nvPr/>
        </p:nvSpPr>
        <p:spPr>
          <a:xfrm>
            <a:off x="2887218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44" name="Google Shape;144;p15"/>
          <p:cNvSpPr txBox="1"/>
          <p:nvPr/>
        </p:nvSpPr>
        <p:spPr>
          <a:xfrm>
            <a:off x="2887217" y="4803335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46" name="Google Shape;146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6"/>
          <p:cNvSpPr txBox="1"/>
          <p:nvPr>
            <p:ph idx="1" type="body"/>
          </p:nvPr>
        </p:nvSpPr>
        <p:spPr>
          <a:xfrm>
            <a:off x="1671893" y="2053457"/>
            <a:ext cx="61104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8" name="Google Shape;148;p16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9" name="Google Shape;149;p16"/>
          <p:cNvSpPr txBox="1"/>
          <p:nvPr/>
        </p:nvSpPr>
        <p:spPr>
          <a:xfrm>
            <a:off x="184455" y="4829841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51" name="Google Shape;151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7"/>
          <p:cNvSpPr txBox="1"/>
          <p:nvPr>
            <p:ph idx="1" type="body"/>
          </p:nvPr>
        </p:nvSpPr>
        <p:spPr>
          <a:xfrm>
            <a:off x="1671893" y="2053457"/>
            <a:ext cx="61104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3" name="Google Shape;153;p17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4" name="Google Shape;154;p17"/>
          <p:cNvSpPr txBox="1"/>
          <p:nvPr/>
        </p:nvSpPr>
        <p:spPr>
          <a:xfrm>
            <a:off x="5445164" y="4854976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155" name="Google Shape;155;p17"/>
          <p:cNvSpPr txBox="1"/>
          <p:nvPr/>
        </p:nvSpPr>
        <p:spPr>
          <a:xfrm>
            <a:off x="184456" y="4862430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57" name="Google Shape;15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8"/>
          <p:cNvSpPr txBox="1"/>
          <p:nvPr>
            <p:ph idx="1" type="body"/>
          </p:nvPr>
        </p:nvSpPr>
        <p:spPr>
          <a:xfrm>
            <a:off x="1671893" y="2053457"/>
            <a:ext cx="61104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9" name="Google Shape;159;p18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0" name="Google Shape;160;p18"/>
          <p:cNvSpPr txBox="1"/>
          <p:nvPr/>
        </p:nvSpPr>
        <p:spPr>
          <a:xfrm>
            <a:off x="184456" y="4862430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61" name="Google Shape;161;p18"/>
          <p:cNvSpPr txBox="1"/>
          <p:nvPr/>
        </p:nvSpPr>
        <p:spPr>
          <a:xfrm>
            <a:off x="5445164" y="4854976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4" name="Google Shape;164;p19"/>
          <p:cNvGrpSpPr/>
          <p:nvPr/>
        </p:nvGrpSpPr>
        <p:grpSpPr>
          <a:xfrm flipH="1" rot="10800000">
            <a:off x="8388814" y="223980"/>
            <a:ext cx="551700" cy="559928"/>
            <a:chOff x="10666926" y="5421429"/>
            <a:chExt cx="735600" cy="746571"/>
          </a:xfrm>
        </p:grpSpPr>
        <p:sp>
          <p:nvSpPr>
            <p:cNvPr id="165" name="Google Shape;165;p19"/>
            <p:cNvSpPr/>
            <p:nvPr/>
          </p:nvSpPr>
          <p:spPr>
            <a:xfrm flipH="1" rot="5400000">
              <a:off x="10955526" y="5721000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9"/>
            <p:cNvSpPr/>
            <p:nvPr/>
          </p:nvSpPr>
          <p:spPr>
            <a:xfrm flipH="1" rot="10800000">
              <a:off x="11244030" y="5421429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7" name="Google Shape;167;p19"/>
          <p:cNvSpPr txBox="1"/>
          <p:nvPr>
            <p:ph idx="1" type="body"/>
          </p:nvPr>
        </p:nvSpPr>
        <p:spPr>
          <a:xfrm>
            <a:off x="2461652" y="1341501"/>
            <a:ext cx="5927100" cy="3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8" name="Google Shape;168;p19"/>
          <p:cNvSpPr txBox="1"/>
          <p:nvPr/>
        </p:nvSpPr>
        <p:spPr>
          <a:xfrm>
            <a:off x="2461652" y="670553"/>
            <a:ext cx="4579200" cy="54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2400"/>
              <a:buFont typeface="Arial"/>
              <a:buNone/>
            </a:pPr>
            <a:r>
              <a:t/>
            </a:r>
            <a:endParaRPr b="0" i="0" sz="2400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9"/>
          <p:cNvSpPr txBox="1"/>
          <p:nvPr>
            <p:ph type="title"/>
          </p:nvPr>
        </p:nvSpPr>
        <p:spPr>
          <a:xfrm>
            <a:off x="2461652" y="614886"/>
            <a:ext cx="5927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70" name="Google Shape;17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71" name="Google Shape;17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9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5" name="Google Shape;1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0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7" name="Google Shape;177;p20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78" name="Google Shape;178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0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grpSp>
        <p:nvGrpSpPr>
          <p:cNvPr id="180" name="Google Shape;180;p20"/>
          <p:cNvGrpSpPr/>
          <p:nvPr/>
        </p:nvGrpSpPr>
        <p:grpSpPr>
          <a:xfrm flipH="1" rot="10800000">
            <a:off x="4154662" y="4195157"/>
            <a:ext cx="391950" cy="397895"/>
            <a:chOff x="5537621" y="745237"/>
            <a:chExt cx="522600" cy="530526"/>
          </a:xfrm>
        </p:grpSpPr>
        <p:sp>
          <p:nvSpPr>
            <p:cNvPr id="181" name="Google Shape;181;p20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20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" name="Google Shape;183;p20"/>
          <p:cNvGrpSpPr/>
          <p:nvPr/>
        </p:nvGrpSpPr>
        <p:grpSpPr>
          <a:xfrm>
            <a:off x="4154662" y="558927"/>
            <a:ext cx="391950" cy="397220"/>
            <a:chOff x="5537621" y="745237"/>
            <a:chExt cx="522600" cy="529626"/>
          </a:xfrm>
        </p:grpSpPr>
        <p:sp>
          <p:nvSpPr>
            <p:cNvPr id="184" name="Google Shape;184;p20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0"/>
            <p:cNvSpPr/>
            <p:nvPr/>
          </p:nvSpPr>
          <p:spPr>
            <a:xfrm flipH="1">
              <a:off x="5537718" y="854263"/>
              <a:ext cx="112500" cy="420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20"/>
          <p:cNvGrpSpPr/>
          <p:nvPr/>
        </p:nvGrpSpPr>
        <p:grpSpPr>
          <a:xfrm>
            <a:off x="8314942" y="558927"/>
            <a:ext cx="391950" cy="397895"/>
            <a:chOff x="11140959" y="745237"/>
            <a:chExt cx="522600" cy="530526"/>
          </a:xfrm>
        </p:grpSpPr>
        <p:sp>
          <p:nvSpPr>
            <p:cNvPr id="187" name="Google Shape;187;p20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20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" name="Google Shape;189;p20"/>
          <p:cNvGrpSpPr/>
          <p:nvPr/>
        </p:nvGrpSpPr>
        <p:grpSpPr>
          <a:xfrm flipH="1" rot="10800000">
            <a:off x="8314942" y="4195157"/>
            <a:ext cx="391950" cy="397895"/>
            <a:chOff x="11140959" y="745237"/>
            <a:chExt cx="522600" cy="530526"/>
          </a:xfrm>
        </p:grpSpPr>
        <p:sp>
          <p:nvSpPr>
            <p:cNvPr id="190" name="Google Shape;190;p20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0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" name="Google Shape;192;p20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93" name="Google Shape;193;p20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13" name="Google Shape;13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/>
        </p:nvSpPr>
        <p:spPr>
          <a:xfrm>
            <a:off x="2433131" y="1219606"/>
            <a:ext cx="4343400" cy="69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1671893" y="2053457"/>
            <a:ext cx="61104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2970273" y="1357286"/>
            <a:ext cx="3269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/>
        </p:nvSpPr>
        <p:spPr>
          <a:xfrm>
            <a:off x="184455" y="4829841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6" name="Google Shape;196;p21"/>
          <p:cNvGrpSpPr/>
          <p:nvPr/>
        </p:nvGrpSpPr>
        <p:grpSpPr>
          <a:xfrm>
            <a:off x="4154662" y="558927"/>
            <a:ext cx="391950" cy="397895"/>
            <a:chOff x="5537621" y="745237"/>
            <a:chExt cx="522600" cy="530526"/>
          </a:xfrm>
        </p:grpSpPr>
        <p:sp>
          <p:nvSpPr>
            <p:cNvPr id="197" name="Google Shape;197;p21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21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21"/>
          <p:cNvGrpSpPr/>
          <p:nvPr/>
        </p:nvGrpSpPr>
        <p:grpSpPr>
          <a:xfrm flipH="1" rot="10800000">
            <a:off x="4154662" y="4195157"/>
            <a:ext cx="391950" cy="397895"/>
            <a:chOff x="5537621" y="745237"/>
            <a:chExt cx="522600" cy="530526"/>
          </a:xfrm>
        </p:grpSpPr>
        <p:sp>
          <p:nvSpPr>
            <p:cNvPr id="200" name="Google Shape;200;p21"/>
            <p:cNvSpPr/>
            <p:nvPr/>
          </p:nvSpPr>
          <p:spPr>
            <a:xfrm flipH="1" rot="-5400000">
              <a:off x="5742671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1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21"/>
          <p:cNvGrpSpPr/>
          <p:nvPr/>
        </p:nvGrpSpPr>
        <p:grpSpPr>
          <a:xfrm>
            <a:off x="8314942" y="558927"/>
            <a:ext cx="391950" cy="397895"/>
            <a:chOff x="11140959" y="745237"/>
            <a:chExt cx="522600" cy="530526"/>
          </a:xfrm>
        </p:grpSpPr>
        <p:sp>
          <p:nvSpPr>
            <p:cNvPr id="203" name="Google Shape;203;p2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2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21"/>
          <p:cNvGrpSpPr/>
          <p:nvPr/>
        </p:nvGrpSpPr>
        <p:grpSpPr>
          <a:xfrm flipH="1" rot="10800000">
            <a:off x="8314942" y="4195157"/>
            <a:ext cx="391950" cy="397895"/>
            <a:chOff x="11140959" y="745237"/>
            <a:chExt cx="522600" cy="530526"/>
          </a:xfrm>
        </p:grpSpPr>
        <p:sp>
          <p:nvSpPr>
            <p:cNvPr id="206" name="Google Shape;206;p2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2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" name="Google Shape;208;p21"/>
          <p:cNvSpPr txBox="1"/>
          <p:nvPr>
            <p:ph idx="1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09" name="Google Shape;20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379940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0" name="Google Shape;21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1"/>
          <p:cNvSpPr txBox="1"/>
          <p:nvPr>
            <p:ph idx="2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2" name="Google Shape;212;p21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  <a:defRPr sz="21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3" name="Google Shape;213;p21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214" name="Google Shape;214;p21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2" name="Google Shape;22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3" name="Google Shape;2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" name="Google Shape;24;p4"/>
          <p:cNvGrpSpPr/>
          <p:nvPr/>
        </p:nvGrpSpPr>
        <p:grpSpPr>
          <a:xfrm>
            <a:off x="1795336" y="0"/>
            <a:ext cx="7348358" cy="5166398"/>
            <a:chOff x="2421468" y="-1"/>
            <a:chExt cx="9810892" cy="6873867"/>
          </a:xfrm>
        </p:grpSpPr>
        <p:sp>
          <p:nvSpPr>
            <p:cNvPr id="25" name="Google Shape;25;p4"/>
            <p:cNvSpPr/>
            <p:nvPr/>
          </p:nvSpPr>
          <p:spPr>
            <a:xfrm flipH="1" rot="-5400000">
              <a:off x="-852882" y="3408890"/>
              <a:ext cx="6723600" cy="174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4"/>
            <p:cNvSpPr/>
            <p:nvPr/>
          </p:nvSpPr>
          <p:spPr>
            <a:xfrm flipH="1">
              <a:off x="2421599" y="-1"/>
              <a:ext cx="97704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4"/>
            <p:cNvSpPr/>
            <p:nvPr/>
          </p:nvSpPr>
          <p:spPr>
            <a:xfrm flipH="1">
              <a:off x="2421533" y="6739466"/>
              <a:ext cx="52662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4"/>
            <p:cNvSpPr/>
            <p:nvPr/>
          </p:nvSpPr>
          <p:spPr>
            <a:xfrm flipH="1" rot="-5400000">
              <a:off x="11018860" y="1038599"/>
              <a:ext cx="2252100" cy="1749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" name="Google Shape;29;p4"/>
          <p:cNvSpPr txBox="1"/>
          <p:nvPr/>
        </p:nvSpPr>
        <p:spPr>
          <a:xfrm>
            <a:off x="4063621" y="4862430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32" name="Google Shape;32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3" name="Google Shape;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5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type="title"/>
          </p:nvPr>
        </p:nvSpPr>
        <p:spPr>
          <a:xfrm>
            <a:off x="408967" y="779392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36" name="Google Shape;36;p5"/>
          <p:cNvGrpSpPr/>
          <p:nvPr/>
        </p:nvGrpSpPr>
        <p:grpSpPr>
          <a:xfrm rot="10800000">
            <a:off x="8315624" y="4197096"/>
            <a:ext cx="391928" cy="397773"/>
            <a:chOff x="2645664" y="2011680"/>
            <a:chExt cx="735600" cy="746571"/>
          </a:xfrm>
        </p:grpSpPr>
        <p:sp>
          <p:nvSpPr>
            <p:cNvPr id="37" name="Google Shape;37;p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" name="Google Shape;39;p5"/>
          <p:cNvGrpSpPr/>
          <p:nvPr/>
        </p:nvGrpSpPr>
        <p:grpSpPr>
          <a:xfrm flipH="1" rot="10800000">
            <a:off x="4154642" y="4195293"/>
            <a:ext cx="391928" cy="397773"/>
            <a:chOff x="2645664" y="2011680"/>
            <a:chExt cx="735600" cy="746571"/>
          </a:xfrm>
        </p:grpSpPr>
        <p:sp>
          <p:nvSpPr>
            <p:cNvPr id="40" name="Google Shape;40;p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5"/>
          <p:cNvGrpSpPr/>
          <p:nvPr/>
        </p:nvGrpSpPr>
        <p:grpSpPr>
          <a:xfrm>
            <a:off x="4155440" y="559007"/>
            <a:ext cx="391928" cy="397773"/>
            <a:chOff x="2645664" y="2011680"/>
            <a:chExt cx="735600" cy="746571"/>
          </a:xfrm>
        </p:grpSpPr>
        <p:sp>
          <p:nvSpPr>
            <p:cNvPr id="43" name="Google Shape;43;p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5"/>
          <p:cNvGrpSpPr/>
          <p:nvPr/>
        </p:nvGrpSpPr>
        <p:grpSpPr>
          <a:xfrm flipH="1">
            <a:off x="8315624" y="556583"/>
            <a:ext cx="391928" cy="397773"/>
            <a:chOff x="2645664" y="2011680"/>
            <a:chExt cx="735600" cy="746571"/>
          </a:xfrm>
        </p:grpSpPr>
        <p:sp>
          <p:nvSpPr>
            <p:cNvPr id="46" name="Google Shape;46;p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5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9" name="Google Shape;49;p5"/>
          <p:cNvSpPr txBox="1"/>
          <p:nvPr/>
        </p:nvSpPr>
        <p:spPr>
          <a:xfrm>
            <a:off x="4786921" y="16704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50" name="Google Shape;50;p5"/>
          <p:cNvSpPr txBox="1"/>
          <p:nvPr/>
        </p:nvSpPr>
        <p:spPr>
          <a:xfrm>
            <a:off x="4023740" y="4854976"/>
            <a:ext cx="48960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"/>
          <p:cNvSpPr txBox="1"/>
          <p:nvPr>
            <p:ph idx="1" type="body"/>
          </p:nvPr>
        </p:nvSpPr>
        <p:spPr>
          <a:xfrm>
            <a:off x="1192667" y="1454944"/>
            <a:ext cx="67383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54" name="Google Shape;5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6"/>
          <p:cNvSpPr txBox="1"/>
          <p:nvPr/>
        </p:nvSpPr>
        <p:spPr>
          <a:xfrm>
            <a:off x="5445164" y="4854976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56" name="Google Shape;56;p6"/>
          <p:cNvSpPr txBox="1"/>
          <p:nvPr/>
        </p:nvSpPr>
        <p:spPr>
          <a:xfrm>
            <a:off x="184456" y="4862430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 txBox="1"/>
          <p:nvPr>
            <p:ph idx="1" type="body"/>
          </p:nvPr>
        </p:nvSpPr>
        <p:spPr>
          <a:xfrm>
            <a:off x="2245556" y="2099580"/>
            <a:ext cx="4653000" cy="94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9" name="Google Shape;59;p7"/>
          <p:cNvSpPr txBox="1"/>
          <p:nvPr/>
        </p:nvSpPr>
        <p:spPr>
          <a:xfrm>
            <a:off x="5445167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0" name="Google Shape;60;p7"/>
          <p:cNvSpPr txBox="1"/>
          <p:nvPr/>
        </p:nvSpPr>
        <p:spPr>
          <a:xfrm>
            <a:off x="184456" y="4862430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/>
          <p:nvPr/>
        </p:nvSpPr>
        <p:spPr>
          <a:xfrm>
            <a:off x="5445167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3" name="Google Shape;63;p8"/>
          <p:cNvSpPr txBox="1"/>
          <p:nvPr/>
        </p:nvSpPr>
        <p:spPr>
          <a:xfrm>
            <a:off x="184455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/>
          <p:nvPr>
            <p:ph idx="1" type="body"/>
          </p:nvPr>
        </p:nvSpPr>
        <p:spPr>
          <a:xfrm>
            <a:off x="1192666" y="1463694"/>
            <a:ext cx="31671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66" name="Google Shape;66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9"/>
          <p:cNvSpPr txBox="1"/>
          <p:nvPr>
            <p:ph type="title"/>
          </p:nvPr>
        </p:nvSpPr>
        <p:spPr>
          <a:xfrm>
            <a:off x="1192667" y="352733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4764012" y="1463694"/>
            <a:ext cx="3167100" cy="3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9" name="Google Shape;69;p9"/>
          <p:cNvSpPr txBox="1"/>
          <p:nvPr/>
        </p:nvSpPr>
        <p:spPr>
          <a:xfrm>
            <a:off x="184455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70" name="Google Shape;70;p9"/>
          <p:cNvSpPr txBox="1"/>
          <p:nvPr/>
        </p:nvSpPr>
        <p:spPr>
          <a:xfrm>
            <a:off x="5445167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0"/>
          <p:cNvPicPr preferRelativeResize="0"/>
          <p:nvPr>
            <p:ph idx="2" type="pic"/>
          </p:nvPr>
        </p:nvPicPr>
        <p:blipFill/>
        <p:spPr>
          <a:xfrm flipH="1">
            <a:off x="2791482" y="660508"/>
            <a:ext cx="5991000" cy="402450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73" name="Google Shape;73;p10"/>
          <p:cNvSpPr txBox="1"/>
          <p:nvPr>
            <p:ph idx="1" type="body"/>
          </p:nvPr>
        </p:nvSpPr>
        <p:spPr>
          <a:xfrm>
            <a:off x="629841" y="2213947"/>
            <a:ext cx="1852200" cy="22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74" name="Google Shape;74;p10"/>
          <p:cNvSpPr txBox="1"/>
          <p:nvPr>
            <p:ph type="title"/>
          </p:nvPr>
        </p:nvSpPr>
        <p:spPr>
          <a:xfrm>
            <a:off x="629841" y="561323"/>
            <a:ext cx="35406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75" name="Google Shape;7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740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oogle Shape;76;p10"/>
          <p:cNvGrpSpPr/>
          <p:nvPr/>
        </p:nvGrpSpPr>
        <p:grpSpPr>
          <a:xfrm>
            <a:off x="2791289" y="580164"/>
            <a:ext cx="5991157" cy="1806409"/>
            <a:chOff x="3673804" y="736031"/>
            <a:chExt cx="7988209" cy="2408545"/>
          </a:xfrm>
        </p:grpSpPr>
        <p:sp>
          <p:nvSpPr>
            <p:cNvPr id="77" name="Google Shape;77;p10"/>
            <p:cNvSpPr/>
            <p:nvPr/>
          </p:nvSpPr>
          <p:spPr>
            <a:xfrm>
              <a:off x="6426113" y="736031"/>
              <a:ext cx="52359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10"/>
            <p:cNvSpPr/>
            <p:nvPr/>
          </p:nvSpPr>
          <p:spPr>
            <a:xfrm rot="5400000">
              <a:off x="6048904" y="1212164"/>
              <a:ext cx="8610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10"/>
            <p:cNvSpPr/>
            <p:nvPr/>
          </p:nvSpPr>
          <p:spPr>
            <a:xfrm rot="-5400000">
              <a:off x="5741965" y="2347394"/>
              <a:ext cx="14751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10"/>
            <p:cNvSpPr/>
            <p:nvPr/>
          </p:nvSpPr>
          <p:spPr>
            <a:xfrm flipH="1">
              <a:off x="3673804" y="3034776"/>
              <a:ext cx="2859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Google Shape;81;p10"/>
          <p:cNvSpPr txBox="1"/>
          <p:nvPr/>
        </p:nvSpPr>
        <p:spPr>
          <a:xfrm>
            <a:off x="5445167" y="4856659"/>
            <a:ext cx="35145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8" name="Google Shape;8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2295"/>
            <a:ext cx="9143999" cy="514120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2"/>
          <p:cNvSpPr txBox="1"/>
          <p:nvPr>
            <p:ph type="title"/>
          </p:nvPr>
        </p:nvSpPr>
        <p:spPr>
          <a:xfrm>
            <a:off x="1202795" y="2074664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None/>
            </a:pPr>
            <a:r>
              <a:rPr b="1" lang="en" sz="2700">
                <a:solidFill>
                  <a:srgbClr val="FFFFFF"/>
                </a:solidFill>
              </a:rPr>
              <a:t>Knight Foundation School of Computing and Information Sciences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32787"/>
              <a:buFont typeface="Arial"/>
              <a:buNone/>
            </a:pPr>
            <a:r>
              <a:rPr lang="en" sz="2033">
                <a:solidFill>
                  <a:srgbClr val="FFFFFF"/>
                </a:solidFill>
              </a:rPr>
              <a:t>Summer</a:t>
            </a:r>
            <a:r>
              <a:rPr i="1" lang="en" sz="2000">
                <a:solidFill>
                  <a:srgbClr val="FFFFFF"/>
                </a:solidFill>
              </a:rPr>
              <a:t> 2022 Capstone Design Project</a:t>
            </a:r>
            <a:br>
              <a:rPr i="1" lang="en" sz="2700">
                <a:solidFill>
                  <a:srgbClr val="FFFFFF"/>
                </a:solidFill>
              </a:rPr>
            </a:br>
            <a:r>
              <a:rPr i="1" lang="en" sz="2700">
                <a:solidFill>
                  <a:srgbClr val="FFFFFF"/>
                </a:solidFill>
              </a:rPr>
              <a:t>Co</a:t>
            </a:r>
            <a:r>
              <a:rPr i="1" lang="en">
                <a:solidFill>
                  <a:srgbClr val="FFFFFF"/>
                </a:solidFill>
              </a:rPr>
              <a:t>mboCounter</a:t>
            </a:r>
            <a:endParaRPr sz="2300"/>
          </a:p>
        </p:txBody>
      </p:sp>
      <p:pic>
        <p:nvPicPr>
          <p:cNvPr descr="A picture containing drawing&#10;&#10;Description automatically generated" id="220" name="Google Shape;220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4951" y="718035"/>
            <a:ext cx="3494095" cy="671941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2"/>
          <p:cNvSpPr txBox="1"/>
          <p:nvPr/>
        </p:nvSpPr>
        <p:spPr>
          <a:xfrm>
            <a:off x="0" y="3901725"/>
            <a:ext cx="6804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 lnSpcReduction="20000"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Team member(s): </a:t>
            </a:r>
            <a:r>
              <a:rPr lang="en" sz="1417">
                <a:solidFill>
                  <a:schemeClr val="lt1"/>
                </a:solidFill>
              </a:rPr>
              <a:t>Jamal Bradshaw, Christian Derisca, Eduardo Gomez, Marcos Paiva, Nicholas Lucky Samaroo, Ivan Rosyaykin, Aris Cabeza</a:t>
            </a:r>
            <a:endParaRPr sz="1417">
              <a:solidFill>
                <a:schemeClr val="lt1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9545"/>
              <a:buFont typeface="Arial"/>
              <a:buNone/>
            </a:pPr>
            <a:r>
              <a:t/>
            </a:r>
            <a:endParaRPr sz="1257">
              <a:solidFill>
                <a:srgbClr val="FFFFFF"/>
              </a:solidFill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Product Owner:</a:t>
            </a:r>
            <a:r>
              <a:rPr b="1" i="1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>
                <a:solidFill>
                  <a:srgbClr val="FFFFFF"/>
                </a:solidFill>
              </a:rPr>
              <a:t>Michael H. Bucar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1428"/>
              <a:buFont typeface="Arial"/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50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On the live app there are various modes</a:t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The modes are the various workout types that can be scheduled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There are various modes</a:t>
            </a:r>
            <a:endParaRPr sz="1812"/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Raw force in set punch amount</a:t>
            </a:r>
            <a:endParaRPr sz="1812"/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Number of punches in set time</a:t>
            </a:r>
            <a:endParaRPr sz="1812"/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Combo tracking for multi-punch combos</a:t>
            </a:r>
            <a:endParaRPr sz="1812"/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And more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75" name="Google Shape;275;p31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Modes</a:t>
            </a:r>
            <a:endParaRPr sz="3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2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The user is shown data pertaining to the metrics they entered </a:t>
            </a:r>
            <a:endParaRPr sz="1812">
              <a:solidFill>
                <a:schemeClr val="dk2"/>
              </a:solidFill>
            </a:endParaRPr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Weight </a:t>
            </a:r>
            <a:endParaRPr sz="1812">
              <a:solidFill>
                <a:schemeClr val="dk2"/>
              </a:solidFill>
            </a:endParaRPr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Height </a:t>
            </a:r>
            <a:endParaRPr sz="1812">
              <a:solidFill>
                <a:schemeClr val="dk2"/>
              </a:solidFill>
            </a:endParaRPr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Level</a:t>
            </a:r>
            <a:endParaRPr sz="1812">
              <a:solidFill>
                <a:schemeClr val="dk2"/>
              </a:solidFill>
            </a:endParaRPr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Gender</a:t>
            </a:r>
            <a:endParaRPr sz="1812"/>
          </a:p>
          <a:p>
            <a:pPr indent="-203993" lvl="1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Age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81" name="Google Shape;281;p32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User Profile</a:t>
            </a:r>
            <a:endParaRPr sz="3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3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ComboCounter allows for users to compare their punch and combo data with others using the app</a:t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This is achieved by storing the data in a server and taking the average of mode the user is currently using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This allows users to see were their current level is at compared to the average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87" name="Google Shape;287;p33"/>
          <p:cNvSpPr txBox="1"/>
          <p:nvPr>
            <p:ph type="title"/>
          </p:nvPr>
        </p:nvSpPr>
        <p:spPr>
          <a:xfrm>
            <a:off x="2341800" y="464875"/>
            <a:ext cx="52782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Comparison vs. Other Users</a:t>
            </a:r>
            <a:endParaRPr sz="3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4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The last iteration of ComboCounter was mainly focused with use of a single computer with one part system</a:t>
            </a:r>
            <a:endParaRPr sz="1812">
              <a:solidFill>
                <a:schemeClr val="dk2"/>
              </a:solidFill>
            </a:endParaRPr>
          </a:p>
          <a:p>
            <a:pPr indent="0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This iteration improved on the UI and visuals while also allowing for more ease of access through multiple devices 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93" name="Google Shape;293;p34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Conclusion</a:t>
            </a:r>
            <a:endParaRPr sz="3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3"/>
          <p:cNvSpPr txBox="1"/>
          <p:nvPr>
            <p:ph idx="1" type="body"/>
          </p:nvPr>
        </p:nvSpPr>
        <p:spPr>
          <a:xfrm>
            <a:off x="457200" y="2112983"/>
            <a:ext cx="8229600" cy="22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77800" lvl="0" marL="177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</a:pPr>
            <a:r>
              <a:rPr lang="en" sz="2000"/>
              <a:t>ComboCounter bag – A physical punching bag that is </a:t>
            </a:r>
            <a:r>
              <a:rPr lang="en" sz="2000"/>
              <a:t>equipped</a:t>
            </a:r>
            <a:r>
              <a:rPr lang="en" sz="2000"/>
              <a:t> with sensors which track the speed and force of user punches.</a:t>
            </a:r>
            <a:endParaRPr sz="2000"/>
          </a:p>
          <a:p>
            <a:pPr indent="-177800" lvl="0" marL="177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</a:pPr>
            <a:r>
              <a:rPr lang="en" sz="2000"/>
              <a:t>ComboCounter program- An interactive software, that allows for users to </a:t>
            </a:r>
            <a:r>
              <a:rPr lang="en" sz="2000"/>
              <a:t>obtain</a:t>
            </a:r>
            <a:r>
              <a:rPr lang="en" sz="2000"/>
              <a:t> feedback while using the ComboCounter punching bag. This software will allow participants to </a:t>
            </a:r>
            <a:r>
              <a:rPr lang="en" sz="2000"/>
              <a:t>track</a:t>
            </a:r>
            <a:r>
              <a:rPr lang="en" sz="2000"/>
              <a:t> the force and speed of their punches while also offering selective modes in which they can test their skills or compete against others.</a:t>
            </a:r>
            <a:br>
              <a:rPr lang="en" sz="2000"/>
            </a:br>
            <a:endParaRPr sz="2000"/>
          </a:p>
        </p:txBody>
      </p:sp>
      <p:sp>
        <p:nvSpPr>
          <p:cNvPr id="227" name="Google Shape;227;p23"/>
          <p:cNvSpPr txBox="1"/>
          <p:nvPr>
            <p:ph type="title"/>
          </p:nvPr>
        </p:nvSpPr>
        <p:spPr>
          <a:xfrm>
            <a:off x="2227705" y="1017965"/>
            <a:ext cx="24519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Introduction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4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The system is a </a:t>
            </a:r>
            <a:r>
              <a:rPr b="1" lang="en" sz="1812">
                <a:solidFill>
                  <a:schemeClr val="accent3"/>
                </a:solidFill>
              </a:rPr>
              <a:t>2 part system</a:t>
            </a:r>
            <a:r>
              <a:rPr lang="en" sz="1812">
                <a:solidFill>
                  <a:schemeClr val="dk1"/>
                </a:solidFill>
              </a:rPr>
              <a:t> that contains a software portion and a hardware portion</a:t>
            </a:r>
            <a:br>
              <a:rPr lang="en" sz="1812"/>
            </a:b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The hardware portion was not a focus in this season</a:t>
            </a:r>
            <a:br>
              <a:rPr lang="en" sz="1812"/>
            </a:b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Software</a:t>
            </a:r>
            <a:r>
              <a:rPr lang="en" sz="1812"/>
              <a:t> was the </a:t>
            </a:r>
            <a:r>
              <a:rPr b="1" lang="en" sz="1812">
                <a:solidFill>
                  <a:schemeClr val="accent3"/>
                </a:solidFill>
              </a:rPr>
              <a:t>primary</a:t>
            </a:r>
            <a:r>
              <a:rPr lang="en" sz="1812"/>
              <a:t> concern with a focus being on </a:t>
            </a:r>
            <a:r>
              <a:rPr b="1" lang="en" sz="1812">
                <a:solidFill>
                  <a:schemeClr val="accent3"/>
                </a:solidFill>
              </a:rPr>
              <a:t>UI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33" name="Google Shape;233;p24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Problem Background</a:t>
            </a:r>
            <a:endParaRPr sz="3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5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The following slide includes the user stories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It shows how each team member worked together to brainstorm </a:t>
            </a:r>
            <a:endParaRPr/>
          </a:p>
          <a:p>
            <a:pPr indent="45720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user stories idea to improve the project.</a:t>
            </a:r>
            <a:endParaRPr/>
          </a:p>
          <a:p>
            <a:pPr indent="45720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This was a guideline to help us move forward on what we can set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/>
              <a:t>	up.</a:t>
            </a:r>
            <a:endParaRPr/>
          </a:p>
        </p:txBody>
      </p:sp>
      <p:sp>
        <p:nvSpPr>
          <p:cNvPr id="239" name="Google Shape;239;p25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6"/>
          <p:cNvSpPr txBox="1"/>
          <p:nvPr>
            <p:ph type="title"/>
          </p:nvPr>
        </p:nvSpPr>
        <p:spPr>
          <a:xfrm>
            <a:off x="2521152" y="130286"/>
            <a:ext cx="5947200" cy="560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Stories</a:t>
            </a:r>
            <a:endParaRPr/>
          </a:p>
        </p:txBody>
      </p:sp>
      <p:pic>
        <p:nvPicPr>
          <p:cNvPr id="245" name="Google Shape;24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9300" y="690975"/>
            <a:ext cx="7030899" cy="4283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7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Originally</a:t>
            </a:r>
            <a:r>
              <a:rPr lang="en" sz="1812"/>
              <a:t> just a </a:t>
            </a:r>
            <a:r>
              <a:rPr b="1" lang="en" sz="1812">
                <a:solidFill>
                  <a:schemeClr val="accent3"/>
                </a:solidFill>
              </a:rPr>
              <a:t>punching bag</a:t>
            </a:r>
            <a:r>
              <a:rPr lang="en" sz="1812"/>
              <a:t> system</a:t>
            </a:r>
            <a:br>
              <a:rPr lang="en" sz="1812"/>
            </a:b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One part</a:t>
            </a:r>
            <a:r>
              <a:rPr lang="en" sz="1812"/>
              <a:t> is the system that is connected to the </a:t>
            </a:r>
            <a:r>
              <a:rPr b="1" lang="en" sz="1812">
                <a:solidFill>
                  <a:schemeClr val="accent3"/>
                </a:solidFill>
              </a:rPr>
              <a:t>punching bag</a:t>
            </a:r>
            <a:br>
              <a:rPr lang="en" sz="1812"/>
            </a:b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Second part</a:t>
            </a:r>
            <a:r>
              <a:rPr lang="en" sz="1812"/>
              <a:t> is a </a:t>
            </a:r>
            <a:r>
              <a:rPr b="1" lang="en" sz="1812">
                <a:solidFill>
                  <a:schemeClr val="accent3"/>
                </a:solidFill>
              </a:rPr>
              <a:t>mobile app</a:t>
            </a:r>
            <a:r>
              <a:rPr lang="en" sz="1812"/>
              <a:t> for workout setup</a:t>
            </a: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First part</a:t>
            </a:r>
            <a:r>
              <a:rPr lang="en" sz="1812"/>
              <a:t> will deliver </a:t>
            </a:r>
            <a:r>
              <a:rPr b="1" lang="en" sz="1812">
                <a:solidFill>
                  <a:schemeClr val="accent3"/>
                </a:solidFill>
              </a:rPr>
              <a:t>live updates</a:t>
            </a:r>
            <a:r>
              <a:rPr lang="en" sz="1812"/>
              <a:t> of a current workout</a:t>
            </a:r>
            <a:endParaRPr sz="1812"/>
          </a:p>
          <a:p>
            <a:pPr indent="-165893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b="1" lang="en" sz="1812">
                <a:solidFill>
                  <a:schemeClr val="accent3"/>
                </a:solidFill>
              </a:rPr>
              <a:t>Second part</a:t>
            </a:r>
            <a:r>
              <a:rPr lang="en" sz="1812"/>
              <a:t> will permit </a:t>
            </a:r>
            <a:r>
              <a:rPr b="1" lang="en" sz="1812">
                <a:solidFill>
                  <a:schemeClr val="accent3"/>
                </a:solidFill>
              </a:rPr>
              <a:t>future workout</a:t>
            </a:r>
            <a:r>
              <a:rPr lang="en" sz="1812"/>
              <a:t> setup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51" name="Google Shape;251;p27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Two-Part System</a:t>
            </a:r>
            <a:endParaRPr sz="3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8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Meant to be a bag with sensors inside of it to detect punch force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Current thought is to have a special punching bag that can be purchased and connected to a computer or tablet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Goal for future is for the possibility of setting up a sensor array in any generic bag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57" name="Google Shape;257;p28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Punching Bag</a:t>
            </a:r>
            <a:endParaRPr sz="3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9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The first part is what used to be all that existed in the original system</a:t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This is the part that connects directly to the punching bag</a:t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Meant to be a laptop or tablet that can connect to the bag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Live updates on the current workout progress shown on laptop/tablet screen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63" name="Google Shape;263;p29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Software (Part One)</a:t>
            </a:r>
            <a:endParaRPr sz="3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0"/>
          <p:cNvSpPr txBox="1"/>
          <p:nvPr>
            <p:ph idx="1" type="body"/>
          </p:nvPr>
        </p:nvSpPr>
        <p:spPr>
          <a:xfrm>
            <a:off x="2341800" y="1028550"/>
            <a:ext cx="4460400" cy="32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>
                <a:solidFill>
                  <a:schemeClr val="dk2"/>
                </a:solidFill>
              </a:rPr>
              <a:t>The second portion of the software is the app</a:t>
            </a:r>
            <a:endParaRPr sz="1812">
              <a:solidFill>
                <a:schemeClr val="dk2"/>
              </a:solidFill>
            </a:endParaRPr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Mobile app is meant to be primarily used before a workout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Mobile app sets up a workout to be used on the live bag</a:t>
            </a:r>
            <a:endParaRPr sz="1812"/>
          </a:p>
          <a:p>
            <a:pPr indent="-165893" lvl="0" marL="177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13"/>
              <a:buChar char="•"/>
            </a:pPr>
            <a:r>
              <a:rPr lang="en" sz="1812"/>
              <a:t>The app also allows for a login so that progress can be tracked and compared</a:t>
            </a:r>
            <a:br>
              <a:rPr lang="en" sz="1812"/>
            </a:br>
            <a:endParaRPr sz="1812"/>
          </a:p>
          <a:p>
            <a:pPr indent="-50800" lvl="0" marL="17780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313"/>
              <a:buNone/>
            </a:pPr>
            <a:r>
              <a:t/>
            </a:r>
            <a:endParaRPr sz="1812"/>
          </a:p>
        </p:txBody>
      </p:sp>
      <p:sp>
        <p:nvSpPr>
          <p:cNvPr id="269" name="Google Shape;269;p30"/>
          <p:cNvSpPr txBox="1"/>
          <p:nvPr>
            <p:ph type="title"/>
          </p:nvPr>
        </p:nvSpPr>
        <p:spPr>
          <a:xfrm>
            <a:off x="2341789" y="464865"/>
            <a:ext cx="44604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 sz="3100"/>
              <a:t>The Software (Part Two)</a:t>
            </a:r>
            <a:endParaRPr sz="3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