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8" roundtripDataSignature="AMtx7mhUxEUmTl7OIKJIBxutveM+G586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9" name="Google Shape;22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42" name="Google Shape;24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8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1_Two-column slide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7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  Description automatically generated" id="95" name="Google Shape;9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7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7"/>
          <p:cNvSpPr txBox="1"/>
          <p:nvPr>
            <p:ph idx="2" type="body"/>
          </p:nvPr>
        </p:nvSpPr>
        <p:spPr>
          <a:xfrm>
            <a:off x="6352016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7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7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8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8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9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05" name="Google Shape;105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9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9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8" name="Google Shape;108;p29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0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12" name="Google Shape;112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30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4" name="Google Shape;114;p30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5" name="Google Shape;115;p30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16" name="Google Shape;116;p30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30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0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" name="Google Shape;119;p3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3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22" name="Google Shape;122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31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24" name="Google Shape;12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31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26" name="Google Shape;126;p31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27" name="Google Shape;127;p31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31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31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31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1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2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36" name="Google Shape;136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2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2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39" name="Google Shape;139;p32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40" name="Google Shape;140;p32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32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32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" name="Google Shape;143;p3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46" name="Google Shape;146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3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3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9" name="Google Shape;149;p33"/>
          <p:cNvSpPr/>
          <p:nvPr>
            <p:ph idx="2" type="pic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noFill/>
          <a:ln>
            <a:noFill/>
          </a:ln>
        </p:spPr>
      </p:sp>
      <p:grpSp>
        <p:nvGrpSpPr>
          <p:cNvPr id="150" name="Google Shape;150;p33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51" name="Google Shape;151;p33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33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33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" name="Google Shape;154;p3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34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58" name="Google Shape;158;p3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3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34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61" name="Google Shape;161;p3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3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34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64" name="Google Shape;164;p3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3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" name="Google Shape;166;p34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4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68" name="Google Shape;168;p34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9" name="Google Shape;169;p34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34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34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4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74" name="Google Shape;17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5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35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5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79" name="Google Shape;179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6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3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6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9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9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86" name="Google Shape;186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7" name="Google Shape;18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7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37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90" name="Google Shape;190;p37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91" name="Google Shape;191;p3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3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37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94" name="Google Shape;194;p3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3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37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7" name="Google Shape;197;p3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37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200" name="Google Shape;200;p3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3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2" name="Google Shape;202;p37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37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37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7" name="Google Shape;207;p38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8" name="Google Shape;208;p3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38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38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211" name="Google Shape;211;p3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38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3" name="Google Shape;213;p38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14" name="Google Shape;214;p3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3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6" name="Google Shape;216;p38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217" name="Google Shape;217;p3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3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9" name="Google Shape;219;p38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20" name="Google Shape;220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21" name="Google Shape;22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8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3" name="Google Shape;223;p38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38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8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24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5" name="Google Shape;25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" name="Google Shape;27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0" name="Google Shape;30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1" name="Google Shape;3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35" name="Google Shape;35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1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8" name="Google Shape;3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1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40" name="Google Shape;40;p21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41" name="Google Shape;41;p21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1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" name="Google Shape;43;p21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44" name="Google Shape;44;p21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1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6;p21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47" name="Google Shape;47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" name="Google Shape;49;p21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50" name="Google Shape;50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" name="Google Shape;52;p21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1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6" name="Google Shape;56;p22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9" name="Google Shape;59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3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3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3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5" name="Google Shape;65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4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24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25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5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4" name="Google Shape;74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5" name="Google Shape;7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25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77" name="Google Shape;77;p25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25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5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5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p2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noFill/>
          <a:ln>
            <a:noFill/>
          </a:ln>
        </p:spPr>
      </p:sp>
      <p:sp>
        <p:nvSpPr>
          <p:cNvPr id="84" name="Google Shape;84;p2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2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2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88" name="Google Shape;88;p2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23" Type="http://schemas.openxmlformats.org/officeDocument/2006/relationships/theme" Target="../theme/theme2.xml"/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127.0.0.1:8000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hyperlink" Target="mailto:rmara020@fiu.edu" TargetMode="External"/><Relationship Id="rId4" Type="http://schemas.openxmlformats.org/officeDocument/2006/relationships/hyperlink" Target="mailto:aais001@fiu.edu" TargetMode="External"/><Relationship Id="rId5" Type="http://schemas.openxmlformats.org/officeDocument/2006/relationships/hyperlink" Target="mailto:rship009@fiu.edu" TargetMode="External"/><Relationship Id="rId6" Type="http://schemas.openxmlformats.org/officeDocument/2006/relationships/hyperlink" Target="mailto:rship009@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"/>
          <p:cNvSpPr txBox="1"/>
          <p:nvPr>
            <p:ph type="title"/>
          </p:nvPr>
        </p:nvSpPr>
        <p:spPr>
          <a:xfrm>
            <a:off x="558162" y="3653546"/>
            <a:ext cx="1107567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/>
              <a:buNone/>
            </a:pPr>
            <a:r>
              <a:rPr lang="en-US" sz="4000"/>
              <a:t>Make My Day!</a:t>
            </a:r>
            <a:endParaRPr sz="40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/>
              <a:buNone/>
            </a:pPr>
            <a:r>
              <a:rPr lang="en-US" sz="4000"/>
              <a:t>Shortcomings/Wishlist</a:t>
            </a:r>
            <a:br>
              <a:rPr lang="en-US" sz="4000"/>
            </a:br>
            <a:r>
              <a:rPr lang="en-US" sz="2000"/>
              <a:t>Summer 2022</a:t>
            </a:r>
            <a:br>
              <a:rPr lang="en-US"/>
            </a:br>
            <a:br>
              <a:rPr lang="en-US"/>
            </a:br>
            <a:r>
              <a:rPr lang="en-US" sz="2400"/>
              <a:t>Team Members: Rey Jairus Marasigan, Syed Shavez Hussain, Christian Gonzalez Lopez, Kevin Lang Gallego, Ryan Shipman</a:t>
            </a:r>
            <a:br>
              <a:rPr lang="en-US" sz="2400"/>
            </a:br>
            <a:br>
              <a:rPr lang="en-US" sz="2400"/>
            </a:br>
            <a:r>
              <a:rPr lang="en-US" sz="2400"/>
              <a:t>Product Owner: Giri Narasimhan</a:t>
            </a:r>
            <a:br>
              <a:rPr lang="en-US" sz="2400"/>
            </a:br>
            <a:r>
              <a:rPr lang="en-US" sz="2400"/>
              <a:t>Professor: Masoud Sadjadi</a:t>
            </a:r>
            <a:br>
              <a:rPr lang="en-US" sz="2400"/>
            </a:br>
            <a:br>
              <a:rPr lang="en-US" sz="2400"/>
            </a:br>
            <a:r>
              <a:rPr lang="en-US" sz="2000"/>
              <a:t>School of Computing and Information Sciences</a:t>
            </a:r>
            <a:br>
              <a:rPr lang="en-US" sz="2000"/>
            </a:br>
            <a:r>
              <a:rPr lang="en-US" sz="2000"/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232" name="Google Shape;23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1" y="9829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"/>
          <p:cNvSpPr txBox="1"/>
          <p:nvPr>
            <p:ph type="title"/>
          </p:nvPr>
        </p:nvSpPr>
        <p:spPr>
          <a:xfrm>
            <a:off x="735330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Potential Goals for Future Semesters</a:t>
            </a:r>
            <a:endParaRPr/>
          </a:p>
        </p:txBody>
      </p:sp>
      <p:sp>
        <p:nvSpPr>
          <p:cNvPr id="239" name="Google Shape;239;p2"/>
          <p:cNvSpPr txBox="1"/>
          <p:nvPr/>
        </p:nvSpPr>
        <p:spPr>
          <a:xfrm>
            <a:off x="735330" y="1795873"/>
            <a:ext cx="10206990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accent5"/>
                </a:solidFill>
              </a:rPr>
              <a:t>Adding homepage content</a:t>
            </a:r>
            <a:endParaRPr sz="2800">
              <a:solidFill>
                <a:schemeClr val="accent5"/>
              </a:solidFill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</a:pPr>
            <a:r>
              <a:rPr lang="en-US" sz="2800">
                <a:solidFill>
                  <a:schemeClr val="accent5"/>
                </a:solidFill>
              </a:rPr>
              <a:t>Proper user registration flow</a:t>
            </a:r>
            <a:endParaRPr sz="2800">
              <a:solidFill>
                <a:schemeClr val="accent5"/>
              </a:solidFill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</a:pPr>
            <a:r>
              <a:rPr lang="en-US" sz="2800">
                <a:solidFill>
                  <a:schemeClr val="accent5"/>
                </a:solidFill>
              </a:rPr>
              <a:t>Ability to add potential answers for created questions</a:t>
            </a:r>
            <a:endParaRPr sz="2800">
              <a:solidFill>
                <a:schemeClr val="accent5"/>
              </a:solidFill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</a:pPr>
            <a:r>
              <a:rPr lang="en-US" sz="2800">
                <a:solidFill>
                  <a:schemeClr val="accent5"/>
                </a:solidFill>
              </a:rPr>
              <a:t>Improve course update page</a:t>
            </a:r>
            <a:endParaRPr sz="2800">
              <a:solidFill>
                <a:schemeClr val="accent5"/>
              </a:solidFill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</a:pPr>
            <a:r>
              <a:rPr lang="en-US" sz="2800">
                <a:solidFill>
                  <a:schemeClr val="accent5"/>
                </a:solidFill>
              </a:rPr>
              <a:t>Link to the per section statistics view</a:t>
            </a:r>
            <a:endParaRPr sz="2800">
              <a:solidFill>
                <a:schemeClr val="accent5"/>
              </a:solidFill>
            </a:endParaRPr>
          </a:p>
          <a:p>
            <a:pPr indent="-4572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</a:pPr>
            <a:r>
              <a:rPr lang="en-US" sz="2800">
                <a:solidFill>
                  <a:schemeClr val="accent5"/>
                </a:solidFill>
              </a:rPr>
              <a:t>Ensuring site logo appears across all pages</a:t>
            </a:r>
            <a:endParaRPr sz="28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>
                <a:solidFill>
                  <a:schemeClr val="hlink"/>
                </a:solidFill>
                <a:hlinkClick r:id="rId3"/>
              </a:rPr>
              <a:t>Make My Day!</a:t>
            </a:r>
            <a:endParaRPr sz="2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Contact Info</a:t>
            </a:r>
            <a:endParaRPr/>
          </a:p>
        </p:txBody>
      </p:sp>
      <p:sp>
        <p:nvSpPr>
          <p:cNvPr id="245" name="Google Shape;245;p16"/>
          <p:cNvSpPr txBox="1"/>
          <p:nvPr/>
        </p:nvSpPr>
        <p:spPr>
          <a:xfrm>
            <a:off x="1236663" y="1469983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330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If you have any questions, please feel free to contact us at the following emails: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1" marL="6731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Rey Jairus Marasigan: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rmara020@fiu.edu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1" marL="6731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Christian Gonzalez Lopez</a:t>
            </a:r>
            <a:r>
              <a:rPr b="0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cgonz569@fiu.edu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1" marL="6731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Syed Shavez Hussein</a:t>
            </a:r>
            <a:r>
              <a:rPr b="0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shuss033@fiu.edu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1" marL="6731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Kevin Lang Gallego</a:t>
            </a:r>
            <a:r>
              <a:rPr b="0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k</a:t>
            </a:r>
            <a:r>
              <a:rPr b="0" i="0" lang="en-US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lang021@fiu.edu</a:t>
            </a:r>
            <a:endParaRPr b="0" i="0" sz="1100" u="sng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1" marL="6731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Ryan Shipman</a:t>
            </a:r>
            <a:r>
              <a:rPr b="0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rship009</a:t>
            </a:r>
            <a:r>
              <a:rPr b="0" i="0" lang="en-US" sz="1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@fiu.edu</a:t>
            </a:r>
            <a:endParaRPr b="0" i="0" sz="1100" u="sng" cap="none" strike="noStrike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2159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Font typeface="Noto Sans Symbols"/>
              <a:buChar char="▪"/>
            </a:pPr>
            <a:r>
              <a:rPr b="0" i="0" lang="en-US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