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  <p:sldMasterId id="214748366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8" roundtripDataSignature="AMtx7mg6z8KemCrK+LTwrjsVo/2h8UFpZ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customschemas.google.com/relationships/presentationmetadata" Target="meta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31" name="Google Shape;43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94" name="Google Shape;494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01" name="Google Shape;501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07" name="Google Shape;507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37" name="Google Shape;437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13fb317cdf5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43" name="Google Shape;443;g13fb317cdf5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49" name="Google Shape;449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55" name="Google Shape;455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61" name="Google Shape;461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68" name="Google Shape;468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76" name="Google Shape;476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88" name="Google Shape;488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7.jp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8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8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8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jp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jpg"/><Relationship Id="rId3" Type="http://schemas.openxmlformats.org/officeDocument/2006/relationships/image" Target="../media/image8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Relationship Id="rId3" Type="http://schemas.openxmlformats.org/officeDocument/2006/relationships/image" Target="../media/image8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Relationship Id="rId3" Type="http://schemas.openxmlformats.org/officeDocument/2006/relationships/image" Target="../media/image8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Relationship Id="rId3" Type="http://schemas.openxmlformats.org/officeDocument/2006/relationships/image" Target="../media/image7.jp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g"/><Relationship Id="rId3" Type="http://schemas.openxmlformats.org/officeDocument/2006/relationships/image" Target="../media/image8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jpg"/><Relationship Id="rId3" Type="http://schemas.openxmlformats.org/officeDocument/2006/relationships/image" Target="../media/image8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8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7"/>
          <p:cNvSpPr txBox="1"/>
          <p:nvPr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7"/>
          <p:cNvSpPr txBox="1"/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1">
  <p:cSld name="Mixed Background 1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  Description automatically generated" id="92" name="Google Shape;92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29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4" name="Google Shape;94;p29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  Description automatically generated" id="95" name="Google Shape;95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29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97" name="Google Shape;97;p29"/>
          <p:cNvGrpSpPr/>
          <p:nvPr/>
        </p:nvGrpSpPr>
        <p:grpSpPr>
          <a:xfrm flipH="1" rot="10800000">
            <a:off x="5539549" y="5593683"/>
            <a:ext cx="522582" cy="530386"/>
            <a:chOff x="5537620" y="745237"/>
            <a:chExt cx="522582" cy="530387"/>
          </a:xfrm>
        </p:grpSpPr>
        <p:sp>
          <p:nvSpPr>
            <p:cNvPr id="98" name="Google Shape;98;p29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29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0" name="Google Shape;100;p29"/>
          <p:cNvGrpSpPr/>
          <p:nvPr/>
        </p:nvGrpSpPr>
        <p:grpSpPr>
          <a:xfrm>
            <a:off x="5539549" y="745237"/>
            <a:ext cx="522582" cy="529650"/>
            <a:chOff x="5537620" y="745237"/>
            <a:chExt cx="522582" cy="529650"/>
          </a:xfrm>
        </p:grpSpPr>
        <p:sp>
          <p:nvSpPr>
            <p:cNvPr id="101" name="Google Shape;101;p29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29"/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3" name="Google Shape;103;p29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104" name="Google Shape;104;p2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2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6" name="Google Shape;106;p29"/>
          <p:cNvGrpSpPr/>
          <p:nvPr/>
        </p:nvGrpSpPr>
        <p:grpSpPr>
          <a:xfrm flipH="1" rot="10800000">
            <a:off x="11086608" y="5593683"/>
            <a:ext cx="522582" cy="530386"/>
            <a:chOff x="11140977" y="745237"/>
            <a:chExt cx="522582" cy="530387"/>
          </a:xfrm>
        </p:grpSpPr>
        <p:sp>
          <p:nvSpPr>
            <p:cNvPr id="107" name="Google Shape;107;p2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2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9" name="Google Shape;109;p29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29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2">
  <p:cSld name="Mixed Background 2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blue sky  Description automatically generated" id="113" name="Google Shape;113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  Description automatically generated" id="114" name="Google Shape;114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30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6" name="Google Shape;116;p30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17" name="Google Shape;117;p30"/>
          <p:cNvGrpSpPr/>
          <p:nvPr/>
        </p:nvGrpSpPr>
        <p:grpSpPr>
          <a:xfrm rot="10800000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118" name="Google Shape;118;p30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30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0" name="Google Shape;120;p30"/>
          <p:cNvGrpSpPr/>
          <p:nvPr/>
        </p:nvGrpSpPr>
        <p:grpSpPr>
          <a:xfrm flipH="1" rot="10800000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121" name="Google Shape;121;p30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30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3" name="Google Shape;123;p30"/>
          <p:cNvGrpSpPr/>
          <p:nvPr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124" name="Google Shape;124;p30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30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6" name="Google Shape;126;p30"/>
          <p:cNvGrpSpPr/>
          <p:nvPr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127" name="Google Shape;127;p30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30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9" name="Google Shape;129;p30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0" name="Google Shape;130;p30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30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Background">
  <p:cSld name="Only Background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1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31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-column slide">
  <p:cSld name="Two-column slide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2"/>
          <p:cNvSpPr txBox="1"/>
          <p:nvPr>
            <p:ph idx="1" type="body"/>
          </p:nvPr>
        </p:nvSpPr>
        <p:spPr>
          <a:xfrm>
            <a:off x="1590222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close up of a sign  Description automatically generated" id="137" name="Google Shape;137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32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32"/>
          <p:cNvSpPr txBox="1"/>
          <p:nvPr>
            <p:ph idx="2" type="body"/>
          </p:nvPr>
        </p:nvSpPr>
        <p:spPr>
          <a:xfrm>
            <a:off x="6352016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0" name="Google Shape;140;p32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32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2">
  <p:cSld name="Photo Slide 2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3"/>
          <p:cNvSpPr/>
          <p:nvPr>
            <p:ph idx="2" type="pic"/>
          </p:nvPr>
        </p:nvSpPr>
        <p:spPr>
          <a:xfrm>
            <a:off x="3843957" y="696340"/>
            <a:ext cx="7622001" cy="5015143"/>
          </a:xfrm>
          <a:prstGeom prst="corner">
            <a:avLst>
              <a:gd fmla="val 78408" name="adj1"/>
              <a:gd fmla="val 117748" name="adj2"/>
            </a:avLst>
          </a:prstGeom>
          <a:noFill/>
          <a:ln>
            <a:noFill/>
          </a:ln>
        </p:spPr>
      </p:sp>
      <p:pic>
        <p:nvPicPr>
          <p:cNvPr descr="A close up of a sign  Description automatically generated" id="144" name="Google Shape;144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33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46" name="Google Shape;146;p33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47" name="Google Shape;147;p33"/>
          <p:cNvGrpSpPr/>
          <p:nvPr/>
        </p:nvGrpSpPr>
        <p:grpSpPr>
          <a:xfrm>
            <a:off x="3843957" y="582803"/>
            <a:ext cx="7628351" cy="1197932"/>
            <a:chOff x="3840781" y="580943"/>
            <a:chExt cx="7628351" cy="1197932"/>
          </a:xfrm>
        </p:grpSpPr>
        <p:sp>
          <p:nvSpPr>
            <p:cNvPr id="148" name="Google Shape;148;p33"/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33"/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33"/>
            <p:cNvSpPr/>
            <p:nvPr/>
          </p:nvSpPr>
          <p:spPr>
            <a:xfrm flipH="1" rot="5400000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1" name="Google Shape;151;p33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33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3">
  <p:cSld name="Photo Slide 3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flying, plane, bird  Description automatically generated" id="154" name="Google Shape;154;p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34"/>
          <p:cNvSpPr/>
          <p:nvPr>
            <p:ph idx="2" type="pic"/>
          </p:nvPr>
        </p:nvSpPr>
        <p:spPr>
          <a:xfrm>
            <a:off x="3887648" y="546137"/>
            <a:ext cx="7578309" cy="5618863"/>
          </a:xfrm>
          <a:prstGeom prst="corner">
            <a:avLst>
              <a:gd fmla="val 80709" name="adj1"/>
              <a:gd fmla="val 104483" name="adj2"/>
            </a:avLst>
          </a:prstGeom>
          <a:noFill/>
          <a:ln>
            <a:noFill/>
          </a:ln>
        </p:spPr>
      </p:sp>
      <p:pic>
        <p:nvPicPr>
          <p:cNvPr descr="A close up of a sign  Description automatically generated" id="156" name="Google Shape;156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34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58" name="Google Shape;158;p34"/>
          <p:cNvGrpSpPr/>
          <p:nvPr/>
        </p:nvGrpSpPr>
        <p:grpSpPr>
          <a:xfrm>
            <a:off x="3887648" y="438917"/>
            <a:ext cx="7578438" cy="1195570"/>
            <a:chOff x="3884346" y="453875"/>
            <a:chExt cx="7578438" cy="1195570"/>
          </a:xfrm>
        </p:grpSpPr>
        <p:sp>
          <p:nvSpPr>
            <p:cNvPr id="159" name="Google Shape;159;p34"/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34"/>
            <p:cNvSpPr/>
            <p:nvPr/>
          </p:nvSpPr>
          <p:spPr>
            <a:xfrm flipH="1" rot="5400000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34"/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2" name="Google Shape;162;p34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34"/>
          <p:cNvSpPr txBox="1"/>
          <p:nvPr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34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4">
  <p:cSld name="Photo Slide 4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35"/>
          <p:cNvSpPr/>
          <p:nvPr>
            <p:ph idx="2" type="pic"/>
          </p:nvPr>
        </p:nvSpPr>
        <p:spPr>
          <a:xfrm>
            <a:off x="3893905" y="537158"/>
            <a:ext cx="7570949" cy="5799726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</p:sp>
      <p:pic>
        <p:nvPicPr>
          <p:cNvPr descr="A close up of a sign  Description automatically generated" id="168" name="Google Shape;168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35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35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71" name="Google Shape;171;p35"/>
          <p:cNvGrpSpPr/>
          <p:nvPr/>
        </p:nvGrpSpPr>
        <p:grpSpPr>
          <a:xfrm>
            <a:off x="3893905" y="434340"/>
            <a:ext cx="7570949" cy="1059565"/>
            <a:chOff x="3893905" y="434339"/>
            <a:chExt cx="7570949" cy="1059565"/>
          </a:xfrm>
        </p:grpSpPr>
        <p:sp>
          <p:nvSpPr>
            <p:cNvPr id="172" name="Google Shape;172;p35"/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35"/>
            <p:cNvSpPr/>
            <p:nvPr/>
          </p:nvSpPr>
          <p:spPr>
            <a:xfrm flipH="1" rot="5400000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35"/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5" name="Google Shape;175;p35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5">
  <p:cSld name="Photo Slide 5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  Description automatically generated" id="178" name="Google Shape;178;p3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36"/>
          <p:cNvSpPr txBox="1"/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2400"/>
              <a:buFont typeface="Arial"/>
              <a:buNone/>
              <a:defRPr sz="2400">
                <a:solidFill>
                  <a:srgbClr val="CC006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36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81" name="Google Shape;181;p36"/>
          <p:cNvSpPr/>
          <p:nvPr>
            <p:ph idx="2" type="pic"/>
          </p:nvPr>
        </p:nvSpPr>
        <p:spPr>
          <a:xfrm flipH="1">
            <a:off x="3632198" y="743802"/>
            <a:ext cx="7976031" cy="5370396"/>
          </a:xfrm>
          <a:prstGeom prst="corner">
            <a:avLst>
              <a:gd fmla="val 57567" name="adj1"/>
              <a:gd fmla="val 95877" name="adj2"/>
            </a:avLst>
          </a:prstGeom>
          <a:noFill/>
          <a:ln>
            <a:noFill/>
          </a:ln>
        </p:spPr>
      </p:sp>
      <p:grpSp>
        <p:nvGrpSpPr>
          <p:cNvPr id="182" name="Google Shape;182;p36"/>
          <p:cNvGrpSpPr/>
          <p:nvPr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183" name="Google Shape;183;p36"/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36"/>
            <p:cNvSpPr/>
            <p:nvPr/>
          </p:nvSpPr>
          <p:spPr>
            <a:xfrm rot="-54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36"/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6" name="Google Shape;186;p36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Cyan Lines">
  <p:cSld name="Center Text Cyan Lines"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creenshot  Description automatically generated" id="188" name="Google Shape;188;p3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7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0" name="Google Shape;190;p37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/>
              <a:buNone/>
              <a:defRPr sz="32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37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">
  <p:cSld name="Text Slide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  Description automatically generated" id="193" name="Google Shape;193;p3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38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5" name="Google Shape;195;p38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6" name="Google Shape;196;p38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38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8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8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  Description automatically generated" id="19" name="Google Shape;19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8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18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3">
  <p:cSld name="Mixed Background 3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0" name="Google Shape;200;p39"/>
          <p:cNvGrpSpPr/>
          <p:nvPr/>
        </p:nvGrpSpPr>
        <p:grpSpPr>
          <a:xfrm>
            <a:off x="5539549" y="745237"/>
            <a:ext cx="522582" cy="530387"/>
            <a:chOff x="5537620" y="745237"/>
            <a:chExt cx="522582" cy="530387"/>
          </a:xfrm>
        </p:grpSpPr>
        <p:sp>
          <p:nvSpPr>
            <p:cNvPr id="201" name="Google Shape;201;p39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39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3" name="Google Shape;203;p39"/>
          <p:cNvGrpSpPr/>
          <p:nvPr/>
        </p:nvGrpSpPr>
        <p:grpSpPr>
          <a:xfrm flipH="1" rot="10800000">
            <a:off x="5539549" y="5593683"/>
            <a:ext cx="522582" cy="530386"/>
            <a:chOff x="5537620" y="745237"/>
            <a:chExt cx="522582" cy="530387"/>
          </a:xfrm>
        </p:grpSpPr>
        <p:sp>
          <p:nvSpPr>
            <p:cNvPr id="204" name="Google Shape;204;p39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39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6" name="Google Shape;206;p39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207" name="Google Shape;207;p3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3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9" name="Google Shape;209;p39"/>
          <p:cNvGrpSpPr/>
          <p:nvPr/>
        </p:nvGrpSpPr>
        <p:grpSpPr>
          <a:xfrm flipH="1" rot="10800000">
            <a:off x="11086608" y="5593683"/>
            <a:ext cx="522582" cy="530386"/>
            <a:chOff x="11140977" y="745237"/>
            <a:chExt cx="522582" cy="530387"/>
          </a:xfrm>
        </p:grpSpPr>
        <p:sp>
          <p:nvSpPr>
            <p:cNvPr id="210" name="Google Shape;210;p3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3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2" name="Google Shape;212;p39"/>
          <p:cNvSpPr txBox="1"/>
          <p:nvPr>
            <p:ph idx="1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ue sky  Description automatically generated" id="213" name="Google Shape;213;p3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506587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  Description automatically generated" id="214" name="Google Shape;214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9"/>
          <p:cNvSpPr txBox="1"/>
          <p:nvPr>
            <p:ph idx="2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6" name="Google Shape;216;p39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39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39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">
  <p:cSld name="Text Slide"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  Description automatically generated" id="224" name="Google Shape;224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20"/>
          <p:cNvSpPr txBox="1"/>
          <p:nvPr>
            <p:ph idx="1" type="body"/>
          </p:nvPr>
        </p:nvSpPr>
        <p:spPr>
          <a:xfrm>
            <a:off x="2229190" y="2737943"/>
            <a:ext cx="8147400" cy="29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6" name="Google Shape;226;p20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7" name="Google Shape;227;p20"/>
          <p:cNvSpPr txBox="1"/>
          <p:nvPr/>
        </p:nvSpPr>
        <p:spPr>
          <a:xfrm>
            <a:off x="7260219" y="6473301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20"/>
          <p:cNvSpPr txBox="1"/>
          <p:nvPr/>
        </p:nvSpPr>
        <p:spPr>
          <a:xfrm>
            <a:off x="245942" y="6483240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-column slide">
  <p:cSld name="Two-column slide"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1"/>
          <p:cNvSpPr txBox="1"/>
          <p:nvPr>
            <p:ph idx="1" type="body"/>
          </p:nvPr>
        </p:nvSpPr>
        <p:spPr>
          <a:xfrm>
            <a:off x="1590222" y="1951592"/>
            <a:ext cx="42228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close up of a sign  Description automatically generated" id="231" name="Google Shape;231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21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3" name="Google Shape;233;p21"/>
          <p:cNvSpPr txBox="1"/>
          <p:nvPr>
            <p:ph idx="2" type="body"/>
          </p:nvPr>
        </p:nvSpPr>
        <p:spPr>
          <a:xfrm>
            <a:off x="6352016" y="1951592"/>
            <a:ext cx="42228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4" name="Google Shape;234;p21"/>
          <p:cNvSpPr txBox="1"/>
          <p:nvPr/>
        </p:nvSpPr>
        <p:spPr>
          <a:xfrm>
            <a:off x="245940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21"/>
          <p:cNvSpPr txBox="1"/>
          <p:nvPr/>
        </p:nvSpPr>
        <p:spPr>
          <a:xfrm>
            <a:off x="7260223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0"/>
          <p:cNvSpPr txBox="1"/>
          <p:nvPr/>
        </p:nvSpPr>
        <p:spPr>
          <a:xfrm>
            <a:off x="4064295" y="418470"/>
            <a:ext cx="40728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40"/>
          <p:cNvSpPr txBox="1"/>
          <p:nvPr>
            <p:ph type="title"/>
          </p:nvPr>
        </p:nvSpPr>
        <p:spPr>
          <a:xfrm>
            <a:off x="1603727" y="3721808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1"/>
          <p:cNvSpPr txBox="1"/>
          <p:nvPr>
            <p:ph idx="1" type="body"/>
          </p:nvPr>
        </p:nvSpPr>
        <p:spPr>
          <a:xfrm>
            <a:off x="1590222" y="1939925"/>
            <a:ext cx="89844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1" name="Google Shape;241;p41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  Description automatically generated" id="242" name="Google Shape;242;p4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41"/>
          <p:cNvSpPr txBox="1"/>
          <p:nvPr/>
        </p:nvSpPr>
        <p:spPr>
          <a:xfrm>
            <a:off x="7260219" y="6473301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41"/>
          <p:cNvSpPr txBox="1"/>
          <p:nvPr/>
        </p:nvSpPr>
        <p:spPr>
          <a:xfrm>
            <a:off x="245942" y="6483240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ll-out Slide">
  <p:cSld name="Call-out Slide"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42"/>
          <p:cNvSpPr txBox="1"/>
          <p:nvPr>
            <p:ph idx="1" type="body"/>
          </p:nvPr>
        </p:nvSpPr>
        <p:spPr>
          <a:xfrm>
            <a:off x="2994074" y="2799440"/>
            <a:ext cx="6204000" cy="125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47" name="Google Shape;247;p42"/>
          <p:cNvSpPr txBox="1"/>
          <p:nvPr/>
        </p:nvSpPr>
        <p:spPr>
          <a:xfrm>
            <a:off x="7260223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42"/>
          <p:cNvSpPr txBox="1"/>
          <p:nvPr/>
        </p:nvSpPr>
        <p:spPr>
          <a:xfrm>
            <a:off x="245942" y="6483240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Background">
  <p:cSld name="Only Background"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3"/>
          <p:cNvSpPr txBox="1"/>
          <p:nvPr/>
        </p:nvSpPr>
        <p:spPr>
          <a:xfrm>
            <a:off x="7260223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43"/>
          <p:cNvSpPr txBox="1"/>
          <p:nvPr/>
        </p:nvSpPr>
        <p:spPr>
          <a:xfrm>
            <a:off x="245940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1">
  <p:cSld name="Photo Slide 1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4"/>
          <p:cNvSpPr/>
          <p:nvPr>
            <p:ph idx="2" type="pic"/>
          </p:nvPr>
        </p:nvSpPr>
        <p:spPr>
          <a:xfrm flipH="1">
            <a:off x="3721876" y="880677"/>
            <a:ext cx="7988100" cy="5366100"/>
          </a:xfrm>
          <a:prstGeom prst="corner">
            <a:avLst>
              <a:gd fmla="val 57242" name="adj1"/>
              <a:gd fmla="val 95740" name="adj2"/>
            </a:avLst>
          </a:prstGeom>
          <a:noFill/>
          <a:ln>
            <a:noFill/>
          </a:ln>
        </p:spPr>
      </p:sp>
      <p:sp>
        <p:nvSpPr>
          <p:cNvPr id="254" name="Google Shape;254;p44"/>
          <p:cNvSpPr txBox="1"/>
          <p:nvPr>
            <p:ph idx="1" type="body"/>
          </p:nvPr>
        </p:nvSpPr>
        <p:spPr>
          <a:xfrm>
            <a:off x="839788" y="2951929"/>
            <a:ext cx="2469600" cy="30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55" name="Google Shape;255;p44"/>
          <p:cNvSpPr txBox="1"/>
          <p:nvPr>
            <p:ph type="title"/>
          </p:nvPr>
        </p:nvSpPr>
        <p:spPr>
          <a:xfrm>
            <a:off x="839788" y="748430"/>
            <a:ext cx="4720800" cy="18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  Description automatically generated" id="256" name="Google Shape;256;p4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7" name="Google Shape;257;p44"/>
          <p:cNvGrpSpPr/>
          <p:nvPr/>
        </p:nvGrpSpPr>
        <p:grpSpPr>
          <a:xfrm>
            <a:off x="3721719" y="773552"/>
            <a:ext cx="7988209" cy="2408545"/>
            <a:chOff x="3673804" y="736031"/>
            <a:chExt cx="7988209" cy="2408545"/>
          </a:xfrm>
        </p:grpSpPr>
        <p:sp>
          <p:nvSpPr>
            <p:cNvPr id="258" name="Google Shape;258;p44"/>
            <p:cNvSpPr/>
            <p:nvPr/>
          </p:nvSpPr>
          <p:spPr>
            <a:xfrm>
              <a:off x="6426113" y="736031"/>
              <a:ext cx="5235900" cy="1104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44"/>
            <p:cNvSpPr/>
            <p:nvPr/>
          </p:nvSpPr>
          <p:spPr>
            <a:xfrm rot="5400000">
              <a:off x="6048904" y="1212164"/>
              <a:ext cx="861000" cy="1068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44"/>
            <p:cNvSpPr/>
            <p:nvPr/>
          </p:nvSpPr>
          <p:spPr>
            <a:xfrm rot="-5400000">
              <a:off x="5741965" y="2347394"/>
              <a:ext cx="1475100" cy="1068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44"/>
            <p:cNvSpPr/>
            <p:nvPr/>
          </p:nvSpPr>
          <p:spPr>
            <a:xfrm flipH="1">
              <a:off x="3673804" y="3034776"/>
              <a:ext cx="2859000" cy="1098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2" name="Google Shape;262;p44"/>
          <p:cNvSpPr txBox="1"/>
          <p:nvPr/>
        </p:nvSpPr>
        <p:spPr>
          <a:xfrm>
            <a:off x="7260223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2">
  <p:cSld name="Photo Slide 2"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5"/>
          <p:cNvSpPr/>
          <p:nvPr>
            <p:ph idx="2" type="pic"/>
          </p:nvPr>
        </p:nvSpPr>
        <p:spPr>
          <a:xfrm>
            <a:off x="3843957" y="696340"/>
            <a:ext cx="7622100" cy="5015100"/>
          </a:xfrm>
          <a:prstGeom prst="corner">
            <a:avLst>
              <a:gd fmla="val 78408" name="adj1"/>
              <a:gd fmla="val 117748" name="adj2"/>
            </a:avLst>
          </a:prstGeom>
          <a:noFill/>
          <a:ln>
            <a:noFill/>
          </a:ln>
        </p:spPr>
      </p:sp>
      <p:pic>
        <p:nvPicPr>
          <p:cNvPr descr="A close up of a sign  Description automatically generated" id="265" name="Google Shape;265;p4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45"/>
          <p:cNvSpPr txBox="1"/>
          <p:nvPr>
            <p:ph idx="1" type="body"/>
          </p:nvPr>
        </p:nvSpPr>
        <p:spPr>
          <a:xfrm>
            <a:off x="726042" y="1371538"/>
            <a:ext cx="2583300" cy="34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67" name="Google Shape;267;p45"/>
          <p:cNvSpPr txBox="1"/>
          <p:nvPr>
            <p:ph type="title"/>
          </p:nvPr>
        </p:nvSpPr>
        <p:spPr>
          <a:xfrm>
            <a:off x="726040" y="544528"/>
            <a:ext cx="25833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268" name="Google Shape;268;p45"/>
          <p:cNvGrpSpPr/>
          <p:nvPr/>
        </p:nvGrpSpPr>
        <p:grpSpPr>
          <a:xfrm>
            <a:off x="3843842" y="582804"/>
            <a:ext cx="7628593" cy="1198003"/>
            <a:chOff x="3840666" y="580944"/>
            <a:chExt cx="7628593" cy="1198003"/>
          </a:xfrm>
        </p:grpSpPr>
        <p:sp>
          <p:nvSpPr>
            <p:cNvPr id="269" name="Google Shape;269;p45"/>
            <p:cNvSpPr/>
            <p:nvPr/>
          </p:nvSpPr>
          <p:spPr>
            <a:xfrm flipH="1">
              <a:off x="3840666" y="580944"/>
              <a:ext cx="5970300" cy="1134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45"/>
            <p:cNvSpPr/>
            <p:nvPr/>
          </p:nvSpPr>
          <p:spPr>
            <a:xfrm>
              <a:off x="9757159" y="1669147"/>
              <a:ext cx="1712100" cy="1098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45"/>
            <p:cNvSpPr/>
            <p:nvPr/>
          </p:nvSpPr>
          <p:spPr>
            <a:xfrm flipH="1" rot="5400000">
              <a:off x="9201298" y="1125025"/>
              <a:ext cx="1197900" cy="10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2" name="Google Shape;272;p45"/>
          <p:cNvSpPr txBox="1"/>
          <p:nvPr/>
        </p:nvSpPr>
        <p:spPr>
          <a:xfrm>
            <a:off x="7260223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45"/>
          <p:cNvSpPr txBox="1"/>
          <p:nvPr/>
        </p:nvSpPr>
        <p:spPr>
          <a:xfrm>
            <a:off x="245942" y="6483240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3">
  <p:cSld name="Photo Slide 3"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flying, plane, bird  Description automatically generated" id="275" name="Google Shape;275;p4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46"/>
          <p:cNvSpPr/>
          <p:nvPr>
            <p:ph idx="2" type="pic"/>
          </p:nvPr>
        </p:nvSpPr>
        <p:spPr>
          <a:xfrm>
            <a:off x="3887648" y="546137"/>
            <a:ext cx="7578300" cy="5619000"/>
          </a:xfrm>
          <a:prstGeom prst="corner">
            <a:avLst>
              <a:gd fmla="val 80709" name="adj1"/>
              <a:gd fmla="val 104483" name="adj2"/>
            </a:avLst>
          </a:prstGeom>
          <a:noFill/>
          <a:ln>
            <a:noFill/>
          </a:ln>
        </p:spPr>
      </p:sp>
      <p:pic>
        <p:nvPicPr>
          <p:cNvPr descr="A close up of a sign  Description automatically generated" id="277" name="Google Shape;277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46"/>
          <p:cNvSpPr txBox="1"/>
          <p:nvPr>
            <p:ph idx="1" type="body"/>
          </p:nvPr>
        </p:nvSpPr>
        <p:spPr>
          <a:xfrm>
            <a:off x="726042" y="1371538"/>
            <a:ext cx="2583300" cy="34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279" name="Google Shape;279;p46"/>
          <p:cNvGrpSpPr/>
          <p:nvPr/>
        </p:nvGrpSpPr>
        <p:grpSpPr>
          <a:xfrm>
            <a:off x="3887636" y="438917"/>
            <a:ext cx="7578364" cy="1195483"/>
            <a:chOff x="3884334" y="453875"/>
            <a:chExt cx="7578364" cy="1195483"/>
          </a:xfrm>
        </p:grpSpPr>
        <p:sp>
          <p:nvSpPr>
            <p:cNvPr id="280" name="Google Shape;280;p46"/>
            <p:cNvSpPr/>
            <p:nvPr/>
          </p:nvSpPr>
          <p:spPr>
            <a:xfrm flipH="1">
              <a:off x="3884334" y="453875"/>
              <a:ext cx="5976000" cy="108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46"/>
            <p:cNvSpPr/>
            <p:nvPr/>
          </p:nvSpPr>
          <p:spPr>
            <a:xfrm flipH="1" rot="5400000">
              <a:off x="9264384" y="944325"/>
              <a:ext cx="1080900" cy="1110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46"/>
            <p:cNvSpPr/>
            <p:nvPr/>
          </p:nvSpPr>
          <p:spPr>
            <a:xfrm>
              <a:off x="9750298" y="1538958"/>
              <a:ext cx="1712400" cy="1104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83" name="Google Shape;283;p46"/>
          <p:cNvSpPr txBox="1"/>
          <p:nvPr>
            <p:ph type="title"/>
          </p:nvPr>
        </p:nvSpPr>
        <p:spPr>
          <a:xfrm>
            <a:off x="726040" y="544528"/>
            <a:ext cx="25833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4" name="Google Shape;284;p46"/>
          <p:cNvSpPr txBox="1"/>
          <p:nvPr/>
        </p:nvSpPr>
        <p:spPr>
          <a:xfrm>
            <a:off x="245940" y="6483240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46"/>
          <p:cNvSpPr txBox="1"/>
          <p:nvPr/>
        </p:nvSpPr>
        <p:spPr>
          <a:xfrm>
            <a:off x="5418161" y="6483240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ll-out Slide">
  <p:cSld name="Call-out Slid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2"/>
          <p:cNvSpPr txBox="1"/>
          <p:nvPr>
            <p:ph idx="1" type="body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4" name="Google Shape;24;p22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22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4">
  <p:cSld name="Photo Slide 4"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4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p47"/>
          <p:cNvSpPr/>
          <p:nvPr>
            <p:ph idx="2" type="pic"/>
          </p:nvPr>
        </p:nvSpPr>
        <p:spPr>
          <a:xfrm>
            <a:off x="3893905" y="537158"/>
            <a:ext cx="7570800" cy="5799600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</p:sp>
      <p:pic>
        <p:nvPicPr>
          <p:cNvPr descr="A close up of a sign  Description automatically generated" id="289" name="Google Shape;289;p4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47"/>
          <p:cNvSpPr txBox="1"/>
          <p:nvPr>
            <p:ph type="title"/>
          </p:nvPr>
        </p:nvSpPr>
        <p:spPr>
          <a:xfrm>
            <a:off x="726040" y="544528"/>
            <a:ext cx="25833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1" name="Google Shape;291;p47"/>
          <p:cNvSpPr txBox="1"/>
          <p:nvPr>
            <p:ph idx="1" type="body"/>
          </p:nvPr>
        </p:nvSpPr>
        <p:spPr>
          <a:xfrm>
            <a:off x="726042" y="1371538"/>
            <a:ext cx="2583300" cy="34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292" name="Google Shape;292;p47"/>
          <p:cNvGrpSpPr/>
          <p:nvPr/>
        </p:nvGrpSpPr>
        <p:grpSpPr>
          <a:xfrm>
            <a:off x="3893860" y="434340"/>
            <a:ext cx="7571088" cy="1059711"/>
            <a:chOff x="3893860" y="434339"/>
            <a:chExt cx="7571088" cy="1059711"/>
          </a:xfrm>
        </p:grpSpPr>
        <p:sp>
          <p:nvSpPr>
            <p:cNvPr id="293" name="Google Shape;293;p47"/>
            <p:cNvSpPr/>
            <p:nvPr/>
          </p:nvSpPr>
          <p:spPr>
            <a:xfrm flipH="1">
              <a:off x="3893860" y="434339"/>
              <a:ext cx="6714000" cy="1098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47"/>
            <p:cNvSpPr/>
            <p:nvPr/>
          </p:nvSpPr>
          <p:spPr>
            <a:xfrm flipH="1" rot="5400000">
              <a:off x="10127490" y="906400"/>
              <a:ext cx="848700" cy="1104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47"/>
            <p:cNvSpPr/>
            <p:nvPr/>
          </p:nvSpPr>
          <p:spPr>
            <a:xfrm>
              <a:off x="10497148" y="1381850"/>
              <a:ext cx="967800" cy="1122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96" name="Google Shape;296;p47"/>
          <p:cNvSpPr txBox="1"/>
          <p:nvPr/>
        </p:nvSpPr>
        <p:spPr>
          <a:xfrm>
            <a:off x="5418161" y="6483240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5">
  <p:cSld name="Photo Slide 5"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4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  Description automatically generated" id="299" name="Google Shape;299;p4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48"/>
          <p:cNvSpPr txBox="1"/>
          <p:nvPr>
            <p:ph type="title"/>
          </p:nvPr>
        </p:nvSpPr>
        <p:spPr>
          <a:xfrm>
            <a:off x="726040" y="544528"/>
            <a:ext cx="33582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2400"/>
              <a:buFont typeface="Arial"/>
              <a:buNone/>
              <a:defRPr sz="2400">
                <a:solidFill>
                  <a:srgbClr val="CC006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1" name="Google Shape;301;p48"/>
          <p:cNvSpPr txBox="1"/>
          <p:nvPr>
            <p:ph idx="1" type="body"/>
          </p:nvPr>
        </p:nvSpPr>
        <p:spPr>
          <a:xfrm>
            <a:off x="726042" y="1371538"/>
            <a:ext cx="2583300" cy="34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302" name="Google Shape;302;p48"/>
          <p:cNvSpPr/>
          <p:nvPr>
            <p:ph idx="2" type="pic"/>
          </p:nvPr>
        </p:nvSpPr>
        <p:spPr>
          <a:xfrm flipH="1">
            <a:off x="3632130" y="743802"/>
            <a:ext cx="7976100" cy="5370300"/>
          </a:xfrm>
          <a:prstGeom prst="corner">
            <a:avLst>
              <a:gd fmla="val 57567" name="adj1"/>
              <a:gd fmla="val 95877" name="adj2"/>
            </a:avLst>
          </a:prstGeom>
          <a:noFill/>
          <a:ln>
            <a:noFill/>
          </a:ln>
        </p:spPr>
      </p:sp>
      <p:grpSp>
        <p:nvGrpSpPr>
          <p:cNvPr id="303" name="Google Shape;303;p48"/>
          <p:cNvGrpSpPr/>
          <p:nvPr/>
        </p:nvGrpSpPr>
        <p:grpSpPr>
          <a:xfrm>
            <a:off x="3632268" y="637953"/>
            <a:ext cx="7976013" cy="2393648"/>
            <a:chOff x="3683068" y="638356"/>
            <a:chExt cx="7976013" cy="2393648"/>
          </a:xfrm>
        </p:grpSpPr>
        <p:sp>
          <p:nvSpPr>
            <p:cNvPr id="304" name="Google Shape;304;p48"/>
            <p:cNvSpPr/>
            <p:nvPr/>
          </p:nvSpPr>
          <p:spPr>
            <a:xfrm>
              <a:off x="6417481" y="638356"/>
              <a:ext cx="5241600" cy="110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48"/>
            <p:cNvSpPr/>
            <p:nvPr/>
          </p:nvSpPr>
          <p:spPr>
            <a:xfrm rot="-5400000">
              <a:off x="5326986" y="1829604"/>
              <a:ext cx="2292900" cy="1119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48"/>
            <p:cNvSpPr/>
            <p:nvPr/>
          </p:nvSpPr>
          <p:spPr>
            <a:xfrm flipH="1">
              <a:off x="3683068" y="2924436"/>
              <a:ext cx="2754000" cy="1062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07" name="Google Shape;307;p48"/>
          <p:cNvSpPr txBox="1"/>
          <p:nvPr/>
        </p:nvSpPr>
        <p:spPr>
          <a:xfrm>
            <a:off x="5418161" y="6483240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rners">
  <p:cSld name="Four Corners"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4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0" name="Google Shape;310;p49"/>
          <p:cNvGrpSpPr/>
          <p:nvPr/>
        </p:nvGrpSpPr>
        <p:grpSpPr>
          <a:xfrm rot="10800000">
            <a:off x="10644680" y="5408697"/>
            <a:ext cx="735600" cy="746571"/>
            <a:chOff x="897887" y="745236"/>
            <a:chExt cx="735600" cy="746571"/>
          </a:xfrm>
        </p:grpSpPr>
        <p:sp>
          <p:nvSpPr>
            <p:cNvPr id="311" name="Google Shape;311;p49"/>
            <p:cNvSpPr/>
            <p:nvPr/>
          </p:nvSpPr>
          <p:spPr>
            <a:xfrm flipH="1" rot="-5400000">
              <a:off x="1186487" y="456636"/>
              <a:ext cx="158400" cy="735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49"/>
            <p:cNvSpPr/>
            <p:nvPr/>
          </p:nvSpPr>
          <p:spPr>
            <a:xfrm flipH="1">
              <a:off x="897983" y="898707"/>
              <a:ext cx="158400" cy="5931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3" name="Google Shape;313;p49"/>
          <p:cNvGrpSpPr/>
          <p:nvPr/>
        </p:nvGrpSpPr>
        <p:grpSpPr>
          <a:xfrm flipH="1" rot="10800000">
            <a:off x="789474" y="5408697"/>
            <a:ext cx="735600" cy="746571"/>
            <a:chOff x="897887" y="745236"/>
            <a:chExt cx="735600" cy="746571"/>
          </a:xfrm>
        </p:grpSpPr>
        <p:sp>
          <p:nvSpPr>
            <p:cNvPr id="314" name="Google Shape;314;p49"/>
            <p:cNvSpPr/>
            <p:nvPr/>
          </p:nvSpPr>
          <p:spPr>
            <a:xfrm flipH="1" rot="-5400000">
              <a:off x="1186487" y="456636"/>
              <a:ext cx="158400" cy="735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49"/>
            <p:cNvSpPr/>
            <p:nvPr/>
          </p:nvSpPr>
          <p:spPr>
            <a:xfrm flipH="1">
              <a:off x="897983" y="898707"/>
              <a:ext cx="158400" cy="5931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6" name="Google Shape;316;p49"/>
          <p:cNvGrpSpPr/>
          <p:nvPr/>
        </p:nvGrpSpPr>
        <p:grpSpPr>
          <a:xfrm flipH="1">
            <a:off x="10644680" y="745236"/>
            <a:ext cx="735600" cy="746571"/>
            <a:chOff x="897887" y="745236"/>
            <a:chExt cx="735600" cy="746571"/>
          </a:xfrm>
        </p:grpSpPr>
        <p:sp>
          <p:nvSpPr>
            <p:cNvPr id="317" name="Google Shape;317;p49"/>
            <p:cNvSpPr/>
            <p:nvPr/>
          </p:nvSpPr>
          <p:spPr>
            <a:xfrm flipH="1" rot="-5400000">
              <a:off x="1186487" y="456636"/>
              <a:ext cx="158400" cy="735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49"/>
            <p:cNvSpPr/>
            <p:nvPr/>
          </p:nvSpPr>
          <p:spPr>
            <a:xfrm flipH="1">
              <a:off x="897983" y="898707"/>
              <a:ext cx="158400" cy="5931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9" name="Google Shape;319;p49"/>
          <p:cNvSpPr txBox="1"/>
          <p:nvPr>
            <p:ph idx="1" type="body"/>
          </p:nvPr>
        </p:nvSpPr>
        <p:spPr>
          <a:xfrm>
            <a:off x="2418591" y="2310784"/>
            <a:ext cx="75108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0" name="Google Shape;320;p49"/>
          <p:cNvSpPr txBox="1"/>
          <p:nvPr>
            <p:ph type="title"/>
          </p:nvPr>
        </p:nvSpPr>
        <p:spPr>
          <a:xfrm>
            <a:off x="2418590" y="1198471"/>
            <a:ext cx="7510800" cy="84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 sz="36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321" name="Google Shape;321;p49"/>
          <p:cNvGrpSpPr/>
          <p:nvPr/>
        </p:nvGrpSpPr>
        <p:grpSpPr>
          <a:xfrm flipH="1" rot="-5400000">
            <a:off x="786674" y="682454"/>
            <a:ext cx="731400" cy="747771"/>
            <a:chOff x="897887" y="745236"/>
            <a:chExt cx="731400" cy="747771"/>
          </a:xfrm>
        </p:grpSpPr>
        <p:sp>
          <p:nvSpPr>
            <p:cNvPr id="322" name="Google Shape;322;p49"/>
            <p:cNvSpPr/>
            <p:nvPr/>
          </p:nvSpPr>
          <p:spPr>
            <a:xfrm flipH="1" rot="-5400000">
              <a:off x="1184387" y="458736"/>
              <a:ext cx="158400" cy="7314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49"/>
            <p:cNvSpPr/>
            <p:nvPr/>
          </p:nvSpPr>
          <p:spPr>
            <a:xfrm flipH="1">
              <a:off x="897983" y="898707"/>
              <a:ext cx="158400" cy="5943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24" name="Google Shape;324;p49"/>
          <p:cNvSpPr txBox="1"/>
          <p:nvPr/>
        </p:nvSpPr>
        <p:spPr>
          <a:xfrm>
            <a:off x="3849624" y="222722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5" name="Google Shape;325;p49"/>
          <p:cNvSpPr txBox="1"/>
          <p:nvPr/>
        </p:nvSpPr>
        <p:spPr>
          <a:xfrm>
            <a:off x="3849623" y="6404446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Magenta Lines">
  <p:cSld name="Center Text Magenta Lines"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ell phone  Description automatically generated" id="327" name="Google Shape;327;p5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50"/>
          <p:cNvSpPr txBox="1"/>
          <p:nvPr/>
        </p:nvSpPr>
        <p:spPr>
          <a:xfrm>
            <a:off x="3244174" y="1626141"/>
            <a:ext cx="5791200" cy="93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" name="Google Shape;329;p50"/>
          <p:cNvSpPr txBox="1"/>
          <p:nvPr>
            <p:ph idx="1" type="body"/>
          </p:nvPr>
        </p:nvSpPr>
        <p:spPr>
          <a:xfrm>
            <a:off x="2229190" y="2737943"/>
            <a:ext cx="8147400" cy="29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0" name="Google Shape;330;p50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1" name="Google Shape;331;p50"/>
          <p:cNvSpPr txBox="1"/>
          <p:nvPr/>
        </p:nvSpPr>
        <p:spPr>
          <a:xfrm>
            <a:off x="245940" y="6439788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Cyan Lines">
  <p:cSld name="Center Text Cyan Lines"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creenshot  Description automatically generated" id="333" name="Google Shape;333;p5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4" name="Google Shape;334;p51"/>
          <p:cNvSpPr txBox="1"/>
          <p:nvPr>
            <p:ph idx="1" type="body"/>
          </p:nvPr>
        </p:nvSpPr>
        <p:spPr>
          <a:xfrm>
            <a:off x="2229190" y="2737943"/>
            <a:ext cx="8147400" cy="29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5" name="Google Shape;335;p51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/>
              <a:buNone/>
              <a:defRPr sz="32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6" name="Google Shape;336;p51"/>
          <p:cNvSpPr txBox="1"/>
          <p:nvPr/>
        </p:nvSpPr>
        <p:spPr>
          <a:xfrm>
            <a:off x="245940" y="6439788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 2">
  <p:cSld name="Text Slide 2"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holding, yellow, colorful, sign  Description automatically generated" id="338" name="Google Shape;338;p5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52"/>
          <p:cNvSpPr txBox="1"/>
          <p:nvPr>
            <p:ph idx="1" type="body"/>
          </p:nvPr>
        </p:nvSpPr>
        <p:spPr>
          <a:xfrm>
            <a:off x="2229190" y="2737943"/>
            <a:ext cx="8147400" cy="29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0" name="Google Shape;340;p52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1" name="Google Shape;341;p52"/>
          <p:cNvSpPr txBox="1"/>
          <p:nvPr/>
        </p:nvSpPr>
        <p:spPr>
          <a:xfrm>
            <a:off x="245942" y="6483240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2" name="Google Shape;342;p52"/>
          <p:cNvSpPr txBox="1"/>
          <p:nvPr/>
        </p:nvSpPr>
        <p:spPr>
          <a:xfrm>
            <a:off x="7260219" y="6473301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1">
  <p:cSld name="Left Bar Slide 1"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5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45" name="Google Shape;345;p53"/>
          <p:cNvGrpSpPr/>
          <p:nvPr/>
        </p:nvGrpSpPr>
        <p:grpSpPr>
          <a:xfrm flipH="1" rot="10800000">
            <a:off x="11185086" y="298640"/>
            <a:ext cx="735600" cy="746571"/>
            <a:chOff x="10666926" y="5421429"/>
            <a:chExt cx="735600" cy="746571"/>
          </a:xfrm>
        </p:grpSpPr>
        <p:sp>
          <p:nvSpPr>
            <p:cNvPr id="346" name="Google Shape;346;p53"/>
            <p:cNvSpPr/>
            <p:nvPr/>
          </p:nvSpPr>
          <p:spPr>
            <a:xfrm flipH="1" rot="5400000">
              <a:off x="10955526" y="5721000"/>
              <a:ext cx="158400" cy="735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53"/>
            <p:cNvSpPr/>
            <p:nvPr/>
          </p:nvSpPr>
          <p:spPr>
            <a:xfrm flipH="1" rot="10800000">
              <a:off x="11244030" y="5421429"/>
              <a:ext cx="158400" cy="5931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48" name="Google Shape;348;p53"/>
          <p:cNvSpPr txBox="1"/>
          <p:nvPr>
            <p:ph idx="1" type="body"/>
          </p:nvPr>
        </p:nvSpPr>
        <p:spPr>
          <a:xfrm>
            <a:off x="3282203" y="1788668"/>
            <a:ext cx="7902900" cy="424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9" name="Google Shape;349;p53"/>
          <p:cNvSpPr txBox="1"/>
          <p:nvPr/>
        </p:nvSpPr>
        <p:spPr>
          <a:xfrm>
            <a:off x="3282203" y="894071"/>
            <a:ext cx="61056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53"/>
          <p:cNvSpPr txBox="1"/>
          <p:nvPr>
            <p:ph type="title"/>
          </p:nvPr>
        </p:nvSpPr>
        <p:spPr>
          <a:xfrm>
            <a:off x="3282203" y="819848"/>
            <a:ext cx="79029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  Description automatically generated" id="351" name="Google Shape;351;p5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79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  Description automatically generated" id="352" name="Google Shape;352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53"/>
          <p:cNvSpPr txBox="1"/>
          <p:nvPr/>
        </p:nvSpPr>
        <p:spPr>
          <a:xfrm>
            <a:off x="5418161" y="6483240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2">
  <p:cSld name="Left Bar Slide 2"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5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54"/>
          <p:cNvSpPr txBox="1"/>
          <p:nvPr>
            <p:ph idx="1" type="body"/>
          </p:nvPr>
        </p:nvSpPr>
        <p:spPr>
          <a:xfrm>
            <a:off x="3282203" y="1788667"/>
            <a:ext cx="7929600" cy="41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7" name="Google Shape;357;p54"/>
          <p:cNvSpPr txBox="1"/>
          <p:nvPr>
            <p:ph type="title"/>
          </p:nvPr>
        </p:nvSpPr>
        <p:spPr>
          <a:xfrm>
            <a:off x="3282203" y="819848"/>
            <a:ext cx="79296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  Description automatically generated" id="358" name="Google Shape;358;p5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  Description automatically generated" id="359" name="Google Shape;359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0" name="Google Shape;360;p54"/>
          <p:cNvGrpSpPr/>
          <p:nvPr/>
        </p:nvGrpSpPr>
        <p:grpSpPr>
          <a:xfrm>
            <a:off x="2393861" y="0"/>
            <a:ext cx="9798138" cy="6888988"/>
            <a:chOff x="2421468" y="-1"/>
            <a:chExt cx="9810892" cy="6873867"/>
          </a:xfrm>
        </p:grpSpPr>
        <p:sp>
          <p:nvSpPr>
            <p:cNvPr id="361" name="Google Shape;361;p54"/>
            <p:cNvSpPr/>
            <p:nvPr/>
          </p:nvSpPr>
          <p:spPr>
            <a:xfrm flipH="1" rot="-5400000">
              <a:off x="-852882" y="3408890"/>
              <a:ext cx="6723600" cy="1749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54"/>
            <p:cNvSpPr/>
            <p:nvPr/>
          </p:nvSpPr>
          <p:spPr>
            <a:xfrm flipH="1">
              <a:off x="2421599" y="-1"/>
              <a:ext cx="9770400" cy="13440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54"/>
            <p:cNvSpPr/>
            <p:nvPr/>
          </p:nvSpPr>
          <p:spPr>
            <a:xfrm flipH="1">
              <a:off x="2421533" y="6739466"/>
              <a:ext cx="5266200" cy="13440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54"/>
            <p:cNvSpPr/>
            <p:nvPr/>
          </p:nvSpPr>
          <p:spPr>
            <a:xfrm flipH="1" rot="-5400000">
              <a:off x="11018860" y="1038599"/>
              <a:ext cx="2252100" cy="17490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65" name="Google Shape;365;p54"/>
          <p:cNvSpPr txBox="1"/>
          <p:nvPr/>
        </p:nvSpPr>
        <p:spPr>
          <a:xfrm>
            <a:off x="5418161" y="6483240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1">
  <p:cSld name="Mixed Background 1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  Description automatically generated" id="368" name="Google Shape;368;p5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55"/>
          <p:cNvSpPr txBox="1"/>
          <p:nvPr>
            <p:ph idx="1" type="body"/>
          </p:nvPr>
        </p:nvSpPr>
        <p:spPr>
          <a:xfrm>
            <a:off x="545290" y="1852474"/>
            <a:ext cx="38028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0" name="Google Shape;370;p55"/>
          <p:cNvSpPr txBox="1"/>
          <p:nvPr>
            <p:ph type="title"/>
          </p:nvPr>
        </p:nvSpPr>
        <p:spPr>
          <a:xfrm>
            <a:off x="545290" y="1039190"/>
            <a:ext cx="38028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  Description automatically generated" id="371" name="Google Shape;371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p55"/>
          <p:cNvSpPr txBox="1"/>
          <p:nvPr>
            <p:ph idx="2" type="body"/>
          </p:nvPr>
        </p:nvSpPr>
        <p:spPr>
          <a:xfrm>
            <a:off x="6490347" y="1852474"/>
            <a:ext cx="42771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373" name="Google Shape;373;p55"/>
          <p:cNvGrpSpPr/>
          <p:nvPr/>
        </p:nvGrpSpPr>
        <p:grpSpPr>
          <a:xfrm flipH="1" rot="10800000">
            <a:off x="5539549" y="5593542"/>
            <a:ext cx="522600" cy="530526"/>
            <a:chOff x="5537620" y="745237"/>
            <a:chExt cx="522600" cy="530526"/>
          </a:xfrm>
        </p:grpSpPr>
        <p:sp>
          <p:nvSpPr>
            <p:cNvPr id="374" name="Google Shape;374;p55"/>
            <p:cNvSpPr/>
            <p:nvPr/>
          </p:nvSpPr>
          <p:spPr>
            <a:xfrm flipH="1" rot="-5400000">
              <a:off x="5742670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55"/>
            <p:cNvSpPr/>
            <p:nvPr/>
          </p:nvSpPr>
          <p:spPr>
            <a:xfrm flipH="1">
              <a:off x="5537718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6" name="Google Shape;376;p55"/>
          <p:cNvGrpSpPr/>
          <p:nvPr/>
        </p:nvGrpSpPr>
        <p:grpSpPr>
          <a:xfrm>
            <a:off x="5539549" y="745237"/>
            <a:ext cx="522600" cy="529626"/>
            <a:chOff x="5537620" y="745237"/>
            <a:chExt cx="522600" cy="529626"/>
          </a:xfrm>
        </p:grpSpPr>
        <p:sp>
          <p:nvSpPr>
            <p:cNvPr id="377" name="Google Shape;377;p55"/>
            <p:cNvSpPr/>
            <p:nvPr/>
          </p:nvSpPr>
          <p:spPr>
            <a:xfrm flipH="1" rot="-5400000">
              <a:off x="5742670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55"/>
            <p:cNvSpPr/>
            <p:nvPr/>
          </p:nvSpPr>
          <p:spPr>
            <a:xfrm flipH="1">
              <a:off x="5537718" y="854263"/>
              <a:ext cx="112500" cy="420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9" name="Google Shape;379;p55"/>
          <p:cNvGrpSpPr/>
          <p:nvPr/>
        </p:nvGrpSpPr>
        <p:grpSpPr>
          <a:xfrm>
            <a:off x="11086590" y="745237"/>
            <a:ext cx="522600" cy="530526"/>
            <a:chOff x="11140959" y="745237"/>
            <a:chExt cx="522600" cy="530526"/>
          </a:xfrm>
        </p:grpSpPr>
        <p:sp>
          <p:nvSpPr>
            <p:cNvPr id="380" name="Google Shape;380;p55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55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2" name="Google Shape;382;p55"/>
          <p:cNvGrpSpPr/>
          <p:nvPr/>
        </p:nvGrpSpPr>
        <p:grpSpPr>
          <a:xfrm flipH="1" rot="10800000">
            <a:off x="11086590" y="5593542"/>
            <a:ext cx="522600" cy="530526"/>
            <a:chOff x="11140959" y="745237"/>
            <a:chExt cx="522600" cy="530526"/>
          </a:xfrm>
        </p:grpSpPr>
        <p:sp>
          <p:nvSpPr>
            <p:cNvPr id="383" name="Google Shape;383;p55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55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85" name="Google Shape;385;p55"/>
          <p:cNvSpPr txBox="1"/>
          <p:nvPr/>
        </p:nvSpPr>
        <p:spPr>
          <a:xfrm>
            <a:off x="6382561" y="222722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6" name="Google Shape;386;p55"/>
          <p:cNvSpPr txBox="1"/>
          <p:nvPr/>
        </p:nvSpPr>
        <p:spPr>
          <a:xfrm>
            <a:off x="5364986" y="6473301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2">
  <p:cSld name="Mixed Background 2"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5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blue sky  Description automatically generated" id="389" name="Google Shape;389;p5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  Description automatically generated" id="390" name="Google Shape;390;p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56"/>
          <p:cNvSpPr txBox="1"/>
          <p:nvPr>
            <p:ph idx="1" type="body"/>
          </p:nvPr>
        </p:nvSpPr>
        <p:spPr>
          <a:xfrm>
            <a:off x="545290" y="1852474"/>
            <a:ext cx="38028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2" name="Google Shape;392;p56"/>
          <p:cNvSpPr txBox="1"/>
          <p:nvPr>
            <p:ph type="title"/>
          </p:nvPr>
        </p:nvSpPr>
        <p:spPr>
          <a:xfrm>
            <a:off x="545290" y="1039190"/>
            <a:ext cx="38028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393" name="Google Shape;393;p56"/>
          <p:cNvGrpSpPr/>
          <p:nvPr/>
        </p:nvGrpSpPr>
        <p:grpSpPr>
          <a:xfrm rot="10800000">
            <a:off x="11087498" y="5596128"/>
            <a:ext cx="522570" cy="530364"/>
            <a:chOff x="2645664" y="2011680"/>
            <a:chExt cx="735600" cy="746571"/>
          </a:xfrm>
        </p:grpSpPr>
        <p:sp>
          <p:nvSpPr>
            <p:cNvPr id="394" name="Google Shape;394;p56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56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6" name="Google Shape;396;p56"/>
          <p:cNvGrpSpPr/>
          <p:nvPr/>
        </p:nvGrpSpPr>
        <p:grpSpPr>
          <a:xfrm flipH="1" rot="10800000">
            <a:off x="5539522" y="5593724"/>
            <a:ext cx="522570" cy="530364"/>
            <a:chOff x="2645664" y="2011680"/>
            <a:chExt cx="735600" cy="746571"/>
          </a:xfrm>
        </p:grpSpPr>
        <p:sp>
          <p:nvSpPr>
            <p:cNvPr id="397" name="Google Shape;397;p56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56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9" name="Google Shape;399;p56"/>
          <p:cNvGrpSpPr/>
          <p:nvPr/>
        </p:nvGrpSpPr>
        <p:grpSpPr>
          <a:xfrm>
            <a:off x="5540587" y="745342"/>
            <a:ext cx="522570" cy="530364"/>
            <a:chOff x="2645664" y="2011680"/>
            <a:chExt cx="735600" cy="746571"/>
          </a:xfrm>
        </p:grpSpPr>
        <p:sp>
          <p:nvSpPr>
            <p:cNvPr id="400" name="Google Shape;400;p56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56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2" name="Google Shape;402;p56"/>
          <p:cNvGrpSpPr/>
          <p:nvPr/>
        </p:nvGrpSpPr>
        <p:grpSpPr>
          <a:xfrm flipH="1">
            <a:off x="11087498" y="742110"/>
            <a:ext cx="522570" cy="530364"/>
            <a:chOff x="2645664" y="2011680"/>
            <a:chExt cx="735600" cy="746571"/>
          </a:xfrm>
        </p:grpSpPr>
        <p:sp>
          <p:nvSpPr>
            <p:cNvPr id="403" name="Google Shape;403;p56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56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05" name="Google Shape;405;p56"/>
          <p:cNvSpPr txBox="1"/>
          <p:nvPr>
            <p:ph idx="2" type="body"/>
          </p:nvPr>
        </p:nvSpPr>
        <p:spPr>
          <a:xfrm>
            <a:off x="6490347" y="1852474"/>
            <a:ext cx="42771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6" name="Google Shape;406;p56"/>
          <p:cNvSpPr txBox="1"/>
          <p:nvPr/>
        </p:nvSpPr>
        <p:spPr>
          <a:xfrm>
            <a:off x="6382561" y="222722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7" name="Google Shape;407;p56"/>
          <p:cNvSpPr txBox="1"/>
          <p:nvPr/>
        </p:nvSpPr>
        <p:spPr>
          <a:xfrm>
            <a:off x="5364986" y="6473301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1">
  <p:cSld name="Photo Slide 1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3"/>
          <p:cNvSpPr/>
          <p:nvPr>
            <p:ph idx="2" type="pic"/>
          </p:nvPr>
        </p:nvSpPr>
        <p:spPr>
          <a:xfrm flipH="1">
            <a:off x="3721834" y="880677"/>
            <a:ext cx="7988142" cy="5366010"/>
          </a:xfrm>
          <a:prstGeom prst="corner">
            <a:avLst>
              <a:gd fmla="val 57242" name="adj1"/>
              <a:gd fmla="val 95740" name="adj2"/>
            </a:avLst>
          </a:prstGeom>
          <a:noFill/>
          <a:ln>
            <a:noFill/>
          </a:ln>
        </p:spPr>
      </p:sp>
      <p:sp>
        <p:nvSpPr>
          <p:cNvPr id="28" name="Google Shape;28;p23"/>
          <p:cNvSpPr txBox="1"/>
          <p:nvPr>
            <p:ph idx="1" type="body"/>
          </p:nvPr>
        </p:nvSpPr>
        <p:spPr>
          <a:xfrm>
            <a:off x="839788" y="2951929"/>
            <a:ext cx="2469469" cy="30413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23"/>
          <p:cNvSpPr txBox="1"/>
          <p:nvPr>
            <p:ph type="title"/>
          </p:nvPr>
        </p:nvSpPr>
        <p:spPr>
          <a:xfrm>
            <a:off x="839788" y="748430"/>
            <a:ext cx="4720887" cy="18540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  Description automatically generated" id="30" name="Google Shape;30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" name="Google Shape;31;p23"/>
          <p:cNvGrpSpPr/>
          <p:nvPr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32" name="Google Shape;32;p23"/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23"/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23"/>
            <p:cNvSpPr/>
            <p:nvPr/>
          </p:nvSpPr>
          <p:spPr>
            <a:xfrm rot="-54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23"/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6" name="Google Shape;36;p23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3">
  <p:cSld name="Mixed Background 3"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5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10" name="Google Shape;410;p57"/>
          <p:cNvGrpSpPr/>
          <p:nvPr/>
        </p:nvGrpSpPr>
        <p:grpSpPr>
          <a:xfrm>
            <a:off x="5539549" y="745237"/>
            <a:ext cx="522600" cy="530526"/>
            <a:chOff x="5537620" y="745237"/>
            <a:chExt cx="522600" cy="530526"/>
          </a:xfrm>
        </p:grpSpPr>
        <p:sp>
          <p:nvSpPr>
            <p:cNvPr id="411" name="Google Shape;411;p57"/>
            <p:cNvSpPr/>
            <p:nvPr/>
          </p:nvSpPr>
          <p:spPr>
            <a:xfrm flipH="1" rot="-5400000">
              <a:off x="5742670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57"/>
            <p:cNvSpPr/>
            <p:nvPr/>
          </p:nvSpPr>
          <p:spPr>
            <a:xfrm flipH="1">
              <a:off x="5537718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3" name="Google Shape;413;p57"/>
          <p:cNvGrpSpPr/>
          <p:nvPr/>
        </p:nvGrpSpPr>
        <p:grpSpPr>
          <a:xfrm flipH="1" rot="10800000">
            <a:off x="5539549" y="5593542"/>
            <a:ext cx="522600" cy="530526"/>
            <a:chOff x="5537620" y="745237"/>
            <a:chExt cx="522600" cy="530526"/>
          </a:xfrm>
        </p:grpSpPr>
        <p:sp>
          <p:nvSpPr>
            <p:cNvPr id="414" name="Google Shape;414;p57"/>
            <p:cNvSpPr/>
            <p:nvPr/>
          </p:nvSpPr>
          <p:spPr>
            <a:xfrm flipH="1" rot="-5400000">
              <a:off x="5742670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57"/>
            <p:cNvSpPr/>
            <p:nvPr/>
          </p:nvSpPr>
          <p:spPr>
            <a:xfrm flipH="1">
              <a:off x="5537718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6" name="Google Shape;416;p57"/>
          <p:cNvGrpSpPr/>
          <p:nvPr/>
        </p:nvGrpSpPr>
        <p:grpSpPr>
          <a:xfrm>
            <a:off x="11086590" y="745237"/>
            <a:ext cx="522600" cy="530526"/>
            <a:chOff x="11140959" y="745237"/>
            <a:chExt cx="522600" cy="530526"/>
          </a:xfrm>
        </p:grpSpPr>
        <p:sp>
          <p:nvSpPr>
            <p:cNvPr id="417" name="Google Shape;417;p57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57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9" name="Google Shape;419;p57"/>
          <p:cNvGrpSpPr/>
          <p:nvPr/>
        </p:nvGrpSpPr>
        <p:grpSpPr>
          <a:xfrm flipH="1" rot="10800000">
            <a:off x="11086590" y="5593542"/>
            <a:ext cx="522600" cy="530526"/>
            <a:chOff x="11140959" y="745237"/>
            <a:chExt cx="522600" cy="530526"/>
          </a:xfrm>
        </p:grpSpPr>
        <p:sp>
          <p:nvSpPr>
            <p:cNvPr id="420" name="Google Shape;420;p57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57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22" name="Google Shape;422;p57"/>
          <p:cNvSpPr txBox="1"/>
          <p:nvPr>
            <p:ph idx="1" type="body"/>
          </p:nvPr>
        </p:nvSpPr>
        <p:spPr>
          <a:xfrm>
            <a:off x="6490347" y="1852474"/>
            <a:ext cx="42771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ue sky  Description automatically generated" id="423" name="Google Shape;423;p5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506587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  Description automatically generated" id="424" name="Google Shape;424;p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425" name="Google Shape;425;p57"/>
          <p:cNvSpPr txBox="1"/>
          <p:nvPr>
            <p:ph idx="2" type="body"/>
          </p:nvPr>
        </p:nvSpPr>
        <p:spPr>
          <a:xfrm>
            <a:off x="545290" y="1852474"/>
            <a:ext cx="38028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6" name="Google Shape;426;p57"/>
          <p:cNvSpPr txBox="1"/>
          <p:nvPr>
            <p:ph type="title"/>
          </p:nvPr>
        </p:nvSpPr>
        <p:spPr>
          <a:xfrm>
            <a:off x="545290" y="1039190"/>
            <a:ext cx="38028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7" name="Google Shape;427;p57"/>
          <p:cNvSpPr txBox="1"/>
          <p:nvPr/>
        </p:nvSpPr>
        <p:spPr>
          <a:xfrm>
            <a:off x="6382561" y="222722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" name="Google Shape;428;p57"/>
          <p:cNvSpPr txBox="1"/>
          <p:nvPr/>
        </p:nvSpPr>
        <p:spPr>
          <a:xfrm>
            <a:off x="5364986" y="6473301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rners">
  <p:cSld name="Four Corner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9" name="Google Shape;39;p24"/>
          <p:cNvGrpSpPr/>
          <p:nvPr/>
        </p:nvGrpSpPr>
        <p:grpSpPr>
          <a:xfrm rot="10800000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40" name="Google Shape;40;p24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24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" name="Google Shape;42;p24"/>
          <p:cNvGrpSpPr/>
          <p:nvPr/>
        </p:nvGrpSpPr>
        <p:grpSpPr>
          <a:xfrm flipH="1" rot="10800000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43" name="Google Shape;43;p24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44;p24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5" name="Google Shape;45;p24"/>
          <p:cNvGrpSpPr/>
          <p:nvPr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46" name="Google Shape;46;p24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47;p24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8" name="Google Shape;48;p24"/>
          <p:cNvSpPr txBox="1"/>
          <p:nvPr>
            <p:ph idx="1" type="body"/>
          </p:nvPr>
        </p:nvSpPr>
        <p:spPr>
          <a:xfrm>
            <a:off x="2418591" y="2310784"/>
            <a:ext cx="7510717" cy="33944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24"/>
          <p:cNvSpPr txBox="1"/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 sz="36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50" name="Google Shape;50;p24"/>
          <p:cNvGrpSpPr/>
          <p:nvPr/>
        </p:nvGrpSpPr>
        <p:grpSpPr>
          <a:xfrm flipH="1" rot="-5400000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51" name="Google Shape;51;p24"/>
            <p:cNvSpPr/>
            <p:nvPr/>
          </p:nvSpPr>
          <p:spPr>
            <a:xfrm flipH="1" rot="-5400000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52;p24"/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3" name="Google Shape;53;p24"/>
          <p:cNvSpPr txBox="1"/>
          <p:nvPr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24"/>
          <p:cNvSpPr txBox="1"/>
          <p:nvPr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Magenta Lines">
  <p:cSld name="Center Text Magenta Lines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ell phone  Description automatically generated" id="56" name="Google Shape;56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25"/>
          <p:cNvSpPr txBox="1"/>
          <p:nvPr/>
        </p:nvSpPr>
        <p:spPr>
          <a:xfrm>
            <a:off x="3244174" y="1626141"/>
            <a:ext cx="5791200" cy="9310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25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25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5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 2">
  <p:cSld name="Text Slide 2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holding, yellow, colorful, sign  Description automatically generated" id="62" name="Google Shape;62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26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26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6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26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1">
  <p:cSld name="Left Bar Slide 1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9" name="Google Shape;69;p27"/>
          <p:cNvGrpSpPr/>
          <p:nvPr/>
        </p:nvGrpSpPr>
        <p:grpSpPr>
          <a:xfrm flipH="1" rot="10800000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70" name="Google Shape;70;p27"/>
            <p:cNvSpPr/>
            <p:nvPr/>
          </p:nvSpPr>
          <p:spPr>
            <a:xfrm flipH="1" rot="5400000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27"/>
            <p:cNvSpPr/>
            <p:nvPr/>
          </p:nvSpPr>
          <p:spPr>
            <a:xfrm flipH="1" rot="10800000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2" name="Google Shape;72;p27"/>
          <p:cNvSpPr txBox="1"/>
          <p:nvPr>
            <p:ph idx="1" type="body"/>
          </p:nvPr>
        </p:nvSpPr>
        <p:spPr>
          <a:xfrm>
            <a:off x="3282203" y="1788668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3" name="Google Shape;73;p27"/>
          <p:cNvSpPr txBox="1"/>
          <p:nvPr/>
        </p:nvSpPr>
        <p:spPr>
          <a:xfrm>
            <a:off x="3282203" y="894071"/>
            <a:ext cx="6105637" cy="72165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27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  Description automatically generated" id="75" name="Google Shape;75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  Description automatically generated" id="76" name="Google Shape;76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27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2">
  <p:cSld name="Left Bar Slide 2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28"/>
          <p:cNvSpPr txBox="1"/>
          <p:nvPr>
            <p:ph idx="1" type="body"/>
          </p:nvPr>
        </p:nvSpPr>
        <p:spPr>
          <a:xfrm>
            <a:off x="3282203" y="1788667"/>
            <a:ext cx="7929604" cy="4175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28"/>
          <p:cNvSpPr txBox="1"/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  Description automatically generated" id="82" name="Google Shape;82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  Description automatically generated" id="83" name="Google Shape;83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4" name="Google Shape;84;p28"/>
          <p:cNvGrpSpPr/>
          <p:nvPr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85" name="Google Shape;85;p28"/>
            <p:cNvSpPr/>
            <p:nvPr/>
          </p:nvSpPr>
          <p:spPr>
            <a:xfrm flipH="1" rot="-5400000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28"/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28"/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28"/>
            <p:cNvSpPr/>
            <p:nvPr/>
          </p:nvSpPr>
          <p:spPr>
            <a:xfrm flipH="1" rot="-5400000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9" name="Google Shape;89;p28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22" Type="http://schemas.openxmlformats.org/officeDocument/2006/relationships/theme" Target="../theme/theme1.xml"/><Relationship Id="rId10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30.xml"/><Relationship Id="rId22" Type="http://schemas.openxmlformats.org/officeDocument/2006/relationships/theme" Target="../theme/theme3.xml"/><Relationship Id="rId10" Type="http://schemas.openxmlformats.org/officeDocument/2006/relationships/slideLayout" Target="../slideLayouts/slideLayout29.xml"/><Relationship Id="rId21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1.xml"/><Relationship Id="rId1" Type="http://schemas.openxmlformats.org/officeDocument/2006/relationships/image" Target="../media/image2.jpg"/><Relationship Id="rId2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4.xml"/><Relationship Id="rId19" Type="http://schemas.openxmlformats.org/officeDocument/2006/relationships/slideLayout" Target="../slideLayouts/slideLayout38.xml"/><Relationship Id="rId6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A blue sky  Description automatically generated" id="12" name="Google Shape;12;p16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3060"/>
            <a:ext cx="12192000" cy="685494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9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1" name="Google Shape;221;p19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A blue sky  Description automatically generated" id="222" name="Google Shape;222;p19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3060"/>
            <a:ext cx="12192000" cy="6854941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2.xml"/><Relationship Id="rId3" Type="http://schemas.openxmlformats.org/officeDocument/2006/relationships/hyperlink" Target="mailto:drica009@fiu.edu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Relationship Id="rId4" Type="http://schemas.openxmlformats.org/officeDocument/2006/relationships/image" Target="../media/image20.png"/><Relationship Id="rId5" Type="http://schemas.openxmlformats.org/officeDocument/2006/relationships/image" Target="../media/image2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2.png"/><Relationship Id="rId4" Type="http://schemas.openxmlformats.org/officeDocument/2006/relationships/image" Target="../media/image16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1"/>
          <p:cNvSpPr txBox="1"/>
          <p:nvPr>
            <p:ph type="title"/>
          </p:nvPr>
        </p:nvSpPr>
        <p:spPr>
          <a:xfrm>
            <a:off x="947125" y="1205425"/>
            <a:ext cx="10487100" cy="395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79527"/>
              <a:buFont typeface="Arial"/>
              <a:buNone/>
            </a:pPr>
            <a:r>
              <a:rPr lang="en-US" sz="3300">
                <a:latin typeface="Arial"/>
                <a:ea typeface="Arial"/>
                <a:cs typeface="Arial"/>
                <a:sym typeface="Arial"/>
              </a:rPr>
              <a:t>Capstone II/Senior Project Final Project</a:t>
            </a:r>
            <a:br>
              <a:rPr lang="en-US" sz="3300">
                <a:latin typeface="Arial"/>
                <a:ea typeface="Arial"/>
                <a:cs typeface="Arial"/>
                <a:sym typeface="Arial"/>
              </a:rPr>
            </a:br>
            <a:r>
              <a:rPr lang="en-US" sz="3300"/>
              <a:t>Summer 2022</a:t>
            </a:r>
            <a:br>
              <a:rPr lang="en-US" sz="3300">
                <a:latin typeface="Arial"/>
                <a:ea typeface="Arial"/>
                <a:cs typeface="Arial"/>
                <a:sym typeface="Arial"/>
              </a:rPr>
            </a:br>
            <a:br>
              <a:rPr lang="en-US" sz="3300"/>
            </a:br>
            <a:r>
              <a:rPr b="1" lang="en-US" sz="3300">
                <a:highlight>
                  <a:schemeClr val="accent3"/>
                </a:highlight>
              </a:rPr>
              <a:t>NuMom (Keeping Moms &amp; Infants Healthy)</a:t>
            </a:r>
            <a:br>
              <a:rPr lang="en-US">
                <a:latin typeface="Arial"/>
                <a:ea typeface="Arial"/>
                <a:cs typeface="Arial"/>
                <a:sym typeface="Arial"/>
              </a:rPr>
            </a:b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31220"/>
              <a:buFont typeface="Arial"/>
              <a:buNone/>
            </a:pPr>
            <a:br>
              <a:rPr lang="en-US" sz="2000"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latin typeface="Arial"/>
                <a:ea typeface="Arial"/>
                <a:cs typeface="Arial"/>
                <a:sym typeface="Arial"/>
              </a:rPr>
              <a:t>Capstone II </a:t>
            </a:r>
            <a:r>
              <a:rPr b="0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Team Members: Eric Campillo, Gabriel Gomez, Clara Llamozas, Kimberly Metelus, Nisreen Shuman</a:t>
            </a:r>
            <a:endParaRPr sz="2000">
              <a:solidFill>
                <a:srgbClr val="FFFFFF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31220"/>
              <a:buFont typeface="Arial"/>
              <a:buNone/>
            </a:pPr>
            <a:br>
              <a:rPr lang="en-US" sz="2000"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latin typeface="Arial"/>
                <a:ea typeface="Arial"/>
                <a:cs typeface="Arial"/>
                <a:sym typeface="Arial"/>
              </a:rPr>
              <a:t>Product Owner(s): Dr. Jean Hannan</a:t>
            </a:r>
            <a:br>
              <a:rPr lang="en-US" sz="2000"/>
            </a:br>
            <a:r>
              <a:rPr lang="en-US" sz="2000">
                <a:latin typeface="Arial"/>
                <a:ea typeface="Arial"/>
                <a:cs typeface="Arial"/>
                <a:sym typeface="Arial"/>
              </a:rPr>
              <a:t>Mentor(s): Eduardo Morales</a:t>
            </a:r>
            <a:br>
              <a:rPr lang="en-US" sz="2000"/>
            </a:br>
            <a:r>
              <a:rPr lang="en-US" sz="2000">
                <a:latin typeface="Arial"/>
                <a:ea typeface="Arial"/>
                <a:cs typeface="Arial"/>
                <a:sym typeface="Arial"/>
              </a:rPr>
              <a:t>Professor: Masoud Sadjadi</a:t>
            </a:r>
            <a:br>
              <a:rPr lang="en-US" sz="2000"/>
            </a:br>
            <a:endParaRPr sz="2000"/>
          </a:p>
        </p:txBody>
      </p:sp>
      <p:pic>
        <p:nvPicPr>
          <p:cNvPr descr="A picture containing drawing  Description automatically generated" id="434" name="Google Shape;43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66603" y="5158384"/>
            <a:ext cx="4658792" cy="895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11"/>
          <p:cNvSpPr txBox="1"/>
          <p:nvPr>
            <p:ph idx="1" type="body"/>
          </p:nvPr>
        </p:nvSpPr>
        <p:spPr>
          <a:xfrm>
            <a:off x="1590222" y="1951592"/>
            <a:ext cx="42228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82575" lvl="0" marL="28257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Design Patterns:</a:t>
            </a:r>
            <a:endParaRPr/>
          </a:p>
          <a:p>
            <a:pPr indent="-295275" lvl="1" marL="5778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Trebuchet MS"/>
              <a:buChar char="○"/>
            </a:pPr>
            <a:r>
              <a:rPr lang="en-US" sz="2800"/>
              <a:t>Facade</a:t>
            </a:r>
            <a:endParaRPr/>
          </a:p>
          <a:p>
            <a:pPr indent="-295275" lvl="1" marL="5778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Trebuchet MS"/>
              <a:buChar char="○"/>
            </a:pPr>
            <a:r>
              <a:rPr lang="en-US" sz="2800"/>
              <a:t>Singleton</a:t>
            </a:r>
            <a:endParaRPr/>
          </a:p>
          <a:p>
            <a:pPr indent="-295275" lvl="1" marL="5778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Trebuchet MS"/>
              <a:buChar char="○"/>
            </a:pPr>
            <a:r>
              <a:rPr lang="en-US" sz="2800"/>
              <a:t>Iterator</a:t>
            </a:r>
            <a:endParaRPr/>
          </a:p>
          <a:p>
            <a:pPr indent="-295275" lvl="1" marL="5778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Trebuchet MS"/>
              <a:buChar char="○"/>
            </a:pPr>
            <a:r>
              <a:rPr lang="en-US" sz="2800"/>
              <a:t>Chain of Responsibility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497" name="Google Shape;497;p11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Minimal Class Diagram</a:t>
            </a:r>
            <a:endParaRPr/>
          </a:p>
        </p:txBody>
      </p:sp>
      <p:pic>
        <p:nvPicPr>
          <p:cNvPr id="498" name="Google Shape;498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5925" y="1380000"/>
            <a:ext cx="4910500" cy="491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12"/>
          <p:cNvSpPr txBox="1"/>
          <p:nvPr>
            <p:ph idx="1" type="body"/>
          </p:nvPr>
        </p:nvSpPr>
        <p:spPr>
          <a:xfrm>
            <a:off x="1590222" y="1951592"/>
            <a:ext cx="100509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0000" lnSpcReduction="20000"/>
          </a:bodyPr>
          <a:lstStyle/>
          <a:p>
            <a:pPr indent="-357584" lvl="0" marL="457200" rtl="0" algn="l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SzPct val="100000"/>
              <a:buChar char="⚫"/>
            </a:pPr>
            <a:r>
              <a:rPr lang="en-US" sz="3250">
                <a:solidFill>
                  <a:srgbClr val="D4D4D4"/>
                </a:solidFill>
              </a:rPr>
              <a:t>Provides important information about safe sex practices, STDs.</a:t>
            </a:r>
            <a:endParaRPr sz="3250">
              <a:solidFill>
                <a:srgbClr val="D4D4D4"/>
              </a:solidFill>
            </a:endParaRPr>
          </a:p>
          <a:p>
            <a:pPr indent="-357584" lvl="0" marL="457200" rtl="0" algn="l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SzPct val="100000"/>
              <a:buChar char="⚫"/>
            </a:pPr>
            <a:r>
              <a:rPr lang="en-US" sz="3250">
                <a:solidFill>
                  <a:srgbClr val="D4D4D4"/>
                </a:solidFill>
              </a:rPr>
              <a:t>Shows timelines of childhood development milestones for feeding and immunizations.</a:t>
            </a:r>
            <a:endParaRPr sz="3250">
              <a:solidFill>
                <a:srgbClr val="D4D4D4"/>
              </a:solidFill>
            </a:endParaRPr>
          </a:p>
          <a:p>
            <a:pPr indent="-357584" lvl="0" marL="457200" rtl="0" algn="l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SzPct val="100000"/>
              <a:buChar char="⚫"/>
            </a:pPr>
            <a:r>
              <a:rPr lang="en-US" sz="3250">
                <a:solidFill>
                  <a:srgbClr val="D4D4D4"/>
                </a:solidFill>
              </a:rPr>
              <a:t>Provides locations, contact information, and a description of services for important facilities, such as clinics and shelters.</a:t>
            </a:r>
            <a:endParaRPr sz="3250">
              <a:solidFill>
                <a:srgbClr val="D4D4D4"/>
              </a:solidFill>
            </a:endParaRPr>
          </a:p>
          <a:p>
            <a:pPr indent="-357584" lvl="0" marL="457200" rtl="0" algn="l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SzPct val="100000"/>
              <a:buChar char="⚫"/>
            </a:pPr>
            <a:r>
              <a:rPr lang="en-US" sz="3250">
                <a:solidFill>
                  <a:srgbClr val="D4D4D4"/>
                </a:solidFill>
              </a:rPr>
              <a:t>Provides information information and resources to aid in applying for WIC and Medicaid</a:t>
            </a:r>
            <a:endParaRPr sz="3250">
              <a:solidFill>
                <a:srgbClr val="D4D4D4"/>
              </a:solidFill>
            </a:endParaRPr>
          </a:p>
          <a:p>
            <a:pPr indent="-357584" lvl="0" marL="457200" rtl="0" algn="l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SzPct val="100000"/>
              <a:buChar char="⚫"/>
            </a:pPr>
            <a:r>
              <a:rPr lang="en-US" sz="3250">
                <a:solidFill>
                  <a:srgbClr val="D4D4D4"/>
                </a:solidFill>
              </a:rPr>
              <a:t>Allows the ability to record documents, appointments, immunizations, and references for doctors</a:t>
            </a:r>
            <a:endParaRPr sz="3250">
              <a:solidFill>
                <a:srgbClr val="D4D4D4"/>
              </a:solidFill>
            </a:endParaRPr>
          </a:p>
          <a:p>
            <a:pPr indent="-357584" lvl="0" marL="457200" rtl="0" algn="l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SzPct val="100000"/>
              <a:buChar char="⚫"/>
            </a:pPr>
            <a:r>
              <a:rPr lang="en-US" sz="3250">
                <a:solidFill>
                  <a:srgbClr val="D4D4D4"/>
                </a:solidFill>
              </a:rPr>
              <a:t>Gives reminders for recorded appointments</a:t>
            </a:r>
            <a:endParaRPr sz="3250">
              <a:solidFill>
                <a:srgbClr val="D4D4D4"/>
              </a:solidFill>
            </a:endParaRPr>
          </a:p>
          <a:p>
            <a:pPr indent="-357584" lvl="0" marL="457200" rtl="0" algn="l">
              <a:lnSpc>
                <a:spcPct val="135714"/>
              </a:lnSpc>
              <a:spcBef>
                <a:spcPts val="0"/>
              </a:spcBef>
              <a:spcAft>
                <a:spcPts val="0"/>
              </a:spcAft>
              <a:buClr>
                <a:srgbClr val="D4D4D4"/>
              </a:buClr>
              <a:buSzPct val="100000"/>
              <a:buChar char="⚫"/>
            </a:pPr>
            <a:r>
              <a:rPr lang="en-US" sz="3250">
                <a:solidFill>
                  <a:srgbClr val="D4D4D4"/>
                </a:solidFill>
              </a:rPr>
              <a:t>Provides support for three languages: English, Spanish, Haitian Creole</a:t>
            </a:r>
            <a:endParaRPr sz="3250">
              <a:solidFill>
                <a:srgbClr val="D4D4D4"/>
              </a:solidFill>
            </a:endParaRPr>
          </a:p>
        </p:txBody>
      </p:sp>
      <p:sp>
        <p:nvSpPr>
          <p:cNvPr id="504" name="Google Shape;504;p12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Key NuMom App Functionalities: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14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Summary</a:t>
            </a:r>
            <a:endParaRPr/>
          </a:p>
        </p:txBody>
      </p:sp>
      <p:sp>
        <p:nvSpPr>
          <p:cNvPr id="510" name="Google Shape;510;p14"/>
          <p:cNvSpPr txBox="1"/>
          <p:nvPr/>
        </p:nvSpPr>
        <p:spPr>
          <a:xfrm>
            <a:off x="1590213" y="1708783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31775" lvl="0" marL="73977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400"/>
              <a:buFont typeface="Arial"/>
              <a:buChar char="○"/>
            </a:pPr>
            <a:r>
              <a:rPr b="0" i="0" lang="en-US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With </a:t>
            </a:r>
            <a:r>
              <a:rPr lang="en-US">
                <a:solidFill>
                  <a:schemeClr val="accent5"/>
                </a:solidFill>
              </a:rPr>
              <a:t>our</a:t>
            </a:r>
            <a:r>
              <a:rPr b="0" i="0" lang="en-US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application, we hope to assist </a:t>
            </a:r>
            <a:r>
              <a:rPr lang="en-US">
                <a:solidFill>
                  <a:schemeClr val="accent5"/>
                </a:solidFill>
              </a:rPr>
              <a:t>mothers from all backgrounds</a:t>
            </a:r>
            <a:r>
              <a:rPr b="0" i="0" lang="en-US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with the resources and information they need to </a:t>
            </a:r>
            <a:r>
              <a:rPr lang="en-US">
                <a:solidFill>
                  <a:schemeClr val="accent5"/>
                </a:solidFill>
              </a:rPr>
              <a:t>successfully nurture</a:t>
            </a:r>
            <a:r>
              <a:rPr b="0" i="0" lang="en-US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their babies during their prenatal and postnatal periods.</a:t>
            </a:r>
            <a:endParaRPr b="0" i="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31775" lvl="0" marL="739775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400"/>
              <a:buFont typeface="Arial"/>
              <a:buChar char="○"/>
            </a:pPr>
            <a:r>
              <a:rPr b="0" i="0" lang="en-US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If you have any questions, please feel free to contact us at the following emails:</a:t>
            </a:r>
            <a:endParaRPr b="0" i="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31775" lvl="1" marL="1196975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○"/>
            </a:pPr>
            <a:r>
              <a:rPr lang="en-US">
                <a:solidFill>
                  <a:schemeClr val="lt1"/>
                </a:solidFill>
              </a:rPr>
              <a:t>Eric Campillo: </a:t>
            </a:r>
            <a:r>
              <a:rPr lang="en-US" u="sng">
                <a:solidFill>
                  <a:schemeClr val="accent3"/>
                </a:solidFill>
              </a:rPr>
              <a:t>ecamp070@fiu.edu</a:t>
            </a:r>
            <a:endParaRPr>
              <a:solidFill>
                <a:schemeClr val="lt1"/>
              </a:solidFill>
            </a:endParaRPr>
          </a:p>
          <a:p>
            <a:pPr indent="-231775" lvl="1" marL="1196975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</a:pPr>
            <a:r>
              <a:rPr lang="en-US">
                <a:solidFill>
                  <a:schemeClr val="lt1"/>
                </a:solidFill>
              </a:rPr>
              <a:t>Gabriel Gomez: </a:t>
            </a:r>
            <a:r>
              <a:rPr lang="en-US" u="sng">
                <a:solidFill>
                  <a:schemeClr val="accent3"/>
                </a:solidFill>
              </a:rPr>
              <a:t>ggome125@fiu.edu</a:t>
            </a:r>
            <a:endParaRPr>
              <a:solidFill>
                <a:schemeClr val="lt1"/>
              </a:solidFill>
            </a:endParaRPr>
          </a:p>
          <a:p>
            <a:pPr indent="-231775" lvl="1" marL="1196975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</a:pPr>
            <a:r>
              <a:rPr lang="en-US">
                <a:solidFill>
                  <a:schemeClr val="lt1"/>
                </a:solidFill>
              </a:rPr>
              <a:t>Clara Llamozas: </a:t>
            </a:r>
            <a:r>
              <a:rPr lang="en-US" u="sng">
                <a:solidFill>
                  <a:schemeClr val="accent3"/>
                </a:solidFill>
              </a:rPr>
              <a:t>cllam009@fiu.edu</a:t>
            </a:r>
            <a:endParaRPr>
              <a:solidFill>
                <a:schemeClr val="lt1"/>
              </a:solidFill>
            </a:endParaRPr>
          </a:p>
          <a:p>
            <a:pPr indent="-231775" lvl="1" marL="1196975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○"/>
            </a:pPr>
            <a:r>
              <a:rPr lang="en-US">
                <a:solidFill>
                  <a:schemeClr val="lt1"/>
                </a:solidFill>
              </a:rPr>
              <a:t>Kimberly Metelus: </a:t>
            </a:r>
            <a:r>
              <a:rPr lang="en-US" u="sng">
                <a:solidFill>
                  <a:schemeClr val="accent3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kmete003@fiu.edu</a:t>
            </a:r>
            <a:endParaRPr>
              <a:solidFill>
                <a:schemeClr val="lt1"/>
              </a:solidFill>
            </a:endParaRPr>
          </a:p>
          <a:p>
            <a:pPr indent="-231775" lvl="1" marL="1196975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</a:pPr>
            <a:r>
              <a:rPr lang="en-US">
                <a:solidFill>
                  <a:schemeClr val="lt1"/>
                </a:solidFill>
              </a:rPr>
              <a:t>Nisreen Shuman: </a:t>
            </a:r>
            <a:r>
              <a:rPr lang="en-US" u="sng">
                <a:solidFill>
                  <a:schemeClr val="accent3"/>
                </a:solidFill>
              </a:rPr>
              <a:t>nshum002@fiu.edu</a:t>
            </a:r>
            <a:endParaRPr>
              <a:solidFill>
                <a:schemeClr val="lt1"/>
              </a:solidFill>
            </a:endParaRPr>
          </a:p>
          <a:p>
            <a:pPr indent="-317500" lvl="0" marL="9144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○"/>
            </a:pPr>
            <a:r>
              <a:rPr b="0" i="0" lang="en-US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You!</a:t>
            </a:r>
            <a:endParaRPr b="0" i="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2"/>
          <p:cNvSpPr txBox="1"/>
          <p:nvPr>
            <p:ph idx="1" type="body"/>
          </p:nvPr>
        </p:nvSpPr>
        <p:spPr>
          <a:xfrm>
            <a:off x="1603800" y="1668450"/>
            <a:ext cx="8984400" cy="352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About the Project:</a:t>
            </a:r>
            <a:endParaRPr sz="1800">
              <a:solidFill>
                <a:schemeClr val="lt1"/>
              </a:solidFill>
            </a:endParaRPr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</a:pPr>
            <a:r>
              <a:rPr lang="en-US" sz="1800">
                <a:solidFill>
                  <a:schemeClr val="lt1"/>
                </a:solidFill>
              </a:rPr>
              <a:t>Mobile-based application developed for smartphones.</a:t>
            </a:r>
            <a:endParaRPr sz="1800">
              <a:solidFill>
                <a:schemeClr val="lt1"/>
              </a:solidFill>
            </a:endParaRPr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Designed for new mothers from low-income households, mothers who are single parents, and minority mothers. Mothers from all backgrounds are welcome!</a:t>
            </a:r>
            <a:endParaRPr sz="1800"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</a:pPr>
            <a:r>
              <a:rPr lang="en-US" sz="1800">
                <a:solidFill>
                  <a:schemeClr val="lt1"/>
                </a:solidFill>
              </a:rPr>
              <a:t>First</a:t>
            </a:r>
            <a:r>
              <a:rPr lang="en-US" sz="1800">
                <a:solidFill>
                  <a:schemeClr val="lt1"/>
                </a:solidFill>
              </a:rPr>
              <a:t> developed as a Senior Project by Eduardo Morales in Fall 2019.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/>
              <a:t>Purpose</a:t>
            </a:r>
            <a:r>
              <a:rPr lang="en-US" sz="1800">
                <a:latin typeface="Arial"/>
                <a:ea typeface="Arial"/>
                <a:cs typeface="Arial"/>
                <a:sym typeface="Arial"/>
              </a:rPr>
              <a:t>:</a:t>
            </a:r>
            <a:endParaRPr sz="1800"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Provide early and continued access to important information and resources for new mothers. This includes health care for prenatal and postnatal mothers.</a:t>
            </a:r>
            <a:endParaRPr sz="1800"/>
          </a:p>
        </p:txBody>
      </p:sp>
      <p:sp>
        <p:nvSpPr>
          <p:cNvPr id="440" name="Google Shape;440;p2"/>
          <p:cNvSpPr txBox="1"/>
          <p:nvPr>
            <p:ph type="title"/>
          </p:nvPr>
        </p:nvSpPr>
        <p:spPr>
          <a:xfrm>
            <a:off x="1603800" y="558452"/>
            <a:ext cx="8984400" cy="111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b="1" lang="en-US"/>
              <a:t>Introduction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13fb317cdf5_0_0"/>
          <p:cNvSpPr txBox="1"/>
          <p:nvPr>
            <p:ph idx="1" type="body"/>
          </p:nvPr>
        </p:nvSpPr>
        <p:spPr>
          <a:xfrm>
            <a:off x="1603800" y="1668450"/>
            <a:ext cx="8984400" cy="352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Features:</a:t>
            </a:r>
            <a:endParaRPr sz="1800"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Facilitates learning about sexual health and infant care.</a:t>
            </a:r>
            <a:endParaRPr sz="1800"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Assistance for finding nearby clinics and shelters.</a:t>
            </a:r>
            <a:endParaRPr sz="1800">
              <a:solidFill>
                <a:schemeClr val="lt1"/>
              </a:solidFill>
            </a:endParaRPr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</a:pPr>
            <a:r>
              <a:rPr lang="en-US" sz="1800">
                <a:solidFill>
                  <a:schemeClr val="lt1"/>
                </a:solidFill>
              </a:rPr>
              <a:t>Provides new mothers with resources to care for their newborns/infants.</a:t>
            </a:r>
            <a:endParaRPr sz="1800">
              <a:solidFill>
                <a:schemeClr val="lt1"/>
              </a:solidFill>
            </a:endParaRPr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</a:pPr>
            <a:r>
              <a:rPr lang="en-US" sz="1800">
                <a:solidFill>
                  <a:schemeClr val="lt1"/>
                </a:solidFill>
              </a:rPr>
              <a:t>Easy way to keep track of important information.</a:t>
            </a:r>
            <a:endParaRPr sz="1800">
              <a:solidFill>
                <a:schemeClr val="lt1"/>
              </a:solidFill>
            </a:endParaRPr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</a:pPr>
            <a:r>
              <a:rPr lang="en-US" sz="1800">
                <a:solidFill>
                  <a:schemeClr val="lt1"/>
                </a:solidFill>
              </a:rPr>
              <a:t>Support for 3 languages.</a:t>
            </a:r>
            <a:endParaRPr sz="18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Progress:</a:t>
            </a:r>
            <a:endParaRPr sz="1800"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This semester, we focused on ensuring the application is stable and fulfills our goals for accessibility and clarity.</a:t>
            </a:r>
            <a:endParaRPr sz="1800"/>
          </a:p>
          <a:p>
            <a:pPr indent="-3429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Upgraded from Expo SDK 42 to Expo 45.</a:t>
            </a:r>
            <a:endParaRPr sz="1800"/>
          </a:p>
          <a:p>
            <a:pPr indent="-3429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Modified menus and made text changes for readability.</a:t>
            </a:r>
            <a:endParaRPr sz="1800"/>
          </a:p>
          <a:p>
            <a:pPr indent="-3429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Fixed several bugs</a:t>
            </a:r>
            <a:endParaRPr sz="1800"/>
          </a:p>
          <a:p>
            <a:pPr indent="-3429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And more!</a:t>
            </a:r>
            <a:endParaRPr sz="1800"/>
          </a:p>
        </p:txBody>
      </p:sp>
      <p:sp>
        <p:nvSpPr>
          <p:cNvPr id="446" name="Google Shape;446;g13fb317cdf5_0_0"/>
          <p:cNvSpPr txBox="1"/>
          <p:nvPr>
            <p:ph type="title"/>
          </p:nvPr>
        </p:nvSpPr>
        <p:spPr>
          <a:xfrm>
            <a:off x="1603800" y="558452"/>
            <a:ext cx="8984400" cy="111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b="1" lang="en-US"/>
              <a:t>Introduction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3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/>
              <a:t>Project Management</a:t>
            </a:r>
            <a:endParaRPr/>
          </a:p>
        </p:txBody>
      </p:sp>
      <p:pic>
        <p:nvPicPr>
          <p:cNvPr id="452" name="Google Shape;452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36325" y="3218375"/>
            <a:ext cx="9005525" cy="193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15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User Stories </a:t>
            </a:r>
            <a:endParaRPr/>
          </a:p>
        </p:txBody>
      </p:sp>
      <p:pic>
        <p:nvPicPr>
          <p:cNvPr id="458" name="Google Shape;45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273300"/>
            <a:ext cx="11878598" cy="2313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4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Use Case Diagrams</a:t>
            </a:r>
            <a:endParaRPr/>
          </a:p>
        </p:txBody>
      </p:sp>
      <p:pic>
        <p:nvPicPr>
          <p:cNvPr id="464" name="Google Shape;464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" y="2155606"/>
            <a:ext cx="6527725" cy="321382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27731" y="672348"/>
            <a:ext cx="4046896" cy="551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6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Sequence Diagrams</a:t>
            </a:r>
            <a:endParaRPr/>
          </a:p>
        </p:txBody>
      </p:sp>
      <p:pic>
        <p:nvPicPr>
          <p:cNvPr id="471" name="Google Shape;471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46125" y="2213250"/>
            <a:ext cx="4347425" cy="324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" name="Google Shape;472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1975" y="2213250"/>
            <a:ext cx="3720931" cy="324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" name="Google Shape;473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215000" y="2213250"/>
            <a:ext cx="3965200" cy="3247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8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System Design: Architecture</a:t>
            </a:r>
            <a:endParaRPr/>
          </a:p>
        </p:txBody>
      </p:sp>
      <p:pic>
        <p:nvPicPr>
          <p:cNvPr id="479" name="Google Shape;479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31881" y="1460476"/>
            <a:ext cx="5715330" cy="34860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de, coding, language, program, programming icon" id="480" name="Google Shape;480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723706" y="5067478"/>
            <a:ext cx="1226961" cy="122696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rebase Brand Guidelines" id="481" name="Google Shape;481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385956" y="5077098"/>
            <a:ext cx="1122092" cy="112209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martphone - Free technology icons" id="482" name="Google Shape;482;p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271031" y="5068440"/>
            <a:ext cx="1216474" cy="1216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" name="Google Shape;483;p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10800000">
            <a:off x="6547380" y="5182928"/>
            <a:ext cx="964789" cy="1006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" name="Google Shape;484;p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10800000">
            <a:off x="9173880" y="5187678"/>
            <a:ext cx="964789" cy="1006736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Google Shape;485;p8"/>
          <p:cNvSpPr txBox="1"/>
          <p:nvPr>
            <p:ph idx="1" type="body"/>
          </p:nvPr>
        </p:nvSpPr>
        <p:spPr>
          <a:xfrm>
            <a:off x="662872" y="1946017"/>
            <a:ext cx="42228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lang="en-US"/>
              <a:t>● View - displays the information to the user, the UI</a:t>
            </a:r>
            <a:endParaRPr/>
          </a:p>
          <a:p>
            <a:pPr indent="0" lvl="0" marL="457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lang="en-US"/>
              <a:t>● Controller - handle the user input</a:t>
            </a:r>
            <a:endParaRPr/>
          </a:p>
          <a:p>
            <a:pPr indent="0" lvl="0" marL="457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lang="en-US"/>
              <a:t>● Model - Contains the core functionality and data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iagram  Description automatically generated" id="490" name="Google Shape;490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90110" y="2071475"/>
            <a:ext cx="7099227" cy="4135301"/>
          </a:xfrm>
          <a:prstGeom prst="rect">
            <a:avLst/>
          </a:prstGeom>
          <a:noFill/>
          <a:ln>
            <a:noFill/>
          </a:ln>
        </p:spPr>
      </p:pic>
      <p:sp>
        <p:nvSpPr>
          <p:cNvPr id="491" name="Google Shape;491;p9"/>
          <p:cNvSpPr txBox="1"/>
          <p:nvPr>
            <p:ph type="title"/>
          </p:nvPr>
        </p:nvSpPr>
        <p:spPr>
          <a:xfrm>
            <a:off x="3960364" y="132386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</a:pPr>
            <a:r>
              <a:rPr lang="en-US" sz="2500"/>
              <a:t>System Design: Deployment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Fernando Perez Morilla</dc:creator>
</cp:coreProperties>
</file>