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0368">
          <p15:clr>
            <a:srgbClr val="000000"/>
          </p15:clr>
        </p15:guide>
        <p15:guide id="2" pos="13824">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 roundtripDataSignature="AMtx7mhknfUIxewsL5oeGEcLVQ7C4iYdK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15" autoAdjust="0"/>
    <p:restoredTop sz="94660"/>
  </p:normalViewPr>
  <p:slideViewPr>
    <p:cSldViewPr snapToGrid="0">
      <p:cViewPr varScale="1">
        <p:scale>
          <a:sx n="15" d="100"/>
          <a:sy n="15" d="100"/>
        </p:scale>
        <p:origin x="1464" y="102"/>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notesMaster" Target="notesMasters/notesMaster1.xml"/><Relationship Id="rId7" Type="http://customschemas.google.com/relationships/presentationmetadata" Target="metadata"/><Relationship Id="rId2" Type="http://schemas.openxmlformats.org/officeDocument/2006/relationships/slide" Target="slides/slide1.xml"/><Relationship Id="rId1" Type="http://schemas.openxmlformats.org/officeDocument/2006/relationships/slideMaster" Target="slideMasters/slideMaster1.xml"/><Relationship Id="rId11" Type="http://schemas.openxmlformats.org/officeDocument/2006/relationships/tableStyles" Target="tableStyles.xml"/><Relationship Id="rId10" Type="http://schemas.openxmlformats.org/officeDocument/2006/relationships/theme" Target="theme/theme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2"/>
          <p:cNvSpPr txBox="1">
            <a:spLocks noGrp="1"/>
          </p:cNvSpPr>
          <p:nvPr>
            <p:ph type="body" idx="1"/>
          </p:nvPr>
        </p:nvSpPr>
        <p:spPr>
          <a:xfrm>
            <a:off x="2195512" y="7681912"/>
            <a:ext cx="39501762" cy="21723350"/>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3"/>
          <p:cNvSpPr txBox="1">
            <a:spLocks noGrp="1"/>
          </p:cNvSpPr>
          <p:nvPr>
            <p:ph type="ctrTitle"/>
          </p:nvPr>
        </p:nvSpPr>
        <p:spPr>
          <a:xfrm>
            <a:off x="3292478" y="10226491"/>
            <a:ext cx="37306250" cy="7056345"/>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3"/>
          <p:cNvSpPr txBox="1">
            <a:spLocks noGrp="1"/>
          </p:cNvSpPr>
          <p:nvPr>
            <p:ph type="subTitle" idx="1"/>
          </p:nvPr>
        </p:nvSpPr>
        <p:spPr>
          <a:xfrm>
            <a:off x="6583365" y="18654435"/>
            <a:ext cx="30724474" cy="8411135"/>
          </a:xfrm>
          <a:prstGeom prst="rect">
            <a:avLst/>
          </a:prstGeom>
          <a:noFill/>
          <a:ln>
            <a:noFill/>
          </a:ln>
        </p:spPr>
        <p:txBody>
          <a:bodyPr spcFirstLastPara="1" wrap="square" lIns="428450" tIns="214225" rIns="428450" bIns="214225" anchor="t" anchorCtr="0">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a:endParaRPr/>
          </a:p>
        </p:txBody>
      </p:sp>
      <p:sp>
        <p:nvSpPr>
          <p:cNvPr id="81" name="Google Shape;81;p13"/>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rot="5400000">
            <a:off x="22715585" y="10423667"/>
            <a:ext cx="28087545" cy="9875837"/>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4"/>
          <p:cNvSpPr txBox="1">
            <a:spLocks noGrp="1"/>
          </p:cNvSpPr>
          <p:nvPr>
            <p:ph type="body" idx="1"/>
          </p:nvPr>
        </p:nvSpPr>
        <p:spPr>
          <a:xfrm rot="5400000">
            <a:off x="2887713" y="624029"/>
            <a:ext cx="28087545" cy="29475113"/>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4"/>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5"/>
          <p:cNvSpPr txBox="1">
            <a:spLocks noGrp="1"/>
          </p:cNvSpPr>
          <p:nvPr>
            <p:ph type="body" idx="1"/>
          </p:nvPr>
        </p:nvSpPr>
        <p:spPr>
          <a:xfrm rot="5400000">
            <a:off x="11084718" y="-1207294"/>
            <a:ext cx="21723350" cy="39501762"/>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5"/>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8602666" y="23043217"/>
            <a:ext cx="26335037" cy="2719668"/>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6"/>
          <p:cNvSpPr>
            <a:spLocks noGrp="1"/>
          </p:cNvSpPr>
          <p:nvPr>
            <p:ph type="pic" idx="2"/>
          </p:nvPr>
        </p:nvSpPr>
        <p:spPr>
          <a:xfrm>
            <a:off x="8602666" y="2941545"/>
            <a:ext cx="26335037" cy="19750368"/>
          </a:xfrm>
          <a:prstGeom prst="rect">
            <a:avLst/>
          </a:prstGeom>
          <a:noFill/>
          <a:ln>
            <a:noFill/>
          </a:ln>
        </p:spPr>
      </p:sp>
      <p:sp>
        <p:nvSpPr>
          <p:cNvPr id="34" name="Google Shape;34;p6"/>
          <p:cNvSpPr txBox="1">
            <a:spLocks noGrp="1"/>
          </p:cNvSpPr>
          <p:nvPr>
            <p:ph type="body" idx="1"/>
          </p:nvPr>
        </p:nvSpPr>
        <p:spPr>
          <a:xfrm>
            <a:off x="8602666" y="25762884"/>
            <a:ext cx="26335037" cy="3864348"/>
          </a:xfrm>
          <a:prstGeom prst="rect">
            <a:avLst/>
          </a:prstGeom>
          <a:noFill/>
          <a:ln>
            <a:noFill/>
          </a:ln>
        </p:spPr>
        <p:txBody>
          <a:bodyPr spcFirstLastPara="1" wrap="square" lIns="428450" tIns="214225" rIns="428450" bIns="214225" anchor="t" anchorCtr="0">
            <a:noAutofit/>
          </a:bodyPr>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35" name="Google Shape;35;p6"/>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6"/>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6"/>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2193926" y="1311088"/>
            <a:ext cx="14439902" cy="5577168"/>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0" name="Google Shape;40;p7"/>
          <p:cNvSpPr txBox="1">
            <a:spLocks noGrp="1"/>
          </p:cNvSpPr>
          <p:nvPr>
            <p:ph type="body" idx="1"/>
          </p:nvPr>
        </p:nvSpPr>
        <p:spPr>
          <a:xfrm>
            <a:off x="17160874" y="1311088"/>
            <a:ext cx="24536400" cy="28094268"/>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61950" algn="l">
              <a:spcBef>
                <a:spcPts val="420"/>
              </a:spcBef>
              <a:spcAft>
                <a:spcPts val="0"/>
              </a:spcAft>
              <a:buClr>
                <a:schemeClr val="dk1"/>
              </a:buClr>
              <a:buSzPts val="2100"/>
              <a:buFont typeface="Arial"/>
              <a:buChar char="–"/>
              <a:defRPr sz="2100"/>
            </a:lvl2pPr>
            <a:lvl3pPr marL="1371600" lvl="2" indent="-342900" algn="l">
              <a:spcBef>
                <a:spcPts val="360"/>
              </a:spcBef>
              <a:spcAft>
                <a:spcPts val="0"/>
              </a:spcAft>
              <a:buClr>
                <a:schemeClr val="dk1"/>
              </a:buClr>
              <a:buSzPts val="1800"/>
              <a:buFont typeface="Arial"/>
              <a:buChar char="•"/>
              <a:defRPr sz="1800"/>
            </a:lvl3pPr>
            <a:lvl4pPr marL="1828800" lvl="3" indent="-323850" algn="l">
              <a:spcBef>
                <a:spcPts val="300"/>
              </a:spcBef>
              <a:spcAft>
                <a:spcPts val="0"/>
              </a:spcAft>
              <a:buClr>
                <a:schemeClr val="dk1"/>
              </a:buClr>
              <a:buSzPts val="1500"/>
              <a:buFont typeface="Arial"/>
              <a:buChar char="–"/>
              <a:defRPr sz="1500"/>
            </a:lvl4pPr>
            <a:lvl5pPr marL="2286000" lvl="4" indent="-323850" algn="l">
              <a:spcBef>
                <a:spcPts val="300"/>
              </a:spcBef>
              <a:spcAft>
                <a:spcPts val="0"/>
              </a:spcAft>
              <a:buClr>
                <a:schemeClr val="dk1"/>
              </a:buClr>
              <a:buSzPts val="1500"/>
              <a:buFont typeface="Arial"/>
              <a:buChar char="»"/>
              <a:defRPr sz="1500"/>
            </a:lvl5pPr>
            <a:lvl6pPr marL="2743200" lvl="5" indent="-323850" algn="l">
              <a:spcBef>
                <a:spcPts val="300"/>
              </a:spcBef>
              <a:spcAft>
                <a:spcPts val="0"/>
              </a:spcAft>
              <a:buClr>
                <a:schemeClr val="dk1"/>
              </a:buClr>
              <a:buSzPts val="1500"/>
              <a:buFont typeface="Arial"/>
              <a:buChar char="»"/>
              <a:defRPr sz="1500"/>
            </a:lvl6pPr>
            <a:lvl7pPr marL="3200400" lvl="6" indent="-323850" algn="l">
              <a:spcBef>
                <a:spcPts val="300"/>
              </a:spcBef>
              <a:spcAft>
                <a:spcPts val="0"/>
              </a:spcAft>
              <a:buClr>
                <a:schemeClr val="dk1"/>
              </a:buClr>
              <a:buSzPts val="1500"/>
              <a:buFont typeface="Arial"/>
              <a:buChar char="»"/>
              <a:defRPr sz="1500"/>
            </a:lvl7pPr>
            <a:lvl8pPr marL="3657600" lvl="7" indent="-323850" algn="l">
              <a:spcBef>
                <a:spcPts val="300"/>
              </a:spcBef>
              <a:spcAft>
                <a:spcPts val="0"/>
              </a:spcAft>
              <a:buClr>
                <a:schemeClr val="dk1"/>
              </a:buClr>
              <a:buSzPts val="1500"/>
              <a:buFont typeface="Arial"/>
              <a:buChar char="»"/>
              <a:defRPr sz="1500"/>
            </a:lvl8pPr>
            <a:lvl9pPr marL="4114800" lvl="8" indent="-323850" algn="l">
              <a:spcBef>
                <a:spcPts val="300"/>
              </a:spcBef>
              <a:spcAft>
                <a:spcPts val="0"/>
              </a:spcAft>
              <a:buClr>
                <a:schemeClr val="dk1"/>
              </a:buClr>
              <a:buSzPts val="1500"/>
              <a:buFont typeface="Arial"/>
              <a:buChar char="»"/>
              <a:defRPr sz="1500"/>
            </a:lvl9pPr>
          </a:lstStyle>
          <a:p>
            <a:endParaRPr/>
          </a:p>
        </p:txBody>
      </p:sp>
      <p:sp>
        <p:nvSpPr>
          <p:cNvPr id="41" name="Google Shape;41;p7"/>
          <p:cNvSpPr txBox="1">
            <a:spLocks noGrp="1"/>
          </p:cNvSpPr>
          <p:nvPr>
            <p:ph type="body" idx="2"/>
          </p:nvPr>
        </p:nvSpPr>
        <p:spPr>
          <a:xfrm>
            <a:off x="2193926" y="6888255"/>
            <a:ext cx="14439902" cy="22517100"/>
          </a:xfrm>
          <a:prstGeom prst="rect">
            <a:avLst/>
          </a:prstGeom>
          <a:noFill/>
          <a:ln>
            <a:noFill/>
          </a:ln>
        </p:spPr>
        <p:txBody>
          <a:bodyPr spcFirstLastPara="1" wrap="square" lIns="428450" tIns="214225" rIns="428450" bIns="214225" anchor="t" anchorCtr="0">
            <a:noAutofit/>
          </a:bodyPr>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42" name="Google Shape;42;p7"/>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7" name="Google Shape;47;p8"/>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8"/>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8"/>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9"/>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2" name="Google Shape;52;p9"/>
          <p:cNvSpPr txBox="1">
            <a:spLocks noGrp="1"/>
          </p:cNvSpPr>
          <p:nvPr>
            <p:ph type="body" idx="1"/>
          </p:nvPr>
        </p:nvSpPr>
        <p:spPr>
          <a:xfrm>
            <a:off x="2193925" y="7368989"/>
            <a:ext cx="19392902" cy="3070972"/>
          </a:xfrm>
          <a:prstGeom prst="rect">
            <a:avLst/>
          </a:prstGeom>
          <a:noFill/>
          <a:ln>
            <a:noFill/>
          </a:ln>
        </p:spPr>
        <p:txBody>
          <a:bodyPr spcFirstLastPara="1" wrap="square" lIns="428450" tIns="214225" rIns="428450" bIns="214225" anchor="b" anchorCtr="0">
            <a:noAutofit/>
          </a:bodyPr>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53" name="Google Shape;53;p9"/>
          <p:cNvSpPr txBox="1">
            <a:spLocks noGrp="1"/>
          </p:cNvSpPr>
          <p:nvPr>
            <p:ph type="body" idx="2"/>
          </p:nvPr>
        </p:nvSpPr>
        <p:spPr>
          <a:xfrm>
            <a:off x="2193925" y="10439962"/>
            <a:ext cx="19392902" cy="1896539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54" name="Google Shape;54;p9"/>
          <p:cNvSpPr txBox="1">
            <a:spLocks noGrp="1"/>
          </p:cNvSpPr>
          <p:nvPr>
            <p:ph type="body" idx="3"/>
          </p:nvPr>
        </p:nvSpPr>
        <p:spPr>
          <a:xfrm>
            <a:off x="22296437" y="7368989"/>
            <a:ext cx="19400837" cy="3070972"/>
          </a:xfrm>
          <a:prstGeom prst="rect">
            <a:avLst/>
          </a:prstGeom>
          <a:noFill/>
          <a:ln>
            <a:noFill/>
          </a:ln>
        </p:spPr>
        <p:txBody>
          <a:bodyPr spcFirstLastPara="1" wrap="square" lIns="428450" tIns="214225" rIns="428450" bIns="214225" anchor="b" anchorCtr="0">
            <a:noAutofit/>
          </a:bodyPr>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55" name="Google Shape;55;p9"/>
          <p:cNvSpPr txBox="1">
            <a:spLocks noGrp="1"/>
          </p:cNvSpPr>
          <p:nvPr>
            <p:ph type="body" idx="4"/>
          </p:nvPr>
        </p:nvSpPr>
        <p:spPr>
          <a:xfrm>
            <a:off x="22296437" y="10439962"/>
            <a:ext cx="19400837" cy="1896539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56" name="Google Shape;56;p9"/>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9"/>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9"/>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10"/>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1" name="Google Shape;61;p10"/>
          <p:cNvSpPr txBox="1">
            <a:spLocks noGrp="1"/>
          </p:cNvSpPr>
          <p:nvPr>
            <p:ph type="body" idx="1"/>
          </p:nvPr>
        </p:nvSpPr>
        <p:spPr>
          <a:xfrm>
            <a:off x="2193927" y="7681634"/>
            <a:ext cx="19675474" cy="21723723"/>
          </a:xfrm>
          <a:prstGeom prst="rect">
            <a:avLst/>
          </a:prstGeom>
          <a:noFill/>
          <a:ln>
            <a:noFill/>
          </a:ln>
        </p:spPr>
        <p:txBody>
          <a:bodyPr spcFirstLastPara="1" wrap="square" lIns="428450" tIns="214225" rIns="428450" bIns="214225" anchor="t" anchorCtr="0">
            <a:noAutofit/>
          </a:bodyPr>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62" name="Google Shape;62;p10"/>
          <p:cNvSpPr txBox="1">
            <a:spLocks noGrp="1"/>
          </p:cNvSpPr>
          <p:nvPr>
            <p:ph type="body" idx="2"/>
          </p:nvPr>
        </p:nvSpPr>
        <p:spPr>
          <a:xfrm>
            <a:off x="22021803" y="7681634"/>
            <a:ext cx="19675474" cy="21723723"/>
          </a:xfrm>
          <a:prstGeom prst="rect">
            <a:avLst/>
          </a:prstGeom>
          <a:noFill/>
          <a:ln>
            <a:noFill/>
          </a:ln>
        </p:spPr>
        <p:txBody>
          <a:bodyPr spcFirstLastPara="1" wrap="square" lIns="428450" tIns="214225" rIns="428450" bIns="214225" anchor="t" anchorCtr="0">
            <a:noAutofit/>
          </a:bodyPr>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63" name="Google Shape;63;p10"/>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0"/>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0"/>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1"/>
          <p:cNvSpPr txBox="1">
            <a:spLocks noGrp="1"/>
          </p:cNvSpPr>
          <p:nvPr>
            <p:ph type="title"/>
          </p:nvPr>
        </p:nvSpPr>
        <p:spPr>
          <a:xfrm>
            <a:off x="3467102" y="21153908"/>
            <a:ext cx="37307837" cy="6536951"/>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sz="3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8" name="Google Shape;68;p11"/>
          <p:cNvSpPr txBox="1">
            <a:spLocks noGrp="1"/>
          </p:cNvSpPr>
          <p:nvPr>
            <p:ph type="body" idx="1"/>
          </p:nvPr>
        </p:nvSpPr>
        <p:spPr>
          <a:xfrm>
            <a:off x="3467102" y="13953005"/>
            <a:ext cx="37307837" cy="7200900"/>
          </a:xfrm>
          <a:prstGeom prst="rect">
            <a:avLst/>
          </a:prstGeom>
          <a:noFill/>
          <a:ln>
            <a:noFill/>
          </a:ln>
        </p:spPr>
        <p:txBody>
          <a:bodyPr spcFirstLastPara="1" wrap="square" lIns="428450" tIns="214225" rIns="428450" bIns="214225" anchor="b" anchorCtr="0">
            <a:noAutofit/>
          </a:bodyPr>
          <a:lstStyle>
            <a:lvl1pPr marL="457200" lvl="0" indent="-228600" algn="l">
              <a:spcBef>
                <a:spcPts val="300"/>
              </a:spcBef>
              <a:spcAft>
                <a:spcPts val="0"/>
              </a:spcAft>
              <a:buClr>
                <a:schemeClr val="dk1"/>
              </a:buClr>
              <a:buSzPts val="1500"/>
              <a:buFont typeface="Arial"/>
              <a:buNone/>
              <a:defRPr sz="1500"/>
            </a:lvl1pPr>
            <a:lvl2pPr marL="914400" lvl="1" indent="-228600" algn="l">
              <a:spcBef>
                <a:spcPts val="270"/>
              </a:spcBef>
              <a:spcAft>
                <a:spcPts val="0"/>
              </a:spcAft>
              <a:buClr>
                <a:schemeClr val="dk1"/>
              </a:buClr>
              <a:buSzPts val="1350"/>
              <a:buFont typeface="Arial"/>
              <a:buNone/>
              <a:defRPr sz="1350"/>
            </a:lvl2pPr>
            <a:lvl3pPr marL="1371600" lvl="2" indent="-228600" algn="l">
              <a:spcBef>
                <a:spcPts val="240"/>
              </a:spcBef>
              <a:spcAft>
                <a:spcPts val="0"/>
              </a:spcAft>
              <a:buClr>
                <a:schemeClr val="dk1"/>
              </a:buClr>
              <a:buSzPts val="1200"/>
              <a:buFont typeface="Arial"/>
              <a:buNone/>
              <a:defRPr sz="1200"/>
            </a:lvl3pPr>
            <a:lvl4pPr marL="1828800" lvl="3" indent="-228600" algn="l">
              <a:spcBef>
                <a:spcPts val="210"/>
              </a:spcBef>
              <a:spcAft>
                <a:spcPts val="0"/>
              </a:spcAft>
              <a:buClr>
                <a:schemeClr val="dk1"/>
              </a:buClr>
              <a:buSzPts val="1050"/>
              <a:buFont typeface="Arial"/>
              <a:buNone/>
              <a:defRPr sz="1050"/>
            </a:lvl4pPr>
            <a:lvl5pPr marL="2286000" lvl="4" indent="-228600" algn="l">
              <a:spcBef>
                <a:spcPts val="210"/>
              </a:spcBef>
              <a:spcAft>
                <a:spcPts val="0"/>
              </a:spcAft>
              <a:buClr>
                <a:schemeClr val="dk1"/>
              </a:buClr>
              <a:buSzPts val="1050"/>
              <a:buFont typeface="Arial"/>
              <a:buNone/>
              <a:defRPr sz="1050"/>
            </a:lvl5pPr>
            <a:lvl6pPr marL="2743200" lvl="5" indent="-228600" algn="l">
              <a:spcBef>
                <a:spcPts val="210"/>
              </a:spcBef>
              <a:spcAft>
                <a:spcPts val="0"/>
              </a:spcAft>
              <a:buClr>
                <a:schemeClr val="dk1"/>
              </a:buClr>
              <a:buSzPts val="1050"/>
              <a:buFont typeface="Arial"/>
              <a:buNone/>
              <a:defRPr sz="1050"/>
            </a:lvl6pPr>
            <a:lvl7pPr marL="3200400" lvl="6" indent="-228600" algn="l">
              <a:spcBef>
                <a:spcPts val="210"/>
              </a:spcBef>
              <a:spcAft>
                <a:spcPts val="0"/>
              </a:spcAft>
              <a:buClr>
                <a:schemeClr val="dk1"/>
              </a:buClr>
              <a:buSzPts val="1050"/>
              <a:buFont typeface="Arial"/>
              <a:buNone/>
              <a:defRPr sz="1050"/>
            </a:lvl7pPr>
            <a:lvl8pPr marL="3657600" lvl="7" indent="-228600" algn="l">
              <a:spcBef>
                <a:spcPts val="210"/>
              </a:spcBef>
              <a:spcAft>
                <a:spcPts val="0"/>
              </a:spcAft>
              <a:buClr>
                <a:schemeClr val="dk1"/>
              </a:buClr>
              <a:buSzPts val="1050"/>
              <a:buFont typeface="Arial"/>
              <a:buNone/>
              <a:defRPr sz="1050"/>
            </a:lvl8pPr>
            <a:lvl9pPr marL="4114800" lvl="8" indent="-228600" algn="l">
              <a:spcBef>
                <a:spcPts val="210"/>
              </a:spcBef>
              <a:spcAft>
                <a:spcPts val="0"/>
              </a:spcAft>
              <a:buClr>
                <a:schemeClr val="dk1"/>
              </a:buClr>
              <a:buSzPts val="1050"/>
              <a:buFont typeface="Arial"/>
              <a:buNone/>
              <a:defRPr sz="1050"/>
            </a:lvl9pPr>
          </a:lstStyle>
          <a:p>
            <a:endParaRPr/>
          </a:p>
        </p:txBody>
      </p:sp>
      <p:sp>
        <p:nvSpPr>
          <p:cNvPr id="69" name="Google Shape;69;p11"/>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4900"/>
              <a:buFont typeface="Arial"/>
              <a:buNone/>
              <a:defRPr sz="49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2195512" y="1319212"/>
            <a:ext cx="39501762" cy="5486400"/>
          </a:xfrm>
          <a:prstGeom prst="rect">
            <a:avLst/>
          </a:prstGeom>
          <a:noFill/>
          <a:ln>
            <a:noFill/>
          </a:ln>
        </p:spPr>
        <p:txBody>
          <a:bodyPr spcFirstLastPara="1" wrap="square" lIns="428450" tIns="214225" rIns="428450" bIns="214225" anchor="ctr" anchorCtr="0">
            <a:noAutofit/>
          </a:bodyPr>
          <a:lstStyle>
            <a:lvl1pPr marR="0" lvl="0" algn="ctr" rtl="0">
              <a:spcBef>
                <a:spcPts val="0"/>
              </a:spcBef>
              <a:spcAft>
                <a:spcPts val="0"/>
              </a:spcAft>
              <a:buSzPts val="1400"/>
              <a:buNone/>
              <a:defRPr sz="154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154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154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154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154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15449"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15449"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15449"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15449" b="0" i="0" u="none" strike="noStrike" cap="none">
                <a:solidFill>
                  <a:schemeClr val="dk2"/>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2195512" y="7681912"/>
            <a:ext cx="39501762" cy="21723350"/>
          </a:xfrm>
          <a:prstGeom prst="rect">
            <a:avLst/>
          </a:prstGeom>
          <a:noFill/>
          <a:ln>
            <a:noFill/>
          </a:ln>
        </p:spPr>
        <p:txBody>
          <a:bodyPr spcFirstLastPara="1" wrap="square" lIns="428450" tIns="214225" rIns="428450" bIns="214225" anchor="t" anchorCtr="0">
            <a:noAutofit/>
          </a:bodyPr>
          <a:lstStyle>
            <a:lvl1pPr marL="457200" marR="0" lvl="0"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1pPr>
            <a:lvl2pPr marL="914400" marR="0" lvl="1" indent="-844550" algn="l" rtl="0">
              <a:spcBef>
                <a:spcPts val="1940"/>
              </a:spcBef>
              <a:spcAft>
                <a:spcPts val="0"/>
              </a:spcAft>
              <a:buClr>
                <a:schemeClr val="dk1"/>
              </a:buClr>
              <a:buSzPts val="9700"/>
              <a:buFont typeface="Arial"/>
              <a:buChar char="–"/>
              <a:defRPr sz="9700" b="0" i="0" u="none" strike="noStrike" cap="none">
                <a:solidFill>
                  <a:schemeClr val="dk1"/>
                </a:solidFill>
                <a:latin typeface="Arial"/>
                <a:ea typeface="Arial"/>
                <a:cs typeface="Arial"/>
                <a:sym typeface="Arial"/>
              </a:defRPr>
            </a:lvl2pPr>
            <a:lvl3pPr marL="1371600" marR="0" lvl="2" indent="-762000" algn="l" rtl="0">
              <a:spcBef>
                <a:spcPts val="1680"/>
              </a:spcBef>
              <a:spcAft>
                <a:spcPts val="0"/>
              </a:spcAft>
              <a:buClr>
                <a:schemeClr val="dk1"/>
              </a:buClr>
              <a:buSzPts val="8400"/>
              <a:buFont typeface="Arial"/>
              <a:buChar char="•"/>
              <a:defRPr sz="8400" b="0" i="0" u="none" strike="noStrike" cap="none">
                <a:solidFill>
                  <a:schemeClr val="dk1"/>
                </a:solidFill>
                <a:latin typeface="Arial"/>
                <a:ea typeface="Arial"/>
                <a:cs typeface="Arial"/>
                <a:sym typeface="Arial"/>
              </a:defRPr>
            </a:lvl3pPr>
            <a:lvl4pPr marL="1828800" marR="0" lvl="3"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4pPr>
            <a:lvl5pPr marL="2286000" marR="0" lvl="4"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5pPr>
            <a:lvl6pPr marL="2743200" marR="0" lvl="5"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6pPr>
            <a:lvl7pPr marL="3200400" marR="0" lvl="6"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7pPr>
            <a:lvl8pPr marL="3657600" marR="0" lvl="7"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8pPr>
            <a:lvl9pPr marL="4114800" marR="0" lvl="8"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dt" idx="10"/>
          </p:nvPr>
        </p:nvSpPr>
        <p:spPr>
          <a:xfrm>
            <a:off x="2193925" y="29976762"/>
            <a:ext cx="10240962" cy="2286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ftr" idx="11"/>
          </p:nvPr>
        </p:nvSpPr>
        <p:spPr>
          <a:xfrm>
            <a:off x="14997112" y="29976762"/>
            <a:ext cx="13898562" cy="2286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4" name="Google Shape;14;p2"/>
          <p:cNvSpPr txBox="1">
            <a:spLocks noGrp="1"/>
          </p:cNvSpPr>
          <p:nvPr>
            <p:ph type="sldNum" idx="12"/>
          </p:nvPr>
        </p:nvSpPr>
        <p:spPr>
          <a:xfrm>
            <a:off x="31456312" y="29976762"/>
            <a:ext cx="10240962" cy="2286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4900"/>
              <a:buFont typeface="Arial"/>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13" name="Picture 12">
            <a:extLst>
              <a:ext uri="{FF2B5EF4-FFF2-40B4-BE49-F238E27FC236}">
                <a16:creationId xmlns:a16="http://schemas.microsoft.com/office/drawing/2014/main" id="{EC83687C-0234-145F-AC23-B2E1C05306E7}"/>
              </a:ext>
            </a:extLst>
          </p:cNvPr>
          <p:cNvPicPr>
            <a:picLocks noChangeAspect="1"/>
          </p:cNvPicPr>
          <p:nvPr/>
        </p:nvPicPr>
        <p:blipFill>
          <a:blip r:embed="rId3"/>
          <a:stretch>
            <a:fillRect/>
          </a:stretch>
        </p:blipFill>
        <p:spPr>
          <a:xfrm>
            <a:off x="33693073" y="13221062"/>
            <a:ext cx="8932602" cy="3541057"/>
          </a:xfrm>
          <a:prstGeom prst="rect">
            <a:avLst/>
          </a:prstGeom>
        </p:spPr>
      </p:pic>
      <p:sp>
        <p:nvSpPr>
          <p:cNvPr id="91" name="Google Shape;91;p1"/>
          <p:cNvSpPr txBox="1"/>
          <p:nvPr/>
        </p:nvSpPr>
        <p:spPr>
          <a:xfrm>
            <a:off x="409068" y="4281624"/>
            <a:ext cx="43073064" cy="27119126"/>
          </a:xfrm>
          <a:prstGeom prst="rect">
            <a:avLst/>
          </a:prstGeom>
          <a:noFill/>
          <a:ln w="63500" cap="flat" cmpd="sng">
            <a:solidFill>
              <a:schemeClr val="tx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lang="en-US" sz="7200" b="0" i="0" u="none" dirty="0">
              <a:solidFill>
                <a:schemeClr val="dk1"/>
              </a:solidFill>
              <a:latin typeface="Arial"/>
              <a:ea typeface="Arial"/>
              <a:cs typeface="Arial"/>
              <a:sym typeface="Arial"/>
            </a:endParaRPr>
          </a:p>
        </p:txBody>
      </p:sp>
      <p:sp>
        <p:nvSpPr>
          <p:cNvPr id="93" name="Google Shape;93;p1"/>
          <p:cNvSpPr txBox="1"/>
          <p:nvPr/>
        </p:nvSpPr>
        <p:spPr>
          <a:xfrm>
            <a:off x="1306512" y="31547593"/>
            <a:ext cx="41605200" cy="995362"/>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7200" b="0" i="0" u="none" dirty="0">
              <a:solidFill>
                <a:schemeClr val="dk1"/>
              </a:solidFill>
              <a:latin typeface="Arial"/>
              <a:ea typeface="Arial"/>
              <a:cs typeface="Arial"/>
              <a:sym typeface="Arial"/>
            </a:endParaRPr>
          </a:p>
        </p:txBody>
      </p:sp>
      <p:sp>
        <p:nvSpPr>
          <p:cNvPr id="89" name="Google Shape;89;p1"/>
          <p:cNvSpPr txBox="1"/>
          <p:nvPr/>
        </p:nvSpPr>
        <p:spPr>
          <a:xfrm>
            <a:off x="9601200" y="2054225"/>
            <a:ext cx="24688800" cy="2198330"/>
          </a:xfrm>
          <a:prstGeom prst="rect">
            <a:avLst/>
          </a:prstGeom>
          <a:no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081E3F"/>
              </a:buClr>
              <a:buSzPts val="3600"/>
              <a:buFont typeface="Arial"/>
              <a:buNone/>
            </a:pPr>
            <a:r>
              <a:rPr lang="en-US" sz="3600" b="1" i="0" u="none" strike="noStrike" cap="none" dirty="0" err="1">
                <a:solidFill>
                  <a:srgbClr val="081E3F"/>
                </a:solidFill>
                <a:latin typeface="Arial"/>
                <a:ea typeface="Arial"/>
                <a:cs typeface="Arial"/>
                <a:sym typeface="Arial"/>
              </a:rPr>
              <a:t>PluMA</a:t>
            </a:r>
            <a:r>
              <a:rPr lang="en-US" sz="3600" b="1" i="0" u="none" strike="noStrike" cap="none" dirty="0">
                <a:solidFill>
                  <a:srgbClr val="081E3F"/>
                </a:solidFill>
                <a:latin typeface="Arial"/>
                <a:ea typeface="Arial"/>
                <a:cs typeface="Arial"/>
                <a:sym typeface="Arial"/>
              </a:rPr>
              <a:t> 2.0 Administrator Interface</a:t>
            </a:r>
          </a:p>
          <a:p>
            <a:pPr marL="0" marR="0" lvl="0" indent="0" algn="ctr" rtl="0">
              <a:lnSpc>
                <a:spcPct val="100000"/>
              </a:lnSpc>
              <a:spcBef>
                <a:spcPts val="0"/>
              </a:spcBef>
              <a:spcAft>
                <a:spcPts val="0"/>
              </a:spcAft>
              <a:buClr>
                <a:srgbClr val="081E3F"/>
              </a:buClr>
              <a:buSzPts val="3600"/>
              <a:buFont typeface="Arial"/>
              <a:buNone/>
            </a:pPr>
            <a:r>
              <a:rPr lang="en-US" sz="2600" b="1" i="0" u="none" strike="noStrike" cap="none" dirty="0">
                <a:solidFill>
                  <a:srgbClr val="081E3F"/>
                </a:solidFill>
                <a:latin typeface="Arial"/>
                <a:ea typeface="Arial"/>
                <a:cs typeface="Arial"/>
                <a:sym typeface="Arial"/>
              </a:rPr>
              <a:t>Students: </a:t>
            </a:r>
            <a:r>
              <a:rPr lang="en-US" sz="2400" b="1" i="0" u="none" strike="noStrike" dirty="0" err="1">
                <a:solidFill>
                  <a:srgbClr val="000000"/>
                </a:solidFill>
                <a:effectLst/>
                <a:latin typeface="Arial" panose="020B0604020202020204" pitchFamily="34" charset="0"/>
              </a:rPr>
              <a:t>Ihosvani</a:t>
            </a:r>
            <a:r>
              <a:rPr lang="en-US" sz="2400" b="1" i="0" u="none" strike="noStrike" dirty="0">
                <a:solidFill>
                  <a:srgbClr val="000000"/>
                </a:solidFill>
                <a:effectLst/>
                <a:latin typeface="Arial" panose="020B0604020202020204" pitchFamily="34" charset="0"/>
              </a:rPr>
              <a:t> Noa Zambrano, Emmanuel </a:t>
            </a:r>
            <a:r>
              <a:rPr lang="en-US" sz="2400" b="1" i="0" u="none" strike="noStrike" dirty="0" err="1">
                <a:solidFill>
                  <a:srgbClr val="000000"/>
                </a:solidFill>
                <a:effectLst/>
                <a:latin typeface="Arial" panose="020B0604020202020204" pitchFamily="34" charset="0"/>
              </a:rPr>
              <a:t>Egbukuyomi</a:t>
            </a:r>
            <a:r>
              <a:rPr lang="en-US" sz="2400" b="1" i="0" u="none" strike="noStrike" dirty="0">
                <a:solidFill>
                  <a:srgbClr val="000000"/>
                </a:solidFill>
                <a:effectLst/>
                <a:latin typeface="Arial" panose="020B0604020202020204" pitchFamily="34" charset="0"/>
              </a:rPr>
              <a:t>, Brian Gonzalez, Lewis Mesa, Isaac Scott, Javier Fernandez, Joshua Alexander, Leonardo Rodriguez, Max Karey</a:t>
            </a:r>
          </a:p>
          <a:p>
            <a:pPr marL="0" marR="0" lvl="0" indent="0" algn="ctr" rtl="0">
              <a:lnSpc>
                <a:spcPct val="100000"/>
              </a:lnSpc>
              <a:spcBef>
                <a:spcPts val="0"/>
              </a:spcBef>
              <a:spcAft>
                <a:spcPts val="0"/>
              </a:spcAft>
              <a:buClr>
                <a:srgbClr val="081E3F"/>
              </a:buClr>
              <a:buSzPts val="2600"/>
              <a:buFont typeface="Arial"/>
              <a:buNone/>
            </a:pPr>
            <a:r>
              <a:rPr lang="en-US" sz="2600" b="1" i="0" u="none" strike="noStrike" cap="none" dirty="0">
                <a:solidFill>
                  <a:srgbClr val="081E3F"/>
                </a:solidFill>
                <a:latin typeface="Arial"/>
                <a:ea typeface="Arial"/>
                <a:cs typeface="Arial"/>
                <a:sym typeface="Arial"/>
              </a:rPr>
              <a:t>Mentor:</a:t>
            </a:r>
            <a:r>
              <a:rPr lang="en-US" sz="2600" b="1" i="1" u="none" strike="noStrike" cap="none" dirty="0">
                <a:solidFill>
                  <a:srgbClr val="081E3F"/>
                </a:solidFill>
                <a:latin typeface="Arial"/>
                <a:ea typeface="Arial"/>
                <a:cs typeface="Arial"/>
                <a:sym typeface="Arial"/>
              </a:rPr>
              <a:t> </a:t>
            </a:r>
            <a:r>
              <a:rPr lang="en-US" sz="2600" b="1" i="1" dirty="0">
                <a:solidFill>
                  <a:srgbClr val="081E3F"/>
                </a:solidFill>
              </a:rPr>
              <a:t>Joseph Quinn</a:t>
            </a:r>
            <a:r>
              <a:rPr lang="en-US" sz="2600" b="0" i="0" u="none" strike="noStrike" cap="none" dirty="0">
                <a:solidFill>
                  <a:srgbClr val="081E3F"/>
                </a:solidFill>
                <a:latin typeface="Arial"/>
                <a:ea typeface="Arial"/>
                <a:cs typeface="Arial"/>
                <a:sym typeface="Arial"/>
              </a:rPr>
              <a:t>,</a:t>
            </a:r>
            <a:r>
              <a:rPr lang="en-US" sz="2600" b="0" i="1" u="none" strike="noStrike" cap="none" dirty="0">
                <a:solidFill>
                  <a:srgbClr val="081E3F"/>
                </a:solidFill>
                <a:latin typeface="Arial"/>
                <a:ea typeface="Arial"/>
                <a:cs typeface="Arial"/>
                <a:sym typeface="Arial"/>
              </a:rPr>
              <a:t> </a:t>
            </a:r>
            <a:r>
              <a:rPr lang="en-US" sz="2600" b="0" i="1" u="none" strike="noStrike" cap="none" dirty="0" err="1">
                <a:solidFill>
                  <a:srgbClr val="081E3F"/>
                </a:solidFill>
                <a:latin typeface="Arial"/>
                <a:ea typeface="Arial"/>
                <a:cs typeface="Arial"/>
                <a:sym typeface="Arial"/>
              </a:rPr>
              <a:t>SkillCourt</a:t>
            </a:r>
            <a:endParaRPr lang="en-US" sz="2600" b="0" i="1" u="none" strike="noStrike" cap="none" dirty="0">
              <a:solidFill>
                <a:srgbClr val="081E3F"/>
              </a:solidFill>
              <a:latin typeface="Arial"/>
              <a:ea typeface="Arial"/>
              <a:cs typeface="Arial"/>
              <a:sym typeface="Arial"/>
            </a:endParaRPr>
          </a:p>
          <a:p>
            <a:pPr marL="0" marR="0" lvl="0" indent="0" algn="ctr" rtl="0">
              <a:lnSpc>
                <a:spcPct val="100000"/>
              </a:lnSpc>
              <a:spcBef>
                <a:spcPts val="0"/>
              </a:spcBef>
              <a:spcAft>
                <a:spcPts val="0"/>
              </a:spcAft>
              <a:buClr>
                <a:srgbClr val="081E3F"/>
              </a:buClr>
              <a:buSzPts val="2600"/>
              <a:buFont typeface="Arial"/>
              <a:buNone/>
            </a:pPr>
            <a:r>
              <a:rPr lang="en-US" sz="2600" b="1" i="0" u="none" strike="noStrike" cap="none" dirty="0">
                <a:solidFill>
                  <a:srgbClr val="081E3F"/>
                </a:solidFill>
                <a:latin typeface="Arial"/>
                <a:ea typeface="Arial"/>
                <a:cs typeface="Arial"/>
                <a:sym typeface="Arial"/>
              </a:rPr>
              <a:t>Instructor:</a:t>
            </a:r>
            <a:r>
              <a:rPr lang="en-US" sz="2600" b="1" i="1" u="none" strike="noStrike" cap="none" dirty="0">
                <a:solidFill>
                  <a:srgbClr val="081E3F"/>
                </a:solidFill>
                <a:latin typeface="Arial"/>
                <a:ea typeface="Arial"/>
                <a:cs typeface="Arial"/>
                <a:sym typeface="Arial"/>
              </a:rPr>
              <a:t> </a:t>
            </a:r>
            <a:r>
              <a:rPr lang="en-US" sz="2600" b="0" i="1" u="none" strike="noStrike" cap="none" dirty="0">
                <a:solidFill>
                  <a:srgbClr val="081E3F"/>
                </a:solidFill>
                <a:latin typeface="Arial"/>
                <a:ea typeface="Arial"/>
                <a:cs typeface="Arial"/>
                <a:sym typeface="Arial"/>
              </a:rPr>
              <a:t>Dr. Masoud </a:t>
            </a:r>
            <a:r>
              <a:rPr lang="en-US" sz="2600" b="0" i="1" u="none" strike="noStrike" cap="none" dirty="0" err="1">
                <a:solidFill>
                  <a:srgbClr val="081E3F"/>
                </a:solidFill>
                <a:latin typeface="Arial"/>
                <a:ea typeface="Arial"/>
                <a:cs typeface="Arial"/>
                <a:sym typeface="Arial"/>
              </a:rPr>
              <a:t>Sadjadi</a:t>
            </a:r>
            <a:r>
              <a:rPr lang="en-US" sz="2600" b="0" i="0" u="none" strike="noStrike" cap="none" dirty="0">
                <a:solidFill>
                  <a:srgbClr val="081E3F"/>
                </a:solidFill>
                <a:latin typeface="Arial"/>
                <a:ea typeface="Arial"/>
                <a:cs typeface="Arial"/>
                <a:sym typeface="Arial"/>
              </a:rPr>
              <a:t>,</a:t>
            </a:r>
            <a:r>
              <a:rPr lang="en-US" sz="2600" b="0" i="1" u="none" strike="noStrike" cap="none" dirty="0">
                <a:solidFill>
                  <a:srgbClr val="081E3F"/>
                </a:solidFill>
                <a:latin typeface="Arial"/>
                <a:ea typeface="Arial"/>
                <a:cs typeface="Arial"/>
                <a:sym typeface="Arial"/>
              </a:rPr>
              <a:t> </a:t>
            </a:r>
            <a:r>
              <a:rPr lang="en-US" sz="2600" b="0" i="0" u="none" strike="noStrike" cap="none" dirty="0">
                <a:solidFill>
                  <a:srgbClr val="081E3F"/>
                </a:solidFill>
                <a:latin typeface="Arial"/>
                <a:ea typeface="Arial"/>
                <a:cs typeface="Arial"/>
                <a:sym typeface="Arial"/>
              </a:rPr>
              <a:t>Florida International University</a:t>
            </a:r>
            <a:endParaRPr dirty="0"/>
          </a:p>
        </p:txBody>
      </p:sp>
      <p:sp>
        <p:nvSpPr>
          <p:cNvPr id="90" name="Google Shape;90;p1"/>
          <p:cNvSpPr txBox="1"/>
          <p:nvPr/>
        </p:nvSpPr>
        <p:spPr>
          <a:xfrm>
            <a:off x="1436687" y="31775400"/>
            <a:ext cx="41344850" cy="420687"/>
          </a:xfrm>
          <a:prstGeom prst="rect">
            <a:avLst/>
          </a:prstGeom>
          <a:noFill/>
          <a:ln>
            <a:noFill/>
          </a:ln>
        </p:spPr>
        <p:txBody>
          <a:bodyPr spcFirstLastPara="1" wrap="square" lIns="73975" tIns="36975" rIns="73975" bIns="36975" anchor="t" anchorCtr="0">
            <a:spAutoFit/>
          </a:bodyPr>
          <a:lstStyle/>
          <a:p>
            <a:pPr marL="493712" marR="0" lvl="0" indent="-493712" algn="ctr" rtl="0">
              <a:lnSpc>
                <a:spcPct val="100000"/>
              </a:lnSpc>
              <a:spcBef>
                <a:spcPts val="0"/>
              </a:spcBef>
              <a:spcAft>
                <a:spcPts val="0"/>
              </a:spcAft>
              <a:buClr>
                <a:schemeClr val="dk1"/>
              </a:buClr>
              <a:buSzPts val="2200"/>
              <a:buFont typeface="Arial"/>
              <a:buNone/>
            </a:pPr>
            <a:r>
              <a:rPr lang="en-US" sz="2200" b="0" i="0" u="none" strike="noStrike" cap="none" dirty="0">
                <a:solidFill>
                  <a:schemeClr val="dk1"/>
                </a:solidFill>
                <a:latin typeface="Arial"/>
                <a:ea typeface="Arial"/>
                <a:cs typeface="Arial"/>
                <a:sym typeface="Arial"/>
              </a:rPr>
              <a:t>The material presented in this poster is based upon the work supported by </a:t>
            </a:r>
            <a:r>
              <a:rPr lang="en-US" sz="2200" b="0" i="0" u="none" strike="noStrike" cap="none" dirty="0">
                <a:solidFill>
                  <a:schemeClr val="tx1"/>
                </a:solidFill>
                <a:latin typeface="Arial"/>
                <a:ea typeface="Arial"/>
                <a:cs typeface="Arial"/>
                <a:sym typeface="Arial"/>
              </a:rPr>
              <a:t>Florida International University Knight Foundation School of Computing and Information Sciences </a:t>
            </a:r>
            <a:r>
              <a:rPr lang="en-US" sz="2200" b="0" i="0" u="none" strike="noStrike" cap="none" dirty="0">
                <a:solidFill>
                  <a:schemeClr val="dk1"/>
                </a:solidFill>
                <a:latin typeface="Arial"/>
                <a:ea typeface="Arial"/>
                <a:cs typeface="Arial"/>
                <a:sym typeface="Arial"/>
              </a:rPr>
              <a:t>We thank Joseph Quinn for assistance, cooperation and mentorship that I/we received throughout this process</a:t>
            </a:r>
            <a:endParaRPr lang="en-US" dirty="0"/>
          </a:p>
        </p:txBody>
      </p:sp>
      <p:sp>
        <p:nvSpPr>
          <p:cNvPr id="92" name="Google Shape;92;p1"/>
          <p:cNvSpPr txBox="1"/>
          <p:nvPr/>
        </p:nvSpPr>
        <p:spPr>
          <a:xfrm>
            <a:off x="3527425" y="4586287"/>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Problem</a:t>
            </a:r>
            <a:endParaRPr sz="4800" dirty="0"/>
          </a:p>
        </p:txBody>
      </p:sp>
      <p:sp>
        <p:nvSpPr>
          <p:cNvPr id="94" name="Google Shape;94;p1"/>
          <p:cNvSpPr txBox="1"/>
          <p:nvPr/>
        </p:nvSpPr>
        <p:spPr>
          <a:xfrm>
            <a:off x="1436687" y="31273750"/>
            <a:ext cx="3735387" cy="547687"/>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3000" b="1" i="0" u="none">
                <a:solidFill>
                  <a:srgbClr val="B6862C"/>
                </a:solidFill>
                <a:latin typeface="Arial"/>
                <a:ea typeface="Arial"/>
                <a:cs typeface="Arial"/>
                <a:sym typeface="Arial"/>
              </a:rPr>
              <a:t>Acknowledgement</a:t>
            </a:r>
            <a:endParaRPr/>
          </a:p>
        </p:txBody>
      </p:sp>
      <p:sp>
        <p:nvSpPr>
          <p:cNvPr id="95" name="Google Shape;95;p1"/>
          <p:cNvSpPr txBox="1"/>
          <p:nvPr/>
        </p:nvSpPr>
        <p:spPr>
          <a:xfrm>
            <a:off x="19304714" y="6298380"/>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Current System</a:t>
            </a:r>
            <a:endParaRPr sz="4800" dirty="0"/>
          </a:p>
        </p:txBody>
      </p:sp>
      <p:sp>
        <p:nvSpPr>
          <p:cNvPr id="96" name="Google Shape;96;p1"/>
          <p:cNvSpPr txBox="1"/>
          <p:nvPr/>
        </p:nvSpPr>
        <p:spPr>
          <a:xfrm>
            <a:off x="34044731" y="4586287"/>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Requirements</a:t>
            </a:r>
            <a:endParaRPr sz="4800" dirty="0"/>
          </a:p>
        </p:txBody>
      </p:sp>
      <p:sp>
        <p:nvSpPr>
          <p:cNvPr id="97" name="Google Shape;97;p1"/>
          <p:cNvSpPr txBox="1"/>
          <p:nvPr/>
        </p:nvSpPr>
        <p:spPr>
          <a:xfrm>
            <a:off x="4167744" y="12329829"/>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System Design</a:t>
            </a:r>
            <a:endParaRPr sz="4800" dirty="0"/>
          </a:p>
        </p:txBody>
      </p:sp>
      <p:sp>
        <p:nvSpPr>
          <p:cNvPr id="99" name="Google Shape;99;p1"/>
          <p:cNvSpPr txBox="1"/>
          <p:nvPr/>
        </p:nvSpPr>
        <p:spPr>
          <a:xfrm>
            <a:off x="34044731" y="12417425"/>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Implementation</a:t>
            </a:r>
            <a:endParaRPr sz="4800" dirty="0"/>
          </a:p>
        </p:txBody>
      </p:sp>
      <p:sp>
        <p:nvSpPr>
          <p:cNvPr id="101" name="Google Shape;101;p1"/>
          <p:cNvSpPr txBox="1"/>
          <p:nvPr/>
        </p:nvSpPr>
        <p:spPr>
          <a:xfrm>
            <a:off x="18928080" y="14229406"/>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Object Designs</a:t>
            </a:r>
            <a:endParaRPr sz="4800" dirty="0"/>
          </a:p>
        </p:txBody>
      </p:sp>
      <p:sp>
        <p:nvSpPr>
          <p:cNvPr id="102" name="Google Shape;102;p1"/>
          <p:cNvSpPr txBox="1"/>
          <p:nvPr/>
        </p:nvSpPr>
        <p:spPr>
          <a:xfrm>
            <a:off x="19001860" y="22239555"/>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Summary</a:t>
            </a:r>
            <a:endParaRPr sz="4800" dirty="0"/>
          </a:p>
        </p:txBody>
      </p:sp>
      <p:sp>
        <p:nvSpPr>
          <p:cNvPr id="104" name="Google Shape;104;p1"/>
          <p:cNvSpPr txBox="1"/>
          <p:nvPr/>
        </p:nvSpPr>
        <p:spPr>
          <a:xfrm>
            <a:off x="9601200" y="0"/>
            <a:ext cx="24688800" cy="1939500"/>
          </a:xfrm>
          <a:prstGeom prst="rect">
            <a:avLst/>
          </a:prstGeom>
          <a:solidFill>
            <a:srgbClr val="081E3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B6862C"/>
              </a:buClr>
              <a:buSzPts val="6600"/>
              <a:buFont typeface="Arial"/>
              <a:buNone/>
            </a:pPr>
            <a:r>
              <a:rPr lang="en-US" sz="6600" b="1" i="0" u="none" dirty="0">
                <a:solidFill>
                  <a:srgbClr val="B6862C"/>
                </a:solidFill>
                <a:latin typeface="Arial"/>
                <a:ea typeface="Arial"/>
                <a:cs typeface="Arial"/>
                <a:sym typeface="Arial"/>
              </a:rPr>
              <a:t>School of Computing &amp; Information Sciences</a:t>
            </a:r>
            <a:endParaRPr dirty="0"/>
          </a:p>
          <a:p>
            <a:pPr marL="0" marR="0" lvl="0" indent="0" algn="ctr" rtl="0">
              <a:lnSpc>
                <a:spcPct val="100000"/>
              </a:lnSpc>
              <a:spcBef>
                <a:spcPts val="0"/>
              </a:spcBef>
              <a:spcAft>
                <a:spcPts val="0"/>
              </a:spcAft>
              <a:buClr>
                <a:srgbClr val="B6862C"/>
              </a:buClr>
              <a:buSzPts val="5400"/>
              <a:buFont typeface="Arial"/>
              <a:buNone/>
            </a:pPr>
            <a:r>
              <a:rPr lang="en-US" sz="5400" b="0" i="1" u="none" dirty="0">
                <a:solidFill>
                  <a:srgbClr val="B6862C"/>
                </a:solidFill>
                <a:latin typeface="Arial"/>
                <a:ea typeface="Arial"/>
                <a:cs typeface="Arial"/>
                <a:sym typeface="Arial"/>
              </a:rPr>
              <a:t>Summer 2022 Capstone</a:t>
            </a:r>
            <a:endParaRPr lang="en-US" dirty="0"/>
          </a:p>
        </p:txBody>
      </p:sp>
      <p:sp>
        <p:nvSpPr>
          <p:cNvPr id="2" name="TextBox 1">
            <a:extLst>
              <a:ext uri="{FF2B5EF4-FFF2-40B4-BE49-F238E27FC236}">
                <a16:creationId xmlns:a16="http://schemas.microsoft.com/office/drawing/2014/main" id="{004F917C-46F2-F918-9E64-33FE3A941A4B}"/>
              </a:ext>
            </a:extLst>
          </p:cNvPr>
          <p:cNvSpPr txBox="1"/>
          <p:nvPr/>
        </p:nvSpPr>
        <p:spPr>
          <a:xfrm>
            <a:off x="2457450" y="6571385"/>
            <a:ext cx="8997950" cy="3416320"/>
          </a:xfrm>
          <a:prstGeom prst="rect">
            <a:avLst/>
          </a:prstGeom>
          <a:noFill/>
        </p:spPr>
        <p:txBody>
          <a:bodyPr wrap="square" rtlCol="0">
            <a:spAutoFit/>
          </a:bodyPr>
          <a:lstStyle/>
          <a:p>
            <a:r>
              <a:rPr lang="en-US" sz="3600" b="0" i="0" u="none" strike="noStrike" dirty="0" err="1">
                <a:solidFill>
                  <a:srgbClr val="000000"/>
                </a:solidFill>
                <a:effectLst/>
                <a:latin typeface="Arial" panose="020B0604020202020204" pitchFamily="34" charset="0"/>
              </a:rPr>
              <a:t>PluMA</a:t>
            </a:r>
            <a:r>
              <a:rPr lang="en-US" sz="3600" b="0" i="0" u="none" strike="noStrike" dirty="0">
                <a:solidFill>
                  <a:srgbClr val="000000"/>
                </a:solidFill>
                <a:effectLst/>
                <a:latin typeface="Arial" panose="020B0604020202020204" pitchFamily="34" charset="0"/>
              </a:rPr>
              <a:t> or Plugin-Based Microbiome Analysis, is a webpage to facilitate the constructions of pipelines which can be used to inspect Microbiomes and allow for re-usability of other programs already created by other developers.</a:t>
            </a:r>
            <a:endParaRPr lang="en-US" sz="3600" dirty="0"/>
          </a:p>
        </p:txBody>
      </p:sp>
      <p:pic>
        <p:nvPicPr>
          <p:cNvPr id="5" name="Picture 4">
            <a:extLst>
              <a:ext uri="{FF2B5EF4-FFF2-40B4-BE49-F238E27FC236}">
                <a16:creationId xmlns:a16="http://schemas.microsoft.com/office/drawing/2014/main" id="{1E00AE46-88C1-F191-6893-3936A0C3AD16}"/>
              </a:ext>
            </a:extLst>
          </p:cNvPr>
          <p:cNvPicPr>
            <a:picLocks noChangeAspect="1"/>
          </p:cNvPicPr>
          <p:nvPr/>
        </p:nvPicPr>
        <p:blipFill>
          <a:blip r:embed="rId4"/>
          <a:stretch>
            <a:fillRect/>
          </a:stretch>
        </p:blipFill>
        <p:spPr>
          <a:xfrm>
            <a:off x="892811" y="14423505"/>
            <a:ext cx="14287901" cy="8334609"/>
          </a:xfrm>
          <a:prstGeom prst="rect">
            <a:avLst/>
          </a:prstGeom>
        </p:spPr>
      </p:pic>
      <p:sp>
        <p:nvSpPr>
          <p:cNvPr id="6" name="TextBox 5">
            <a:extLst>
              <a:ext uri="{FF2B5EF4-FFF2-40B4-BE49-F238E27FC236}">
                <a16:creationId xmlns:a16="http://schemas.microsoft.com/office/drawing/2014/main" id="{E29D21AF-D95B-9FC5-17A0-AC2B2B2227DB}"/>
              </a:ext>
            </a:extLst>
          </p:cNvPr>
          <p:cNvSpPr txBox="1"/>
          <p:nvPr/>
        </p:nvSpPr>
        <p:spPr>
          <a:xfrm>
            <a:off x="32234980" y="5660848"/>
            <a:ext cx="9198769" cy="6063198"/>
          </a:xfrm>
          <a:prstGeom prst="rect">
            <a:avLst/>
          </a:prstGeom>
          <a:noFill/>
        </p:spPr>
        <p:txBody>
          <a:bodyPr wrap="square" rtlCol="0">
            <a:spAutoFit/>
          </a:bodyPr>
          <a:lstStyle/>
          <a:p>
            <a:pPr rtl="0">
              <a:spcBef>
                <a:spcPts val="0"/>
              </a:spcBef>
              <a:spcAft>
                <a:spcPts val="0"/>
              </a:spcAft>
            </a:pPr>
            <a:r>
              <a:rPr lang="en-US" sz="3600" dirty="0">
                <a:latin typeface="Arial" panose="020B0604020202020204" pitchFamily="34" charset="0"/>
              </a:rPr>
              <a:t>T</a:t>
            </a:r>
            <a:r>
              <a:rPr lang="en-US" sz="3600" b="0" i="0" u="none" strike="noStrike" dirty="0">
                <a:solidFill>
                  <a:srgbClr val="000000"/>
                </a:solidFill>
                <a:effectLst/>
                <a:latin typeface="Arial" panose="020B0604020202020204" pitchFamily="34" charset="0"/>
              </a:rPr>
              <a:t>hroughout the sprints, we worked on the registration component, the admin portal, the capability for a user to import/create a plugin, and authorization handled by role. </a:t>
            </a:r>
            <a:r>
              <a:rPr lang="en-US" sz="3600" dirty="0">
                <a:latin typeface="Arial" panose="020B0604020202020204" pitchFamily="34" charset="0"/>
              </a:rPr>
              <a:t>W</a:t>
            </a:r>
            <a:r>
              <a:rPr lang="en-US" sz="3600" b="0" i="0" u="none" strike="noStrike" dirty="0">
                <a:solidFill>
                  <a:srgbClr val="000000"/>
                </a:solidFill>
                <a:effectLst/>
                <a:latin typeface="Arial" panose="020B0604020202020204" pitchFamily="34" charset="0"/>
              </a:rPr>
              <a:t>e have introduced and added additional functionality connecting administrators and the database through both creating new features in the frontend for clients as well as implementing new features to communicate with the database and the backend. </a:t>
            </a:r>
            <a:endParaRPr lang="en-US" sz="3600" b="0" dirty="0">
              <a:effectLst/>
            </a:endParaRPr>
          </a:p>
          <a:p>
            <a:br>
              <a:rPr lang="en-US" dirty="0"/>
            </a:br>
            <a:endParaRPr lang="en-US" dirty="0"/>
          </a:p>
        </p:txBody>
      </p:sp>
      <p:pic>
        <p:nvPicPr>
          <p:cNvPr id="7" name="Picture 6">
            <a:extLst>
              <a:ext uri="{FF2B5EF4-FFF2-40B4-BE49-F238E27FC236}">
                <a16:creationId xmlns:a16="http://schemas.microsoft.com/office/drawing/2014/main" id="{F623A90E-4B4C-BE00-151B-56E6B2470962}"/>
              </a:ext>
            </a:extLst>
          </p:cNvPr>
          <p:cNvPicPr>
            <a:picLocks noChangeAspect="1"/>
          </p:cNvPicPr>
          <p:nvPr/>
        </p:nvPicPr>
        <p:blipFill>
          <a:blip r:embed="rId5"/>
          <a:stretch>
            <a:fillRect/>
          </a:stretch>
        </p:blipFill>
        <p:spPr>
          <a:xfrm>
            <a:off x="1126244" y="1205383"/>
            <a:ext cx="8091659" cy="1197276"/>
          </a:xfrm>
          <a:prstGeom prst="rect">
            <a:avLst/>
          </a:prstGeom>
        </p:spPr>
      </p:pic>
      <p:pic>
        <p:nvPicPr>
          <p:cNvPr id="8" name="Picture 7">
            <a:extLst>
              <a:ext uri="{FF2B5EF4-FFF2-40B4-BE49-F238E27FC236}">
                <a16:creationId xmlns:a16="http://schemas.microsoft.com/office/drawing/2014/main" id="{3228870F-54D8-92F0-93EF-87D05591955A}"/>
              </a:ext>
            </a:extLst>
          </p:cNvPr>
          <p:cNvPicPr>
            <a:picLocks noChangeAspect="1"/>
          </p:cNvPicPr>
          <p:nvPr/>
        </p:nvPicPr>
        <p:blipFill>
          <a:blip r:embed="rId6"/>
          <a:stretch>
            <a:fillRect/>
          </a:stretch>
        </p:blipFill>
        <p:spPr>
          <a:xfrm>
            <a:off x="36102131" y="711314"/>
            <a:ext cx="5545931" cy="2133050"/>
          </a:xfrm>
          <a:prstGeom prst="rect">
            <a:avLst/>
          </a:prstGeom>
        </p:spPr>
      </p:pic>
      <p:sp>
        <p:nvSpPr>
          <p:cNvPr id="9" name="TextBox 8">
            <a:extLst>
              <a:ext uri="{FF2B5EF4-FFF2-40B4-BE49-F238E27FC236}">
                <a16:creationId xmlns:a16="http://schemas.microsoft.com/office/drawing/2014/main" id="{D13E2122-0E63-8B34-3F05-F35C543F970D}"/>
              </a:ext>
            </a:extLst>
          </p:cNvPr>
          <p:cNvSpPr txBox="1"/>
          <p:nvPr/>
        </p:nvSpPr>
        <p:spPr>
          <a:xfrm>
            <a:off x="15840869" y="7854156"/>
            <a:ext cx="12962731" cy="5078313"/>
          </a:xfrm>
          <a:prstGeom prst="rect">
            <a:avLst/>
          </a:prstGeom>
          <a:noFill/>
        </p:spPr>
        <p:txBody>
          <a:bodyPr wrap="square" rtlCol="0">
            <a:spAutoFit/>
          </a:bodyPr>
          <a:lstStyle/>
          <a:p>
            <a:r>
              <a:rPr lang="en-US" sz="3600" dirty="0"/>
              <a:t>The </a:t>
            </a:r>
            <a:r>
              <a:rPr lang="en-US" sz="3600" dirty="0" err="1"/>
              <a:t>PluMA</a:t>
            </a:r>
            <a:r>
              <a:rPr lang="en-US" sz="3600" dirty="0"/>
              <a:t> system runs in Apollo Angular utilizing </a:t>
            </a:r>
            <a:r>
              <a:rPr lang="en-US" sz="3600" dirty="0" err="1"/>
              <a:t>GraphQL</a:t>
            </a:r>
            <a:r>
              <a:rPr lang="en-US" sz="3600" dirty="0"/>
              <a:t> and Prisma to access the </a:t>
            </a:r>
            <a:r>
              <a:rPr lang="en-US" sz="3600" dirty="0" err="1"/>
              <a:t>mongoDB</a:t>
            </a:r>
            <a:r>
              <a:rPr lang="en-US" sz="3600" dirty="0"/>
              <a:t> database; The code style structure is defined by the </a:t>
            </a:r>
            <a:r>
              <a:rPr lang="en-US" sz="3600" dirty="0" err="1"/>
              <a:t>eslint</a:t>
            </a:r>
            <a:r>
              <a:rPr lang="en-US" sz="3600" dirty="0"/>
              <a:t> visual studio code extension. Prisma is utilized to define database schemas and is responsible for communicating with MongoDB which is necessary for the </a:t>
            </a:r>
            <a:r>
              <a:rPr lang="en-US" sz="3600" dirty="0" err="1"/>
              <a:t>GraphQL</a:t>
            </a:r>
            <a:r>
              <a:rPr lang="en-US" sz="3600" dirty="0"/>
              <a:t> API. The rest API is dedicated to authentication of users through first Express taking an HTTP request, then </a:t>
            </a:r>
            <a:r>
              <a:rPr lang="en-US" sz="3600" dirty="0" err="1"/>
              <a:t>NestJS</a:t>
            </a:r>
            <a:r>
              <a:rPr lang="en-US" sz="3600" dirty="0"/>
              <a:t> maintaining the file structure by separating the controller from the service.</a:t>
            </a:r>
          </a:p>
        </p:txBody>
      </p:sp>
      <p:sp>
        <p:nvSpPr>
          <p:cNvPr id="10" name="TextBox 9">
            <a:extLst>
              <a:ext uri="{FF2B5EF4-FFF2-40B4-BE49-F238E27FC236}">
                <a16:creationId xmlns:a16="http://schemas.microsoft.com/office/drawing/2014/main" id="{5995A16E-9640-DBA3-AC47-ECDFC9E6E2D3}"/>
              </a:ext>
            </a:extLst>
          </p:cNvPr>
          <p:cNvSpPr txBox="1"/>
          <p:nvPr/>
        </p:nvSpPr>
        <p:spPr>
          <a:xfrm>
            <a:off x="17596369" y="23830508"/>
            <a:ext cx="9746059" cy="6740307"/>
          </a:xfrm>
          <a:prstGeom prst="rect">
            <a:avLst/>
          </a:prstGeom>
          <a:noFill/>
        </p:spPr>
        <p:txBody>
          <a:bodyPr wrap="square" rtlCol="0">
            <a:spAutoFit/>
          </a:bodyPr>
          <a:lstStyle/>
          <a:p>
            <a:r>
              <a:rPr lang="en-US" sz="3600" dirty="0"/>
              <a:t>We were successful in completing the base code for all required PBI’s. While we were working towards adding in and implementing our new user stories, we found it necessary to adjust and troubleshoot significant portions of the back-end. The Jest Library was implemented during this project cycle, however, unit testing still needs to be completed for most of the stories. Thank you for providing us with the opportunity to work on a real-world type problem and solution with an incredibly knowledgeable mentor. </a:t>
            </a:r>
          </a:p>
        </p:txBody>
      </p:sp>
      <p:pic>
        <p:nvPicPr>
          <p:cNvPr id="11" name="Picture 10">
            <a:extLst>
              <a:ext uri="{FF2B5EF4-FFF2-40B4-BE49-F238E27FC236}">
                <a16:creationId xmlns:a16="http://schemas.microsoft.com/office/drawing/2014/main" id="{1EB74E57-FB86-6E85-733C-5BE825C968F2}"/>
              </a:ext>
            </a:extLst>
          </p:cNvPr>
          <p:cNvPicPr>
            <a:picLocks noChangeAspect="1"/>
          </p:cNvPicPr>
          <p:nvPr/>
        </p:nvPicPr>
        <p:blipFill>
          <a:blip r:embed="rId7"/>
          <a:stretch>
            <a:fillRect/>
          </a:stretch>
        </p:blipFill>
        <p:spPr>
          <a:xfrm>
            <a:off x="32372101" y="16566611"/>
            <a:ext cx="7953375" cy="2895600"/>
          </a:xfrm>
          <a:prstGeom prst="rect">
            <a:avLst/>
          </a:prstGeom>
        </p:spPr>
      </p:pic>
      <p:pic>
        <p:nvPicPr>
          <p:cNvPr id="1032" name="Picture 8">
            <a:extLst>
              <a:ext uri="{FF2B5EF4-FFF2-40B4-BE49-F238E27FC236}">
                <a16:creationId xmlns:a16="http://schemas.microsoft.com/office/drawing/2014/main" id="{AEA15DC0-5FCF-3FFB-80FC-617C7E836B3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66998" y="13823519"/>
            <a:ext cx="2877733" cy="2877733"/>
          </a:xfrm>
          <a:prstGeom prst="rect">
            <a:avLst/>
          </a:prstGeom>
          <a:noFill/>
          <a:extLst>
            <a:ext uri="{909E8E84-426E-40DD-AFC4-6F175D3DCCD1}">
              <a14:hiddenFill xmlns:a14="http://schemas.microsoft.com/office/drawing/2010/main">
                <a:solidFill>
                  <a:srgbClr val="FFFFFF"/>
                </a:solidFill>
              </a14:hiddenFill>
            </a:ext>
          </a:extLst>
        </p:spPr>
      </p:pic>
      <p:sp>
        <p:nvSpPr>
          <p:cNvPr id="28" name="Google Shape;97;p1">
            <a:extLst>
              <a:ext uri="{FF2B5EF4-FFF2-40B4-BE49-F238E27FC236}">
                <a16:creationId xmlns:a16="http://schemas.microsoft.com/office/drawing/2014/main" id="{119DC211-9DBD-FFB2-FEBC-61CAE5365832}"/>
              </a:ext>
            </a:extLst>
          </p:cNvPr>
          <p:cNvSpPr txBox="1"/>
          <p:nvPr/>
        </p:nvSpPr>
        <p:spPr>
          <a:xfrm>
            <a:off x="2886934" y="24860774"/>
            <a:ext cx="8106776"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i="0" u="none" dirty="0">
                <a:solidFill>
                  <a:srgbClr val="B6862C"/>
                </a:solidFill>
                <a:latin typeface="Arial"/>
                <a:ea typeface="Arial"/>
                <a:cs typeface="Arial"/>
                <a:sym typeface="Arial"/>
              </a:rPr>
              <a:t>Individual Contributions</a:t>
            </a:r>
            <a:endParaRPr sz="4800" dirty="0"/>
          </a:p>
        </p:txBody>
      </p:sp>
      <p:sp>
        <p:nvSpPr>
          <p:cNvPr id="29" name="TextBox 28">
            <a:extLst>
              <a:ext uri="{FF2B5EF4-FFF2-40B4-BE49-F238E27FC236}">
                <a16:creationId xmlns:a16="http://schemas.microsoft.com/office/drawing/2014/main" id="{FC74964F-B752-57AC-EE9E-7292BBE12D90}"/>
              </a:ext>
            </a:extLst>
          </p:cNvPr>
          <p:cNvSpPr txBox="1"/>
          <p:nvPr/>
        </p:nvSpPr>
        <p:spPr>
          <a:xfrm>
            <a:off x="2441347" y="27020260"/>
            <a:ext cx="8997950" cy="1754326"/>
          </a:xfrm>
          <a:prstGeom prst="rect">
            <a:avLst/>
          </a:prstGeom>
          <a:noFill/>
        </p:spPr>
        <p:txBody>
          <a:bodyPr wrap="square" rtlCol="0">
            <a:spAutoFit/>
          </a:bodyPr>
          <a:lstStyle/>
          <a:p>
            <a:r>
              <a:rPr lang="en-US" sz="3600" dirty="0"/>
              <a:t>Throughout this project I was responsible for the Register Component and the Admin Role Authorization.</a:t>
            </a:r>
          </a:p>
        </p:txBody>
      </p:sp>
      <p:pic>
        <p:nvPicPr>
          <p:cNvPr id="15" name="Picture 14" descr="Diagram&#10;&#10;Description automatically generated">
            <a:extLst>
              <a:ext uri="{FF2B5EF4-FFF2-40B4-BE49-F238E27FC236}">
                <a16:creationId xmlns:a16="http://schemas.microsoft.com/office/drawing/2014/main" id="{E5479BF0-6438-4A29-E13C-6FC889F9BF0C}"/>
              </a:ext>
            </a:extLst>
          </p:cNvPr>
          <p:cNvPicPr>
            <a:picLocks noChangeAspect="1"/>
          </p:cNvPicPr>
          <p:nvPr/>
        </p:nvPicPr>
        <p:blipFill>
          <a:blip r:embed="rId9"/>
          <a:stretch>
            <a:fillRect/>
          </a:stretch>
        </p:blipFill>
        <p:spPr>
          <a:xfrm>
            <a:off x="22109112" y="15171702"/>
            <a:ext cx="6207368" cy="6724649"/>
          </a:xfrm>
          <a:prstGeom prst="rect">
            <a:avLst/>
          </a:prstGeom>
        </p:spPr>
      </p:pic>
      <p:pic>
        <p:nvPicPr>
          <p:cNvPr id="19" name="Picture 18" descr="Diagram&#10;&#10;Description automatically generated">
            <a:extLst>
              <a:ext uri="{FF2B5EF4-FFF2-40B4-BE49-F238E27FC236}">
                <a16:creationId xmlns:a16="http://schemas.microsoft.com/office/drawing/2014/main" id="{D961E8F7-114A-808B-D33A-9D0D13CD4279}"/>
              </a:ext>
            </a:extLst>
          </p:cNvPr>
          <p:cNvPicPr>
            <a:picLocks noChangeAspect="1"/>
          </p:cNvPicPr>
          <p:nvPr/>
        </p:nvPicPr>
        <p:blipFill>
          <a:blip r:embed="rId10"/>
          <a:stretch>
            <a:fillRect/>
          </a:stretch>
        </p:blipFill>
        <p:spPr>
          <a:xfrm>
            <a:off x="15387282" y="15179663"/>
            <a:ext cx="6308690" cy="8777308"/>
          </a:xfrm>
          <a:prstGeom prst="rect">
            <a:avLst/>
          </a:prstGeom>
        </p:spPr>
      </p:pic>
      <p:sp>
        <p:nvSpPr>
          <p:cNvPr id="38" name="Google Shape;101;p1">
            <a:extLst>
              <a:ext uri="{FF2B5EF4-FFF2-40B4-BE49-F238E27FC236}">
                <a16:creationId xmlns:a16="http://schemas.microsoft.com/office/drawing/2014/main" id="{8D7BBFF8-E2E1-8662-839F-F8E86666541F}"/>
              </a:ext>
            </a:extLst>
          </p:cNvPr>
          <p:cNvSpPr txBox="1"/>
          <p:nvPr/>
        </p:nvSpPr>
        <p:spPr>
          <a:xfrm>
            <a:off x="34044731" y="19986125"/>
            <a:ext cx="6035040" cy="813336"/>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lnSpc>
                <a:spcPct val="100000"/>
              </a:lnSpc>
              <a:spcBef>
                <a:spcPts val="0"/>
              </a:spcBef>
              <a:spcAft>
                <a:spcPts val="0"/>
              </a:spcAft>
              <a:buClr>
                <a:srgbClr val="B6862C"/>
              </a:buClr>
              <a:buSzPts val="3000"/>
              <a:buFont typeface="Arial"/>
              <a:buNone/>
            </a:pPr>
            <a:r>
              <a:rPr lang="en-US" sz="4800" b="1" dirty="0">
                <a:solidFill>
                  <a:srgbClr val="B6862C"/>
                </a:solidFill>
              </a:rPr>
              <a:t>Screenshots</a:t>
            </a:r>
            <a:endParaRPr sz="4800" dirty="0"/>
          </a:p>
        </p:txBody>
      </p:sp>
      <p:pic>
        <p:nvPicPr>
          <p:cNvPr id="20" name="Picture 2">
            <a:extLst>
              <a:ext uri="{FF2B5EF4-FFF2-40B4-BE49-F238E27FC236}">
                <a16:creationId xmlns:a16="http://schemas.microsoft.com/office/drawing/2014/main" id="{DF92FF98-48F6-CF35-FFE0-3D813DE639C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189221" y="21178276"/>
            <a:ext cx="9746059" cy="984365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410</Words>
  <Application>Microsoft Office PowerPoint</Application>
  <PresentationFormat>Custom</PresentationFormat>
  <Paragraphs>24</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c:creator>
  <cp:lastModifiedBy>Leonardo Rodriguez</cp:lastModifiedBy>
  <cp:revision>3</cp:revision>
  <dcterms:created xsi:type="dcterms:W3CDTF">2012-11-19T15:27:41Z</dcterms:created>
  <dcterms:modified xsi:type="dcterms:W3CDTF">2022-07-26T03:13:30Z</dcterms:modified>
</cp:coreProperties>
</file>