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0" roundtripDataSignature="AMtx7mgi+aHtQoqCwEshgPI8iIXnnopq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13fd731b9d4_6_1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g13fd731b9d4_6_1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jpg"/><Relationship Id="rId3" Type="http://schemas.openxmlformats.org/officeDocument/2006/relationships/image" Target="../media/image6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0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6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4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Relationship Id="rId3" Type="http://schemas.openxmlformats.org/officeDocument/2006/relationships/image" Target="../media/image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6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6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6"/>
          <p:cNvSpPr txBox="1"/>
          <p:nvPr/>
        </p:nvSpPr>
        <p:spPr>
          <a:xfrm>
            <a:off x="4064295" y="418470"/>
            <a:ext cx="40728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5" name="Google Shape;15;p16"/>
          <p:cNvSpPr txBox="1"/>
          <p:nvPr>
            <p:ph type="title"/>
          </p:nvPr>
        </p:nvSpPr>
        <p:spPr>
          <a:xfrm>
            <a:off x="1603727" y="3721808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5"/>
          <p:cNvSpPr/>
          <p:nvPr>
            <p:ph idx="2" type="pic"/>
          </p:nvPr>
        </p:nvSpPr>
        <p:spPr>
          <a:xfrm>
            <a:off x="3843957" y="696340"/>
            <a:ext cx="7622100" cy="5015100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99" name="Google Shape;99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5"/>
          <p:cNvSpPr txBox="1"/>
          <p:nvPr>
            <p:ph idx="1" type="body"/>
          </p:nvPr>
        </p:nvSpPr>
        <p:spPr>
          <a:xfrm>
            <a:off x="726042" y="1371538"/>
            <a:ext cx="2583300" cy="3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01" name="Google Shape;101;p25"/>
          <p:cNvSpPr txBox="1"/>
          <p:nvPr>
            <p:ph type="title"/>
          </p:nvPr>
        </p:nvSpPr>
        <p:spPr>
          <a:xfrm>
            <a:off x="726040" y="544528"/>
            <a:ext cx="25833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02" name="Google Shape;102;p25"/>
          <p:cNvGrpSpPr/>
          <p:nvPr/>
        </p:nvGrpSpPr>
        <p:grpSpPr>
          <a:xfrm>
            <a:off x="3843842" y="582804"/>
            <a:ext cx="7628593" cy="1198003"/>
            <a:chOff x="3840666" y="580944"/>
            <a:chExt cx="7628593" cy="1198003"/>
          </a:xfrm>
        </p:grpSpPr>
        <p:sp>
          <p:nvSpPr>
            <p:cNvPr id="103" name="Google Shape;103;p25"/>
            <p:cNvSpPr/>
            <p:nvPr/>
          </p:nvSpPr>
          <p:spPr>
            <a:xfrm flipH="1">
              <a:off x="3840666" y="580944"/>
              <a:ext cx="5970300" cy="1134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5"/>
            <p:cNvSpPr/>
            <p:nvPr/>
          </p:nvSpPr>
          <p:spPr>
            <a:xfrm>
              <a:off x="9757159" y="1669147"/>
              <a:ext cx="1712100" cy="1098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5"/>
            <p:cNvSpPr/>
            <p:nvPr/>
          </p:nvSpPr>
          <p:spPr>
            <a:xfrm flipH="1" rot="5400000">
              <a:off x="9201298" y="1125025"/>
              <a:ext cx="1197900" cy="10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6" name="Google Shape;106;p25"/>
          <p:cNvSpPr txBox="1"/>
          <p:nvPr/>
        </p:nvSpPr>
        <p:spPr>
          <a:xfrm>
            <a:off x="7260223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07" name="Google Shape;107;p25"/>
          <p:cNvSpPr txBox="1"/>
          <p:nvPr/>
        </p:nvSpPr>
        <p:spPr>
          <a:xfrm>
            <a:off x="245942" y="6483240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109" name="Google Shape;109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6"/>
          <p:cNvSpPr/>
          <p:nvPr>
            <p:ph idx="2" type="pic"/>
          </p:nvPr>
        </p:nvSpPr>
        <p:spPr>
          <a:xfrm>
            <a:off x="3887648" y="546137"/>
            <a:ext cx="7578300" cy="5619000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11" name="Google Shape;111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6"/>
          <p:cNvSpPr txBox="1"/>
          <p:nvPr>
            <p:ph idx="1" type="body"/>
          </p:nvPr>
        </p:nvSpPr>
        <p:spPr>
          <a:xfrm>
            <a:off x="726042" y="1371538"/>
            <a:ext cx="2583300" cy="3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13" name="Google Shape;113;p26"/>
          <p:cNvGrpSpPr/>
          <p:nvPr/>
        </p:nvGrpSpPr>
        <p:grpSpPr>
          <a:xfrm>
            <a:off x="3887636" y="438917"/>
            <a:ext cx="7578364" cy="1195483"/>
            <a:chOff x="3884334" y="453875"/>
            <a:chExt cx="7578364" cy="1195483"/>
          </a:xfrm>
        </p:grpSpPr>
        <p:sp>
          <p:nvSpPr>
            <p:cNvPr id="114" name="Google Shape;114;p26"/>
            <p:cNvSpPr/>
            <p:nvPr/>
          </p:nvSpPr>
          <p:spPr>
            <a:xfrm flipH="1">
              <a:off x="3884334" y="453875"/>
              <a:ext cx="5976000" cy="108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26"/>
            <p:cNvSpPr/>
            <p:nvPr/>
          </p:nvSpPr>
          <p:spPr>
            <a:xfrm flipH="1" rot="5400000">
              <a:off x="9264384" y="944325"/>
              <a:ext cx="1080900" cy="1110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26"/>
            <p:cNvSpPr/>
            <p:nvPr/>
          </p:nvSpPr>
          <p:spPr>
            <a:xfrm>
              <a:off x="9750298" y="1538958"/>
              <a:ext cx="1712400" cy="1104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7" name="Google Shape;117;p26"/>
          <p:cNvSpPr txBox="1"/>
          <p:nvPr>
            <p:ph type="title"/>
          </p:nvPr>
        </p:nvSpPr>
        <p:spPr>
          <a:xfrm>
            <a:off x="726040" y="544528"/>
            <a:ext cx="25833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26"/>
          <p:cNvSpPr txBox="1"/>
          <p:nvPr/>
        </p:nvSpPr>
        <p:spPr>
          <a:xfrm>
            <a:off x="245940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19" name="Google Shape;119;p26"/>
          <p:cNvSpPr txBox="1"/>
          <p:nvPr/>
        </p:nvSpPr>
        <p:spPr>
          <a:xfrm>
            <a:off x="5418161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27"/>
          <p:cNvSpPr/>
          <p:nvPr>
            <p:ph idx="2" type="pic"/>
          </p:nvPr>
        </p:nvSpPr>
        <p:spPr>
          <a:xfrm>
            <a:off x="3893905" y="537158"/>
            <a:ext cx="7570800" cy="5799600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23" name="Google Shape;123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7"/>
          <p:cNvSpPr txBox="1"/>
          <p:nvPr>
            <p:ph type="title"/>
          </p:nvPr>
        </p:nvSpPr>
        <p:spPr>
          <a:xfrm>
            <a:off x="726040" y="544528"/>
            <a:ext cx="25833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7"/>
          <p:cNvSpPr txBox="1"/>
          <p:nvPr>
            <p:ph idx="1" type="body"/>
          </p:nvPr>
        </p:nvSpPr>
        <p:spPr>
          <a:xfrm>
            <a:off x="726042" y="1371538"/>
            <a:ext cx="2583300" cy="3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26" name="Google Shape;126;p27"/>
          <p:cNvGrpSpPr/>
          <p:nvPr/>
        </p:nvGrpSpPr>
        <p:grpSpPr>
          <a:xfrm>
            <a:off x="3893860" y="434340"/>
            <a:ext cx="7571088" cy="1059711"/>
            <a:chOff x="3893860" y="434339"/>
            <a:chExt cx="7571088" cy="1059711"/>
          </a:xfrm>
        </p:grpSpPr>
        <p:sp>
          <p:nvSpPr>
            <p:cNvPr id="127" name="Google Shape;127;p27"/>
            <p:cNvSpPr/>
            <p:nvPr/>
          </p:nvSpPr>
          <p:spPr>
            <a:xfrm flipH="1">
              <a:off x="3893860" y="434339"/>
              <a:ext cx="6714000" cy="109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27"/>
            <p:cNvSpPr/>
            <p:nvPr/>
          </p:nvSpPr>
          <p:spPr>
            <a:xfrm flipH="1" rot="5400000">
              <a:off x="10127490" y="906400"/>
              <a:ext cx="848700" cy="1104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27"/>
            <p:cNvSpPr/>
            <p:nvPr/>
          </p:nvSpPr>
          <p:spPr>
            <a:xfrm>
              <a:off x="10497148" y="1381850"/>
              <a:ext cx="967800" cy="1122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0" name="Google Shape;130;p27"/>
          <p:cNvSpPr txBox="1"/>
          <p:nvPr/>
        </p:nvSpPr>
        <p:spPr>
          <a:xfrm>
            <a:off x="5418161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33" name="Google Shape;133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8"/>
          <p:cNvSpPr txBox="1"/>
          <p:nvPr>
            <p:ph type="title"/>
          </p:nvPr>
        </p:nvSpPr>
        <p:spPr>
          <a:xfrm>
            <a:off x="726040" y="544528"/>
            <a:ext cx="33582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8"/>
          <p:cNvSpPr txBox="1"/>
          <p:nvPr>
            <p:ph idx="1" type="body"/>
          </p:nvPr>
        </p:nvSpPr>
        <p:spPr>
          <a:xfrm>
            <a:off x="726042" y="1371538"/>
            <a:ext cx="2583300" cy="3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pic>
        <p:nvPicPr>
          <p:cNvPr id="136" name="Google Shape;136;p28"/>
          <p:cNvPicPr preferRelativeResize="0"/>
          <p:nvPr>
            <p:ph idx="2" type="pic"/>
          </p:nvPr>
        </p:nvPicPr>
        <p:blipFill/>
        <p:spPr>
          <a:xfrm flipH="1">
            <a:off x="3632130" y="743802"/>
            <a:ext cx="7976100" cy="5370300"/>
          </a:xfrm>
          <a:prstGeom prst="corner">
            <a:avLst>
              <a:gd fmla="val 57567" name="adj1"/>
              <a:gd fmla="val 95877" name="adj2"/>
            </a:avLst>
          </a:prstGeom>
          <a:blipFill rotWithShape="1">
            <a:blip r:embed="rId3">
              <a:alphaModFix/>
            </a:blip>
            <a:stretch>
              <a:fillRect b="0" l="100000" r="100000" t="0"/>
            </a:stretch>
          </a:blipFill>
          <a:ln>
            <a:noFill/>
          </a:ln>
        </p:spPr>
      </p:pic>
      <p:grpSp>
        <p:nvGrpSpPr>
          <p:cNvPr id="137" name="Google Shape;137;p28"/>
          <p:cNvGrpSpPr/>
          <p:nvPr/>
        </p:nvGrpSpPr>
        <p:grpSpPr>
          <a:xfrm>
            <a:off x="3632268" y="637953"/>
            <a:ext cx="7976013" cy="2393648"/>
            <a:chOff x="3683068" y="638356"/>
            <a:chExt cx="7976013" cy="2393648"/>
          </a:xfrm>
        </p:grpSpPr>
        <p:sp>
          <p:nvSpPr>
            <p:cNvPr id="138" name="Google Shape;138;p28"/>
            <p:cNvSpPr/>
            <p:nvPr/>
          </p:nvSpPr>
          <p:spPr>
            <a:xfrm>
              <a:off x="6417481" y="638356"/>
              <a:ext cx="5241600" cy="110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28"/>
            <p:cNvSpPr/>
            <p:nvPr/>
          </p:nvSpPr>
          <p:spPr>
            <a:xfrm rot="-5400000">
              <a:off x="5326987" y="1829604"/>
              <a:ext cx="2292900" cy="1119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28"/>
            <p:cNvSpPr/>
            <p:nvPr/>
          </p:nvSpPr>
          <p:spPr>
            <a:xfrm flipH="1">
              <a:off x="3683068" y="2924436"/>
              <a:ext cx="2754000" cy="1062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1" name="Google Shape;141;p28"/>
          <p:cNvSpPr txBox="1"/>
          <p:nvPr/>
        </p:nvSpPr>
        <p:spPr>
          <a:xfrm>
            <a:off x="5418161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143" name="Google Shape;143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9"/>
          <p:cNvSpPr txBox="1"/>
          <p:nvPr/>
        </p:nvSpPr>
        <p:spPr>
          <a:xfrm>
            <a:off x="3244174" y="1626141"/>
            <a:ext cx="5791200" cy="93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36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29"/>
          <p:cNvSpPr txBox="1"/>
          <p:nvPr>
            <p:ph idx="1" type="body"/>
          </p:nvPr>
        </p:nvSpPr>
        <p:spPr>
          <a:xfrm>
            <a:off x="2229190" y="2737943"/>
            <a:ext cx="8147400" cy="29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6" name="Google Shape;146;p29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9"/>
          <p:cNvSpPr txBox="1"/>
          <p:nvPr/>
        </p:nvSpPr>
        <p:spPr>
          <a:xfrm>
            <a:off x="245940" y="6439788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149" name="Google Shape;149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30"/>
          <p:cNvSpPr txBox="1"/>
          <p:nvPr>
            <p:ph idx="1" type="body"/>
          </p:nvPr>
        </p:nvSpPr>
        <p:spPr>
          <a:xfrm>
            <a:off x="2229190" y="2737943"/>
            <a:ext cx="8147400" cy="29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1" name="Google Shape;151;p30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30"/>
          <p:cNvSpPr txBox="1"/>
          <p:nvPr/>
        </p:nvSpPr>
        <p:spPr>
          <a:xfrm>
            <a:off x="245940" y="6439788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54" name="Google Shape;154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31"/>
          <p:cNvSpPr txBox="1"/>
          <p:nvPr>
            <p:ph idx="1" type="body"/>
          </p:nvPr>
        </p:nvSpPr>
        <p:spPr>
          <a:xfrm>
            <a:off x="2229190" y="2737943"/>
            <a:ext cx="8147400" cy="29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6" name="Google Shape;156;p31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31"/>
          <p:cNvSpPr txBox="1"/>
          <p:nvPr/>
        </p:nvSpPr>
        <p:spPr>
          <a:xfrm>
            <a:off x="7260219" y="6473301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58" name="Google Shape;158;p31"/>
          <p:cNvSpPr txBox="1"/>
          <p:nvPr/>
        </p:nvSpPr>
        <p:spPr>
          <a:xfrm>
            <a:off x="245942" y="6483240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160" name="Google Shape;160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32"/>
          <p:cNvSpPr txBox="1"/>
          <p:nvPr>
            <p:ph idx="1" type="body"/>
          </p:nvPr>
        </p:nvSpPr>
        <p:spPr>
          <a:xfrm>
            <a:off x="2229190" y="2737943"/>
            <a:ext cx="8147400" cy="29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2" name="Google Shape;162;p32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32"/>
          <p:cNvSpPr txBox="1"/>
          <p:nvPr/>
        </p:nvSpPr>
        <p:spPr>
          <a:xfrm>
            <a:off x="245942" y="6483240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64" name="Google Shape;164;p32"/>
          <p:cNvSpPr txBox="1"/>
          <p:nvPr/>
        </p:nvSpPr>
        <p:spPr>
          <a:xfrm>
            <a:off x="7260219" y="6473301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33"/>
          <p:cNvSpPr txBox="1"/>
          <p:nvPr>
            <p:ph idx="1" type="body"/>
          </p:nvPr>
        </p:nvSpPr>
        <p:spPr>
          <a:xfrm>
            <a:off x="3282203" y="1788667"/>
            <a:ext cx="7929600" cy="41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8" name="Google Shape;168;p33"/>
          <p:cNvSpPr txBox="1"/>
          <p:nvPr>
            <p:ph type="title"/>
          </p:nvPr>
        </p:nvSpPr>
        <p:spPr>
          <a:xfrm>
            <a:off x="3282203" y="819848"/>
            <a:ext cx="79296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169" name="Google Shape;169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70" name="Google Shape;170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1" name="Google Shape;171;p33"/>
          <p:cNvGrpSpPr/>
          <p:nvPr/>
        </p:nvGrpSpPr>
        <p:grpSpPr>
          <a:xfrm>
            <a:off x="2393861" y="0"/>
            <a:ext cx="9798138" cy="6888990"/>
            <a:chOff x="2421468" y="-1"/>
            <a:chExt cx="9810892" cy="6873867"/>
          </a:xfrm>
        </p:grpSpPr>
        <p:sp>
          <p:nvSpPr>
            <p:cNvPr id="172" name="Google Shape;172;p33"/>
            <p:cNvSpPr/>
            <p:nvPr/>
          </p:nvSpPr>
          <p:spPr>
            <a:xfrm flipH="1" rot="-5400000">
              <a:off x="-852882" y="3408890"/>
              <a:ext cx="6723600" cy="1749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33"/>
            <p:cNvSpPr/>
            <p:nvPr/>
          </p:nvSpPr>
          <p:spPr>
            <a:xfrm flipH="1">
              <a:off x="2421599" y="-1"/>
              <a:ext cx="9770400" cy="13440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33"/>
            <p:cNvSpPr/>
            <p:nvPr/>
          </p:nvSpPr>
          <p:spPr>
            <a:xfrm flipH="1">
              <a:off x="2421533" y="6739466"/>
              <a:ext cx="5266200" cy="13440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33"/>
            <p:cNvSpPr/>
            <p:nvPr/>
          </p:nvSpPr>
          <p:spPr>
            <a:xfrm flipH="1" rot="-5400000">
              <a:off x="11018860" y="1038599"/>
              <a:ext cx="2252100" cy="17490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6" name="Google Shape;176;p33"/>
          <p:cNvSpPr txBox="1"/>
          <p:nvPr/>
        </p:nvSpPr>
        <p:spPr>
          <a:xfrm>
            <a:off x="5418161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79" name="Google Shape;179;p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34"/>
          <p:cNvSpPr txBox="1"/>
          <p:nvPr>
            <p:ph idx="1" type="body"/>
          </p:nvPr>
        </p:nvSpPr>
        <p:spPr>
          <a:xfrm>
            <a:off x="545290" y="1852474"/>
            <a:ext cx="38028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1" name="Google Shape;181;p34"/>
          <p:cNvSpPr txBox="1"/>
          <p:nvPr>
            <p:ph type="title"/>
          </p:nvPr>
        </p:nvSpPr>
        <p:spPr>
          <a:xfrm>
            <a:off x="545290" y="1039190"/>
            <a:ext cx="38028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182" name="Google Shape;182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34"/>
          <p:cNvSpPr txBox="1"/>
          <p:nvPr>
            <p:ph idx="2" type="body"/>
          </p:nvPr>
        </p:nvSpPr>
        <p:spPr>
          <a:xfrm>
            <a:off x="6490347" y="1852474"/>
            <a:ext cx="42771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84" name="Google Shape;184;p34"/>
          <p:cNvGrpSpPr/>
          <p:nvPr/>
        </p:nvGrpSpPr>
        <p:grpSpPr>
          <a:xfrm flipH="1" rot="10800000">
            <a:off x="5539550" y="5593542"/>
            <a:ext cx="522600" cy="530526"/>
            <a:chOff x="5537621" y="745237"/>
            <a:chExt cx="522600" cy="530526"/>
          </a:xfrm>
        </p:grpSpPr>
        <p:sp>
          <p:nvSpPr>
            <p:cNvPr id="185" name="Google Shape;185;p34"/>
            <p:cNvSpPr/>
            <p:nvPr/>
          </p:nvSpPr>
          <p:spPr>
            <a:xfrm flipH="1" rot="-5400000">
              <a:off x="5742671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34"/>
            <p:cNvSpPr/>
            <p:nvPr/>
          </p:nvSpPr>
          <p:spPr>
            <a:xfrm flipH="1">
              <a:off x="5537718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7" name="Google Shape;187;p34"/>
          <p:cNvGrpSpPr/>
          <p:nvPr/>
        </p:nvGrpSpPr>
        <p:grpSpPr>
          <a:xfrm>
            <a:off x="5539550" y="745237"/>
            <a:ext cx="522600" cy="529626"/>
            <a:chOff x="5537621" y="745237"/>
            <a:chExt cx="522600" cy="529626"/>
          </a:xfrm>
        </p:grpSpPr>
        <p:sp>
          <p:nvSpPr>
            <p:cNvPr id="188" name="Google Shape;188;p34"/>
            <p:cNvSpPr/>
            <p:nvPr/>
          </p:nvSpPr>
          <p:spPr>
            <a:xfrm flipH="1" rot="-5400000">
              <a:off x="5742671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34"/>
            <p:cNvSpPr/>
            <p:nvPr/>
          </p:nvSpPr>
          <p:spPr>
            <a:xfrm flipH="1">
              <a:off x="5537718" y="854263"/>
              <a:ext cx="112500" cy="420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0" name="Google Shape;190;p34"/>
          <p:cNvGrpSpPr/>
          <p:nvPr/>
        </p:nvGrpSpPr>
        <p:grpSpPr>
          <a:xfrm>
            <a:off x="11086590" y="745237"/>
            <a:ext cx="522600" cy="530526"/>
            <a:chOff x="11140959" y="745237"/>
            <a:chExt cx="522600" cy="530526"/>
          </a:xfrm>
        </p:grpSpPr>
        <p:sp>
          <p:nvSpPr>
            <p:cNvPr id="191" name="Google Shape;191;p34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34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3" name="Google Shape;193;p34"/>
          <p:cNvGrpSpPr/>
          <p:nvPr/>
        </p:nvGrpSpPr>
        <p:grpSpPr>
          <a:xfrm flipH="1" rot="10800000">
            <a:off x="11086590" y="5593542"/>
            <a:ext cx="522600" cy="530526"/>
            <a:chOff x="11140959" y="745237"/>
            <a:chExt cx="522600" cy="530526"/>
          </a:xfrm>
        </p:grpSpPr>
        <p:sp>
          <p:nvSpPr>
            <p:cNvPr id="194" name="Google Shape;194;p34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34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6" name="Google Shape;196;p34"/>
          <p:cNvSpPr txBox="1"/>
          <p:nvPr/>
        </p:nvSpPr>
        <p:spPr>
          <a:xfrm>
            <a:off x="6382561" y="222722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97" name="Google Shape;197;p34"/>
          <p:cNvSpPr txBox="1"/>
          <p:nvPr/>
        </p:nvSpPr>
        <p:spPr>
          <a:xfrm>
            <a:off x="5364986" y="6473301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7"/>
          <p:cNvSpPr txBox="1"/>
          <p:nvPr>
            <p:ph idx="1" type="body"/>
          </p:nvPr>
        </p:nvSpPr>
        <p:spPr>
          <a:xfrm>
            <a:off x="1590222" y="1951592"/>
            <a:ext cx="42228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18" name="Google Shape;18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7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7"/>
          <p:cNvSpPr txBox="1"/>
          <p:nvPr>
            <p:ph idx="2" type="body"/>
          </p:nvPr>
        </p:nvSpPr>
        <p:spPr>
          <a:xfrm>
            <a:off x="6352016" y="1951592"/>
            <a:ext cx="42228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17"/>
          <p:cNvSpPr txBox="1"/>
          <p:nvPr/>
        </p:nvSpPr>
        <p:spPr>
          <a:xfrm>
            <a:off x="245940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2" name="Google Shape;22;p17"/>
          <p:cNvSpPr txBox="1"/>
          <p:nvPr/>
        </p:nvSpPr>
        <p:spPr>
          <a:xfrm>
            <a:off x="7260223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200" name="Google Shape;200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01" name="Google Shape;201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35"/>
          <p:cNvSpPr txBox="1"/>
          <p:nvPr>
            <p:ph idx="1" type="body"/>
          </p:nvPr>
        </p:nvSpPr>
        <p:spPr>
          <a:xfrm>
            <a:off x="545290" y="1852474"/>
            <a:ext cx="38028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3" name="Google Shape;203;p35"/>
          <p:cNvSpPr txBox="1"/>
          <p:nvPr>
            <p:ph type="title"/>
          </p:nvPr>
        </p:nvSpPr>
        <p:spPr>
          <a:xfrm>
            <a:off x="545290" y="1039190"/>
            <a:ext cx="38028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204" name="Google Shape;204;p35"/>
          <p:cNvGrpSpPr/>
          <p:nvPr/>
        </p:nvGrpSpPr>
        <p:grpSpPr>
          <a:xfrm rot="10800000">
            <a:off x="11087499" y="5596128"/>
            <a:ext cx="522570" cy="530364"/>
            <a:chOff x="2645664" y="2011680"/>
            <a:chExt cx="735600" cy="746571"/>
          </a:xfrm>
        </p:grpSpPr>
        <p:sp>
          <p:nvSpPr>
            <p:cNvPr id="205" name="Google Shape;205;p35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35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7" name="Google Shape;207;p35"/>
          <p:cNvGrpSpPr/>
          <p:nvPr/>
        </p:nvGrpSpPr>
        <p:grpSpPr>
          <a:xfrm flipH="1" rot="10800000">
            <a:off x="5539522" y="5593724"/>
            <a:ext cx="522570" cy="530364"/>
            <a:chOff x="2645664" y="2011680"/>
            <a:chExt cx="735600" cy="746571"/>
          </a:xfrm>
        </p:grpSpPr>
        <p:sp>
          <p:nvSpPr>
            <p:cNvPr id="208" name="Google Shape;208;p35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35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0" name="Google Shape;210;p35"/>
          <p:cNvGrpSpPr/>
          <p:nvPr/>
        </p:nvGrpSpPr>
        <p:grpSpPr>
          <a:xfrm>
            <a:off x="5540587" y="745342"/>
            <a:ext cx="522570" cy="530364"/>
            <a:chOff x="2645664" y="2011680"/>
            <a:chExt cx="735600" cy="746571"/>
          </a:xfrm>
        </p:grpSpPr>
        <p:sp>
          <p:nvSpPr>
            <p:cNvPr id="211" name="Google Shape;211;p35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35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3" name="Google Shape;213;p35"/>
          <p:cNvGrpSpPr/>
          <p:nvPr/>
        </p:nvGrpSpPr>
        <p:grpSpPr>
          <a:xfrm flipH="1">
            <a:off x="11087499" y="742110"/>
            <a:ext cx="522570" cy="530364"/>
            <a:chOff x="2645664" y="2011680"/>
            <a:chExt cx="735600" cy="746571"/>
          </a:xfrm>
        </p:grpSpPr>
        <p:sp>
          <p:nvSpPr>
            <p:cNvPr id="214" name="Google Shape;214;p35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35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6" name="Google Shape;216;p35"/>
          <p:cNvSpPr txBox="1"/>
          <p:nvPr>
            <p:ph idx="2" type="body"/>
          </p:nvPr>
        </p:nvSpPr>
        <p:spPr>
          <a:xfrm>
            <a:off x="6490347" y="1852474"/>
            <a:ext cx="42771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7" name="Google Shape;217;p35"/>
          <p:cNvSpPr txBox="1"/>
          <p:nvPr/>
        </p:nvSpPr>
        <p:spPr>
          <a:xfrm>
            <a:off x="6382561" y="222722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18" name="Google Shape;218;p35"/>
          <p:cNvSpPr txBox="1"/>
          <p:nvPr/>
        </p:nvSpPr>
        <p:spPr>
          <a:xfrm>
            <a:off x="5364986" y="6473301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8"/>
          <p:cNvSpPr txBox="1"/>
          <p:nvPr>
            <p:ph idx="1" type="body"/>
          </p:nvPr>
        </p:nvSpPr>
        <p:spPr>
          <a:xfrm>
            <a:off x="1590222" y="1939925"/>
            <a:ext cx="89844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18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26" name="Google Shape;26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18"/>
          <p:cNvSpPr txBox="1"/>
          <p:nvPr/>
        </p:nvSpPr>
        <p:spPr>
          <a:xfrm>
            <a:off x="7260219" y="6473301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8" name="Google Shape;28;p18"/>
          <p:cNvSpPr txBox="1"/>
          <p:nvPr/>
        </p:nvSpPr>
        <p:spPr>
          <a:xfrm>
            <a:off x="245942" y="6483240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1" name="Google Shape;31;p19"/>
          <p:cNvGrpSpPr/>
          <p:nvPr/>
        </p:nvGrpSpPr>
        <p:grpSpPr>
          <a:xfrm rot="10800000">
            <a:off x="10644680" y="5408697"/>
            <a:ext cx="735600" cy="746571"/>
            <a:chOff x="897887" y="745236"/>
            <a:chExt cx="735600" cy="746571"/>
          </a:xfrm>
        </p:grpSpPr>
        <p:sp>
          <p:nvSpPr>
            <p:cNvPr id="32" name="Google Shape;32;p19"/>
            <p:cNvSpPr/>
            <p:nvPr/>
          </p:nvSpPr>
          <p:spPr>
            <a:xfrm flipH="1" rot="-5400000">
              <a:off x="1186487" y="456636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19"/>
            <p:cNvSpPr/>
            <p:nvPr/>
          </p:nvSpPr>
          <p:spPr>
            <a:xfrm flipH="1">
              <a:off x="897983" y="898707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" name="Google Shape;34;p19"/>
          <p:cNvGrpSpPr/>
          <p:nvPr/>
        </p:nvGrpSpPr>
        <p:grpSpPr>
          <a:xfrm flipH="1" rot="10800000">
            <a:off x="789474" y="5408697"/>
            <a:ext cx="735600" cy="746571"/>
            <a:chOff x="897887" y="745236"/>
            <a:chExt cx="735600" cy="746571"/>
          </a:xfrm>
        </p:grpSpPr>
        <p:sp>
          <p:nvSpPr>
            <p:cNvPr id="35" name="Google Shape;35;p19"/>
            <p:cNvSpPr/>
            <p:nvPr/>
          </p:nvSpPr>
          <p:spPr>
            <a:xfrm flipH="1" rot="-5400000">
              <a:off x="1186487" y="456636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19"/>
            <p:cNvSpPr/>
            <p:nvPr/>
          </p:nvSpPr>
          <p:spPr>
            <a:xfrm flipH="1">
              <a:off x="897983" y="898707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7" name="Google Shape;37;p19"/>
          <p:cNvGrpSpPr/>
          <p:nvPr/>
        </p:nvGrpSpPr>
        <p:grpSpPr>
          <a:xfrm flipH="1">
            <a:off x="10644680" y="745236"/>
            <a:ext cx="735600" cy="746571"/>
            <a:chOff x="897887" y="745236"/>
            <a:chExt cx="735600" cy="746571"/>
          </a:xfrm>
        </p:grpSpPr>
        <p:sp>
          <p:nvSpPr>
            <p:cNvPr id="38" name="Google Shape;38;p19"/>
            <p:cNvSpPr/>
            <p:nvPr/>
          </p:nvSpPr>
          <p:spPr>
            <a:xfrm flipH="1" rot="-5400000">
              <a:off x="1186487" y="456636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19"/>
            <p:cNvSpPr/>
            <p:nvPr/>
          </p:nvSpPr>
          <p:spPr>
            <a:xfrm flipH="1">
              <a:off x="897983" y="898707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" name="Google Shape;40;p19"/>
          <p:cNvSpPr txBox="1"/>
          <p:nvPr>
            <p:ph idx="1" type="body"/>
          </p:nvPr>
        </p:nvSpPr>
        <p:spPr>
          <a:xfrm>
            <a:off x="2418591" y="2310784"/>
            <a:ext cx="75108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9"/>
          <p:cNvSpPr txBox="1"/>
          <p:nvPr>
            <p:ph type="title"/>
          </p:nvPr>
        </p:nvSpPr>
        <p:spPr>
          <a:xfrm>
            <a:off x="2418590" y="1198471"/>
            <a:ext cx="7510800" cy="84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42" name="Google Shape;42;p19"/>
          <p:cNvGrpSpPr/>
          <p:nvPr/>
        </p:nvGrpSpPr>
        <p:grpSpPr>
          <a:xfrm flipH="1" rot="-5400000">
            <a:off x="786674" y="682454"/>
            <a:ext cx="731400" cy="747771"/>
            <a:chOff x="897887" y="745236"/>
            <a:chExt cx="731400" cy="747771"/>
          </a:xfrm>
        </p:grpSpPr>
        <p:sp>
          <p:nvSpPr>
            <p:cNvPr id="43" name="Google Shape;43;p19"/>
            <p:cNvSpPr/>
            <p:nvPr/>
          </p:nvSpPr>
          <p:spPr>
            <a:xfrm flipH="1" rot="-5400000">
              <a:off x="1184387" y="458736"/>
              <a:ext cx="158400" cy="7314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19"/>
            <p:cNvSpPr/>
            <p:nvPr/>
          </p:nvSpPr>
          <p:spPr>
            <a:xfrm flipH="1">
              <a:off x="897983" y="898707"/>
              <a:ext cx="158400" cy="5943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" name="Google Shape;45;p19"/>
          <p:cNvSpPr txBox="1"/>
          <p:nvPr/>
        </p:nvSpPr>
        <p:spPr>
          <a:xfrm>
            <a:off x="3849624" y="222722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46" name="Google Shape;46;p19"/>
          <p:cNvSpPr txBox="1"/>
          <p:nvPr/>
        </p:nvSpPr>
        <p:spPr>
          <a:xfrm>
            <a:off x="3849623" y="6404446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9" name="Google Shape;49;p20"/>
          <p:cNvGrpSpPr/>
          <p:nvPr/>
        </p:nvGrpSpPr>
        <p:grpSpPr>
          <a:xfrm flipH="1" rot="10800000">
            <a:off x="11185086" y="298640"/>
            <a:ext cx="735600" cy="746571"/>
            <a:chOff x="10666926" y="5421429"/>
            <a:chExt cx="735600" cy="746571"/>
          </a:xfrm>
        </p:grpSpPr>
        <p:sp>
          <p:nvSpPr>
            <p:cNvPr id="50" name="Google Shape;50;p20"/>
            <p:cNvSpPr/>
            <p:nvPr/>
          </p:nvSpPr>
          <p:spPr>
            <a:xfrm flipH="1" rot="5400000">
              <a:off x="10955526" y="5721000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0"/>
            <p:cNvSpPr/>
            <p:nvPr/>
          </p:nvSpPr>
          <p:spPr>
            <a:xfrm flipH="1" rot="10800000">
              <a:off x="11244030" y="5421429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2" name="Google Shape;52;p20"/>
          <p:cNvSpPr txBox="1"/>
          <p:nvPr>
            <p:ph idx="1" type="body"/>
          </p:nvPr>
        </p:nvSpPr>
        <p:spPr>
          <a:xfrm>
            <a:off x="3282203" y="1788668"/>
            <a:ext cx="7902900" cy="42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20"/>
          <p:cNvSpPr txBox="1"/>
          <p:nvPr/>
        </p:nvSpPr>
        <p:spPr>
          <a:xfrm>
            <a:off x="3282203" y="894071"/>
            <a:ext cx="61056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20"/>
          <p:cNvSpPr txBox="1"/>
          <p:nvPr>
            <p:ph type="title"/>
          </p:nvPr>
        </p:nvSpPr>
        <p:spPr>
          <a:xfrm>
            <a:off x="3282203" y="819848"/>
            <a:ext cx="79029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55" name="Google Shape;55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56" name="Google Shape;5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20"/>
          <p:cNvSpPr txBox="1"/>
          <p:nvPr/>
        </p:nvSpPr>
        <p:spPr>
          <a:xfrm>
            <a:off x="5418161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0" name="Google Shape;60;p21"/>
          <p:cNvGrpSpPr/>
          <p:nvPr/>
        </p:nvGrpSpPr>
        <p:grpSpPr>
          <a:xfrm>
            <a:off x="5539550" y="745237"/>
            <a:ext cx="522600" cy="530526"/>
            <a:chOff x="5537621" y="745237"/>
            <a:chExt cx="522600" cy="530526"/>
          </a:xfrm>
        </p:grpSpPr>
        <p:sp>
          <p:nvSpPr>
            <p:cNvPr id="61" name="Google Shape;61;p21"/>
            <p:cNvSpPr/>
            <p:nvPr/>
          </p:nvSpPr>
          <p:spPr>
            <a:xfrm flipH="1" rot="-5400000">
              <a:off x="5742671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21"/>
            <p:cNvSpPr/>
            <p:nvPr/>
          </p:nvSpPr>
          <p:spPr>
            <a:xfrm flipH="1">
              <a:off x="5537718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3" name="Google Shape;63;p21"/>
          <p:cNvGrpSpPr/>
          <p:nvPr/>
        </p:nvGrpSpPr>
        <p:grpSpPr>
          <a:xfrm flipH="1" rot="10800000">
            <a:off x="5539550" y="5593542"/>
            <a:ext cx="522600" cy="530526"/>
            <a:chOff x="5537621" y="745237"/>
            <a:chExt cx="522600" cy="530526"/>
          </a:xfrm>
        </p:grpSpPr>
        <p:sp>
          <p:nvSpPr>
            <p:cNvPr id="64" name="Google Shape;64;p21"/>
            <p:cNvSpPr/>
            <p:nvPr/>
          </p:nvSpPr>
          <p:spPr>
            <a:xfrm flipH="1" rot="-5400000">
              <a:off x="5742671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21"/>
            <p:cNvSpPr/>
            <p:nvPr/>
          </p:nvSpPr>
          <p:spPr>
            <a:xfrm flipH="1">
              <a:off x="5537718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6" name="Google Shape;66;p21"/>
          <p:cNvGrpSpPr/>
          <p:nvPr/>
        </p:nvGrpSpPr>
        <p:grpSpPr>
          <a:xfrm>
            <a:off x="11086590" y="745237"/>
            <a:ext cx="522600" cy="530526"/>
            <a:chOff x="11140959" y="745237"/>
            <a:chExt cx="522600" cy="530526"/>
          </a:xfrm>
        </p:grpSpPr>
        <p:sp>
          <p:nvSpPr>
            <p:cNvPr id="67" name="Google Shape;67;p21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21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9" name="Google Shape;69;p21"/>
          <p:cNvGrpSpPr/>
          <p:nvPr/>
        </p:nvGrpSpPr>
        <p:grpSpPr>
          <a:xfrm flipH="1" rot="10800000">
            <a:off x="11086590" y="5593542"/>
            <a:ext cx="522600" cy="530526"/>
            <a:chOff x="11140959" y="745237"/>
            <a:chExt cx="522600" cy="530526"/>
          </a:xfrm>
        </p:grpSpPr>
        <p:sp>
          <p:nvSpPr>
            <p:cNvPr id="70" name="Google Shape;70;p21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21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2" name="Google Shape;72;p21"/>
          <p:cNvSpPr txBox="1"/>
          <p:nvPr>
            <p:ph idx="1" type="body"/>
          </p:nvPr>
        </p:nvSpPr>
        <p:spPr>
          <a:xfrm>
            <a:off x="6490347" y="1852474"/>
            <a:ext cx="42771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73" name="Google Shape;73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74" name="Google Shape;7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21"/>
          <p:cNvSpPr txBox="1"/>
          <p:nvPr>
            <p:ph idx="2" type="body"/>
          </p:nvPr>
        </p:nvSpPr>
        <p:spPr>
          <a:xfrm>
            <a:off x="545290" y="1852474"/>
            <a:ext cx="38028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type="title"/>
          </p:nvPr>
        </p:nvSpPr>
        <p:spPr>
          <a:xfrm>
            <a:off x="545290" y="1039190"/>
            <a:ext cx="38028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1"/>
          <p:cNvSpPr txBox="1"/>
          <p:nvPr/>
        </p:nvSpPr>
        <p:spPr>
          <a:xfrm>
            <a:off x="6382561" y="222722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78" name="Google Shape;78;p21"/>
          <p:cNvSpPr txBox="1"/>
          <p:nvPr/>
        </p:nvSpPr>
        <p:spPr>
          <a:xfrm>
            <a:off x="5364986" y="6473301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2"/>
          <p:cNvSpPr txBox="1"/>
          <p:nvPr>
            <p:ph idx="1" type="body"/>
          </p:nvPr>
        </p:nvSpPr>
        <p:spPr>
          <a:xfrm>
            <a:off x="2994074" y="2799440"/>
            <a:ext cx="6204000" cy="125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1" name="Google Shape;81;p22"/>
          <p:cNvSpPr txBox="1"/>
          <p:nvPr/>
        </p:nvSpPr>
        <p:spPr>
          <a:xfrm>
            <a:off x="7260223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82" name="Google Shape;82;p22"/>
          <p:cNvSpPr txBox="1"/>
          <p:nvPr/>
        </p:nvSpPr>
        <p:spPr>
          <a:xfrm>
            <a:off x="245942" y="6483240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/>
        </p:nvSpPr>
        <p:spPr>
          <a:xfrm>
            <a:off x="7260223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85" name="Google Shape;85;p23"/>
          <p:cNvSpPr txBox="1"/>
          <p:nvPr/>
        </p:nvSpPr>
        <p:spPr>
          <a:xfrm>
            <a:off x="245940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24"/>
          <p:cNvPicPr preferRelativeResize="0"/>
          <p:nvPr>
            <p:ph idx="2" type="pic"/>
          </p:nvPr>
        </p:nvPicPr>
        <p:blipFill/>
        <p:spPr>
          <a:xfrm flipH="1">
            <a:off x="3721876" y="880677"/>
            <a:ext cx="7988100" cy="5366100"/>
          </a:xfrm>
          <a:prstGeom prst="corner">
            <a:avLst>
              <a:gd fmla="val 57242" name="adj1"/>
              <a:gd fmla="val 95740" name="adj2"/>
            </a:avLst>
          </a:prstGeom>
          <a:blipFill rotWithShape="1">
            <a:blip r:embed="rId2">
              <a:alphaModFix amt="0"/>
            </a:blip>
            <a:stretch>
              <a:fillRect b="0" l="100000" r="100000" t="0"/>
            </a:stretch>
          </a:blipFill>
          <a:ln>
            <a:noFill/>
          </a:ln>
        </p:spPr>
      </p:pic>
      <p:sp>
        <p:nvSpPr>
          <p:cNvPr id="88" name="Google Shape;88;p24"/>
          <p:cNvSpPr txBox="1"/>
          <p:nvPr>
            <p:ph idx="1" type="body"/>
          </p:nvPr>
        </p:nvSpPr>
        <p:spPr>
          <a:xfrm>
            <a:off x="839788" y="2951929"/>
            <a:ext cx="2469600" cy="30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9" name="Google Shape;89;p24"/>
          <p:cNvSpPr txBox="1"/>
          <p:nvPr>
            <p:ph type="title"/>
          </p:nvPr>
        </p:nvSpPr>
        <p:spPr>
          <a:xfrm>
            <a:off x="839788" y="748430"/>
            <a:ext cx="4720800" cy="18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90" name="Google Shape;9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1" name="Google Shape;91;p24"/>
          <p:cNvGrpSpPr/>
          <p:nvPr/>
        </p:nvGrpSpPr>
        <p:grpSpPr>
          <a:xfrm>
            <a:off x="3721719" y="773552"/>
            <a:ext cx="7988209" cy="2408545"/>
            <a:chOff x="3673804" y="736031"/>
            <a:chExt cx="7988209" cy="2408545"/>
          </a:xfrm>
        </p:grpSpPr>
        <p:sp>
          <p:nvSpPr>
            <p:cNvPr id="92" name="Google Shape;92;p24"/>
            <p:cNvSpPr/>
            <p:nvPr/>
          </p:nvSpPr>
          <p:spPr>
            <a:xfrm>
              <a:off x="6426113" y="736031"/>
              <a:ext cx="5235900" cy="1104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24"/>
            <p:cNvSpPr/>
            <p:nvPr/>
          </p:nvSpPr>
          <p:spPr>
            <a:xfrm rot="5400000">
              <a:off x="6048904" y="1212164"/>
              <a:ext cx="861000" cy="106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24"/>
            <p:cNvSpPr/>
            <p:nvPr/>
          </p:nvSpPr>
          <p:spPr>
            <a:xfrm rot="-5400000">
              <a:off x="5741965" y="2347394"/>
              <a:ext cx="1475100" cy="106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24"/>
            <p:cNvSpPr/>
            <p:nvPr/>
          </p:nvSpPr>
          <p:spPr>
            <a:xfrm flipH="1">
              <a:off x="3673804" y="3034776"/>
              <a:ext cx="2859000" cy="109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6" name="Google Shape;96;p24"/>
          <p:cNvSpPr txBox="1"/>
          <p:nvPr/>
        </p:nvSpPr>
        <p:spPr>
          <a:xfrm>
            <a:off x="7260223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theme" Target="../theme/theme2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E9F4FE"/>
            </a:gs>
            <a:gs pos="86000">
              <a:srgbClr val="E9F4FE"/>
            </a:gs>
            <a:gs pos="100000">
              <a:srgbClr val="499AF4"/>
            </a:gs>
          </a:gsLst>
          <a:lin ang="5400012" scaled="0"/>
        </a:gra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5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12" name="Google Shape;12;p1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1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9.png"/><Relationship Id="rId6" Type="http://schemas.openxmlformats.org/officeDocument/2006/relationships/image" Target="../media/image30.png"/><Relationship Id="rId7" Type="http://schemas.openxmlformats.org/officeDocument/2006/relationships/image" Target="../media/image1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9.png"/><Relationship Id="rId6" Type="http://schemas.openxmlformats.org/officeDocument/2006/relationships/image" Target="../media/image1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5.png"/><Relationship Id="rId4" Type="http://schemas.openxmlformats.org/officeDocument/2006/relationships/image" Target="../media/image22.png"/><Relationship Id="rId5" Type="http://schemas.openxmlformats.org/officeDocument/2006/relationships/image" Target="../media/image2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/>
          <p:nvPr>
            <p:ph type="title"/>
          </p:nvPr>
        </p:nvSpPr>
        <p:spPr>
          <a:xfrm>
            <a:off x="1603727" y="2467624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b="0" i="0" lang="en-US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Project: PluMA 2.0 Administrator Interface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descr="A picture containing drawing&#10;&#10;Description automatically generated" id="224" name="Google Shape;22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66603" y="1055706"/>
            <a:ext cx="4658794" cy="895922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1"/>
          <p:cNvSpPr txBox="1"/>
          <p:nvPr/>
        </p:nvSpPr>
        <p:spPr>
          <a:xfrm>
            <a:off x="1274616" y="4309183"/>
            <a:ext cx="9642763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Mentors: Trevor Cickovski, Joseph Quinn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Instructor: Dr. Masoud Sadjadi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Members: Ihosvani Noa,  Brian Gonzalez, Leonardo Rodriguez, Emmanuel Egbukuyomi, Javier Fernandez, Max Karey, Joshua Alexander, Lewis Mesa, Isaac Scott.</a:t>
            </a:r>
            <a:endParaRPr/>
          </a:p>
        </p:txBody>
      </p:sp>
      <p:sp>
        <p:nvSpPr>
          <p:cNvPr id="226" name="Google Shape;226;p1"/>
          <p:cNvSpPr txBox="1"/>
          <p:nvPr/>
        </p:nvSpPr>
        <p:spPr>
          <a:xfrm>
            <a:off x="10255827" y="228600"/>
            <a:ext cx="201583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Date: 07/29/2022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20347" y="2124798"/>
            <a:ext cx="6819362" cy="2608404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9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/>
              <a:t>In this page an user would be able to reset their password</a:t>
            </a:r>
            <a:endParaRPr/>
          </a:p>
        </p:txBody>
      </p:sp>
      <p:sp>
        <p:nvSpPr>
          <p:cNvPr id="299" name="Google Shape;299;p9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/>
              <a:t>Force password page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chemeClr val="lt1"/>
        </a:solidFill>
      </p:bgPr>
    </p:bg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erver - Free technology icons" id="304" name="Google Shape;30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80109" y="1248941"/>
            <a:ext cx="2143125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tabase - Free technology icons" id="305" name="Google Shape;305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80110" y="4648837"/>
            <a:ext cx="2143125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lient - Free people icons" id="306" name="Google Shape;306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31531" y="923616"/>
            <a:ext cx="1826123" cy="18261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ree persons admin icon. outline three persons admin vector posters for  the wall • posters men at work, web, user | myloview.com" id="307" name="Google Shape;307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516139" y="4982175"/>
            <a:ext cx="1809787" cy="18097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mail - Free multimedia icons" id="308" name="Google Shape;308;p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531531" y="2998949"/>
            <a:ext cx="1809787" cy="180978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9" name="Google Shape;309;p10"/>
          <p:cNvCxnSpPr/>
          <p:nvPr/>
        </p:nvCxnSpPr>
        <p:spPr>
          <a:xfrm rot="10800000">
            <a:off x="4032133" y="3131224"/>
            <a:ext cx="4153500" cy="30051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10" name="Google Shape;310;p10"/>
          <p:cNvSpPr txBox="1"/>
          <p:nvPr/>
        </p:nvSpPr>
        <p:spPr>
          <a:xfrm rot="2234383">
            <a:off x="4964686" y="4247623"/>
            <a:ext cx="2351809" cy="3693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Force password reset</a:t>
            </a:r>
            <a:endParaRPr/>
          </a:p>
        </p:txBody>
      </p:sp>
      <p:cxnSp>
        <p:nvCxnSpPr>
          <p:cNvPr id="311" name="Google Shape;311;p10"/>
          <p:cNvCxnSpPr/>
          <p:nvPr/>
        </p:nvCxnSpPr>
        <p:spPr>
          <a:xfrm>
            <a:off x="2025406" y="3573676"/>
            <a:ext cx="0" cy="8925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12" name="Google Shape;312;p10"/>
          <p:cNvCxnSpPr/>
          <p:nvPr/>
        </p:nvCxnSpPr>
        <p:spPr>
          <a:xfrm>
            <a:off x="4049335" y="2650505"/>
            <a:ext cx="4153500" cy="14010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13" name="Google Shape;313;p10"/>
          <p:cNvSpPr txBox="1"/>
          <p:nvPr/>
        </p:nvSpPr>
        <p:spPr>
          <a:xfrm>
            <a:off x="1478" y="3587943"/>
            <a:ext cx="2177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Create and store 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password reset code</a:t>
            </a:r>
            <a:endParaRPr/>
          </a:p>
        </p:txBody>
      </p:sp>
      <p:sp>
        <p:nvSpPr>
          <p:cNvPr id="314" name="Google Shape;314;p10"/>
          <p:cNvSpPr txBox="1"/>
          <p:nvPr/>
        </p:nvSpPr>
        <p:spPr>
          <a:xfrm rot="1188342">
            <a:off x="4124384" y="1839581"/>
            <a:ext cx="4643900" cy="14776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Email to the user with 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password reset code in an url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Example: {API_HOST}/reset-password?token=ase@&amp;32#A324a$A4248aA</a:t>
            </a:r>
            <a:endParaRPr/>
          </a:p>
        </p:txBody>
      </p:sp>
      <p:cxnSp>
        <p:nvCxnSpPr>
          <p:cNvPr id="315" name="Google Shape;315;p10"/>
          <p:cNvCxnSpPr/>
          <p:nvPr/>
        </p:nvCxnSpPr>
        <p:spPr>
          <a:xfrm rot="10800000">
            <a:off x="10496246" y="1885752"/>
            <a:ext cx="0" cy="1913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16" name="Google Shape;316;p10"/>
          <p:cNvSpPr txBox="1"/>
          <p:nvPr/>
        </p:nvSpPr>
        <p:spPr>
          <a:xfrm>
            <a:off x="10493920" y="1968661"/>
            <a:ext cx="16965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Opens the link in the email and goes to the reset password page </a:t>
            </a:r>
            <a:endParaRPr/>
          </a:p>
        </p:txBody>
      </p:sp>
      <p:cxnSp>
        <p:nvCxnSpPr>
          <p:cNvPr id="317" name="Google Shape;317;p10"/>
          <p:cNvCxnSpPr/>
          <p:nvPr/>
        </p:nvCxnSpPr>
        <p:spPr>
          <a:xfrm rot="10800000">
            <a:off x="3129339" y="850639"/>
            <a:ext cx="53868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18" name="Google Shape;318;p10"/>
          <p:cNvCxnSpPr/>
          <p:nvPr/>
        </p:nvCxnSpPr>
        <p:spPr>
          <a:xfrm>
            <a:off x="3128890" y="828605"/>
            <a:ext cx="0" cy="3414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19" name="Google Shape;319;p10"/>
          <p:cNvSpPr txBox="1"/>
          <p:nvPr/>
        </p:nvSpPr>
        <p:spPr>
          <a:xfrm>
            <a:off x="5092694" y="850639"/>
            <a:ext cx="2382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Sends the token and the new password</a:t>
            </a:r>
            <a:endParaRPr/>
          </a:p>
        </p:txBody>
      </p:sp>
      <p:cxnSp>
        <p:nvCxnSpPr>
          <p:cNvPr id="320" name="Google Shape;320;p10"/>
          <p:cNvCxnSpPr/>
          <p:nvPr/>
        </p:nvCxnSpPr>
        <p:spPr>
          <a:xfrm>
            <a:off x="2374022" y="3553538"/>
            <a:ext cx="0" cy="9126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21" name="Google Shape;321;p10"/>
          <p:cNvSpPr txBox="1"/>
          <p:nvPr/>
        </p:nvSpPr>
        <p:spPr>
          <a:xfrm>
            <a:off x="2333878" y="3903843"/>
            <a:ext cx="3040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Authenticates the user with the token and it changes the password only if is not the same as the old one</a:t>
            </a:r>
            <a:endParaRPr/>
          </a:p>
        </p:txBody>
      </p:sp>
      <p:sp>
        <p:nvSpPr>
          <p:cNvPr id="322" name="Google Shape;322;p10"/>
          <p:cNvSpPr txBox="1"/>
          <p:nvPr/>
        </p:nvSpPr>
        <p:spPr>
          <a:xfrm>
            <a:off x="50" y="0"/>
            <a:ext cx="121920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/>
              <a:t>Reset Password Diagram</a:t>
            </a:r>
            <a:endParaRPr sz="22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Google Shape;327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19900" y="941461"/>
            <a:ext cx="4586029" cy="4975077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328" name="Google Shape;328;p11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/>
              <a:t>We added a user account page with a button to add a plugin. This plugin would be unverified and would need approval of an admin, this functionality needs to added in the future</a:t>
            </a:r>
            <a:endParaRPr/>
          </a:p>
        </p:txBody>
      </p:sp>
      <p:sp>
        <p:nvSpPr>
          <p:cNvPr id="329" name="Google Shape;329;p11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2000"/>
              <a:t>User account, adding a plugin</a:t>
            </a:r>
            <a:endParaRPr/>
          </a:p>
        </p:txBody>
      </p:sp>
      <p:pic>
        <p:nvPicPr>
          <p:cNvPr id="330" name="Google Shape;330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97537" y="1215275"/>
            <a:ext cx="1000125" cy="390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Google Shape;335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25490" y="2290025"/>
            <a:ext cx="5752453" cy="2277949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12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/>
              <a:t>The admin plugin management page was worked on last semester but they couldn’t finish two functionalities updating and deleting a plugin. We were able to add both of those functionality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/>
              <a:t>Adding a plugin and category was not working because of a minor issue of connection with the backend but I was able to fix it.</a:t>
            </a:r>
            <a:endParaRPr/>
          </a:p>
        </p:txBody>
      </p:sp>
      <p:sp>
        <p:nvSpPr>
          <p:cNvPr id="337" name="Google Shape;337;p1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lang="en-US" sz="2200"/>
              <a:t>Admin Plugin Management</a:t>
            </a:r>
            <a:endParaRPr/>
          </a:p>
        </p:txBody>
      </p:sp>
      <p:pic>
        <p:nvPicPr>
          <p:cNvPr id="338" name="Google Shape;338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14433" y="1130654"/>
            <a:ext cx="4136453" cy="4724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04000" y="2290025"/>
            <a:ext cx="3557318" cy="22831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3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>
                <a:solidFill>
                  <a:schemeClr val="lt1"/>
                </a:solidFill>
              </a:rPr>
              <a:t>The current implementation of the login feature does not check for the password of a user</a:t>
            </a:r>
            <a:endParaRPr>
              <a:solidFill>
                <a:schemeClr val="lt1"/>
              </a:solidFill>
            </a:endParaRPr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>
                <a:solidFill>
                  <a:schemeClr val="lt1"/>
                </a:solidFill>
              </a:rPr>
              <a:t>Proper unit testing was not completed for all of the features implemented</a:t>
            </a:r>
            <a:endParaRPr>
              <a:solidFill>
                <a:schemeClr val="lt1"/>
              </a:solidFill>
            </a:endParaRPr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>
                <a:solidFill>
                  <a:schemeClr val="lt1"/>
                </a:solidFill>
              </a:rPr>
              <a:t>Currently, admins are not able to verify or un-verify plugins</a:t>
            </a:r>
            <a:endParaRPr>
              <a:solidFill>
                <a:schemeClr val="lt1"/>
              </a:solidFill>
            </a:endParaRPr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>
                <a:solidFill>
                  <a:schemeClr val="lt1"/>
                </a:solidFill>
              </a:rPr>
              <a:t>In the plugin management page, a button needs to be added to be able to verify an unverified plugin, so admin can verify plugins from the webpage</a:t>
            </a:r>
            <a:endParaRPr/>
          </a:p>
        </p:txBody>
      </p:sp>
      <p:sp>
        <p:nvSpPr>
          <p:cNvPr id="345" name="Google Shape;345;p13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Next Steps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4"/>
          <p:cNvSpPr txBox="1"/>
          <p:nvPr>
            <p:ph idx="1" type="body"/>
          </p:nvPr>
        </p:nvSpPr>
        <p:spPr>
          <a:xfrm>
            <a:off x="4451762" y="3289266"/>
            <a:ext cx="3288475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>
                <a:solidFill>
                  <a:schemeClr val="lt1"/>
                </a:solidFill>
              </a:rPr>
              <a:t>Q &amp; A Section</a:t>
            </a:r>
            <a:endParaRPr/>
          </a:p>
        </p:txBody>
      </p:sp>
      <p:sp>
        <p:nvSpPr>
          <p:cNvPr id="351" name="Google Shape;351;p14"/>
          <p:cNvSpPr txBox="1"/>
          <p:nvPr>
            <p:ph type="title"/>
          </p:nvPr>
        </p:nvSpPr>
        <p:spPr>
          <a:xfrm>
            <a:off x="1590222" y="1795873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Thank you for listening!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"/>
          <p:cNvSpPr txBox="1"/>
          <p:nvPr>
            <p:ph idx="1" type="body"/>
          </p:nvPr>
        </p:nvSpPr>
        <p:spPr>
          <a:xfrm>
            <a:off x="1444500" y="1529575"/>
            <a:ext cx="4711500" cy="476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4572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600"/>
              <a:buFont typeface="Arial"/>
              <a:buChar char="●"/>
            </a:pPr>
            <a:r>
              <a:rPr b="0" i="0" lang="en-US" sz="2600" u="none" strike="noStrike"/>
              <a:t>PluMA or Plugin-Based Microbiome Analysis,</a:t>
            </a:r>
            <a:r>
              <a:rPr lang="en-US" sz="2600"/>
              <a:t> </a:t>
            </a:r>
            <a:r>
              <a:rPr b="0" i="0" lang="en-US" sz="2600" u="none" strike="noStrike"/>
              <a:t>facilitates the</a:t>
            </a:r>
            <a:r>
              <a:rPr lang="en-US" sz="2600"/>
              <a:t> </a:t>
            </a:r>
            <a:r>
              <a:rPr lang="en-US" sz="2600">
                <a:solidFill>
                  <a:schemeClr val="lt1"/>
                </a:solidFill>
              </a:rPr>
              <a:t>construction of pipelines </a:t>
            </a:r>
            <a:endParaRPr sz="26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2">
              <a:solidFill>
                <a:schemeClr val="lt1"/>
              </a:solidFill>
            </a:endParaRPr>
          </a:p>
          <a:p>
            <a:pPr indent="-4572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600"/>
              <a:buFont typeface="Arial"/>
              <a:buChar char="●"/>
            </a:pPr>
            <a:r>
              <a:rPr lang="en-US" sz="2600">
                <a:solidFill>
                  <a:schemeClr val="lt1"/>
                </a:solidFill>
              </a:rPr>
              <a:t>PluMA dynamically selects plugins to create these pipelines</a:t>
            </a:r>
            <a:endParaRPr sz="26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24">
              <a:solidFill>
                <a:schemeClr val="lt1"/>
              </a:solidFill>
            </a:endParaRPr>
          </a:p>
          <a:p>
            <a:pPr indent="-4572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600"/>
              <a:buFont typeface="Arial"/>
              <a:buChar char="●"/>
            </a:pPr>
            <a:r>
              <a:rPr lang="en-US" sz="2600"/>
              <a:t>It is u</a:t>
            </a:r>
            <a:r>
              <a:rPr b="0" i="0" lang="en-US" sz="2600" u="none" strike="noStrike"/>
              <a:t>sed to inspect Microbiomes and </a:t>
            </a:r>
            <a:r>
              <a:rPr lang="en-US" sz="2600"/>
              <a:t>enable the </a:t>
            </a:r>
            <a:r>
              <a:rPr b="0" i="0" lang="en-US" sz="2600" u="none" strike="noStrike"/>
              <a:t>re-usability of other programs already created by other developers.</a:t>
            </a:r>
            <a:endParaRPr sz="2600"/>
          </a:p>
          <a:p>
            <a:pPr indent="-292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600"/>
              <a:buFont typeface="Arial"/>
              <a:buNone/>
            </a:pPr>
            <a:r>
              <a:t/>
            </a:r>
            <a:endParaRPr b="0" i="0" sz="2600" u="none" strike="noStrike"/>
          </a:p>
        </p:txBody>
      </p:sp>
      <p:sp>
        <p:nvSpPr>
          <p:cNvPr id="232" name="Google Shape;232;p2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What is PluMA?</a:t>
            </a:r>
            <a:endParaRPr/>
          </a:p>
        </p:txBody>
      </p:sp>
      <p:pic>
        <p:nvPicPr>
          <p:cNvPr id="233" name="Google Shape;233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52016" y="3403203"/>
            <a:ext cx="4222749" cy="14357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"/>
          <p:cNvSpPr txBox="1"/>
          <p:nvPr>
            <p:ph idx="1" type="body"/>
          </p:nvPr>
        </p:nvSpPr>
        <p:spPr>
          <a:xfrm>
            <a:off x="1603720" y="1354279"/>
            <a:ext cx="89844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●"/>
            </a:pPr>
            <a:r>
              <a:rPr lang="en-US">
                <a:solidFill>
                  <a:schemeClr val="lt1"/>
                </a:solidFill>
              </a:rPr>
              <a:t>Authentication</a:t>
            </a:r>
            <a:endParaRPr>
              <a:solidFill>
                <a:schemeClr val="lt1"/>
              </a:solidFill>
            </a:endParaRPr>
          </a:p>
          <a:p>
            <a:pPr indent="-2921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○"/>
            </a:pPr>
            <a:r>
              <a:rPr lang="en-US">
                <a:solidFill>
                  <a:schemeClr val="lt1"/>
                </a:solidFill>
              </a:rPr>
              <a:t>L</a:t>
            </a:r>
            <a:r>
              <a:rPr lang="en-US">
                <a:solidFill>
                  <a:schemeClr val="lt1"/>
                </a:solidFill>
              </a:rPr>
              <a:t>ogin not properly implemented</a:t>
            </a:r>
            <a:endParaRPr>
              <a:solidFill>
                <a:schemeClr val="lt1"/>
              </a:solidFill>
            </a:endParaRPr>
          </a:p>
          <a:p>
            <a:pPr indent="-2921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○"/>
            </a:pPr>
            <a:r>
              <a:rPr lang="en-US">
                <a:solidFill>
                  <a:schemeClr val="lt1"/>
                </a:solidFill>
              </a:rPr>
              <a:t>No R</a:t>
            </a:r>
            <a:r>
              <a:rPr lang="en-US">
                <a:solidFill>
                  <a:schemeClr val="lt1"/>
                </a:solidFill>
              </a:rPr>
              <a:t>egistration page</a:t>
            </a:r>
            <a:endParaRPr>
              <a:solidFill>
                <a:schemeClr val="lt1"/>
              </a:solidFill>
            </a:endParaRPr>
          </a:p>
          <a:p>
            <a:pPr indent="-2921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○"/>
            </a:pPr>
            <a:r>
              <a:rPr lang="en-US">
                <a:solidFill>
                  <a:schemeClr val="lt1"/>
                </a:solidFill>
              </a:rPr>
              <a:t>Admin Role authorization was non-existent</a:t>
            </a:r>
            <a:endParaRPr>
              <a:solidFill>
                <a:schemeClr val="lt1"/>
              </a:solidFill>
            </a:endParaRPr>
          </a:p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●"/>
            </a:pPr>
            <a:r>
              <a:rPr lang="en-US">
                <a:solidFill>
                  <a:schemeClr val="lt1"/>
                </a:solidFill>
              </a:rPr>
              <a:t>Admin Portal</a:t>
            </a:r>
            <a:endParaRPr>
              <a:solidFill>
                <a:schemeClr val="lt1"/>
              </a:solidFill>
            </a:endParaRPr>
          </a:p>
          <a:p>
            <a:pPr indent="-2921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○"/>
            </a:pPr>
            <a:r>
              <a:rPr lang="en-US">
                <a:solidFill>
                  <a:schemeClr val="lt1"/>
                </a:solidFill>
              </a:rPr>
              <a:t>Admins could not view, </a:t>
            </a:r>
            <a:r>
              <a:rPr lang="en-US">
                <a:solidFill>
                  <a:schemeClr val="lt1"/>
                </a:solidFill>
              </a:rPr>
              <a:t>modify or delete </a:t>
            </a:r>
            <a:r>
              <a:rPr lang="en-US">
                <a:solidFill>
                  <a:schemeClr val="lt1"/>
                </a:solidFill>
              </a:rPr>
              <a:t>registered users</a:t>
            </a:r>
            <a:endParaRPr>
              <a:solidFill>
                <a:schemeClr val="lt1"/>
              </a:solidFill>
            </a:endParaRPr>
          </a:p>
          <a:p>
            <a:pPr indent="-2921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○"/>
            </a:pPr>
            <a:r>
              <a:rPr lang="en-US">
                <a:solidFill>
                  <a:schemeClr val="lt1"/>
                </a:solidFill>
              </a:rPr>
              <a:t>Admins could not update or delete </a:t>
            </a:r>
            <a:r>
              <a:rPr lang="en-US">
                <a:solidFill>
                  <a:schemeClr val="lt1"/>
                </a:solidFill>
              </a:rPr>
              <a:t>categories </a:t>
            </a:r>
            <a:r>
              <a:rPr lang="en-US">
                <a:solidFill>
                  <a:schemeClr val="lt1"/>
                </a:solidFill>
              </a:rPr>
              <a:t>or plugins</a:t>
            </a:r>
            <a:endParaRPr>
              <a:solidFill>
                <a:schemeClr val="lt1"/>
              </a:solidFill>
            </a:endParaRPr>
          </a:p>
          <a:p>
            <a:pPr indent="-2921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○"/>
            </a:pPr>
            <a:r>
              <a:rPr lang="en-US">
                <a:solidFill>
                  <a:schemeClr val="lt1"/>
                </a:solidFill>
              </a:rPr>
              <a:t>Regular users couldn’t submit their plugin for verification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39" name="Google Shape;239;p3"/>
          <p:cNvSpPr txBox="1"/>
          <p:nvPr>
            <p:ph type="title"/>
          </p:nvPr>
        </p:nvSpPr>
        <p:spPr>
          <a:xfrm>
            <a:off x="1590297" y="21956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Problem</a:t>
            </a:r>
            <a:endParaRPr/>
          </a:p>
        </p:txBody>
      </p:sp>
      <p:pic>
        <p:nvPicPr>
          <p:cNvPr descr="Man with solid fill" id="240" name="Google Shape;240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38800" y="5432350"/>
            <a:ext cx="91440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"/>
          <p:cNvSpPr/>
          <p:nvPr/>
        </p:nvSpPr>
        <p:spPr>
          <a:xfrm>
            <a:off x="5316820" y="5496615"/>
            <a:ext cx="1531200" cy="786000"/>
          </a:xfrm>
          <a:prstGeom prst="mathMultiply">
            <a:avLst>
              <a:gd fmla="val 23520" name="adj1"/>
            </a:avLst>
          </a:prstGeom>
          <a:solidFill>
            <a:srgbClr val="C00000"/>
          </a:solidFill>
          <a:ln cap="flat" cmpd="sng" w="12700">
            <a:solidFill>
              <a:srgbClr val="031D3A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82203" y="1788870"/>
            <a:ext cx="7902877" cy="4249079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5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lang="en-US"/>
              <a:t>Implementation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System Design</a:t>
            </a:r>
            <a:endParaRPr/>
          </a:p>
        </p:txBody>
      </p:sp>
      <p:pic>
        <p:nvPicPr>
          <p:cNvPr id="253" name="Google Shape;253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74161" y="2044399"/>
            <a:ext cx="7043674" cy="4108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46108" y="889000"/>
            <a:ext cx="5847392" cy="51054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259" name="Google Shape;259;p6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/>
              <a:t>We first started with the registration page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Uses REST API and connects to MongoDB using Prisma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Data verification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60" name="Google Shape;260;p6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/>
              <a:t>Registration Page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chemeClr val="lt1"/>
        </a:solidFill>
      </p:bgPr>
    </p:bg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erver - Free technology icons" id="265" name="Google Shape;265;g13fd731b9d4_6_1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8102" y="398448"/>
            <a:ext cx="1775075" cy="17750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tabase - Free technology icons" id="266" name="Google Shape;266;g13fd731b9d4_6_1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59102" y="3838827"/>
            <a:ext cx="1775075" cy="1775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lient - Free people icons" id="267" name="Google Shape;267;g13fd731b9d4_6_1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396531" y="372904"/>
            <a:ext cx="1826123" cy="18261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mail - Free multimedia icons" id="268" name="Google Shape;268;g13fd731b9d4_6_1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404694" y="3821474"/>
            <a:ext cx="1809787" cy="180978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9" name="Google Shape;269;g13fd731b9d4_6_119"/>
          <p:cNvCxnSpPr>
            <a:stCxn id="265" idx="2"/>
          </p:cNvCxnSpPr>
          <p:nvPr/>
        </p:nvCxnSpPr>
        <p:spPr>
          <a:xfrm>
            <a:off x="1965639" y="2173498"/>
            <a:ext cx="18900" cy="1444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70" name="Google Shape;270;g13fd731b9d4_6_119"/>
          <p:cNvCxnSpPr/>
          <p:nvPr/>
        </p:nvCxnSpPr>
        <p:spPr>
          <a:xfrm>
            <a:off x="2875500" y="2065500"/>
            <a:ext cx="5292000" cy="2268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71" name="Google Shape;271;g13fd731b9d4_6_119"/>
          <p:cNvCxnSpPr>
            <a:stCxn id="268" idx="0"/>
            <a:endCxn id="267" idx="2"/>
          </p:cNvCxnSpPr>
          <p:nvPr/>
        </p:nvCxnSpPr>
        <p:spPr>
          <a:xfrm rot="10800000">
            <a:off x="9309587" y="2199074"/>
            <a:ext cx="0" cy="1622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72" name="Google Shape;272;g13fd731b9d4_6_119"/>
          <p:cNvCxnSpPr>
            <a:stCxn id="267" idx="1"/>
            <a:endCxn id="265" idx="3"/>
          </p:cNvCxnSpPr>
          <p:nvPr/>
        </p:nvCxnSpPr>
        <p:spPr>
          <a:xfrm rot="10800000">
            <a:off x="2853131" y="1285965"/>
            <a:ext cx="55434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73" name="Google Shape;273;g13fd731b9d4_6_119"/>
          <p:cNvSpPr txBox="1"/>
          <p:nvPr/>
        </p:nvSpPr>
        <p:spPr>
          <a:xfrm>
            <a:off x="342925" y="2375113"/>
            <a:ext cx="13905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Adds the user and registration code to the database</a:t>
            </a:r>
            <a:endParaRPr/>
          </a:p>
        </p:txBody>
      </p:sp>
      <p:sp>
        <p:nvSpPr>
          <p:cNvPr id="274" name="Google Shape;274;g13fd731b9d4_6_119"/>
          <p:cNvSpPr txBox="1"/>
          <p:nvPr/>
        </p:nvSpPr>
        <p:spPr>
          <a:xfrm>
            <a:off x="9423000" y="2511000"/>
            <a:ext cx="18261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Sends the user an email verification with a URI containing the registration code for verification</a:t>
            </a:r>
            <a:endParaRPr/>
          </a:p>
        </p:txBody>
      </p:sp>
      <p:sp>
        <p:nvSpPr>
          <p:cNvPr id="275" name="Google Shape;275;g13fd731b9d4_6_119"/>
          <p:cNvSpPr txBox="1"/>
          <p:nvPr/>
        </p:nvSpPr>
        <p:spPr>
          <a:xfrm>
            <a:off x="3969000" y="378000"/>
            <a:ext cx="3969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Once the user clicks on the URI, It sends a request to the server</a:t>
            </a:r>
            <a:endParaRPr/>
          </a:p>
        </p:txBody>
      </p:sp>
      <p:sp>
        <p:nvSpPr>
          <p:cNvPr id="276" name="Google Shape;276;g13fd731b9d4_6_119"/>
          <p:cNvSpPr txBox="1"/>
          <p:nvPr/>
        </p:nvSpPr>
        <p:spPr>
          <a:xfrm>
            <a:off x="2106000" y="2163675"/>
            <a:ext cx="13905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Updates the database to toggle that the user is verified and removes the registration code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56996" y="1139278"/>
            <a:ext cx="4277180" cy="1988888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282" name="Google Shape;282;p7"/>
          <p:cNvSpPr txBox="1"/>
          <p:nvPr>
            <p:ph idx="2" type="body"/>
          </p:nvPr>
        </p:nvSpPr>
        <p:spPr>
          <a:xfrm>
            <a:off x="545290" y="1852474"/>
            <a:ext cx="38028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/>
              <a:t>Our mentor Joseph Quinn added the login page functional.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/>
              <a:t>Our authentication and authorization is done by JWT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/>
              <a:t>We also added a logout button so users can log out</a:t>
            </a:r>
            <a:endParaRPr/>
          </a:p>
          <a:p>
            <a:pPr indent="-1143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83" name="Google Shape;283;p7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/>
              <a:t>Login Page</a:t>
            </a:r>
            <a:endParaRPr/>
          </a:p>
        </p:txBody>
      </p:sp>
      <p:pic>
        <p:nvPicPr>
          <p:cNvPr id="284" name="Google Shape;284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76449" y="4875963"/>
            <a:ext cx="1704975" cy="51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09798" y="3729835"/>
            <a:ext cx="1438275" cy="542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76901" y="887634"/>
            <a:ext cx="5772312" cy="5094066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291" name="Google Shape;291;p8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/>
              <a:t>A</a:t>
            </a:r>
            <a:r>
              <a:rPr lang="en-US"/>
              <a:t>dmin portal where the admin would be able to manage users with different functionalities such as, changing the role of a user, deleting a user, activating/deactivating, and forcing a user to reset his password.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92" name="Google Shape;292;p8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en-US" sz="1800"/>
              <a:t>User management(Admin Portal)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2020-08-12T18:54:24Z</dcterms:created>
  <dc:creator>Andrea Plasencia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