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Hw+PUIUeW+qSBVT5v1aY6aZ+m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601200" y="617630"/>
            <a:ext cx="24688800" cy="36317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Knight Foundation School of Computing and Information Science</a:t>
            </a:r>
            <a:endParaRPr/>
          </a:p>
          <a:p>
            <a:pPr indent="0" lvl="0" marL="0" marR="0" rtl="0" algn="ctr">
              <a:spcBef>
                <a:spcPts val="0"/>
              </a:spcBef>
              <a:spcAft>
                <a:spcPts val="0"/>
              </a:spcAft>
              <a:buNone/>
            </a:pPr>
            <a:r>
              <a:rPr b="0" i="1" lang="en-US" sz="5400" u="none" cap="none" strike="noStrike">
                <a:solidFill>
                  <a:schemeClr val="lt1"/>
                </a:solidFill>
                <a:latin typeface="Arial"/>
                <a:ea typeface="Arial"/>
                <a:cs typeface="Arial"/>
                <a:sym typeface="Arial"/>
              </a:rPr>
              <a:t>Summer 2022 Senior Design Project</a:t>
            </a:r>
            <a:endParaRPr/>
          </a:p>
        </p:txBody>
      </p:sp>
      <p:sp>
        <p:nvSpPr>
          <p:cNvPr id="25" name="Google Shape;25;p1"/>
          <p:cNvSpPr txBox="1"/>
          <p:nvPr/>
        </p:nvSpPr>
        <p:spPr>
          <a:xfrm>
            <a:off x="3760428" y="3809191"/>
            <a:ext cx="35204400" cy="32289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 Stress and Anxiety Self Management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Janeel Abrahams</a:t>
            </a:r>
            <a:endParaRPr b="0" i="0" sz="35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Liane Sangollo, Manuel Kamboykos</a:t>
            </a:r>
            <a:r>
              <a:rPr b="0" i="0" lang="en-US" sz="3500" u="none" cap="none" strike="noStrike">
                <a:solidFill>
                  <a:schemeClr val="lt1"/>
                </a:solidFill>
                <a:latin typeface="Arial"/>
                <a:ea typeface="Arial"/>
                <a:cs typeface="Arial"/>
                <a:sym typeface="Arial"/>
              </a:rPr>
              <a:t>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4114801" y="7578391"/>
            <a:ext cx="8686800" cy="622639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Throughout the course of our lives there will be times when we encounter   difficult situations, but the defining factor would be how we  handle these situations. Many individuals are unable to handle/cope with stress in a healthy way.  According to  a 2020 survey done by the American Psychological Association  there is a national mental health crisis that came with the onset of the pandemic.</a:t>
            </a:r>
            <a:endParaRPr/>
          </a:p>
        </p:txBody>
      </p:sp>
      <p:sp>
        <p:nvSpPr>
          <p:cNvPr id="29" name="Google Shape;29;p1"/>
          <p:cNvSpPr txBox="1"/>
          <p:nvPr/>
        </p:nvSpPr>
        <p:spPr>
          <a:xfrm>
            <a:off x="19762428" y="7345140"/>
            <a:ext cx="5744092" cy="480677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The system is based on React-Native and React-Native – CLI. It works on  IOS and Android . It uses Firebase to for the back-end to handle the authentication and data base queries.</a:t>
            </a:r>
            <a:endParaRPr/>
          </a:p>
        </p:txBody>
      </p:sp>
      <p:sp>
        <p:nvSpPr>
          <p:cNvPr id="30" name="Google Shape;30;p1"/>
          <p:cNvSpPr txBox="1"/>
          <p:nvPr/>
        </p:nvSpPr>
        <p:spPr>
          <a:xfrm>
            <a:off x="33666546" y="6959881"/>
            <a:ext cx="5744093" cy="504338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A Mac or Windows computer is sufficient run and test  the IOS and android versions, respectively. </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Additional resources used included GitHub, Visual Studio and Android Studio</a:t>
            </a:r>
            <a:endParaRPr/>
          </a:p>
        </p:txBody>
      </p:sp>
      <p:sp>
        <p:nvSpPr>
          <p:cNvPr id="31" name="Google Shape;31;p1"/>
          <p:cNvSpPr txBox="1"/>
          <p:nvPr/>
        </p:nvSpPr>
        <p:spPr>
          <a:xfrm>
            <a:off x="5891647" y="14303946"/>
            <a:ext cx="4114800" cy="7064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TECHNOLOGIES</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-Firebase</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GitHub</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React-native</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-Android Studio</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-Visual Studio</a:t>
            </a:r>
            <a:endParaRPr/>
          </a:p>
          <a:p>
            <a:pPr indent="0" lvl="0" marL="0" marR="0" rtl="0" algn="ctr">
              <a:spcBef>
                <a:spcPts val="1600"/>
              </a:spcBef>
              <a:spcAft>
                <a:spcPts val="0"/>
              </a:spcAft>
              <a:buNone/>
            </a:pPr>
            <a:r>
              <a:rPr b="1" i="0" lang="en-US" sz="3075" u="none" cap="none" strike="noStrike">
                <a:solidFill>
                  <a:schemeClr val="lt2"/>
                </a:solidFill>
                <a:latin typeface="Arial"/>
                <a:ea typeface="Arial"/>
                <a:cs typeface="Arial"/>
                <a:sym typeface="Arial"/>
              </a:rPr>
              <a:t>-Figma</a:t>
            </a:r>
            <a:br>
              <a:rPr b="0" i="0" lang="en-US" sz="3200" u="none" cap="none" strike="noStrike">
                <a:solidFill>
                  <a:schemeClr val="dk1"/>
                </a:solidFill>
                <a:latin typeface="Calibri"/>
                <a:ea typeface="Calibri"/>
                <a:cs typeface="Calibri"/>
                <a:sym typeface="Calibri"/>
              </a:rPr>
            </a:b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p:txBody>
      </p:sp>
      <p:sp>
        <p:nvSpPr>
          <p:cNvPr id="32" name="Google Shape;32;p1"/>
          <p:cNvSpPr txBox="1"/>
          <p:nvPr/>
        </p:nvSpPr>
        <p:spPr>
          <a:xfrm>
            <a:off x="18790920" y="14303945"/>
            <a:ext cx="5897880" cy="575319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The system is based on the React Native framework. It uses HTML ,JavaScript and CSS. Firebase is used to store user’s information and store dependencies.</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p:txBody>
      </p:sp>
      <p:sp>
        <p:nvSpPr>
          <p:cNvPr id="33" name="Google Shape;33;p1"/>
          <p:cNvSpPr txBox="1"/>
          <p:nvPr/>
        </p:nvSpPr>
        <p:spPr>
          <a:xfrm>
            <a:off x="33666546" y="14389064"/>
            <a:ext cx="5298281" cy="5989793"/>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When using the application users have the option to</a:t>
            </a:r>
            <a:endParaRPr/>
          </a:p>
          <a:p>
            <a:pPr indent="-457200" lvl="0" marL="457200" marR="0" rtl="0" algn="ctr">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Login with personal accounts</a:t>
            </a:r>
            <a:endParaRPr/>
          </a:p>
          <a:p>
            <a:pPr indent="-457200" lvl="0" marL="457200" marR="0" rtl="0" algn="ctr">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 Update their daily mood calendar</a:t>
            </a:r>
            <a:endParaRPr/>
          </a:p>
          <a:p>
            <a:pPr indent="-457200" lvl="0" marL="457200" marR="0" rtl="0" algn="ctr">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 Participate in breathing exercises </a:t>
            </a:r>
            <a:endParaRPr/>
          </a:p>
        </p:txBody>
      </p:sp>
      <p:sp>
        <p:nvSpPr>
          <p:cNvPr id="34" name="Google Shape;34;p1"/>
          <p:cNvSpPr txBox="1"/>
          <p:nvPr/>
        </p:nvSpPr>
        <p:spPr>
          <a:xfrm>
            <a:off x="2514600" y="23219346"/>
            <a:ext cx="7491847" cy="3860364"/>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a:p>
            <a:pPr indent="0" lvl="0" marL="0" marR="0" rtl="0" algn="ctr">
              <a:spcBef>
                <a:spcPts val="1538"/>
              </a:spcBef>
              <a:spcAft>
                <a:spcPts val="0"/>
              </a:spcAft>
              <a:buNone/>
            </a:pPr>
            <a:r>
              <a:t/>
            </a:r>
            <a:endParaRPr b="1" i="0" sz="3075" u="none" cap="none" strike="noStrike">
              <a:solidFill>
                <a:schemeClr val="lt2"/>
              </a:solidFill>
              <a:latin typeface="Arial"/>
              <a:ea typeface="Arial"/>
              <a:cs typeface="Arial"/>
              <a:sym typeface="Arial"/>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Android Studio was used to run and test the android version and XCode was used for the IOS version. The same code was use for both versions and it behaves the same for both tests. </a:t>
            </a:r>
            <a:endParaRPr/>
          </a:p>
        </p:txBody>
      </p:sp>
      <p:sp>
        <p:nvSpPr>
          <p:cNvPr id="35" name="Google Shape;35;p1"/>
          <p:cNvSpPr txBox="1"/>
          <p:nvPr/>
        </p:nvSpPr>
        <p:spPr>
          <a:xfrm>
            <a:off x="18790920" y="23219346"/>
            <a:ext cx="7498080" cy="4096968"/>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This application may benefit those individuals who suffer from a great deal of anxiety or stress as it provides them will various coping mechanisms. It also helps them to become aware of their triggers, as such being mindful to avoid them. </a:t>
            </a:r>
            <a:endParaRPr/>
          </a:p>
        </p:txBody>
      </p:sp>
      <p:sp>
        <p:nvSpPr>
          <p:cNvPr id="36" name="Google Shape;36;p1"/>
          <p:cNvSpPr txBox="1"/>
          <p:nvPr/>
        </p:nvSpPr>
        <p:spPr>
          <a:xfrm>
            <a:off x="33666546" y="23258744"/>
            <a:ext cx="7498079" cy="3623761"/>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The application surrounds stress and anxiety management as such psychologist, therapist and clinical professionals are the best references as well as Liane Sangollo who wanted thought of creating the app.</a:t>
            </a:r>
            <a:endParaRPr/>
          </a:p>
        </p:txBody>
      </p:sp>
      <p:pic>
        <p:nvPicPr>
          <p:cNvPr id="37" name="Google Shape;37;p1"/>
          <p:cNvPicPr preferRelativeResize="0"/>
          <p:nvPr/>
        </p:nvPicPr>
        <p:blipFill rotWithShape="1">
          <a:blip r:embed="rId4">
            <a:alphaModFix/>
          </a:blip>
          <a:srcRect b="0" l="0" r="0" t="0"/>
          <a:stretch/>
        </p:blipFill>
        <p:spPr>
          <a:xfrm>
            <a:off x="5567797" y="20104528"/>
            <a:ext cx="4762500" cy="2362200"/>
          </a:xfrm>
          <a:prstGeom prst="rect">
            <a:avLst/>
          </a:prstGeom>
          <a:noFill/>
          <a:ln>
            <a:noFill/>
          </a:ln>
        </p:spPr>
      </p:pic>
      <p:pic>
        <p:nvPicPr>
          <p:cNvPr id="38" name="Google Shape;38;p1"/>
          <p:cNvPicPr preferRelativeResize="0"/>
          <p:nvPr/>
        </p:nvPicPr>
        <p:blipFill rotWithShape="1">
          <a:blip r:embed="rId5">
            <a:alphaModFix/>
          </a:blip>
          <a:srcRect b="0" l="0" r="0" t="0"/>
          <a:stretch/>
        </p:blipFill>
        <p:spPr>
          <a:xfrm>
            <a:off x="37126180" y="320721"/>
            <a:ext cx="4844780" cy="5043380"/>
          </a:xfrm>
          <a:prstGeom prst="rect">
            <a:avLst/>
          </a:prstGeom>
          <a:noFill/>
          <a:ln>
            <a:noFill/>
          </a:ln>
        </p:spPr>
      </p:pic>
      <p:pic>
        <p:nvPicPr>
          <p:cNvPr id="39" name="Google Shape;39;p1"/>
          <p:cNvPicPr preferRelativeResize="0"/>
          <p:nvPr/>
        </p:nvPicPr>
        <p:blipFill rotWithShape="1">
          <a:blip r:embed="rId6">
            <a:alphaModFix/>
          </a:blip>
          <a:srcRect b="0" l="0" r="0" t="0"/>
          <a:stretch/>
        </p:blipFill>
        <p:spPr>
          <a:xfrm>
            <a:off x="1200041" y="901861"/>
            <a:ext cx="5060482" cy="372094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0x010100A47788948CDD7C458958AA2E0E800F41</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