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embeddedFontLst>
    <p:embeddedFont>
      <p:font typeface="Calibri" panose="020F0502020204030204" pitchFamily="34" charset="0"/>
      <p:regular r:id="rId15"/>
      <p:bold r:id="rId16"/>
      <p:italic r:id="rId17"/>
      <p:boldItalic r:id="rId18"/>
    </p:embeddedFont>
    <p:embeddedFont>
      <p:font typeface="Lato" panose="020F0502020204030203" pitchFamily="34" charset="0"/>
      <p:regular r:id="rId19"/>
      <p:bold r:id="rId20"/>
      <p:italic r:id="rId21"/>
      <p:boldItalic r:id="rId22"/>
    </p:embeddedFont>
    <p:embeddedFont>
      <p:font typeface="Lobster" pitchFamily="2" charset="77"/>
      <p:regular r:id="rId23"/>
    </p:embeddedFont>
    <p:embeddedFont>
      <p:font typeface="Montserrat" pitchFamily="2" charset="77"/>
      <p:regular r:id="rId24"/>
      <p:bold r:id="rId25"/>
      <p:italic r:id="rId26"/>
      <p:boldItalic r:id="rId27"/>
    </p:embeddedFont>
    <p:embeddedFont>
      <p:font typeface="Poppins" pitchFamily="2" charset="77"/>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ic1TskZK1r+GVpJnUhY7/X3RyJ0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4"/>
  </p:normalViewPr>
  <p:slideViewPr>
    <p:cSldViewPr snapToGrid="0">
      <p:cViewPr varScale="1">
        <p:scale>
          <a:sx n="141" d="100"/>
          <a:sy n="141" d="100"/>
        </p:scale>
        <p:origin x="80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font" Target="fonts/font7.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0.fntdata"/><Relationship Id="rId32" Type="http://customschemas.google.com/relationships/presentationmetadata" Target="metadata"/><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5.fntdata"/><Relationship Id="rId31" Type="http://schemas.openxmlformats.org/officeDocument/2006/relationships/font" Target="fonts/font1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7" name="Google Shape;207;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1" name="Google Shape;301;p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p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8" name="Google Shape;218;p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3" name="Google Shape;243;p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7" name="Google Shape;267;p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5" name="Google Shape;285;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3" name="Google Shape;293;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1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 name="Google Shape;13;p13"/>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Google Shape;14;p1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5" name="Google Shape;15;p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 name="Google Shape;16;p1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0" name="Google Shape;70;p22"/>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Google Shape;71;p2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2" name="Google Shape;72;p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2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23"/>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Google Shape;77;p2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8" name="Google Shape;78;p2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9" name="Google Shape;79;p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4"/>
        <p:cNvGrpSpPr/>
        <p:nvPr/>
      </p:nvGrpSpPr>
      <p:grpSpPr>
        <a:xfrm>
          <a:off x="0" y="0"/>
          <a:ext cx="0" cy="0"/>
          <a:chOff x="0" y="0"/>
          <a:chExt cx="0" cy="0"/>
        </a:xfrm>
      </p:grpSpPr>
      <p:sp>
        <p:nvSpPr>
          <p:cNvPr id="85" name="Google Shape;85;p25"/>
          <p:cNvSpPr/>
          <p:nvPr/>
        </p:nvSpPr>
        <p:spPr>
          <a:xfrm rot="5400000">
            <a:off x="7500300" y="505"/>
            <a:ext cx="1643700" cy="1643700"/>
          </a:xfrm>
          <a:prstGeom prst="diagStripe">
            <a:avLst>
              <a:gd name="adj" fmla="val 0"/>
            </a:avLst>
          </a:prstGeom>
          <a:solidFill>
            <a:schemeClr val="lt1">
              <a:alpha val="2745"/>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6" name="Google Shape;86;p25"/>
          <p:cNvGrpSpPr/>
          <p:nvPr/>
        </p:nvGrpSpPr>
        <p:grpSpPr>
          <a:xfrm>
            <a:off x="0" y="490"/>
            <a:ext cx="5153705" cy="5134399"/>
            <a:chOff x="0" y="75"/>
            <a:chExt cx="5153705" cy="5152950"/>
          </a:xfrm>
        </p:grpSpPr>
        <p:sp>
          <p:nvSpPr>
            <p:cNvPr id="87" name="Google Shape;87;p25"/>
            <p:cNvSpPr/>
            <p:nvPr/>
          </p:nvSpPr>
          <p:spPr>
            <a:xfrm rot="-5400000">
              <a:off x="455" y="-225"/>
              <a:ext cx="5152800" cy="5153700"/>
            </a:xfrm>
            <a:prstGeom prst="diagStripe">
              <a:avLst>
                <a:gd name="adj" fmla="val 50000"/>
              </a:avLst>
            </a:prstGeom>
            <a:solidFill>
              <a:schemeClr val="lt1">
                <a:alpha val="2745"/>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8" name="Google Shape;88;p25"/>
            <p:cNvSpPr/>
            <p:nvPr/>
          </p:nvSpPr>
          <p:spPr>
            <a:xfrm rot="-5400000">
              <a:off x="150" y="1145825"/>
              <a:ext cx="3996600" cy="3996900"/>
            </a:xfrm>
            <a:prstGeom prst="diagStripe">
              <a:avLst>
                <a:gd name="adj" fmla="val 58774"/>
              </a:avLst>
            </a:prstGeom>
            <a:solidFill>
              <a:schemeClr val="lt1">
                <a:alpha val="2745"/>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89;p25"/>
            <p:cNvSpPr/>
            <p:nvPr/>
          </p:nvSpPr>
          <p:spPr>
            <a:xfrm rot="-5400000">
              <a:off x="1646" y="-75"/>
              <a:ext cx="2299800" cy="23001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25"/>
            <p:cNvSpPr/>
            <p:nvPr/>
          </p:nvSpPr>
          <p:spPr>
            <a:xfrm flipH="1">
              <a:off x="652821" y="590035"/>
              <a:ext cx="2300100" cy="2299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1" name="Google Shape;91;p25"/>
          <p:cNvSpPr txBox="1">
            <a:spLocks noGrp="1"/>
          </p:cNvSpPr>
          <p:nvPr>
            <p:ph type="ctrTitle"/>
          </p:nvPr>
        </p:nvSpPr>
        <p:spPr>
          <a:xfrm>
            <a:off x="3537150" y="1578400"/>
            <a:ext cx="5017500" cy="15789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4000"/>
              <a:buNone/>
              <a:defRPr sz="4000"/>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a:endParaRPr/>
          </a:p>
        </p:txBody>
      </p:sp>
      <p:sp>
        <p:nvSpPr>
          <p:cNvPr id="92" name="Google Shape;92;p25"/>
          <p:cNvSpPr txBox="1">
            <a:spLocks noGrp="1"/>
          </p:cNvSpPr>
          <p:nvPr>
            <p:ph type="subTitle" idx="1"/>
          </p:nvPr>
        </p:nvSpPr>
        <p:spPr>
          <a:xfrm>
            <a:off x="5083950" y="3924925"/>
            <a:ext cx="3470700" cy="506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300"/>
              <a:buNone/>
              <a:defRPr/>
            </a:lvl1pPr>
            <a:lvl2pPr lvl="1" algn="l">
              <a:lnSpc>
                <a:spcPct val="100000"/>
              </a:lnSpc>
              <a:spcBef>
                <a:spcPts val="0"/>
              </a:spcBef>
              <a:spcAft>
                <a:spcPts val="0"/>
              </a:spcAft>
              <a:buSzPts val="1300"/>
              <a:buNone/>
              <a:defRPr sz="1300"/>
            </a:lvl2pPr>
            <a:lvl3pPr lvl="2" algn="l">
              <a:lnSpc>
                <a:spcPct val="100000"/>
              </a:lnSpc>
              <a:spcBef>
                <a:spcPts val="0"/>
              </a:spcBef>
              <a:spcAft>
                <a:spcPts val="0"/>
              </a:spcAft>
              <a:buSzPts val="1300"/>
              <a:buNone/>
              <a:defRPr sz="1300"/>
            </a:lvl3pPr>
            <a:lvl4pPr lvl="3" algn="l">
              <a:lnSpc>
                <a:spcPct val="100000"/>
              </a:lnSpc>
              <a:spcBef>
                <a:spcPts val="0"/>
              </a:spcBef>
              <a:spcAft>
                <a:spcPts val="0"/>
              </a:spcAft>
              <a:buSzPts val="1300"/>
              <a:buNone/>
              <a:defRPr sz="1300"/>
            </a:lvl4pPr>
            <a:lvl5pPr lvl="4" algn="l">
              <a:lnSpc>
                <a:spcPct val="100000"/>
              </a:lnSpc>
              <a:spcBef>
                <a:spcPts val="0"/>
              </a:spcBef>
              <a:spcAft>
                <a:spcPts val="0"/>
              </a:spcAft>
              <a:buSzPts val="1300"/>
              <a:buNone/>
              <a:defRPr sz="1300"/>
            </a:lvl5pPr>
            <a:lvl6pPr lvl="5" algn="l">
              <a:lnSpc>
                <a:spcPct val="100000"/>
              </a:lnSpc>
              <a:spcBef>
                <a:spcPts val="0"/>
              </a:spcBef>
              <a:spcAft>
                <a:spcPts val="0"/>
              </a:spcAft>
              <a:buSzPts val="1300"/>
              <a:buNone/>
              <a:defRPr sz="1300"/>
            </a:lvl6pPr>
            <a:lvl7pPr lvl="6" algn="l">
              <a:lnSpc>
                <a:spcPct val="100000"/>
              </a:lnSpc>
              <a:spcBef>
                <a:spcPts val="0"/>
              </a:spcBef>
              <a:spcAft>
                <a:spcPts val="0"/>
              </a:spcAft>
              <a:buSzPts val="1300"/>
              <a:buNone/>
              <a:defRPr sz="1300"/>
            </a:lvl7pPr>
            <a:lvl8pPr lvl="7" algn="l">
              <a:lnSpc>
                <a:spcPct val="100000"/>
              </a:lnSpc>
              <a:spcBef>
                <a:spcPts val="0"/>
              </a:spcBef>
              <a:spcAft>
                <a:spcPts val="0"/>
              </a:spcAft>
              <a:buSzPts val="1300"/>
              <a:buNone/>
              <a:defRPr sz="1300"/>
            </a:lvl8pPr>
            <a:lvl9pPr lvl="8" algn="l">
              <a:lnSpc>
                <a:spcPct val="100000"/>
              </a:lnSpc>
              <a:spcBef>
                <a:spcPts val="0"/>
              </a:spcBef>
              <a:spcAft>
                <a:spcPts val="0"/>
              </a:spcAft>
              <a:buSzPts val="1300"/>
              <a:buNone/>
              <a:defRPr sz="1300"/>
            </a:lvl9pPr>
          </a:lstStyle>
          <a:p>
            <a:endParaRPr/>
          </a:p>
        </p:txBody>
      </p:sp>
      <p:sp>
        <p:nvSpPr>
          <p:cNvPr id="93" name="Google Shape;93;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4"/>
        <p:cNvGrpSpPr/>
        <p:nvPr/>
      </p:nvGrpSpPr>
      <p:grpSpPr>
        <a:xfrm>
          <a:off x="0" y="0"/>
          <a:ext cx="0" cy="0"/>
          <a:chOff x="0" y="0"/>
          <a:chExt cx="0" cy="0"/>
        </a:xfrm>
      </p:grpSpPr>
      <p:grpSp>
        <p:nvGrpSpPr>
          <p:cNvPr id="95" name="Google Shape;95;p26"/>
          <p:cNvGrpSpPr/>
          <p:nvPr/>
        </p:nvGrpSpPr>
        <p:grpSpPr>
          <a:xfrm>
            <a:off x="4406400" y="0"/>
            <a:ext cx="4737600" cy="5143065"/>
            <a:chOff x="4406400" y="0"/>
            <a:chExt cx="4737600" cy="5143065"/>
          </a:xfrm>
        </p:grpSpPr>
        <p:sp>
          <p:nvSpPr>
            <p:cNvPr id="96" name="Google Shape;96;p26"/>
            <p:cNvSpPr/>
            <p:nvPr/>
          </p:nvSpPr>
          <p:spPr>
            <a:xfrm rot="5400000">
              <a:off x="4408200" y="-1800"/>
              <a:ext cx="4734000" cy="4737600"/>
            </a:xfrm>
            <a:prstGeom prst="diagStripe">
              <a:avLst>
                <a:gd name="adj" fmla="val 49469"/>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26"/>
            <p:cNvSpPr/>
            <p:nvPr/>
          </p:nvSpPr>
          <p:spPr>
            <a:xfrm rot="5400000">
              <a:off x="4841125" y="5700"/>
              <a:ext cx="4298100" cy="4286700"/>
            </a:xfrm>
            <a:prstGeom prst="diagStripe">
              <a:avLst>
                <a:gd name="adj" fmla="val 0"/>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26"/>
            <p:cNvSpPr/>
            <p:nvPr/>
          </p:nvSpPr>
          <p:spPr>
            <a:xfrm rot="-5400000">
              <a:off x="5618399" y="123646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26"/>
            <p:cNvSpPr/>
            <p:nvPr/>
          </p:nvSpPr>
          <p:spPr>
            <a:xfrm flipH="1">
              <a:off x="5849857" y="1443956"/>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26"/>
            <p:cNvSpPr/>
            <p:nvPr/>
          </p:nvSpPr>
          <p:spPr>
            <a:xfrm rot="-5400000">
              <a:off x="5987081" y="246946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6"/>
            <p:cNvSpPr/>
            <p:nvPr/>
          </p:nvSpPr>
          <p:spPr>
            <a:xfrm flipH="1">
              <a:off x="6222115" y="267695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6"/>
            <p:cNvSpPr/>
            <p:nvPr/>
          </p:nvSpPr>
          <p:spPr>
            <a:xfrm rot="-5400000">
              <a:off x="6675341" y="186201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26"/>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26"/>
            <p:cNvSpPr/>
            <p:nvPr/>
          </p:nvSpPr>
          <p:spPr>
            <a:xfrm rot="-5400000">
              <a:off x="6861141" y="2477810"/>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26"/>
            <p:cNvSpPr/>
            <p:nvPr/>
          </p:nvSpPr>
          <p:spPr>
            <a:xfrm flipH="1">
              <a:off x="7965266" y="269296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26"/>
            <p:cNvSpPr/>
            <p:nvPr/>
          </p:nvSpPr>
          <p:spPr>
            <a:xfrm flipH="1">
              <a:off x="8145082" y="330875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26"/>
            <p:cNvSpPr/>
            <p:nvPr/>
          </p:nvSpPr>
          <p:spPr>
            <a:xfrm rot="-5400000">
              <a:off x="7047599" y="309501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26"/>
            <p:cNvSpPr/>
            <p:nvPr/>
          </p:nvSpPr>
          <p:spPr>
            <a:xfrm flipH="1">
              <a:off x="7276649" y="3302502"/>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26"/>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0" name="Google Shape;110;p26"/>
            <p:cNvSpPr/>
            <p:nvPr/>
          </p:nvSpPr>
          <p:spPr>
            <a:xfrm flipH="1">
              <a:off x="7462448" y="3918294"/>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26"/>
            <p:cNvSpPr/>
            <p:nvPr/>
          </p:nvSpPr>
          <p:spPr>
            <a:xfrm rot="-5400000">
              <a:off x="8102491" y="371847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26"/>
            <p:cNvSpPr/>
            <p:nvPr/>
          </p:nvSpPr>
          <p:spPr>
            <a:xfrm flipH="1">
              <a:off x="8334533" y="3925960"/>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26"/>
            <p:cNvSpPr/>
            <p:nvPr/>
          </p:nvSpPr>
          <p:spPr>
            <a:xfrm rot="-5400000">
              <a:off x="8288290" y="433426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14" name="Google Shape;114;p26"/>
          <p:cNvSpPr txBox="1">
            <a:spLocks noGrp="1"/>
          </p:cNvSpPr>
          <p:nvPr>
            <p:ph type="title"/>
          </p:nvPr>
        </p:nvSpPr>
        <p:spPr>
          <a:xfrm>
            <a:off x="823850" y="2053000"/>
            <a:ext cx="4587000" cy="11487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5" name="Google Shape;115;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6"/>
        <p:cNvGrpSpPr/>
        <p:nvPr/>
      </p:nvGrpSpPr>
      <p:grpSpPr>
        <a:xfrm>
          <a:off x="0" y="0"/>
          <a:ext cx="0" cy="0"/>
          <a:chOff x="0" y="0"/>
          <a:chExt cx="0" cy="0"/>
        </a:xfrm>
      </p:grpSpPr>
      <p:grpSp>
        <p:nvGrpSpPr>
          <p:cNvPr id="117" name="Google Shape;117;p27"/>
          <p:cNvGrpSpPr/>
          <p:nvPr/>
        </p:nvGrpSpPr>
        <p:grpSpPr>
          <a:xfrm>
            <a:off x="0" y="381001"/>
            <a:ext cx="1037850" cy="1016288"/>
            <a:chOff x="0" y="381001"/>
            <a:chExt cx="1037850" cy="1016288"/>
          </a:xfrm>
        </p:grpSpPr>
        <p:sp>
          <p:nvSpPr>
            <p:cNvPr id="118" name="Google Shape;118;p27"/>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7"/>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0" name="Google Shape;120;p27"/>
          <p:cNvSpPr txBox="1">
            <a:spLocks noGrp="1"/>
          </p:cNvSpPr>
          <p:nvPr>
            <p:ph type="title"/>
          </p:nvPr>
        </p:nvSpPr>
        <p:spPr>
          <a:xfrm>
            <a:off x="1297500" y="393750"/>
            <a:ext cx="7038900" cy="914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1" name="Google Shape;121;p27"/>
          <p:cNvSpPr txBox="1">
            <a:spLocks noGrp="1"/>
          </p:cNvSpPr>
          <p:nvPr>
            <p:ph type="body" idx="1"/>
          </p:nvPr>
        </p:nvSpPr>
        <p:spPr>
          <a:xfrm>
            <a:off x="1297500" y="1567550"/>
            <a:ext cx="7038900" cy="29112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122" name="Google Shape;122;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23"/>
        <p:cNvGrpSpPr/>
        <p:nvPr/>
      </p:nvGrpSpPr>
      <p:grpSpPr>
        <a:xfrm>
          <a:off x="0" y="0"/>
          <a:ext cx="0" cy="0"/>
          <a:chOff x="0" y="0"/>
          <a:chExt cx="0" cy="0"/>
        </a:xfrm>
      </p:grpSpPr>
      <p:grpSp>
        <p:nvGrpSpPr>
          <p:cNvPr id="124" name="Google Shape;124;p28"/>
          <p:cNvGrpSpPr/>
          <p:nvPr/>
        </p:nvGrpSpPr>
        <p:grpSpPr>
          <a:xfrm>
            <a:off x="0" y="381001"/>
            <a:ext cx="1037850" cy="1016288"/>
            <a:chOff x="0" y="381001"/>
            <a:chExt cx="1037850" cy="1016288"/>
          </a:xfrm>
        </p:grpSpPr>
        <p:sp>
          <p:nvSpPr>
            <p:cNvPr id="125" name="Google Shape;125;p28"/>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28"/>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27" name="Google Shape;127;p28"/>
          <p:cNvSpPr txBox="1">
            <a:spLocks noGrp="1"/>
          </p:cNvSpPr>
          <p:nvPr>
            <p:ph type="title"/>
          </p:nvPr>
        </p:nvSpPr>
        <p:spPr>
          <a:xfrm>
            <a:off x="1297500" y="393750"/>
            <a:ext cx="7038900" cy="914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8" name="Google Shape;128;p28"/>
          <p:cNvSpPr txBox="1">
            <a:spLocks noGrp="1"/>
          </p:cNvSpPr>
          <p:nvPr>
            <p:ph type="body" idx="1"/>
          </p:nvPr>
        </p:nvSpPr>
        <p:spPr>
          <a:xfrm>
            <a:off x="1297500" y="1567550"/>
            <a:ext cx="3403200" cy="29112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129" name="Google Shape;129;p28"/>
          <p:cNvSpPr txBox="1">
            <a:spLocks noGrp="1"/>
          </p:cNvSpPr>
          <p:nvPr>
            <p:ph type="body" idx="2"/>
          </p:nvPr>
        </p:nvSpPr>
        <p:spPr>
          <a:xfrm>
            <a:off x="4933221" y="1567550"/>
            <a:ext cx="3403200" cy="29112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130" name="Google Shape;130;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1"/>
        <p:cNvGrpSpPr/>
        <p:nvPr/>
      </p:nvGrpSpPr>
      <p:grpSpPr>
        <a:xfrm>
          <a:off x="0" y="0"/>
          <a:ext cx="0" cy="0"/>
          <a:chOff x="0" y="0"/>
          <a:chExt cx="0" cy="0"/>
        </a:xfrm>
      </p:grpSpPr>
      <p:grpSp>
        <p:nvGrpSpPr>
          <p:cNvPr id="132" name="Google Shape;132;p29"/>
          <p:cNvGrpSpPr/>
          <p:nvPr/>
        </p:nvGrpSpPr>
        <p:grpSpPr>
          <a:xfrm>
            <a:off x="0" y="381001"/>
            <a:ext cx="1037850" cy="1016288"/>
            <a:chOff x="0" y="381001"/>
            <a:chExt cx="1037850" cy="1016288"/>
          </a:xfrm>
        </p:grpSpPr>
        <p:sp>
          <p:nvSpPr>
            <p:cNvPr id="133" name="Google Shape;133;p29"/>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4" name="Google Shape;134;p29"/>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35" name="Google Shape;135;p29"/>
          <p:cNvSpPr txBox="1">
            <a:spLocks noGrp="1"/>
          </p:cNvSpPr>
          <p:nvPr>
            <p:ph type="title"/>
          </p:nvPr>
        </p:nvSpPr>
        <p:spPr>
          <a:xfrm>
            <a:off x="1297500" y="393750"/>
            <a:ext cx="7038900" cy="914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36" name="Google Shape;136;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37"/>
        <p:cNvGrpSpPr/>
        <p:nvPr/>
      </p:nvGrpSpPr>
      <p:grpSpPr>
        <a:xfrm>
          <a:off x="0" y="0"/>
          <a:ext cx="0" cy="0"/>
          <a:chOff x="0" y="0"/>
          <a:chExt cx="0" cy="0"/>
        </a:xfrm>
      </p:grpSpPr>
      <p:grpSp>
        <p:nvGrpSpPr>
          <p:cNvPr id="138" name="Google Shape;138;p30"/>
          <p:cNvGrpSpPr/>
          <p:nvPr/>
        </p:nvGrpSpPr>
        <p:grpSpPr>
          <a:xfrm>
            <a:off x="0" y="381001"/>
            <a:ext cx="1037850" cy="1016288"/>
            <a:chOff x="0" y="381001"/>
            <a:chExt cx="1037850" cy="1016288"/>
          </a:xfrm>
        </p:grpSpPr>
        <p:sp>
          <p:nvSpPr>
            <p:cNvPr id="139" name="Google Shape;139;p30"/>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30"/>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41" name="Google Shape;141;p30"/>
          <p:cNvSpPr txBox="1">
            <a:spLocks noGrp="1"/>
          </p:cNvSpPr>
          <p:nvPr>
            <p:ph type="title"/>
          </p:nvPr>
        </p:nvSpPr>
        <p:spPr>
          <a:xfrm>
            <a:off x="1297500" y="393750"/>
            <a:ext cx="3798900" cy="1493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42" name="Google Shape;142;p30"/>
          <p:cNvSpPr txBox="1">
            <a:spLocks noGrp="1"/>
          </p:cNvSpPr>
          <p:nvPr>
            <p:ph type="body" idx="1"/>
          </p:nvPr>
        </p:nvSpPr>
        <p:spPr>
          <a:xfrm>
            <a:off x="1297500" y="1972550"/>
            <a:ext cx="3798900" cy="24159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143" name="Google Shape;143;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44"/>
        <p:cNvGrpSpPr/>
        <p:nvPr/>
      </p:nvGrpSpPr>
      <p:grpSpPr>
        <a:xfrm>
          <a:off x="0" y="0"/>
          <a:ext cx="0" cy="0"/>
          <a:chOff x="0" y="0"/>
          <a:chExt cx="0" cy="0"/>
        </a:xfrm>
      </p:grpSpPr>
      <p:grpSp>
        <p:nvGrpSpPr>
          <p:cNvPr id="145" name="Google Shape;145;p31"/>
          <p:cNvGrpSpPr/>
          <p:nvPr/>
        </p:nvGrpSpPr>
        <p:grpSpPr>
          <a:xfrm>
            <a:off x="4406400" y="0"/>
            <a:ext cx="4737600" cy="5143500"/>
            <a:chOff x="4406400" y="0"/>
            <a:chExt cx="4737600" cy="5143500"/>
          </a:xfrm>
        </p:grpSpPr>
        <p:sp>
          <p:nvSpPr>
            <p:cNvPr id="146" name="Google Shape;146;p31"/>
            <p:cNvSpPr/>
            <p:nvPr/>
          </p:nvSpPr>
          <p:spPr>
            <a:xfrm rot="5400000">
              <a:off x="4407900" y="-1500"/>
              <a:ext cx="4734600" cy="4737600"/>
            </a:xfrm>
            <a:prstGeom prst="diagStripe">
              <a:avLst>
                <a:gd name="adj" fmla="val 49469"/>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31"/>
            <p:cNvSpPr/>
            <p:nvPr/>
          </p:nvSpPr>
          <p:spPr>
            <a:xfrm rot="5400000">
              <a:off x="4840825" y="6000"/>
              <a:ext cx="4298700" cy="4286700"/>
            </a:xfrm>
            <a:prstGeom prst="diagStripe">
              <a:avLst>
                <a:gd name="adj" fmla="val 0"/>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31"/>
            <p:cNvSpPr/>
            <p:nvPr/>
          </p:nvSpPr>
          <p:spPr>
            <a:xfrm rot="-5400000">
              <a:off x="5618399" y="1236641"/>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31"/>
            <p:cNvSpPr/>
            <p:nvPr/>
          </p:nvSpPr>
          <p:spPr>
            <a:xfrm flipH="1">
              <a:off x="5849857" y="144407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31"/>
            <p:cNvSpPr/>
            <p:nvPr/>
          </p:nvSpPr>
          <p:spPr>
            <a:xfrm rot="-5400000">
              <a:off x="5987081" y="246974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31"/>
            <p:cNvSpPr/>
            <p:nvPr/>
          </p:nvSpPr>
          <p:spPr>
            <a:xfrm flipH="1">
              <a:off x="6222115" y="2677179"/>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31"/>
            <p:cNvSpPr/>
            <p:nvPr/>
          </p:nvSpPr>
          <p:spPr>
            <a:xfrm rot="-5400000">
              <a:off x="6675341" y="1862244"/>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31"/>
            <p:cNvSpPr/>
            <p:nvPr/>
          </p:nvSpPr>
          <p:spPr>
            <a:xfrm flipH="1">
              <a:off x="6908099" y="2069680"/>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31"/>
            <p:cNvSpPr/>
            <p:nvPr/>
          </p:nvSpPr>
          <p:spPr>
            <a:xfrm rot="-5400000">
              <a:off x="6861141" y="247808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31"/>
            <p:cNvSpPr/>
            <p:nvPr/>
          </p:nvSpPr>
          <p:spPr>
            <a:xfrm flipH="1">
              <a:off x="7965266" y="2693191"/>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1"/>
            <p:cNvSpPr/>
            <p:nvPr/>
          </p:nvSpPr>
          <p:spPr>
            <a:xfrm flipH="1">
              <a:off x="8145082" y="3309036"/>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1"/>
            <p:cNvSpPr/>
            <p:nvPr/>
          </p:nvSpPr>
          <p:spPr>
            <a:xfrm rot="-5400000">
              <a:off x="7047599" y="309534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31"/>
            <p:cNvSpPr/>
            <p:nvPr/>
          </p:nvSpPr>
          <p:spPr>
            <a:xfrm flipH="1">
              <a:off x="7276649" y="3302781"/>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31"/>
            <p:cNvSpPr/>
            <p:nvPr/>
          </p:nvSpPr>
          <p:spPr>
            <a:xfrm rot="-5400000">
              <a:off x="7227414" y="3711189"/>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31"/>
            <p:cNvSpPr/>
            <p:nvPr/>
          </p:nvSpPr>
          <p:spPr>
            <a:xfrm flipH="1">
              <a:off x="7462448" y="391862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31"/>
            <p:cNvSpPr/>
            <p:nvPr/>
          </p:nvSpPr>
          <p:spPr>
            <a:xfrm rot="-5400000">
              <a:off x="8102491" y="3718856"/>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31"/>
            <p:cNvSpPr/>
            <p:nvPr/>
          </p:nvSpPr>
          <p:spPr>
            <a:xfrm flipH="1">
              <a:off x="8334533" y="3926292"/>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1"/>
            <p:cNvSpPr/>
            <p:nvPr/>
          </p:nvSpPr>
          <p:spPr>
            <a:xfrm rot="-5400000">
              <a:off x="8288290" y="4334700"/>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4" name="Google Shape;164;p31"/>
          <p:cNvSpPr txBox="1">
            <a:spLocks noGrp="1"/>
          </p:cNvSpPr>
          <p:nvPr>
            <p:ph type="title"/>
          </p:nvPr>
        </p:nvSpPr>
        <p:spPr>
          <a:xfrm>
            <a:off x="823850" y="866775"/>
            <a:ext cx="4587000" cy="35211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65" name="Google Shape;165;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6"/>
        <p:cNvGrpSpPr/>
        <p:nvPr/>
      </p:nvGrpSpPr>
      <p:grpSpPr>
        <a:xfrm>
          <a:off x="0" y="0"/>
          <a:ext cx="0" cy="0"/>
          <a:chOff x="0" y="0"/>
          <a:chExt cx="0" cy="0"/>
        </a:xfrm>
      </p:grpSpPr>
      <p:grpSp>
        <p:nvGrpSpPr>
          <p:cNvPr id="167" name="Google Shape;167;p32"/>
          <p:cNvGrpSpPr/>
          <p:nvPr/>
        </p:nvGrpSpPr>
        <p:grpSpPr>
          <a:xfrm>
            <a:off x="0" y="381001"/>
            <a:ext cx="1037850" cy="1016288"/>
            <a:chOff x="0" y="381001"/>
            <a:chExt cx="1037850" cy="1016288"/>
          </a:xfrm>
        </p:grpSpPr>
        <p:sp>
          <p:nvSpPr>
            <p:cNvPr id="168" name="Google Shape;168;p32"/>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2"/>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0" name="Google Shape;170;p32"/>
          <p:cNvSpPr txBox="1">
            <a:spLocks noGrp="1"/>
          </p:cNvSpPr>
          <p:nvPr>
            <p:ph type="title"/>
          </p:nvPr>
        </p:nvSpPr>
        <p:spPr>
          <a:xfrm>
            <a:off x="1297500" y="1658325"/>
            <a:ext cx="3036300" cy="1751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71" name="Google Shape;171;p32"/>
          <p:cNvSpPr txBox="1">
            <a:spLocks noGrp="1"/>
          </p:cNvSpPr>
          <p:nvPr>
            <p:ph type="subTitle" idx="1"/>
          </p:nvPr>
        </p:nvSpPr>
        <p:spPr>
          <a:xfrm>
            <a:off x="1297500" y="3538000"/>
            <a:ext cx="3036300" cy="5061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300"/>
              <a:buNone/>
              <a:defRPr/>
            </a:lvl1pPr>
            <a:lvl2pPr lvl="1" algn="l">
              <a:lnSpc>
                <a:spcPct val="100000"/>
              </a:lnSpc>
              <a:spcBef>
                <a:spcPts val="0"/>
              </a:spcBef>
              <a:spcAft>
                <a:spcPts val="0"/>
              </a:spcAft>
              <a:buSzPts val="1300"/>
              <a:buNone/>
              <a:defRPr sz="1300"/>
            </a:lvl2pPr>
            <a:lvl3pPr lvl="2" algn="l">
              <a:lnSpc>
                <a:spcPct val="100000"/>
              </a:lnSpc>
              <a:spcBef>
                <a:spcPts val="0"/>
              </a:spcBef>
              <a:spcAft>
                <a:spcPts val="0"/>
              </a:spcAft>
              <a:buSzPts val="1300"/>
              <a:buNone/>
              <a:defRPr sz="1300"/>
            </a:lvl3pPr>
            <a:lvl4pPr lvl="3" algn="l">
              <a:lnSpc>
                <a:spcPct val="100000"/>
              </a:lnSpc>
              <a:spcBef>
                <a:spcPts val="0"/>
              </a:spcBef>
              <a:spcAft>
                <a:spcPts val="0"/>
              </a:spcAft>
              <a:buSzPts val="1300"/>
              <a:buNone/>
              <a:defRPr sz="1300"/>
            </a:lvl4pPr>
            <a:lvl5pPr lvl="4" algn="l">
              <a:lnSpc>
                <a:spcPct val="100000"/>
              </a:lnSpc>
              <a:spcBef>
                <a:spcPts val="0"/>
              </a:spcBef>
              <a:spcAft>
                <a:spcPts val="0"/>
              </a:spcAft>
              <a:buSzPts val="1300"/>
              <a:buNone/>
              <a:defRPr sz="1300"/>
            </a:lvl5pPr>
            <a:lvl6pPr lvl="5" algn="l">
              <a:lnSpc>
                <a:spcPct val="100000"/>
              </a:lnSpc>
              <a:spcBef>
                <a:spcPts val="0"/>
              </a:spcBef>
              <a:spcAft>
                <a:spcPts val="0"/>
              </a:spcAft>
              <a:buSzPts val="1300"/>
              <a:buNone/>
              <a:defRPr sz="1300"/>
            </a:lvl6pPr>
            <a:lvl7pPr lvl="6" algn="l">
              <a:lnSpc>
                <a:spcPct val="100000"/>
              </a:lnSpc>
              <a:spcBef>
                <a:spcPts val="0"/>
              </a:spcBef>
              <a:spcAft>
                <a:spcPts val="0"/>
              </a:spcAft>
              <a:buSzPts val="1300"/>
              <a:buNone/>
              <a:defRPr sz="1300"/>
            </a:lvl7pPr>
            <a:lvl8pPr lvl="7" algn="l">
              <a:lnSpc>
                <a:spcPct val="100000"/>
              </a:lnSpc>
              <a:spcBef>
                <a:spcPts val="0"/>
              </a:spcBef>
              <a:spcAft>
                <a:spcPts val="0"/>
              </a:spcAft>
              <a:buSzPts val="1300"/>
              <a:buNone/>
              <a:defRPr sz="1300"/>
            </a:lvl8pPr>
            <a:lvl9pPr lvl="8" algn="l">
              <a:lnSpc>
                <a:spcPct val="100000"/>
              </a:lnSpc>
              <a:spcBef>
                <a:spcPts val="0"/>
              </a:spcBef>
              <a:spcAft>
                <a:spcPts val="0"/>
              </a:spcAft>
              <a:buSzPts val="1300"/>
              <a:buNone/>
              <a:defRPr sz="1300"/>
            </a:lvl9pPr>
          </a:lstStyle>
          <a:p>
            <a:endParaRPr/>
          </a:p>
        </p:txBody>
      </p:sp>
      <p:sp>
        <p:nvSpPr>
          <p:cNvPr id="172" name="Google Shape;172;p32"/>
          <p:cNvSpPr txBox="1">
            <a:spLocks noGrp="1"/>
          </p:cNvSpPr>
          <p:nvPr>
            <p:ph type="body" idx="2"/>
          </p:nvPr>
        </p:nvSpPr>
        <p:spPr>
          <a:xfrm>
            <a:off x="4648200" y="1696600"/>
            <a:ext cx="3676800" cy="23475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173" name="Google Shape;173;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
        <p:nvSpPr>
          <p:cNvPr id="18" name="Google Shape;18;p14"/>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9" name="Google Shape;19;p1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0" name="Google Shape;20;p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4"/>
        <p:cNvGrpSpPr/>
        <p:nvPr/>
      </p:nvGrpSpPr>
      <p:grpSpPr>
        <a:xfrm>
          <a:off x="0" y="0"/>
          <a:ext cx="0" cy="0"/>
          <a:chOff x="0" y="0"/>
          <a:chExt cx="0" cy="0"/>
        </a:xfrm>
      </p:grpSpPr>
      <p:grpSp>
        <p:nvGrpSpPr>
          <p:cNvPr id="175" name="Google Shape;175;p33"/>
          <p:cNvGrpSpPr/>
          <p:nvPr/>
        </p:nvGrpSpPr>
        <p:grpSpPr>
          <a:xfrm>
            <a:off x="0" y="4128572"/>
            <a:ext cx="698925" cy="684657"/>
            <a:chOff x="0" y="3785672"/>
            <a:chExt cx="698925" cy="684657"/>
          </a:xfrm>
        </p:grpSpPr>
        <p:sp>
          <p:nvSpPr>
            <p:cNvPr id="176" name="Google Shape;176;p33"/>
            <p:cNvSpPr/>
            <p:nvPr/>
          </p:nvSpPr>
          <p:spPr>
            <a:xfrm rot="-5400000">
              <a:off x="0" y="3785672"/>
              <a:ext cx="544800" cy="544800"/>
            </a:xfrm>
            <a:prstGeom prst="diagStripe">
              <a:avLst>
                <a:gd name="adj" fmla="val 50000"/>
              </a:avLst>
            </a:prstGeom>
            <a:solidFill>
              <a:schemeClr val="lt1">
                <a:alpha val="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33"/>
            <p:cNvSpPr/>
            <p:nvPr/>
          </p:nvSpPr>
          <p:spPr>
            <a:xfrm flipH="1">
              <a:off x="154125" y="3925529"/>
              <a:ext cx="544800" cy="544800"/>
            </a:xfrm>
            <a:prstGeom prst="diagStripe">
              <a:avLst>
                <a:gd name="adj" fmla="val 50000"/>
              </a:avLst>
            </a:prstGeom>
            <a:solidFill>
              <a:schemeClr val="lt1">
                <a:alpha val="9411"/>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8" name="Google Shape;178;p33"/>
          <p:cNvSpPr txBox="1">
            <a:spLocks noGrp="1"/>
          </p:cNvSpPr>
          <p:nvPr>
            <p:ph type="body" idx="1"/>
          </p:nvPr>
        </p:nvSpPr>
        <p:spPr>
          <a:xfrm>
            <a:off x="812725" y="4305375"/>
            <a:ext cx="6936000" cy="5238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300"/>
              <a:buNone/>
              <a:defRPr/>
            </a:lvl1pPr>
          </a:lstStyle>
          <a:p>
            <a:endParaRPr/>
          </a:p>
        </p:txBody>
      </p:sp>
      <p:sp>
        <p:nvSpPr>
          <p:cNvPr id="179" name="Google Shape;179;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80"/>
        <p:cNvGrpSpPr/>
        <p:nvPr/>
      </p:nvGrpSpPr>
      <p:grpSpPr>
        <a:xfrm>
          <a:off x="0" y="0"/>
          <a:ext cx="0" cy="0"/>
          <a:chOff x="0" y="0"/>
          <a:chExt cx="0" cy="0"/>
        </a:xfrm>
      </p:grpSpPr>
      <p:grpSp>
        <p:nvGrpSpPr>
          <p:cNvPr id="181" name="Google Shape;181;p34"/>
          <p:cNvGrpSpPr/>
          <p:nvPr/>
        </p:nvGrpSpPr>
        <p:grpSpPr>
          <a:xfrm>
            <a:off x="4406400" y="0"/>
            <a:ext cx="4737600" cy="5143065"/>
            <a:chOff x="4406400" y="0"/>
            <a:chExt cx="4737600" cy="5143065"/>
          </a:xfrm>
        </p:grpSpPr>
        <p:sp>
          <p:nvSpPr>
            <p:cNvPr id="182" name="Google Shape;182;p34"/>
            <p:cNvSpPr/>
            <p:nvPr/>
          </p:nvSpPr>
          <p:spPr>
            <a:xfrm rot="5400000">
              <a:off x="4408200" y="-1800"/>
              <a:ext cx="4734000" cy="4737600"/>
            </a:xfrm>
            <a:prstGeom prst="diagStripe">
              <a:avLst>
                <a:gd name="adj" fmla="val 49469"/>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34"/>
            <p:cNvSpPr/>
            <p:nvPr/>
          </p:nvSpPr>
          <p:spPr>
            <a:xfrm rot="5400000">
              <a:off x="4841125" y="5700"/>
              <a:ext cx="4298100" cy="4286700"/>
            </a:xfrm>
            <a:prstGeom prst="diagStripe">
              <a:avLst>
                <a:gd name="adj" fmla="val 0"/>
              </a:avLst>
            </a:prstGeom>
            <a:solidFill>
              <a:schemeClr val="lt1">
                <a:alpha val="3137"/>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4" name="Google Shape;184;p34"/>
            <p:cNvSpPr/>
            <p:nvPr/>
          </p:nvSpPr>
          <p:spPr>
            <a:xfrm rot="-5400000">
              <a:off x="5618399" y="123646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5" name="Google Shape;185;p34"/>
            <p:cNvSpPr/>
            <p:nvPr/>
          </p:nvSpPr>
          <p:spPr>
            <a:xfrm flipH="1">
              <a:off x="5849857" y="1443956"/>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6" name="Google Shape;186;p34"/>
            <p:cNvSpPr/>
            <p:nvPr/>
          </p:nvSpPr>
          <p:spPr>
            <a:xfrm rot="-5400000">
              <a:off x="5987081" y="246946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34"/>
            <p:cNvSpPr/>
            <p:nvPr/>
          </p:nvSpPr>
          <p:spPr>
            <a:xfrm flipH="1">
              <a:off x="6222115" y="267695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34"/>
            <p:cNvSpPr/>
            <p:nvPr/>
          </p:nvSpPr>
          <p:spPr>
            <a:xfrm rot="-5400000">
              <a:off x="6675341" y="1862018"/>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4"/>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34"/>
            <p:cNvSpPr/>
            <p:nvPr/>
          </p:nvSpPr>
          <p:spPr>
            <a:xfrm rot="-5400000">
              <a:off x="6861141" y="2477810"/>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34"/>
            <p:cNvSpPr/>
            <p:nvPr/>
          </p:nvSpPr>
          <p:spPr>
            <a:xfrm flipH="1">
              <a:off x="7965266" y="269296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2" name="Google Shape;192;p34"/>
            <p:cNvSpPr/>
            <p:nvPr/>
          </p:nvSpPr>
          <p:spPr>
            <a:xfrm flipH="1">
              <a:off x="8145082" y="330875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4"/>
            <p:cNvSpPr/>
            <p:nvPr/>
          </p:nvSpPr>
          <p:spPr>
            <a:xfrm rot="-5400000">
              <a:off x="7047599" y="309501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4"/>
            <p:cNvSpPr/>
            <p:nvPr/>
          </p:nvSpPr>
          <p:spPr>
            <a:xfrm flipH="1">
              <a:off x="7276649" y="3302502"/>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4"/>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34"/>
            <p:cNvSpPr/>
            <p:nvPr/>
          </p:nvSpPr>
          <p:spPr>
            <a:xfrm flipH="1">
              <a:off x="7462448" y="3918294"/>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4"/>
            <p:cNvSpPr/>
            <p:nvPr/>
          </p:nvSpPr>
          <p:spPr>
            <a:xfrm rot="-5400000">
              <a:off x="8102491" y="3718473"/>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4"/>
            <p:cNvSpPr/>
            <p:nvPr/>
          </p:nvSpPr>
          <p:spPr>
            <a:xfrm flipH="1">
              <a:off x="8334533" y="3925960"/>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4"/>
            <p:cNvSpPr/>
            <p:nvPr/>
          </p:nvSpPr>
          <p:spPr>
            <a:xfrm rot="-5400000">
              <a:off x="8288290" y="4334265"/>
              <a:ext cx="808800" cy="808800"/>
            </a:xfrm>
            <a:prstGeom prst="diagStripe">
              <a:avLst>
                <a:gd name="adj" fmla="val 50000"/>
              </a:avLst>
            </a:prstGeom>
            <a:solidFill>
              <a:schemeClr val="lt1">
                <a:alpha val="7058"/>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0" name="Google Shape;200;p34"/>
          <p:cNvSpPr txBox="1">
            <a:spLocks noGrp="1"/>
          </p:cNvSpPr>
          <p:nvPr>
            <p:ph type="title" hasCustomPrompt="1"/>
          </p:nvPr>
        </p:nvSpPr>
        <p:spPr>
          <a:xfrm>
            <a:off x="823850" y="1284675"/>
            <a:ext cx="4776000" cy="13008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8000"/>
              <a:buNone/>
              <a:defRPr sz="8000"/>
            </a:lvl1pPr>
            <a:lvl2pPr lvl="1" algn="l">
              <a:lnSpc>
                <a:spcPct val="100000"/>
              </a:lnSpc>
              <a:spcBef>
                <a:spcPts val="0"/>
              </a:spcBef>
              <a:spcAft>
                <a:spcPts val="0"/>
              </a:spcAft>
              <a:buSzPts val="8000"/>
              <a:buNone/>
              <a:defRPr sz="8000"/>
            </a:lvl2pPr>
            <a:lvl3pPr lvl="2" algn="l">
              <a:lnSpc>
                <a:spcPct val="100000"/>
              </a:lnSpc>
              <a:spcBef>
                <a:spcPts val="0"/>
              </a:spcBef>
              <a:spcAft>
                <a:spcPts val="0"/>
              </a:spcAft>
              <a:buSzPts val="8000"/>
              <a:buNone/>
              <a:defRPr sz="8000"/>
            </a:lvl3pPr>
            <a:lvl4pPr lvl="3" algn="l">
              <a:lnSpc>
                <a:spcPct val="100000"/>
              </a:lnSpc>
              <a:spcBef>
                <a:spcPts val="0"/>
              </a:spcBef>
              <a:spcAft>
                <a:spcPts val="0"/>
              </a:spcAft>
              <a:buSzPts val="8000"/>
              <a:buNone/>
              <a:defRPr sz="8000"/>
            </a:lvl4pPr>
            <a:lvl5pPr lvl="4" algn="l">
              <a:lnSpc>
                <a:spcPct val="100000"/>
              </a:lnSpc>
              <a:spcBef>
                <a:spcPts val="0"/>
              </a:spcBef>
              <a:spcAft>
                <a:spcPts val="0"/>
              </a:spcAft>
              <a:buSzPts val="8000"/>
              <a:buNone/>
              <a:defRPr sz="8000"/>
            </a:lvl5pPr>
            <a:lvl6pPr lvl="5" algn="l">
              <a:lnSpc>
                <a:spcPct val="100000"/>
              </a:lnSpc>
              <a:spcBef>
                <a:spcPts val="0"/>
              </a:spcBef>
              <a:spcAft>
                <a:spcPts val="0"/>
              </a:spcAft>
              <a:buSzPts val="8000"/>
              <a:buNone/>
              <a:defRPr sz="8000"/>
            </a:lvl6pPr>
            <a:lvl7pPr lvl="6" algn="l">
              <a:lnSpc>
                <a:spcPct val="100000"/>
              </a:lnSpc>
              <a:spcBef>
                <a:spcPts val="0"/>
              </a:spcBef>
              <a:spcAft>
                <a:spcPts val="0"/>
              </a:spcAft>
              <a:buSzPts val="8000"/>
              <a:buNone/>
              <a:defRPr sz="8000"/>
            </a:lvl7pPr>
            <a:lvl8pPr lvl="7" algn="l">
              <a:lnSpc>
                <a:spcPct val="100000"/>
              </a:lnSpc>
              <a:spcBef>
                <a:spcPts val="0"/>
              </a:spcBef>
              <a:spcAft>
                <a:spcPts val="0"/>
              </a:spcAft>
              <a:buSzPts val="8000"/>
              <a:buNone/>
              <a:defRPr sz="8000"/>
            </a:lvl8pPr>
            <a:lvl9pPr lvl="8" algn="l">
              <a:lnSpc>
                <a:spcPct val="100000"/>
              </a:lnSpc>
              <a:spcBef>
                <a:spcPts val="0"/>
              </a:spcBef>
              <a:spcAft>
                <a:spcPts val="0"/>
              </a:spcAft>
              <a:buSzPts val="8000"/>
              <a:buNone/>
              <a:defRPr sz="8000"/>
            </a:lvl9pPr>
          </a:lstStyle>
          <a:p>
            <a:r>
              <a:t>xx%</a:t>
            </a:r>
          </a:p>
        </p:txBody>
      </p:sp>
      <p:sp>
        <p:nvSpPr>
          <p:cNvPr id="201" name="Google Shape;201;p34"/>
          <p:cNvSpPr txBox="1">
            <a:spLocks noGrp="1"/>
          </p:cNvSpPr>
          <p:nvPr>
            <p:ph type="body" idx="1"/>
          </p:nvPr>
        </p:nvSpPr>
        <p:spPr>
          <a:xfrm>
            <a:off x="823850" y="2643124"/>
            <a:ext cx="4776000" cy="121890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202" name="Google Shape;202;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3"/>
        <p:cNvGrpSpPr/>
        <p:nvPr/>
      </p:nvGrpSpPr>
      <p:grpSpPr>
        <a:xfrm>
          <a:off x="0" y="0"/>
          <a:ext cx="0" cy="0"/>
          <a:chOff x="0" y="0"/>
          <a:chExt cx="0" cy="0"/>
        </a:xfrm>
      </p:grpSpPr>
      <p:sp>
        <p:nvSpPr>
          <p:cNvPr id="204" name="Google Shape;204;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 name="Google Shape;23;p1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4" name="Google Shape;24;p15"/>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15"/>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6" name="Google Shape;26;p1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 name="Google Shape;29;p16"/>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30" name="Google Shape;30;p1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1" name="Google Shape;31;p16"/>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2" name="Google Shape;32;p16"/>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5" name="Google Shape;35;p17"/>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6" name="Google Shape;36;p17"/>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7" name="Google Shape;37;p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8" name="Google Shape;38;p1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9" name="Google Shape;39;p17"/>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2" name="Google Shape;42;p18"/>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3" name="Google Shape;43;p18"/>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4" name="Google Shape;44;p1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5" name="Google Shape;45;p18"/>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6" name="Google Shape;46;p18"/>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7" name="Google Shape;47;p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8" name="Google Shape;48;p1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1" name="Google Shape;51;p19"/>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19"/>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3" name="Google Shape;53;p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6" name="Google Shape;56;p20"/>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Google Shape;57;p20"/>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Google Shape;58;p2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20"/>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 name="Google Shape;60;p20"/>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3" name="Google Shape;63;p21"/>
          <p:cNvSpPr>
            <a:spLocks noGrp="1"/>
          </p:cNvSpPr>
          <p:nvPr>
            <p:ph type="pic" idx="2"/>
          </p:nvPr>
        </p:nvSpPr>
        <p:spPr>
          <a:xfrm>
            <a:off x="3887391" y="740569"/>
            <a:ext cx="4629150" cy="3655219"/>
          </a:xfrm>
          <a:prstGeom prst="rect">
            <a:avLst/>
          </a:prstGeom>
          <a:noFill/>
          <a:ln>
            <a:noFill/>
          </a:ln>
        </p:spPr>
      </p:sp>
      <p:sp>
        <p:nvSpPr>
          <p:cNvPr id="64" name="Google Shape;64;p21"/>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Google Shape;65;p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6" name="Google Shape;66;p2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7" name="Google Shape;67;p21"/>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focus">
    <p:bg>
      <p:bgPr>
        <a:solidFill>
          <a:schemeClr val="dk1"/>
        </a:solidFill>
        <a:effectLst/>
      </p:bgPr>
    </p:bg>
    <p:spTree>
      <p:nvGrpSpPr>
        <p:cNvPr id="1" name="Shape 80"/>
        <p:cNvGrpSpPr/>
        <p:nvPr/>
      </p:nvGrpSpPr>
      <p:grpSpPr>
        <a:xfrm>
          <a:off x="0" y="0"/>
          <a:ext cx="0" cy="0"/>
          <a:chOff x="0" y="0"/>
          <a:chExt cx="0" cy="0"/>
        </a:xfrm>
      </p:grpSpPr>
      <p:sp>
        <p:nvSpPr>
          <p:cNvPr id="81" name="Google Shape;81;p2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endParaRPr/>
          </a:p>
        </p:txBody>
      </p:sp>
      <p:sp>
        <p:nvSpPr>
          <p:cNvPr id="82" name="Google Shape;82;p2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11150" algn="l" rtl="0">
              <a:lnSpc>
                <a:spcPct val="115000"/>
              </a:lnSpc>
              <a:spcBef>
                <a:spcPts val="0"/>
              </a:spcBef>
              <a:spcAft>
                <a:spcPts val="0"/>
              </a:spcAft>
              <a:buClr>
                <a:schemeClr val="lt1"/>
              </a:buClr>
              <a:buSzPts val="1300"/>
              <a:buFont typeface="Lato"/>
              <a:buChar char="●"/>
              <a:defRPr sz="1300" b="0" i="0" u="none" strike="noStrike" cap="none">
                <a:solidFill>
                  <a:schemeClr val="lt1"/>
                </a:solidFill>
                <a:latin typeface="Lato"/>
                <a:ea typeface="Lato"/>
                <a:cs typeface="Lato"/>
                <a:sym typeface="Lato"/>
              </a:defRPr>
            </a:lvl1pPr>
            <a:lvl2pPr marL="914400" marR="0" lvl="1"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2pPr>
            <a:lvl3pPr marL="1371600" marR="0" lvl="2"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3pPr>
            <a:lvl4pPr marL="1828800" marR="0" lvl="3"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4pPr>
            <a:lvl5pPr marL="2286000" marR="0" lvl="4"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5pPr>
            <a:lvl6pPr marL="2743200" marR="0" lvl="5"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6pPr>
            <a:lvl7pPr marL="3200400" marR="0" lvl="6"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7pPr>
            <a:lvl8pPr marL="3657600" marR="0" lvl="7"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8pPr>
            <a:lvl9pPr marL="4114800" marR="0" lvl="8" indent="-298450" algn="l" rtl="0">
              <a:lnSpc>
                <a:spcPct val="115000"/>
              </a:lnSpc>
              <a:spcBef>
                <a:spcPts val="0"/>
              </a:spcBef>
              <a:spcAft>
                <a:spcPts val="0"/>
              </a:spcAft>
              <a:buClr>
                <a:schemeClr val="lt1"/>
              </a:buClr>
              <a:buSzPts val="1100"/>
              <a:buFont typeface="Lato"/>
              <a:buChar char="■"/>
              <a:defRPr sz="1100" b="0" i="0" u="none" strike="noStrike" cap="none">
                <a:solidFill>
                  <a:schemeClr val="lt1"/>
                </a:solidFill>
                <a:latin typeface="Lato"/>
                <a:ea typeface="Lato"/>
                <a:cs typeface="Lato"/>
                <a:sym typeface="Lato"/>
              </a:defRPr>
            </a:lvl9pPr>
          </a:lstStyle>
          <a:p>
            <a:endParaRPr/>
          </a:p>
        </p:txBody>
      </p:sp>
      <p:sp>
        <p:nvSpPr>
          <p:cNvPr id="83" name="Google Shape;83;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endParaRPr/>
          </a:p>
        </p:txBody>
      </p:sp>
      <p:sp>
        <p:nvSpPr>
          <p:cNvPr id="210" name="Google Shape;210;p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p>
            <a:pPr marL="0" lvl="0" indent="0" algn="ctr" rtl="0">
              <a:lnSpc>
                <a:spcPct val="90000"/>
              </a:lnSpc>
              <a:spcBef>
                <a:spcPts val="0"/>
              </a:spcBef>
              <a:spcAft>
                <a:spcPts val="0"/>
              </a:spcAft>
              <a:buClr>
                <a:schemeClr val="dk1"/>
              </a:buClr>
              <a:buSzPts val="1800"/>
              <a:buNone/>
            </a:pPr>
            <a:endParaRPr sz="1305">
              <a:solidFill>
                <a:schemeClr val="lt1"/>
              </a:solidFill>
              <a:latin typeface="Poppins"/>
              <a:ea typeface="Poppins"/>
              <a:cs typeface="Poppins"/>
              <a:sym typeface="Poppins"/>
            </a:endParaRPr>
          </a:p>
        </p:txBody>
      </p:sp>
      <p:pic>
        <p:nvPicPr>
          <p:cNvPr id="211" name="Google Shape;211;p1" descr="A picture containing text, perso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12" name="Google Shape;212;p1"/>
          <p:cNvSpPr txBox="1"/>
          <p:nvPr/>
        </p:nvSpPr>
        <p:spPr>
          <a:xfrm>
            <a:off x="433550" y="2957625"/>
            <a:ext cx="3000000" cy="1188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Xavier Armando</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Keiss Dextere</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Katherine Y Diaz</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Christian Hernandez</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Roey Farag</a:t>
            </a:r>
            <a:endParaRPr sz="1305" b="0" i="0" u="none" strike="noStrike" cap="none">
              <a:solidFill>
                <a:schemeClr val="lt1"/>
              </a:solidFill>
              <a:latin typeface="Poppins"/>
              <a:ea typeface="Poppins"/>
              <a:cs typeface="Poppins"/>
              <a:sym typeface="Poppins"/>
            </a:endParaRPr>
          </a:p>
        </p:txBody>
      </p:sp>
      <p:sp>
        <p:nvSpPr>
          <p:cNvPr id="213" name="Google Shape;213;p1"/>
          <p:cNvSpPr txBox="1"/>
          <p:nvPr/>
        </p:nvSpPr>
        <p:spPr>
          <a:xfrm>
            <a:off x="2686225" y="2957625"/>
            <a:ext cx="3000000" cy="1605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Eduardo Gabriel </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Carolina Martinez</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Destany Medina</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Jasmine Lorena</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Karen Martinez</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Poppins"/>
              <a:ea typeface="Poppins"/>
              <a:cs typeface="Poppins"/>
              <a:sym typeface="Poppins"/>
            </a:endParaRPr>
          </a:p>
        </p:txBody>
      </p:sp>
      <p:pic>
        <p:nvPicPr>
          <p:cNvPr id="214" name="Google Shape;214;p1"/>
          <p:cNvPicPr preferRelativeResize="0"/>
          <p:nvPr/>
        </p:nvPicPr>
        <p:blipFill rotWithShape="1">
          <a:blip r:embed="rId4">
            <a:alphaModFix/>
          </a:blip>
          <a:srcRect/>
          <a:stretch/>
        </p:blipFill>
        <p:spPr>
          <a:xfrm>
            <a:off x="7904975" y="4057000"/>
            <a:ext cx="960499" cy="824175"/>
          </a:xfrm>
          <a:prstGeom prst="rect">
            <a:avLst/>
          </a:prstGeom>
          <a:noFill/>
          <a:ln>
            <a:noFill/>
          </a:ln>
        </p:spPr>
      </p:pic>
      <p:sp>
        <p:nvSpPr>
          <p:cNvPr id="215" name="Google Shape;215;p1"/>
          <p:cNvSpPr txBox="1"/>
          <p:nvPr/>
        </p:nvSpPr>
        <p:spPr>
          <a:xfrm>
            <a:off x="660175" y="4294675"/>
            <a:ext cx="3658500" cy="586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Product Owner: Max Arefi</a:t>
            </a:r>
            <a:endParaRPr sz="1305" b="0" i="0" u="none" strike="noStrike" cap="none">
              <a:solidFill>
                <a:schemeClr val="lt1"/>
              </a:solidFill>
              <a:latin typeface="Poppins"/>
              <a:ea typeface="Poppins"/>
              <a:cs typeface="Poppins"/>
              <a:sym typeface="Poppins"/>
            </a:endParaRPr>
          </a:p>
          <a:p>
            <a:pPr marL="0" marR="0" lvl="0" indent="0" algn="l" rtl="0">
              <a:lnSpc>
                <a:spcPct val="100000"/>
              </a:lnSpc>
              <a:spcBef>
                <a:spcPts val="0"/>
              </a:spcBef>
              <a:spcAft>
                <a:spcPts val="0"/>
              </a:spcAft>
              <a:buClr>
                <a:srgbClr val="000000"/>
              </a:buClr>
              <a:buSzPts val="1305"/>
              <a:buFont typeface="Arial"/>
              <a:buNone/>
            </a:pPr>
            <a:r>
              <a:rPr lang="en" sz="1305" b="0" i="0" u="none" strike="noStrike" cap="none">
                <a:solidFill>
                  <a:schemeClr val="lt1"/>
                </a:solidFill>
                <a:latin typeface="Poppins"/>
                <a:ea typeface="Poppins"/>
                <a:cs typeface="Poppins"/>
                <a:sym typeface="Poppins"/>
              </a:rPr>
              <a:t>Professor/Mentor: Masoud Sadjadi</a:t>
            </a:r>
            <a:endParaRPr sz="1305" b="0" i="0" u="none" strike="noStrike" cap="none">
              <a:solidFill>
                <a:schemeClr val="lt1"/>
              </a:solidFill>
              <a:latin typeface="Poppins"/>
              <a:ea typeface="Poppins"/>
              <a:cs typeface="Poppins"/>
              <a:sym typeface="Poppi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10" descr="Background pattern&#10;&#10;Description automatically generated with low confidence"/>
          <p:cNvPicPr preferRelativeResize="0"/>
          <p:nvPr/>
        </p:nvPicPr>
        <p:blipFill rotWithShape="1">
          <a:blip r:embed="rId3">
            <a:alphaModFix/>
          </a:blip>
          <a:srcRect/>
          <a:stretch/>
        </p:blipFill>
        <p:spPr>
          <a:xfrm>
            <a:off x="-36075" y="0"/>
            <a:ext cx="9180077" cy="5143500"/>
          </a:xfrm>
          <a:prstGeom prst="rect">
            <a:avLst/>
          </a:prstGeom>
          <a:noFill/>
          <a:ln>
            <a:noFill/>
          </a:ln>
        </p:spPr>
      </p:pic>
      <p:pic>
        <p:nvPicPr>
          <p:cNvPr id="304" name="Google Shape;304;p10"/>
          <p:cNvPicPr preferRelativeResize="0"/>
          <p:nvPr/>
        </p:nvPicPr>
        <p:blipFill rotWithShape="1">
          <a:blip r:embed="rId4">
            <a:alphaModFix/>
          </a:blip>
          <a:srcRect l="33200" t="16082" r="32256" b="17405"/>
          <a:stretch/>
        </p:blipFill>
        <p:spPr>
          <a:xfrm>
            <a:off x="7764525" y="4014425"/>
            <a:ext cx="1192248" cy="951725"/>
          </a:xfrm>
          <a:prstGeom prst="rect">
            <a:avLst/>
          </a:prstGeom>
          <a:noFill/>
          <a:ln>
            <a:noFill/>
          </a:ln>
        </p:spPr>
      </p:pic>
      <p:sp>
        <p:nvSpPr>
          <p:cNvPr id="305" name="Google Shape;305;p10"/>
          <p:cNvSpPr txBox="1">
            <a:spLocks noGrp="1"/>
          </p:cNvSpPr>
          <p:nvPr>
            <p:ph type="ctrTitle" idx="4294967295"/>
          </p:nvPr>
        </p:nvSpPr>
        <p:spPr>
          <a:xfrm>
            <a:off x="1821300" y="38675"/>
            <a:ext cx="5501400" cy="698700"/>
          </a:xfrm>
          <a:prstGeom prst="rect">
            <a:avLst/>
          </a:prstGeom>
          <a:noFill/>
          <a:ln>
            <a:noFill/>
          </a:ln>
        </p:spPr>
        <p:txBody>
          <a:bodyPr spcFirstLastPara="1" wrap="square" lIns="68575" tIns="34275" rIns="68575" bIns="34275" anchor="ctr" anchorCtr="0">
            <a:normAutofit fontScale="90000"/>
          </a:bodyPr>
          <a:lstStyle/>
          <a:p>
            <a:pPr marL="0" marR="0" lvl="0" indent="0" algn="ctr" rtl="0">
              <a:lnSpc>
                <a:spcPct val="90000"/>
              </a:lnSpc>
              <a:spcBef>
                <a:spcPts val="0"/>
              </a:spcBef>
              <a:spcAft>
                <a:spcPts val="0"/>
              </a:spcAft>
              <a:buClr>
                <a:schemeClr val="dk1"/>
              </a:buClr>
              <a:buSzPct val="33333"/>
              <a:buFont typeface="Calibri"/>
              <a:buNone/>
            </a:pPr>
            <a:r>
              <a:rPr lang="en" sz="2970" b="1" i="0" u="none" strike="noStrike" cap="none">
                <a:solidFill>
                  <a:schemeClr val="dk1"/>
                </a:solidFill>
                <a:latin typeface="Lobster"/>
                <a:ea typeface="Lobster"/>
                <a:cs typeface="Lobster"/>
                <a:sym typeface="Lobster"/>
              </a:rPr>
              <a:t>Emergency Message Process Diagram</a:t>
            </a:r>
            <a:endParaRPr sz="2970" b="1" i="0" u="none" strike="noStrike" cap="none">
              <a:solidFill>
                <a:schemeClr val="lt1"/>
              </a:solidFill>
              <a:latin typeface="Lobster"/>
              <a:ea typeface="Lobster"/>
              <a:cs typeface="Lobster"/>
              <a:sym typeface="Lobster"/>
            </a:endParaRPr>
          </a:p>
        </p:txBody>
      </p:sp>
      <p:pic>
        <p:nvPicPr>
          <p:cNvPr id="306" name="Google Shape;306;p10"/>
          <p:cNvPicPr preferRelativeResize="0"/>
          <p:nvPr/>
        </p:nvPicPr>
        <p:blipFill rotWithShape="1">
          <a:blip r:embed="rId5">
            <a:alphaModFix/>
          </a:blip>
          <a:srcRect/>
          <a:stretch/>
        </p:blipFill>
        <p:spPr>
          <a:xfrm>
            <a:off x="40125" y="831300"/>
            <a:ext cx="9030052" cy="2465700"/>
          </a:xfrm>
          <a:prstGeom prst="rect">
            <a:avLst/>
          </a:prstGeom>
          <a:noFill/>
          <a:ln>
            <a:noFill/>
          </a:ln>
        </p:spPr>
      </p:pic>
      <p:pic>
        <p:nvPicPr>
          <p:cNvPr id="307" name="Google Shape;307;p10"/>
          <p:cNvPicPr preferRelativeResize="0"/>
          <p:nvPr/>
        </p:nvPicPr>
        <p:blipFill rotWithShape="1">
          <a:blip r:embed="rId6">
            <a:alphaModFix/>
          </a:blip>
          <a:srcRect/>
          <a:stretch/>
        </p:blipFill>
        <p:spPr>
          <a:xfrm>
            <a:off x="1876450" y="3297000"/>
            <a:ext cx="5355024" cy="13829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11" descr="Shape, background pattern&#10;&#10;Description automatically generated"/>
          <p:cNvPicPr preferRelativeResize="0"/>
          <p:nvPr/>
        </p:nvPicPr>
        <p:blipFill rotWithShape="1">
          <a:blip r:embed="rId3">
            <a:alphaModFix/>
          </a:blip>
          <a:srcRect/>
          <a:stretch/>
        </p:blipFill>
        <p:spPr>
          <a:xfrm>
            <a:off x="13" y="0"/>
            <a:ext cx="9144000" cy="5143500"/>
          </a:xfrm>
          <a:prstGeom prst="rect">
            <a:avLst/>
          </a:prstGeom>
          <a:noFill/>
          <a:ln>
            <a:noFill/>
          </a:ln>
        </p:spPr>
      </p:pic>
      <p:pic>
        <p:nvPicPr>
          <p:cNvPr id="313" name="Google Shape;313;p11"/>
          <p:cNvPicPr preferRelativeResize="0"/>
          <p:nvPr/>
        </p:nvPicPr>
        <p:blipFill rotWithShape="1">
          <a:blip r:embed="rId4">
            <a:alphaModFix/>
          </a:blip>
          <a:srcRect/>
          <a:stretch/>
        </p:blipFill>
        <p:spPr>
          <a:xfrm>
            <a:off x="3836575" y="3336725"/>
            <a:ext cx="1470862" cy="1262100"/>
          </a:xfrm>
          <a:prstGeom prst="rect">
            <a:avLst/>
          </a:prstGeom>
          <a:noFill/>
          <a:ln>
            <a:noFill/>
          </a:ln>
        </p:spPr>
      </p:pic>
      <p:sp>
        <p:nvSpPr>
          <p:cNvPr id="314" name="Google Shape;314;p11"/>
          <p:cNvSpPr txBox="1"/>
          <p:nvPr/>
        </p:nvSpPr>
        <p:spPr>
          <a:xfrm>
            <a:off x="2414250" y="1309650"/>
            <a:ext cx="4315500" cy="1262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7000"/>
              <a:buFont typeface="Arial"/>
              <a:buNone/>
            </a:pPr>
            <a:r>
              <a:rPr lang="en" sz="7000" b="0" i="0" u="none" strike="noStrike" cap="none">
                <a:solidFill>
                  <a:schemeClr val="lt1"/>
                </a:solidFill>
                <a:latin typeface="Lobster"/>
                <a:ea typeface="Lobster"/>
                <a:cs typeface="Lobster"/>
                <a:sym typeface="Lobster"/>
              </a:rPr>
              <a:t>Thank you! </a:t>
            </a:r>
            <a:endParaRPr sz="7000" b="0" i="0" u="none" strike="noStrike" cap="none">
              <a:solidFill>
                <a:schemeClr val="lt1"/>
              </a:solidFill>
              <a:latin typeface="Lobster"/>
              <a:ea typeface="Lobster"/>
              <a:cs typeface="Lobster"/>
              <a:sym typeface="Lobste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 descr="Shape, background patter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21" name="Google Shape;221;p2"/>
          <p:cNvSpPr txBox="1"/>
          <p:nvPr/>
        </p:nvSpPr>
        <p:spPr>
          <a:xfrm>
            <a:off x="623650" y="241400"/>
            <a:ext cx="6270000" cy="923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n" sz="4800" b="0" i="0" u="none" strike="noStrike" cap="none">
                <a:solidFill>
                  <a:schemeClr val="lt1"/>
                </a:solidFill>
                <a:latin typeface="Lobster"/>
                <a:ea typeface="Lobster"/>
                <a:cs typeface="Lobster"/>
                <a:sym typeface="Lobster"/>
              </a:rPr>
              <a:t>The Problem</a:t>
            </a:r>
            <a:endParaRPr sz="4800" b="0" i="0" u="none" strike="noStrike" cap="none">
              <a:solidFill>
                <a:schemeClr val="lt1"/>
              </a:solidFill>
              <a:latin typeface="Lobster"/>
              <a:ea typeface="Lobster"/>
              <a:cs typeface="Lobster"/>
              <a:sym typeface="Lobster"/>
            </a:endParaRPr>
          </a:p>
        </p:txBody>
      </p:sp>
      <p:pic>
        <p:nvPicPr>
          <p:cNvPr id="222" name="Google Shape;222;p2"/>
          <p:cNvPicPr preferRelativeResize="0"/>
          <p:nvPr/>
        </p:nvPicPr>
        <p:blipFill rotWithShape="1">
          <a:blip r:embed="rId4">
            <a:alphaModFix/>
          </a:blip>
          <a:srcRect/>
          <a:stretch/>
        </p:blipFill>
        <p:spPr>
          <a:xfrm>
            <a:off x="7904975" y="4057000"/>
            <a:ext cx="960499" cy="824175"/>
          </a:xfrm>
          <a:prstGeom prst="rect">
            <a:avLst/>
          </a:prstGeom>
          <a:noFill/>
          <a:ln>
            <a:noFill/>
          </a:ln>
        </p:spPr>
      </p:pic>
      <p:sp>
        <p:nvSpPr>
          <p:cNvPr id="223" name="Google Shape;223;p2"/>
          <p:cNvSpPr txBox="1"/>
          <p:nvPr/>
        </p:nvSpPr>
        <p:spPr>
          <a:xfrm>
            <a:off x="623650" y="1164800"/>
            <a:ext cx="7886400" cy="2216400"/>
          </a:xfrm>
          <a:prstGeom prst="rect">
            <a:avLst/>
          </a:prstGeom>
          <a:noFill/>
          <a:ln>
            <a:noFill/>
          </a:ln>
        </p:spPr>
        <p:txBody>
          <a:bodyPr spcFirstLastPara="1" wrap="square" lIns="91425" tIns="91425" rIns="91425" bIns="91425" anchor="t" anchorCtr="0">
            <a:spAutoFit/>
          </a:bodyPr>
          <a:lstStyle/>
          <a:p>
            <a:pPr marL="0" marR="0" lvl="0" indent="0" algn="l" rtl="0">
              <a:lnSpc>
                <a:spcPct val="200000"/>
              </a:lnSpc>
              <a:spcBef>
                <a:spcPts val="0"/>
              </a:spcBef>
              <a:spcAft>
                <a:spcPts val="0"/>
              </a:spcAft>
              <a:buClr>
                <a:schemeClr val="dk1"/>
              </a:buClr>
              <a:buSzPts val="1100"/>
              <a:buFont typeface="Arial"/>
              <a:buNone/>
            </a:pPr>
            <a:r>
              <a:rPr lang="en" sz="1200" b="0" i="0" u="none" strike="noStrike" cap="none">
                <a:solidFill>
                  <a:schemeClr val="lt1"/>
                </a:solidFill>
                <a:latin typeface="Poppins"/>
                <a:ea typeface="Poppins"/>
                <a:cs typeface="Poppins"/>
                <a:sym typeface="Poppins"/>
              </a:rPr>
              <a:t>The world’s elderly population is growing at a faster rate than it ever has before, and this growth is projected to continue. We will see the impacts of this shift on many aspects of society and some action will be needed at multiple levels and sectors to “prevent disease, promote health, maintain intrinsic capacity, and enable functional ability”. To assist in this healthy ageing of these populations we will require an “integrated, individual-centered solution” that will support senior people and will assist them, and their caregivers, in enabling their well being</a:t>
            </a:r>
            <a:endParaRPr sz="1300" b="0" i="0" u="none" strike="noStrike" cap="none">
              <a:solidFill>
                <a:schemeClr val="lt1"/>
              </a:solidFill>
              <a:latin typeface="Poppins"/>
              <a:ea typeface="Poppins"/>
              <a:cs typeface="Poppins"/>
              <a:sym typeface="Poppi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3" descr="Shape, background patter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29" name="Google Shape;229;p3"/>
          <p:cNvSpPr txBox="1"/>
          <p:nvPr/>
        </p:nvSpPr>
        <p:spPr>
          <a:xfrm>
            <a:off x="616950" y="268225"/>
            <a:ext cx="6531600" cy="923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n" sz="4800" b="0" i="0" u="none" strike="noStrike" cap="none">
                <a:solidFill>
                  <a:schemeClr val="lt1"/>
                </a:solidFill>
                <a:latin typeface="Lobster"/>
                <a:ea typeface="Lobster"/>
                <a:cs typeface="Lobster"/>
                <a:sym typeface="Lobster"/>
              </a:rPr>
              <a:t>The Solution</a:t>
            </a:r>
            <a:endParaRPr sz="4800" b="0" i="0" u="none" strike="noStrike" cap="none">
              <a:solidFill>
                <a:schemeClr val="lt1"/>
              </a:solidFill>
              <a:latin typeface="Lobster"/>
              <a:ea typeface="Lobster"/>
              <a:cs typeface="Lobster"/>
              <a:sym typeface="Lobster"/>
            </a:endParaRPr>
          </a:p>
        </p:txBody>
      </p:sp>
      <p:pic>
        <p:nvPicPr>
          <p:cNvPr id="230" name="Google Shape;230;p3"/>
          <p:cNvPicPr preferRelativeResize="0"/>
          <p:nvPr/>
        </p:nvPicPr>
        <p:blipFill rotWithShape="1">
          <a:blip r:embed="rId4">
            <a:alphaModFix/>
          </a:blip>
          <a:srcRect/>
          <a:stretch/>
        </p:blipFill>
        <p:spPr>
          <a:xfrm>
            <a:off x="7904975" y="4057000"/>
            <a:ext cx="960499" cy="824175"/>
          </a:xfrm>
          <a:prstGeom prst="rect">
            <a:avLst/>
          </a:prstGeom>
          <a:noFill/>
          <a:ln>
            <a:noFill/>
          </a:ln>
        </p:spPr>
      </p:pic>
      <p:sp>
        <p:nvSpPr>
          <p:cNvPr id="231" name="Google Shape;231;p3"/>
          <p:cNvSpPr txBox="1"/>
          <p:nvPr/>
        </p:nvSpPr>
        <p:spPr>
          <a:xfrm>
            <a:off x="616950" y="1164800"/>
            <a:ext cx="8074200" cy="2216400"/>
          </a:xfrm>
          <a:prstGeom prst="rect">
            <a:avLst/>
          </a:prstGeom>
          <a:noFill/>
          <a:ln>
            <a:noFill/>
          </a:ln>
        </p:spPr>
        <p:txBody>
          <a:bodyPr spcFirstLastPara="1" wrap="square" lIns="91425" tIns="91425" rIns="91425" bIns="91425" anchor="t" anchorCtr="0">
            <a:spAutoFit/>
          </a:bodyPr>
          <a:lstStyle/>
          <a:p>
            <a:pPr marL="0" marR="0" lvl="0" indent="0" algn="l" rtl="0">
              <a:lnSpc>
                <a:spcPct val="200000"/>
              </a:lnSpc>
              <a:spcBef>
                <a:spcPts val="0"/>
              </a:spcBef>
              <a:spcAft>
                <a:spcPts val="0"/>
              </a:spcAft>
              <a:buClr>
                <a:srgbClr val="000000"/>
              </a:buClr>
              <a:buSzPts val="1200"/>
              <a:buFont typeface="Arial"/>
              <a:buNone/>
            </a:pPr>
            <a:r>
              <a:rPr lang="en" sz="1200" b="0" i="0" u="none" strike="noStrike" cap="none">
                <a:solidFill>
                  <a:schemeClr val="lt1"/>
                </a:solidFill>
                <a:latin typeface="Poppins"/>
                <a:ea typeface="Poppins"/>
                <a:cs typeface="Poppins"/>
                <a:sym typeface="Poppins"/>
              </a:rPr>
              <a:t>To attain this goal, we wanted to create an application that can be interacted with over a range of different devices and can be used by both the senior individuals and those providing care. The iCare for Baby Boomers app is meant to be a multi-purpose tool to help keep track of senior people. The application will collect different types of data and allow caregivers and senior users to monitor it, enabling the promotion of wellbeing for the senior users as well as peace of mind to the caregivers.</a:t>
            </a:r>
            <a:endParaRPr sz="1200" b="0" i="0" u="none" strike="noStrike" cap="none">
              <a:solidFill>
                <a:schemeClr val="lt1"/>
              </a:solidFill>
              <a:latin typeface="Poppins"/>
              <a:ea typeface="Poppins"/>
              <a:cs typeface="Poppins"/>
              <a:sym typeface="Poppins"/>
            </a:endParaRPr>
          </a:p>
          <a:p>
            <a:pPr marL="0" marR="0" lvl="0" indent="0" algn="l" rtl="0">
              <a:lnSpc>
                <a:spcPct val="200000"/>
              </a:lnSpc>
              <a:spcBef>
                <a:spcPts val="0"/>
              </a:spcBef>
              <a:spcAft>
                <a:spcPts val="0"/>
              </a:spcAft>
              <a:buClr>
                <a:schemeClr val="dk1"/>
              </a:buClr>
              <a:buSzPts val="1100"/>
              <a:buFont typeface="Arial"/>
              <a:buNone/>
            </a:pPr>
            <a:endParaRPr sz="1200" b="0" i="0" u="none" strike="noStrike" cap="none">
              <a:solidFill>
                <a:schemeClr val="lt1"/>
              </a:solidFill>
              <a:latin typeface="Poppins"/>
              <a:ea typeface="Poppins"/>
              <a:cs typeface="Poppins"/>
              <a:sym typeface="Poppi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6" name="Google Shape;236;p4" descr="Graphical user interface, applicatio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237" name="Google Shape;237;p4"/>
          <p:cNvPicPr preferRelativeResize="0"/>
          <p:nvPr/>
        </p:nvPicPr>
        <p:blipFill rotWithShape="1">
          <a:blip r:embed="rId4">
            <a:alphaModFix/>
          </a:blip>
          <a:srcRect/>
          <a:stretch/>
        </p:blipFill>
        <p:spPr>
          <a:xfrm>
            <a:off x="7904950" y="4150950"/>
            <a:ext cx="960499" cy="824175"/>
          </a:xfrm>
          <a:prstGeom prst="rect">
            <a:avLst/>
          </a:prstGeom>
          <a:noFill/>
          <a:ln>
            <a:noFill/>
          </a:ln>
        </p:spPr>
      </p:pic>
      <p:sp>
        <p:nvSpPr>
          <p:cNvPr id="238" name="Google Shape;238;p4"/>
          <p:cNvSpPr txBox="1"/>
          <p:nvPr/>
        </p:nvSpPr>
        <p:spPr>
          <a:xfrm>
            <a:off x="3017250" y="192375"/>
            <a:ext cx="5848200" cy="923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en" sz="4800" b="0" i="0" u="none" strike="noStrike" cap="none">
                <a:solidFill>
                  <a:srgbClr val="000000"/>
                </a:solidFill>
                <a:latin typeface="Lobster"/>
                <a:ea typeface="Lobster"/>
                <a:cs typeface="Lobster"/>
                <a:sym typeface="Lobster"/>
              </a:rPr>
              <a:t>Current System</a:t>
            </a:r>
            <a:endParaRPr sz="4800" b="0" i="0" u="none" strike="noStrike" cap="none">
              <a:solidFill>
                <a:srgbClr val="000000"/>
              </a:solidFill>
              <a:latin typeface="Lobster"/>
              <a:ea typeface="Lobster"/>
              <a:cs typeface="Lobster"/>
              <a:sym typeface="Lobster"/>
            </a:endParaRPr>
          </a:p>
        </p:txBody>
      </p:sp>
      <p:sp>
        <p:nvSpPr>
          <p:cNvPr id="239" name="Google Shape;239;p4"/>
          <p:cNvSpPr txBox="1"/>
          <p:nvPr/>
        </p:nvSpPr>
        <p:spPr>
          <a:xfrm>
            <a:off x="3017250" y="1042875"/>
            <a:ext cx="5983800" cy="3755700"/>
          </a:xfrm>
          <a:prstGeom prst="rect">
            <a:avLst/>
          </a:prstGeom>
          <a:noFill/>
          <a:ln>
            <a:noFill/>
          </a:ln>
        </p:spPr>
        <p:txBody>
          <a:bodyPr spcFirstLastPara="1" wrap="square" lIns="91425" tIns="91425" rIns="91425" bIns="91425" anchor="t" anchorCtr="0">
            <a:spAutoFit/>
          </a:bodyPr>
          <a:lstStyle/>
          <a:p>
            <a:pPr marL="0" marR="0" lvl="0" indent="0" algn="l" rtl="0">
              <a:lnSpc>
                <a:spcPct val="200000"/>
              </a:lnSpc>
              <a:spcBef>
                <a:spcPts val="0"/>
              </a:spcBef>
              <a:spcAft>
                <a:spcPts val="0"/>
              </a:spcAft>
              <a:buClr>
                <a:srgbClr val="000000"/>
              </a:buClr>
              <a:buSzPts val="1100"/>
              <a:buFont typeface="Arial"/>
              <a:buNone/>
            </a:pPr>
            <a:r>
              <a:rPr lang="en" sz="1100" b="0" i="0" u="none" strike="noStrike" cap="none">
                <a:solidFill>
                  <a:schemeClr val="dk1"/>
                </a:solidFill>
                <a:latin typeface="Poppins"/>
                <a:ea typeface="Poppins"/>
                <a:cs typeface="Poppins"/>
                <a:sym typeface="Poppins"/>
              </a:rPr>
              <a:t>iCare </a:t>
            </a:r>
            <a:r>
              <a:rPr lang="en" sz="1000" b="0" i="0" u="none" strike="noStrike" cap="none">
                <a:solidFill>
                  <a:schemeClr val="dk1"/>
                </a:solidFill>
                <a:latin typeface="Poppins"/>
                <a:ea typeface="Poppins"/>
                <a:cs typeface="Poppins"/>
                <a:sym typeface="Poppins"/>
              </a:rPr>
              <a:t>f</a:t>
            </a:r>
            <a:r>
              <a:rPr lang="en" sz="1100" b="0" i="0" u="none" strike="noStrike" cap="none">
                <a:solidFill>
                  <a:schemeClr val="dk1"/>
                </a:solidFill>
                <a:latin typeface="Poppins"/>
                <a:ea typeface="Poppins"/>
                <a:cs typeface="Poppins"/>
                <a:sym typeface="Poppins"/>
              </a:rPr>
              <a:t>or Baby Boomers is a relatively new system, the development of this application began </a:t>
            </a:r>
            <a:r>
              <a:rPr lang="en" sz="1100">
                <a:solidFill>
                  <a:schemeClr val="dk1"/>
                </a:solidFill>
                <a:latin typeface="Poppins"/>
                <a:ea typeface="Poppins"/>
                <a:cs typeface="Poppins"/>
                <a:sym typeface="Poppins"/>
              </a:rPr>
              <a:t>in </a:t>
            </a:r>
            <a:r>
              <a:rPr lang="en" sz="1100" b="0" i="0" u="none" strike="noStrike" cap="none">
                <a:solidFill>
                  <a:schemeClr val="dk1"/>
                </a:solidFill>
                <a:latin typeface="Poppins"/>
                <a:ea typeface="Poppins"/>
                <a:cs typeface="Poppins"/>
                <a:sym typeface="Poppins"/>
              </a:rPr>
              <a:t>Fall 2022</a:t>
            </a:r>
            <a:r>
              <a:rPr lang="en" sz="1100">
                <a:solidFill>
                  <a:schemeClr val="dk1"/>
                </a:solidFill>
                <a:latin typeface="Poppins"/>
                <a:ea typeface="Poppins"/>
                <a:cs typeface="Poppins"/>
                <a:sym typeface="Poppins"/>
              </a:rPr>
              <a:t> semester and</a:t>
            </a:r>
            <a:r>
              <a:rPr lang="en" sz="1100" b="0" i="0" u="none" strike="noStrike" cap="none">
                <a:solidFill>
                  <a:schemeClr val="dk1"/>
                </a:solidFill>
                <a:latin typeface="Poppins"/>
                <a:ea typeface="Poppins"/>
                <a:cs typeface="Poppins"/>
                <a:sym typeface="Poppins"/>
              </a:rPr>
              <a:t> a majority of the software and assets </a:t>
            </a:r>
            <a:r>
              <a:rPr lang="en" sz="1100">
                <a:solidFill>
                  <a:schemeClr val="dk1"/>
                </a:solidFill>
                <a:latin typeface="Poppins"/>
                <a:ea typeface="Poppins"/>
                <a:cs typeface="Poppins"/>
                <a:sym typeface="Poppins"/>
              </a:rPr>
              <a:t>that</a:t>
            </a:r>
            <a:r>
              <a:rPr lang="en" sz="1100" b="0" i="0" u="none" strike="noStrike" cap="none">
                <a:solidFill>
                  <a:schemeClr val="dk1"/>
                </a:solidFill>
                <a:latin typeface="Poppins"/>
                <a:ea typeface="Poppins"/>
                <a:cs typeface="Poppins"/>
                <a:sym typeface="Poppins"/>
              </a:rPr>
              <a:t> beg</a:t>
            </a:r>
            <a:r>
              <a:rPr lang="en" sz="1100">
                <a:solidFill>
                  <a:schemeClr val="dk1"/>
                </a:solidFill>
                <a:latin typeface="Poppins"/>
                <a:ea typeface="Poppins"/>
                <a:cs typeface="Poppins"/>
                <a:sym typeface="Poppins"/>
              </a:rPr>
              <a:t>a</a:t>
            </a:r>
            <a:r>
              <a:rPr lang="en" sz="1100" b="0" i="0" u="none" strike="noStrike" cap="none">
                <a:solidFill>
                  <a:schemeClr val="dk1"/>
                </a:solidFill>
                <a:latin typeface="Poppins"/>
                <a:ea typeface="Poppins"/>
                <a:cs typeface="Poppins"/>
                <a:sym typeface="Poppins"/>
              </a:rPr>
              <a:t>n </a:t>
            </a:r>
            <a:r>
              <a:rPr lang="en" sz="1100">
                <a:solidFill>
                  <a:schemeClr val="dk1"/>
                </a:solidFill>
                <a:latin typeface="Poppins"/>
                <a:ea typeface="Poppins"/>
                <a:cs typeface="Poppins"/>
                <a:sym typeface="Poppins"/>
              </a:rPr>
              <a:t>in that </a:t>
            </a:r>
            <a:r>
              <a:rPr lang="en" sz="1100" b="0" i="0" u="none" strike="noStrike" cap="none">
                <a:solidFill>
                  <a:schemeClr val="dk1"/>
                </a:solidFill>
                <a:latin typeface="Poppins"/>
                <a:ea typeface="Poppins"/>
                <a:cs typeface="Poppins"/>
                <a:sym typeface="Poppins"/>
              </a:rPr>
              <a:t>semester </a:t>
            </a:r>
            <a:r>
              <a:rPr lang="en" sz="1100">
                <a:solidFill>
                  <a:schemeClr val="dk1"/>
                </a:solidFill>
                <a:latin typeface="Poppins"/>
                <a:ea typeface="Poppins"/>
                <a:cs typeface="Poppins"/>
                <a:sym typeface="Poppins"/>
              </a:rPr>
              <a:t>are </a:t>
            </a:r>
            <a:r>
              <a:rPr lang="en" sz="1100" b="0" i="0" u="none" strike="noStrike" cap="none">
                <a:solidFill>
                  <a:schemeClr val="dk1"/>
                </a:solidFill>
                <a:latin typeface="Poppins"/>
                <a:ea typeface="Poppins"/>
                <a:cs typeface="Poppins"/>
                <a:sym typeface="Poppins"/>
              </a:rPr>
              <a:t>still needed development.  The features introduced by this core iteration include user login and registration, a home page that the user is sent to upon logging in with a flexible dashboard composed of slivers to display quick information. New developments from this semester include a caregiver's separate dashboard, a series of health related pages that can be built upon and improved ranging from blood pressure to heart beat, a profile page were the account’s email and contact information are listed, and a caregiver list feature where caregivers can be added and chatted with.</a:t>
            </a:r>
            <a:endParaRPr sz="1100" b="1" i="0" u="none" strike="noStrike" cap="small">
              <a:solidFill>
                <a:schemeClr val="dk1"/>
              </a:solidFill>
              <a:latin typeface="Poppins"/>
              <a:ea typeface="Poppins"/>
              <a:cs typeface="Poppins"/>
              <a:sym typeface="Poppins"/>
            </a:endParaRPr>
          </a:p>
          <a:p>
            <a:pPr marL="0" marR="0" lvl="0" indent="0" algn="l" rtl="0">
              <a:lnSpc>
                <a:spcPct val="200000"/>
              </a:lnSpc>
              <a:spcBef>
                <a:spcPts val="0"/>
              </a:spcBef>
              <a:spcAft>
                <a:spcPts val="0"/>
              </a:spcAft>
              <a:buClr>
                <a:schemeClr val="dk1"/>
              </a:buClr>
              <a:buSzPts val="1100"/>
              <a:buFont typeface="Arial"/>
              <a:buNone/>
            </a:pPr>
            <a:endParaRPr sz="1200" b="0" i="0" u="none" strike="noStrike" cap="none">
              <a:solidFill>
                <a:schemeClr val="dk1"/>
              </a:solidFill>
              <a:latin typeface="Poppins"/>
              <a:ea typeface="Poppins"/>
              <a:cs typeface="Poppins"/>
              <a:sym typeface="Poppins"/>
            </a:endParaRPr>
          </a:p>
        </p:txBody>
      </p:sp>
      <p:pic>
        <p:nvPicPr>
          <p:cNvPr id="240" name="Google Shape;240;p4"/>
          <p:cNvPicPr preferRelativeResize="0"/>
          <p:nvPr/>
        </p:nvPicPr>
        <p:blipFill rotWithShape="1">
          <a:blip r:embed="rId5">
            <a:alphaModFix/>
          </a:blip>
          <a:srcRect/>
          <a:stretch/>
        </p:blipFill>
        <p:spPr>
          <a:xfrm>
            <a:off x="1426675" y="76200"/>
            <a:ext cx="1115775" cy="11157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5" descr="Shape, background patter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246" name="Google Shape;246;p5"/>
          <p:cNvPicPr preferRelativeResize="0"/>
          <p:nvPr/>
        </p:nvPicPr>
        <p:blipFill rotWithShape="1">
          <a:blip r:embed="rId4">
            <a:alphaModFix/>
          </a:blip>
          <a:srcRect/>
          <a:stretch/>
        </p:blipFill>
        <p:spPr>
          <a:xfrm>
            <a:off x="7904975" y="4057000"/>
            <a:ext cx="960499" cy="824175"/>
          </a:xfrm>
          <a:prstGeom prst="rect">
            <a:avLst/>
          </a:prstGeom>
          <a:noFill/>
          <a:ln>
            <a:noFill/>
          </a:ln>
        </p:spPr>
      </p:pic>
      <p:sp>
        <p:nvSpPr>
          <p:cNvPr id="247" name="Google Shape;247;p5"/>
          <p:cNvSpPr txBox="1"/>
          <p:nvPr/>
        </p:nvSpPr>
        <p:spPr>
          <a:xfrm>
            <a:off x="362125" y="241400"/>
            <a:ext cx="6531600" cy="923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n" sz="4800" b="0" i="0" u="none" strike="noStrike" cap="none">
                <a:solidFill>
                  <a:schemeClr val="lt1"/>
                </a:solidFill>
                <a:latin typeface="Lobster"/>
                <a:ea typeface="Lobster"/>
                <a:cs typeface="Lobster"/>
                <a:sym typeface="Lobster"/>
              </a:rPr>
              <a:t>Implementation</a:t>
            </a:r>
            <a:endParaRPr sz="4800" b="0" i="0" u="none" strike="noStrike" cap="none">
              <a:solidFill>
                <a:schemeClr val="lt1"/>
              </a:solidFill>
              <a:latin typeface="Lobster"/>
              <a:ea typeface="Lobster"/>
              <a:cs typeface="Lobster"/>
              <a:sym typeface="Lobster"/>
            </a:endParaRPr>
          </a:p>
        </p:txBody>
      </p:sp>
      <p:sp>
        <p:nvSpPr>
          <p:cNvPr id="248" name="Google Shape;248;p5"/>
          <p:cNvSpPr txBox="1"/>
          <p:nvPr/>
        </p:nvSpPr>
        <p:spPr>
          <a:xfrm>
            <a:off x="448000" y="1126475"/>
            <a:ext cx="4961700" cy="3509400"/>
          </a:xfrm>
          <a:prstGeom prst="rect">
            <a:avLst/>
          </a:prstGeom>
          <a:noFill/>
          <a:ln>
            <a:noFill/>
          </a:ln>
        </p:spPr>
        <p:txBody>
          <a:bodyPr spcFirstLastPara="1" wrap="square" lIns="91425" tIns="91425" rIns="91425" bIns="91425" anchor="t" anchorCtr="0">
            <a:spAutoFit/>
          </a:bodyPr>
          <a:lstStyle/>
          <a:p>
            <a:pPr marL="457200" marR="0" lvl="0" indent="-304800" algn="l" rtl="0">
              <a:lnSpc>
                <a:spcPct val="100000"/>
              </a:lnSpc>
              <a:spcBef>
                <a:spcPts val="0"/>
              </a:spcBef>
              <a:spcAft>
                <a:spcPts val="0"/>
              </a:spcAft>
              <a:buClr>
                <a:schemeClr val="lt1"/>
              </a:buClr>
              <a:buSzPts val="1200"/>
              <a:buFont typeface="Poppins"/>
              <a:buChar char="●"/>
            </a:pPr>
            <a:r>
              <a:rPr lang="en" sz="1200" b="1" i="0" u="none" strike="noStrike" cap="none">
                <a:solidFill>
                  <a:schemeClr val="lt1"/>
                </a:solidFill>
                <a:latin typeface="Poppins"/>
                <a:ea typeface="Poppins"/>
                <a:cs typeface="Poppins"/>
                <a:sym typeface="Poppins"/>
              </a:rPr>
              <a:t>Visual Studio Code:</a:t>
            </a:r>
            <a:endParaRPr sz="1200" b="1"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Integrated development environment.</a:t>
            </a:r>
            <a:endParaRPr sz="1200" b="0" i="0" u="none" strike="noStrike" cap="none">
              <a:solidFill>
                <a:schemeClr val="lt1"/>
              </a:solidFill>
              <a:latin typeface="Poppins"/>
              <a:ea typeface="Poppins"/>
              <a:cs typeface="Poppins"/>
              <a:sym typeface="Poppins"/>
            </a:endParaRPr>
          </a:p>
          <a:p>
            <a:pPr marL="457200" marR="0" lvl="0" indent="-304800" algn="l" rtl="0">
              <a:lnSpc>
                <a:spcPct val="100000"/>
              </a:lnSpc>
              <a:spcBef>
                <a:spcPts val="0"/>
              </a:spcBef>
              <a:spcAft>
                <a:spcPts val="0"/>
              </a:spcAft>
              <a:buClr>
                <a:schemeClr val="lt1"/>
              </a:buClr>
              <a:buSzPts val="1200"/>
              <a:buFont typeface="Poppins"/>
              <a:buChar char="●"/>
            </a:pPr>
            <a:r>
              <a:rPr lang="en" sz="1200" b="1" i="0" u="none" strike="noStrike" cap="none">
                <a:solidFill>
                  <a:schemeClr val="lt1"/>
                </a:solidFill>
                <a:latin typeface="Poppins"/>
                <a:ea typeface="Poppins"/>
                <a:cs typeface="Poppins"/>
                <a:sym typeface="Poppins"/>
              </a:rPr>
              <a:t>Flutter</a:t>
            </a:r>
            <a:r>
              <a:rPr lang="en" sz="1200" b="0" i="0" u="none" strike="noStrike" cap="none">
                <a:solidFill>
                  <a:schemeClr val="lt1"/>
                </a:solidFill>
                <a:latin typeface="Poppins"/>
                <a:ea typeface="Poppins"/>
                <a:cs typeface="Poppins"/>
                <a:sym typeface="Poppins"/>
              </a:rPr>
              <a:t>:</a:t>
            </a:r>
            <a:endParaRPr sz="1200" b="0"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Platform agnostic UI framework for the Dart programming language.</a:t>
            </a:r>
            <a:endParaRPr sz="1200" b="0"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Used to develop the UI of the application for all supported platforms with a single codebase.</a:t>
            </a:r>
            <a:endParaRPr sz="1200" b="0" i="0" u="none" strike="noStrike" cap="none">
              <a:solidFill>
                <a:schemeClr val="lt1"/>
              </a:solidFill>
              <a:latin typeface="Poppins"/>
              <a:ea typeface="Poppins"/>
              <a:cs typeface="Poppins"/>
              <a:sym typeface="Poppins"/>
            </a:endParaRPr>
          </a:p>
          <a:p>
            <a:pPr marL="457200" marR="0" lvl="0" indent="-304800" algn="l" rtl="0">
              <a:lnSpc>
                <a:spcPct val="100000"/>
              </a:lnSpc>
              <a:spcBef>
                <a:spcPts val="0"/>
              </a:spcBef>
              <a:spcAft>
                <a:spcPts val="0"/>
              </a:spcAft>
              <a:buClr>
                <a:schemeClr val="lt1"/>
              </a:buClr>
              <a:buSzPts val="1200"/>
              <a:buFont typeface="Times New Roman"/>
              <a:buChar char="●"/>
            </a:pPr>
            <a:r>
              <a:rPr lang="en" sz="1200" b="1" i="0" u="none" strike="noStrike" cap="none">
                <a:solidFill>
                  <a:schemeClr val="lt1"/>
                </a:solidFill>
                <a:latin typeface="Poppins"/>
                <a:ea typeface="Poppins"/>
                <a:cs typeface="Poppins"/>
                <a:sym typeface="Poppins"/>
              </a:rPr>
              <a:t>Firebase</a:t>
            </a:r>
            <a:r>
              <a:rPr lang="en" sz="1200" b="0" i="0" u="none" strike="noStrike" cap="none">
                <a:solidFill>
                  <a:schemeClr val="lt1"/>
                </a:solidFill>
                <a:latin typeface="Poppins"/>
                <a:ea typeface="Poppins"/>
                <a:cs typeface="Poppins"/>
                <a:sym typeface="Poppins"/>
              </a:rPr>
              <a:t>:</a:t>
            </a:r>
            <a:endParaRPr sz="1200" b="0"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Backend technologies are provided by Firebase services.</a:t>
            </a:r>
            <a:endParaRPr sz="1200" b="0" i="0" u="none" strike="noStrike" cap="none">
              <a:solidFill>
                <a:schemeClr val="lt1"/>
              </a:solidFill>
              <a:latin typeface="Poppins"/>
              <a:ea typeface="Poppins"/>
              <a:cs typeface="Poppins"/>
              <a:sym typeface="Poppins"/>
            </a:endParaRPr>
          </a:p>
          <a:p>
            <a:pPr marL="1371600" marR="0" lvl="2"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Authentication</a:t>
            </a:r>
            <a:endParaRPr sz="1200" b="0" i="0" u="none" strike="noStrike" cap="none">
              <a:solidFill>
                <a:schemeClr val="lt1"/>
              </a:solidFill>
              <a:latin typeface="Poppins"/>
              <a:ea typeface="Poppins"/>
              <a:cs typeface="Poppins"/>
              <a:sym typeface="Poppins"/>
            </a:endParaRPr>
          </a:p>
          <a:p>
            <a:pPr marL="1371600" marR="0" lvl="2"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Firestore (NoSQL Database)</a:t>
            </a:r>
            <a:endParaRPr sz="1200" b="0" i="0" u="none" strike="noStrike" cap="none">
              <a:solidFill>
                <a:schemeClr val="lt1"/>
              </a:solidFill>
              <a:latin typeface="Poppins"/>
              <a:ea typeface="Poppins"/>
              <a:cs typeface="Poppins"/>
              <a:sym typeface="Poppins"/>
            </a:endParaRPr>
          </a:p>
          <a:p>
            <a:pPr marL="1371600" marR="0" lvl="2"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Storage</a:t>
            </a:r>
            <a:endParaRPr sz="1200" b="0" i="0" u="none" strike="noStrike" cap="none">
              <a:solidFill>
                <a:schemeClr val="lt1"/>
              </a:solidFill>
              <a:latin typeface="Poppins"/>
              <a:ea typeface="Poppins"/>
              <a:cs typeface="Poppins"/>
              <a:sym typeface="Poppins"/>
            </a:endParaRPr>
          </a:p>
          <a:p>
            <a:pPr marL="457200" marR="0" lvl="0" indent="-304800" algn="l" rtl="0">
              <a:lnSpc>
                <a:spcPct val="100000"/>
              </a:lnSpc>
              <a:spcBef>
                <a:spcPts val="0"/>
              </a:spcBef>
              <a:spcAft>
                <a:spcPts val="0"/>
              </a:spcAft>
              <a:buClr>
                <a:schemeClr val="lt1"/>
              </a:buClr>
              <a:buSzPts val="1200"/>
              <a:buFont typeface="Poppins"/>
              <a:buChar char="●"/>
            </a:pPr>
            <a:r>
              <a:rPr lang="en" sz="1200" b="1" i="0" u="none" strike="noStrike" cap="none">
                <a:solidFill>
                  <a:schemeClr val="lt1"/>
                </a:solidFill>
                <a:latin typeface="Poppins"/>
                <a:ea typeface="Poppins"/>
                <a:cs typeface="Poppins"/>
                <a:sym typeface="Poppins"/>
              </a:rPr>
              <a:t>Git:</a:t>
            </a:r>
            <a:endParaRPr sz="1200" b="1"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Source control.</a:t>
            </a:r>
            <a:endParaRPr sz="1200" b="0" i="0" u="none" strike="noStrike" cap="none">
              <a:solidFill>
                <a:schemeClr val="lt1"/>
              </a:solidFill>
              <a:latin typeface="Poppins"/>
              <a:ea typeface="Poppins"/>
              <a:cs typeface="Poppins"/>
              <a:sym typeface="Poppins"/>
            </a:endParaRPr>
          </a:p>
          <a:p>
            <a:pPr marL="457200" marR="0" lvl="0" indent="-304800" algn="l" rtl="0">
              <a:lnSpc>
                <a:spcPct val="100000"/>
              </a:lnSpc>
              <a:spcBef>
                <a:spcPts val="0"/>
              </a:spcBef>
              <a:spcAft>
                <a:spcPts val="0"/>
              </a:spcAft>
              <a:buClr>
                <a:schemeClr val="lt1"/>
              </a:buClr>
              <a:buSzPts val="1200"/>
              <a:buFont typeface="Poppins"/>
              <a:buChar char="●"/>
            </a:pPr>
            <a:r>
              <a:rPr lang="en" sz="1200" b="1" i="0" u="none" strike="noStrike" cap="none">
                <a:solidFill>
                  <a:schemeClr val="lt1"/>
                </a:solidFill>
                <a:latin typeface="Poppins"/>
                <a:ea typeface="Poppins"/>
                <a:cs typeface="Poppins"/>
                <a:sym typeface="Poppins"/>
              </a:rPr>
              <a:t>Github:</a:t>
            </a:r>
            <a:endParaRPr sz="1200" b="1" i="0" u="none" strike="noStrike" cap="none">
              <a:solidFill>
                <a:schemeClr val="lt1"/>
              </a:solidFill>
              <a:latin typeface="Poppins"/>
              <a:ea typeface="Poppins"/>
              <a:cs typeface="Poppins"/>
              <a:sym typeface="Poppins"/>
            </a:endParaRPr>
          </a:p>
          <a:p>
            <a:pPr marL="914400" marR="0" lvl="1" indent="-304800" algn="l" rtl="0">
              <a:lnSpc>
                <a:spcPct val="100000"/>
              </a:lnSpc>
              <a:spcBef>
                <a:spcPts val="0"/>
              </a:spcBef>
              <a:spcAft>
                <a:spcPts val="0"/>
              </a:spcAft>
              <a:buClr>
                <a:schemeClr val="lt1"/>
              </a:buClr>
              <a:buSzPts val="1200"/>
              <a:buFont typeface="Poppins"/>
              <a:buChar char="○"/>
            </a:pPr>
            <a:r>
              <a:rPr lang="en" sz="1200" b="0" i="0" u="none" strike="noStrike" cap="none">
                <a:solidFill>
                  <a:schemeClr val="lt1"/>
                </a:solidFill>
                <a:latin typeface="Poppins"/>
                <a:ea typeface="Poppins"/>
                <a:cs typeface="Poppins"/>
                <a:sym typeface="Poppins"/>
              </a:rPr>
              <a:t>Third-party service to store and contribute with a source control repository.</a:t>
            </a:r>
            <a:endParaRPr sz="1200" b="0" i="0" u="none" strike="noStrike" cap="none">
              <a:solidFill>
                <a:schemeClr val="lt1"/>
              </a:solidFill>
              <a:latin typeface="Poppins"/>
              <a:ea typeface="Poppins"/>
              <a:cs typeface="Poppins"/>
              <a:sym typeface="Poppins"/>
            </a:endParaRPr>
          </a:p>
        </p:txBody>
      </p:sp>
      <p:sp>
        <p:nvSpPr>
          <p:cNvPr id="249" name="Google Shape;249;p5"/>
          <p:cNvSpPr txBox="1"/>
          <p:nvPr/>
        </p:nvSpPr>
        <p:spPr>
          <a:xfrm>
            <a:off x="5236750" y="4090000"/>
            <a:ext cx="4880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250" name="Google Shape;250;p5"/>
          <p:cNvGrpSpPr/>
          <p:nvPr/>
        </p:nvGrpSpPr>
        <p:grpSpPr>
          <a:xfrm>
            <a:off x="7484425" y="1973900"/>
            <a:ext cx="1572600" cy="694800"/>
            <a:chOff x="6228075" y="2262300"/>
            <a:chExt cx="1572600" cy="694800"/>
          </a:xfrm>
        </p:grpSpPr>
        <p:sp>
          <p:nvSpPr>
            <p:cNvPr id="251" name="Google Shape;251;p5"/>
            <p:cNvSpPr/>
            <p:nvPr/>
          </p:nvSpPr>
          <p:spPr>
            <a:xfrm>
              <a:off x="6228075" y="2262300"/>
              <a:ext cx="1572600" cy="6948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2" name="Google Shape;252;p5"/>
            <p:cNvPicPr preferRelativeResize="0"/>
            <p:nvPr/>
          </p:nvPicPr>
          <p:blipFill rotWithShape="1">
            <a:blip r:embed="rId5">
              <a:alphaModFix/>
            </a:blip>
            <a:srcRect/>
            <a:stretch/>
          </p:blipFill>
          <p:spPr>
            <a:xfrm>
              <a:off x="6345538" y="2330153"/>
              <a:ext cx="1337661" cy="559100"/>
            </a:xfrm>
            <a:prstGeom prst="rect">
              <a:avLst/>
            </a:prstGeom>
            <a:noFill/>
            <a:ln>
              <a:noFill/>
            </a:ln>
          </p:spPr>
        </p:pic>
      </p:grpSp>
      <p:grpSp>
        <p:nvGrpSpPr>
          <p:cNvPr id="253" name="Google Shape;253;p5"/>
          <p:cNvGrpSpPr/>
          <p:nvPr/>
        </p:nvGrpSpPr>
        <p:grpSpPr>
          <a:xfrm>
            <a:off x="6491124" y="2782988"/>
            <a:ext cx="2565900" cy="694800"/>
            <a:chOff x="5735899" y="3058025"/>
            <a:chExt cx="2565900" cy="694800"/>
          </a:xfrm>
        </p:grpSpPr>
        <p:sp>
          <p:nvSpPr>
            <p:cNvPr id="254" name="Google Shape;254;p5"/>
            <p:cNvSpPr/>
            <p:nvPr/>
          </p:nvSpPr>
          <p:spPr>
            <a:xfrm>
              <a:off x="5735899" y="3058025"/>
              <a:ext cx="2565900" cy="694800"/>
            </a:xfrm>
            <a:prstGeom prst="roundRect">
              <a:avLst>
                <a:gd name="adj" fmla="val 16667"/>
              </a:avLst>
            </a:prstGeom>
            <a:solidFill>
              <a:schemeClr val="lt1"/>
            </a:solidFill>
            <a:ln w="9525" cap="flat" cmpd="sng">
              <a:solidFill>
                <a:schemeClr val="dk2"/>
              </a:solidFill>
              <a:prstDash val="solid"/>
              <a:round/>
              <a:headEnd type="none" w="sm" len="sm"/>
              <a:tailEnd type="none" w="sm" len="sm"/>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5" name="Google Shape;255;p5"/>
            <p:cNvPicPr preferRelativeResize="0"/>
            <p:nvPr/>
          </p:nvPicPr>
          <p:blipFill rotWithShape="1">
            <a:blip r:embed="rId6">
              <a:alphaModFix/>
            </a:blip>
            <a:srcRect/>
            <a:stretch/>
          </p:blipFill>
          <p:spPr>
            <a:xfrm>
              <a:off x="5852751" y="3126221"/>
              <a:ext cx="2332037" cy="559100"/>
            </a:xfrm>
            <a:prstGeom prst="rect">
              <a:avLst/>
            </a:prstGeom>
            <a:noFill/>
            <a:ln>
              <a:noFill/>
            </a:ln>
          </p:spPr>
        </p:pic>
      </p:grpSp>
      <p:grpSp>
        <p:nvGrpSpPr>
          <p:cNvPr id="256" name="Google Shape;256;p5"/>
          <p:cNvGrpSpPr/>
          <p:nvPr/>
        </p:nvGrpSpPr>
        <p:grpSpPr>
          <a:xfrm>
            <a:off x="6893725" y="1164800"/>
            <a:ext cx="2163300" cy="694800"/>
            <a:chOff x="4805550" y="715000"/>
            <a:chExt cx="2163300" cy="694800"/>
          </a:xfrm>
        </p:grpSpPr>
        <p:sp>
          <p:nvSpPr>
            <p:cNvPr id="257" name="Google Shape;257;p5"/>
            <p:cNvSpPr/>
            <p:nvPr/>
          </p:nvSpPr>
          <p:spPr>
            <a:xfrm>
              <a:off x="4805550" y="715000"/>
              <a:ext cx="2163300" cy="6948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8" name="Google Shape;258;p5"/>
            <p:cNvPicPr preferRelativeResize="0"/>
            <p:nvPr/>
          </p:nvPicPr>
          <p:blipFill rotWithShape="1">
            <a:blip r:embed="rId7">
              <a:alphaModFix/>
            </a:blip>
            <a:srcRect/>
            <a:stretch/>
          </p:blipFill>
          <p:spPr>
            <a:xfrm>
              <a:off x="4907225" y="782850"/>
              <a:ext cx="1986501" cy="559100"/>
            </a:xfrm>
            <a:prstGeom prst="rect">
              <a:avLst/>
            </a:prstGeom>
            <a:noFill/>
            <a:ln>
              <a:noFill/>
            </a:ln>
            <a:effectLst>
              <a:outerShdw blurRad="57150" dist="19050" dir="5400000" algn="bl" rotWithShape="0">
                <a:srgbClr val="000000">
                  <a:alpha val="49803"/>
                </a:srgbClr>
              </a:outerShdw>
            </a:effectLst>
          </p:spPr>
        </p:pic>
      </p:grpSp>
      <p:grpSp>
        <p:nvGrpSpPr>
          <p:cNvPr id="259" name="Google Shape;259;p5"/>
          <p:cNvGrpSpPr/>
          <p:nvPr/>
        </p:nvGrpSpPr>
        <p:grpSpPr>
          <a:xfrm>
            <a:off x="4870150" y="355700"/>
            <a:ext cx="2163300" cy="694800"/>
            <a:chOff x="4806625" y="1488650"/>
            <a:chExt cx="2163300" cy="694800"/>
          </a:xfrm>
        </p:grpSpPr>
        <p:sp>
          <p:nvSpPr>
            <p:cNvPr id="260" name="Google Shape;260;p5"/>
            <p:cNvSpPr/>
            <p:nvPr/>
          </p:nvSpPr>
          <p:spPr>
            <a:xfrm>
              <a:off x="4806625" y="1488650"/>
              <a:ext cx="2163300" cy="6948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1" name="Google Shape;261;p5"/>
            <p:cNvPicPr preferRelativeResize="0"/>
            <p:nvPr/>
          </p:nvPicPr>
          <p:blipFill rotWithShape="1">
            <a:blip r:embed="rId8">
              <a:alphaModFix/>
            </a:blip>
            <a:srcRect/>
            <a:stretch/>
          </p:blipFill>
          <p:spPr>
            <a:xfrm>
              <a:off x="4928250" y="1556500"/>
              <a:ext cx="1944448" cy="559100"/>
            </a:xfrm>
            <a:prstGeom prst="rect">
              <a:avLst/>
            </a:prstGeom>
            <a:noFill/>
            <a:ln>
              <a:noFill/>
            </a:ln>
          </p:spPr>
        </p:pic>
      </p:grpSp>
      <p:grpSp>
        <p:nvGrpSpPr>
          <p:cNvPr id="262" name="Google Shape;262;p5"/>
          <p:cNvGrpSpPr/>
          <p:nvPr/>
        </p:nvGrpSpPr>
        <p:grpSpPr>
          <a:xfrm>
            <a:off x="7112413" y="355700"/>
            <a:ext cx="1944600" cy="694800"/>
            <a:chOff x="7059013" y="1488650"/>
            <a:chExt cx="1944600" cy="694800"/>
          </a:xfrm>
        </p:grpSpPr>
        <p:sp>
          <p:nvSpPr>
            <p:cNvPr id="263" name="Google Shape;263;p5"/>
            <p:cNvSpPr/>
            <p:nvPr/>
          </p:nvSpPr>
          <p:spPr>
            <a:xfrm>
              <a:off x="7059013" y="1488650"/>
              <a:ext cx="1944600" cy="6948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4" name="Google Shape;264;p5"/>
            <p:cNvPicPr preferRelativeResize="0"/>
            <p:nvPr/>
          </p:nvPicPr>
          <p:blipFill rotWithShape="1">
            <a:blip r:embed="rId9">
              <a:alphaModFix/>
            </a:blip>
            <a:srcRect/>
            <a:stretch/>
          </p:blipFill>
          <p:spPr>
            <a:xfrm>
              <a:off x="7136738" y="1556500"/>
              <a:ext cx="1789179" cy="559100"/>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6" descr="Shape, background pattern&#10;&#10;Description automatically generated"/>
          <p:cNvPicPr preferRelativeResize="0"/>
          <p:nvPr/>
        </p:nvPicPr>
        <p:blipFill rotWithShape="1">
          <a:blip r:embed="rId3">
            <a:alphaModFix/>
          </a:blip>
          <a:srcRect/>
          <a:stretch/>
        </p:blipFill>
        <p:spPr>
          <a:xfrm>
            <a:off x="13" y="0"/>
            <a:ext cx="9144000" cy="5143500"/>
          </a:xfrm>
          <a:prstGeom prst="rect">
            <a:avLst/>
          </a:prstGeom>
          <a:noFill/>
          <a:ln>
            <a:noFill/>
          </a:ln>
        </p:spPr>
      </p:pic>
      <p:pic>
        <p:nvPicPr>
          <p:cNvPr id="270" name="Google Shape;270;p6"/>
          <p:cNvPicPr preferRelativeResize="0"/>
          <p:nvPr/>
        </p:nvPicPr>
        <p:blipFill rotWithShape="1">
          <a:blip r:embed="rId4">
            <a:alphaModFix/>
          </a:blip>
          <a:srcRect/>
          <a:stretch/>
        </p:blipFill>
        <p:spPr>
          <a:xfrm>
            <a:off x="7904975" y="4057000"/>
            <a:ext cx="960499" cy="824175"/>
          </a:xfrm>
          <a:prstGeom prst="rect">
            <a:avLst/>
          </a:prstGeom>
          <a:noFill/>
          <a:ln>
            <a:noFill/>
          </a:ln>
        </p:spPr>
      </p:pic>
      <p:sp>
        <p:nvSpPr>
          <p:cNvPr id="271" name="Google Shape;271;p6"/>
          <p:cNvSpPr txBox="1"/>
          <p:nvPr/>
        </p:nvSpPr>
        <p:spPr>
          <a:xfrm>
            <a:off x="362125" y="241400"/>
            <a:ext cx="6531600" cy="923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en" sz="4800" b="0" i="0" u="none" strike="noStrike" cap="none">
                <a:solidFill>
                  <a:schemeClr val="lt1"/>
                </a:solidFill>
                <a:latin typeface="Lobster"/>
                <a:ea typeface="Lobster"/>
                <a:cs typeface="Lobster"/>
                <a:sym typeface="Lobster"/>
              </a:rPr>
              <a:t>Implemented User Stories</a:t>
            </a:r>
            <a:endParaRPr sz="4800" b="0" i="0" u="none" strike="noStrike" cap="none">
              <a:solidFill>
                <a:schemeClr val="lt1"/>
              </a:solidFill>
              <a:latin typeface="Lobster"/>
              <a:ea typeface="Lobster"/>
              <a:cs typeface="Lobster"/>
              <a:sym typeface="Lobster"/>
            </a:endParaRPr>
          </a:p>
        </p:txBody>
      </p:sp>
      <p:sp>
        <p:nvSpPr>
          <p:cNvPr id="272" name="Google Shape;272;p6"/>
          <p:cNvSpPr txBox="1"/>
          <p:nvPr/>
        </p:nvSpPr>
        <p:spPr>
          <a:xfrm>
            <a:off x="920900" y="1378800"/>
            <a:ext cx="3962700" cy="2047200"/>
          </a:xfrm>
          <a:prstGeom prst="rect">
            <a:avLst/>
          </a:prstGeom>
          <a:noFill/>
          <a:ln>
            <a:noFill/>
          </a:ln>
        </p:spPr>
        <p:txBody>
          <a:bodyPr spcFirstLastPara="1" wrap="square" lIns="91425" tIns="91425" rIns="91425" bIns="91425" anchor="t" anchorCtr="0">
            <a:spAutoFit/>
          </a:bodyPr>
          <a:lstStyle/>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Page with the list of my care recipients.</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Emergency contact priority list</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Separate dashboard for caregivers</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Medications Page </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Medications being displayed in the dashboard</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Improvement of UI</a:t>
            </a:r>
            <a:endParaRPr sz="1100" b="0" i="0" u="none" strike="noStrike" cap="none">
              <a:solidFill>
                <a:schemeClr val="lt1"/>
              </a:solidFill>
              <a:latin typeface="Poppins"/>
              <a:ea typeface="Poppins"/>
              <a:cs typeface="Poppins"/>
              <a:sym typeface="Poppins"/>
            </a:endParaRPr>
          </a:p>
        </p:txBody>
      </p:sp>
      <p:sp>
        <p:nvSpPr>
          <p:cNvPr id="273" name="Google Shape;273;p6"/>
          <p:cNvSpPr txBox="1"/>
          <p:nvPr/>
        </p:nvSpPr>
        <p:spPr>
          <a:xfrm>
            <a:off x="4950825" y="1248750"/>
            <a:ext cx="3000000" cy="2775300"/>
          </a:xfrm>
          <a:prstGeom prst="rect">
            <a:avLst/>
          </a:prstGeom>
          <a:noFill/>
          <a:ln>
            <a:noFill/>
          </a:ln>
        </p:spPr>
        <p:txBody>
          <a:bodyPr spcFirstLastPara="1" wrap="square" lIns="91425" tIns="91425" rIns="91425" bIns="91425" anchor="t" anchorCtr="0">
            <a:spAutoFit/>
          </a:bodyPr>
          <a:lstStyle/>
          <a:p>
            <a:pPr marL="457200" marR="0" lvl="0" indent="-298450" algn="l" rtl="0">
              <a:lnSpc>
                <a:spcPct val="115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Emergency messages from recipients</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Caregiver chat functionality</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Change email functionality</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Update address functionality </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Update password functionality</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Emergency Contact functionality</a:t>
            </a:r>
            <a:endParaRPr sz="1100" b="0" i="0" u="none" strike="noStrike" cap="none">
              <a:solidFill>
                <a:schemeClr val="lt1"/>
              </a:solidFill>
              <a:latin typeface="Poppins"/>
              <a:ea typeface="Poppins"/>
              <a:cs typeface="Poppins"/>
              <a:sym typeface="Poppins"/>
            </a:endParaRPr>
          </a:p>
          <a:p>
            <a:pPr marL="457200" marR="0" lvl="0" indent="-298450" algn="l" rtl="0">
              <a:lnSpc>
                <a:spcPct val="200000"/>
              </a:lnSpc>
              <a:spcBef>
                <a:spcPts val="0"/>
              </a:spcBef>
              <a:spcAft>
                <a:spcPts val="0"/>
              </a:spcAft>
              <a:buClr>
                <a:schemeClr val="lt1"/>
              </a:buClr>
              <a:buSzPts val="1100"/>
              <a:buFont typeface="Poppins"/>
              <a:buChar char="●"/>
            </a:pPr>
            <a:r>
              <a:rPr lang="en" sz="1100" b="0" i="0" u="none" strike="noStrike" cap="none">
                <a:solidFill>
                  <a:schemeClr val="lt1"/>
                </a:solidFill>
                <a:latin typeface="Poppins"/>
                <a:ea typeface="Poppins"/>
                <a:cs typeface="Poppins"/>
                <a:sym typeface="Poppins"/>
              </a:rPr>
              <a:t>Button to delete the account </a:t>
            </a:r>
            <a:endParaRPr sz="1100" b="0" i="0" u="none" strike="noStrike" cap="none">
              <a:solidFill>
                <a:schemeClr val="lt1"/>
              </a:solidFill>
              <a:latin typeface="Poppins"/>
              <a:ea typeface="Poppins"/>
              <a:cs typeface="Poppins"/>
              <a:sym typeface="Poppins"/>
            </a:endParaRPr>
          </a:p>
          <a:p>
            <a:pPr marL="0" marR="0" lvl="0" indent="0" algn="l" rtl="0">
              <a:lnSpc>
                <a:spcPct val="200000"/>
              </a:lnSpc>
              <a:spcBef>
                <a:spcPts val="0"/>
              </a:spcBef>
              <a:spcAft>
                <a:spcPts val="0"/>
              </a:spcAft>
              <a:buClr>
                <a:srgbClr val="000000"/>
              </a:buClr>
              <a:buSzPts val="1100"/>
              <a:buFont typeface="Arial"/>
              <a:buNone/>
            </a:pPr>
            <a:endParaRPr sz="1100" b="0" i="0" u="none" strike="noStrike" cap="none">
              <a:solidFill>
                <a:schemeClr val="lt1"/>
              </a:solidFill>
              <a:latin typeface="Poppins"/>
              <a:ea typeface="Poppins"/>
              <a:cs typeface="Poppins"/>
              <a:sym typeface="Poppi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7" descr="A picture containing electronics&#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sp>
        <p:nvSpPr>
          <p:cNvPr id="279" name="Google Shape;279;p7"/>
          <p:cNvSpPr txBox="1">
            <a:spLocks noGrp="1"/>
          </p:cNvSpPr>
          <p:nvPr>
            <p:ph type="ctrTitle" idx="4294967295"/>
          </p:nvPr>
        </p:nvSpPr>
        <p:spPr>
          <a:xfrm>
            <a:off x="3075450" y="-152400"/>
            <a:ext cx="2993100" cy="8694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chemeClr val="dk1"/>
              </a:buClr>
              <a:buSzPts val="990"/>
              <a:buFont typeface="Calibri"/>
              <a:buNone/>
            </a:pPr>
            <a:r>
              <a:rPr lang="en" sz="2470" b="1" i="0" u="none" strike="noStrike" cap="none">
                <a:solidFill>
                  <a:schemeClr val="lt1"/>
                </a:solidFill>
                <a:latin typeface="Lobster"/>
                <a:ea typeface="Lobster"/>
                <a:cs typeface="Lobster"/>
                <a:sym typeface="Lobster"/>
              </a:rPr>
              <a:t>UI Design</a:t>
            </a:r>
            <a:endParaRPr sz="2470" b="1" i="0" u="none" strike="noStrike" cap="none">
              <a:solidFill>
                <a:schemeClr val="lt1"/>
              </a:solidFill>
              <a:latin typeface="Lobster"/>
              <a:ea typeface="Lobster"/>
              <a:cs typeface="Lobster"/>
              <a:sym typeface="Lobster"/>
            </a:endParaRPr>
          </a:p>
        </p:txBody>
      </p:sp>
      <p:pic>
        <p:nvPicPr>
          <p:cNvPr id="280" name="Google Shape;280;p7"/>
          <p:cNvPicPr preferRelativeResize="0"/>
          <p:nvPr/>
        </p:nvPicPr>
        <p:blipFill rotWithShape="1">
          <a:blip r:embed="rId4">
            <a:alphaModFix/>
          </a:blip>
          <a:srcRect/>
          <a:stretch/>
        </p:blipFill>
        <p:spPr>
          <a:xfrm>
            <a:off x="7904975" y="4057000"/>
            <a:ext cx="960499" cy="824175"/>
          </a:xfrm>
          <a:prstGeom prst="rect">
            <a:avLst/>
          </a:prstGeom>
          <a:noFill/>
          <a:ln>
            <a:noFill/>
          </a:ln>
        </p:spPr>
      </p:pic>
      <p:pic>
        <p:nvPicPr>
          <p:cNvPr id="281" name="Google Shape;281;p7"/>
          <p:cNvPicPr preferRelativeResize="0"/>
          <p:nvPr/>
        </p:nvPicPr>
        <p:blipFill rotWithShape="1">
          <a:blip r:embed="rId5">
            <a:alphaModFix/>
          </a:blip>
          <a:srcRect l="16820" t="23633" r="16879" b="25040"/>
          <a:stretch/>
        </p:blipFill>
        <p:spPr>
          <a:xfrm>
            <a:off x="2116000" y="390517"/>
            <a:ext cx="5151125" cy="2243133"/>
          </a:xfrm>
          <a:prstGeom prst="rect">
            <a:avLst/>
          </a:prstGeom>
          <a:noFill/>
          <a:ln>
            <a:noFill/>
          </a:ln>
        </p:spPr>
      </p:pic>
      <p:pic>
        <p:nvPicPr>
          <p:cNvPr id="282" name="Google Shape;282;p7"/>
          <p:cNvPicPr preferRelativeResize="0"/>
          <p:nvPr/>
        </p:nvPicPr>
        <p:blipFill rotWithShape="1">
          <a:blip r:embed="rId6">
            <a:alphaModFix/>
          </a:blip>
          <a:srcRect l="23496" t="24825" r="22722" b="25006"/>
          <a:stretch/>
        </p:blipFill>
        <p:spPr>
          <a:xfrm>
            <a:off x="2273475" y="2593950"/>
            <a:ext cx="4917451" cy="25803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8" descr="Background pattern&#10;&#10;Description automatically generated with low confidence"/>
          <p:cNvPicPr preferRelativeResize="0"/>
          <p:nvPr/>
        </p:nvPicPr>
        <p:blipFill rotWithShape="1">
          <a:blip r:embed="rId3">
            <a:alphaModFix/>
          </a:blip>
          <a:srcRect/>
          <a:stretch/>
        </p:blipFill>
        <p:spPr>
          <a:xfrm>
            <a:off x="40125" y="0"/>
            <a:ext cx="9144000" cy="5143500"/>
          </a:xfrm>
          <a:prstGeom prst="rect">
            <a:avLst/>
          </a:prstGeom>
          <a:noFill/>
          <a:ln>
            <a:noFill/>
          </a:ln>
        </p:spPr>
      </p:pic>
      <p:pic>
        <p:nvPicPr>
          <p:cNvPr id="288" name="Google Shape;288;p8"/>
          <p:cNvPicPr preferRelativeResize="0"/>
          <p:nvPr/>
        </p:nvPicPr>
        <p:blipFill rotWithShape="1">
          <a:blip r:embed="rId4">
            <a:alphaModFix/>
          </a:blip>
          <a:srcRect l="33200" t="16082" r="32256" b="17405"/>
          <a:stretch/>
        </p:blipFill>
        <p:spPr>
          <a:xfrm>
            <a:off x="7764525" y="4014425"/>
            <a:ext cx="1192248" cy="951725"/>
          </a:xfrm>
          <a:prstGeom prst="rect">
            <a:avLst/>
          </a:prstGeom>
          <a:noFill/>
          <a:ln>
            <a:noFill/>
          </a:ln>
        </p:spPr>
      </p:pic>
      <p:pic>
        <p:nvPicPr>
          <p:cNvPr id="289" name="Google Shape;289;p8"/>
          <p:cNvPicPr preferRelativeResize="0"/>
          <p:nvPr/>
        </p:nvPicPr>
        <p:blipFill rotWithShape="1">
          <a:blip r:embed="rId5">
            <a:alphaModFix/>
          </a:blip>
          <a:srcRect/>
          <a:stretch/>
        </p:blipFill>
        <p:spPr>
          <a:xfrm>
            <a:off x="1600200" y="914400"/>
            <a:ext cx="5943600" cy="3781425"/>
          </a:xfrm>
          <a:prstGeom prst="rect">
            <a:avLst/>
          </a:prstGeom>
          <a:noFill/>
          <a:ln>
            <a:noFill/>
          </a:ln>
        </p:spPr>
      </p:pic>
      <p:sp>
        <p:nvSpPr>
          <p:cNvPr id="290" name="Google Shape;290;p8"/>
          <p:cNvSpPr txBox="1">
            <a:spLocks noGrp="1"/>
          </p:cNvSpPr>
          <p:nvPr>
            <p:ph type="ctrTitle" idx="4294967295"/>
          </p:nvPr>
        </p:nvSpPr>
        <p:spPr>
          <a:xfrm>
            <a:off x="2459475" y="114300"/>
            <a:ext cx="4305300" cy="8694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chemeClr val="dk1"/>
              </a:buClr>
              <a:buSzPts val="990"/>
              <a:buFont typeface="Calibri"/>
              <a:buNone/>
            </a:pPr>
            <a:r>
              <a:rPr lang="en" sz="2970" b="1" i="0" u="none" strike="noStrike" cap="none">
                <a:solidFill>
                  <a:schemeClr val="dk1"/>
                </a:solidFill>
                <a:latin typeface="Lobster"/>
                <a:ea typeface="Lobster"/>
                <a:cs typeface="Lobster"/>
                <a:sym typeface="Lobster"/>
              </a:rPr>
              <a:t>Deployment Diagram</a:t>
            </a:r>
            <a:endParaRPr sz="2970" b="1" i="0" u="none" strike="noStrike" cap="none">
              <a:solidFill>
                <a:schemeClr val="lt1"/>
              </a:solidFill>
              <a:latin typeface="Lobster"/>
              <a:ea typeface="Lobster"/>
              <a:cs typeface="Lobster"/>
              <a:sym typeface="Lobste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9" descr="Graphical user interface, application&#10;&#10;Description automatically generated"/>
          <p:cNvPicPr preferRelativeResize="0"/>
          <p:nvPr/>
        </p:nvPicPr>
        <p:blipFill rotWithShape="1">
          <a:blip r:embed="rId3">
            <a:alphaModFix/>
          </a:blip>
          <a:srcRect/>
          <a:stretch/>
        </p:blipFill>
        <p:spPr>
          <a:xfrm>
            <a:off x="0" y="0"/>
            <a:ext cx="9144000" cy="5143500"/>
          </a:xfrm>
          <a:prstGeom prst="rect">
            <a:avLst/>
          </a:prstGeom>
          <a:noFill/>
          <a:ln>
            <a:noFill/>
          </a:ln>
        </p:spPr>
      </p:pic>
      <p:pic>
        <p:nvPicPr>
          <p:cNvPr id="296" name="Google Shape;296;p9"/>
          <p:cNvPicPr preferRelativeResize="0"/>
          <p:nvPr/>
        </p:nvPicPr>
        <p:blipFill rotWithShape="1">
          <a:blip r:embed="rId4">
            <a:alphaModFix/>
          </a:blip>
          <a:srcRect l="33200" t="16082" r="32256" b="17405"/>
          <a:stretch/>
        </p:blipFill>
        <p:spPr>
          <a:xfrm>
            <a:off x="49300" y="4098850"/>
            <a:ext cx="1192248" cy="951725"/>
          </a:xfrm>
          <a:prstGeom prst="rect">
            <a:avLst/>
          </a:prstGeom>
          <a:noFill/>
          <a:ln>
            <a:noFill/>
          </a:ln>
        </p:spPr>
      </p:pic>
      <p:pic>
        <p:nvPicPr>
          <p:cNvPr id="297" name="Google Shape;297;p9"/>
          <p:cNvPicPr preferRelativeResize="0"/>
          <p:nvPr/>
        </p:nvPicPr>
        <p:blipFill rotWithShape="1">
          <a:blip r:embed="rId5">
            <a:alphaModFix/>
          </a:blip>
          <a:srcRect/>
          <a:stretch/>
        </p:blipFill>
        <p:spPr>
          <a:xfrm>
            <a:off x="3439350" y="580975"/>
            <a:ext cx="5458249" cy="4393975"/>
          </a:xfrm>
          <a:prstGeom prst="rect">
            <a:avLst/>
          </a:prstGeom>
          <a:noFill/>
          <a:ln>
            <a:noFill/>
          </a:ln>
        </p:spPr>
      </p:pic>
      <p:sp>
        <p:nvSpPr>
          <p:cNvPr id="298" name="Google Shape;298;p9"/>
          <p:cNvSpPr txBox="1">
            <a:spLocks noGrp="1"/>
          </p:cNvSpPr>
          <p:nvPr>
            <p:ph type="ctrTitle" idx="4294967295"/>
          </p:nvPr>
        </p:nvSpPr>
        <p:spPr>
          <a:xfrm>
            <a:off x="3955325" y="-169175"/>
            <a:ext cx="4305300" cy="869400"/>
          </a:xfrm>
          <a:prstGeom prst="rect">
            <a:avLst/>
          </a:prstGeom>
          <a:noFill/>
          <a:ln>
            <a:noFill/>
          </a:ln>
        </p:spPr>
        <p:txBody>
          <a:bodyPr spcFirstLastPara="1" wrap="square" lIns="68575" tIns="34275" rIns="68575" bIns="34275" anchor="ctr" anchorCtr="0">
            <a:normAutofit/>
          </a:bodyPr>
          <a:lstStyle/>
          <a:p>
            <a:pPr marL="0" marR="0" lvl="0" indent="0" algn="ctr" rtl="0">
              <a:lnSpc>
                <a:spcPct val="90000"/>
              </a:lnSpc>
              <a:spcBef>
                <a:spcPts val="0"/>
              </a:spcBef>
              <a:spcAft>
                <a:spcPts val="0"/>
              </a:spcAft>
              <a:buClr>
                <a:schemeClr val="dk1"/>
              </a:buClr>
              <a:buSzPts val="990"/>
              <a:buFont typeface="Calibri"/>
              <a:buNone/>
            </a:pPr>
            <a:r>
              <a:rPr lang="en" sz="2970" b="1" i="0" u="none" strike="noStrike" cap="none">
                <a:solidFill>
                  <a:schemeClr val="dk1"/>
                </a:solidFill>
                <a:latin typeface="Lobster"/>
                <a:ea typeface="Lobster"/>
                <a:cs typeface="Lobster"/>
                <a:sym typeface="Lobster"/>
              </a:rPr>
              <a:t>Process Diagram</a:t>
            </a:r>
            <a:endParaRPr sz="2970" b="1" i="0" u="none" strike="noStrike" cap="none">
              <a:solidFill>
                <a:schemeClr val="lt1"/>
              </a:solidFill>
              <a:latin typeface="Lobster"/>
              <a:ea typeface="Lobster"/>
              <a:cs typeface="Lobster"/>
              <a:sym typeface="Lobste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511</Words>
  <Application>Microsoft Macintosh PowerPoint</Application>
  <PresentationFormat>On-screen Show (16:9)</PresentationFormat>
  <Paragraphs>52</Paragraphs>
  <Slides>11</Slides>
  <Notes>11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Lobster</vt:lpstr>
      <vt:lpstr>Times New Roman</vt:lpstr>
      <vt:lpstr>Poppins</vt:lpstr>
      <vt:lpstr>Calibri</vt:lpstr>
      <vt:lpstr>Arial</vt:lpstr>
      <vt:lpstr>Montserrat</vt:lpstr>
      <vt:lpstr>Lato</vt:lpstr>
      <vt:lpstr>Office Theme</vt:lpstr>
      <vt:lpstr>Focus</vt:lpstr>
      <vt:lpstr>PowerPoint Presentation</vt:lpstr>
      <vt:lpstr>PowerPoint Presentation</vt:lpstr>
      <vt:lpstr>PowerPoint Presentation</vt:lpstr>
      <vt:lpstr>PowerPoint Presentation</vt:lpstr>
      <vt:lpstr>PowerPoint Presentation</vt:lpstr>
      <vt:lpstr>PowerPoint Presentation</vt:lpstr>
      <vt:lpstr>UI Design</vt:lpstr>
      <vt:lpstr>Deployment Diagram</vt:lpstr>
      <vt:lpstr>Process Diagram</vt:lpstr>
      <vt:lpstr>Emergency Message Process Diagram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km4787251@gmail.com</cp:lastModifiedBy>
  <cp:revision>1</cp:revision>
  <dcterms:modified xsi:type="dcterms:W3CDTF">2022-07-28T15:12:39Z</dcterms:modified>
</cp:coreProperties>
</file>