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23" roundtripDataSignature="AMtx7mg4Eug4mz3JsjLNm+ZiYveYTWGAq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23" Type="http://customschemas.google.com/relationships/presentationmetadata" Target="meta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24d5c73cc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g124d5c73cc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g124f07deceb_0_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9" name="Google Shape;279;g124f07deceb_0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124f07deceb_0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5" name="Google Shape;285;g124f07deceb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7" name="Google Shape;29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1254b0019d8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3" name="Google Shape;303;g1254b0019d8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g1254b0019d8_0_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9" name="Google Shape;309;g1254b0019d8_0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1254b0019d8_0_1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5" name="Google Shape;315;g1254b0019d8_0_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1254b0019d8_0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1" name="Google Shape;321;g1254b0019d8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1254b0019d8_0_2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7" name="Google Shape;327;g1254b0019d8_0_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3" name="Google Shape;23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7" name="Shape 237"/>
        <p:cNvGrpSpPr/>
        <p:nvPr/>
      </p:nvGrpSpPr>
      <p:grpSpPr>
        <a:xfrm>
          <a:off x="0" y="0"/>
          <a:ext cx="0" cy="0"/>
          <a:chOff x="0" y="0"/>
          <a:chExt cx="0" cy="0"/>
        </a:xfrm>
      </p:grpSpPr>
      <p:sp>
        <p:nvSpPr>
          <p:cNvPr id="238" name="Google Shape;238;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5" name="Google Shape;24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124f07deceb_0_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g124f07dece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124f07deceb_0_15: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g124f07deceb_0_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4.jp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8.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1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1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 Id="rId3"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3"/>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3"/>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90" name="Shape 90"/>
        <p:cNvGrpSpPr/>
        <p:nvPr/>
      </p:nvGrpSpPr>
      <p:grpSpPr>
        <a:xfrm>
          <a:off x="0" y="0"/>
          <a:ext cx="0" cy="0"/>
          <a:chOff x="0" y="0"/>
          <a:chExt cx="0" cy="0"/>
        </a:xfrm>
      </p:grpSpPr>
      <p:sp>
        <p:nvSpPr>
          <p:cNvPr id="91" name="Google Shape;91;p2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92" name="Google Shape;92;p22"/>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93" name="Google Shape;93;p22"/>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2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95" name="Google Shape;95;p22"/>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96" name="Google Shape;96;p22"/>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97" name="Google Shape;97;p22"/>
          <p:cNvGrpSpPr/>
          <p:nvPr/>
        </p:nvGrpSpPr>
        <p:grpSpPr>
          <a:xfrm flipH="1" rot="10800000">
            <a:off x="5539549" y="5593682"/>
            <a:ext cx="522582" cy="530386"/>
            <a:chOff x="5537620" y="745237"/>
            <a:chExt cx="522582" cy="530387"/>
          </a:xfrm>
        </p:grpSpPr>
        <p:sp>
          <p:nvSpPr>
            <p:cNvPr id="98" name="Google Shape;98;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99" name="Google Shape;99;p2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0" name="Google Shape;100;p22"/>
          <p:cNvGrpSpPr/>
          <p:nvPr/>
        </p:nvGrpSpPr>
        <p:grpSpPr>
          <a:xfrm>
            <a:off x="5539549" y="745237"/>
            <a:ext cx="522582" cy="529650"/>
            <a:chOff x="5537620" y="745237"/>
            <a:chExt cx="522582" cy="529650"/>
          </a:xfrm>
        </p:grpSpPr>
        <p:sp>
          <p:nvSpPr>
            <p:cNvPr id="101" name="Google Shape;101;p2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2" name="Google Shape;102;p22"/>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3" name="Google Shape;103;p22"/>
          <p:cNvGrpSpPr/>
          <p:nvPr/>
        </p:nvGrpSpPr>
        <p:grpSpPr>
          <a:xfrm>
            <a:off x="11086608" y="745237"/>
            <a:ext cx="522582" cy="530387"/>
            <a:chOff x="11140977" y="745237"/>
            <a:chExt cx="522582" cy="530387"/>
          </a:xfrm>
        </p:grpSpPr>
        <p:sp>
          <p:nvSpPr>
            <p:cNvPr id="104" name="Google Shape;104;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5" name="Google Shape;105;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06" name="Google Shape;106;p22"/>
          <p:cNvGrpSpPr/>
          <p:nvPr/>
        </p:nvGrpSpPr>
        <p:grpSpPr>
          <a:xfrm flipH="1" rot="10800000">
            <a:off x="11086608" y="5593682"/>
            <a:ext cx="522582" cy="530386"/>
            <a:chOff x="11140977" y="745237"/>
            <a:chExt cx="522582" cy="530387"/>
          </a:xfrm>
        </p:grpSpPr>
        <p:sp>
          <p:nvSpPr>
            <p:cNvPr id="107" name="Google Shape;107;p2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08" name="Google Shape;108;p2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09" name="Google Shape;109;p2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10" name="Google Shape;110;p2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111" name="Shape 111"/>
        <p:cNvGrpSpPr/>
        <p:nvPr/>
      </p:nvGrpSpPr>
      <p:grpSpPr>
        <a:xfrm>
          <a:off x="0" y="0"/>
          <a:ext cx="0" cy="0"/>
          <a:chOff x="0" y="0"/>
          <a:chExt cx="0" cy="0"/>
        </a:xfrm>
      </p:grpSpPr>
      <p:sp>
        <p:nvSpPr>
          <p:cNvPr id="112" name="Google Shape;112;p23"/>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blue sky&#10;&#10;Description automatically generated" id="113" name="Google Shape;113;p23"/>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114" name="Google Shape;114;p23"/>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115" name="Google Shape;115;p23"/>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3"/>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7" name="Google Shape;117;p23"/>
          <p:cNvGrpSpPr/>
          <p:nvPr/>
        </p:nvGrpSpPr>
        <p:grpSpPr>
          <a:xfrm rot="10800000">
            <a:off x="11087460" y="5596087"/>
            <a:ext cx="522582" cy="530386"/>
            <a:chOff x="2645664" y="2011680"/>
            <a:chExt cx="735606" cy="746592"/>
          </a:xfrm>
        </p:grpSpPr>
        <p:sp>
          <p:nvSpPr>
            <p:cNvPr id="118" name="Google Shape;118;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9" name="Google Shape;119;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0" name="Google Shape;120;p23"/>
          <p:cNvGrpSpPr/>
          <p:nvPr/>
        </p:nvGrpSpPr>
        <p:grpSpPr>
          <a:xfrm flipH="1" rot="10800000">
            <a:off x="5539549" y="5593683"/>
            <a:ext cx="522582" cy="530386"/>
            <a:chOff x="2645664" y="2011680"/>
            <a:chExt cx="735606" cy="746592"/>
          </a:xfrm>
        </p:grpSpPr>
        <p:sp>
          <p:nvSpPr>
            <p:cNvPr id="121" name="Google Shape;121;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2" name="Google Shape;122;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3" name="Google Shape;123;p23"/>
          <p:cNvGrpSpPr/>
          <p:nvPr/>
        </p:nvGrpSpPr>
        <p:grpSpPr>
          <a:xfrm>
            <a:off x="5540614" y="745361"/>
            <a:ext cx="522582" cy="530386"/>
            <a:chOff x="2645664" y="2011680"/>
            <a:chExt cx="735606" cy="746592"/>
          </a:xfrm>
        </p:grpSpPr>
        <p:sp>
          <p:nvSpPr>
            <p:cNvPr id="124" name="Google Shape;124;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5" name="Google Shape;125;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126" name="Google Shape;126;p23"/>
          <p:cNvGrpSpPr/>
          <p:nvPr/>
        </p:nvGrpSpPr>
        <p:grpSpPr>
          <a:xfrm flipH="1">
            <a:off x="11087460" y="742129"/>
            <a:ext cx="522582" cy="530386"/>
            <a:chOff x="2645664" y="2011680"/>
            <a:chExt cx="735606" cy="746592"/>
          </a:xfrm>
        </p:grpSpPr>
        <p:sp>
          <p:nvSpPr>
            <p:cNvPr id="127" name="Google Shape;127;p23"/>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8" name="Google Shape;128;p23"/>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29" name="Google Shape;129;p23"/>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30" name="Google Shape;130;p23"/>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FLORIDA INTERNATIONAL UNIVERSITY</a:t>
            </a:r>
            <a:endParaRPr/>
          </a:p>
        </p:txBody>
      </p:sp>
      <p:sp>
        <p:nvSpPr>
          <p:cNvPr id="131" name="Google Shape;131;p23"/>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132" name="Shape 132"/>
        <p:cNvGrpSpPr/>
        <p:nvPr/>
      </p:nvGrpSpPr>
      <p:grpSpPr>
        <a:xfrm>
          <a:off x="0" y="0"/>
          <a:ext cx="0" cy="0"/>
          <a:chOff x="0" y="0"/>
          <a:chExt cx="0" cy="0"/>
        </a:xfrm>
      </p:grpSpPr>
      <p:sp>
        <p:nvSpPr>
          <p:cNvPr id="133" name="Google Shape;133;p2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34" name="Google Shape;134;p24"/>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35" name="Shape 135"/>
        <p:cNvGrpSpPr/>
        <p:nvPr/>
      </p:nvGrpSpPr>
      <p:grpSpPr>
        <a:xfrm>
          <a:off x="0" y="0"/>
          <a:ext cx="0" cy="0"/>
          <a:chOff x="0" y="0"/>
          <a:chExt cx="0" cy="0"/>
        </a:xfrm>
      </p:grpSpPr>
      <p:sp>
        <p:nvSpPr>
          <p:cNvPr id="136" name="Google Shape;136;p25"/>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37" name="Google Shape;137;p25"/>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38" name="Google Shape;138;p25"/>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9" name="Google Shape;139;p25"/>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0" name="Google Shape;140;p25"/>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141" name="Google Shape;141;p2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42" name="Shape 142"/>
        <p:cNvGrpSpPr/>
        <p:nvPr/>
      </p:nvGrpSpPr>
      <p:grpSpPr>
        <a:xfrm>
          <a:off x="0" y="0"/>
          <a:ext cx="0" cy="0"/>
          <a:chOff x="0" y="0"/>
          <a:chExt cx="0" cy="0"/>
        </a:xfrm>
      </p:grpSpPr>
      <p:sp>
        <p:nvSpPr>
          <p:cNvPr id="143" name="Google Shape;143;p26"/>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44" name="Google Shape;144;p26"/>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45" name="Google Shape;145;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46" name="Google Shape;146;p26"/>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47" name="Google Shape;147;p26"/>
          <p:cNvGrpSpPr/>
          <p:nvPr/>
        </p:nvGrpSpPr>
        <p:grpSpPr>
          <a:xfrm>
            <a:off x="3843957" y="582803"/>
            <a:ext cx="7628351" cy="1197932"/>
            <a:chOff x="3840781" y="580943"/>
            <a:chExt cx="7628351" cy="1197932"/>
          </a:xfrm>
        </p:grpSpPr>
        <p:sp>
          <p:nvSpPr>
            <p:cNvPr id="148" name="Google Shape;148;p26"/>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49" name="Google Shape;149;p26"/>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50" name="Google Shape;150;p26"/>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51" name="Google Shape;151;p2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52" name="Google Shape;152;p26"/>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53" name="Shape 153"/>
        <p:cNvGrpSpPr/>
        <p:nvPr/>
      </p:nvGrpSpPr>
      <p:grpSpPr>
        <a:xfrm>
          <a:off x="0" y="0"/>
          <a:ext cx="0" cy="0"/>
          <a:chOff x="0" y="0"/>
          <a:chExt cx="0" cy="0"/>
        </a:xfrm>
      </p:grpSpPr>
      <p:pic>
        <p:nvPicPr>
          <p:cNvPr descr="A picture containing flying, plane, bird&#10;&#10;Description automatically generated" id="154" name="Google Shape;154;p27"/>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55" name="Google Shape;155;p27"/>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56" name="Google Shape;156;p27"/>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57" name="Google Shape;157;p27"/>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58" name="Google Shape;158;p27"/>
          <p:cNvGrpSpPr/>
          <p:nvPr/>
        </p:nvGrpSpPr>
        <p:grpSpPr>
          <a:xfrm>
            <a:off x="3887648" y="438917"/>
            <a:ext cx="7578438" cy="1195570"/>
            <a:chOff x="3884346" y="453875"/>
            <a:chExt cx="7578438" cy="1195570"/>
          </a:xfrm>
        </p:grpSpPr>
        <p:sp>
          <p:nvSpPr>
            <p:cNvPr id="159" name="Google Shape;159;p27"/>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0" name="Google Shape;160;p27"/>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1" name="Google Shape;161;p27"/>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62" name="Google Shape;162;p27"/>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7"/>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164" name="Google Shape;164;p27"/>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65" name="Shape 165"/>
        <p:cNvGrpSpPr/>
        <p:nvPr/>
      </p:nvGrpSpPr>
      <p:grpSpPr>
        <a:xfrm>
          <a:off x="0" y="0"/>
          <a:ext cx="0" cy="0"/>
          <a:chOff x="0" y="0"/>
          <a:chExt cx="0" cy="0"/>
        </a:xfrm>
      </p:grpSpPr>
      <p:sp>
        <p:nvSpPr>
          <p:cNvPr id="166" name="Google Shape;166;p2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67" name="Google Shape;167;p28"/>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68" name="Google Shape;168;p28"/>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69" name="Google Shape;169;p28"/>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0" name="Google Shape;170;p28"/>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71" name="Google Shape;171;p28"/>
          <p:cNvGrpSpPr/>
          <p:nvPr/>
        </p:nvGrpSpPr>
        <p:grpSpPr>
          <a:xfrm>
            <a:off x="3893905" y="434340"/>
            <a:ext cx="7570949" cy="1059565"/>
            <a:chOff x="3893905" y="434339"/>
            <a:chExt cx="7570949" cy="1059565"/>
          </a:xfrm>
        </p:grpSpPr>
        <p:sp>
          <p:nvSpPr>
            <p:cNvPr id="172" name="Google Shape;172;p28"/>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3" name="Google Shape;173;p28"/>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74" name="Google Shape;174;p28"/>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75" name="Google Shape;175;p2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76" name="Shape 176"/>
        <p:cNvGrpSpPr/>
        <p:nvPr/>
      </p:nvGrpSpPr>
      <p:grpSpPr>
        <a:xfrm>
          <a:off x="0" y="0"/>
          <a:ext cx="0" cy="0"/>
          <a:chOff x="0" y="0"/>
          <a:chExt cx="0" cy="0"/>
        </a:xfrm>
      </p:grpSpPr>
      <p:sp>
        <p:nvSpPr>
          <p:cNvPr id="177" name="Google Shape;177;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pic>
        <p:nvPicPr>
          <p:cNvPr descr="A close up of a sign&#10;&#10;Description automatically generated" id="178" name="Google Shape;178;p29"/>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79" name="Google Shape;179;p29"/>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80" name="Google Shape;180;p29"/>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81" name="Google Shape;181;p29"/>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82" name="Google Shape;182;p29"/>
          <p:cNvGrpSpPr/>
          <p:nvPr/>
        </p:nvGrpSpPr>
        <p:grpSpPr>
          <a:xfrm>
            <a:off x="3632200" y="637953"/>
            <a:ext cx="7976031" cy="2393648"/>
            <a:chOff x="3683000" y="638356"/>
            <a:chExt cx="7976031" cy="2393648"/>
          </a:xfrm>
        </p:grpSpPr>
        <p:sp>
          <p:nvSpPr>
            <p:cNvPr id="183" name="Google Shape;183;p29"/>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4" name="Google Shape;184;p29"/>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85" name="Google Shape;185;p29"/>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186" name="Google Shape;18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87" name="Shape 187"/>
        <p:cNvGrpSpPr/>
        <p:nvPr/>
      </p:nvGrpSpPr>
      <p:grpSpPr>
        <a:xfrm>
          <a:off x="0" y="0"/>
          <a:ext cx="0" cy="0"/>
          <a:chOff x="0" y="0"/>
          <a:chExt cx="0" cy="0"/>
        </a:xfrm>
      </p:grpSpPr>
      <p:pic>
        <p:nvPicPr>
          <p:cNvPr descr="A picture containing screenshot&#10;&#10;Description automatically generated" id="188" name="Google Shape;188;p30"/>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89" name="Google Shape;189;p30"/>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0"/>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1" name="Google Shape;191;p30"/>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92" name="Shape 192"/>
        <p:cNvGrpSpPr/>
        <p:nvPr/>
      </p:nvGrpSpPr>
      <p:grpSpPr>
        <a:xfrm>
          <a:off x="0" y="0"/>
          <a:ext cx="0" cy="0"/>
          <a:chOff x="0" y="0"/>
          <a:chExt cx="0" cy="0"/>
        </a:xfrm>
      </p:grpSpPr>
      <p:pic>
        <p:nvPicPr>
          <p:cNvPr descr="A close up of a sign&#10;&#10;Description automatically generated" id="193" name="Google Shape;193;p31"/>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94" name="Google Shape;194;p31"/>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5" name="Google Shape;195;p31"/>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6" name="Google Shape;196;p31"/>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197" name="Google Shape;197;p31"/>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4"/>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4"/>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4"/>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4"/>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2"/>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00" name="Google Shape;200;p32"/>
          <p:cNvGrpSpPr/>
          <p:nvPr/>
        </p:nvGrpSpPr>
        <p:grpSpPr>
          <a:xfrm>
            <a:off x="5539549" y="745237"/>
            <a:ext cx="522582" cy="530387"/>
            <a:chOff x="5537620" y="745237"/>
            <a:chExt cx="522582" cy="530387"/>
          </a:xfrm>
        </p:grpSpPr>
        <p:sp>
          <p:nvSpPr>
            <p:cNvPr id="201" name="Google Shape;201;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2" name="Google Shape;202;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3" name="Google Shape;203;p32"/>
          <p:cNvGrpSpPr/>
          <p:nvPr/>
        </p:nvGrpSpPr>
        <p:grpSpPr>
          <a:xfrm flipH="1" rot="10800000">
            <a:off x="5539549" y="5593682"/>
            <a:ext cx="522582" cy="530386"/>
            <a:chOff x="5537620" y="745237"/>
            <a:chExt cx="522582" cy="530387"/>
          </a:xfrm>
        </p:grpSpPr>
        <p:sp>
          <p:nvSpPr>
            <p:cNvPr id="204" name="Google Shape;204;p32"/>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5" name="Google Shape;205;p32"/>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6" name="Google Shape;206;p32"/>
          <p:cNvGrpSpPr/>
          <p:nvPr/>
        </p:nvGrpSpPr>
        <p:grpSpPr>
          <a:xfrm>
            <a:off x="11086608" y="745237"/>
            <a:ext cx="522582" cy="530387"/>
            <a:chOff x="11140977" y="745237"/>
            <a:chExt cx="522582" cy="530387"/>
          </a:xfrm>
        </p:grpSpPr>
        <p:sp>
          <p:nvSpPr>
            <p:cNvPr id="207" name="Google Shape;207;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08" name="Google Shape;208;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209" name="Google Shape;209;p32"/>
          <p:cNvGrpSpPr/>
          <p:nvPr/>
        </p:nvGrpSpPr>
        <p:grpSpPr>
          <a:xfrm flipH="1" rot="10800000">
            <a:off x="11086608" y="5593682"/>
            <a:ext cx="522582" cy="530386"/>
            <a:chOff x="11140977" y="745237"/>
            <a:chExt cx="522582" cy="530387"/>
          </a:xfrm>
        </p:grpSpPr>
        <p:sp>
          <p:nvSpPr>
            <p:cNvPr id="210" name="Google Shape;210;p32"/>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11" name="Google Shape;211;p32"/>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212" name="Google Shape;212;p32"/>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2"/>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2"/>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2"/>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2"/>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2"/>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FLORIDA INTERNATIONAL UNIVERSITY</a:t>
            </a:r>
            <a:endParaRPr/>
          </a:p>
        </p:txBody>
      </p:sp>
      <p:sp>
        <p:nvSpPr>
          <p:cNvPr id="218" name="Google Shape;218;p32"/>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5"/>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5"/>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5"/>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26" name="Shape 26"/>
        <p:cNvGrpSpPr/>
        <p:nvPr/>
      </p:nvGrpSpPr>
      <p:grpSpPr>
        <a:xfrm>
          <a:off x="0" y="0"/>
          <a:ext cx="0" cy="0"/>
          <a:chOff x="0" y="0"/>
          <a:chExt cx="0" cy="0"/>
        </a:xfrm>
      </p:grpSpPr>
      <p:pic>
        <p:nvPicPr>
          <p:cNvPr id="27" name="Google Shape;27;p16"/>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28" name="Google Shape;28;p16"/>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9" name="Google Shape;29;p16"/>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30" name="Google Shape;30;p16"/>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31" name="Google Shape;31;p16"/>
          <p:cNvGrpSpPr/>
          <p:nvPr/>
        </p:nvGrpSpPr>
        <p:grpSpPr>
          <a:xfrm>
            <a:off x="3721835" y="773552"/>
            <a:ext cx="7988141" cy="2408473"/>
            <a:chOff x="3673920" y="736031"/>
            <a:chExt cx="7988141" cy="2408473"/>
          </a:xfrm>
        </p:grpSpPr>
        <p:sp>
          <p:nvSpPr>
            <p:cNvPr id="32" name="Google Shape;32;p16"/>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6"/>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4" name="Google Shape;34;p16"/>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5" name="Google Shape;35;p16"/>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6" name="Google Shape;36;p16"/>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37" name="Shape 37"/>
        <p:cNvGrpSpPr/>
        <p:nvPr/>
      </p:nvGrpSpPr>
      <p:grpSpPr>
        <a:xfrm>
          <a:off x="0" y="0"/>
          <a:ext cx="0" cy="0"/>
          <a:chOff x="0" y="0"/>
          <a:chExt cx="0" cy="0"/>
        </a:xfrm>
      </p:grpSpPr>
      <p:sp>
        <p:nvSpPr>
          <p:cNvPr id="38" name="Google Shape;38;p17"/>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39" name="Google Shape;39;p17"/>
          <p:cNvGrpSpPr/>
          <p:nvPr/>
        </p:nvGrpSpPr>
        <p:grpSpPr>
          <a:xfrm rot="10800000">
            <a:off x="10644674" y="5408676"/>
            <a:ext cx="735606" cy="746592"/>
            <a:chOff x="897887" y="745236"/>
            <a:chExt cx="735606" cy="746592"/>
          </a:xfrm>
        </p:grpSpPr>
        <p:sp>
          <p:nvSpPr>
            <p:cNvPr id="40" name="Google Shape;40;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2" name="Google Shape;42;p17"/>
          <p:cNvGrpSpPr/>
          <p:nvPr/>
        </p:nvGrpSpPr>
        <p:grpSpPr>
          <a:xfrm flipH="1" rot="10800000">
            <a:off x="789474" y="5408676"/>
            <a:ext cx="735606" cy="746592"/>
            <a:chOff x="897887" y="745236"/>
            <a:chExt cx="735606" cy="746592"/>
          </a:xfrm>
        </p:grpSpPr>
        <p:sp>
          <p:nvSpPr>
            <p:cNvPr id="43" name="Google Shape;43;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4" name="Google Shape;44;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45" name="Google Shape;45;p17"/>
          <p:cNvGrpSpPr/>
          <p:nvPr/>
        </p:nvGrpSpPr>
        <p:grpSpPr>
          <a:xfrm flipH="1">
            <a:off x="10644674" y="745236"/>
            <a:ext cx="735606" cy="746592"/>
            <a:chOff x="897887" y="745236"/>
            <a:chExt cx="735606" cy="746592"/>
          </a:xfrm>
        </p:grpSpPr>
        <p:sp>
          <p:nvSpPr>
            <p:cNvPr id="46" name="Google Shape;46;p17"/>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7" name="Google Shape;47;p17"/>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8" name="Google Shape;48;p17"/>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7"/>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50" name="Google Shape;50;p17"/>
          <p:cNvGrpSpPr/>
          <p:nvPr/>
        </p:nvGrpSpPr>
        <p:grpSpPr>
          <a:xfrm flipH="1" rot="-5400000">
            <a:off x="786644" y="682484"/>
            <a:ext cx="731520" cy="747831"/>
            <a:chOff x="897887" y="745236"/>
            <a:chExt cx="731520" cy="747831"/>
          </a:xfrm>
        </p:grpSpPr>
        <p:sp>
          <p:nvSpPr>
            <p:cNvPr id="51" name="Google Shape;51;p17"/>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52" name="Google Shape;52;p17"/>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53" name="Google Shape;53;p17"/>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54" name="Google Shape;54;p17"/>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55" name="Shape 55"/>
        <p:cNvGrpSpPr/>
        <p:nvPr/>
      </p:nvGrpSpPr>
      <p:grpSpPr>
        <a:xfrm>
          <a:off x="0" y="0"/>
          <a:ext cx="0" cy="0"/>
          <a:chOff x="0" y="0"/>
          <a:chExt cx="0" cy="0"/>
        </a:xfrm>
      </p:grpSpPr>
      <p:pic>
        <p:nvPicPr>
          <p:cNvPr descr="A screenshot of a cell phone&#10;&#10;Description automatically generated" id="56" name="Google Shape;56;p18"/>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57" name="Google Shape;57;p18"/>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58" name="Google Shape;58;p1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9" name="Google Shape;59;p1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18"/>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61" name="Shape 61"/>
        <p:cNvGrpSpPr/>
        <p:nvPr/>
      </p:nvGrpSpPr>
      <p:grpSpPr>
        <a:xfrm>
          <a:off x="0" y="0"/>
          <a:ext cx="0" cy="0"/>
          <a:chOff x="0" y="0"/>
          <a:chExt cx="0" cy="0"/>
        </a:xfrm>
      </p:grpSpPr>
      <p:pic>
        <p:nvPicPr>
          <p:cNvPr descr="A picture containing holding, yellow, colorful, sign&#10;&#10;Description automatically generated" id="62" name="Google Shape;62;p19"/>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3" name="Google Shape;63;p19"/>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4" name="Google Shape;64;p19"/>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5" name="Google Shape;65;p19"/>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
        <p:nvSpPr>
          <p:cNvPr id="66" name="Google Shape;66;p19"/>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67" name="Shape 67"/>
        <p:cNvGrpSpPr/>
        <p:nvPr/>
      </p:nvGrpSpPr>
      <p:grpSpPr>
        <a:xfrm>
          <a:off x="0" y="0"/>
          <a:ext cx="0" cy="0"/>
          <a:chOff x="0" y="0"/>
          <a:chExt cx="0" cy="0"/>
        </a:xfrm>
      </p:grpSpPr>
      <p:sp>
        <p:nvSpPr>
          <p:cNvPr id="68" name="Google Shape;68;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69" name="Google Shape;69;p20"/>
          <p:cNvGrpSpPr/>
          <p:nvPr/>
        </p:nvGrpSpPr>
        <p:grpSpPr>
          <a:xfrm flipH="1" rot="10800000">
            <a:off x="11185080" y="298640"/>
            <a:ext cx="735606" cy="746592"/>
            <a:chOff x="10666920" y="5421408"/>
            <a:chExt cx="735606" cy="746592"/>
          </a:xfrm>
        </p:grpSpPr>
        <p:sp>
          <p:nvSpPr>
            <p:cNvPr id="70" name="Google Shape;70;p20"/>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71" name="Google Shape;71;p20"/>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72" name="Google Shape;72;p20"/>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3" name="Google Shape;73;p20"/>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u="none" cap="none" strike="noStrike">
              <a:solidFill>
                <a:srgbClr val="D92D8A"/>
              </a:solidFill>
              <a:latin typeface="Arial"/>
              <a:ea typeface="Arial"/>
              <a:cs typeface="Arial"/>
              <a:sym typeface="Arial"/>
            </a:endParaRPr>
          </a:p>
        </p:txBody>
      </p:sp>
      <p:sp>
        <p:nvSpPr>
          <p:cNvPr id="74" name="Google Shape;74;p20"/>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75" name="Google Shape;75;p20"/>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76" name="Google Shape;76;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77" name="Google Shape;77;p20"/>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78" name="Shape 78"/>
        <p:cNvGrpSpPr/>
        <p:nvPr/>
      </p:nvGrpSpPr>
      <p:grpSpPr>
        <a:xfrm>
          <a:off x="0" y="0"/>
          <a:ext cx="0" cy="0"/>
          <a:chOff x="0" y="0"/>
          <a:chExt cx="0" cy="0"/>
        </a:xfrm>
      </p:grpSpPr>
      <p:sp>
        <p:nvSpPr>
          <p:cNvPr id="79" name="Google Shape;79;p2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0" name="Google Shape;80;p21"/>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1"/>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82" name="Google Shape;82;p21"/>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83" name="Google Shape;83;p2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84" name="Google Shape;84;p21"/>
          <p:cNvGrpSpPr/>
          <p:nvPr/>
        </p:nvGrpSpPr>
        <p:grpSpPr>
          <a:xfrm>
            <a:off x="2393879" y="0"/>
            <a:ext cx="9798121" cy="6889337"/>
            <a:chOff x="2421466" y="-1"/>
            <a:chExt cx="9810796" cy="6874007"/>
          </a:xfrm>
        </p:grpSpPr>
        <p:sp>
          <p:nvSpPr>
            <p:cNvPr id="85" name="Google Shape;85;p21"/>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6" name="Google Shape;86;p21"/>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7" name="Google Shape;87;p21"/>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88" name="Google Shape;88;p21"/>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89" name="Google Shape;89;p21"/>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2"/>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2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1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g124d5c73cc3_0_0"/>
          <p:cNvSpPr txBox="1"/>
          <p:nvPr>
            <p:ph type="title"/>
          </p:nvPr>
        </p:nvSpPr>
        <p:spPr>
          <a:xfrm>
            <a:off x="1603727" y="2483558"/>
            <a:ext cx="8984400" cy="1325700"/>
          </a:xfrm>
          <a:prstGeom prst="rect">
            <a:avLst/>
          </a:prstGeom>
          <a:noFill/>
          <a:ln>
            <a:noFill/>
          </a:ln>
        </p:spPr>
        <p:txBody>
          <a:bodyPr anchorCtr="0" anchor="ctr" bIns="45700" lIns="91425" spcFirstLastPara="1" rIns="91425" wrap="square" tIns="45700">
            <a:normAutofit fontScale="90000"/>
          </a:bodyPr>
          <a:lstStyle/>
          <a:p>
            <a:pPr indent="0" lvl="0" marL="0" rtl="0" algn="ctr">
              <a:lnSpc>
                <a:spcPct val="90000"/>
              </a:lnSpc>
              <a:spcBef>
                <a:spcPts val="0"/>
              </a:spcBef>
              <a:spcAft>
                <a:spcPts val="0"/>
              </a:spcAft>
              <a:buClr>
                <a:schemeClr val="accent5"/>
              </a:buClr>
              <a:buSzPct val="147272"/>
              <a:buFont typeface="Arial"/>
              <a:buNone/>
            </a:pPr>
            <a:r>
              <a:rPr lang="en-US">
                <a:latin typeface="Arial"/>
                <a:ea typeface="Arial"/>
                <a:cs typeface="Arial"/>
                <a:sym typeface="Arial"/>
              </a:rPr>
              <a:t>Capstone II/Senior Project</a:t>
            </a:r>
            <a:r>
              <a:rPr lang="en-US"/>
              <a:t> Presentation Spring 2022</a:t>
            </a:r>
            <a:br>
              <a:rPr lang="en-US">
                <a:latin typeface="Arial"/>
                <a:ea typeface="Arial"/>
                <a:cs typeface="Arial"/>
                <a:sym typeface="Arial"/>
              </a:rPr>
            </a:br>
            <a:br>
              <a:rPr lang="en-US"/>
            </a:br>
            <a:r>
              <a:rPr lang="en-US"/>
              <a:t>Auditory </a:t>
            </a:r>
            <a:r>
              <a:rPr lang="en-US"/>
              <a:t>Training</a:t>
            </a:r>
            <a:r>
              <a:rPr lang="en-US"/>
              <a:t> App</a:t>
            </a:r>
            <a:br>
              <a:rPr lang="en-US">
                <a:latin typeface="Arial"/>
                <a:ea typeface="Arial"/>
                <a:cs typeface="Arial"/>
                <a:sym typeface="Arial"/>
              </a:rPr>
            </a:br>
            <a:br>
              <a:rPr lang="en-US" sz="2200">
                <a:latin typeface="Arial"/>
                <a:ea typeface="Arial"/>
                <a:cs typeface="Arial"/>
                <a:sym typeface="Arial"/>
              </a:rPr>
            </a:br>
            <a:r>
              <a:rPr lang="en-US" sz="2200">
                <a:latin typeface="Arial"/>
                <a:ea typeface="Arial"/>
                <a:cs typeface="Arial"/>
                <a:sym typeface="Arial"/>
              </a:rPr>
              <a:t>Team Members: </a:t>
            </a:r>
            <a:r>
              <a:rPr lang="en-US" sz="2200"/>
              <a:t>Elton Lucien, Miguel Pacillo, Fernando Diaz, Dmitrii Chzhao, Jason Francis, Taylor Rivera, Tomas Alvarez Lopez, Musa Jean, Alejandro Carvajal</a:t>
            </a:r>
            <a:endParaRPr sz="2200"/>
          </a:p>
          <a:p>
            <a:pPr indent="0" lvl="0" marL="0" rtl="0" algn="ctr">
              <a:lnSpc>
                <a:spcPct val="90000"/>
              </a:lnSpc>
              <a:spcBef>
                <a:spcPts val="0"/>
              </a:spcBef>
              <a:spcAft>
                <a:spcPts val="0"/>
              </a:spcAft>
              <a:buClr>
                <a:schemeClr val="accent5"/>
              </a:buClr>
              <a:buSzPct val="147272"/>
              <a:buFont typeface="Arial"/>
              <a:buNone/>
            </a:pPr>
            <a:br>
              <a:rPr lang="en-US" sz="2200"/>
            </a:br>
            <a:br>
              <a:rPr lang="en-US" sz="2200">
                <a:latin typeface="Arial"/>
                <a:ea typeface="Arial"/>
                <a:cs typeface="Arial"/>
                <a:sym typeface="Arial"/>
              </a:rPr>
            </a:br>
            <a:r>
              <a:rPr lang="en-US" sz="2200">
                <a:latin typeface="Arial"/>
                <a:ea typeface="Arial"/>
                <a:cs typeface="Arial"/>
                <a:sym typeface="Arial"/>
              </a:rPr>
              <a:t>Product Owner(s): </a:t>
            </a:r>
            <a:r>
              <a:rPr lang="en-US" sz="2200"/>
              <a:t>Dr. Alliete Alfano</a:t>
            </a:r>
            <a:br>
              <a:rPr lang="en-US" sz="2200"/>
            </a:br>
            <a:r>
              <a:rPr lang="en-US" sz="2200">
                <a:latin typeface="Arial"/>
                <a:ea typeface="Arial"/>
                <a:cs typeface="Arial"/>
                <a:sym typeface="Arial"/>
              </a:rPr>
              <a:t>Professor: Masoud Sadjadi</a:t>
            </a:r>
            <a:br>
              <a:rPr lang="en-US" sz="2200"/>
            </a:br>
            <a:endParaRPr sz="4000"/>
          </a:p>
        </p:txBody>
      </p:sp>
      <p:pic>
        <p:nvPicPr>
          <p:cNvPr descr="A picture containing drawing  Description automatically generated" id="224" name="Google Shape;224;g124d5c73cc3_0_0"/>
          <p:cNvPicPr preferRelativeResize="0"/>
          <p:nvPr/>
        </p:nvPicPr>
        <p:blipFill rotWithShape="1">
          <a:blip r:embed="rId3">
            <a:alphaModFix/>
          </a:blip>
          <a:srcRect b="0" l="0" r="0" t="0"/>
          <a:stretch/>
        </p:blipFill>
        <p:spPr>
          <a:xfrm>
            <a:off x="3766603" y="5158384"/>
            <a:ext cx="4658792"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0" name="Shape 280"/>
        <p:cNvGrpSpPr/>
        <p:nvPr/>
      </p:nvGrpSpPr>
      <p:grpSpPr>
        <a:xfrm>
          <a:off x="0" y="0"/>
          <a:ext cx="0" cy="0"/>
          <a:chOff x="0" y="0"/>
          <a:chExt cx="0" cy="0"/>
        </a:xfrm>
      </p:grpSpPr>
      <p:sp>
        <p:nvSpPr>
          <p:cNvPr id="281" name="Google Shape;281;g124f07deceb_0_5"/>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What Worked</a:t>
            </a:r>
            <a:endParaRPr/>
          </a:p>
        </p:txBody>
      </p:sp>
      <p:sp>
        <p:nvSpPr>
          <p:cNvPr id="282" name="Google Shape;282;g124f07deceb_0_5"/>
          <p:cNvSpPr txBox="1"/>
          <p:nvPr/>
        </p:nvSpPr>
        <p:spPr>
          <a:xfrm>
            <a:off x="3481425" y="1992375"/>
            <a:ext cx="7004700" cy="2031900"/>
          </a:xfrm>
          <a:prstGeom prst="rect">
            <a:avLst/>
          </a:prstGeom>
          <a:noFill/>
          <a:ln>
            <a:noFill/>
          </a:ln>
        </p:spPr>
        <p:txBody>
          <a:bodyPr anchorCtr="0" anchor="t" bIns="91425" lIns="91425" spcFirstLastPara="1" rIns="91425" wrap="square" tIns="91425">
            <a:spAutoFit/>
          </a:bodyPr>
          <a:lstStyle/>
          <a:p>
            <a:pPr indent="-419100" lvl="0" marL="457200" rtl="0" algn="l">
              <a:spcBef>
                <a:spcPts val="0"/>
              </a:spcBef>
              <a:spcAft>
                <a:spcPts val="0"/>
              </a:spcAft>
              <a:buSzPts val="3000"/>
              <a:buChar char="●"/>
            </a:pPr>
            <a:r>
              <a:rPr lang="en-US" sz="3000"/>
              <a:t>Login</a:t>
            </a:r>
            <a:endParaRPr sz="3000"/>
          </a:p>
          <a:p>
            <a:pPr indent="-419100" lvl="0" marL="457200" rtl="0" algn="l">
              <a:spcBef>
                <a:spcPts val="0"/>
              </a:spcBef>
              <a:spcAft>
                <a:spcPts val="0"/>
              </a:spcAft>
              <a:buSzPts val="3000"/>
              <a:buChar char="●"/>
            </a:pPr>
            <a:r>
              <a:rPr lang="en-US" sz="3000"/>
              <a:t>Logout</a:t>
            </a:r>
            <a:endParaRPr sz="3000"/>
          </a:p>
          <a:p>
            <a:pPr indent="-419100" lvl="0" marL="457200" rtl="0" algn="l">
              <a:spcBef>
                <a:spcPts val="0"/>
              </a:spcBef>
              <a:spcAft>
                <a:spcPts val="0"/>
              </a:spcAft>
              <a:buSzPts val="3000"/>
              <a:buChar char="●"/>
            </a:pPr>
            <a:r>
              <a:rPr lang="en-US" sz="3000"/>
              <a:t>Password reset</a:t>
            </a:r>
            <a:endParaRPr sz="3000"/>
          </a:p>
          <a:p>
            <a:pPr indent="-419100" lvl="0" marL="457200" rtl="0" algn="l">
              <a:spcBef>
                <a:spcPts val="0"/>
              </a:spcBef>
              <a:spcAft>
                <a:spcPts val="0"/>
              </a:spcAft>
              <a:buSzPts val="3000"/>
              <a:buChar char="●"/>
            </a:pPr>
            <a:r>
              <a:rPr lang="en-US" sz="3000"/>
              <a:t>Activities</a:t>
            </a:r>
            <a:endParaRPr sz="3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6" name="Shape 286"/>
        <p:cNvGrpSpPr/>
        <p:nvPr/>
      </p:nvGrpSpPr>
      <p:grpSpPr>
        <a:xfrm>
          <a:off x="0" y="0"/>
          <a:ext cx="0" cy="0"/>
          <a:chOff x="0" y="0"/>
          <a:chExt cx="0" cy="0"/>
        </a:xfrm>
      </p:grpSpPr>
      <p:sp>
        <p:nvSpPr>
          <p:cNvPr id="287" name="Google Shape;287;g124f07deceb_0_10"/>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What Went Wrong</a:t>
            </a:r>
            <a:endParaRPr/>
          </a:p>
        </p:txBody>
      </p:sp>
      <p:sp>
        <p:nvSpPr>
          <p:cNvPr id="288" name="Google Shape;288;g124f07deceb_0_10"/>
          <p:cNvSpPr txBox="1"/>
          <p:nvPr/>
        </p:nvSpPr>
        <p:spPr>
          <a:xfrm>
            <a:off x="3481425" y="1992375"/>
            <a:ext cx="7004700" cy="3763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US" sz="3000"/>
              <a:t>Timing</a:t>
            </a:r>
            <a:endParaRPr b="1" sz="3000"/>
          </a:p>
          <a:p>
            <a:pPr indent="-419100" lvl="0" marL="457200" rtl="0" algn="l">
              <a:lnSpc>
                <a:spcPct val="115000"/>
              </a:lnSpc>
              <a:spcBef>
                <a:spcPts val="0"/>
              </a:spcBef>
              <a:spcAft>
                <a:spcPts val="0"/>
              </a:spcAft>
              <a:buClr>
                <a:schemeClr val="dk1"/>
              </a:buClr>
              <a:buSzPts val="3000"/>
              <a:buChar char="●"/>
            </a:pPr>
            <a:r>
              <a:rPr lang="en-US" sz="3000">
                <a:solidFill>
                  <a:schemeClr val="dk1"/>
                </a:solidFill>
              </a:rPr>
              <a:t>In each sprint we had several user stories to complete, but it took longer than expected.  There were some user stories that took longer that had to be added to the following sprint.</a:t>
            </a:r>
            <a:endParaRPr sz="3000">
              <a:solidFill>
                <a:schemeClr val="dk1"/>
              </a:solidFill>
            </a:endParaRPr>
          </a:p>
          <a:p>
            <a:pPr indent="0" lvl="0" marL="914400" rtl="0" algn="l">
              <a:spcBef>
                <a:spcPts val="0"/>
              </a:spcBef>
              <a:spcAft>
                <a:spcPts val="0"/>
              </a:spcAft>
              <a:buNone/>
            </a:pPr>
            <a:r>
              <a:t/>
            </a:r>
            <a:endParaRPr sz="30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fontScale="70000" lnSpcReduction="20000"/>
          </a:bodyPr>
          <a:lstStyle/>
          <a:p>
            <a:pPr indent="0" lvl="0" marL="0" rtl="0" algn="l">
              <a:lnSpc>
                <a:spcPct val="115000"/>
              </a:lnSpc>
              <a:spcBef>
                <a:spcPts val="1200"/>
              </a:spcBef>
              <a:spcAft>
                <a:spcPts val="0"/>
              </a:spcAft>
              <a:buClr>
                <a:schemeClr val="dk1"/>
              </a:buClr>
              <a:buSzPct val="31428"/>
              <a:buFont typeface="Arial"/>
              <a:buNone/>
            </a:pPr>
            <a:r>
              <a:rPr lang="en-US" sz="3500">
                <a:solidFill>
                  <a:srgbClr val="E7E6E6"/>
                </a:solidFill>
              </a:rPr>
              <a:t>During the first semester of the Auditory Training App our group chose React as the foundation of the web application since it can be used cross-platform on different devices. Our group was able to develop the structure and application from scratch and set the foundation for other semesters and versions to develop it further.</a:t>
            </a:r>
            <a:endParaRPr sz="3500">
              <a:solidFill>
                <a:srgbClr val="E7E6E6"/>
              </a:solidFill>
            </a:endParaRPr>
          </a:p>
          <a:p>
            <a:pPr indent="-114300" lvl="0" marL="228600" rtl="0" algn="l">
              <a:lnSpc>
                <a:spcPct val="90000"/>
              </a:lnSpc>
              <a:spcBef>
                <a:spcPts val="1200"/>
              </a:spcBef>
              <a:spcAft>
                <a:spcPts val="0"/>
              </a:spcAft>
              <a:buClr>
                <a:schemeClr val="lt1"/>
              </a:buClr>
              <a:buSzPct val="100000"/>
              <a:buNone/>
            </a:pPr>
            <a:r>
              <a:t/>
            </a:r>
            <a:endParaRPr/>
          </a:p>
        </p:txBody>
      </p:sp>
      <p:sp>
        <p:nvSpPr>
          <p:cNvPr id="294" name="Google Shape;294;p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p>
            <a:pPr indent="0" lvl="0" marL="0" rtl="0" algn="l">
              <a:spcBef>
                <a:spcPts val="0"/>
              </a:spcBef>
              <a:spcAft>
                <a:spcPts val="0"/>
              </a:spcAft>
              <a:buClr>
                <a:schemeClr val="lt1"/>
              </a:buClr>
              <a:buSzPts val="3600"/>
              <a:buFont typeface="Arial"/>
              <a:buNone/>
            </a:pPr>
            <a:r>
              <a:rPr lang="en-US" sz="3600"/>
              <a:t>Summary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solidFill>
                  <a:schemeClr val="dk1"/>
                </a:solidFill>
              </a:rPr>
              <a:t>As a user, I want to be able to choose different levels.</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access and complete a lesson.</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sign in or log in to my account</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p:txBody>
      </p:sp>
      <p:sp>
        <p:nvSpPr>
          <p:cNvPr id="300" name="Google Shape;300;p5"/>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User Stories for Sprint 1 </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g1254b0019d8_0_0"/>
          <p:cNvSpPr txBox="1"/>
          <p:nvPr>
            <p:ph idx="1" type="body"/>
          </p:nvPr>
        </p:nvSpPr>
        <p:spPr>
          <a:xfrm>
            <a:off x="2418591" y="2310784"/>
            <a:ext cx="7510800" cy="3394500"/>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solidFill>
                  <a:schemeClr val="dk1"/>
                </a:solidFill>
              </a:rPr>
              <a:t>As a user, I want to be able to access and complete a lesson.</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choose different levels.</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log out of my account</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land on a general page when I visit the website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navigate to different pages.</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before going to the landing page, I want to be able to confirm that sound is playing through my device.</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p:txBody>
      </p:sp>
      <p:sp>
        <p:nvSpPr>
          <p:cNvPr id="306" name="Google Shape;306;g1254b0019d8_0_0"/>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User Stories for Sprint 2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0" name="Shape 310"/>
        <p:cNvGrpSpPr/>
        <p:nvPr/>
      </p:nvGrpSpPr>
      <p:grpSpPr>
        <a:xfrm>
          <a:off x="0" y="0"/>
          <a:ext cx="0" cy="0"/>
          <a:chOff x="0" y="0"/>
          <a:chExt cx="0" cy="0"/>
        </a:xfrm>
      </p:grpSpPr>
      <p:sp>
        <p:nvSpPr>
          <p:cNvPr id="311" name="Google Shape;311;g1254b0019d8_0_5"/>
          <p:cNvSpPr txBox="1"/>
          <p:nvPr>
            <p:ph idx="1" type="body"/>
          </p:nvPr>
        </p:nvSpPr>
        <p:spPr>
          <a:xfrm>
            <a:off x="2418591" y="2310784"/>
            <a:ext cx="7510800" cy="3394500"/>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solidFill>
                  <a:schemeClr val="dk1"/>
                </a:solidFill>
              </a:rPr>
              <a:t>As a user, I want to see corresponding texts for each section</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choose different levels.</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log out of my account</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before going to the landing page, I want to be able to confirm that sound is playing through my device.</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p:txBody>
      </p:sp>
      <p:sp>
        <p:nvSpPr>
          <p:cNvPr id="312" name="Google Shape;312;g1254b0019d8_0_5"/>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User Stories for Sprint 3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g1254b0019d8_0_10"/>
          <p:cNvSpPr txBox="1"/>
          <p:nvPr>
            <p:ph idx="1" type="body"/>
          </p:nvPr>
        </p:nvSpPr>
        <p:spPr>
          <a:xfrm>
            <a:off x="2418591" y="2310784"/>
            <a:ext cx="7510800" cy="3394500"/>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solidFill>
                  <a:schemeClr val="dk1"/>
                </a:solidFill>
              </a:rPr>
              <a:t>As a user, I want to be able to choose different levels.</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hear sounds being played through the site.</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access and complete a lesson.</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reset my password if I forget it.</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p:txBody>
      </p:sp>
      <p:sp>
        <p:nvSpPr>
          <p:cNvPr id="318" name="Google Shape;318;g1254b0019d8_0_10"/>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User Stories for Sprint 4</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g1254b0019d8_0_15"/>
          <p:cNvSpPr txBox="1"/>
          <p:nvPr>
            <p:ph idx="1" type="body"/>
          </p:nvPr>
        </p:nvSpPr>
        <p:spPr>
          <a:xfrm>
            <a:off x="2418591" y="2310784"/>
            <a:ext cx="7510800" cy="3394500"/>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solidFill>
                  <a:schemeClr val="dk1"/>
                </a:solidFill>
              </a:rPr>
              <a:t>As a user, I want to be able to choose different levels.</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access and complete a lesson</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given different sounds and options to select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p:txBody>
      </p:sp>
      <p:sp>
        <p:nvSpPr>
          <p:cNvPr id="324" name="Google Shape;324;g1254b0019d8_0_15"/>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User Stories for Sprint 5</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sp>
        <p:nvSpPr>
          <p:cNvPr id="329" name="Google Shape;329;g1254b0019d8_0_20"/>
          <p:cNvSpPr txBox="1"/>
          <p:nvPr>
            <p:ph idx="1" type="body"/>
          </p:nvPr>
        </p:nvSpPr>
        <p:spPr>
          <a:xfrm>
            <a:off x="2418591" y="2310784"/>
            <a:ext cx="7510800" cy="3394500"/>
          </a:xfrm>
          <a:prstGeom prst="rect">
            <a:avLst/>
          </a:prstGeom>
          <a:noFill/>
          <a:ln>
            <a:noFill/>
          </a:ln>
        </p:spPr>
        <p:txBody>
          <a:bodyPr anchorCtr="0" anchor="t" bIns="45700" lIns="91425" spcFirstLastPara="1" rIns="91425" wrap="square" tIns="45700">
            <a:normAutofit/>
          </a:bodyPr>
          <a:lstStyle/>
          <a:p>
            <a:pPr indent="-342900" lvl="0" marL="457200" rtl="0" algn="l">
              <a:lnSpc>
                <a:spcPct val="100000"/>
              </a:lnSpc>
              <a:spcBef>
                <a:spcPts val="0"/>
              </a:spcBef>
              <a:spcAft>
                <a:spcPts val="0"/>
              </a:spcAft>
              <a:buSzPts val="1800"/>
              <a:buChar char="●"/>
            </a:pPr>
            <a:r>
              <a:rPr lang="en-US">
                <a:solidFill>
                  <a:schemeClr val="dk1"/>
                </a:solidFill>
              </a:rPr>
              <a:t>As a user, I want to be able to choose different levels.</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access and complete a lesson.</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US">
                <a:solidFill>
                  <a:schemeClr val="dk1"/>
                </a:solidFill>
              </a:rPr>
              <a:t>As a user, I want to be able to complete the identification part of the Ling activity</a:t>
            </a:r>
            <a:endParaRPr>
              <a:solidFill>
                <a:schemeClr val="dk1"/>
              </a:solidFill>
            </a:endParaRPr>
          </a:p>
          <a:p>
            <a:pPr indent="0" lvl="0" marL="45720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p:txBody>
      </p:sp>
      <p:sp>
        <p:nvSpPr>
          <p:cNvPr id="330" name="Google Shape;330;g1254b0019d8_0_20"/>
          <p:cNvSpPr txBox="1"/>
          <p:nvPr>
            <p:ph type="title"/>
          </p:nvPr>
        </p:nvSpPr>
        <p:spPr>
          <a:xfrm>
            <a:off x="2418590" y="1198471"/>
            <a:ext cx="7510800" cy="8460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User Stories for Sprint 6</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
          <p:cNvSpPr txBox="1"/>
          <p:nvPr>
            <p:ph idx="1" type="body"/>
          </p:nvPr>
        </p:nvSpPr>
        <p:spPr>
          <a:xfrm>
            <a:off x="1590225" y="1939925"/>
            <a:ext cx="8984700" cy="4142100"/>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1100"/>
              <a:buFont typeface="Arial"/>
              <a:buNone/>
            </a:pPr>
            <a:r>
              <a:rPr lang="en-US" sz="3000"/>
              <a:t>Auditory training is necessary for adults with</a:t>
            </a:r>
            <a:endParaRPr sz="3000"/>
          </a:p>
          <a:p>
            <a:pPr indent="0" lvl="0" marL="0" rtl="0" algn="l">
              <a:lnSpc>
                <a:spcPct val="90000"/>
              </a:lnSpc>
              <a:spcBef>
                <a:spcPts val="0"/>
              </a:spcBef>
              <a:spcAft>
                <a:spcPts val="0"/>
              </a:spcAft>
              <a:buClr>
                <a:schemeClr val="dk1"/>
              </a:buClr>
              <a:buSzPts val="1100"/>
              <a:buFont typeface="Arial"/>
              <a:buNone/>
            </a:pPr>
            <a:r>
              <a:rPr lang="en-US" sz="3000"/>
              <a:t>hearing loss who have received a cochlear</a:t>
            </a:r>
            <a:endParaRPr sz="3000"/>
          </a:p>
          <a:p>
            <a:pPr indent="0" lvl="0" marL="0" rtl="0" algn="l">
              <a:lnSpc>
                <a:spcPct val="90000"/>
              </a:lnSpc>
              <a:spcBef>
                <a:spcPts val="0"/>
              </a:spcBef>
              <a:spcAft>
                <a:spcPts val="0"/>
              </a:spcAft>
              <a:buClr>
                <a:schemeClr val="dk1"/>
              </a:buClr>
              <a:buSzPts val="1100"/>
              <a:buFont typeface="Arial"/>
              <a:buNone/>
            </a:pPr>
            <a:r>
              <a:rPr lang="en-US" sz="3000"/>
              <a:t>implant. Existing auditory training resources</a:t>
            </a:r>
            <a:endParaRPr sz="3000"/>
          </a:p>
          <a:p>
            <a:pPr indent="0" lvl="0" marL="0" rtl="0" algn="l">
              <a:lnSpc>
                <a:spcPct val="90000"/>
              </a:lnSpc>
              <a:spcBef>
                <a:spcPts val="0"/>
              </a:spcBef>
              <a:spcAft>
                <a:spcPts val="0"/>
              </a:spcAft>
              <a:buClr>
                <a:schemeClr val="dk1"/>
              </a:buClr>
              <a:buSzPts val="1100"/>
              <a:buFont typeface="Arial"/>
              <a:buNone/>
            </a:pPr>
            <a:r>
              <a:rPr lang="en-US" sz="3000"/>
              <a:t>include non-interactive audio books and tapes,</a:t>
            </a:r>
            <a:endParaRPr sz="3000"/>
          </a:p>
          <a:p>
            <a:pPr indent="0" lvl="0" marL="0" rtl="0" algn="l">
              <a:lnSpc>
                <a:spcPct val="90000"/>
              </a:lnSpc>
              <a:spcBef>
                <a:spcPts val="0"/>
              </a:spcBef>
              <a:spcAft>
                <a:spcPts val="0"/>
              </a:spcAft>
              <a:buClr>
                <a:schemeClr val="dk1"/>
              </a:buClr>
              <a:buSzPts val="1100"/>
              <a:buFont typeface="Arial"/>
              <a:buNone/>
            </a:pPr>
            <a:r>
              <a:rPr lang="en-US" sz="3000"/>
              <a:t>as well as a handful of apps that fail to provide</a:t>
            </a:r>
            <a:endParaRPr sz="3000"/>
          </a:p>
          <a:p>
            <a:pPr indent="0" lvl="0" marL="0" rtl="0" algn="l">
              <a:lnSpc>
                <a:spcPct val="90000"/>
              </a:lnSpc>
              <a:spcBef>
                <a:spcPts val="0"/>
              </a:spcBef>
              <a:spcAft>
                <a:spcPts val="0"/>
              </a:spcAft>
              <a:buClr>
                <a:schemeClr val="dk1"/>
              </a:buClr>
              <a:buSzPts val="1100"/>
              <a:buFont typeface="Arial"/>
              <a:buNone/>
            </a:pPr>
            <a:r>
              <a:rPr lang="en-US" sz="3000"/>
              <a:t>engaging exercises with adequate difficulty</a:t>
            </a:r>
            <a:endParaRPr sz="3000"/>
          </a:p>
          <a:p>
            <a:pPr indent="0" lvl="0" marL="0" rtl="0" algn="l">
              <a:lnSpc>
                <a:spcPct val="90000"/>
              </a:lnSpc>
              <a:spcBef>
                <a:spcPts val="0"/>
              </a:spcBef>
              <a:spcAft>
                <a:spcPts val="0"/>
              </a:spcAft>
              <a:buClr>
                <a:schemeClr val="dk1"/>
              </a:buClr>
              <a:buSzPts val="1100"/>
              <a:buNone/>
            </a:pPr>
            <a:r>
              <a:rPr lang="en-US" sz="3000"/>
              <a:t>scaling for cochlear implant patients. Auditory Training App seeks to resolve this issue through fun and interactive games.</a:t>
            </a:r>
            <a:endParaRPr sz="3000"/>
          </a:p>
        </p:txBody>
      </p:sp>
      <p:sp>
        <p:nvSpPr>
          <p:cNvPr id="230" name="Google Shape;230;p2"/>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lt1"/>
              </a:buClr>
              <a:buSzPts val="3600"/>
              <a:buFont typeface="Arial"/>
              <a:buNone/>
            </a:pPr>
            <a:r>
              <a:rPr b="1" lang="en-US">
                <a:solidFill>
                  <a:schemeClr val="lt1"/>
                </a:solidFill>
              </a:rPr>
              <a:t>Problem definition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6"/>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Autofit/>
          </a:bodyPr>
          <a:lstStyle/>
          <a:p>
            <a:pPr indent="-114300" lvl="0" marL="228600" rtl="0" algn="l">
              <a:lnSpc>
                <a:spcPct val="90000"/>
              </a:lnSpc>
              <a:spcBef>
                <a:spcPts val="0"/>
              </a:spcBef>
              <a:spcAft>
                <a:spcPts val="0"/>
              </a:spcAft>
              <a:buClr>
                <a:srgbClr val="3F3F3F"/>
              </a:buClr>
              <a:buSzPts val="1800"/>
              <a:buNone/>
            </a:pPr>
            <a:r>
              <a:rPr lang="en-US" sz="2400"/>
              <a:t>In the start of each sprint, our group assigned user stories to be completed.  We used the daily scrum meetings to keep track of the progress during each sprint.   </a:t>
            </a:r>
            <a:endParaRPr sz="2400"/>
          </a:p>
          <a:p>
            <a:pPr indent="-114300" lvl="0" marL="228600" rtl="0" algn="l">
              <a:lnSpc>
                <a:spcPct val="90000"/>
              </a:lnSpc>
              <a:spcBef>
                <a:spcPts val="0"/>
              </a:spcBef>
              <a:spcAft>
                <a:spcPts val="0"/>
              </a:spcAft>
              <a:buClr>
                <a:srgbClr val="3F3F3F"/>
              </a:buClr>
              <a:buSzPts val="1800"/>
              <a:buNone/>
            </a:pPr>
            <a:r>
              <a:t/>
            </a:r>
            <a:endParaRPr sz="2400"/>
          </a:p>
        </p:txBody>
      </p:sp>
      <p:sp>
        <p:nvSpPr>
          <p:cNvPr id="236" name="Google Shape;236;p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Project Management</a:t>
            </a:r>
            <a:endParaRPr/>
          </a:p>
          <a:p>
            <a:pPr indent="0" lvl="0" marL="0" rtl="0" algn="ctr">
              <a:lnSpc>
                <a:spcPct val="90000"/>
              </a:lnSpc>
              <a:spcBef>
                <a:spcPts val="0"/>
              </a:spcBef>
              <a:spcAft>
                <a:spcPts val="0"/>
              </a:spcAft>
              <a:buClr>
                <a:schemeClr val="accent3"/>
              </a:buClr>
              <a:buSzPts val="3200"/>
              <a:buFont typeface="Arial"/>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Use Case</a:t>
            </a:r>
            <a:endParaRPr/>
          </a:p>
        </p:txBody>
      </p:sp>
      <p:pic>
        <p:nvPicPr>
          <p:cNvPr id="242" name="Google Shape;242;p8"/>
          <p:cNvPicPr preferRelativeResize="0"/>
          <p:nvPr/>
        </p:nvPicPr>
        <p:blipFill rotWithShape="1">
          <a:blip r:embed="rId3">
            <a:alphaModFix/>
          </a:blip>
          <a:srcRect b="25705" l="14541" r="7027" t="0"/>
          <a:stretch/>
        </p:blipFill>
        <p:spPr>
          <a:xfrm>
            <a:off x="4660050" y="1488775"/>
            <a:ext cx="5339226" cy="49872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System Design: Component Tree</a:t>
            </a:r>
            <a:endParaRPr/>
          </a:p>
        </p:txBody>
      </p:sp>
      <p:pic>
        <p:nvPicPr>
          <p:cNvPr id="248" name="Google Shape;248;p9"/>
          <p:cNvPicPr preferRelativeResize="0"/>
          <p:nvPr/>
        </p:nvPicPr>
        <p:blipFill rotWithShape="1">
          <a:blip r:embed="rId3">
            <a:alphaModFix/>
          </a:blip>
          <a:srcRect b="25238" l="589" r="8773" t="6511"/>
          <a:stretch/>
        </p:blipFill>
        <p:spPr>
          <a:xfrm>
            <a:off x="3358250" y="1641400"/>
            <a:ext cx="7499474" cy="436512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10"/>
          <p:cNvSpPr txBox="1"/>
          <p:nvPr>
            <p:ph idx="1" type="body"/>
          </p:nvPr>
        </p:nvSpPr>
        <p:spPr>
          <a:xfrm>
            <a:off x="70800" y="2390913"/>
            <a:ext cx="4834500" cy="2203800"/>
          </a:xfrm>
          <a:prstGeom prst="rect">
            <a:avLst/>
          </a:prstGeom>
          <a:noFill/>
          <a:ln>
            <a:noFill/>
          </a:ln>
        </p:spPr>
        <p:txBody>
          <a:bodyPr anchorCtr="0" anchor="t" bIns="45700" lIns="91425" spcFirstLastPara="1" rIns="91425" wrap="square" tIns="45700">
            <a:normAutofit/>
          </a:bodyPr>
          <a:lstStyle/>
          <a:p>
            <a:pPr indent="-342900" lvl="0" marL="457200" rtl="0" algn="l">
              <a:lnSpc>
                <a:spcPct val="90000"/>
              </a:lnSpc>
              <a:spcBef>
                <a:spcPts val="0"/>
              </a:spcBef>
              <a:spcAft>
                <a:spcPts val="0"/>
              </a:spcAft>
              <a:buSzPts val="1800"/>
              <a:buChar char="•"/>
            </a:pPr>
            <a:r>
              <a:rPr b="1" lang="en-US"/>
              <a:t>H</a:t>
            </a:r>
            <a:r>
              <a:rPr b="1" lang="en-US"/>
              <a:t>elps in test driven development</a:t>
            </a:r>
            <a:endParaRPr b="1"/>
          </a:p>
          <a:p>
            <a:pPr indent="0" lvl="0" marL="457200" rtl="0" algn="l">
              <a:lnSpc>
                <a:spcPct val="90000"/>
              </a:lnSpc>
              <a:spcBef>
                <a:spcPts val="0"/>
              </a:spcBef>
              <a:spcAft>
                <a:spcPts val="0"/>
              </a:spcAft>
              <a:buNone/>
            </a:pPr>
            <a:r>
              <a:t/>
            </a:r>
            <a:endParaRPr b="1"/>
          </a:p>
          <a:p>
            <a:pPr indent="-342900" lvl="0" marL="457200" rtl="0" algn="l">
              <a:lnSpc>
                <a:spcPct val="90000"/>
              </a:lnSpc>
              <a:spcBef>
                <a:spcPts val="0"/>
              </a:spcBef>
              <a:spcAft>
                <a:spcPts val="0"/>
              </a:spcAft>
              <a:buSzPts val="1800"/>
              <a:buChar char="•"/>
            </a:pPr>
            <a:r>
              <a:rPr b="1" lang="en-US"/>
              <a:t>Works with component-based designs</a:t>
            </a:r>
            <a:endParaRPr b="1"/>
          </a:p>
          <a:p>
            <a:pPr indent="0" lvl="0" marL="457200" rtl="0" algn="l">
              <a:lnSpc>
                <a:spcPct val="90000"/>
              </a:lnSpc>
              <a:spcBef>
                <a:spcPts val="0"/>
              </a:spcBef>
              <a:spcAft>
                <a:spcPts val="0"/>
              </a:spcAft>
              <a:buNone/>
            </a:pPr>
            <a:r>
              <a:t/>
            </a:r>
            <a:endParaRPr b="1"/>
          </a:p>
          <a:p>
            <a:pPr indent="-342900" lvl="0" marL="457200" rtl="0" algn="l">
              <a:lnSpc>
                <a:spcPct val="90000"/>
              </a:lnSpc>
              <a:spcBef>
                <a:spcPts val="0"/>
              </a:spcBef>
              <a:spcAft>
                <a:spcPts val="0"/>
              </a:spcAft>
              <a:buSzPts val="1800"/>
              <a:buChar char="•"/>
            </a:pPr>
            <a:r>
              <a:rPr b="1" lang="en-US"/>
              <a:t>Facilitates authorization and authentications</a:t>
            </a:r>
            <a:endParaRPr b="1"/>
          </a:p>
          <a:p>
            <a:pPr indent="0" lvl="0" marL="457200" rtl="0" algn="l">
              <a:lnSpc>
                <a:spcPct val="90000"/>
              </a:lnSpc>
              <a:spcBef>
                <a:spcPts val="0"/>
              </a:spcBef>
              <a:spcAft>
                <a:spcPts val="0"/>
              </a:spcAft>
              <a:buNone/>
            </a:pPr>
            <a:r>
              <a:t/>
            </a:r>
            <a:endParaRPr b="1"/>
          </a:p>
          <a:p>
            <a:pPr indent="-342900" lvl="0" marL="457200" rtl="0" algn="l">
              <a:lnSpc>
                <a:spcPct val="90000"/>
              </a:lnSpc>
              <a:spcBef>
                <a:spcPts val="0"/>
              </a:spcBef>
              <a:spcAft>
                <a:spcPts val="0"/>
              </a:spcAft>
              <a:buSzPts val="1800"/>
              <a:buChar char="•"/>
            </a:pPr>
            <a:r>
              <a:rPr b="1" lang="en-US"/>
              <a:t>Allows user controls</a:t>
            </a:r>
            <a:endParaRPr b="1"/>
          </a:p>
        </p:txBody>
      </p:sp>
      <p:sp>
        <p:nvSpPr>
          <p:cNvPr id="254" name="Google Shape;254;p1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t/>
            </a:r>
            <a:endParaRPr/>
          </a:p>
        </p:txBody>
      </p:sp>
      <p:sp>
        <p:nvSpPr>
          <p:cNvPr id="255" name="Google Shape;255;p10"/>
          <p:cNvSpPr txBox="1"/>
          <p:nvPr>
            <p:ph type="title"/>
          </p:nvPr>
        </p:nvSpPr>
        <p:spPr>
          <a:xfrm>
            <a:off x="545300" y="1039200"/>
            <a:ext cx="3973200" cy="564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System Design Pattern:</a:t>
            </a:r>
            <a:br>
              <a:rPr lang="en-US"/>
            </a:br>
            <a:r>
              <a:rPr lang="en-US"/>
              <a:t>MVC</a:t>
            </a:r>
            <a:endParaRPr/>
          </a:p>
        </p:txBody>
      </p:sp>
      <p:pic>
        <p:nvPicPr>
          <p:cNvPr id="256" name="Google Shape;256;p10"/>
          <p:cNvPicPr preferRelativeResize="0"/>
          <p:nvPr/>
        </p:nvPicPr>
        <p:blipFill>
          <a:blip r:embed="rId3">
            <a:alphaModFix/>
          </a:blip>
          <a:stretch>
            <a:fillRect/>
          </a:stretch>
        </p:blipFill>
        <p:spPr>
          <a:xfrm>
            <a:off x="5696075" y="1506700"/>
            <a:ext cx="5865725" cy="36264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11"/>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t/>
            </a:r>
            <a:endParaRPr/>
          </a:p>
        </p:txBody>
      </p:sp>
      <p:sp>
        <p:nvSpPr>
          <p:cNvPr id="262" name="Google Shape;262;p11"/>
          <p:cNvSpPr txBox="1"/>
          <p:nvPr>
            <p:ph type="title"/>
          </p:nvPr>
        </p:nvSpPr>
        <p:spPr>
          <a:xfrm>
            <a:off x="602800" y="2927308"/>
            <a:ext cx="3802800" cy="11310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Object Design</a:t>
            </a:r>
            <a:endParaRPr/>
          </a:p>
        </p:txBody>
      </p:sp>
      <p:pic>
        <p:nvPicPr>
          <p:cNvPr id="263" name="Google Shape;263;p11"/>
          <p:cNvPicPr preferRelativeResize="0"/>
          <p:nvPr/>
        </p:nvPicPr>
        <p:blipFill>
          <a:blip r:embed="rId3">
            <a:alphaModFix/>
          </a:blip>
          <a:stretch>
            <a:fillRect/>
          </a:stretch>
        </p:blipFill>
        <p:spPr>
          <a:xfrm>
            <a:off x="5805650" y="1154963"/>
            <a:ext cx="5482500" cy="45480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g124f07deceb_0_0"/>
          <p:cNvSpPr txBox="1"/>
          <p:nvPr>
            <p:ph type="title"/>
          </p:nvPr>
        </p:nvSpPr>
        <p:spPr>
          <a:xfrm>
            <a:off x="3282203" y="819848"/>
            <a:ext cx="7902900" cy="7476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Sequence Diagrams</a:t>
            </a:r>
            <a:endParaRPr/>
          </a:p>
        </p:txBody>
      </p:sp>
      <p:pic>
        <p:nvPicPr>
          <p:cNvPr id="269" name="Google Shape;269;g124f07deceb_0_0"/>
          <p:cNvPicPr preferRelativeResize="0"/>
          <p:nvPr/>
        </p:nvPicPr>
        <p:blipFill>
          <a:blip r:embed="rId3">
            <a:alphaModFix/>
          </a:blip>
          <a:stretch>
            <a:fillRect/>
          </a:stretch>
        </p:blipFill>
        <p:spPr>
          <a:xfrm>
            <a:off x="3607275" y="1567450"/>
            <a:ext cx="7439399" cy="48637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g124f07deceb_0_15"/>
          <p:cNvSpPr txBox="1"/>
          <p:nvPr>
            <p:ph type="title"/>
          </p:nvPr>
        </p:nvSpPr>
        <p:spPr>
          <a:xfrm>
            <a:off x="3960364" y="1809715"/>
            <a:ext cx="4358700" cy="7476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Algorithms Used</a:t>
            </a:r>
            <a:endParaRPr/>
          </a:p>
          <a:p>
            <a:pPr indent="0" lvl="0" marL="0" rtl="0" algn="ctr">
              <a:lnSpc>
                <a:spcPct val="90000"/>
              </a:lnSpc>
              <a:spcBef>
                <a:spcPts val="0"/>
              </a:spcBef>
              <a:spcAft>
                <a:spcPts val="0"/>
              </a:spcAft>
              <a:buClr>
                <a:schemeClr val="accent3"/>
              </a:buClr>
              <a:buSzPts val="3200"/>
              <a:buFont typeface="Arial"/>
              <a:buNone/>
            </a:pPr>
            <a:r>
              <a:t/>
            </a:r>
            <a:endParaRPr/>
          </a:p>
        </p:txBody>
      </p:sp>
      <p:sp>
        <p:nvSpPr>
          <p:cNvPr id="275" name="Google Shape;275;g124f07deceb_0_15"/>
          <p:cNvSpPr txBox="1"/>
          <p:nvPr/>
        </p:nvSpPr>
        <p:spPr>
          <a:xfrm>
            <a:off x="0" y="2411025"/>
            <a:ext cx="5933700" cy="4107300"/>
          </a:xfrm>
          <a:prstGeom prst="rect">
            <a:avLst/>
          </a:prstGeom>
          <a:noFill/>
          <a:ln>
            <a:noFill/>
          </a:ln>
        </p:spPr>
        <p:txBody>
          <a:bodyPr anchorCtr="0" anchor="t" bIns="45700" lIns="91425" spcFirstLastPara="1" rIns="91425" wrap="square" tIns="45700">
            <a:normAutofit/>
          </a:bodyPr>
          <a:lstStyle/>
          <a:p>
            <a:pPr indent="0" lvl="0" marL="282575" rtl="0" algn="l">
              <a:lnSpc>
                <a:spcPct val="90000"/>
              </a:lnSpc>
              <a:spcBef>
                <a:spcPts val="0"/>
              </a:spcBef>
              <a:spcAft>
                <a:spcPts val="0"/>
              </a:spcAft>
              <a:buNone/>
            </a:pPr>
            <a:r>
              <a:rPr b="1" lang="en-US" sz="2800">
                <a:solidFill>
                  <a:schemeClr val="dk1"/>
                </a:solidFill>
              </a:rPr>
              <a:t>Sorting Most Recent Activities</a:t>
            </a:r>
            <a:br>
              <a:rPr b="1" lang="en-US" sz="2800">
                <a:solidFill>
                  <a:schemeClr val="dk1"/>
                </a:solidFill>
              </a:rPr>
            </a:br>
            <a:endParaRPr sz="2800">
              <a:solidFill>
                <a:schemeClr val="dk1"/>
              </a:solidFill>
            </a:endParaRPr>
          </a:p>
          <a:p>
            <a:pPr indent="-406400" lvl="0" marL="457200" rtl="0" algn="l">
              <a:lnSpc>
                <a:spcPct val="90000"/>
              </a:lnSpc>
              <a:spcBef>
                <a:spcPts val="0"/>
              </a:spcBef>
              <a:spcAft>
                <a:spcPts val="0"/>
              </a:spcAft>
              <a:buClr>
                <a:schemeClr val="dk1"/>
              </a:buClr>
              <a:buSzPts val="2800"/>
              <a:buChar char="●"/>
            </a:pPr>
            <a:r>
              <a:rPr lang="en-US" sz="2800">
                <a:solidFill>
                  <a:schemeClr val="dk1"/>
                </a:solidFill>
              </a:rPr>
              <a:t>Get all user activities</a:t>
            </a:r>
            <a:endParaRPr sz="2800">
              <a:solidFill>
                <a:schemeClr val="dk1"/>
              </a:solidFill>
            </a:endParaRPr>
          </a:p>
          <a:p>
            <a:pPr indent="-406400" lvl="0" marL="457200" rtl="0" algn="l">
              <a:lnSpc>
                <a:spcPct val="90000"/>
              </a:lnSpc>
              <a:spcBef>
                <a:spcPts val="0"/>
              </a:spcBef>
              <a:spcAft>
                <a:spcPts val="0"/>
              </a:spcAft>
              <a:buClr>
                <a:schemeClr val="dk1"/>
              </a:buClr>
              <a:buSzPts val="2800"/>
              <a:buChar char="●"/>
            </a:pPr>
            <a:r>
              <a:rPr lang="en-US" sz="2800">
                <a:solidFill>
                  <a:schemeClr val="dk1"/>
                </a:solidFill>
              </a:rPr>
              <a:t>Loop: through dates last visited</a:t>
            </a:r>
            <a:endParaRPr sz="2800">
              <a:solidFill>
                <a:schemeClr val="dk1"/>
              </a:solidFill>
            </a:endParaRPr>
          </a:p>
          <a:p>
            <a:pPr indent="-381000" lvl="1" marL="914400" rtl="0" algn="l">
              <a:lnSpc>
                <a:spcPct val="90000"/>
              </a:lnSpc>
              <a:spcBef>
                <a:spcPts val="0"/>
              </a:spcBef>
              <a:spcAft>
                <a:spcPts val="0"/>
              </a:spcAft>
              <a:buClr>
                <a:schemeClr val="dk1"/>
              </a:buClr>
              <a:buSzPts val="2400"/>
              <a:buChar char="○"/>
            </a:pPr>
            <a:r>
              <a:rPr lang="en-US" sz="2400">
                <a:solidFill>
                  <a:schemeClr val="dk1"/>
                </a:solidFill>
              </a:rPr>
              <a:t>Place most recent activity in the beginning for every iteration</a:t>
            </a:r>
            <a:endParaRPr sz="2400">
              <a:solidFill>
                <a:schemeClr val="dk1"/>
              </a:solidFill>
            </a:endParaRPr>
          </a:p>
          <a:p>
            <a:pPr indent="-406400" lvl="0" marL="457200" rtl="0" algn="l">
              <a:lnSpc>
                <a:spcPct val="90000"/>
              </a:lnSpc>
              <a:spcBef>
                <a:spcPts val="0"/>
              </a:spcBef>
              <a:spcAft>
                <a:spcPts val="0"/>
              </a:spcAft>
              <a:buClr>
                <a:schemeClr val="dk1"/>
              </a:buClr>
              <a:buSzPts val="2800"/>
              <a:buChar char="●"/>
            </a:pPr>
            <a:r>
              <a:rPr lang="en-US" sz="2800">
                <a:solidFill>
                  <a:schemeClr val="dk1"/>
                </a:solidFill>
              </a:rPr>
              <a:t>Sort recent activities by most recent</a:t>
            </a:r>
            <a:endParaRPr sz="2800">
              <a:solidFill>
                <a:schemeClr val="dk1"/>
              </a:solidFill>
            </a:endParaRPr>
          </a:p>
        </p:txBody>
      </p:sp>
      <p:sp>
        <p:nvSpPr>
          <p:cNvPr id="276" name="Google Shape;276;g124f07deceb_0_15"/>
          <p:cNvSpPr txBox="1"/>
          <p:nvPr/>
        </p:nvSpPr>
        <p:spPr>
          <a:xfrm>
            <a:off x="5933700" y="2411025"/>
            <a:ext cx="6258300" cy="4223100"/>
          </a:xfrm>
          <a:prstGeom prst="rect">
            <a:avLst/>
          </a:prstGeom>
          <a:noFill/>
          <a:ln>
            <a:noFill/>
          </a:ln>
        </p:spPr>
        <p:txBody>
          <a:bodyPr anchorCtr="0" anchor="t" bIns="45700" lIns="91425" spcFirstLastPara="1" rIns="91425" wrap="square" tIns="45700">
            <a:normAutofit/>
          </a:bodyPr>
          <a:lstStyle/>
          <a:p>
            <a:pPr indent="0" lvl="0" marL="282575" rtl="0" algn="l">
              <a:lnSpc>
                <a:spcPct val="90000"/>
              </a:lnSpc>
              <a:spcBef>
                <a:spcPts val="0"/>
              </a:spcBef>
              <a:spcAft>
                <a:spcPts val="0"/>
              </a:spcAft>
              <a:buClr>
                <a:schemeClr val="dk1"/>
              </a:buClr>
              <a:buSzPts val="1100"/>
              <a:buFont typeface="Arial"/>
              <a:buNone/>
            </a:pPr>
            <a:r>
              <a:rPr b="1" lang="en-US" sz="2800">
                <a:solidFill>
                  <a:schemeClr val="dk1"/>
                </a:solidFill>
              </a:rPr>
              <a:t>Nested Randomization</a:t>
            </a:r>
            <a:br>
              <a:rPr b="1" lang="en-US" sz="2800">
                <a:solidFill>
                  <a:schemeClr val="dk1"/>
                </a:solidFill>
              </a:rPr>
            </a:br>
            <a:endParaRPr sz="2800">
              <a:solidFill>
                <a:schemeClr val="dk1"/>
              </a:solidFill>
            </a:endParaRPr>
          </a:p>
          <a:p>
            <a:pPr indent="-406400" lvl="0" marL="457200" rtl="0" algn="l">
              <a:lnSpc>
                <a:spcPct val="90000"/>
              </a:lnSpc>
              <a:spcBef>
                <a:spcPts val="0"/>
              </a:spcBef>
              <a:spcAft>
                <a:spcPts val="0"/>
              </a:spcAft>
              <a:buClr>
                <a:schemeClr val="dk1"/>
              </a:buClr>
              <a:buSzPts val="2800"/>
              <a:buChar char="●"/>
            </a:pPr>
            <a:r>
              <a:rPr lang="en-US" sz="2800">
                <a:solidFill>
                  <a:schemeClr val="dk1"/>
                </a:solidFill>
              </a:rPr>
              <a:t>Get all Ling sounds </a:t>
            </a:r>
            <a:endParaRPr sz="2800">
              <a:solidFill>
                <a:schemeClr val="dk1"/>
              </a:solidFill>
            </a:endParaRPr>
          </a:p>
          <a:p>
            <a:pPr indent="-406400" lvl="0" marL="457200" rtl="0" algn="l">
              <a:lnSpc>
                <a:spcPct val="90000"/>
              </a:lnSpc>
              <a:spcBef>
                <a:spcPts val="0"/>
              </a:spcBef>
              <a:spcAft>
                <a:spcPts val="0"/>
              </a:spcAft>
              <a:buClr>
                <a:schemeClr val="dk1"/>
              </a:buClr>
              <a:buSzPts val="2800"/>
              <a:buChar char="●"/>
            </a:pPr>
            <a:r>
              <a:rPr lang="en-US" sz="2800">
                <a:solidFill>
                  <a:schemeClr val="dk1"/>
                </a:solidFill>
              </a:rPr>
              <a:t>Get no sound</a:t>
            </a:r>
            <a:endParaRPr sz="2800">
              <a:solidFill>
                <a:schemeClr val="dk1"/>
              </a:solidFill>
            </a:endParaRPr>
          </a:p>
          <a:p>
            <a:pPr indent="-406400" lvl="0" marL="457200" rtl="0" algn="l">
              <a:lnSpc>
                <a:spcPct val="90000"/>
              </a:lnSpc>
              <a:spcBef>
                <a:spcPts val="0"/>
              </a:spcBef>
              <a:spcAft>
                <a:spcPts val="0"/>
              </a:spcAft>
              <a:buClr>
                <a:schemeClr val="dk1"/>
              </a:buClr>
              <a:buSzPts val="2800"/>
              <a:buChar char="●"/>
            </a:pPr>
            <a:r>
              <a:rPr lang="en-US" sz="2800">
                <a:solidFill>
                  <a:schemeClr val="dk1"/>
                </a:solidFill>
              </a:rPr>
              <a:t>Create a probability of sound or no sound to each have a .5 probability of being picked.</a:t>
            </a:r>
            <a:endParaRPr sz="2400">
              <a:solidFill>
                <a:schemeClr val="dk1"/>
              </a:solidFill>
            </a:endParaRPr>
          </a:p>
          <a:p>
            <a:pPr indent="-406400" lvl="0" marL="457200" rtl="0" algn="l">
              <a:lnSpc>
                <a:spcPct val="90000"/>
              </a:lnSpc>
              <a:spcBef>
                <a:spcPts val="0"/>
              </a:spcBef>
              <a:spcAft>
                <a:spcPts val="0"/>
              </a:spcAft>
              <a:buClr>
                <a:schemeClr val="dk1"/>
              </a:buClr>
              <a:buSzPts val="2800"/>
              <a:buChar char="●"/>
            </a:pPr>
            <a:r>
              <a:rPr lang="en-US" sz="2800">
                <a:solidFill>
                  <a:schemeClr val="dk1"/>
                </a:solidFill>
              </a:rPr>
              <a:t>If sound is the outcome, create a ⅙ probability for every sound</a:t>
            </a:r>
            <a:endParaRPr sz="2800">
              <a:solidFill>
                <a:schemeClr val="dk1"/>
              </a:solidFill>
            </a:endParaRPr>
          </a:p>
          <a:p>
            <a:pPr indent="0" lvl="0" marL="0" rtl="0" algn="l">
              <a:lnSpc>
                <a:spcPct val="90000"/>
              </a:lnSpc>
              <a:spcBef>
                <a:spcPts val="1000"/>
              </a:spcBef>
              <a:spcAft>
                <a:spcPts val="0"/>
              </a:spcAft>
              <a:buNone/>
            </a:pPr>
            <a:r>
              <a:t/>
            </a:r>
            <a:endParaRPr b="1" sz="2800">
              <a:solidFill>
                <a:srgbClr val="FFFFFF"/>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