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autoCompressPictures="0">
  <p:sldMasterIdLst>
    <p:sldMasterId id="2147483648" r:id="rId1"/>
  </p:sldMasterIdLst>
  <p:notesMasterIdLst>
    <p:notesMasterId r:id="rId4"/>
  </p:notesMasterIdLst>
  <p:sldIdLst>
    <p:sldId id="256" r:id="rId3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7" r:id="rId13"/>
    <p:sldId id="268" r:id="rId14"/>
  </p:sldIdLst>
  <p:sldSz cx="12192000" cy="68580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/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9pPr>
          </a:lstStyle>
          <a:p/>
        </p:txBody>
      </p:sp>
      <p:sp>
        <p:nvSpPr>
          <p:cNvPr id="4" name="Google Shape;4;n"/>
          <p:cNvSpPr txBox="1"/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9pPr>
          </a:lstStyle>
          <a:p/>
        </p:txBody>
      </p:sp>
      <p:sp>
        <p:nvSpPr>
          <p:cNvPr id="5" name="Google Shape;5;n"/>
          <p:cNvSpPr/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/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9pPr>
          </a:lstStyle>
          <a:p/>
        </p:txBody>
      </p:sp>
      <p:sp>
        <p:nvSpPr>
          <p:cNvPr id="7" name="Google Shape;7;n"/>
          <p:cNvSpPr txBox="1"/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9pPr>
          </a:lstStyle>
          <a:p/>
        </p:txBody>
      </p:sp>
      <p:sp>
        <p:nvSpPr>
          <p:cNvPr id="8" name="Google Shape;8;n"/>
          <p:cNvSpPr txBox="1"/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</a:fld>
            <a:endParaRPr sz="1200" b="0" i="0" u="none" strike="noStrike" cap="none">
              <a:solidFill>
                <a:schemeClr val="dk1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PhAnim="0" showMasterSp="0">
  <p:cSld>
    <p:spTree>
      <p:nvGrpSpPr>
        <p:cNvPr id="219" name="Shape 2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" name="Google Shape;220;p1:notes"/>
          <p:cNvSpPr txBox="1"/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221" name="Google Shape;221;p1:notes"/>
          <p:cNvSpPr/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PhAnim="0" showMasterSp="0">
  <p:cSld>
    <p:spTree>
      <p:nvGrpSpPr>
        <p:cNvPr id="225" name="Shape 2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" name="Google Shape;226;p2:notes"/>
          <p:cNvSpPr txBox="1"/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227" name="Google Shape;227;p2:notes"/>
          <p:cNvSpPr/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PhAnim="0" showMasterSp="0">
  <p:cSld>
    <p:spTree>
      <p:nvGrpSpPr>
        <p:cNvPr id="231" name="Shape 2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" name="Google Shape;232;p3:notes"/>
          <p:cNvSpPr txBox="1"/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233" name="Google Shape;233;p3:notes"/>
          <p:cNvSpPr/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PhAnim="0" showMasterSp="0">
  <p:cSld>
    <p:spTree>
      <p:nvGrpSpPr>
        <p:cNvPr id="240" name="Shape 2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" name="Google Shape;241;p4:notes"/>
          <p:cNvSpPr txBox="1"/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242" name="Google Shape;242;p4:notes"/>
          <p:cNvSpPr/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PhAnim="0" showMasterSp="0">
  <p:cSld>
    <p:spTree>
      <p:nvGrpSpPr>
        <p:cNvPr id="248" name="Shape 2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" name="Google Shape;249;p5:notes"/>
          <p:cNvSpPr txBox="1"/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250" name="Google Shape;250;p5:notes"/>
          <p:cNvSpPr/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PhAnim="0" showMasterSp="0">
  <p:cSld>
    <p:spTree>
      <p:nvGrpSpPr>
        <p:cNvPr id="254" name="Shape 2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5" name="Google Shape;255;p6:notes"/>
          <p:cNvSpPr txBox="1"/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256" name="Google Shape;256;p6:notes"/>
          <p:cNvSpPr/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PhAnim="0" showMasterSp="0">
  <p:cSld>
    <p:spTree>
      <p:nvGrpSpPr>
        <p:cNvPr id="260" name="Shape 2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" name="Google Shape;261;p7:notes"/>
          <p:cNvSpPr txBox="1"/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262" name="Google Shape;262;p7:notes"/>
          <p:cNvSpPr/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PhAnim="0" showMasterSp="0">
  <p:cSld>
    <p:spTree>
      <p:nvGrpSpPr>
        <p:cNvPr id="267" name="Shape 2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8" name="Google Shape;268;p8:notes"/>
          <p:cNvSpPr txBox="1"/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269" name="Google Shape;269;p8:notes"/>
          <p:cNvSpPr/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PhAnim="0" showMasterSp="0">
  <p:cSld>
    <p:spTree>
      <p:nvGrpSpPr>
        <p:cNvPr id="274" name="Shape 2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5" name="Google Shape;275;p9:notes"/>
          <p:cNvSpPr txBox="1"/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276" name="Google Shape;276;p9:notes"/>
          <p:cNvSpPr/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>
  <p:cSld name="Title Slide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13"/>
          <p:cNvSpPr txBox="1"/>
          <p:nvPr/>
        </p:nvSpPr>
        <p:spPr>
          <a:xfrm>
            <a:off x="4064295" y="418470"/>
            <a:ext cx="4072935" cy="2616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 b="0" i="0" u="none" strike="noStrike" cap="none">
                <a:solidFill>
                  <a:srgbClr val="F2F2F2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FLORIDA INTERNATIONAL UNIVERSITY</a:t>
            </a:r>
            <a:endParaRPr sz="1100" b="0" i="0" u="none" strike="noStrike" cap="none">
              <a:solidFill>
                <a:srgbClr val="F2F2F2"/>
              </a:solidFill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15" name="Google Shape;15;p13"/>
          <p:cNvSpPr txBox="1"/>
          <p:nvPr>
            <p:ph type="title"/>
          </p:nvPr>
        </p:nvSpPr>
        <p:spPr>
          <a:xfrm>
            <a:off x="1603727" y="3721808"/>
            <a:ext cx="8984543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3600"/>
              <a:buFont typeface="Arial" panose="020B0604020202020204"/>
              <a:buNone/>
              <a:defRPr sz="36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ixed Background 2">
  <p:cSld name="Mixed Background 2">
    <p:spTree>
      <p:nvGrpSpPr>
        <p:cNvPr id="100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p2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pic>
        <p:nvPicPr>
          <p:cNvPr id="102" name="Google Shape;102;p22" descr="A blue sky&#10;&#10;Description automatically generated"/>
          <p:cNvPicPr preferRelativeResize="0"/>
          <p:nvPr/>
        </p:nvPicPr>
        <p:blipFill rotWithShape="1">
          <a:blip r:embed="rId2"/>
          <a:srcRect/>
          <a:stretch>
            <a:fillRect/>
          </a:stretch>
        </p:blipFill>
        <p:spPr>
          <a:xfrm>
            <a:off x="4977568" y="0"/>
            <a:ext cx="7214432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3" name="Google Shape;103;p22" descr="A close up of a sign&#10;&#10;Description automatically generated"/>
          <p:cNvPicPr preferRelativeResize="0"/>
          <p:nvPr/>
        </p:nvPicPr>
        <p:blipFill rotWithShape="1">
          <a:blip r:embed="rId3"/>
          <a:srcRect/>
          <a:stretch>
            <a:fillRect/>
          </a:stretch>
        </p:blipFill>
        <p:spPr>
          <a:xfrm>
            <a:off x="545290" y="5713629"/>
            <a:ext cx="1217550" cy="563880"/>
          </a:xfrm>
          <a:prstGeom prst="rect">
            <a:avLst/>
          </a:prstGeom>
          <a:noFill/>
          <a:ln>
            <a:noFill/>
          </a:ln>
        </p:spPr>
      </p:pic>
      <p:sp>
        <p:nvSpPr>
          <p:cNvPr id="104" name="Google Shape;104;p22"/>
          <p:cNvSpPr txBox="1"/>
          <p:nvPr>
            <p:ph type="body" idx="1"/>
          </p:nvPr>
        </p:nvSpPr>
        <p:spPr>
          <a:xfrm>
            <a:off x="545290" y="1852474"/>
            <a:ext cx="3802775" cy="32806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05" name="Google Shape;105;p22"/>
          <p:cNvSpPr txBox="1"/>
          <p:nvPr>
            <p:ph type="title"/>
          </p:nvPr>
        </p:nvSpPr>
        <p:spPr>
          <a:xfrm>
            <a:off x="545290" y="1039190"/>
            <a:ext cx="3802775" cy="5638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800"/>
              <a:buFont typeface="Arial" panose="020B0604020202020204"/>
              <a:buNone/>
              <a:defRPr sz="2800">
                <a:solidFill>
                  <a:schemeClr val="accent3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grpSp>
        <p:nvGrpSpPr>
          <p:cNvPr id="106" name="Google Shape;106;p22"/>
          <p:cNvGrpSpPr/>
          <p:nvPr/>
        </p:nvGrpSpPr>
        <p:grpSpPr>
          <a:xfrm rot="10800000">
            <a:off x="11087460" y="5596087"/>
            <a:ext cx="522582" cy="530386"/>
            <a:chOff x="2645664" y="2011680"/>
            <a:chExt cx="735606" cy="746592"/>
          </a:xfrm>
        </p:grpSpPr>
        <p:sp>
          <p:nvSpPr>
            <p:cNvPr id="107" name="Google Shape;107;p22"/>
            <p:cNvSpPr/>
            <p:nvPr/>
          </p:nvSpPr>
          <p:spPr>
            <a:xfrm rot="-5400000" flipH="1">
              <a:off x="2934219" y="1723125"/>
              <a:ext cx="158496" cy="735606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30000">
                  <a:srgbClr val="D92D8A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endParaRPr>
            </a:p>
          </p:txBody>
        </p:sp>
        <p:sp>
          <p:nvSpPr>
            <p:cNvPr id="108" name="Google Shape;108;p22"/>
            <p:cNvSpPr/>
            <p:nvPr/>
          </p:nvSpPr>
          <p:spPr>
            <a:xfrm flipH="1">
              <a:off x="2645664" y="2165151"/>
              <a:ext cx="158496" cy="593121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29000">
                  <a:srgbClr val="D92D8A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endParaRPr>
            </a:p>
          </p:txBody>
        </p:sp>
      </p:grpSp>
      <p:grpSp>
        <p:nvGrpSpPr>
          <p:cNvPr id="109" name="Google Shape;109;p22"/>
          <p:cNvGrpSpPr/>
          <p:nvPr/>
        </p:nvGrpSpPr>
        <p:grpSpPr>
          <a:xfrm rot="10800000" flipH="1">
            <a:off x="5539549" y="5593683"/>
            <a:ext cx="522582" cy="530386"/>
            <a:chOff x="2645664" y="2011680"/>
            <a:chExt cx="735606" cy="746592"/>
          </a:xfrm>
        </p:grpSpPr>
        <p:sp>
          <p:nvSpPr>
            <p:cNvPr id="110" name="Google Shape;110;p22"/>
            <p:cNvSpPr/>
            <p:nvPr/>
          </p:nvSpPr>
          <p:spPr>
            <a:xfrm rot="-5400000" flipH="1">
              <a:off x="2934219" y="1723125"/>
              <a:ext cx="158496" cy="735606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30000">
                  <a:srgbClr val="D92D8A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endParaRPr>
            </a:p>
          </p:txBody>
        </p:sp>
        <p:sp>
          <p:nvSpPr>
            <p:cNvPr id="111" name="Google Shape;111;p22"/>
            <p:cNvSpPr/>
            <p:nvPr/>
          </p:nvSpPr>
          <p:spPr>
            <a:xfrm flipH="1">
              <a:off x="2645664" y="2165151"/>
              <a:ext cx="158496" cy="593121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29000">
                  <a:srgbClr val="D92D8A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endParaRPr>
            </a:p>
          </p:txBody>
        </p:sp>
      </p:grpSp>
      <p:grpSp>
        <p:nvGrpSpPr>
          <p:cNvPr id="112" name="Google Shape;112;p22"/>
          <p:cNvGrpSpPr/>
          <p:nvPr/>
        </p:nvGrpSpPr>
        <p:grpSpPr>
          <a:xfrm>
            <a:off x="5540614" y="745361"/>
            <a:ext cx="522582" cy="530386"/>
            <a:chOff x="2645664" y="2011680"/>
            <a:chExt cx="735606" cy="746592"/>
          </a:xfrm>
        </p:grpSpPr>
        <p:sp>
          <p:nvSpPr>
            <p:cNvPr id="113" name="Google Shape;113;p22"/>
            <p:cNvSpPr/>
            <p:nvPr/>
          </p:nvSpPr>
          <p:spPr>
            <a:xfrm rot="-5400000" flipH="1">
              <a:off x="2934219" y="1723125"/>
              <a:ext cx="158496" cy="735606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30000">
                  <a:srgbClr val="D92D8A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endParaRPr>
            </a:p>
          </p:txBody>
        </p:sp>
        <p:sp>
          <p:nvSpPr>
            <p:cNvPr id="114" name="Google Shape;114;p22"/>
            <p:cNvSpPr/>
            <p:nvPr/>
          </p:nvSpPr>
          <p:spPr>
            <a:xfrm flipH="1">
              <a:off x="2645664" y="2165151"/>
              <a:ext cx="158496" cy="593121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29000">
                  <a:srgbClr val="D92D8A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endParaRPr>
            </a:p>
          </p:txBody>
        </p:sp>
      </p:grpSp>
      <p:grpSp>
        <p:nvGrpSpPr>
          <p:cNvPr id="115" name="Google Shape;115;p22"/>
          <p:cNvGrpSpPr/>
          <p:nvPr/>
        </p:nvGrpSpPr>
        <p:grpSpPr>
          <a:xfrm flipH="1">
            <a:off x="11087460" y="742129"/>
            <a:ext cx="522582" cy="530386"/>
            <a:chOff x="2645664" y="2011680"/>
            <a:chExt cx="735606" cy="746592"/>
          </a:xfrm>
        </p:grpSpPr>
        <p:sp>
          <p:nvSpPr>
            <p:cNvPr id="116" name="Google Shape;116;p22"/>
            <p:cNvSpPr/>
            <p:nvPr/>
          </p:nvSpPr>
          <p:spPr>
            <a:xfrm rot="-5400000" flipH="1">
              <a:off x="2934219" y="1723125"/>
              <a:ext cx="158496" cy="735606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30000">
                  <a:srgbClr val="D92D8A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endParaRPr>
            </a:p>
          </p:txBody>
        </p:sp>
        <p:sp>
          <p:nvSpPr>
            <p:cNvPr id="117" name="Google Shape;117;p22"/>
            <p:cNvSpPr/>
            <p:nvPr/>
          </p:nvSpPr>
          <p:spPr>
            <a:xfrm flipH="1">
              <a:off x="2645664" y="2165151"/>
              <a:ext cx="158496" cy="593121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29000">
                  <a:srgbClr val="D92D8A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endParaRPr>
            </a:p>
          </p:txBody>
        </p:sp>
      </p:grpSp>
      <p:sp>
        <p:nvSpPr>
          <p:cNvPr id="118" name="Google Shape;118;p22"/>
          <p:cNvSpPr txBox="1"/>
          <p:nvPr>
            <p:ph type="body" idx="2"/>
          </p:nvPr>
        </p:nvSpPr>
        <p:spPr>
          <a:xfrm>
            <a:off x="6490347" y="1852474"/>
            <a:ext cx="4277180" cy="32806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19" name="Google Shape;119;p22"/>
          <p:cNvSpPr txBox="1"/>
          <p:nvPr/>
        </p:nvSpPr>
        <p:spPr>
          <a:xfrm>
            <a:off x="6382561" y="222722"/>
            <a:ext cx="4492751" cy="2308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chemeClr val="lt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FLORIDA INTERNATIONAL UNIVERSITY</a:t>
            </a:r>
            <a:endParaRPr sz="900">
              <a:solidFill>
                <a:schemeClr val="lt1"/>
              </a:solidFill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120" name="Google Shape;120;p22"/>
          <p:cNvSpPr txBox="1"/>
          <p:nvPr/>
        </p:nvSpPr>
        <p:spPr>
          <a:xfrm>
            <a:off x="5364986" y="6473301"/>
            <a:ext cx="6527899" cy="2308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chemeClr val="lt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COLLEGE OF ENGINEERING AND COMPUTING</a:t>
            </a:r>
            <a:endParaRPr sz="900">
              <a:solidFill>
                <a:schemeClr val="lt1"/>
              </a:solidFill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ly Background">
  <p:cSld name="Only Background">
    <p:spTree>
      <p:nvGrpSpPr>
        <p:cNvPr id="12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Google Shape;122;p23"/>
          <p:cNvSpPr txBox="1"/>
          <p:nvPr/>
        </p:nvSpPr>
        <p:spPr>
          <a:xfrm>
            <a:off x="7260223" y="6475545"/>
            <a:ext cx="4685839" cy="2308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rgbClr val="F2F2F2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COLLEGE OF ENGINEERING AND COMPUTING</a:t>
            </a:r>
            <a:endParaRPr sz="900">
              <a:solidFill>
                <a:srgbClr val="F2F2F2"/>
              </a:solidFill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123" name="Google Shape;123;p23"/>
          <p:cNvSpPr txBox="1"/>
          <p:nvPr/>
        </p:nvSpPr>
        <p:spPr>
          <a:xfrm>
            <a:off x="245940" y="6475545"/>
            <a:ext cx="4685839" cy="2308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rgbClr val="F2F2F2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FLORIDA INTERNATIONAL UNIVERSITY</a:t>
            </a:r>
            <a:endParaRPr sz="900">
              <a:solidFill>
                <a:srgbClr val="F2F2F2"/>
              </a:solidFill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-column slide">
  <p:cSld name="Two-column slide">
    <p:spTree>
      <p:nvGrpSpPr>
        <p:cNvPr id="124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Google Shape;125;p24"/>
          <p:cNvSpPr txBox="1"/>
          <p:nvPr>
            <p:ph type="body" idx="1"/>
          </p:nvPr>
        </p:nvSpPr>
        <p:spPr>
          <a:xfrm>
            <a:off x="1590222" y="1951592"/>
            <a:ext cx="4222749" cy="43389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5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pic>
        <p:nvPicPr>
          <p:cNvPr id="126" name="Google Shape;126;p24" descr="A close up of a sign&#10;&#10;Description automatically generated"/>
          <p:cNvPicPr preferRelativeResize="0"/>
          <p:nvPr/>
        </p:nvPicPr>
        <p:blipFill rotWithShape="1">
          <a:blip r:embed="rId2"/>
          <a:srcRect/>
          <a:stretch>
            <a:fillRect/>
          </a:stretch>
        </p:blipFill>
        <p:spPr>
          <a:xfrm>
            <a:off x="10728510" y="219326"/>
            <a:ext cx="1217550" cy="563880"/>
          </a:xfrm>
          <a:prstGeom prst="rect">
            <a:avLst/>
          </a:prstGeom>
          <a:noFill/>
          <a:ln>
            <a:noFill/>
          </a:ln>
        </p:spPr>
      </p:pic>
      <p:sp>
        <p:nvSpPr>
          <p:cNvPr id="127" name="Google Shape;127;p24"/>
          <p:cNvSpPr txBox="1"/>
          <p:nvPr>
            <p:ph type="title"/>
          </p:nvPr>
        </p:nvSpPr>
        <p:spPr>
          <a:xfrm>
            <a:off x="1590222" y="470310"/>
            <a:ext cx="8984543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3600"/>
              <a:buFont typeface="Arial" panose="020B0604020202020204"/>
              <a:buNone/>
              <a:defRPr sz="36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28" name="Google Shape;128;p24"/>
          <p:cNvSpPr txBox="1"/>
          <p:nvPr>
            <p:ph type="body" idx="2"/>
          </p:nvPr>
        </p:nvSpPr>
        <p:spPr>
          <a:xfrm>
            <a:off x="6352016" y="1951592"/>
            <a:ext cx="4222749" cy="43389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5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29" name="Google Shape;129;p24"/>
          <p:cNvSpPr txBox="1"/>
          <p:nvPr/>
        </p:nvSpPr>
        <p:spPr>
          <a:xfrm>
            <a:off x="245940" y="6475545"/>
            <a:ext cx="4685839" cy="2308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rgbClr val="F2F2F2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FLORIDA INTERNATIONAL UNIVERSITY</a:t>
            </a:r>
            <a:endParaRPr sz="900">
              <a:solidFill>
                <a:srgbClr val="F2F2F2"/>
              </a:solidFill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130" name="Google Shape;130;p24"/>
          <p:cNvSpPr txBox="1"/>
          <p:nvPr/>
        </p:nvSpPr>
        <p:spPr>
          <a:xfrm>
            <a:off x="7260223" y="6475545"/>
            <a:ext cx="4685839" cy="2308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rgbClr val="F2F2F2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COLLEGE OF ENGINEERING AND COMPUTING</a:t>
            </a:r>
            <a:endParaRPr sz="900">
              <a:solidFill>
                <a:srgbClr val="F2F2F2"/>
              </a:solidFill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hoto Slide 1">
  <p:cSld name="Photo Slide 1">
    <p:spTree>
      <p:nvGrpSpPr>
        <p:cNvPr id="13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2" name="Google Shape;132;p25"/>
          <p:cNvPicPr preferRelativeResize="0"/>
          <p:nvPr>
            <p:ph type="pic" idx="2"/>
          </p:nvPr>
        </p:nvPicPr>
        <p:blipFill>
          <a:blip/>
        </p:blipFill>
        <p:spPr>
          <a:xfrm flipH="1">
            <a:off x="3721834" y="880677"/>
            <a:ext cx="7988142" cy="5366010"/>
          </a:xfrm>
          <a:prstGeom prst="corner">
            <a:avLst>
              <a:gd name="adj1" fmla="val 57242"/>
              <a:gd name="adj2" fmla="val 95740"/>
            </a:avLst>
          </a:prstGeom>
          <a:blipFill rotWithShape="0">
            <a:blip r:embed="rId2">
              <a:alphaModFix amt="0"/>
            </a:blip>
            <a:stretch>
              <a:fillRect/>
            </a:stretch>
          </a:blipFill>
          <a:ln>
            <a:noFill/>
          </a:ln>
        </p:spPr>
      </p:pic>
      <p:sp>
        <p:nvSpPr>
          <p:cNvPr id="133" name="Google Shape;133;p25"/>
          <p:cNvSpPr txBox="1"/>
          <p:nvPr>
            <p:ph type="body" idx="1"/>
          </p:nvPr>
        </p:nvSpPr>
        <p:spPr>
          <a:xfrm>
            <a:off x="839788" y="2951929"/>
            <a:ext cx="2469469" cy="30413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5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134" name="Google Shape;134;p25"/>
          <p:cNvSpPr txBox="1"/>
          <p:nvPr>
            <p:ph type="title"/>
          </p:nvPr>
        </p:nvSpPr>
        <p:spPr>
          <a:xfrm>
            <a:off x="839788" y="748430"/>
            <a:ext cx="4720887" cy="18540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pic>
        <p:nvPicPr>
          <p:cNvPr id="135" name="Google Shape;135;p25" descr="A close up of a sign&#10;&#10;Description automatically generated"/>
          <p:cNvPicPr preferRelativeResize="0"/>
          <p:nvPr/>
        </p:nvPicPr>
        <p:blipFill rotWithShape="1">
          <a:blip r:embed="rId3"/>
          <a:srcRect/>
          <a:stretch>
            <a:fillRect/>
          </a:stretch>
        </p:blipFill>
        <p:spPr>
          <a:xfrm>
            <a:off x="207654" y="6123851"/>
            <a:ext cx="1217550" cy="56388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36" name="Google Shape;136;p25"/>
          <p:cNvGrpSpPr/>
          <p:nvPr/>
        </p:nvGrpSpPr>
        <p:grpSpPr>
          <a:xfrm>
            <a:off x="3721835" y="773552"/>
            <a:ext cx="7988141" cy="2408473"/>
            <a:chOff x="3673920" y="736031"/>
            <a:chExt cx="7988141" cy="2408473"/>
          </a:xfrm>
        </p:grpSpPr>
        <p:sp>
          <p:nvSpPr>
            <p:cNvPr id="137" name="Google Shape;137;p25"/>
            <p:cNvSpPr/>
            <p:nvPr/>
          </p:nvSpPr>
          <p:spPr>
            <a:xfrm>
              <a:off x="6426113" y="736031"/>
              <a:ext cx="5235948" cy="110300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32000">
                  <a:srgbClr val="F8C93E"/>
                </a:gs>
                <a:gs pos="100000">
                  <a:srgbClr val="F8C93E"/>
                </a:gs>
              </a:gsLst>
              <a:lin ang="0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endParaRPr>
            </a:p>
          </p:txBody>
        </p:sp>
        <p:sp>
          <p:nvSpPr>
            <p:cNvPr id="138" name="Google Shape;138;p25"/>
            <p:cNvSpPr/>
            <p:nvPr/>
          </p:nvSpPr>
          <p:spPr>
            <a:xfrm rot="5400000">
              <a:off x="6048976" y="1212201"/>
              <a:ext cx="860965" cy="106691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56000">
                  <a:srgbClr val="F8C93E"/>
                </a:gs>
                <a:gs pos="100000">
                  <a:srgbClr val="F8C93E"/>
                </a:gs>
              </a:gsLst>
              <a:lin ang="0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endParaRPr>
            </a:p>
          </p:txBody>
        </p:sp>
        <p:sp>
          <p:nvSpPr>
            <p:cNvPr id="139" name="Google Shape;139;p25"/>
            <p:cNvSpPr/>
            <p:nvPr/>
          </p:nvSpPr>
          <p:spPr>
            <a:xfrm rot="-5400000">
              <a:off x="5741965" y="2347501"/>
              <a:ext cx="1474993" cy="106693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7000">
                  <a:srgbClr val="D92D8A"/>
                </a:gs>
                <a:gs pos="55000">
                  <a:srgbClr val="F8C93E"/>
                </a:gs>
                <a:gs pos="100000">
                  <a:srgbClr val="F8C93E"/>
                </a:gs>
              </a:gsLst>
              <a:lin ang="0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endParaRPr>
            </a:p>
          </p:txBody>
        </p:sp>
        <p:sp>
          <p:nvSpPr>
            <p:cNvPr id="140" name="Google Shape;140;p25"/>
            <p:cNvSpPr/>
            <p:nvPr/>
          </p:nvSpPr>
          <p:spPr>
            <a:xfrm flipH="1">
              <a:off x="3673920" y="3034776"/>
              <a:ext cx="2858884" cy="109728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32000">
                  <a:srgbClr val="F8C93E"/>
                </a:gs>
                <a:gs pos="100000">
                  <a:srgbClr val="F8C93E"/>
                </a:gs>
              </a:gsLst>
              <a:lin ang="0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endParaRPr>
            </a:p>
          </p:txBody>
        </p:sp>
      </p:grpSp>
      <p:sp>
        <p:nvSpPr>
          <p:cNvPr id="141" name="Google Shape;141;p25"/>
          <p:cNvSpPr txBox="1"/>
          <p:nvPr/>
        </p:nvSpPr>
        <p:spPr>
          <a:xfrm>
            <a:off x="7260223" y="6475545"/>
            <a:ext cx="4685839" cy="2308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rgbClr val="F2F2F2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COLLEGE OF ENGINEERING AND COMPUTING</a:t>
            </a:r>
            <a:endParaRPr sz="900">
              <a:solidFill>
                <a:srgbClr val="F2F2F2"/>
              </a:solidFill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hoto Slide 2">
  <p:cSld name="Photo Slide 2">
    <p:spTree>
      <p:nvGrpSpPr>
        <p:cNvPr id="142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p26"/>
          <p:cNvSpPr/>
          <p:nvPr>
            <p:ph type="pic" idx="2"/>
          </p:nvPr>
        </p:nvSpPr>
        <p:spPr>
          <a:xfrm>
            <a:off x="3843957" y="696340"/>
            <a:ext cx="7622001" cy="5015143"/>
          </a:xfrm>
          <a:prstGeom prst="corner">
            <a:avLst>
              <a:gd name="adj1" fmla="val 78408"/>
              <a:gd name="adj2" fmla="val 117748"/>
            </a:avLst>
          </a:prstGeom>
          <a:noFill/>
          <a:ln>
            <a:noFill/>
          </a:ln>
        </p:spPr>
      </p:sp>
      <p:pic>
        <p:nvPicPr>
          <p:cNvPr id="144" name="Google Shape;144;p26" descr="A close up of a sign&#10;&#10;Description automatically generated"/>
          <p:cNvPicPr preferRelativeResize="0"/>
          <p:nvPr/>
        </p:nvPicPr>
        <p:blipFill rotWithShape="1">
          <a:blip r:embed="rId2"/>
          <a:srcRect/>
          <a:stretch>
            <a:fillRect/>
          </a:stretch>
        </p:blipFill>
        <p:spPr>
          <a:xfrm>
            <a:off x="10129936" y="686124"/>
            <a:ext cx="1217550" cy="563880"/>
          </a:xfrm>
          <a:prstGeom prst="rect">
            <a:avLst/>
          </a:prstGeom>
          <a:noFill/>
          <a:ln>
            <a:noFill/>
          </a:ln>
        </p:spPr>
      </p:pic>
      <p:sp>
        <p:nvSpPr>
          <p:cNvPr id="145" name="Google Shape;145;p26"/>
          <p:cNvSpPr txBox="1"/>
          <p:nvPr>
            <p:ph type="body" idx="1"/>
          </p:nvPr>
        </p:nvSpPr>
        <p:spPr>
          <a:xfrm>
            <a:off x="726042" y="1371538"/>
            <a:ext cx="2583215" cy="34443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146" name="Google Shape;146;p26"/>
          <p:cNvSpPr txBox="1"/>
          <p:nvPr>
            <p:ph type="title"/>
          </p:nvPr>
        </p:nvSpPr>
        <p:spPr>
          <a:xfrm>
            <a:off x="726040" y="544528"/>
            <a:ext cx="2583217" cy="5638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 panose="020B0604020202020204"/>
              <a:buNone/>
              <a:defRPr sz="24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grpSp>
        <p:nvGrpSpPr>
          <p:cNvPr id="147" name="Google Shape;147;p26"/>
          <p:cNvGrpSpPr/>
          <p:nvPr/>
        </p:nvGrpSpPr>
        <p:grpSpPr>
          <a:xfrm>
            <a:off x="3843957" y="582803"/>
            <a:ext cx="7628351" cy="1197932"/>
            <a:chOff x="3840781" y="580943"/>
            <a:chExt cx="7628351" cy="1197932"/>
          </a:xfrm>
        </p:grpSpPr>
        <p:sp>
          <p:nvSpPr>
            <p:cNvPr id="148" name="Google Shape;148;p26"/>
            <p:cNvSpPr/>
            <p:nvPr/>
          </p:nvSpPr>
          <p:spPr>
            <a:xfrm flipH="1">
              <a:off x="3840781" y="580944"/>
              <a:ext cx="5970185" cy="113536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7000">
                  <a:srgbClr val="00FFFF"/>
                </a:gs>
                <a:gs pos="79000">
                  <a:srgbClr val="F8C93E"/>
                </a:gs>
                <a:gs pos="100000">
                  <a:srgbClr val="F8C93E"/>
                </a:gs>
              </a:gsLst>
              <a:lin ang="0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endParaRPr>
            </a:p>
          </p:txBody>
        </p:sp>
        <p:sp>
          <p:nvSpPr>
            <p:cNvPr id="149" name="Google Shape;149;p26"/>
            <p:cNvSpPr/>
            <p:nvPr/>
          </p:nvSpPr>
          <p:spPr>
            <a:xfrm>
              <a:off x="9757159" y="1669147"/>
              <a:ext cx="1711973" cy="109728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9000">
                  <a:srgbClr val="00FFFF"/>
                </a:gs>
                <a:gs pos="62000">
                  <a:srgbClr val="F8C93E"/>
                </a:gs>
                <a:gs pos="100000">
                  <a:srgbClr val="F8C93E"/>
                </a:gs>
              </a:gsLst>
              <a:lin ang="0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endParaRPr>
            </a:p>
          </p:txBody>
        </p:sp>
        <p:sp>
          <p:nvSpPr>
            <p:cNvPr id="150" name="Google Shape;150;p26"/>
            <p:cNvSpPr/>
            <p:nvPr/>
          </p:nvSpPr>
          <p:spPr>
            <a:xfrm rot="5400000" flipH="1">
              <a:off x="9201318" y="1125045"/>
              <a:ext cx="1197932" cy="109728"/>
            </a:xfrm>
            <a:prstGeom prst="rect">
              <a:avLst/>
            </a:prstGeom>
            <a:solidFill>
              <a:srgbClr val="00FFF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endParaRPr>
            </a:p>
          </p:txBody>
        </p:sp>
      </p:grpSp>
      <p:sp>
        <p:nvSpPr>
          <p:cNvPr id="151" name="Google Shape;151;p26"/>
          <p:cNvSpPr txBox="1"/>
          <p:nvPr/>
        </p:nvSpPr>
        <p:spPr>
          <a:xfrm>
            <a:off x="7260223" y="6475545"/>
            <a:ext cx="4685839" cy="2308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rgbClr val="F2F2F2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COLLEGE OF ENGINEERING AND COMPUTING</a:t>
            </a:r>
            <a:endParaRPr sz="900">
              <a:solidFill>
                <a:srgbClr val="F2F2F2"/>
              </a:solidFill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152" name="Google Shape;152;p26"/>
          <p:cNvSpPr txBox="1"/>
          <p:nvPr/>
        </p:nvSpPr>
        <p:spPr>
          <a:xfrm>
            <a:off x="245942" y="6483240"/>
            <a:ext cx="4685839" cy="2308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rgbClr val="F2F2F2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FLORIDA INTERNATIONAL UNIVERSITY</a:t>
            </a:r>
            <a:endParaRPr sz="900">
              <a:solidFill>
                <a:srgbClr val="F2F2F2"/>
              </a:solidFill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hoto Slide 3">
  <p:cSld name="Photo Slide 3">
    <p:spTree>
      <p:nvGrpSpPr>
        <p:cNvPr id="153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4" name="Google Shape;154;p27" descr="A picture containing flying, plane, bird&#10;&#10;Description automatically generated"/>
          <p:cNvPicPr preferRelativeResize="0"/>
          <p:nvPr/>
        </p:nvPicPr>
        <p:blipFill rotWithShape="1">
          <a:blip r:embed="rId2"/>
          <a:srcRect/>
          <a:stretch>
            <a:fillRect/>
          </a:stretch>
        </p:blipFill>
        <p:spPr>
          <a:xfrm>
            <a:off x="-1" y="0"/>
            <a:ext cx="12197443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55" name="Google Shape;155;p27"/>
          <p:cNvSpPr/>
          <p:nvPr>
            <p:ph type="pic" idx="2"/>
          </p:nvPr>
        </p:nvSpPr>
        <p:spPr>
          <a:xfrm>
            <a:off x="3887648" y="546137"/>
            <a:ext cx="7578309" cy="5618863"/>
          </a:xfrm>
          <a:prstGeom prst="corner">
            <a:avLst>
              <a:gd name="adj1" fmla="val 80709"/>
              <a:gd name="adj2" fmla="val 104483"/>
            </a:avLst>
          </a:prstGeom>
          <a:noFill/>
          <a:ln>
            <a:noFill/>
          </a:ln>
        </p:spPr>
      </p:sp>
      <p:pic>
        <p:nvPicPr>
          <p:cNvPr id="156" name="Google Shape;156;p27" descr="A close up of a sign&#10;&#10;Description automatically generated"/>
          <p:cNvPicPr preferRelativeResize="0"/>
          <p:nvPr/>
        </p:nvPicPr>
        <p:blipFill rotWithShape="1">
          <a:blip r:embed="rId3"/>
          <a:srcRect/>
          <a:stretch>
            <a:fillRect/>
          </a:stretch>
        </p:blipFill>
        <p:spPr>
          <a:xfrm>
            <a:off x="10129936" y="686124"/>
            <a:ext cx="1217550" cy="563880"/>
          </a:xfrm>
          <a:prstGeom prst="rect">
            <a:avLst/>
          </a:prstGeom>
          <a:noFill/>
          <a:ln>
            <a:noFill/>
          </a:ln>
        </p:spPr>
      </p:pic>
      <p:sp>
        <p:nvSpPr>
          <p:cNvPr id="157" name="Google Shape;157;p27"/>
          <p:cNvSpPr txBox="1"/>
          <p:nvPr>
            <p:ph type="body" idx="1"/>
          </p:nvPr>
        </p:nvSpPr>
        <p:spPr>
          <a:xfrm>
            <a:off x="726042" y="1371538"/>
            <a:ext cx="2583215" cy="34443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1600"/>
              <a:buFont typeface="Arial" panose="020B0604020202020204"/>
              <a:buNone/>
              <a:defRPr sz="1600">
                <a:solidFill>
                  <a:srgbClr val="3F3F3F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grpSp>
        <p:nvGrpSpPr>
          <p:cNvPr id="158" name="Google Shape;158;p27"/>
          <p:cNvGrpSpPr/>
          <p:nvPr/>
        </p:nvGrpSpPr>
        <p:grpSpPr>
          <a:xfrm>
            <a:off x="3887648" y="438917"/>
            <a:ext cx="7578438" cy="1195570"/>
            <a:chOff x="3884346" y="453875"/>
            <a:chExt cx="7578438" cy="1195570"/>
          </a:xfrm>
        </p:grpSpPr>
        <p:sp>
          <p:nvSpPr>
            <p:cNvPr id="159" name="Google Shape;159;p27"/>
            <p:cNvSpPr/>
            <p:nvPr/>
          </p:nvSpPr>
          <p:spPr>
            <a:xfrm flipH="1">
              <a:off x="3884346" y="453875"/>
              <a:ext cx="5975988" cy="108513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7000">
                  <a:srgbClr val="00FFFF"/>
                </a:gs>
                <a:gs pos="79000">
                  <a:srgbClr val="F8C93E"/>
                </a:gs>
                <a:gs pos="100000">
                  <a:srgbClr val="F8C93E"/>
                </a:gs>
              </a:gsLst>
              <a:lin ang="0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endParaRPr>
            </a:p>
          </p:txBody>
        </p:sp>
        <p:sp>
          <p:nvSpPr>
            <p:cNvPr id="160" name="Google Shape;160;p27"/>
            <p:cNvSpPr/>
            <p:nvPr/>
          </p:nvSpPr>
          <p:spPr>
            <a:xfrm rot="5400000" flipH="1">
              <a:off x="9264368" y="944309"/>
              <a:ext cx="1080817" cy="111114"/>
            </a:xfrm>
            <a:prstGeom prst="rect">
              <a:avLst/>
            </a:prstGeom>
            <a:solidFill>
              <a:srgbClr val="00FFF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endParaRPr>
            </a:p>
          </p:txBody>
        </p:sp>
        <p:sp>
          <p:nvSpPr>
            <p:cNvPr id="161" name="Google Shape;161;p27"/>
            <p:cNvSpPr/>
            <p:nvPr/>
          </p:nvSpPr>
          <p:spPr>
            <a:xfrm>
              <a:off x="9750298" y="1538958"/>
              <a:ext cx="1712486" cy="110487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9000">
                  <a:srgbClr val="00FFFF"/>
                </a:gs>
                <a:gs pos="62000">
                  <a:srgbClr val="F8C93E"/>
                </a:gs>
                <a:gs pos="100000">
                  <a:srgbClr val="F8C93E"/>
                </a:gs>
              </a:gsLst>
              <a:lin ang="0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endParaRPr>
            </a:p>
          </p:txBody>
        </p:sp>
      </p:grpSp>
      <p:sp>
        <p:nvSpPr>
          <p:cNvPr id="162" name="Google Shape;162;p27"/>
          <p:cNvSpPr txBox="1"/>
          <p:nvPr>
            <p:ph type="title"/>
          </p:nvPr>
        </p:nvSpPr>
        <p:spPr>
          <a:xfrm>
            <a:off x="726040" y="544528"/>
            <a:ext cx="2583217" cy="5638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2400"/>
              <a:buFont typeface="Arial" panose="020B0604020202020204"/>
              <a:buNone/>
              <a:defRPr sz="2400">
                <a:solidFill>
                  <a:srgbClr val="3F3F3F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3" name="Google Shape;163;p27"/>
          <p:cNvSpPr txBox="1"/>
          <p:nvPr/>
        </p:nvSpPr>
        <p:spPr>
          <a:xfrm>
            <a:off x="245940" y="6483240"/>
            <a:ext cx="6527899" cy="2308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rgbClr val="7F7F7F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FLORIDA INTERNATIONAL UNIVERSITY</a:t>
            </a:r>
            <a:endParaRPr sz="900">
              <a:solidFill>
                <a:srgbClr val="7F7F7F"/>
              </a:solidFill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164" name="Google Shape;164;p27"/>
          <p:cNvSpPr txBox="1"/>
          <p:nvPr/>
        </p:nvSpPr>
        <p:spPr>
          <a:xfrm>
            <a:off x="5418161" y="6483240"/>
            <a:ext cx="6527899" cy="2308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rgbClr val="7F7F7F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COLLEGE OF ENGINEERING AND COMPUTING</a:t>
            </a:r>
            <a:endParaRPr sz="900">
              <a:solidFill>
                <a:srgbClr val="7F7F7F"/>
              </a:solidFill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hoto Slide 4">
  <p:cSld name="Photo Slide 4">
    <p:spTree>
      <p:nvGrpSpPr>
        <p:cNvPr id="165" name="Shape 1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Google Shape;166;p28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167" name="Google Shape;167;p28"/>
          <p:cNvSpPr/>
          <p:nvPr>
            <p:ph type="pic" idx="2"/>
          </p:nvPr>
        </p:nvSpPr>
        <p:spPr>
          <a:xfrm>
            <a:off x="3893905" y="537158"/>
            <a:ext cx="7570949" cy="5799726"/>
          </a:xfrm>
          <a:prstGeom prst="corner">
            <a:avLst>
              <a:gd name="adj1" fmla="val 83572"/>
              <a:gd name="adj2" fmla="val 113968"/>
            </a:avLst>
          </a:prstGeom>
          <a:noFill/>
          <a:ln>
            <a:noFill/>
          </a:ln>
        </p:spPr>
      </p:sp>
      <p:pic>
        <p:nvPicPr>
          <p:cNvPr id="168" name="Google Shape;168;p28" descr="A close up of a sign&#10;&#10;Description automatically generated"/>
          <p:cNvPicPr preferRelativeResize="0"/>
          <p:nvPr/>
        </p:nvPicPr>
        <p:blipFill rotWithShape="1">
          <a:blip r:embed="rId2"/>
          <a:srcRect/>
          <a:stretch>
            <a:fillRect/>
          </a:stretch>
        </p:blipFill>
        <p:spPr>
          <a:xfrm>
            <a:off x="207654" y="6123851"/>
            <a:ext cx="1217550" cy="563880"/>
          </a:xfrm>
          <a:prstGeom prst="rect">
            <a:avLst/>
          </a:prstGeom>
          <a:noFill/>
          <a:ln>
            <a:noFill/>
          </a:ln>
        </p:spPr>
      </p:pic>
      <p:sp>
        <p:nvSpPr>
          <p:cNvPr id="169" name="Google Shape;169;p28"/>
          <p:cNvSpPr txBox="1"/>
          <p:nvPr>
            <p:ph type="title"/>
          </p:nvPr>
        </p:nvSpPr>
        <p:spPr>
          <a:xfrm>
            <a:off x="726040" y="544528"/>
            <a:ext cx="2583217" cy="5638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400"/>
              <a:buFont typeface="Arial" panose="020B0604020202020204"/>
              <a:buNone/>
              <a:defRPr sz="2400">
                <a:solidFill>
                  <a:schemeClr val="accent3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70" name="Google Shape;170;p28"/>
          <p:cNvSpPr txBox="1"/>
          <p:nvPr>
            <p:ph type="body" idx="1"/>
          </p:nvPr>
        </p:nvSpPr>
        <p:spPr>
          <a:xfrm>
            <a:off x="726042" y="1371538"/>
            <a:ext cx="2583215" cy="34443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1600"/>
              <a:buNone/>
              <a:defRPr sz="1600">
                <a:solidFill>
                  <a:srgbClr val="3F3F3F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grpSp>
        <p:nvGrpSpPr>
          <p:cNvPr id="171" name="Google Shape;171;p28"/>
          <p:cNvGrpSpPr/>
          <p:nvPr/>
        </p:nvGrpSpPr>
        <p:grpSpPr>
          <a:xfrm>
            <a:off x="3893905" y="434340"/>
            <a:ext cx="7570949" cy="1059565"/>
            <a:chOff x="3893905" y="434339"/>
            <a:chExt cx="7570949" cy="1059565"/>
          </a:xfrm>
        </p:grpSpPr>
        <p:sp>
          <p:nvSpPr>
            <p:cNvPr id="172" name="Google Shape;172;p28"/>
            <p:cNvSpPr/>
            <p:nvPr/>
          </p:nvSpPr>
          <p:spPr>
            <a:xfrm flipH="1">
              <a:off x="3893905" y="434339"/>
              <a:ext cx="6713955" cy="109728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32000">
                  <a:srgbClr val="F8C93E"/>
                </a:gs>
                <a:gs pos="100000">
                  <a:srgbClr val="F8C93E"/>
                </a:gs>
              </a:gsLst>
              <a:lin ang="0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endParaRPr>
            </a:p>
          </p:txBody>
        </p:sp>
        <p:sp>
          <p:nvSpPr>
            <p:cNvPr id="173" name="Google Shape;173;p28"/>
            <p:cNvSpPr/>
            <p:nvPr/>
          </p:nvSpPr>
          <p:spPr>
            <a:xfrm rot="5400000" flipH="1">
              <a:off x="10127459" y="906370"/>
              <a:ext cx="848793" cy="110368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7000">
                  <a:srgbClr val="D92D8A"/>
                </a:gs>
                <a:gs pos="55000">
                  <a:srgbClr val="F8C93E"/>
                </a:gs>
                <a:gs pos="97000">
                  <a:srgbClr val="D92D8A"/>
                </a:gs>
                <a:gs pos="100000">
                  <a:srgbClr val="D92D8A"/>
                </a:gs>
              </a:gsLst>
              <a:lin ang="0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endParaRPr>
            </a:p>
          </p:txBody>
        </p:sp>
        <p:sp>
          <p:nvSpPr>
            <p:cNvPr id="174" name="Google Shape;174;p28"/>
            <p:cNvSpPr/>
            <p:nvPr/>
          </p:nvSpPr>
          <p:spPr>
            <a:xfrm>
              <a:off x="10497148" y="1381850"/>
              <a:ext cx="967706" cy="112054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10000">
                  <a:srgbClr val="D92D8A"/>
                </a:gs>
                <a:gs pos="61000">
                  <a:srgbClr val="F8C93E"/>
                </a:gs>
                <a:gs pos="100000">
                  <a:srgbClr val="F8C93E"/>
                </a:gs>
              </a:gsLst>
              <a:lin ang="0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endParaRPr>
            </a:p>
          </p:txBody>
        </p:sp>
      </p:grpSp>
      <p:sp>
        <p:nvSpPr>
          <p:cNvPr id="175" name="Google Shape;175;p28"/>
          <p:cNvSpPr txBox="1"/>
          <p:nvPr/>
        </p:nvSpPr>
        <p:spPr>
          <a:xfrm>
            <a:off x="5418161" y="6483240"/>
            <a:ext cx="6527899" cy="2308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rgbClr val="7F7F7F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COLLEGE OF ENGINEERING AND COMPUTING</a:t>
            </a:r>
            <a:endParaRPr sz="900">
              <a:solidFill>
                <a:srgbClr val="7F7F7F"/>
              </a:solidFill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hoto Slide 5">
  <p:cSld name="Photo Slide 5">
    <p:spTree>
      <p:nvGrpSpPr>
        <p:cNvPr id="176" name="Shape 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Google Shape;177;p29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pic>
        <p:nvPicPr>
          <p:cNvPr id="178" name="Google Shape;178;p29" descr="A close up of a sign&#10;&#10;Description automatically generated"/>
          <p:cNvPicPr preferRelativeResize="0"/>
          <p:nvPr/>
        </p:nvPicPr>
        <p:blipFill rotWithShape="1">
          <a:blip r:embed="rId2"/>
          <a:srcRect/>
          <a:stretch>
            <a:fillRect/>
          </a:stretch>
        </p:blipFill>
        <p:spPr>
          <a:xfrm>
            <a:off x="207654" y="6123851"/>
            <a:ext cx="1217550" cy="563880"/>
          </a:xfrm>
          <a:prstGeom prst="rect">
            <a:avLst/>
          </a:prstGeom>
          <a:noFill/>
          <a:ln>
            <a:noFill/>
          </a:ln>
        </p:spPr>
      </p:pic>
      <p:sp>
        <p:nvSpPr>
          <p:cNvPr id="179" name="Google Shape;179;p29"/>
          <p:cNvSpPr txBox="1"/>
          <p:nvPr>
            <p:ph type="title"/>
          </p:nvPr>
        </p:nvSpPr>
        <p:spPr>
          <a:xfrm>
            <a:off x="726040" y="544528"/>
            <a:ext cx="3358280" cy="5638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CC0066"/>
              </a:buClr>
              <a:buSzPts val="2400"/>
              <a:buFont typeface="Arial" panose="020B0604020202020204"/>
              <a:buNone/>
              <a:defRPr sz="2400">
                <a:solidFill>
                  <a:srgbClr val="CC0066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80" name="Google Shape;180;p29"/>
          <p:cNvSpPr txBox="1"/>
          <p:nvPr>
            <p:ph type="body" idx="1"/>
          </p:nvPr>
        </p:nvSpPr>
        <p:spPr>
          <a:xfrm>
            <a:off x="726042" y="1371538"/>
            <a:ext cx="2583215" cy="34443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1600"/>
              <a:buNone/>
              <a:defRPr sz="1600">
                <a:solidFill>
                  <a:srgbClr val="3F3F3F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pic>
        <p:nvPicPr>
          <p:cNvPr id="181" name="Google Shape;181;p29"/>
          <p:cNvPicPr preferRelativeResize="0"/>
          <p:nvPr>
            <p:ph type="pic" idx="2"/>
          </p:nvPr>
        </p:nvPicPr>
        <p:blipFill>
          <a:blip/>
        </p:blipFill>
        <p:spPr>
          <a:xfrm flipH="1">
            <a:off x="3632199" y="743802"/>
            <a:ext cx="7976031" cy="5370396"/>
          </a:xfrm>
          <a:prstGeom prst="corner">
            <a:avLst>
              <a:gd name="adj1" fmla="val 57567"/>
              <a:gd name="adj2" fmla="val 95877"/>
            </a:avLst>
          </a:prstGeom>
          <a:blipFill rotWithShape="0">
            <a:blip r:embed="rId3"/>
            <a:stretch>
              <a:fillRect/>
            </a:stretch>
          </a:blipFill>
          <a:ln>
            <a:noFill/>
          </a:ln>
        </p:spPr>
      </p:pic>
      <p:grpSp>
        <p:nvGrpSpPr>
          <p:cNvPr id="182" name="Google Shape;182;p29"/>
          <p:cNvGrpSpPr/>
          <p:nvPr/>
        </p:nvGrpSpPr>
        <p:grpSpPr>
          <a:xfrm>
            <a:off x="3632200" y="637953"/>
            <a:ext cx="7976031" cy="2393648"/>
            <a:chOff x="3683000" y="638356"/>
            <a:chExt cx="7976031" cy="2393648"/>
          </a:xfrm>
        </p:grpSpPr>
        <p:sp>
          <p:nvSpPr>
            <p:cNvPr id="183" name="Google Shape;183;p29"/>
            <p:cNvSpPr/>
            <p:nvPr/>
          </p:nvSpPr>
          <p:spPr>
            <a:xfrm>
              <a:off x="6417481" y="638356"/>
              <a:ext cx="5241550" cy="110074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32000">
                  <a:srgbClr val="F8C93E"/>
                </a:gs>
                <a:gs pos="100000">
                  <a:srgbClr val="F8C93E"/>
                </a:gs>
              </a:gsLst>
              <a:lin ang="0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endParaRPr>
            </a:p>
          </p:txBody>
        </p:sp>
        <p:sp>
          <p:nvSpPr>
            <p:cNvPr id="184" name="Google Shape;184;p29"/>
            <p:cNvSpPr/>
            <p:nvPr/>
          </p:nvSpPr>
          <p:spPr>
            <a:xfrm rot="-5400000">
              <a:off x="5327064" y="1829604"/>
              <a:ext cx="2292822" cy="111977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7000">
                  <a:srgbClr val="D92D8A"/>
                </a:gs>
                <a:gs pos="55000">
                  <a:srgbClr val="F8C93E"/>
                </a:gs>
                <a:gs pos="97000">
                  <a:srgbClr val="D92D8A"/>
                </a:gs>
                <a:gs pos="100000">
                  <a:srgbClr val="D92D8A"/>
                </a:gs>
              </a:gsLst>
              <a:lin ang="0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endParaRPr>
            </a:p>
          </p:txBody>
        </p:sp>
        <p:sp>
          <p:nvSpPr>
            <p:cNvPr id="185" name="Google Shape;185;p29"/>
            <p:cNvSpPr/>
            <p:nvPr/>
          </p:nvSpPr>
          <p:spPr>
            <a:xfrm flipH="1">
              <a:off x="3683000" y="2924436"/>
              <a:ext cx="2754068" cy="106058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32000">
                  <a:srgbClr val="F8C93E"/>
                </a:gs>
                <a:gs pos="100000">
                  <a:srgbClr val="F8C93E"/>
                </a:gs>
              </a:gsLst>
              <a:lin ang="0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endParaRPr>
            </a:p>
          </p:txBody>
        </p:sp>
      </p:grpSp>
      <p:sp>
        <p:nvSpPr>
          <p:cNvPr id="186" name="Google Shape;186;p29"/>
          <p:cNvSpPr txBox="1"/>
          <p:nvPr/>
        </p:nvSpPr>
        <p:spPr>
          <a:xfrm>
            <a:off x="5418161" y="6483240"/>
            <a:ext cx="6527899" cy="2308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rgbClr val="7F7F7F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COLLEGE OF ENGINEERING AND COMPUTING</a:t>
            </a:r>
            <a:endParaRPr sz="900">
              <a:solidFill>
                <a:srgbClr val="7F7F7F"/>
              </a:solidFill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enter Text Cyan Lines">
  <p:cSld name="Center Text Cyan Lines">
    <p:spTree>
      <p:nvGrpSpPr>
        <p:cNvPr id="187" name="Shape 1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8" name="Google Shape;188;p30" descr="A picture containing screenshot&#10;&#10;Description automatically generated"/>
          <p:cNvPicPr preferRelativeResize="0"/>
          <p:nvPr/>
        </p:nvPicPr>
        <p:blipFill rotWithShape="1">
          <a:blip r:embed="rId2"/>
          <a:srcRect/>
          <a:stretch>
            <a:fillRect/>
          </a:stretch>
        </p:blipFill>
        <p:spPr>
          <a:xfrm>
            <a:off x="1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89" name="Google Shape;189;p30"/>
          <p:cNvSpPr txBox="1"/>
          <p:nvPr>
            <p:ph type="body" idx="1"/>
          </p:nvPr>
        </p:nvSpPr>
        <p:spPr>
          <a:xfrm>
            <a:off x="2229190" y="2737943"/>
            <a:ext cx="8147304" cy="29670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90" name="Google Shape;190;p30"/>
          <p:cNvSpPr txBox="1"/>
          <p:nvPr>
            <p:ph type="title"/>
          </p:nvPr>
        </p:nvSpPr>
        <p:spPr>
          <a:xfrm>
            <a:off x="3960364" y="1809715"/>
            <a:ext cx="4358819" cy="7474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3200"/>
              <a:buFont typeface="Arial" panose="020B0604020202020204"/>
              <a:buNone/>
              <a:defRPr sz="3200">
                <a:solidFill>
                  <a:srgbClr val="3F3F3F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1" name="Google Shape;191;p30"/>
          <p:cNvSpPr txBox="1"/>
          <p:nvPr/>
        </p:nvSpPr>
        <p:spPr>
          <a:xfrm>
            <a:off x="245940" y="6439788"/>
            <a:ext cx="6527899" cy="2308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rgbClr val="7F7F7F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COLLEGE OF ENGINEERING AND COMPUTING</a:t>
            </a:r>
            <a:endParaRPr sz="900">
              <a:solidFill>
                <a:srgbClr val="7F7F7F"/>
              </a:solidFill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ext Slide">
  <p:cSld name="Text Slide">
    <p:spTree>
      <p:nvGrpSpPr>
        <p:cNvPr id="192" name="Shape 1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3" name="Google Shape;193;p31" descr="A close up of a sign&#10;&#10;Description automatically generated"/>
          <p:cNvPicPr preferRelativeResize="0"/>
          <p:nvPr/>
        </p:nvPicPr>
        <p:blipFill rotWithShape="1">
          <a:blip r:embed="rId2"/>
          <a:srcRect/>
          <a:stretch>
            <a:fillRect/>
          </a:stretch>
        </p:blipFill>
        <p:spPr>
          <a:xfrm>
            <a:off x="-1" y="0"/>
            <a:ext cx="12197443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94" name="Google Shape;194;p31"/>
          <p:cNvSpPr txBox="1"/>
          <p:nvPr>
            <p:ph type="body" idx="1"/>
          </p:nvPr>
        </p:nvSpPr>
        <p:spPr>
          <a:xfrm>
            <a:off x="2229190" y="2737943"/>
            <a:ext cx="8147304" cy="29670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95" name="Google Shape;195;p31"/>
          <p:cNvSpPr txBox="1"/>
          <p:nvPr>
            <p:ph type="title"/>
          </p:nvPr>
        </p:nvSpPr>
        <p:spPr>
          <a:xfrm>
            <a:off x="3960364" y="1809715"/>
            <a:ext cx="4358819" cy="7474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Arial" panose="020B0604020202020204"/>
              <a:buNone/>
              <a:defRPr sz="32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6" name="Google Shape;196;p31"/>
          <p:cNvSpPr txBox="1"/>
          <p:nvPr/>
        </p:nvSpPr>
        <p:spPr>
          <a:xfrm>
            <a:off x="7260219" y="6473301"/>
            <a:ext cx="4685839" cy="2308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rgbClr val="F2F2F2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COLLEGE OF ENGINEERING AND COMPUTING</a:t>
            </a:r>
            <a:endParaRPr sz="900">
              <a:solidFill>
                <a:srgbClr val="F2F2F2"/>
              </a:solidFill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197" name="Google Shape;197;p31"/>
          <p:cNvSpPr txBox="1"/>
          <p:nvPr/>
        </p:nvSpPr>
        <p:spPr>
          <a:xfrm>
            <a:off x="245942" y="6483240"/>
            <a:ext cx="4685839" cy="2308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rgbClr val="F2F2F2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FLORIDA INTERNATIONAL UNIVERSITY</a:t>
            </a:r>
            <a:endParaRPr sz="900">
              <a:solidFill>
                <a:srgbClr val="F2F2F2"/>
              </a:solidFill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>
  <p:cSld name="Title and Content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14"/>
          <p:cNvSpPr txBox="1"/>
          <p:nvPr>
            <p:ph type="body" idx="1"/>
          </p:nvPr>
        </p:nvSpPr>
        <p:spPr>
          <a:xfrm>
            <a:off x="1590222" y="1939925"/>
            <a:ext cx="8984543" cy="43389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5"/>
              </a:buClr>
              <a:buSzPts val="2800"/>
              <a:buNone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8" name="Google Shape;18;p14"/>
          <p:cNvSpPr txBox="1"/>
          <p:nvPr>
            <p:ph type="title"/>
          </p:nvPr>
        </p:nvSpPr>
        <p:spPr>
          <a:xfrm>
            <a:off x="1590222" y="470310"/>
            <a:ext cx="8984543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3600"/>
              <a:buFont typeface="Arial" panose="020B0604020202020204"/>
              <a:buNone/>
              <a:defRPr sz="36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pic>
        <p:nvPicPr>
          <p:cNvPr id="19" name="Google Shape;19;p14" descr="A close up of a sign&#10;&#10;Description automatically generated"/>
          <p:cNvPicPr preferRelativeResize="0"/>
          <p:nvPr/>
        </p:nvPicPr>
        <p:blipFill rotWithShape="1">
          <a:blip r:embed="rId2"/>
          <a:srcRect/>
          <a:stretch>
            <a:fillRect/>
          </a:stretch>
        </p:blipFill>
        <p:spPr>
          <a:xfrm>
            <a:off x="10728510" y="219326"/>
            <a:ext cx="1217550" cy="563880"/>
          </a:xfrm>
          <a:prstGeom prst="rect">
            <a:avLst/>
          </a:prstGeom>
          <a:noFill/>
          <a:ln>
            <a:noFill/>
          </a:ln>
        </p:spPr>
      </p:pic>
      <p:sp>
        <p:nvSpPr>
          <p:cNvPr id="20" name="Google Shape;20;p14"/>
          <p:cNvSpPr txBox="1"/>
          <p:nvPr/>
        </p:nvSpPr>
        <p:spPr>
          <a:xfrm>
            <a:off x="7260219" y="6473301"/>
            <a:ext cx="4685839" cy="2308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 b="0" i="0" u="none" strike="noStrike" cap="none">
                <a:solidFill>
                  <a:srgbClr val="F2F2F2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COLLEGE OF ENGINEERING AND COMPUTING</a:t>
            </a:r>
            <a:endParaRPr sz="900" b="0" i="0" u="none" strike="noStrike" cap="none">
              <a:solidFill>
                <a:srgbClr val="F2F2F2"/>
              </a:solidFill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21" name="Google Shape;21;p14"/>
          <p:cNvSpPr txBox="1"/>
          <p:nvPr/>
        </p:nvSpPr>
        <p:spPr>
          <a:xfrm>
            <a:off x="245942" y="6483240"/>
            <a:ext cx="4685839" cy="2308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 b="0" i="0" u="none" strike="noStrike" cap="none">
                <a:solidFill>
                  <a:srgbClr val="F2F2F2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FLORIDA INTERNATIONAL UNIVERSITY</a:t>
            </a:r>
            <a:endParaRPr sz="900" b="0" i="0" u="none" strike="noStrike" cap="none">
              <a:solidFill>
                <a:srgbClr val="F2F2F2"/>
              </a:solidFill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ixed Background 3">
  <p:cSld name="Mixed Background 3">
    <p:spTree>
      <p:nvGrpSpPr>
        <p:cNvPr id="198" name="Shape 1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Google Shape;199;p3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grpSp>
        <p:nvGrpSpPr>
          <p:cNvPr id="200" name="Google Shape;200;p32"/>
          <p:cNvGrpSpPr/>
          <p:nvPr/>
        </p:nvGrpSpPr>
        <p:grpSpPr>
          <a:xfrm>
            <a:off x="5539549" y="745237"/>
            <a:ext cx="522582" cy="530387"/>
            <a:chOff x="5537620" y="745237"/>
            <a:chExt cx="522582" cy="530387"/>
          </a:xfrm>
        </p:grpSpPr>
        <p:sp>
          <p:nvSpPr>
            <p:cNvPr id="201" name="Google Shape;201;p32"/>
            <p:cNvSpPr/>
            <p:nvPr/>
          </p:nvSpPr>
          <p:spPr>
            <a:xfrm rot="-5400000" flipH="1">
              <a:off x="5742613" y="540244"/>
              <a:ext cx="112597" cy="522582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endParaRPr>
            </a:p>
          </p:txBody>
        </p:sp>
        <p:sp>
          <p:nvSpPr>
            <p:cNvPr id="202" name="Google Shape;202;p32"/>
            <p:cNvSpPr/>
            <p:nvPr/>
          </p:nvSpPr>
          <p:spPr>
            <a:xfrm flipH="1">
              <a:off x="5537621" y="854263"/>
              <a:ext cx="112597" cy="42136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8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endParaRPr>
            </a:p>
          </p:txBody>
        </p:sp>
      </p:grpSp>
      <p:grpSp>
        <p:nvGrpSpPr>
          <p:cNvPr id="203" name="Google Shape;203;p32"/>
          <p:cNvGrpSpPr/>
          <p:nvPr/>
        </p:nvGrpSpPr>
        <p:grpSpPr>
          <a:xfrm rot="10800000" flipH="1">
            <a:off x="5539549" y="5593682"/>
            <a:ext cx="522582" cy="530386"/>
            <a:chOff x="5537620" y="745237"/>
            <a:chExt cx="522582" cy="530387"/>
          </a:xfrm>
        </p:grpSpPr>
        <p:sp>
          <p:nvSpPr>
            <p:cNvPr id="204" name="Google Shape;204;p32"/>
            <p:cNvSpPr/>
            <p:nvPr/>
          </p:nvSpPr>
          <p:spPr>
            <a:xfrm rot="-5400000" flipH="1">
              <a:off x="5742613" y="540244"/>
              <a:ext cx="112597" cy="522582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endParaRPr>
            </a:p>
          </p:txBody>
        </p:sp>
        <p:sp>
          <p:nvSpPr>
            <p:cNvPr id="205" name="Google Shape;205;p32"/>
            <p:cNvSpPr/>
            <p:nvPr/>
          </p:nvSpPr>
          <p:spPr>
            <a:xfrm flipH="1">
              <a:off x="5537621" y="854263"/>
              <a:ext cx="112597" cy="42136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8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endParaRPr>
            </a:p>
          </p:txBody>
        </p:sp>
      </p:grpSp>
      <p:grpSp>
        <p:nvGrpSpPr>
          <p:cNvPr id="206" name="Google Shape;206;p32"/>
          <p:cNvGrpSpPr/>
          <p:nvPr/>
        </p:nvGrpSpPr>
        <p:grpSpPr>
          <a:xfrm>
            <a:off x="11086608" y="745237"/>
            <a:ext cx="522582" cy="530387"/>
            <a:chOff x="11140977" y="745237"/>
            <a:chExt cx="522582" cy="530387"/>
          </a:xfrm>
        </p:grpSpPr>
        <p:sp>
          <p:nvSpPr>
            <p:cNvPr id="207" name="Google Shape;207;p32"/>
            <p:cNvSpPr/>
            <p:nvPr/>
          </p:nvSpPr>
          <p:spPr>
            <a:xfrm rot="5400000">
              <a:off x="11345969" y="540244"/>
              <a:ext cx="112597" cy="522582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endParaRPr>
            </a:p>
          </p:txBody>
        </p:sp>
        <p:sp>
          <p:nvSpPr>
            <p:cNvPr id="208" name="Google Shape;208;p32"/>
            <p:cNvSpPr/>
            <p:nvPr/>
          </p:nvSpPr>
          <p:spPr>
            <a:xfrm>
              <a:off x="11550962" y="854263"/>
              <a:ext cx="112597" cy="42136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9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endParaRPr>
            </a:p>
          </p:txBody>
        </p:sp>
      </p:grpSp>
      <p:grpSp>
        <p:nvGrpSpPr>
          <p:cNvPr id="209" name="Google Shape;209;p32"/>
          <p:cNvGrpSpPr/>
          <p:nvPr/>
        </p:nvGrpSpPr>
        <p:grpSpPr>
          <a:xfrm rot="10800000" flipH="1">
            <a:off x="11086608" y="5593682"/>
            <a:ext cx="522582" cy="530386"/>
            <a:chOff x="11140977" y="745237"/>
            <a:chExt cx="522582" cy="530387"/>
          </a:xfrm>
        </p:grpSpPr>
        <p:sp>
          <p:nvSpPr>
            <p:cNvPr id="210" name="Google Shape;210;p32"/>
            <p:cNvSpPr/>
            <p:nvPr/>
          </p:nvSpPr>
          <p:spPr>
            <a:xfrm rot="5400000">
              <a:off x="11345969" y="540244"/>
              <a:ext cx="112597" cy="522582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endParaRPr>
            </a:p>
          </p:txBody>
        </p:sp>
        <p:sp>
          <p:nvSpPr>
            <p:cNvPr id="211" name="Google Shape;211;p32"/>
            <p:cNvSpPr/>
            <p:nvPr/>
          </p:nvSpPr>
          <p:spPr>
            <a:xfrm>
              <a:off x="11550962" y="854263"/>
              <a:ext cx="112597" cy="42136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9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endParaRPr>
            </a:p>
          </p:txBody>
        </p:sp>
      </p:grpSp>
      <p:sp>
        <p:nvSpPr>
          <p:cNvPr id="212" name="Google Shape;212;p32"/>
          <p:cNvSpPr txBox="1"/>
          <p:nvPr>
            <p:ph type="body" idx="1"/>
          </p:nvPr>
        </p:nvSpPr>
        <p:spPr>
          <a:xfrm>
            <a:off x="6490347" y="1852474"/>
            <a:ext cx="4277180" cy="32806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pic>
        <p:nvPicPr>
          <p:cNvPr id="213" name="Google Shape;213;p32" descr="A blue sky&#10;&#10;Description automatically generated"/>
          <p:cNvPicPr preferRelativeResize="0"/>
          <p:nvPr/>
        </p:nvPicPr>
        <p:blipFill rotWithShape="1">
          <a:blip r:embed="rId2"/>
          <a:srcRect/>
          <a:stretch>
            <a:fillRect/>
          </a:stretch>
        </p:blipFill>
        <p:spPr>
          <a:xfrm>
            <a:off x="0" y="1"/>
            <a:ext cx="5065873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14" name="Google Shape;214;p32" descr="A close up of a sign&#10;&#10;Description automatically generated"/>
          <p:cNvPicPr preferRelativeResize="0"/>
          <p:nvPr/>
        </p:nvPicPr>
        <p:blipFill rotWithShape="1">
          <a:blip r:embed="rId3"/>
          <a:srcRect/>
          <a:stretch>
            <a:fillRect/>
          </a:stretch>
        </p:blipFill>
        <p:spPr>
          <a:xfrm>
            <a:off x="545290" y="5713629"/>
            <a:ext cx="1217550" cy="563880"/>
          </a:xfrm>
          <a:prstGeom prst="rect">
            <a:avLst/>
          </a:prstGeom>
          <a:noFill/>
          <a:ln>
            <a:noFill/>
          </a:ln>
        </p:spPr>
      </p:pic>
      <p:sp>
        <p:nvSpPr>
          <p:cNvPr id="215" name="Google Shape;215;p32"/>
          <p:cNvSpPr txBox="1"/>
          <p:nvPr>
            <p:ph type="body" idx="2"/>
          </p:nvPr>
        </p:nvSpPr>
        <p:spPr>
          <a:xfrm>
            <a:off x="545290" y="1852474"/>
            <a:ext cx="3802775" cy="32806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16" name="Google Shape;216;p32"/>
          <p:cNvSpPr txBox="1"/>
          <p:nvPr>
            <p:ph type="title"/>
          </p:nvPr>
        </p:nvSpPr>
        <p:spPr>
          <a:xfrm>
            <a:off x="545290" y="1039190"/>
            <a:ext cx="3802775" cy="5638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Arial" panose="020B0604020202020204"/>
              <a:buNone/>
              <a:defRPr sz="28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17" name="Google Shape;217;p32"/>
          <p:cNvSpPr txBox="1"/>
          <p:nvPr/>
        </p:nvSpPr>
        <p:spPr>
          <a:xfrm>
            <a:off x="6382561" y="222722"/>
            <a:ext cx="4492751" cy="2308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rgbClr val="7F7F7F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FLORIDA INTERNATIONAL UNIVERSITY</a:t>
            </a:r>
            <a:endParaRPr sz="900">
              <a:solidFill>
                <a:srgbClr val="7F7F7F"/>
              </a:solidFill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218" name="Google Shape;218;p32"/>
          <p:cNvSpPr txBox="1"/>
          <p:nvPr/>
        </p:nvSpPr>
        <p:spPr>
          <a:xfrm>
            <a:off x="5364986" y="6473301"/>
            <a:ext cx="6527899" cy="2308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rgbClr val="7F7F7F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COLLEGE OF ENGINEERING AND COMPUTING</a:t>
            </a:r>
            <a:endParaRPr sz="900">
              <a:solidFill>
                <a:srgbClr val="7F7F7F"/>
              </a:solidFill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ll-out Slide">
  <p:cSld name="Call-out Slide">
    <p:spTree>
      <p:nvGrpSpPr>
        <p:cNvPr id="22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23;p15"/>
          <p:cNvSpPr txBox="1"/>
          <p:nvPr>
            <p:ph type="body" idx="1"/>
          </p:nvPr>
        </p:nvSpPr>
        <p:spPr>
          <a:xfrm>
            <a:off x="2994074" y="2799440"/>
            <a:ext cx="6203852" cy="12591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24" name="Google Shape;24;p15"/>
          <p:cNvSpPr txBox="1"/>
          <p:nvPr/>
        </p:nvSpPr>
        <p:spPr>
          <a:xfrm>
            <a:off x="7260223" y="6475545"/>
            <a:ext cx="4685839" cy="2308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 b="0" i="0" u="none" strike="noStrike" cap="none">
                <a:solidFill>
                  <a:srgbClr val="F2F2F2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COLLEGE OF ENGINEERING AND COMPUTING</a:t>
            </a:r>
            <a:endParaRPr sz="900" b="0" i="0" u="none" strike="noStrike" cap="none">
              <a:solidFill>
                <a:srgbClr val="F2F2F2"/>
              </a:solidFill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25" name="Google Shape;25;p15"/>
          <p:cNvSpPr txBox="1"/>
          <p:nvPr/>
        </p:nvSpPr>
        <p:spPr>
          <a:xfrm>
            <a:off x="245942" y="6483240"/>
            <a:ext cx="4685839" cy="2308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 b="0" i="0" u="none" strike="noStrike" cap="none">
                <a:solidFill>
                  <a:srgbClr val="F2F2F2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FLORIDA INTERNATIONAL UNIVERSITY</a:t>
            </a:r>
            <a:endParaRPr sz="900" b="0" i="0" u="none" strike="noStrike" cap="none">
              <a:solidFill>
                <a:srgbClr val="F2F2F2"/>
              </a:solidFill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Four Corners">
  <p:cSld name="Four Corners">
    <p:spTree>
      <p:nvGrpSpPr>
        <p:cNvPr id="26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oogle Shape;27;p16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grpSp>
        <p:nvGrpSpPr>
          <p:cNvPr id="28" name="Google Shape;28;p16"/>
          <p:cNvGrpSpPr/>
          <p:nvPr/>
        </p:nvGrpSpPr>
        <p:grpSpPr>
          <a:xfrm rot="10800000">
            <a:off x="10644674" y="5408676"/>
            <a:ext cx="735606" cy="746592"/>
            <a:chOff x="897887" y="745236"/>
            <a:chExt cx="735606" cy="746592"/>
          </a:xfrm>
        </p:grpSpPr>
        <p:sp>
          <p:nvSpPr>
            <p:cNvPr id="29" name="Google Shape;29;p16"/>
            <p:cNvSpPr/>
            <p:nvPr/>
          </p:nvSpPr>
          <p:spPr>
            <a:xfrm rot="-5400000" flipH="1">
              <a:off x="1186442" y="456681"/>
              <a:ext cx="158496" cy="735606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endParaRPr>
            </a:p>
          </p:txBody>
        </p:sp>
        <p:sp>
          <p:nvSpPr>
            <p:cNvPr id="30" name="Google Shape;30;p16"/>
            <p:cNvSpPr/>
            <p:nvPr/>
          </p:nvSpPr>
          <p:spPr>
            <a:xfrm flipH="1">
              <a:off x="897887" y="898707"/>
              <a:ext cx="158496" cy="593121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8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endParaRPr>
            </a:p>
          </p:txBody>
        </p:sp>
      </p:grpSp>
      <p:grpSp>
        <p:nvGrpSpPr>
          <p:cNvPr id="31" name="Google Shape;31;p16"/>
          <p:cNvGrpSpPr/>
          <p:nvPr/>
        </p:nvGrpSpPr>
        <p:grpSpPr>
          <a:xfrm rot="10800000" flipH="1">
            <a:off x="789474" y="5408676"/>
            <a:ext cx="735606" cy="746592"/>
            <a:chOff x="897887" y="745236"/>
            <a:chExt cx="735606" cy="746592"/>
          </a:xfrm>
        </p:grpSpPr>
        <p:sp>
          <p:nvSpPr>
            <p:cNvPr id="32" name="Google Shape;32;p16"/>
            <p:cNvSpPr/>
            <p:nvPr/>
          </p:nvSpPr>
          <p:spPr>
            <a:xfrm rot="-5400000" flipH="1">
              <a:off x="1186442" y="456681"/>
              <a:ext cx="158496" cy="735606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endParaRPr>
            </a:p>
          </p:txBody>
        </p:sp>
        <p:sp>
          <p:nvSpPr>
            <p:cNvPr id="33" name="Google Shape;33;p16"/>
            <p:cNvSpPr/>
            <p:nvPr/>
          </p:nvSpPr>
          <p:spPr>
            <a:xfrm flipH="1">
              <a:off x="897887" y="898707"/>
              <a:ext cx="158496" cy="593121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8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endParaRPr>
            </a:p>
          </p:txBody>
        </p:sp>
      </p:grpSp>
      <p:grpSp>
        <p:nvGrpSpPr>
          <p:cNvPr id="34" name="Google Shape;34;p16"/>
          <p:cNvGrpSpPr/>
          <p:nvPr/>
        </p:nvGrpSpPr>
        <p:grpSpPr>
          <a:xfrm flipH="1">
            <a:off x="10644674" y="745236"/>
            <a:ext cx="735606" cy="746592"/>
            <a:chOff x="897887" y="745236"/>
            <a:chExt cx="735606" cy="746592"/>
          </a:xfrm>
        </p:grpSpPr>
        <p:sp>
          <p:nvSpPr>
            <p:cNvPr id="35" name="Google Shape;35;p16"/>
            <p:cNvSpPr/>
            <p:nvPr/>
          </p:nvSpPr>
          <p:spPr>
            <a:xfrm rot="-5400000" flipH="1">
              <a:off x="1186442" y="456681"/>
              <a:ext cx="158496" cy="735606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endParaRPr>
            </a:p>
          </p:txBody>
        </p:sp>
        <p:sp>
          <p:nvSpPr>
            <p:cNvPr id="36" name="Google Shape;36;p16"/>
            <p:cNvSpPr/>
            <p:nvPr/>
          </p:nvSpPr>
          <p:spPr>
            <a:xfrm flipH="1">
              <a:off x="897887" y="898707"/>
              <a:ext cx="158496" cy="593121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8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endParaRPr>
            </a:p>
          </p:txBody>
        </p:sp>
      </p:grpSp>
      <p:sp>
        <p:nvSpPr>
          <p:cNvPr id="37" name="Google Shape;37;p16"/>
          <p:cNvSpPr txBox="1"/>
          <p:nvPr>
            <p:ph type="body" idx="1"/>
          </p:nvPr>
        </p:nvSpPr>
        <p:spPr>
          <a:xfrm>
            <a:off x="2418591" y="2310784"/>
            <a:ext cx="7510717" cy="33944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1800"/>
              <a:buNone/>
              <a:defRPr sz="1800">
                <a:solidFill>
                  <a:srgbClr val="3F3F3F"/>
                </a:solidFill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8" name="Google Shape;38;p16"/>
          <p:cNvSpPr txBox="1"/>
          <p:nvPr>
            <p:ph type="title"/>
          </p:nvPr>
        </p:nvSpPr>
        <p:spPr>
          <a:xfrm>
            <a:off x="2418590" y="1198471"/>
            <a:ext cx="7510718" cy="8459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3600"/>
              <a:buFont typeface="Arial" panose="020B0604020202020204"/>
              <a:buNone/>
              <a:defRPr sz="3600">
                <a:solidFill>
                  <a:srgbClr val="3F3F3F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grpSp>
        <p:nvGrpSpPr>
          <p:cNvPr id="39" name="Google Shape;39;p16"/>
          <p:cNvGrpSpPr/>
          <p:nvPr/>
        </p:nvGrpSpPr>
        <p:grpSpPr>
          <a:xfrm rot="-5400000" flipH="1">
            <a:off x="786644" y="682484"/>
            <a:ext cx="731520" cy="747831"/>
            <a:chOff x="897887" y="745236"/>
            <a:chExt cx="731520" cy="747831"/>
          </a:xfrm>
        </p:grpSpPr>
        <p:sp>
          <p:nvSpPr>
            <p:cNvPr id="40" name="Google Shape;40;p16"/>
            <p:cNvSpPr/>
            <p:nvPr/>
          </p:nvSpPr>
          <p:spPr>
            <a:xfrm rot="-5400000" flipH="1">
              <a:off x="1184399" y="458724"/>
              <a:ext cx="158496" cy="73152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endParaRPr>
            </a:p>
          </p:txBody>
        </p:sp>
        <p:sp>
          <p:nvSpPr>
            <p:cNvPr id="41" name="Google Shape;41;p16"/>
            <p:cNvSpPr/>
            <p:nvPr/>
          </p:nvSpPr>
          <p:spPr>
            <a:xfrm flipH="1">
              <a:off x="897887" y="898707"/>
              <a:ext cx="158496" cy="59436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8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endParaRPr>
            </a:p>
          </p:txBody>
        </p:sp>
      </p:grpSp>
      <p:sp>
        <p:nvSpPr>
          <p:cNvPr id="42" name="Google Shape;42;p16"/>
          <p:cNvSpPr txBox="1"/>
          <p:nvPr/>
        </p:nvSpPr>
        <p:spPr>
          <a:xfrm>
            <a:off x="3849624" y="222722"/>
            <a:ext cx="4492751" cy="2308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rgbClr val="BABABA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FLORIDA INTERNATIONAL UNIVERSITY</a:t>
            </a:r>
            <a:endParaRPr sz="900">
              <a:solidFill>
                <a:srgbClr val="BABABA"/>
              </a:solidFill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43" name="Google Shape;43;p16"/>
          <p:cNvSpPr txBox="1"/>
          <p:nvPr/>
        </p:nvSpPr>
        <p:spPr>
          <a:xfrm>
            <a:off x="3849623" y="6404446"/>
            <a:ext cx="4492751" cy="2308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rgbClr val="7F7F7F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COLLEGE OF ENGINEERING AND COMPUTING</a:t>
            </a:r>
            <a:endParaRPr sz="900">
              <a:solidFill>
                <a:srgbClr val="7F7F7F"/>
              </a:solidFill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enter Text Magenta Lines">
  <p:cSld name="Center Text Magenta Lines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" name="Google Shape;45;p17" descr="A screenshot of a cell phone&#10;&#10;Description automatically generated"/>
          <p:cNvPicPr preferRelativeResize="0"/>
          <p:nvPr/>
        </p:nvPicPr>
        <p:blipFill rotWithShape="1">
          <a:blip r:embed="rId2"/>
          <a:srcRect/>
          <a:stretch>
            <a:fillRect/>
          </a:stretch>
        </p:blipFill>
        <p:spPr>
          <a:xfrm>
            <a:off x="-1" y="0"/>
            <a:ext cx="12192001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46" name="Google Shape;46;p17"/>
          <p:cNvSpPr txBox="1"/>
          <p:nvPr/>
        </p:nvSpPr>
        <p:spPr>
          <a:xfrm>
            <a:off x="3244174" y="1626141"/>
            <a:ext cx="5791200" cy="9310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 fontScale="97500"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Arial" panose="020B0604020202020204"/>
              <a:buNone/>
            </a:pPr>
            <a:endParaRPr sz="3600" b="0" i="0">
              <a:solidFill>
                <a:srgbClr val="3F3F3F"/>
              </a:solidFill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47" name="Google Shape;47;p17"/>
          <p:cNvSpPr txBox="1"/>
          <p:nvPr>
            <p:ph type="body" idx="1"/>
          </p:nvPr>
        </p:nvSpPr>
        <p:spPr>
          <a:xfrm>
            <a:off x="2229190" y="2737943"/>
            <a:ext cx="8147304" cy="29670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8" name="Google Shape;48;p17"/>
          <p:cNvSpPr txBox="1"/>
          <p:nvPr>
            <p:ph type="title"/>
          </p:nvPr>
        </p:nvSpPr>
        <p:spPr>
          <a:xfrm>
            <a:off x="3960364" y="1809715"/>
            <a:ext cx="4358819" cy="7474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200"/>
              <a:buFont typeface="Arial" panose="020B0604020202020204"/>
              <a:buNone/>
              <a:defRPr sz="3200">
                <a:solidFill>
                  <a:schemeClr val="accent3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9" name="Google Shape;49;p17"/>
          <p:cNvSpPr txBox="1"/>
          <p:nvPr/>
        </p:nvSpPr>
        <p:spPr>
          <a:xfrm>
            <a:off x="245940" y="6439788"/>
            <a:ext cx="6527899" cy="2308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rgbClr val="7F7F7F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COLLEGE OF ENGINEERING AND COMPUTING</a:t>
            </a:r>
            <a:endParaRPr sz="900">
              <a:solidFill>
                <a:srgbClr val="7F7F7F"/>
              </a:solidFill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ext Slide 2">
  <p:cSld name="Text Slide 2"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" name="Google Shape;51;p18" descr="A picture containing holding, yellow, colorful, sign&#10;&#10;Description automatically generated"/>
          <p:cNvPicPr preferRelativeResize="0"/>
          <p:nvPr/>
        </p:nvPicPr>
        <p:blipFill rotWithShape="1">
          <a:blip r:embed="rId2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52" name="Google Shape;52;p18"/>
          <p:cNvSpPr txBox="1"/>
          <p:nvPr>
            <p:ph type="body" idx="1"/>
          </p:nvPr>
        </p:nvSpPr>
        <p:spPr>
          <a:xfrm>
            <a:off x="2229190" y="2737943"/>
            <a:ext cx="8147304" cy="29670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53" name="Google Shape;53;p18"/>
          <p:cNvSpPr txBox="1"/>
          <p:nvPr>
            <p:ph type="title"/>
          </p:nvPr>
        </p:nvSpPr>
        <p:spPr>
          <a:xfrm>
            <a:off x="3960364" y="1809715"/>
            <a:ext cx="4358819" cy="7474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Arial" panose="020B0604020202020204"/>
              <a:buNone/>
              <a:defRPr sz="32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4" name="Google Shape;54;p18"/>
          <p:cNvSpPr txBox="1"/>
          <p:nvPr/>
        </p:nvSpPr>
        <p:spPr>
          <a:xfrm>
            <a:off x="245942" y="6483240"/>
            <a:ext cx="4685839" cy="2308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rgbClr val="F2F2F2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FLORIDA INTERNATIONAL UNIVERSITY</a:t>
            </a:r>
            <a:endParaRPr sz="900">
              <a:solidFill>
                <a:srgbClr val="F2F2F2"/>
              </a:solidFill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55" name="Google Shape;55;p18"/>
          <p:cNvSpPr txBox="1"/>
          <p:nvPr/>
        </p:nvSpPr>
        <p:spPr>
          <a:xfrm>
            <a:off x="7260219" y="6473301"/>
            <a:ext cx="4685839" cy="2308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rgbClr val="F2F2F2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COLLEGE OF ENGINEERING AND COMPUTING</a:t>
            </a:r>
            <a:endParaRPr sz="900">
              <a:solidFill>
                <a:srgbClr val="F2F2F2"/>
              </a:solidFill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Left Bar Slide 1">
  <p:cSld name="Left Bar Slide 1">
    <p:spTree>
      <p:nvGrpSpPr>
        <p:cNvPr id="56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19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grpSp>
        <p:nvGrpSpPr>
          <p:cNvPr id="58" name="Google Shape;58;p19"/>
          <p:cNvGrpSpPr/>
          <p:nvPr/>
        </p:nvGrpSpPr>
        <p:grpSpPr>
          <a:xfrm rot="10800000" flipH="1">
            <a:off x="11185080" y="298640"/>
            <a:ext cx="735606" cy="746592"/>
            <a:chOff x="10666920" y="5421408"/>
            <a:chExt cx="735606" cy="746592"/>
          </a:xfrm>
        </p:grpSpPr>
        <p:sp>
          <p:nvSpPr>
            <p:cNvPr id="59" name="Google Shape;59;p19"/>
            <p:cNvSpPr/>
            <p:nvPr/>
          </p:nvSpPr>
          <p:spPr>
            <a:xfrm rot="5400000" flipH="1">
              <a:off x="10955475" y="5720949"/>
              <a:ext cx="158496" cy="735606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endParaRPr>
            </a:p>
          </p:txBody>
        </p:sp>
        <p:sp>
          <p:nvSpPr>
            <p:cNvPr id="60" name="Google Shape;60;p19"/>
            <p:cNvSpPr/>
            <p:nvPr/>
          </p:nvSpPr>
          <p:spPr>
            <a:xfrm rot="10800000" flipH="1">
              <a:off x="11244030" y="5421408"/>
              <a:ext cx="158496" cy="593121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9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endParaRPr>
            </a:p>
          </p:txBody>
        </p:sp>
      </p:grpSp>
      <p:sp>
        <p:nvSpPr>
          <p:cNvPr id="61" name="Google Shape;61;p19"/>
          <p:cNvSpPr txBox="1"/>
          <p:nvPr>
            <p:ph type="body" idx="1"/>
          </p:nvPr>
        </p:nvSpPr>
        <p:spPr>
          <a:xfrm>
            <a:off x="3282203" y="1788668"/>
            <a:ext cx="7902877" cy="42494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62" name="Google Shape;62;p19"/>
          <p:cNvSpPr txBox="1"/>
          <p:nvPr/>
        </p:nvSpPr>
        <p:spPr>
          <a:xfrm>
            <a:off x="3282203" y="894071"/>
            <a:ext cx="6105637" cy="7216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D92D8A"/>
              </a:buClr>
              <a:buSzPts val="3200"/>
              <a:buFont typeface="Arial" panose="020B0604020202020204"/>
              <a:buNone/>
            </a:pPr>
            <a:endParaRPr sz="3200" b="0" i="0">
              <a:solidFill>
                <a:srgbClr val="D92D8A"/>
              </a:solidFill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63" name="Google Shape;63;p19"/>
          <p:cNvSpPr txBox="1"/>
          <p:nvPr>
            <p:ph type="title"/>
          </p:nvPr>
        </p:nvSpPr>
        <p:spPr>
          <a:xfrm>
            <a:off x="3282203" y="819848"/>
            <a:ext cx="7902877" cy="7474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200"/>
              <a:buFont typeface="Arial" panose="020B0604020202020204"/>
              <a:buNone/>
              <a:defRPr sz="3200">
                <a:solidFill>
                  <a:schemeClr val="accent3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pic>
        <p:nvPicPr>
          <p:cNvPr id="64" name="Google Shape;64;p19" descr="A blue sky&#10;&#10;Description automatically generated"/>
          <p:cNvPicPr preferRelativeResize="0"/>
          <p:nvPr/>
        </p:nvPicPr>
        <p:blipFill rotWithShape="1">
          <a:blip r:embed="rId2"/>
          <a:srcRect/>
          <a:stretch>
            <a:fillRect/>
          </a:stretch>
        </p:blipFill>
        <p:spPr>
          <a:xfrm>
            <a:off x="0" y="1"/>
            <a:ext cx="2465798" cy="6857999"/>
          </a:xfrm>
          <a:prstGeom prst="rect">
            <a:avLst/>
          </a:prstGeom>
          <a:noFill/>
          <a:ln>
            <a:noFill/>
          </a:ln>
        </p:spPr>
      </p:pic>
      <p:pic>
        <p:nvPicPr>
          <p:cNvPr id="65" name="Google Shape;65;p19" descr="A close up of a sign&#10;&#10;Description automatically generated"/>
          <p:cNvPicPr preferRelativeResize="0"/>
          <p:nvPr/>
        </p:nvPicPr>
        <p:blipFill rotWithShape="1">
          <a:blip r:embed="rId3"/>
          <a:srcRect/>
          <a:stretch>
            <a:fillRect/>
          </a:stretch>
        </p:blipFill>
        <p:spPr>
          <a:xfrm>
            <a:off x="545290" y="5713629"/>
            <a:ext cx="1217550" cy="563880"/>
          </a:xfrm>
          <a:prstGeom prst="rect">
            <a:avLst/>
          </a:prstGeom>
          <a:noFill/>
          <a:ln>
            <a:noFill/>
          </a:ln>
        </p:spPr>
      </p:pic>
      <p:sp>
        <p:nvSpPr>
          <p:cNvPr id="66" name="Google Shape;66;p19"/>
          <p:cNvSpPr txBox="1"/>
          <p:nvPr/>
        </p:nvSpPr>
        <p:spPr>
          <a:xfrm>
            <a:off x="5418161" y="6483240"/>
            <a:ext cx="6527899" cy="2308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rgbClr val="7F7F7F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COLLEGE OF ENGINEERING AND COMPUTING</a:t>
            </a:r>
            <a:endParaRPr sz="900">
              <a:solidFill>
                <a:srgbClr val="7F7F7F"/>
              </a:solidFill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Left Bar Slide 2">
  <p:cSld name="Left Bar Slide 2">
    <p:spTree>
      <p:nvGrpSpPr>
        <p:cNvPr id="67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p2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69" name="Google Shape;69;p20"/>
          <p:cNvSpPr txBox="1"/>
          <p:nvPr>
            <p:ph type="body" idx="1"/>
          </p:nvPr>
        </p:nvSpPr>
        <p:spPr>
          <a:xfrm>
            <a:off x="3282203" y="1788667"/>
            <a:ext cx="7929604" cy="417526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0" name="Google Shape;70;p20"/>
          <p:cNvSpPr txBox="1"/>
          <p:nvPr>
            <p:ph type="title"/>
          </p:nvPr>
        </p:nvSpPr>
        <p:spPr>
          <a:xfrm>
            <a:off x="3282203" y="819848"/>
            <a:ext cx="7929604" cy="7474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200"/>
              <a:buFont typeface="Arial" panose="020B0604020202020204"/>
              <a:buNone/>
              <a:defRPr sz="3200">
                <a:solidFill>
                  <a:schemeClr val="accent3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pic>
        <p:nvPicPr>
          <p:cNvPr id="71" name="Google Shape;71;p20" descr="A blue sky&#10;&#10;Description automatically generated"/>
          <p:cNvPicPr preferRelativeResize="0"/>
          <p:nvPr/>
        </p:nvPicPr>
        <p:blipFill rotWithShape="1">
          <a:blip r:embed="rId2"/>
          <a:srcRect/>
          <a:stretch>
            <a:fillRect/>
          </a:stretch>
        </p:blipFill>
        <p:spPr>
          <a:xfrm>
            <a:off x="0" y="1"/>
            <a:ext cx="2465798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72" name="Google Shape;72;p20" descr="A close up of a sign&#10;&#10;Description automatically generated"/>
          <p:cNvPicPr preferRelativeResize="0"/>
          <p:nvPr/>
        </p:nvPicPr>
        <p:blipFill rotWithShape="1">
          <a:blip r:embed="rId3"/>
          <a:srcRect/>
          <a:stretch>
            <a:fillRect/>
          </a:stretch>
        </p:blipFill>
        <p:spPr>
          <a:xfrm>
            <a:off x="545290" y="5713629"/>
            <a:ext cx="1217550" cy="56388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73" name="Google Shape;73;p20"/>
          <p:cNvGrpSpPr/>
          <p:nvPr/>
        </p:nvGrpSpPr>
        <p:grpSpPr>
          <a:xfrm>
            <a:off x="2393879" y="0"/>
            <a:ext cx="9798121" cy="6889337"/>
            <a:chOff x="2421466" y="-1"/>
            <a:chExt cx="9810796" cy="6874007"/>
          </a:xfrm>
        </p:grpSpPr>
        <p:sp>
          <p:nvSpPr>
            <p:cNvPr id="74" name="Google Shape;74;p20"/>
            <p:cNvSpPr/>
            <p:nvPr/>
          </p:nvSpPr>
          <p:spPr>
            <a:xfrm rot="-5400000" flipH="1">
              <a:off x="-852862" y="3408870"/>
              <a:ext cx="6723461" cy="174801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32000">
                  <a:srgbClr val="F8C93E"/>
                </a:gs>
                <a:gs pos="98000">
                  <a:srgbClr val="D92D8A"/>
                </a:gs>
                <a:gs pos="100000">
                  <a:srgbClr val="D92D8A"/>
                </a:gs>
              </a:gsLst>
              <a:lin ang="0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endParaRPr>
            </a:p>
          </p:txBody>
        </p:sp>
        <p:sp>
          <p:nvSpPr>
            <p:cNvPr id="75" name="Google Shape;75;p20"/>
            <p:cNvSpPr/>
            <p:nvPr/>
          </p:nvSpPr>
          <p:spPr>
            <a:xfrm flipH="1">
              <a:off x="2421466" y="-1"/>
              <a:ext cx="9770533" cy="134540"/>
            </a:xfrm>
            <a:prstGeom prst="rect">
              <a:avLst/>
            </a:prstGeom>
            <a:gradFill>
              <a:gsLst>
                <a:gs pos="0">
                  <a:srgbClr val="F8C93E"/>
                </a:gs>
                <a:gs pos="55000">
                  <a:srgbClr val="F8C93E"/>
                </a:gs>
                <a:gs pos="96000">
                  <a:srgbClr val="D92D8A"/>
                </a:gs>
                <a:gs pos="100000">
                  <a:srgbClr val="D92D8A"/>
                </a:gs>
              </a:gsLst>
              <a:lin ang="0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endParaRPr>
            </a:p>
          </p:txBody>
        </p:sp>
        <p:sp>
          <p:nvSpPr>
            <p:cNvPr id="76" name="Google Shape;76;p20"/>
            <p:cNvSpPr/>
            <p:nvPr/>
          </p:nvSpPr>
          <p:spPr>
            <a:xfrm flipH="1">
              <a:off x="2421467" y="6739466"/>
              <a:ext cx="5266266" cy="134540"/>
            </a:xfrm>
            <a:prstGeom prst="rect">
              <a:avLst/>
            </a:prstGeom>
            <a:gradFill>
              <a:gsLst>
                <a:gs pos="0">
                  <a:srgbClr val="F8C93E"/>
                </a:gs>
                <a:gs pos="55000">
                  <a:srgbClr val="F8C93E"/>
                </a:gs>
                <a:gs pos="96000">
                  <a:srgbClr val="D92D8A"/>
                </a:gs>
                <a:gs pos="100000">
                  <a:srgbClr val="D92D8A"/>
                </a:gs>
              </a:gsLst>
              <a:lin ang="0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endParaRPr>
            </a:p>
          </p:txBody>
        </p:sp>
        <p:sp>
          <p:nvSpPr>
            <p:cNvPr id="77" name="Google Shape;77;p20"/>
            <p:cNvSpPr/>
            <p:nvPr/>
          </p:nvSpPr>
          <p:spPr>
            <a:xfrm rot="-5400000" flipH="1">
              <a:off x="11018794" y="1038665"/>
              <a:ext cx="2252134" cy="174802"/>
            </a:xfrm>
            <a:prstGeom prst="rect">
              <a:avLst/>
            </a:prstGeom>
            <a:gradFill>
              <a:gsLst>
                <a:gs pos="0">
                  <a:srgbClr val="F8C93E"/>
                </a:gs>
                <a:gs pos="55000">
                  <a:srgbClr val="F8C93E"/>
                </a:gs>
                <a:gs pos="96000">
                  <a:srgbClr val="D92D8A"/>
                </a:gs>
                <a:gs pos="100000">
                  <a:srgbClr val="D92D8A"/>
                </a:gs>
              </a:gsLst>
              <a:lin ang="0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endParaRPr>
            </a:p>
          </p:txBody>
        </p:sp>
      </p:grpSp>
      <p:sp>
        <p:nvSpPr>
          <p:cNvPr id="78" name="Google Shape;78;p20"/>
          <p:cNvSpPr txBox="1"/>
          <p:nvPr/>
        </p:nvSpPr>
        <p:spPr>
          <a:xfrm>
            <a:off x="5418161" y="6483240"/>
            <a:ext cx="6527899" cy="2308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rgbClr val="7F7F7F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COLLEGE OF ENGINEERING AND COMPUTING</a:t>
            </a:r>
            <a:endParaRPr sz="900">
              <a:solidFill>
                <a:srgbClr val="7F7F7F"/>
              </a:solidFill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ixed Background 1">
  <p:cSld name="Mixed Background 1">
    <p:spTree>
      <p:nvGrpSpPr>
        <p:cNvPr id="79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Google Shape;80;p2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pic>
        <p:nvPicPr>
          <p:cNvPr id="81" name="Google Shape;81;p21" descr="A close up of a sign&#10;&#10;Description automatically generated"/>
          <p:cNvPicPr preferRelativeResize="0"/>
          <p:nvPr/>
        </p:nvPicPr>
        <p:blipFill rotWithShape="1">
          <a:blip r:embed="rId2"/>
          <a:srcRect/>
          <a:stretch>
            <a:fillRect/>
          </a:stretch>
        </p:blipFill>
        <p:spPr>
          <a:xfrm>
            <a:off x="545290" y="5713629"/>
            <a:ext cx="1217550" cy="563880"/>
          </a:xfrm>
          <a:prstGeom prst="rect">
            <a:avLst/>
          </a:prstGeom>
          <a:noFill/>
          <a:ln>
            <a:noFill/>
          </a:ln>
        </p:spPr>
      </p:pic>
      <p:sp>
        <p:nvSpPr>
          <p:cNvPr id="82" name="Google Shape;82;p21"/>
          <p:cNvSpPr txBox="1"/>
          <p:nvPr>
            <p:ph type="body" idx="1"/>
          </p:nvPr>
        </p:nvSpPr>
        <p:spPr>
          <a:xfrm>
            <a:off x="545290" y="1852474"/>
            <a:ext cx="3802775" cy="32806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83" name="Google Shape;83;p21"/>
          <p:cNvSpPr txBox="1"/>
          <p:nvPr>
            <p:ph type="title"/>
          </p:nvPr>
        </p:nvSpPr>
        <p:spPr>
          <a:xfrm>
            <a:off x="545290" y="1039190"/>
            <a:ext cx="3802775" cy="5638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800"/>
              <a:buFont typeface="Arial" panose="020B0604020202020204"/>
              <a:buNone/>
              <a:defRPr sz="2800">
                <a:solidFill>
                  <a:schemeClr val="accent3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pic>
        <p:nvPicPr>
          <p:cNvPr id="84" name="Google Shape;84;p21" descr="A blue sky&#10;&#10;Description automatically generated"/>
          <p:cNvPicPr preferRelativeResize="0"/>
          <p:nvPr/>
        </p:nvPicPr>
        <p:blipFill rotWithShape="1">
          <a:blip r:embed="rId3"/>
          <a:srcRect/>
          <a:stretch>
            <a:fillRect/>
          </a:stretch>
        </p:blipFill>
        <p:spPr>
          <a:xfrm>
            <a:off x="4977568" y="0"/>
            <a:ext cx="7214432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85" name="Google Shape;85;p21"/>
          <p:cNvSpPr txBox="1"/>
          <p:nvPr>
            <p:ph type="body" idx="2"/>
          </p:nvPr>
        </p:nvSpPr>
        <p:spPr>
          <a:xfrm>
            <a:off x="6490347" y="1852474"/>
            <a:ext cx="4277180" cy="32806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grpSp>
        <p:nvGrpSpPr>
          <p:cNvPr id="86" name="Google Shape;86;p21"/>
          <p:cNvGrpSpPr/>
          <p:nvPr/>
        </p:nvGrpSpPr>
        <p:grpSpPr>
          <a:xfrm rot="10800000" flipH="1">
            <a:off x="5539549" y="5593682"/>
            <a:ext cx="522582" cy="530386"/>
            <a:chOff x="5537620" y="745237"/>
            <a:chExt cx="522582" cy="530387"/>
          </a:xfrm>
        </p:grpSpPr>
        <p:sp>
          <p:nvSpPr>
            <p:cNvPr id="87" name="Google Shape;87;p21"/>
            <p:cNvSpPr/>
            <p:nvPr/>
          </p:nvSpPr>
          <p:spPr>
            <a:xfrm rot="-5400000" flipH="1">
              <a:off x="5742613" y="540244"/>
              <a:ext cx="112597" cy="522582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endParaRPr>
            </a:p>
          </p:txBody>
        </p:sp>
        <p:sp>
          <p:nvSpPr>
            <p:cNvPr id="88" name="Google Shape;88;p21"/>
            <p:cNvSpPr/>
            <p:nvPr/>
          </p:nvSpPr>
          <p:spPr>
            <a:xfrm flipH="1">
              <a:off x="5537621" y="854263"/>
              <a:ext cx="112597" cy="42136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8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endParaRPr>
            </a:p>
          </p:txBody>
        </p:sp>
      </p:grpSp>
      <p:grpSp>
        <p:nvGrpSpPr>
          <p:cNvPr id="89" name="Google Shape;89;p21"/>
          <p:cNvGrpSpPr/>
          <p:nvPr/>
        </p:nvGrpSpPr>
        <p:grpSpPr>
          <a:xfrm>
            <a:off x="5539549" y="745237"/>
            <a:ext cx="522582" cy="529650"/>
            <a:chOff x="5537620" y="745237"/>
            <a:chExt cx="522582" cy="529650"/>
          </a:xfrm>
        </p:grpSpPr>
        <p:sp>
          <p:nvSpPr>
            <p:cNvPr id="90" name="Google Shape;90;p21"/>
            <p:cNvSpPr/>
            <p:nvPr/>
          </p:nvSpPr>
          <p:spPr>
            <a:xfrm rot="-5400000" flipH="1">
              <a:off x="5742613" y="540244"/>
              <a:ext cx="112597" cy="522582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endParaRPr>
            </a:p>
          </p:txBody>
        </p:sp>
        <p:sp>
          <p:nvSpPr>
            <p:cNvPr id="91" name="Google Shape;91;p21"/>
            <p:cNvSpPr/>
            <p:nvPr/>
          </p:nvSpPr>
          <p:spPr>
            <a:xfrm flipH="1">
              <a:off x="5537621" y="854263"/>
              <a:ext cx="112597" cy="420624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8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endParaRPr>
            </a:p>
          </p:txBody>
        </p:sp>
      </p:grpSp>
      <p:grpSp>
        <p:nvGrpSpPr>
          <p:cNvPr id="92" name="Google Shape;92;p21"/>
          <p:cNvGrpSpPr/>
          <p:nvPr/>
        </p:nvGrpSpPr>
        <p:grpSpPr>
          <a:xfrm>
            <a:off x="11086608" y="745237"/>
            <a:ext cx="522582" cy="530387"/>
            <a:chOff x="11140977" y="745237"/>
            <a:chExt cx="522582" cy="530387"/>
          </a:xfrm>
        </p:grpSpPr>
        <p:sp>
          <p:nvSpPr>
            <p:cNvPr id="93" name="Google Shape;93;p21"/>
            <p:cNvSpPr/>
            <p:nvPr/>
          </p:nvSpPr>
          <p:spPr>
            <a:xfrm rot="5400000">
              <a:off x="11345969" y="540244"/>
              <a:ext cx="112597" cy="522582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endParaRPr>
            </a:p>
          </p:txBody>
        </p:sp>
        <p:sp>
          <p:nvSpPr>
            <p:cNvPr id="94" name="Google Shape;94;p21"/>
            <p:cNvSpPr/>
            <p:nvPr/>
          </p:nvSpPr>
          <p:spPr>
            <a:xfrm>
              <a:off x="11550962" y="854263"/>
              <a:ext cx="112597" cy="42136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9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endParaRPr>
            </a:p>
          </p:txBody>
        </p:sp>
      </p:grpSp>
      <p:grpSp>
        <p:nvGrpSpPr>
          <p:cNvPr id="95" name="Google Shape;95;p21"/>
          <p:cNvGrpSpPr/>
          <p:nvPr/>
        </p:nvGrpSpPr>
        <p:grpSpPr>
          <a:xfrm rot="10800000" flipH="1">
            <a:off x="11086608" y="5593682"/>
            <a:ext cx="522582" cy="530386"/>
            <a:chOff x="11140977" y="745237"/>
            <a:chExt cx="522582" cy="530387"/>
          </a:xfrm>
        </p:grpSpPr>
        <p:sp>
          <p:nvSpPr>
            <p:cNvPr id="96" name="Google Shape;96;p21"/>
            <p:cNvSpPr/>
            <p:nvPr/>
          </p:nvSpPr>
          <p:spPr>
            <a:xfrm rot="5400000">
              <a:off x="11345969" y="540244"/>
              <a:ext cx="112597" cy="522582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endParaRPr>
            </a:p>
          </p:txBody>
        </p:sp>
        <p:sp>
          <p:nvSpPr>
            <p:cNvPr id="97" name="Google Shape;97;p21"/>
            <p:cNvSpPr/>
            <p:nvPr/>
          </p:nvSpPr>
          <p:spPr>
            <a:xfrm>
              <a:off x="11550962" y="854263"/>
              <a:ext cx="112597" cy="42136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9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endParaRPr>
            </a:p>
          </p:txBody>
        </p:sp>
      </p:grpSp>
      <p:sp>
        <p:nvSpPr>
          <p:cNvPr id="98" name="Google Shape;98;p21"/>
          <p:cNvSpPr txBox="1"/>
          <p:nvPr/>
        </p:nvSpPr>
        <p:spPr>
          <a:xfrm>
            <a:off x="6382561" y="222722"/>
            <a:ext cx="4492751" cy="2308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chemeClr val="lt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FLORIDA INTERNATIONAL UNIVERSITY</a:t>
            </a:r>
            <a:endParaRPr sz="900">
              <a:solidFill>
                <a:schemeClr val="lt1"/>
              </a:solidFill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99" name="Google Shape;99;p21"/>
          <p:cNvSpPr txBox="1"/>
          <p:nvPr/>
        </p:nvSpPr>
        <p:spPr>
          <a:xfrm>
            <a:off x="5364986" y="6473301"/>
            <a:ext cx="6527899" cy="2308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chemeClr val="lt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COLLEGE OF ENGINEERING AND COMPUTING</a:t>
            </a:r>
            <a:endParaRPr sz="900">
              <a:solidFill>
                <a:schemeClr val="lt1"/>
              </a:solidFill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image" Target="../media/image12.jpeg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2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3600"/>
              <a:buFont typeface="Arial" panose="020B0604020202020204"/>
              <a:buNone/>
              <a:defRPr sz="3600" b="0" i="0" u="none" strike="noStrike" cap="none">
                <a:solidFill>
                  <a:schemeClr val="accent5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11" name="Google Shape;11;p12"/>
          <p:cNvSpPr txBox="1"/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5"/>
              </a:buClr>
              <a:buSzPts val="2800"/>
              <a:buFont typeface="Arial" panose="020B0604020202020204"/>
              <a:buChar char="•"/>
              <a:defRPr sz="2800" b="0" i="0" u="none" strike="noStrike" cap="none">
                <a:solidFill>
                  <a:schemeClr val="accent5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2400"/>
              <a:buFont typeface="Arial" panose="020B0604020202020204"/>
              <a:buChar char="•"/>
              <a:defRPr sz="2400" b="0" i="0" u="none" strike="noStrike" cap="none">
                <a:solidFill>
                  <a:schemeClr val="accent5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2000"/>
              <a:buFont typeface="Arial" panose="020B0604020202020204"/>
              <a:buChar char="•"/>
              <a:defRPr sz="2000" b="0" i="0" u="none" strike="noStrike" cap="none">
                <a:solidFill>
                  <a:schemeClr val="accent5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Font typeface="Arial" panose="020B0604020202020204"/>
              <a:buChar char="•"/>
              <a:defRPr sz="1800" b="0" i="0" u="none" strike="noStrike" cap="none">
                <a:solidFill>
                  <a:schemeClr val="accent5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Font typeface="Arial" panose="020B0604020202020204"/>
              <a:buChar char="•"/>
              <a:defRPr sz="1800" b="0" i="0" u="none" strike="noStrike" cap="none">
                <a:solidFill>
                  <a:schemeClr val="accent5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 panose="020B0604020202020204"/>
              <a:buChar char="•"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 panose="020B0604020202020204"/>
              <a:buChar char="•"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 panose="020B0604020202020204"/>
              <a:buChar char="•"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 panose="020B0604020202020204"/>
              <a:buChar char="•"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9pPr>
          </a:lstStyle>
          <a:p/>
        </p:txBody>
      </p:sp>
      <p:pic>
        <p:nvPicPr>
          <p:cNvPr id="12" name="Google Shape;12;p12" descr="A blue sky&#10;&#10;Description automatically generated"/>
          <p:cNvPicPr preferRelativeResize="0"/>
          <p:nvPr/>
        </p:nvPicPr>
        <p:blipFill rotWithShape="1">
          <a:blip r:embed="rId21"/>
          <a:srcRect/>
          <a:stretch>
            <a:fillRect/>
          </a:stretch>
        </p:blipFill>
        <p:spPr>
          <a:xfrm>
            <a:off x="0" y="3060"/>
            <a:ext cx="12192000" cy="6854940"/>
          </a:xfrm>
          <a:prstGeom prst="rect">
            <a:avLst/>
          </a:prstGeom>
          <a:noFill/>
          <a:ln>
            <a:noFill/>
          </a:ln>
        </p:spPr>
      </p:pic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4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9.xml"/><Relationship Id="rId1" Type="http://schemas.openxmlformats.org/officeDocument/2006/relationships/image" Target="../media/image25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16.png"/><Relationship Id="rId2" Type="http://schemas.openxmlformats.org/officeDocument/2006/relationships/image" Target="../media/image15.jpeg"/><Relationship Id="rId1" Type="http://schemas.openxmlformats.org/officeDocument/2006/relationships/image" Target="../media/image1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1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9.png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9.xml"/><Relationship Id="rId5" Type="http://schemas.openxmlformats.org/officeDocument/2006/relationships/slideLayout" Target="../slideLayouts/slideLayout8.xml"/><Relationship Id="rId4" Type="http://schemas.openxmlformats.org/officeDocument/2006/relationships/image" Target="../media/image23.png"/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222" name="Shape 2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" name="Google Shape;223;p1"/>
          <p:cNvSpPr txBox="1"/>
          <p:nvPr>
            <p:ph type="title"/>
          </p:nvPr>
        </p:nvSpPr>
        <p:spPr>
          <a:xfrm>
            <a:off x="1603727" y="3721808"/>
            <a:ext cx="8984543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3600"/>
              <a:buFont typeface="Arial" panose="020B0604020202020204"/>
              <a:buNone/>
            </a:pPr>
            <a:r>
              <a:rPr lang="en-US"/>
              <a:t>Automated Essay Grading</a:t>
            </a:r>
            <a:endParaRPr lang="en-US"/>
          </a:p>
        </p:txBody>
      </p:sp>
      <p:pic>
        <p:nvPicPr>
          <p:cNvPr id="224" name="Google Shape;224;p1" descr="A picture containing drawing&#10;&#10;Description automatically generated"/>
          <p:cNvPicPr preferRelativeResize="0"/>
          <p:nvPr/>
        </p:nvPicPr>
        <p:blipFill rotWithShape="1">
          <a:blip r:embed="rId1"/>
          <a:srcRect/>
          <a:stretch>
            <a:fillRect/>
          </a:stretch>
        </p:blipFill>
        <p:spPr>
          <a:xfrm>
            <a:off x="3766603" y="2240270"/>
            <a:ext cx="4658794" cy="89592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Text Placeholder 4"/>
          <p:cNvSpPr/>
          <p:nvPr>
            <p:ph type="body" idx="1"/>
          </p:nvPr>
        </p:nvSpPr>
        <p:spPr/>
        <p:txBody>
          <a:bodyPr/>
          <a:p>
            <a:r>
              <a:rPr lang="en-US"/>
              <a:t>Tested sytem manually to verify accuracy</a:t>
            </a:r>
            <a:endParaRPr lang="en-US"/>
          </a:p>
          <a:p>
            <a:pPr lvl="1"/>
            <a:r>
              <a:rPr lang="en-US"/>
              <a:t>Label parts of student response: pass</a:t>
            </a:r>
            <a:endParaRPr lang="en-US"/>
          </a:p>
          <a:p>
            <a:pPr lvl="1"/>
            <a:r>
              <a:rPr lang="en-US"/>
              <a:t>Grammar check: pass	</a:t>
            </a:r>
            <a:endParaRPr lang="en-US"/>
          </a:p>
          <a:p>
            <a:endParaRPr lang="en-US"/>
          </a:p>
        </p:txBody>
      </p:sp>
      <p:sp>
        <p:nvSpPr>
          <p:cNvPr id="6" name="Title 5"/>
          <p:cNvSpPr/>
          <p:nvPr>
            <p:ph type="title"/>
          </p:nvPr>
        </p:nvSpPr>
        <p:spPr/>
        <p:txBody>
          <a:bodyPr/>
          <a:p>
            <a:pPr algn="ctr"/>
            <a:r>
              <a:rPr lang="en-US">
                <a:solidFill>
                  <a:schemeClr val="tx1"/>
                </a:solidFill>
              </a:rPr>
              <a:t>Verification</a:t>
            </a:r>
            <a:endParaRPr lang="en-US">
              <a:solidFill>
                <a:schemeClr val="tx1"/>
              </a:solidFill>
            </a:endParaRPr>
          </a:p>
        </p:txBody>
      </p:sp>
      <p:pic>
        <p:nvPicPr>
          <p:cNvPr id="10" name="Picture Placeholder 9" descr="testing"/>
          <p:cNvPicPr>
            <a:picLocks noChangeAspect="1"/>
          </p:cNvPicPr>
          <p:nvPr>
            <p:ph type="pic" idx="2"/>
          </p:nvPr>
        </p:nvPicPr>
        <p:blipFill>
          <a:blip r:embed="rId1"/>
          <a:stretch>
            <a:fillRect/>
          </a:stretch>
        </p:blipFill>
        <p:spPr>
          <a:xfrm>
            <a:off x="4008120" y="2853055"/>
            <a:ext cx="6366510" cy="335026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Text Placeholder 3"/>
          <p:cNvSpPr/>
          <p:nvPr>
            <p:ph type="body" idx="1"/>
          </p:nvPr>
        </p:nvSpPr>
        <p:spPr>
          <a:xfrm>
            <a:off x="6456045" y="2997200"/>
            <a:ext cx="4163060" cy="2092325"/>
          </a:xfrm>
        </p:spPr>
        <p:txBody>
          <a:bodyPr/>
          <a:p>
            <a:r>
              <a:rPr lang="en-US" sz="2000"/>
              <a:t>Help law students succeed by providing them practice essay questions</a:t>
            </a:r>
            <a:endParaRPr lang="en-US" sz="2000"/>
          </a:p>
          <a:p>
            <a:r>
              <a:rPr lang="en-US" sz="2000"/>
              <a:t>Give students scores and feedback based on how well they answer questions</a:t>
            </a:r>
            <a:endParaRPr lang="en-US" sz="2000"/>
          </a:p>
          <a:p>
            <a:endParaRPr lang="en-US" sz="2000"/>
          </a:p>
        </p:txBody>
      </p:sp>
      <p:sp>
        <p:nvSpPr>
          <p:cNvPr id="5" name="Title 4"/>
          <p:cNvSpPr/>
          <p:nvPr>
            <p:ph type="title"/>
          </p:nvPr>
        </p:nvSpPr>
        <p:spPr>
          <a:xfrm>
            <a:off x="3916549" y="1196940"/>
            <a:ext cx="4358819" cy="747456"/>
          </a:xfrm>
        </p:spPr>
        <p:txBody>
          <a:bodyPr/>
          <a:p>
            <a:r>
              <a:rPr lang="en-US"/>
              <a:t>Summary</a:t>
            </a:r>
            <a:endParaRPr lang="en-US"/>
          </a:p>
        </p:txBody>
      </p:sp>
      <p:pic>
        <p:nvPicPr>
          <p:cNvPr id="100" name="Picture 99"/>
          <p:cNvPicPr/>
          <p:nvPr/>
        </p:nvPicPr>
        <p:blipFill>
          <a:blip r:embed="rId1"/>
          <a:stretch>
            <a:fillRect/>
          </a:stretch>
        </p:blipFill>
        <p:spPr>
          <a:xfrm>
            <a:off x="1127760" y="2348865"/>
            <a:ext cx="4975225" cy="3640455"/>
          </a:xfrm>
          <a:prstGeom prst="rect">
            <a:avLst/>
          </a:prstGeom>
          <a:noFill/>
          <a:ln w="9525">
            <a:noFill/>
          </a:ln>
          <a:effectLst>
            <a:softEdge rad="31750"/>
          </a:effec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228" name="Shape 2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" name="Google Shape;229;p2"/>
          <p:cNvSpPr txBox="1"/>
          <p:nvPr>
            <p:ph type="body" idx="1"/>
          </p:nvPr>
        </p:nvSpPr>
        <p:spPr>
          <a:xfrm>
            <a:off x="1590222" y="1939925"/>
            <a:ext cx="8984543" cy="43389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800"/>
              <a:buNone/>
            </a:pPr>
            <a:r>
              <a:rPr lang="en-US"/>
              <a:t>Team: David Llerena, Ailany Rodriguez, Amani Hunt, Timothy King, Michael Wei, Matias Fuenzalida, Malcolm Verdier, Jalen Williams</a:t>
            </a:r>
            <a:endParaRPr lang="en-US"/>
          </a:p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5"/>
              </a:buClr>
              <a:buSzPts val="2800"/>
              <a:buNone/>
            </a:pPr>
          </a:p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5"/>
              </a:buClr>
              <a:buSzPts val="2800"/>
              <a:buNone/>
            </a:pPr>
            <a:r>
              <a:rPr lang="en-US"/>
              <a:t>Product Owner: David Gray</a:t>
            </a:r>
            <a:endParaRPr lang="en-US"/>
          </a:p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5"/>
              </a:buClr>
              <a:buSzPts val="2800"/>
              <a:buNone/>
            </a:pPr>
          </a:p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5"/>
              </a:buClr>
              <a:buSzPts val="2800"/>
              <a:buNone/>
            </a:pPr>
            <a:r>
              <a:rPr lang="en-US"/>
              <a:t>Instructor: Dr. Masoud Sadjadi</a:t>
            </a:r>
            <a:endParaRPr lang="en-US"/>
          </a:p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5"/>
              </a:buClr>
              <a:buSzPts val="2800"/>
              <a:buNone/>
            </a:pPr>
          </a:p>
        </p:txBody>
      </p:sp>
      <p:sp>
        <p:nvSpPr>
          <p:cNvPr id="230" name="Google Shape;230;p2"/>
          <p:cNvSpPr txBox="1"/>
          <p:nvPr>
            <p:ph type="title"/>
          </p:nvPr>
        </p:nvSpPr>
        <p:spPr>
          <a:xfrm>
            <a:off x="1590222" y="470310"/>
            <a:ext cx="8984543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3600"/>
              <a:buFont typeface="Arial" panose="020B0604020202020204"/>
              <a:buNone/>
            </a:pPr>
            <a:r>
              <a:rPr lang="en-US"/>
              <a:t>Introduction</a:t>
            </a:r>
            <a:endParaRPr 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234" name="Shape 2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" name="Google Shape;235;p3"/>
          <p:cNvSpPr txBox="1"/>
          <p:nvPr>
            <p:ph type="body" idx="1"/>
          </p:nvPr>
        </p:nvSpPr>
        <p:spPr>
          <a:xfrm>
            <a:off x="2093595" y="325755"/>
            <a:ext cx="8004810" cy="12592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</a:pPr>
            <a:r>
              <a:rPr lang="en-US"/>
              <a:t>Problem with manual essay grading</a:t>
            </a:r>
            <a:endParaRPr lang="en-US"/>
          </a:p>
        </p:txBody>
      </p:sp>
      <p:pic>
        <p:nvPicPr>
          <p:cNvPr id="236" name="Google Shape;236;p3" descr="tedious"/>
          <p:cNvPicPr preferRelativeResize="0"/>
          <p:nvPr>
            <p:ph type="pic" idx="2"/>
          </p:nvPr>
        </p:nvPicPr>
        <p:blipFill rotWithShape="1">
          <a:blip r:embed="rId1"/>
          <a:srcRect/>
          <a:stretch>
            <a:fillRect/>
          </a:stretch>
        </p:blipFill>
        <p:spPr>
          <a:xfrm>
            <a:off x="578485" y="2056130"/>
            <a:ext cx="3656330" cy="1979930"/>
          </a:xfrm>
          <a:prstGeom prst="rect">
            <a:avLst/>
          </a:prstGeom>
          <a:noFill/>
          <a:ln>
            <a:noFill/>
          </a:ln>
        </p:spPr>
      </p:pic>
      <p:pic>
        <p:nvPicPr>
          <p:cNvPr id="237" name="Google Shape;237;p3" descr="costly"/>
          <p:cNvPicPr preferRelativeResize="0"/>
          <p:nvPr/>
        </p:nvPicPr>
        <p:blipFill rotWithShape="1">
          <a:blip r:embed="rId2"/>
          <a:srcRect/>
          <a:stretch>
            <a:fillRect/>
          </a:stretch>
        </p:blipFill>
        <p:spPr>
          <a:xfrm>
            <a:off x="4640580" y="2056130"/>
            <a:ext cx="2910840" cy="19907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38" name="Google Shape;238;p3" descr="time-consuming"/>
          <p:cNvPicPr preferRelativeResize="0"/>
          <p:nvPr/>
        </p:nvPicPr>
        <p:blipFill rotWithShape="1">
          <a:blip r:embed="rId3"/>
          <a:srcRect/>
          <a:stretch>
            <a:fillRect/>
          </a:stretch>
        </p:blipFill>
        <p:spPr>
          <a:xfrm>
            <a:off x="8235950" y="2056130"/>
            <a:ext cx="3046730" cy="1980565"/>
          </a:xfrm>
          <a:prstGeom prst="rect">
            <a:avLst/>
          </a:prstGeom>
          <a:noFill/>
          <a:ln>
            <a:noFill/>
          </a:ln>
        </p:spPr>
      </p:pic>
      <p:sp>
        <p:nvSpPr>
          <p:cNvPr id="239" name="Google Shape;239;p3"/>
          <p:cNvSpPr txBox="1"/>
          <p:nvPr/>
        </p:nvSpPr>
        <p:spPr>
          <a:xfrm>
            <a:off x="675199" y="4173225"/>
            <a:ext cx="10941600" cy="132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>
                <a:solidFill>
                  <a:schemeClr val="lt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     </a:t>
            </a:r>
            <a:r>
              <a:rPr lang="en-US" sz="4000" b="0" i="0" u="none" strike="noStrike" cap="none">
                <a:solidFill>
                  <a:schemeClr val="lt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Tedious 		</a:t>
            </a:r>
            <a:r>
              <a:rPr lang="en-US" sz="4000">
                <a:solidFill>
                  <a:schemeClr val="lt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            </a:t>
            </a:r>
            <a:r>
              <a:rPr lang="en-US" sz="4000" b="0" i="0" u="none" strike="noStrike" cap="none">
                <a:solidFill>
                  <a:schemeClr val="lt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Costly		       Time-Consuming	</a:t>
            </a:r>
            <a:endParaRPr sz="4000">
              <a:solidFill>
                <a:schemeClr val="lt1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243" name="Shape 2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" name="Google Shape;244;p4"/>
          <p:cNvSpPr txBox="1"/>
          <p:nvPr>
            <p:ph type="body" idx="1"/>
          </p:nvPr>
        </p:nvSpPr>
        <p:spPr>
          <a:xfrm>
            <a:off x="1590222" y="1939925"/>
            <a:ext cx="8984543" cy="43389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800"/>
              <a:buNone/>
            </a:pPr>
          </a:p>
        </p:txBody>
      </p:sp>
      <p:sp>
        <p:nvSpPr>
          <p:cNvPr id="245" name="Google Shape;245;p4"/>
          <p:cNvSpPr txBox="1"/>
          <p:nvPr>
            <p:ph type="title"/>
          </p:nvPr>
        </p:nvSpPr>
        <p:spPr>
          <a:xfrm>
            <a:off x="1590222" y="470310"/>
            <a:ext cx="8984543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3600"/>
              <a:buFont typeface="Arial" panose="020B0604020202020204"/>
              <a:buNone/>
            </a:pPr>
            <a:r>
              <a:rPr lang="en-US"/>
              <a:t>Approach</a:t>
            </a:r>
            <a:endParaRPr lang="en-US"/>
          </a:p>
        </p:txBody>
      </p:sp>
      <p:pic>
        <p:nvPicPr>
          <p:cNvPr id="246" name="Google Shape;246;p4" descr="rule based"/>
          <p:cNvPicPr preferRelativeResize="0"/>
          <p:nvPr>
            <p:ph type="pic" idx="2"/>
          </p:nvPr>
        </p:nvPicPr>
        <p:blipFill rotWithShape="1">
          <a:blip r:embed="rId1"/>
          <a:srcRect/>
          <a:stretch>
            <a:fillRect/>
          </a:stretch>
        </p:blipFill>
        <p:spPr>
          <a:xfrm>
            <a:off x="1673522" y="1574305"/>
            <a:ext cx="8740775" cy="4794250"/>
          </a:xfrm>
          <a:prstGeom prst="rect">
            <a:avLst/>
          </a:prstGeom>
          <a:noFill/>
          <a:ln>
            <a:noFill/>
          </a:ln>
        </p:spPr>
      </p:pic>
      <p:sp>
        <p:nvSpPr>
          <p:cNvPr id="247" name="Google Shape;247;p4"/>
          <p:cNvSpPr txBox="1"/>
          <p:nvPr/>
        </p:nvSpPr>
        <p:spPr>
          <a:xfrm>
            <a:off x="8032750" y="1939925"/>
            <a:ext cx="1576705" cy="9220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Diagram provided by packthub.com</a:t>
            </a:r>
            <a:endParaRPr sz="1800">
              <a:solidFill>
                <a:schemeClr val="dk1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251" name="Shape 2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2" name="Google Shape;252;p5"/>
          <p:cNvSpPr txBox="1"/>
          <p:nvPr>
            <p:ph type="body" idx="1"/>
          </p:nvPr>
        </p:nvSpPr>
        <p:spPr>
          <a:xfrm>
            <a:off x="2314300" y="1868425"/>
            <a:ext cx="7614900" cy="3837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457200" lvl="0" indent="-4064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800"/>
              <a:buChar char="●"/>
            </a:pPr>
            <a:r>
              <a:rPr lang="en-US" sz="2800"/>
              <a:t>StudyBuddy Pro</a:t>
            </a:r>
            <a:endParaRPr sz="2800"/>
          </a:p>
          <a:p>
            <a:pPr marL="914400" lvl="1" indent="-4064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800"/>
              <a:buChar char="○"/>
            </a:pPr>
            <a:r>
              <a:rPr lang="en-US" sz="2800"/>
              <a:t>Case briefs</a:t>
            </a:r>
            <a:endParaRPr sz="2800"/>
          </a:p>
          <a:p>
            <a:pPr marL="914400" lvl="1" indent="-4064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800"/>
              <a:buChar char="○"/>
            </a:pPr>
            <a:r>
              <a:rPr lang="en-US" sz="2800"/>
              <a:t>Lessons</a:t>
            </a:r>
            <a:endParaRPr sz="2800"/>
          </a:p>
          <a:p>
            <a:pPr marL="914400" lvl="1" indent="-4064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800"/>
              <a:buChar char="○"/>
            </a:pPr>
            <a:r>
              <a:rPr lang="en-US" sz="2800"/>
              <a:t>Outlines</a:t>
            </a:r>
            <a:endParaRPr sz="2800"/>
          </a:p>
          <a:p>
            <a:pPr marL="914400" lvl="1" indent="-4064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800"/>
              <a:buChar char="○"/>
            </a:pPr>
            <a:r>
              <a:rPr lang="en-US" sz="2800"/>
              <a:t>Courses</a:t>
            </a:r>
            <a:endParaRPr sz="2800"/>
          </a:p>
          <a:p>
            <a:pPr marL="914400" lvl="1" indent="-4064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800"/>
              <a:buChar char="○"/>
            </a:pPr>
            <a:r>
              <a:rPr lang="en-US" sz="2800"/>
              <a:t>Quizzes</a:t>
            </a:r>
            <a:endParaRPr sz="2800"/>
          </a:p>
          <a:p>
            <a:pPr marL="914400" lvl="1" indent="-4064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800"/>
              <a:buChar char="○"/>
            </a:pPr>
            <a:r>
              <a:rPr lang="en-US" sz="2800"/>
              <a:t>Workshops</a:t>
            </a:r>
            <a:endParaRPr sz="2800"/>
          </a:p>
          <a:p>
            <a:pPr marL="914400" lvl="1" indent="-4064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800"/>
              <a:buChar char="○"/>
            </a:pPr>
            <a:r>
              <a:rPr lang="en-US" sz="2800"/>
              <a:t>Charts and notes</a:t>
            </a:r>
            <a:endParaRPr sz="2800"/>
          </a:p>
          <a:p>
            <a:pPr marL="91440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800"/>
          </a:p>
        </p:txBody>
      </p:sp>
      <p:sp>
        <p:nvSpPr>
          <p:cNvPr id="253" name="Google Shape;253;p5"/>
          <p:cNvSpPr txBox="1"/>
          <p:nvPr>
            <p:ph type="title"/>
          </p:nvPr>
        </p:nvSpPr>
        <p:spPr>
          <a:xfrm>
            <a:off x="2366390" y="837546"/>
            <a:ext cx="7510800" cy="84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3600"/>
              <a:buFont typeface="Arial" panose="020B0604020202020204"/>
              <a:buNone/>
            </a:pPr>
            <a:r>
              <a:rPr lang="en-US"/>
              <a:t>Current System</a:t>
            </a:r>
            <a:endParaRPr 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257" name="Shape 2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8" name="Google Shape;258;p6"/>
          <p:cNvSpPr txBox="1"/>
          <p:nvPr>
            <p:ph type="body" idx="1"/>
          </p:nvPr>
        </p:nvSpPr>
        <p:spPr>
          <a:xfrm>
            <a:off x="2229190" y="2737943"/>
            <a:ext cx="8147304" cy="29670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457200" lvl="0" indent="-4064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800"/>
              <a:buChar char="•"/>
            </a:pPr>
            <a:r>
              <a:rPr lang="en-US" sz="2800"/>
              <a:t>Automated grading system for </a:t>
            </a:r>
            <a:r>
              <a:rPr lang="en-US" sz="2800"/>
              <a:t>grading student responses and giving feedback</a:t>
            </a:r>
            <a:endParaRPr sz="2800"/>
          </a:p>
          <a:p>
            <a:pPr marL="457200" lvl="0" indent="-4064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800"/>
              <a:buChar char="•"/>
            </a:pPr>
            <a:r>
              <a:rPr lang="en-US" sz="2800"/>
              <a:t>Section for teacher to create rulebooks </a:t>
            </a:r>
            <a:endParaRPr sz="2800"/>
          </a:p>
        </p:txBody>
      </p:sp>
      <p:sp>
        <p:nvSpPr>
          <p:cNvPr id="259" name="Google Shape;259;p6"/>
          <p:cNvSpPr txBox="1"/>
          <p:nvPr>
            <p:ph type="title"/>
          </p:nvPr>
        </p:nvSpPr>
        <p:spPr>
          <a:xfrm>
            <a:off x="3960364" y="1809715"/>
            <a:ext cx="4358819" cy="7474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200"/>
              <a:buFont typeface="Arial" panose="020B0604020202020204"/>
              <a:buNone/>
            </a:pPr>
            <a:r>
              <a:rPr lang="en-US" sz="3600">
                <a:solidFill>
                  <a:schemeClr val="dk1"/>
                </a:solidFill>
              </a:rPr>
              <a:t>Requirements</a:t>
            </a:r>
            <a:endParaRPr sz="3600">
              <a:solidFill>
                <a:schemeClr val="dk1"/>
              </a:solidFill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263" name="Shape 2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4" name="Google Shape;264;p7"/>
          <p:cNvSpPr txBox="1"/>
          <p:nvPr>
            <p:ph type="body" idx="1"/>
          </p:nvPr>
        </p:nvSpPr>
        <p:spPr>
          <a:xfrm>
            <a:off x="2229190" y="2737943"/>
            <a:ext cx="8147304" cy="29670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228600" lvl="0" indent="-1143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</a:pPr>
            <a:r>
              <a:rPr lang="en-US" sz="600">
                <a:solidFill>
                  <a:schemeClr val="dk1"/>
                </a:solidFill>
              </a:rPr>
              <a:t>FLORIDA FLORIDA lkjlkj</a:t>
            </a:r>
            <a:endParaRPr lang="en-US" sz="600">
              <a:solidFill>
                <a:schemeClr val="dk1"/>
              </a:solidFill>
            </a:endParaRPr>
          </a:p>
        </p:txBody>
      </p:sp>
      <p:sp>
        <p:nvSpPr>
          <p:cNvPr id="265" name="Google Shape;265;p7"/>
          <p:cNvSpPr txBox="1"/>
          <p:nvPr>
            <p:ph type="title"/>
          </p:nvPr>
        </p:nvSpPr>
        <p:spPr>
          <a:xfrm>
            <a:off x="5296689" y="1087840"/>
            <a:ext cx="4358700" cy="74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Arial" panose="020B0604020202020204"/>
              <a:buNone/>
            </a:pPr>
            <a:r>
              <a:rPr lang="en-US" sz="3600"/>
              <a:t>System Design  </a:t>
            </a:r>
            <a:endParaRPr sz="3600"/>
          </a:p>
        </p:txBody>
      </p:sp>
      <p:pic>
        <p:nvPicPr>
          <p:cNvPr id="266" name="Google Shape;266;p7" descr="System Design"/>
          <p:cNvPicPr preferRelativeResize="0"/>
          <p:nvPr/>
        </p:nvPicPr>
        <p:blipFill rotWithShape="1">
          <a:blip r:embed="rId1"/>
          <a:srcRect/>
          <a:stretch>
            <a:fillRect/>
          </a:stretch>
        </p:blipFill>
        <p:spPr>
          <a:xfrm>
            <a:off x="3686550" y="2146525"/>
            <a:ext cx="7907275" cy="39683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270" name="Shape 2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" name="Google Shape;271;p8"/>
          <p:cNvSpPr txBox="1"/>
          <p:nvPr>
            <p:ph type="body" idx="1"/>
          </p:nvPr>
        </p:nvSpPr>
        <p:spPr>
          <a:xfrm>
            <a:off x="3282203" y="1788668"/>
            <a:ext cx="7902877" cy="42494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228600" lvl="0" indent="-1143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1800"/>
              <a:buNone/>
            </a:pPr>
          </a:p>
        </p:txBody>
      </p:sp>
      <p:sp>
        <p:nvSpPr>
          <p:cNvPr id="272" name="Google Shape;272;p8"/>
          <p:cNvSpPr txBox="1"/>
          <p:nvPr>
            <p:ph type="title"/>
          </p:nvPr>
        </p:nvSpPr>
        <p:spPr>
          <a:xfrm>
            <a:off x="3282203" y="819848"/>
            <a:ext cx="7902877" cy="7474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200"/>
              <a:buFont typeface="Arial" panose="020B0604020202020204"/>
              <a:buNone/>
            </a:pPr>
            <a:r>
              <a:rPr lang="en-US" sz="3600">
                <a:solidFill>
                  <a:schemeClr val="dk1"/>
                </a:solidFill>
              </a:rPr>
              <a:t>Object Design</a:t>
            </a:r>
            <a:endParaRPr sz="3600">
              <a:solidFill>
                <a:schemeClr val="dk1"/>
              </a:solidFill>
            </a:endParaRPr>
          </a:p>
        </p:txBody>
      </p:sp>
      <p:pic>
        <p:nvPicPr>
          <p:cNvPr id="273" name="Google Shape;273;p8"/>
          <p:cNvPicPr preferRelativeResize="0"/>
          <p:nvPr/>
        </p:nvPicPr>
        <p:blipFill>
          <a:blip r:embed="rId1"/>
          <a:stretch>
            <a:fillRect/>
          </a:stretch>
        </p:blipFill>
        <p:spPr>
          <a:xfrm>
            <a:off x="3282200" y="1788675"/>
            <a:ext cx="7902875" cy="45197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277" name="Shape 2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8" name="Google Shape;278;p9"/>
          <p:cNvSpPr txBox="1"/>
          <p:nvPr>
            <p:ph type="body" idx="1"/>
          </p:nvPr>
        </p:nvSpPr>
        <p:spPr>
          <a:xfrm>
            <a:off x="3282203" y="1788667"/>
            <a:ext cx="7929604" cy="417526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228600" lvl="0" indent="-1143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1800"/>
              <a:buNone/>
            </a:pPr>
          </a:p>
        </p:txBody>
      </p:sp>
      <p:sp>
        <p:nvSpPr>
          <p:cNvPr id="279" name="Google Shape;279;p9"/>
          <p:cNvSpPr txBox="1"/>
          <p:nvPr>
            <p:ph type="title"/>
          </p:nvPr>
        </p:nvSpPr>
        <p:spPr>
          <a:xfrm>
            <a:off x="3282203" y="819848"/>
            <a:ext cx="7929604" cy="7474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200"/>
              <a:buFont typeface="Arial" panose="020B0604020202020204"/>
              <a:buNone/>
            </a:pPr>
            <a:r>
              <a:rPr lang="en-US" sz="3600">
                <a:solidFill>
                  <a:schemeClr val="dk1"/>
                </a:solidFill>
              </a:rPr>
              <a:t>Implementation</a:t>
            </a:r>
            <a:endParaRPr sz="3600">
              <a:solidFill>
                <a:schemeClr val="dk1"/>
              </a:solidFill>
            </a:endParaRPr>
          </a:p>
        </p:txBody>
      </p:sp>
      <p:pic>
        <p:nvPicPr>
          <p:cNvPr id="280" name="Google Shape;280;p9" descr="1200px-LanguageTool_Logo_(2018).svg"/>
          <p:cNvPicPr preferRelativeResize="0"/>
          <p:nvPr/>
        </p:nvPicPr>
        <p:blipFill rotWithShape="1">
          <a:blip r:embed="rId1"/>
          <a:srcRect/>
          <a:stretch>
            <a:fillRect/>
          </a:stretch>
        </p:blipFill>
        <p:spPr>
          <a:xfrm>
            <a:off x="7201025" y="4039816"/>
            <a:ext cx="2674500" cy="1924106"/>
          </a:xfrm>
          <a:prstGeom prst="rect">
            <a:avLst/>
          </a:prstGeom>
          <a:noFill/>
          <a:ln>
            <a:noFill/>
          </a:ln>
        </p:spPr>
      </p:pic>
      <p:pic>
        <p:nvPicPr>
          <p:cNvPr id="281" name="Google Shape;281;p9" descr="github"/>
          <p:cNvPicPr preferRelativeResize="0"/>
          <p:nvPr/>
        </p:nvPicPr>
        <p:blipFill rotWithShape="1">
          <a:blip r:embed="rId2"/>
          <a:srcRect/>
          <a:stretch>
            <a:fillRect/>
          </a:stretch>
        </p:blipFill>
        <p:spPr>
          <a:xfrm>
            <a:off x="4337274" y="4161220"/>
            <a:ext cx="2863751" cy="1511428"/>
          </a:xfrm>
          <a:prstGeom prst="rect">
            <a:avLst/>
          </a:prstGeom>
          <a:noFill/>
          <a:ln>
            <a:noFill/>
          </a:ln>
        </p:spPr>
      </p:pic>
      <p:pic>
        <p:nvPicPr>
          <p:cNvPr id="282" name="Google Shape;282;p9" descr="spacy"/>
          <p:cNvPicPr preferRelativeResize="0"/>
          <p:nvPr/>
        </p:nvPicPr>
        <p:blipFill rotWithShape="1">
          <a:blip r:embed="rId3"/>
          <a:srcRect/>
          <a:stretch>
            <a:fillRect/>
          </a:stretch>
        </p:blipFill>
        <p:spPr>
          <a:xfrm>
            <a:off x="7201025" y="1788672"/>
            <a:ext cx="2388872" cy="2251143"/>
          </a:xfrm>
          <a:prstGeom prst="rect">
            <a:avLst/>
          </a:prstGeom>
          <a:noFill/>
          <a:ln>
            <a:noFill/>
          </a:ln>
        </p:spPr>
      </p:pic>
      <p:pic>
        <p:nvPicPr>
          <p:cNvPr id="283" name="Google Shape;283;p9" descr="1200px-Python-logo-notext.svg"/>
          <p:cNvPicPr preferRelativeResize="0"/>
          <p:nvPr/>
        </p:nvPicPr>
        <p:blipFill rotWithShape="1">
          <a:blip r:embed="rId4"/>
          <a:srcRect/>
          <a:stretch>
            <a:fillRect/>
          </a:stretch>
        </p:blipFill>
        <p:spPr>
          <a:xfrm>
            <a:off x="4956963" y="2148648"/>
            <a:ext cx="1624374" cy="153072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FIU Real Triumphs Template">
  <a:themeElements>
    <a:clrScheme name="FIU Brand">
      <a:dk1>
        <a:srgbClr val="000000"/>
      </a:dk1>
      <a:lt1>
        <a:srgbClr val="FFFFFF"/>
      </a:lt1>
      <a:dk2>
        <a:srgbClr val="000000"/>
      </a:dk2>
      <a:lt2>
        <a:srgbClr val="F8F8F8"/>
      </a:lt2>
      <a:accent1>
        <a:srgbClr val="052950"/>
      </a:accent1>
      <a:accent2>
        <a:srgbClr val="B6862C"/>
      </a:accent2>
      <a:accent3>
        <a:srgbClr val="CC0066"/>
      </a:accent3>
      <a:accent4>
        <a:srgbClr val="00FFFF"/>
      </a:accent4>
      <a:accent5>
        <a:srgbClr val="FFFFFF"/>
      </a:accent5>
      <a:accent6>
        <a:srgbClr val="FFCC00"/>
      </a:accent6>
      <a:hlink>
        <a:srgbClr val="CC0066"/>
      </a:hlink>
      <a:folHlink>
        <a:srgbClr val="CC0066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890</Words>
  <Application>WPS Presentation</Application>
  <PresentationFormat/>
  <Paragraphs>57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9" baseType="lpstr">
      <vt:lpstr>Arial</vt:lpstr>
      <vt:lpstr>SimSun</vt:lpstr>
      <vt:lpstr>Wingdings</vt:lpstr>
      <vt:lpstr>Arial</vt:lpstr>
      <vt:lpstr>Calibri</vt:lpstr>
      <vt:lpstr>Microsoft YaHei</vt:lpstr>
      <vt:lpstr>Arial Unicode MS</vt:lpstr>
      <vt:lpstr>FIU Real Triumphs Template</vt:lpstr>
      <vt:lpstr>Automated Essay Grading</vt:lpstr>
      <vt:lpstr>Introduction</vt:lpstr>
      <vt:lpstr>PowerPoint 演示文稿</vt:lpstr>
      <vt:lpstr>Approach</vt:lpstr>
      <vt:lpstr>Current System</vt:lpstr>
      <vt:lpstr>Requirements</vt:lpstr>
      <vt:lpstr>System Design  </vt:lpstr>
      <vt:lpstr>Object Design</vt:lpstr>
      <vt:lpstr>Implementation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Automated Essay Grading</dc:title>
  <dc:creator>Andrea Plasencia</dc:creator>
  <cp:lastModifiedBy>davei</cp:lastModifiedBy>
  <cp:revision>1</cp:revision>
  <dcterms:created xsi:type="dcterms:W3CDTF">2022-05-02T20:34:08Z</dcterms:created>
  <dcterms:modified xsi:type="dcterms:W3CDTF">2022-05-02T20:34:08Z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0x010100D3CE5B01EE2D43479BD19C8CF7AEE55D</vt:lpwstr>
  </property>
  <property fmtid="{D5CDD505-2E9C-101B-9397-08002B2CF9AE}" pid="3" name="Order">
    <vt:r8>24900</vt:r8>
  </property>
  <property fmtid="{D5CDD505-2E9C-101B-9397-08002B2CF9AE}" pid="4" name="xd_Signature">
    <vt:bool>false</vt:bool>
  </property>
  <property fmtid="{D5CDD505-2E9C-101B-9397-08002B2CF9AE}" pid="5" name="xd_ProgID">
    <vt:lpwstr/>
  </property>
  <property fmtid="{D5CDD505-2E9C-101B-9397-08002B2CF9AE}" pid="6" name="_SourceUrl">
    <vt:lpwstr/>
  </property>
  <property fmtid="{D5CDD505-2E9C-101B-9397-08002B2CF9AE}" pid="7" name="_SharedFileIndex">
    <vt:lpwstr/>
  </property>
  <property fmtid="{D5CDD505-2E9C-101B-9397-08002B2CF9AE}" pid="8" name="ComplianceAssetId">
    <vt:lpwstr/>
  </property>
  <property fmtid="{D5CDD505-2E9C-101B-9397-08002B2CF9AE}" pid="9" name="TemplateUrl">
    <vt:lpwstr/>
  </property>
  <property fmtid="{D5CDD505-2E9C-101B-9397-08002B2CF9AE}" pid="10" name="ICV">
    <vt:lpwstr>5760E9D1B2F443A09FFAFAE882C75746</vt:lpwstr>
  </property>
  <property fmtid="{D5CDD505-2E9C-101B-9397-08002B2CF9AE}" pid="11" name="KSOProductBuildVer">
    <vt:lpwstr>1033-11.2.0.11074</vt:lpwstr>
  </property>
</Properties>
</file>