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8.xml"/>
  <Override ContentType="application/vnd.openxmlformats-officedocument.presentationml.comments+xml" PartName="/ppt/comments/comment5.xml"/>
  <Override ContentType="application/vnd.openxmlformats-officedocument.presentationml.comments+xml" PartName="/ppt/comments/comment6.xml"/>
  <Override ContentType="application/vnd.openxmlformats-officedocument.presentationml.comments+xml" PartName="/ppt/comments/comment7.xml"/>
  <Override ContentType="application/vnd.openxmlformats-officedocument.presentationml.comments+xml" PartName="/ppt/comments/comment4.xml"/>
  <Override ContentType="application/vnd.openxmlformats-officedocument.presentationml.comments+xml" PartName="/ppt/comments/comment9.xml"/>
  <Override ContentType="application/vnd.openxmlformats-officedocument.presentationml.comments+xml" PartName="/ppt/comments/comment3.xml"/>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6" roundtripDataSignature="AMtx7mi/dC3NStlDsrbTwKHXBAjTpJSLH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Marcus Bedeau"/>
  <p:cmAuthor clrIdx="1" id="1" initials="" lastIdx="1" name="Katerin Marinas Delgado"/>
  <p:cmAuthor clrIdx="2" id="2" initials="" lastIdx="1" name="Eddy Garcia"/>
  <p:cmAuthor clrIdx="3" id="3" initials="" lastIdx="1" name="Syed Shavez Hussain"/>
  <p:cmAuthor clrIdx="4" id="4" initials="" lastIdx="1" name="Rey Jairus Marasigan"/>
  <p:cmAuthor clrIdx="5" id="5" initials="" lastIdx="1" name="Jairo Adarmes"/>
  <p:cmAuthor clrIdx="6" id="6" initials="" lastIdx="1" name="Jose Iturria"/>
  <p:cmAuthor clrIdx="7" id="7" initials="" lastIdx="1" name="Cecilia G"/>
  <p:cmAuthor clrIdx="8" id="8" initials="" lastIdx="1" name="Josue Prendes Diaz"/>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2-04-19T20:29:27.512">
    <p:pos x="6000" y="0"/>
    <p:text>twitter.com/unclekenroy</p:text>
    <p:extLst>
      <p:ext uri="{C676402C-5697-4E1C-873F-D02D1690AC5C}">
        <p15:threadingInfo timeZoneBias="0"/>
      </p:ext>
      <p:ext uri="http://customooxmlschemas.google.com/">
        <go:slidesCustomData xmlns:go="http://customooxmlschemas.google.com/" commentPostId="AAAAYKdWHBQ"/>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1" idx="1" dt="2022-04-19T20:16:22.904">
    <p:pos x="6000" y="0"/>
    <p:text>Kat</p:text>
    <p:extLst>
      <p:ext uri="{C676402C-5697-4E1C-873F-D02D1690AC5C}">
        <p15:threadingInfo timeZoneBias="0"/>
      </p:ext>
      <p:ext uri="http://customooxmlschemas.google.com/">
        <go:slidesCustomData xmlns:go="http://customooxmlschemas.google.com/" commentPostId="AAAAYKSKe4o"/>
      </p:ext>
    </p:extLs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2" idx="1" dt="2022-04-19T20:42:45.373">
    <p:pos x="6000" y="0"/>
    <p:text>Eddy</p:text>
    <p:extLst>
      <p:ext uri="{C676402C-5697-4E1C-873F-D02D1690AC5C}">
        <p15:threadingInfo timeZoneBias="0"/>
      </p:ext>
      <p:ext uri="http://customooxmlschemas.google.com/">
        <go:slidesCustomData xmlns:go="http://customooxmlschemas.google.com/" commentPostId="AAAAYKdWHBY"/>
      </p:ext>
    </p:extLs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3" idx="1" dt="2022-04-19T20:18:34.079">
    <p:pos x="6000" y="0"/>
    <p:text>Will talk about this bar graph</p:text>
    <p:extLst>
      <p:ext uri="{C676402C-5697-4E1C-873F-D02D1690AC5C}">
        <p15:threadingInfo timeZoneBias="0"/>
      </p:ext>
      <p:ext uri="http://customooxmlschemas.google.com/">
        <go:slidesCustomData xmlns:go="http://customooxmlschemas.google.com/" commentPostId="AAAAYKdWHBE"/>
      </p:ext>
    </p:extLs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4" idx="1" dt="2022-04-19T20:20:23.421">
    <p:pos x="6000" y="0"/>
    <p:text>Rey</p:text>
    <p:extLst>
      <p:ext uri="{C676402C-5697-4E1C-873F-D02D1690AC5C}">
        <p15:threadingInfo timeZoneBias="0"/>
      </p:ext>
      <p:ext uri="http://customooxmlschemas.google.com/">
        <go:slidesCustomData xmlns:go="http://customooxmlschemas.google.com/" commentPostId="AAAAYKdWHBI"/>
      </p:ext>
    </p:extLst>
  </p:cm>
</p:cmLst>
</file>

<file path=ppt/comments/comment6.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5" idx="1" dt="2022-04-22T05:02:04.540">
    <p:pos x="6000" y="0"/>
    <p:text>Jairo</p:text>
    <p:extLst>
      <p:ext uri="{C676402C-5697-4E1C-873F-D02D1690AC5C}">
        <p15:threadingInfo timeZoneBias="0"/>
      </p:ext>
      <p:ext uri="http://customooxmlschemas.google.com/">
        <go:slidesCustomData xmlns:go="http://customooxmlschemas.google.com/" commentPostId="AAAAYKdWHBM"/>
      </p:ext>
    </p:extLst>
  </p:cm>
</p:cmLst>
</file>

<file path=ppt/comments/comment7.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6" idx="1" dt="2022-04-20T02:27:28.935">
    <p:pos x="6000" y="0"/>
    <p:text>me lol</p:text>
    <p:extLst>
      <p:ext uri="{C676402C-5697-4E1C-873F-D02D1690AC5C}">
        <p15:threadingInfo timeZoneBias="0"/>
      </p:ext>
      <p:ext uri="http://customooxmlschemas.google.com/">
        <go:slidesCustomData xmlns:go="http://customooxmlschemas.google.com/" commentPostId="AAAAYJ9zHck"/>
      </p:ext>
    </p:extLst>
  </p:cm>
</p:cmLst>
</file>

<file path=ppt/comments/comment8.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7" idx="1" dt="2022-04-19T20:16:25.320">
    <p:pos x="6000" y="0"/>
    <p:text>Cecilia</p:text>
    <p:extLst>
      <p:ext uri="{C676402C-5697-4E1C-873F-D02D1690AC5C}">
        <p15:threadingInfo timeZoneBias="0"/>
      </p:ext>
      <p:ext uri="http://customooxmlschemas.google.com/">
        <go:slidesCustomData xmlns:go="http://customooxmlschemas.google.com/" commentPostId="AAAAYKSKe4s"/>
      </p:ext>
    </p:extLst>
  </p:cm>
</p:cmLst>
</file>

<file path=ppt/comments/comment9.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8" idx="1" dt="2022-04-20T00:52:49.354">
    <p:pos x="6000" y="0"/>
    <p:text>JPD</p:text>
    <p:extLst>
      <p:ext uri="{C676402C-5697-4E1C-873F-D02D1690AC5C}">
        <p15:threadingInfo timeZoneBias="0"/>
      </p:ext>
      <p:ext uri="http://customooxmlschemas.google.com/">
        <go:slidesCustomData xmlns:go="http://customooxmlschemas.google.com/" commentPostId="AAAAYJ9zHcc"/>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US" sz="950"/>
              <a:t>Precision</a:t>
            </a:r>
            <a:endParaRPr b="1" sz="950"/>
          </a:p>
          <a:p>
            <a:pPr indent="0" lvl="0" marL="0" rtl="0" algn="l">
              <a:lnSpc>
                <a:spcPct val="115000"/>
              </a:lnSpc>
              <a:spcBef>
                <a:spcPts val="0"/>
              </a:spcBef>
              <a:spcAft>
                <a:spcPts val="0"/>
              </a:spcAft>
              <a:buNone/>
            </a:pPr>
            <a:r>
              <a:rPr lang="en-US" sz="950"/>
              <a:t>Precision is defined as the ratio of true positives to the sum of true and false positives.</a:t>
            </a:r>
            <a:endParaRPr sz="950"/>
          </a:p>
          <a:p>
            <a:pPr indent="0" lvl="0" marL="0" rtl="0" algn="l">
              <a:lnSpc>
                <a:spcPct val="115000"/>
              </a:lnSpc>
              <a:spcBef>
                <a:spcPts val="0"/>
              </a:spcBef>
              <a:spcAft>
                <a:spcPts val="0"/>
              </a:spcAft>
              <a:buNone/>
            </a:pPr>
            <a:r>
              <a:rPr b="1" lang="en-US" sz="950"/>
              <a:t>Recall</a:t>
            </a:r>
            <a:endParaRPr b="1" sz="950"/>
          </a:p>
          <a:p>
            <a:pPr indent="0" lvl="0" marL="0" rtl="0" algn="l">
              <a:lnSpc>
                <a:spcPct val="115000"/>
              </a:lnSpc>
              <a:spcBef>
                <a:spcPts val="0"/>
              </a:spcBef>
              <a:spcAft>
                <a:spcPts val="0"/>
              </a:spcAft>
              <a:buNone/>
            </a:pPr>
            <a:r>
              <a:rPr lang="en-US" sz="950"/>
              <a:t>Recall is defined as the ratio of true positives to the sum of true positives and false negatives.</a:t>
            </a:r>
            <a:endParaRPr sz="950"/>
          </a:p>
          <a:p>
            <a:pPr indent="0" lvl="0" marL="0" rtl="0" algn="l">
              <a:lnSpc>
                <a:spcPct val="115000"/>
              </a:lnSpc>
              <a:spcBef>
                <a:spcPts val="0"/>
              </a:spcBef>
              <a:spcAft>
                <a:spcPts val="0"/>
              </a:spcAft>
              <a:buNone/>
            </a:pPr>
            <a:r>
              <a:rPr b="1" lang="en-US" sz="950"/>
              <a:t>F1 Score</a:t>
            </a:r>
            <a:endParaRPr b="1" sz="950"/>
          </a:p>
          <a:p>
            <a:pPr indent="0" lvl="0" marL="0" rtl="0" algn="l">
              <a:lnSpc>
                <a:spcPct val="115000"/>
              </a:lnSpc>
              <a:spcBef>
                <a:spcPts val="0"/>
              </a:spcBef>
              <a:spcAft>
                <a:spcPts val="0"/>
              </a:spcAft>
              <a:buNone/>
            </a:pPr>
            <a:r>
              <a:rPr lang="en-US" sz="950"/>
              <a:t>The F1 is the weighted harmonic mean of precision and recall. The closer the value of the F1 score is to 1.0, the better the expected performance of the model is.</a:t>
            </a:r>
            <a:endParaRPr sz="950"/>
          </a:p>
          <a:p>
            <a:pPr indent="0" lvl="0" marL="0" rtl="0" algn="l">
              <a:lnSpc>
                <a:spcPct val="115000"/>
              </a:lnSpc>
              <a:spcBef>
                <a:spcPts val="0"/>
              </a:spcBef>
              <a:spcAft>
                <a:spcPts val="0"/>
              </a:spcAft>
              <a:buNone/>
            </a:pPr>
            <a:r>
              <a:rPr b="1" lang="en-US" sz="950"/>
              <a:t>Support</a:t>
            </a:r>
            <a:endParaRPr b="1" sz="950"/>
          </a:p>
          <a:p>
            <a:pPr indent="0" lvl="0" marL="0" rtl="0" algn="l">
              <a:lnSpc>
                <a:spcPct val="115000"/>
              </a:lnSpc>
              <a:spcBef>
                <a:spcPts val="0"/>
              </a:spcBef>
              <a:spcAft>
                <a:spcPts val="0"/>
              </a:spcAft>
              <a:buNone/>
            </a:pPr>
            <a:r>
              <a:rPr lang="en-US" sz="950"/>
              <a:t>And support which just diagnoses the performance evaluation process.</a:t>
            </a:r>
            <a:endParaRPr sz="950"/>
          </a:p>
          <a:p>
            <a:pPr indent="0" lvl="0" marL="0" rtl="0" algn="l">
              <a:lnSpc>
                <a:spcPct val="115000"/>
              </a:lnSpc>
              <a:spcBef>
                <a:spcPts val="0"/>
              </a:spcBef>
              <a:spcAft>
                <a:spcPts val="0"/>
              </a:spcAft>
              <a:buNone/>
            </a:pPr>
            <a:r>
              <a:t/>
            </a:r>
            <a:endParaRPr sz="1650">
              <a:highlight>
                <a:srgbClr val="E4E2FF"/>
              </a:highlight>
            </a:endParaRPr>
          </a:p>
          <a:p>
            <a:pPr indent="0" lvl="0" marL="0" rtl="0" algn="l">
              <a:lnSpc>
                <a:spcPct val="115000"/>
              </a:lnSpc>
              <a:spcBef>
                <a:spcPts val="0"/>
              </a:spcBef>
              <a:spcAft>
                <a:spcPts val="0"/>
              </a:spcAft>
              <a:buNone/>
            </a:pPr>
            <a:r>
              <a:t/>
            </a:r>
            <a:endParaRPr sz="1650">
              <a:highlight>
                <a:srgbClr val="E4E2FF"/>
              </a:highlight>
            </a:endParaRPr>
          </a:p>
          <a:p>
            <a:pPr indent="0" lvl="0" marL="0" rtl="0" algn="l">
              <a:spcBef>
                <a:spcPts val="0"/>
              </a:spcBef>
              <a:spcAft>
                <a:spcPts val="0"/>
              </a:spcAft>
              <a:buNone/>
            </a:pPr>
            <a:r>
              <a:t/>
            </a:r>
            <a:endParaRPr/>
          </a:p>
        </p:txBody>
      </p:sp>
      <p:sp>
        <p:nvSpPr>
          <p:cNvPr id="202" name="Google Shape;20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22" name="Shape 22"/>
        <p:cNvGrpSpPr/>
        <p:nvPr/>
      </p:nvGrpSpPr>
      <p:grpSpPr>
        <a:xfrm>
          <a:off x="0" y="0"/>
          <a:ext cx="0" cy="0"/>
          <a:chOff x="0" y="0"/>
          <a:chExt cx="0" cy="0"/>
        </a:xfrm>
      </p:grpSpPr>
      <p:grpSp>
        <p:nvGrpSpPr>
          <p:cNvPr id="23" name="Google Shape;23;p12"/>
          <p:cNvGrpSpPr/>
          <p:nvPr/>
        </p:nvGrpSpPr>
        <p:grpSpPr>
          <a:xfrm>
            <a:off x="0" y="-8467"/>
            <a:ext cx="12192000" cy="6866467"/>
            <a:chOff x="0" y="-8467"/>
            <a:chExt cx="12192000" cy="6866467"/>
          </a:xfrm>
        </p:grpSpPr>
        <p:cxnSp>
          <p:nvCxnSpPr>
            <p:cNvPr id="24" name="Google Shape;24;p12"/>
            <p:cNvCxnSpPr/>
            <p:nvPr/>
          </p:nvCxnSpPr>
          <p:spPr>
            <a:xfrm>
              <a:off x="9371012" y="0"/>
              <a:ext cx="1219200" cy="6858000"/>
            </a:xfrm>
            <a:prstGeom prst="straightConnector1">
              <a:avLst/>
            </a:prstGeom>
            <a:noFill/>
            <a:ln cap="flat" cmpd="sng" w="9525">
              <a:solidFill>
                <a:srgbClr val="BFBFBF"/>
              </a:solidFill>
              <a:prstDash val="solid"/>
              <a:round/>
              <a:headEnd len="sm" w="sm" type="none"/>
              <a:tailEnd len="sm" w="sm" type="none"/>
            </a:ln>
          </p:spPr>
        </p:cxnSp>
        <p:cxnSp>
          <p:nvCxnSpPr>
            <p:cNvPr id="25" name="Google Shape;25;p12"/>
            <p:cNvCxnSpPr/>
            <p:nvPr/>
          </p:nvCxnSpPr>
          <p:spPr>
            <a:xfrm flipH="1">
              <a:off x="7425267" y="3681413"/>
              <a:ext cx="4763558" cy="3176587"/>
            </a:xfrm>
            <a:prstGeom prst="straightConnector1">
              <a:avLst/>
            </a:prstGeom>
            <a:noFill/>
            <a:ln cap="flat" cmpd="sng" w="9525">
              <a:solidFill>
                <a:srgbClr val="D8D8D8"/>
              </a:solidFill>
              <a:prstDash val="solid"/>
              <a:round/>
              <a:headEnd len="sm" w="sm" type="none"/>
              <a:tailEnd len="sm" w="sm" type="none"/>
            </a:ln>
          </p:spPr>
        </p:cxnSp>
        <p:sp>
          <p:nvSpPr>
            <p:cNvPr id="26" name="Google Shape;26;p12"/>
            <p:cNvSpPr/>
            <p:nvPr/>
          </p:nvSpPr>
          <p:spPr>
            <a:xfrm>
              <a:off x="9181476" y="-8467"/>
              <a:ext cx="3007349" cy="6866467"/>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27" name="Google Shape;27;p12"/>
            <p:cNvSpPr/>
            <p:nvPr/>
          </p:nvSpPr>
          <p:spPr>
            <a:xfrm>
              <a:off x="9603442" y="-8467"/>
              <a:ext cx="2588558" cy="6866467"/>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28" name="Google Shape;28;p12"/>
            <p:cNvSpPr/>
            <p:nvPr/>
          </p:nvSpPr>
          <p:spPr>
            <a:xfrm>
              <a:off x="8932333" y="3048000"/>
              <a:ext cx="3259667" cy="3810000"/>
            </a:xfrm>
            <a:prstGeom prst="triangle">
              <a:avLst>
                <a:gd fmla="val 100000" name="adj"/>
              </a:avLst>
            </a:prstGeom>
            <a:solidFill>
              <a:schemeClr val="accent2">
                <a:alpha val="71764"/>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12"/>
            <p:cNvSpPr/>
            <p:nvPr/>
          </p:nvSpPr>
          <p:spPr>
            <a:xfrm>
              <a:off x="9334500" y="-8467"/>
              <a:ext cx="2854326" cy="6866467"/>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30" name="Google Shape;30;p12"/>
            <p:cNvSpPr/>
            <p:nvPr/>
          </p:nvSpPr>
          <p:spPr>
            <a:xfrm>
              <a:off x="10898730" y="-8467"/>
              <a:ext cx="1290094" cy="6866467"/>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31" name="Google Shape;31;p12"/>
            <p:cNvSpPr/>
            <p:nvPr/>
          </p:nvSpPr>
          <p:spPr>
            <a:xfrm>
              <a:off x="10938999" y="-8467"/>
              <a:ext cx="1249825" cy="6866467"/>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32" name="Google Shape;32;p12"/>
            <p:cNvSpPr/>
            <p:nvPr/>
          </p:nvSpPr>
          <p:spPr>
            <a:xfrm>
              <a:off x="10371666" y="3589867"/>
              <a:ext cx="1817159" cy="3268133"/>
            </a:xfrm>
            <a:prstGeom prst="triangle">
              <a:avLst>
                <a:gd fmla="val 100000" name="adj"/>
              </a:avLst>
            </a:prstGeom>
            <a:solidFill>
              <a:schemeClr val="accent1">
                <a:alpha val="8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12"/>
            <p:cNvSpPr/>
            <p:nvPr/>
          </p:nvSpPr>
          <p:spPr>
            <a:xfrm rot="10800000">
              <a:off x="0" y="0"/>
              <a:ext cx="842596" cy="5666154"/>
            </a:xfrm>
            <a:prstGeom prst="triangle">
              <a:avLst>
                <a:gd fmla="val 100000" name="adj"/>
              </a:avLst>
            </a:prstGeom>
            <a:solidFill>
              <a:schemeClr val="accent1">
                <a:alpha val="84705"/>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 name="Google Shape;34;p12"/>
          <p:cNvSpPr txBox="1"/>
          <p:nvPr>
            <p:ph type="ctrTitle"/>
          </p:nvPr>
        </p:nvSpPr>
        <p:spPr>
          <a:xfrm>
            <a:off x="1507067" y="2404534"/>
            <a:ext cx="7766936" cy="1646302"/>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Clr>
                <a:schemeClr val="accent1"/>
              </a:buClr>
              <a:buSzPts val="5400"/>
              <a:buFont typeface="Trebuchet MS"/>
              <a:buNone/>
              <a:defRPr sz="5400">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2"/>
          <p:cNvSpPr txBox="1"/>
          <p:nvPr>
            <p:ph idx="1" type="subTitle"/>
          </p:nvPr>
        </p:nvSpPr>
        <p:spPr>
          <a:xfrm>
            <a:off x="1507067" y="4050833"/>
            <a:ext cx="7766936" cy="1096899"/>
          </a:xfrm>
          <a:prstGeom prst="rect">
            <a:avLst/>
          </a:prstGeom>
          <a:noFill/>
          <a:ln>
            <a:noFill/>
          </a:ln>
        </p:spPr>
        <p:txBody>
          <a:bodyPr anchorCtr="0" anchor="t" bIns="45700" lIns="91425" spcFirstLastPara="1" rIns="91425" wrap="square" tIns="45700">
            <a:normAutofit/>
          </a:bodyPr>
          <a:lstStyle>
            <a:lvl1pPr lvl="0" algn="r">
              <a:spcBef>
                <a:spcPts val="1000"/>
              </a:spcBef>
              <a:spcAft>
                <a:spcPts val="0"/>
              </a:spcAft>
              <a:buSzPts val="1440"/>
              <a:buNone/>
              <a:defRPr>
                <a:solidFill>
                  <a:srgbClr val="7F7F7F"/>
                </a:solidFill>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p:txBody>
      </p:sp>
      <p:sp>
        <p:nvSpPr>
          <p:cNvPr id="36" name="Google Shape;36;p12"/>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2"/>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2"/>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aption">
  <p:cSld name="Title and Caption">
    <p:spTree>
      <p:nvGrpSpPr>
        <p:cNvPr id="90" name="Shape 90"/>
        <p:cNvGrpSpPr/>
        <p:nvPr/>
      </p:nvGrpSpPr>
      <p:grpSpPr>
        <a:xfrm>
          <a:off x="0" y="0"/>
          <a:ext cx="0" cy="0"/>
          <a:chOff x="0" y="0"/>
          <a:chExt cx="0" cy="0"/>
        </a:xfrm>
      </p:grpSpPr>
      <p:sp>
        <p:nvSpPr>
          <p:cNvPr id="91" name="Google Shape;91;p21"/>
          <p:cNvSpPr txBox="1"/>
          <p:nvPr>
            <p:ph type="title"/>
          </p:nvPr>
        </p:nvSpPr>
        <p:spPr>
          <a:xfrm>
            <a:off x="677335" y="609600"/>
            <a:ext cx="8596668" cy="34036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1"/>
          <p:cNvSpPr txBox="1"/>
          <p:nvPr>
            <p:ph idx="1" type="body"/>
          </p:nvPr>
        </p:nvSpPr>
        <p:spPr>
          <a:xfrm>
            <a:off x="677335" y="4470400"/>
            <a:ext cx="8596668" cy="1570962"/>
          </a:xfrm>
          <a:prstGeom prst="rect">
            <a:avLst/>
          </a:prstGeom>
          <a:noFill/>
          <a:ln>
            <a:noFill/>
          </a:ln>
        </p:spPr>
        <p:txBody>
          <a:bodyPr anchorCtr="0" anchor="ctr" bIns="45700" lIns="91425" spcFirstLastPara="1" rIns="91425" wrap="square" tIns="45700">
            <a:normAutofit/>
          </a:bodyPr>
          <a:lstStyle>
            <a:lvl1pPr indent="-228600" lvl="0" marL="457200" algn="l">
              <a:spcBef>
                <a:spcPts val="1000"/>
              </a:spcBef>
              <a:spcAft>
                <a:spcPts val="0"/>
              </a:spcAft>
              <a:buSzPts val="1440"/>
              <a:buNone/>
              <a:defRPr sz="1800">
                <a:solidFill>
                  <a:srgbClr val="3F3F3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93" name="Google Shape;93;p21"/>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21"/>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21"/>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with Caption">
  <p:cSld name="Quote with Caption">
    <p:spTree>
      <p:nvGrpSpPr>
        <p:cNvPr id="96" name="Shape 96"/>
        <p:cNvGrpSpPr/>
        <p:nvPr/>
      </p:nvGrpSpPr>
      <p:grpSpPr>
        <a:xfrm>
          <a:off x="0" y="0"/>
          <a:ext cx="0" cy="0"/>
          <a:chOff x="0" y="0"/>
          <a:chExt cx="0" cy="0"/>
        </a:xfrm>
      </p:grpSpPr>
      <p:sp>
        <p:nvSpPr>
          <p:cNvPr id="97" name="Google Shape;97;p22"/>
          <p:cNvSpPr txBox="1"/>
          <p:nvPr>
            <p:ph type="title"/>
          </p:nvPr>
        </p:nvSpPr>
        <p:spPr>
          <a:xfrm>
            <a:off x="931334" y="609600"/>
            <a:ext cx="8094134" cy="30226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8" name="Google Shape;98;p22"/>
          <p:cNvSpPr txBox="1"/>
          <p:nvPr>
            <p:ph idx="1" type="body"/>
          </p:nvPr>
        </p:nvSpPr>
        <p:spPr>
          <a:xfrm>
            <a:off x="1366139" y="3632200"/>
            <a:ext cx="7224524" cy="381000"/>
          </a:xfrm>
          <a:prstGeom prst="rect">
            <a:avLst/>
          </a:prstGeom>
          <a:noFill/>
          <a:ln>
            <a:noFill/>
          </a:ln>
        </p:spPr>
        <p:txBody>
          <a:bodyPr anchorCtr="0" anchor="ctr" bIns="45700" lIns="91425" spcFirstLastPara="1" rIns="91425" wrap="square" tIns="45700">
            <a:noAutofit/>
          </a:bodyPr>
          <a:lstStyle>
            <a:lvl1pPr indent="-228600" lvl="0" marL="457200" algn="l">
              <a:spcBef>
                <a:spcPts val="1000"/>
              </a:spcBef>
              <a:spcAft>
                <a:spcPts val="0"/>
              </a:spcAft>
              <a:buSzPts val="1280"/>
              <a:buFont typeface="Trebuchet MS"/>
              <a:buNone/>
              <a:defRPr sz="1600">
                <a:solidFill>
                  <a:srgbClr val="7F7F7F"/>
                </a:solidFill>
              </a:defRPr>
            </a:lvl1pPr>
            <a:lvl2pPr indent="-228600" lvl="1" marL="914400" algn="l">
              <a:spcBef>
                <a:spcPts val="1000"/>
              </a:spcBef>
              <a:spcAft>
                <a:spcPts val="0"/>
              </a:spcAft>
              <a:buSzPts val="1280"/>
              <a:buFont typeface="Trebuchet MS"/>
              <a:buNone/>
              <a:defRPr/>
            </a:lvl2pPr>
            <a:lvl3pPr indent="-228600" lvl="2" marL="1371600" algn="l">
              <a:spcBef>
                <a:spcPts val="1000"/>
              </a:spcBef>
              <a:spcAft>
                <a:spcPts val="0"/>
              </a:spcAft>
              <a:buSzPts val="1120"/>
              <a:buFont typeface="Trebuchet MS"/>
              <a:buNone/>
              <a:defRPr/>
            </a:lvl3pPr>
            <a:lvl4pPr indent="-228600" lvl="3" marL="1828800" algn="l">
              <a:spcBef>
                <a:spcPts val="1000"/>
              </a:spcBef>
              <a:spcAft>
                <a:spcPts val="0"/>
              </a:spcAft>
              <a:buSzPts val="960"/>
              <a:buFont typeface="Trebuchet MS"/>
              <a:buNone/>
              <a:defRPr/>
            </a:lvl4pPr>
            <a:lvl5pPr indent="-228600" lvl="4" marL="2286000" algn="l">
              <a:spcBef>
                <a:spcPts val="1000"/>
              </a:spcBef>
              <a:spcAft>
                <a:spcPts val="0"/>
              </a:spcAft>
              <a:buSzPts val="960"/>
              <a:buFont typeface="Trebuchet MS"/>
              <a:buNone/>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99" name="Google Shape;99;p22"/>
          <p:cNvSpPr txBox="1"/>
          <p:nvPr>
            <p:ph idx="2" type="body"/>
          </p:nvPr>
        </p:nvSpPr>
        <p:spPr>
          <a:xfrm>
            <a:off x="677335" y="4470400"/>
            <a:ext cx="8596668" cy="1570962"/>
          </a:xfrm>
          <a:prstGeom prst="rect">
            <a:avLst/>
          </a:prstGeom>
          <a:noFill/>
          <a:ln>
            <a:noFill/>
          </a:ln>
        </p:spPr>
        <p:txBody>
          <a:bodyPr anchorCtr="0" anchor="ctr" bIns="45700" lIns="91425" spcFirstLastPara="1" rIns="91425" wrap="square" tIns="45700">
            <a:normAutofit/>
          </a:bodyPr>
          <a:lstStyle>
            <a:lvl1pPr indent="-228600" lvl="0" marL="457200" algn="l">
              <a:spcBef>
                <a:spcPts val="1000"/>
              </a:spcBef>
              <a:spcAft>
                <a:spcPts val="0"/>
              </a:spcAft>
              <a:buSzPts val="1440"/>
              <a:buNone/>
              <a:defRPr sz="1800">
                <a:solidFill>
                  <a:srgbClr val="3F3F3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100" name="Google Shape;100;p22"/>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2"/>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22"/>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3" name="Google Shape;103;p22"/>
          <p:cNvSpPr txBox="1"/>
          <p:nvPr/>
        </p:nvSpPr>
        <p:spPr>
          <a:xfrm>
            <a:off x="541870" y="790378"/>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0" u="none" cap="none" strike="noStrike">
                <a:solidFill>
                  <a:srgbClr val="BFE471"/>
                </a:solidFill>
                <a:latin typeface="Arial"/>
                <a:ea typeface="Arial"/>
                <a:cs typeface="Arial"/>
                <a:sym typeface="Arial"/>
              </a:rPr>
              <a:t>“</a:t>
            </a:r>
            <a:endParaRPr/>
          </a:p>
        </p:txBody>
      </p:sp>
      <p:sp>
        <p:nvSpPr>
          <p:cNvPr id="104" name="Google Shape;104;p22"/>
          <p:cNvSpPr txBox="1"/>
          <p:nvPr/>
        </p:nvSpPr>
        <p:spPr>
          <a:xfrm>
            <a:off x="8893011" y="2886556"/>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0" u="none" cap="none" strike="noStrike">
                <a:solidFill>
                  <a:srgbClr val="BFE471"/>
                </a:solidFill>
                <a:latin typeface="Arial"/>
                <a:ea typeface="Arial"/>
                <a:cs typeface="Arial"/>
                <a:sym typeface="Arial"/>
              </a:rPr>
              <a:t>”</a:t>
            </a:r>
            <a:endParaRPr b="0" i="0" sz="1800" u="none" cap="none" strike="noStrike">
              <a:solidFill>
                <a:srgbClr val="BFE47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ame Card">
  <p:cSld name="Name Card">
    <p:spTree>
      <p:nvGrpSpPr>
        <p:cNvPr id="105" name="Shape 105"/>
        <p:cNvGrpSpPr/>
        <p:nvPr/>
      </p:nvGrpSpPr>
      <p:grpSpPr>
        <a:xfrm>
          <a:off x="0" y="0"/>
          <a:ext cx="0" cy="0"/>
          <a:chOff x="0" y="0"/>
          <a:chExt cx="0" cy="0"/>
        </a:xfrm>
      </p:grpSpPr>
      <p:sp>
        <p:nvSpPr>
          <p:cNvPr id="106" name="Google Shape;106;p23"/>
          <p:cNvSpPr txBox="1"/>
          <p:nvPr>
            <p:ph type="title"/>
          </p:nvPr>
        </p:nvSpPr>
        <p:spPr>
          <a:xfrm>
            <a:off x="677335" y="1931988"/>
            <a:ext cx="8596668" cy="259546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23"/>
          <p:cNvSpPr txBox="1"/>
          <p:nvPr>
            <p:ph idx="1" type="body"/>
          </p:nvPr>
        </p:nvSpPr>
        <p:spPr>
          <a:xfrm>
            <a:off x="677335" y="4527448"/>
            <a:ext cx="8596668" cy="151391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440"/>
              <a:buNone/>
              <a:defRPr sz="1800">
                <a:solidFill>
                  <a:srgbClr val="3F3F3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108" name="Google Shape;108;p23"/>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3"/>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23"/>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Name Card">
  <p:cSld name="Quote Name Card">
    <p:spTree>
      <p:nvGrpSpPr>
        <p:cNvPr id="111" name="Shape 111"/>
        <p:cNvGrpSpPr/>
        <p:nvPr/>
      </p:nvGrpSpPr>
      <p:grpSpPr>
        <a:xfrm>
          <a:off x="0" y="0"/>
          <a:ext cx="0" cy="0"/>
          <a:chOff x="0" y="0"/>
          <a:chExt cx="0" cy="0"/>
        </a:xfrm>
      </p:grpSpPr>
      <p:sp>
        <p:nvSpPr>
          <p:cNvPr id="112" name="Google Shape;112;p24"/>
          <p:cNvSpPr txBox="1"/>
          <p:nvPr>
            <p:ph type="title"/>
          </p:nvPr>
        </p:nvSpPr>
        <p:spPr>
          <a:xfrm>
            <a:off x="931334" y="609600"/>
            <a:ext cx="8094134" cy="30226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4"/>
          <p:cNvSpPr txBox="1"/>
          <p:nvPr>
            <p:ph idx="1" type="body"/>
          </p:nvPr>
        </p:nvSpPr>
        <p:spPr>
          <a:xfrm>
            <a:off x="677332" y="4013200"/>
            <a:ext cx="8596669" cy="514248"/>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Font typeface="Trebuchet MS"/>
              <a:buNone/>
              <a:defRPr sz="2400">
                <a:solidFill>
                  <a:srgbClr val="3F3F3F"/>
                </a:solidFill>
              </a:defRPr>
            </a:lvl1pPr>
            <a:lvl2pPr indent="-228600" lvl="1" marL="914400" algn="l">
              <a:spcBef>
                <a:spcPts val="1000"/>
              </a:spcBef>
              <a:spcAft>
                <a:spcPts val="0"/>
              </a:spcAft>
              <a:buSzPts val="1280"/>
              <a:buFont typeface="Trebuchet MS"/>
              <a:buNone/>
              <a:defRPr/>
            </a:lvl2pPr>
            <a:lvl3pPr indent="-228600" lvl="2" marL="1371600" algn="l">
              <a:spcBef>
                <a:spcPts val="1000"/>
              </a:spcBef>
              <a:spcAft>
                <a:spcPts val="0"/>
              </a:spcAft>
              <a:buSzPts val="1120"/>
              <a:buFont typeface="Trebuchet MS"/>
              <a:buNone/>
              <a:defRPr/>
            </a:lvl3pPr>
            <a:lvl4pPr indent="-228600" lvl="3" marL="1828800" algn="l">
              <a:spcBef>
                <a:spcPts val="1000"/>
              </a:spcBef>
              <a:spcAft>
                <a:spcPts val="0"/>
              </a:spcAft>
              <a:buSzPts val="960"/>
              <a:buFont typeface="Trebuchet MS"/>
              <a:buNone/>
              <a:defRPr/>
            </a:lvl4pPr>
            <a:lvl5pPr indent="-228600" lvl="4" marL="2286000" algn="l">
              <a:spcBef>
                <a:spcPts val="1000"/>
              </a:spcBef>
              <a:spcAft>
                <a:spcPts val="0"/>
              </a:spcAft>
              <a:buSzPts val="960"/>
              <a:buFont typeface="Trebuchet MS"/>
              <a:buNone/>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114" name="Google Shape;114;p24"/>
          <p:cNvSpPr txBox="1"/>
          <p:nvPr>
            <p:ph idx="2" type="body"/>
          </p:nvPr>
        </p:nvSpPr>
        <p:spPr>
          <a:xfrm>
            <a:off x="677335" y="4527448"/>
            <a:ext cx="8596668" cy="151391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440"/>
              <a:buNone/>
              <a:defRPr sz="1800">
                <a:solidFill>
                  <a:srgbClr val="7F7F7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115" name="Google Shape;115;p24"/>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24"/>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4"/>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8" name="Google Shape;118;p24"/>
          <p:cNvSpPr txBox="1"/>
          <p:nvPr/>
        </p:nvSpPr>
        <p:spPr>
          <a:xfrm>
            <a:off x="541870" y="790378"/>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0" u="none" cap="none" strike="noStrike">
                <a:solidFill>
                  <a:srgbClr val="BFE471"/>
                </a:solidFill>
                <a:latin typeface="Arial"/>
                <a:ea typeface="Arial"/>
                <a:cs typeface="Arial"/>
                <a:sym typeface="Arial"/>
              </a:rPr>
              <a:t>“</a:t>
            </a:r>
            <a:endParaRPr/>
          </a:p>
        </p:txBody>
      </p:sp>
      <p:sp>
        <p:nvSpPr>
          <p:cNvPr id="119" name="Google Shape;119;p24"/>
          <p:cNvSpPr txBox="1"/>
          <p:nvPr/>
        </p:nvSpPr>
        <p:spPr>
          <a:xfrm>
            <a:off x="8893011" y="2886556"/>
            <a:ext cx="609600" cy="58477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8000" u="none" cap="none" strike="noStrike">
                <a:solidFill>
                  <a:srgbClr val="BFE471"/>
                </a:solidFill>
                <a:latin typeface="Arial"/>
                <a:ea typeface="Arial"/>
                <a:cs typeface="Arial"/>
                <a:sym typeface="Arial"/>
              </a:rPr>
              <a:t>”</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ue or False">
  <p:cSld name="True or False">
    <p:spTree>
      <p:nvGrpSpPr>
        <p:cNvPr id="120" name="Shape 120"/>
        <p:cNvGrpSpPr/>
        <p:nvPr/>
      </p:nvGrpSpPr>
      <p:grpSpPr>
        <a:xfrm>
          <a:off x="0" y="0"/>
          <a:ext cx="0" cy="0"/>
          <a:chOff x="0" y="0"/>
          <a:chExt cx="0" cy="0"/>
        </a:xfrm>
      </p:grpSpPr>
      <p:sp>
        <p:nvSpPr>
          <p:cNvPr id="121" name="Google Shape;121;p25"/>
          <p:cNvSpPr txBox="1"/>
          <p:nvPr>
            <p:ph type="title"/>
          </p:nvPr>
        </p:nvSpPr>
        <p:spPr>
          <a:xfrm>
            <a:off x="685799" y="609600"/>
            <a:ext cx="8588203" cy="3022600"/>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4400"/>
              <a:buFont typeface="Trebuchet MS"/>
              <a:buNone/>
              <a:defRPr b="0" sz="44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25"/>
          <p:cNvSpPr txBox="1"/>
          <p:nvPr>
            <p:ph idx="1" type="body"/>
          </p:nvPr>
        </p:nvSpPr>
        <p:spPr>
          <a:xfrm>
            <a:off x="677332" y="4013200"/>
            <a:ext cx="8596669" cy="514248"/>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Font typeface="Trebuchet MS"/>
              <a:buNone/>
              <a:defRPr sz="2400">
                <a:solidFill>
                  <a:schemeClr val="accent1"/>
                </a:solidFill>
              </a:defRPr>
            </a:lvl1pPr>
            <a:lvl2pPr indent="-228600" lvl="1" marL="914400" algn="l">
              <a:spcBef>
                <a:spcPts val="1000"/>
              </a:spcBef>
              <a:spcAft>
                <a:spcPts val="0"/>
              </a:spcAft>
              <a:buSzPts val="1280"/>
              <a:buFont typeface="Trebuchet MS"/>
              <a:buNone/>
              <a:defRPr/>
            </a:lvl2pPr>
            <a:lvl3pPr indent="-228600" lvl="2" marL="1371600" algn="l">
              <a:spcBef>
                <a:spcPts val="1000"/>
              </a:spcBef>
              <a:spcAft>
                <a:spcPts val="0"/>
              </a:spcAft>
              <a:buSzPts val="1120"/>
              <a:buFont typeface="Trebuchet MS"/>
              <a:buNone/>
              <a:defRPr/>
            </a:lvl3pPr>
            <a:lvl4pPr indent="-228600" lvl="3" marL="1828800" algn="l">
              <a:spcBef>
                <a:spcPts val="1000"/>
              </a:spcBef>
              <a:spcAft>
                <a:spcPts val="0"/>
              </a:spcAft>
              <a:buSzPts val="960"/>
              <a:buFont typeface="Trebuchet MS"/>
              <a:buNone/>
              <a:defRPr/>
            </a:lvl4pPr>
            <a:lvl5pPr indent="-228600" lvl="4" marL="2286000" algn="l">
              <a:spcBef>
                <a:spcPts val="1000"/>
              </a:spcBef>
              <a:spcAft>
                <a:spcPts val="0"/>
              </a:spcAft>
              <a:buSzPts val="960"/>
              <a:buFont typeface="Trebuchet MS"/>
              <a:buNone/>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123" name="Google Shape;123;p25"/>
          <p:cNvSpPr txBox="1"/>
          <p:nvPr>
            <p:ph idx="2" type="body"/>
          </p:nvPr>
        </p:nvSpPr>
        <p:spPr>
          <a:xfrm>
            <a:off x="677335" y="4527448"/>
            <a:ext cx="8596668" cy="151391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440"/>
              <a:buNone/>
              <a:defRPr sz="1800">
                <a:solidFill>
                  <a:srgbClr val="7F7F7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124" name="Google Shape;124;p25"/>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25"/>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 name="Google Shape;126;p25"/>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27" name="Shape 127"/>
        <p:cNvGrpSpPr/>
        <p:nvPr/>
      </p:nvGrpSpPr>
      <p:grpSpPr>
        <a:xfrm>
          <a:off x="0" y="0"/>
          <a:ext cx="0" cy="0"/>
          <a:chOff x="0" y="0"/>
          <a:chExt cx="0" cy="0"/>
        </a:xfrm>
      </p:grpSpPr>
      <p:sp>
        <p:nvSpPr>
          <p:cNvPr id="128" name="Google Shape;128;p26"/>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6"/>
          <p:cNvSpPr txBox="1"/>
          <p:nvPr>
            <p:ph idx="1" type="body"/>
          </p:nvPr>
        </p:nvSpPr>
        <p:spPr>
          <a:xfrm rot="5400000">
            <a:off x="3035281" y="-197358"/>
            <a:ext cx="3880773" cy="8596668"/>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130" name="Google Shape;130;p26"/>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26"/>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26"/>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3" name="Shape 133"/>
        <p:cNvGrpSpPr/>
        <p:nvPr/>
      </p:nvGrpSpPr>
      <p:grpSpPr>
        <a:xfrm>
          <a:off x="0" y="0"/>
          <a:ext cx="0" cy="0"/>
          <a:chOff x="0" y="0"/>
          <a:chExt cx="0" cy="0"/>
        </a:xfrm>
      </p:grpSpPr>
      <p:sp>
        <p:nvSpPr>
          <p:cNvPr id="134" name="Google Shape;134;p27"/>
          <p:cNvSpPr txBox="1"/>
          <p:nvPr>
            <p:ph type="title"/>
          </p:nvPr>
        </p:nvSpPr>
        <p:spPr>
          <a:xfrm rot="5400000">
            <a:off x="5994319" y="2582953"/>
            <a:ext cx="5251451" cy="1304743"/>
          </a:xfrm>
          <a:prstGeom prst="rect">
            <a:avLst/>
          </a:prstGeom>
          <a:noFill/>
          <a:ln>
            <a:noFill/>
          </a:ln>
        </p:spPr>
        <p:txBody>
          <a:bodyPr anchorCtr="0" anchor="ctr" bIns="45700" lIns="91425" spcFirstLastPara="1" rIns="91425" wrap="square" tIns="4570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27"/>
          <p:cNvSpPr txBox="1"/>
          <p:nvPr>
            <p:ph idx="1" type="body"/>
          </p:nvPr>
        </p:nvSpPr>
        <p:spPr>
          <a:xfrm rot="5400000">
            <a:off x="1581685" y="-294750"/>
            <a:ext cx="5251450" cy="7060150"/>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136" name="Google Shape;136;p27"/>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7" name="Google Shape;137;p27"/>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27"/>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9" name="Shape 39"/>
        <p:cNvGrpSpPr/>
        <p:nvPr/>
      </p:nvGrpSpPr>
      <p:grpSpPr>
        <a:xfrm>
          <a:off x="0" y="0"/>
          <a:ext cx="0" cy="0"/>
          <a:chOff x="0" y="0"/>
          <a:chExt cx="0" cy="0"/>
        </a:xfrm>
      </p:grpSpPr>
      <p:sp>
        <p:nvSpPr>
          <p:cNvPr id="40" name="Google Shape;40;p13"/>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3600"/>
              <a:buFont typeface="Trebuchet MS"/>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3"/>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42" name="Google Shape;42;p13"/>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3"/>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3"/>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5" name="Shape 45"/>
        <p:cNvGrpSpPr/>
        <p:nvPr/>
      </p:nvGrpSpPr>
      <p:grpSpPr>
        <a:xfrm>
          <a:off x="0" y="0"/>
          <a:ext cx="0" cy="0"/>
          <a:chOff x="0" y="0"/>
          <a:chExt cx="0" cy="0"/>
        </a:xfrm>
      </p:grpSpPr>
      <p:sp>
        <p:nvSpPr>
          <p:cNvPr id="46" name="Google Shape;46;p14"/>
          <p:cNvSpPr txBox="1"/>
          <p:nvPr>
            <p:ph type="title"/>
          </p:nvPr>
        </p:nvSpPr>
        <p:spPr>
          <a:xfrm>
            <a:off x="677335" y="2700867"/>
            <a:ext cx="8596668" cy="1826581"/>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4000"/>
              <a:buFont typeface="Trebuchet MS"/>
              <a:buNone/>
              <a:defRPr b="0" sz="40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4"/>
          <p:cNvSpPr txBox="1"/>
          <p:nvPr>
            <p:ph idx="1" type="body"/>
          </p:nvPr>
        </p:nvSpPr>
        <p:spPr>
          <a:xfrm>
            <a:off x="677335" y="4527448"/>
            <a:ext cx="8596668" cy="860400"/>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600"/>
              <a:buNone/>
              <a:defRPr sz="2000">
                <a:solidFill>
                  <a:srgbClr val="7F7F7F"/>
                </a:solidFill>
              </a:defRPr>
            </a:lvl1pPr>
            <a:lvl2pPr indent="-228600" lvl="1" marL="914400" algn="l">
              <a:spcBef>
                <a:spcPts val="1000"/>
              </a:spcBef>
              <a:spcAft>
                <a:spcPts val="0"/>
              </a:spcAft>
              <a:buSzPts val="1440"/>
              <a:buNone/>
              <a:defRPr sz="1800">
                <a:solidFill>
                  <a:srgbClr val="888888"/>
                </a:solidFill>
              </a:defRPr>
            </a:lvl2pPr>
            <a:lvl3pPr indent="-228600" lvl="2" marL="1371600" algn="l">
              <a:spcBef>
                <a:spcPts val="1000"/>
              </a:spcBef>
              <a:spcAft>
                <a:spcPts val="0"/>
              </a:spcAft>
              <a:buSzPts val="1280"/>
              <a:buNone/>
              <a:defRPr sz="1600">
                <a:solidFill>
                  <a:srgbClr val="888888"/>
                </a:solidFill>
              </a:defRPr>
            </a:lvl3pPr>
            <a:lvl4pPr indent="-228600" lvl="3" marL="1828800" algn="l">
              <a:spcBef>
                <a:spcPts val="1000"/>
              </a:spcBef>
              <a:spcAft>
                <a:spcPts val="0"/>
              </a:spcAft>
              <a:buSzPts val="1120"/>
              <a:buNone/>
              <a:defRPr sz="1400">
                <a:solidFill>
                  <a:srgbClr val="888888"/>
                </a:solidFill>
              </a:defRPr>
            </a:lvl4pPr>
            <a:lvl5pPr indent="-228600" lvl="4" marL="2286000" algn="l">
              <a:spcBef>
                <a:spcPts val="1000"/>
              </a:spcBef>
              <a:spcAft>
                <a:spcPts val="0"/>
              </a:spcAft>
              <a:buSzPts val="1120"/>
              <a:buNone/>
              <a:defRPr sz="1400">
                <a:solidFill>
                  <a:srgbClr val="888888"/>
                </a:solidFill>
              </a:defRPr>
            </a:lvl5pPr>
            <a:lvl6pPr indent="-228600" lvl="5" marL="2743200" algn="l">
              <a:spcBef>
                <a:spcPts val="1000"/>
              </a:spcBef>
              <a:spcAft>
                <a:spcPts val="0"/>
              </a:spcAft>
              <a:buSzPts val="1120"/>
              <a:buNone/>
              <a:defRPr sz="1400">
                <a:solidFill>
                  <a:srgbClr val="888888"/>
                </a:solidFill>
              </a:defRPr>
            </a:lvl6pPr>
            <a:lvl7pPr indent="-228600" lvl="6" marL="3200400" algn="l">
              <a:spcBef>
                <a:spcPts val="1000"/>
              </a:spcBef>
              <a:spcAft>
                <a:spcPts val="0"/>
              </a:spcAft>
              <a:buSzPts val="1120"/>
              <a:buNone/>
              <a:defRPr sz="1400">
                <a:solidFill>
                  <a:srgbClr val="888888"/>
                </a:solidFill>
              </a:defRPr>
            </a:lvl7pPr>
            <a:lvl8pPr indent="-228600" lvl="7" marL="3657600" algn="l">
              <a:spcBef>
                <a:spcPts val="1000"/>
              </a:spcBef>
              <a:spcAft>
                <a:spcPts val="0"/>
              </a:spcAft>
              <a:buSzPts val="1120"/>
              <a:buNone/>
              <a:defRPr sz="1400">
                <a:solidFill>
                  <a:srgbClr val="888888"/>
                </a:solidFill>
              </a:defRPr>
            </a:lvl8pPr>
            <a:lvl9pPr indent="-228600" lvl="8" marL="4114800" algn="l">
              <a:spcBef>
                <a:spcPts val="1000"/>
              </a:spcBef>
              <a:spcAft>
                <a:spcPts val="0"/>
              </a:spcAft>
              <a:buSzPts val="1120"/>
              <a:buNone/>
              <a:defRPr sz="1400">
                <a:solidFill>
                  <a:srgbClr val="888888"/>
                </a:solidFill>
              </a:defRPr>
            </a:lvl9pPr>
          </a:lstStyle>
          <a:p/>
        </p:txBody>
      </p:sp>
      <p:sp>
        <p:nvSpPr>
          <p:cNvPr id="48" name="Google Shape;48;p14"/>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14"/>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4"/>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1" name="Shape 51"/>
        <p:cNvGrpSpPr/>
        <p:nvPr/>
      </p:nvGrpSpPr>
      <p:grpSpPr>
        <a:xfrm>
          <a:off x="0" y="0"/>
          <a:ext cx="0" cy="0"/>
          <a:chOff x="0" y="0"/>
          <a:chExt cx="0" cy="0"/>
        </a:xfrm>
      </p:grpSpPr>
      <p:sp>
        <p:nvSpPr>
          <p:cNvPr id="52" name="Google Shape;52;p15"/>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5"/>
          <p:cNvSpPr txBox="1"/>
          <p:nvPr>
            <p:ph idx="1" type="body"/>
          </p:nvPr>
        </p:nvSpPr>
        <p:spPr>
          <a:xfrm>
            <a:off x="677334" y="2160589"/>
            <a:ext cx="4184035" cy="3880772"/>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54" name="Google Shape;54;p15"/>
          <p:cNvSpPr txBox="1"/>
          <p:nvPr>
            <p:ph idx="2" type="body"/>
          </p:nvPr>
        </p:nvSpPr>
        <p:spPr>
          <a:xfrm>
            <a:off x="5089970" y="2160589"/>
            <a:ext cx="4184034" cy="3880773"/>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55" name="Google Shape;55;p15"/>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5"/>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15"/>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8" name="Shape 58"/>
        <p:cNvGrpSpPr/>
        <p:nvPr/>
      </p:nvGrpSpPr>
      <p:grpSpPr>
        <a:xfrm>
          <a:off x="0" y="0"/>
          <a:ext cx="0" cy="0"/>
          <a:chOff x="0" y="0"/>
          <a:chExt cx="0" cy="0"/>
        </a:xfrm>
      </p:grpSpPr>
      <p:sp>
        <p:nvSpPr>
          <p:cNvPr id="59" name="Google Shape;59;p16"/>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3600"/>
              <a:buFont typeface="Trebuchet M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6"/>
          <p:cNvSpPr txBox="1"/>
          <p:nvPr>
            <p:ph idx="1" type="body"/>
          </p:nvPr>
        </p:nvSpPr>
        <p:spPr>
          <a:xfrm>
            <a:off x="675745" y="2160983"/>
            <a:ext cx="4185623"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61" name="Google Shape;61;p16"/>
          <p:cNvSpPr txBox="1"/>
          <p:nvPr>
            <p:ph idx="2" type="body"/>
          </p:nvPr>
        </p:nvSpPr>
        <p:spPr>
          <a:xfrm>
            <a:off x="675745" y="2737245"/>
            <a:ext cx="4185623" cy="3304117"/>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62" name="Google Shape;62;p16"/>
          <p:cNvSpPr txBox="1"/>
          <p:nvPr>
            <p:ph idx="3" type="body"/>
          </p:nvPr>
        </p:nvSpPr>
        <p:spPr>
          <a:xfrm>
            <a:off x="5088383" y="2160983"/>
            <a:ext cx="4185618" cy="576262"/>
          </a:xfrm>
          <a:prstGeom prst="rect">
            <a:avLst/>
          </a:prstGeom>
          <a:noFill/>
          <a:ln>
            <a:noFill/>
          </a:ln>
        </p:spPr>
        <p:txBody>
          <a:bodyPr anchorCtr="0" anchor="b" bIns="45700" lIns="91425" spcFirstLastPara="1" rIns="91425" wrap="square" tIns="45700">
            <a:noAutofit/>
          </a:bodyPr>
          <a:lstStyle>
            <a:lvl1pPr indent="-228600" lvl="0" marL="457200" algn="l">
              <a:spcBef>
                <a:spcPts val="1000"/>
              </a:spcBef>
              <a:spcAft>
                <a:spcPts val="0"/>
              </a:spcAft>
              <a:buSzPts val="1920"/>
              <a:buNone/>
              <a:defRPr b="0" sz="2400"/>
            </a:lvl1pPr>
            <a:lvl2pPr indent="-228600" lvl="1" marL="914400" algn="l">
              <a:spcBef>
                <a:spcPts val="1000"/>
              </a:spcBef>
              <a:spcAft>
                <a:spcPts val="0"/>
              </a:spcAft>
              <a:buSzPts val="1600"/>
              <a:buNone/>
              <a:defRPr b="1" sz="2000"/>
            </a:lvl2pPr>
            <a:lvl3pPr indent="-228600" lvl="2" marL="1371600" algn="l">
              <a:spcBef>
                <a:spcPts val="1000"/>
              </a:spcBef>
              <a:spcAft>
                <a:spcPts val="0"/>
              </a:spcAft>
              <a:buSzPts val="1440"/>
              <a:buNone/>
              <a:defRPr b="1" sz="1800"/>
            </a:lvl3pPr>
            <a:lvl4pPr indent="-228600" lvl="3" marL="1828800" algn="l">
              <a:spcBef>
                <a:spcPts val="1000"/>
              </a:spcBef>
              <a:spcAft>
                <a:spcPts val="0"/>
              </a:spcAft>
              <a:buSzPts val="1280"/>
              <a:buNone/>
              <a:defRPr b="1" sz="1600"/>
            </a:lvl4pPr>
            <a:lvl5pPr indent="-228600" lvl="4" marL="2286000" algn="l">
              <a:spcBef>
                <a:spcPts val="1000"/>
              </a:spcBef>
              <a:spcAft>
                <a:spcPts val="0"/>
              </a:spcAft>
              <a:buSzPts val="1280"/>
              <a:buNone/>
              <a:defRPr b="1" sz="1600"/>
            </a:lvl5pPr>
            <a:lvl6pPr indent="-228600" lvl="5" marL="2743200" algn="l">
              <a:spcBef>
                <a:spcPts val="1000"/>
              </a:spcBef>
              <a:spcAft>
                <a:spcPts val="0"/>
              </a:spcAft>
              <a:buSzPts val="1280"/>
              <a:buNone/>
              <a:defRPr b="1" sz="1600"/>
            </a:lvl6pPr>
            <a:lvl7pPr indent="-228600" lvl="6" marL="3200400" algn="l">
              <a:spcBef>
                <a:spcPts val="1000"/>
              </a:spcBef>
              <a:spcAft>
                <a:spcPts val="0"/>
              </a:spcAft>
              <a:buSzPts val="1280"/>
              <a:buNone/>
              <a:defRPr b="1" sz="1600"/>
            </a:lvl7pPr>
            <a:lvl8pPr indent="-228600" lvl="7" marL="3657600" algn="l">
              <a:spcBef>
                <a:spcPts val="1000"/>
              </a:spcBef>
              <a:spcAft>
                <a:spcPts val="0"/>
              </a:spcAft>
              <a:buSzPts val="1280"/>
              <a:buNone/>
              <a:defRPr b="1" sz="1600"/>
            </a:lvl8pPr>
            <a:lvl9pPr indent="-228600" lvl="8" marL="4114800" algn="l">
              <a:spcBef>
                <a:spcPts val="1000"/>
              </a:spcBef>
              <a:spcAft>
                <a:spcPts val="0"/>
              </a:spcAft>
              <a:buSzPts val="1280"/>
              <a:buNone/>
              <a:defRPr b="1" sz="1600"/>
            </a:lvl9pPr>
          </a:lstStyle>
          <a:p/>
        </p:txBody>
      </p:sp>
      <p:sp>
        <p:nvSpPr>
          <p:cNvPr id="63" name="Google Shape;63;p16"/>
          <p:cNvSpPr txBox="1"/>
          <p:nvPr>
            <p:ph idx="4" type="body"/>
          </p:nvPr>
        </p:nvSpPr>
        <p:spPr>
          <a:xfrm>
            <a:off x="5088384" y="2737245"/>
            <a:ext cx="4185617" cy="3304117"/>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64" name="Google Shape;64;p16"/>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16"/>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6"/>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7" name="Shape 67"/>
        <p:cNvGrpSpPr/>
        <p:nvPr/>
      </p:nvGrpSpPr>
      <p:grpSpPr>
        <a:xfrm>
          <a:off x="0" y="0"/>
          <a:ext cx="0" cy="0"/>
          <a:chOff x="0" y="0"/>
          <a:chExt cx="0" cy="0"/>
        </a:xfrm>
      </p:grpSpPr>
      <p:sp>
        <p:nvSpPr>
          <p:cNvPr id="68" name="Google Shape;68;p17"/>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17"/>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7"/>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7"/>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2" name="Shape 72"/>
        <p:cNvGrpSpPr/>
        <p:nvPr/>
      </p:nvGrpSpPr>
      <p:grpSpPr>
        <a:xfrm>
          <a:off x="0" y="0"/>
          <a:ext cx="0" cy="0"/>
          <a:chOff x="0" y="0"/>
          <a:chExt cx="0" cy="0"/>
        </a:xfrm>
      </p:grpSpPr>
      <p:sp>
        <p:nvSpPr>
          <p:cNvPr id="73" name="Google Shape;73;p18"/>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8"/>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8"/>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6" name="Shape 76"/>
        <p:cNvGrpSpPr/>
        <p:nvPr/>
      </p:nvGrpSpPr>
      <p:grpSpPr>
        <a:xfrm>
          <a:off x="0" y="0"/>
          <a:ext cx="0" cy="0"/>
          <a:chOff x="0" y="0"/>
          <a:chExt cx="0" cy="0"/>
        </a:xfrm>
      </p:grpSpPr>
      <p:sp>
        <p:nvSpPr>
          <p:cNvPr id="77" name="Google Shape;77;p19"/>
          <p:cNvSpPr txBox="1"/>
          <p:nvPr>
            <p:ph type="title"/>
          </p:nvPr>
        </p:nvSpPr>
        <p:spPr>
          <a:xfrm>
            <a:off x="677334" y="1498604"/>
            <a:ext cx="3854528" cy="1278466"/>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2000"/>
              <a:buFont typeface="Trebuchet MS"/>
              <a:buNone/>
              <a:defRPr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9"/>
          <p:cNvSpPr txBox="1"/>
          <p:nvPr>
            <p:ph idx="1" type="body"/>
          </p:nvPr>
        </p:nvSpPr>
        <p:spPr>
          <a:xfrm>
            <a:off x="4760461" y="514924"/>
            <a:ext cx="4513541" cy="5526437"/>
          </a:xfrm>
          <a:prstGeom prst="rect">
            <a:avLst/>
          </a:prstGeom>
          <a:noFill/>
          <a:ln>
            <a:noFill/>
          </a:ln>
        </p:spPr>
        <p:txBody>
          <a:bodyPr anchorCtr="0" anchor="t" bIns="45700" lIns="91425" spcFirstLastPara="1" rIns="91425" wrap="square" tIns="45700">
            <a:normAutofit/>
          </a:bodyPr>
          <a:lstStyle>
            <a:lvl1pPr indent="-320040" lvl="0" marL="457200" algn="l">
              <a:spcBef>
                <a:spcPts val="1000"/>
              </a:spcBef>
              <a:spcAft>
                <a:spcPts val="0"/>
              </a:spcAft>
              <a:buSzPts val="1440"/>
              <a:buChar char="►"/>
              <a:defRPr/>
            </a:lvl1pPr>
            <a:lvl2pPr indent="-320040" lvl="1" marL="914400" algn="l">
              <a:spcBef>
                <a:spcPts val="1000"/>
              </a:spcBef>
              <a:spcAft>
                <a:spcPts val="0"/>
              </a:spcAft>
              <a:buSzPts val="1440"/>
              <a:buChar char="►"/>
              <a:defRPr/>
            </a:lvl2pPr>
            <a:lvl3pPr indent="-320039" lvl="2" marL="1371600" algn="l">
              <a:spcBef>
                <a:spcPts val="1000"/>
              </a:spcBef>
              <a:spcAft>
                <a:spcPts val="0"/>
              </a:spcAft>
              <a:buSzPts val="1440"/>
              <a:buChar char="►"/>
              <a:defRPr/>
            </a:lvl3pPr>
            <a:lvl4pPr indent="-320039" lvl="3" marL="1828800" algn="l">
              <a:spcBef>
                <a:spcPts val="1000"/>
              </a:spcBef>
              <a:spcAft>
                <a:spcPts val="0"/>
              </a:spcAft>
              <a:buSzPts val="1440"/>
              <a:buChar char="►"/>
              <a:defRPr/>
            </a:lvl4pPr>
            <a:lvl5pPr indent="-320039" lvl="4" marL="2286000" algn="l">
              <a:spcBef>
                <a:spcPts val="1000"/>
              </a:spcBef>
              <a:spcAft>
                <a:spcPts val="0"/>
              </a:spcAft>
              <a:buSzPts val="1440"/>
              <a:buChar char="►"/>
              <a:defRPr/>
            </a:lvl5pPr>
            <a:lvl6pPr indent="-320039" lvl="5" marL="2743200" algn="l">
              <a:spcBef>
                <a:spcPts val="1000"/>
              </a:spcBef>
              <a:spcAft>
                <a:spcPts val="0"/>
              </a:spcAft>
              <a:buSzPts val="1440"/>
              <a:buChar char="►"/>
              <a:defRPr/>
            </a:lvl6pPr>
            <a:lvl7pPr indent="-320039" lvl="6" marL="3200400" algn="l">
              <a:spcBef>
                <a:spcPts val="1000"/>
              </a:spcBef>
              <a:spcAft>
                <a:spcPts val="0"/>
              </a:spcAft>
              <a:buSzPts val="1440"/>
              <a:buChar char="►"/>
              <a:defRPr/>
            </a:lvl7pPr>
            <a:lvl8pPr indent="-320040" lvl="7" marL="3657600" algn="l">
              <a:spcBef>
                <a:spcPts val="1000"/>
              </a:spcBef>
              <a:spcAft>
                <a:spcPts val="0"/>
              </a:spcAft>
              <a:buSzPts val="1440"/>
              <a:buChar char="►"/>
              <a:defRPr/>
            </a:lvl8pPr>
            <a:lvl9pPr indent="-320040" lvl="8" marL="4114800" algn="l">
              <a:spcBef>
                <a:spcPts val="1000"/>
              </a:spcBef>
              <a:spcAft>
                <a:spcPts val="0"/>
              </a:spcAft>
              <a:buSzPts val="1440"/>
              <a:buChar char="►"/>
              <a:defRPr/>
            </a:lvl9pPr>
          </a:lstStyle>
          <a:p/>
        </p:txBody>
      </p:sp>
      <p:sp>
        <p:nvSpPr>
          <p:cNvPr id="79" name="Google Shape;79;p19"/>
          <p:cNvSpPr txBox="1"/>
          <p:nvPr>
            <p:ph idx="2" type="body"/>
          </p:nvPr>
        </p:nvSpPr>
        <p:spPr>
          <a:xfrm>
            <a:off x="677334" y="2777069"/>
            <a:ext cx="3854528" cy="2584449"/>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1120"/>
              <a:buNone/>
              <a:defRPr sz="1400"/>
            </a:lvl1pPr>
            <a:lvl2pPr indent="-228600" lvl="1" marL="914400" algn="l">
              <a:spcBef>
                <a:spcPts val="1000"/>
              </a:spcBef>
              <a:spcAft>
                <a:spcPts val="0"/>
              </a:spcAft>
              <a:buSzPts val="1120"/>
              <a:buNone/>
              <a:defRPr sz="1400"/>
            </a:lvl2pPr>
            <a:lvl3pPr indent="-228600" lvl="2" marL="1371600" algn="l">
              <a:spcBef>
                <a:spcPts val="1000"/>
              </a:spcBef>
              <a:spcAft>
                <a:spcPts val="0"/>
              </a:spcAft>
              <a:buSzPts val="960"/>
              <a:buNone/>
              <a:defRPr sz="1200"/>
            </a:lvl3pPr>
            <a:lvl4pPr indent="-228600" lvl="3" marL="1828800" algn="l">
              <a:spcBef>
                <a:spcPts val="1000"/>
              </a:spcBef>
              <a:spcAft>
                <a:spcPts val="0"/>
              </a:spcAft>
              <a:buSzPts val="800"/>
              <a:buNone/>
              <a:defRPr sz="1000"/>
            </a:lvl4pPr>
            <a:lvl5pPr indent="-228600" lvl="4" marL="2286000" algn="l">
              <a:spcBef>
                <a:spcPts val="1000"/>
              </a:spcBef>
              <a:spcAft>
                <a:spcPts val="0"/>
              </a:spcAft>
              <a:buSzPts val="800"/>
              <a:buNone/>
              <a:defRPr sz="1000"/>
            </a:lvl5pPr>
            <a:lvl6pPr indent="-228600" lvl="5" marL="2743200" algn="l">
              <a:spcBef>
                <a:spcPts val="1000"/>
              </a:spcBef>
              <a:spcAft>
                <a:spcPts val="0"/>
              </a:spcAft>
              <a:buSzPts val="800"/>
              <a:buNone/>
              <a:defRPr sz="1000"/>
            </a:lvl6pPr>
            <a:lvl7pPr indent="-228600" lvl="6" marL="3200400" algn="l">
              <a:spcBef>
                <a:spcPts val="1000"/>
              </a:spcBef>
              <a:spcAft>
                <a:spcPts val="0"/>
              </a:spcAft>
              <a:buSzPts val="800"/>
              <a:buNone/>
              <a:defRPr sz="1000"/>
            </a:lvl7pPr>
            <a:lvl8pPr indent="-228600" lvl="7" marL="3657600" algn="l">
              <a:spcBef>
                <a:spcPts val="1000"/>
              </a:spcBef>
              <a:spcAft>
                <a:spcPts val="0"/>
              </a:spcAft>
              <a:buSzPts val="800"/>
              <a:buNone/>
              <a:defRPr sz="1000"/>
            </a:lvl8pPr>
            <a:lvl9pPr indent="-228600" lvl="8" marL="4114800" algn="l">
              <a:spcBef>
                <a:spcPts val="1000"/>
              </a:spcBef>
              <a:spcAft>
                <a:spcPts val="0"/>
              </a:spcAft>
              <a:buSzPts val="800"/>
              <a:buNone/>
              <a:defRPr sz="1000"/>
            </a:lvl9pPr>
          </a:lstStyle>
          <a:p/>
        </p:txBody>
      </p:sp>
      <p:sp>
        <p:nvSpPr>
          <p:cNvPr id="80" name="Google Shape;80;p19"/>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9"/>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9"/>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3" name="Shape 83"/>
        <p:cNvGrpSpPr/>
        <p:nvPr/>
      </p:nvGrpSpPr>
      <p:grpSpPr>
        <a:xfrm>
          <a:off x="0" y="0"/>
          <a:ext cx="0" cy="0"/>
          <a:chOff x="0" y="0"/>
          <a:chExt cx="0" cy="0"/>
        </a:xfrm>
      </p:grpSpPr>
      <p:sp>
        <p:nvSpPr>
          <p:cNvPr id="84" name="Google Shape;84;p20"/>
          <p:cNvSpPr txBox="1"/>
          <p:nvPr>
            <p:ph type="title"/>
          </p:nvPr>
        </p:nvSpPr>
        <p:spPr>
          <a:xfrm>
            <a:off x="677334" y="4800600"/>
            <a:ext cx="8596667"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accent1"/>
              </a:buClr>
              <a:buSzPts val="2400"/>
              <a:buFont typeface="Trebuchet MS"/>
              <a:buNone/>
              <a:defRPr b="0" sz="2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0"/>
          <p:cNvSpPr/>
          <p:nvPr>
            <p:ph idx="2" type="pic"/>
          </p:nvPr>
        </p:nvSpPr>
        <p:spPr>
          <a:xfrm>
            <a:off x="677334" y="609600"/>
            <a:ext cx="8596668" cy="3845718"/>
          </a:xfrm>
          <a:prstGeom prst="rect">
            <a:avLst/>
          </a:prstGeom>
          <a:noFill/>
          <a:ln>
            <a:noFill/>
          </a:ln>
        </p:spPr>
      </p:sp>
      <p:sp>
        <p:nvSpPr>
          <p:cNvPr id="86" name="Google Shape;86;p20"/>
          <p:cNvSpPr txBox="1"/>
          <p:nvPr>
            <p:ph idx="1" type="body"/>
          </p:nvPr>
        </p:nvSpPr>
        <p:spPr>
          <a:xfrm>
            <a:off x="677334" y="5367338"/>
            <a:ext cx="8596667" cy="674024"/>
          </a:xfrm>
          <a:prstGeom prst="rect">
            <a:avLst/>
          </a:prstGeom>
          <a:noFill/>
          <a:ln>
            <a:noFill/>
          </a:ln>
        </p:spPr>
        <p:txBody>
          <a:bodyPr anchorCtr="0" anchor="t" bIns="45700" lIns="91425" spcFirstLastPara="1" rIns="91425" wrap="square" tIns="45700">
            <a:normAutofit/>
          </a:bodyPr>
          <a:lstStyle>
            <a:lvl1pPr indent="-228600" lvl="0" marL="457200" algn="l">
              <a:spcBef>
                <a:spcPts val="1000"/>
              </a:spcBef>
              <a:spcAft>
                <a:spcPts val="0"/>
              </a:spcAft>
              <a:buSzPts val="960"/>
              <a:buNone/>
              <a:defRPr sz="1200"/>
            </a:lvl1pPr>
            <a:lvl2pPr indent="-228600" lvl="1" marL="914400" algn="l">
              <a:spcBef>
                <a:spcPts val="1000"/>
              </a:spcBef>
              <a:spcAft>
                <a:spcPts val="0"/>
              </a:spcAft>
              <a:buSzPts val="960"/>
              <a:buNone/>
              <a:defRPr sz="1200"/>
            </a:lvl2pPr>
            <a:lvl3pPr indent="-228600" lvl="2" marL="1371600" algn="l">
              <a:spcBef>
                <a:spcPts val="1000"/>
              </a:spcBef>
              <a:spcAft>
                <a:spcPts val="0"/>
              </a:spcAft>
              <a:buSzPts val="800"/>
              <a:buNone/>
              <a:defRPr sz="1000"/>
            </a:lvl3pPr>
            <a:lvl4pPr indent="-228600" lvl="3" marL="1828800" algn="l">
              <a:spcBef>
                <a:spcPts val="1000"/>
              </a:spcBef>
              <a:spcAft>
                <a:spcPts val="0"/>
              </a:spcAft>
              <a:buSzPts val="720"/>
              <a:buNone/>
              <a:defRPr sz="900"/>
            </a:lvl4pPr>
            <a:lvl5pPr indent="-228600" lvl="4" marL="2286000" algn="l">
              <a:spcBef>
                <a:spcPts val="1000"/>
              </a:spcBef>
              <a:spcAft>
                <a:spcPts val="0"/>
              </a:spcAft>
              <a:buSzPts val="720"/>
              <a:buNone/>
              <a:defRPr sz="900"/>
            </a:lvl5pPr>
            <a:lvl6pPr indent="-228600" lvl="5" marL="2743200" algn="l">
              <a:spcBef>
                <a:spcPts val="1000"/>
              </a:spcBef>
              <a:spcAft>
                <a:spcPts val="0"/>
              </a:spcAft>
              <a:buSzPts val="720"/>
              <a:buNone/>
              <a:defRPr sz="900"/>
            </a:lvl6pPr>
            <a:lvl7pPr indent="-228600" lvl="6" marL="3200400" algn="l">
              <a:spcBef>
                <a:spcPts val="1000"/>
              </a:spcBef>
              <a:spcAft>
                <a:spcPts val="0"/>
              </a:spcAft>
              <a:buSzPts val="720"/>
              <a:buNone/>
              <a:defRPr sz="900"/>
            </a:lvl7pPr>
            <a:lvl8pPr indent="-228600" lvl="7" marL="3657600" algn="l">
              <a:spcBef>
                <a:spcPts val="1000"/>
              </a:spcBef>
              <a:spcAft>
                <a:spcPts val="0"/>
              </a:spcAft>
              <a:buSzPts val="720"/>
              <a:buNone/>
              <a:defRPr sz="900"/>
            </a:lvl8pPr>
            <a:lvl9pPr indent="-228600" lvl="8" marL="4114800" algn="l">
              <a:spcBef>
                <a:spcPts val="1000"/>
              </a:spcBef>
              <a:spcAft>
                <a:spcPts val="0"/>
              </a:spcAft>
              <a:buSzPts val="720"/>
              <a:buNone/>
              <a:defRPr sz="900"/>
            </a:lvl9pPr>
          </a:lstStyle>
          <a:p/>
        </p:txBody>
      </p:sp>
      <p:sp>
        <p:nvSpPr>
          <p:cNvPr id="87" name="Google Shape;87;p20"/>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20"/>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20"/>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grpSp>
        <p:nvGrpSpPr>
          <p:cNvPr id="6" name="Google Shape;6;p11"/>
          <p:cNvGrpSpPr/>
          <p:nvPr/>
        </p:nvGrpSpPr>
        <p:grpSpPr>
          <a:xfrm>
            <a:off x="0" y="-8467"/>
            <a:ext cx="12192000" cy="6866467"/>
            <a:chOff x="0" y="-8467"/>
            <a:chExt cx="12192000" cy="6866467"/>
          </a:xfrm>
        </p:grpSpPr>
        <p:cxnSp>
          <p:nvCxnSpPr>
            <p:cNvPr id="7" name="Google Shape;7;p11"/>
            <p:cNvCxnSpPr/>
            <p:nvPr/>
          </p:nvCxnSpPr>
          <p:spPr>
            <a:xfrm>
              <a:off x="9371012" y="0"/>
              <a:ext cx="1219200" cy="6858000"/>
            </a:xfrm>
            <a:prstGeom prst="straightConnector1">
              <a:avLst/>
            </a:prstGeom>
            <a:noFill/>
            <a:ln cap="flat" cmpd="sng" w="9525">
              <a:solidFill>
                <a:srgbClr val="BFBFBF"/>
              </a:solidFill>
              <a:prstDash val="solid"/>
              <a:round/>
              <a:headEnd len="sm" w="sm" type="none"/>
              <a:tailEnd len="sm" w="sm" type="none"/>
            </a:ln>
          </p:spPr>
        </p:cxnSp>
        <p:cxnSp>
          <p:nvCxnSpPr>
            <p:cNvPr id="8" name="Google Shape;8;p11"/>
            <p:cNvCxnSpPr/>
            <p:nvPr/>
          </p:nvCxnSpPr>
          <p:spPr>
            <a:xfrm flipH="1">
              <a:off x="7425267" y="3681413"/>
              <a:ext cx="4763558" cy="3176587"/>
            </a:xfrm>
            <a:prstGeom prst="straightConnector1">
              <a:avLst/>
            </a:prstGeom>
            <a:noFill/>
            <a:ln cap="flat" cmpd="sng" w="9525">
              <a:solidFill>
                <a:srgbClr val="D8D8D8"/>
              </a:solidFill>
              <a:prstDash val="solid"/>
              <a:round/>
              <a:headEnd len="sm" w="sm" type="none"/>
              <a:tailEnd len="sm" w="sm" type="none"/>
            </a:ln>
          </p:spPr>
        </p:cxnSp>
        <p:sp>
          <p:nvSpPr>
            <p:cNvPr id="9" name="Google Shape;9;p11"/>
            <p:cNvSpPr/>
            <p:nvPr/>
          </p:nvSpPr>
          <p:spPr>
            <a:xfrm>
              <a:off x="9181476" y="-8467"/>
              <a:ext cx="3007349" cy="6866467"/>
            </a:xfrm>
            <a:custGeom>
              <a:rect b="b" l="l" r="r" t="t"/>
              <a:pathLst>
                <a:path extrusionOk="0" h="6866467" w="3007349">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10" name="Google Shape;10;p11"/>
            <p:cNvSpPr/>
            <p:nvPr/>
          </p:nvSpPr>
          <p:spPr>
            <a:xfrm>
              <a:off x="9603442" y="-8467"/>
              <a:ext cx="2588558" cy="6866467"/>
            </a:xfrm>
            <a:custGeom>
              <a:rect b="b" l="l" r="r" t="t"/>
              <a:pathLst>
                <a:path extrusionOk="0"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11" name="Google Shape;11;p11"/>
            <p:cNvSpPr/>
            <p:nvPr/>
          </p:nvSpPr>
          <p:spPr>
            <a:xfrm>
              <a:off x="8932333" y="3048000"/>
              <a:ext cx="3259667" cy="3810000"/>
            </a:xfrm>
            <a:prstGeom prst="triangle">
              <a:avLst>
                <a:gd fmla="val 100000" name="adj"/>
              </a:avLst>
            </a:prstGeom>
            <a:solidFill>
              <a:schemeClr val="accent2">
                <a:alpha val="71764"/>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11"/>
            <p:cNvSpPr/>
            <p:nvPr/>
          </p:nvSpPr>
          <p:spPr>
            <a:xfrm>
              <a:off x="9334500" y="-8467"/>
              <a:ext cx="2854326" cy="6866467"/>
            </a:xfrm>
            <a:custGeom>
              <a:rect b="b" l="l" r="r" t="t"/>
              <a:pathLst>
                <a:path extrusionOk="0" h="6866467" w="2858013">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13" name="Google Shape;13;p11"/>
            <p:cNvSpPr/>
            <p:nvPr/>
          </p:nvSpPr>
          <p:spPr>
            <a:xfrm>
              <a:off x="10898730" y="-8467"/>
              <a:ext cx="1290094" cy="6866467"/>
            </a:xfrm>
            <a:custGeom>
              <a:rect b="b" l="l" r="r" t="t"/>
              <a:pathLst>
                <a:path extrusionOk="0" h="6858000" w="1290094">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14" name="Google Shape;14;p11"/>
            <p:cNvSpPr/>
            <p:nvPr/>
          </p:nvSpPr>
          <p:spPr>
            <a:xfrm>
              <a:off x="10938999" y="-8467"/>
              <a:ext cx="1249825" cy="6866467"/>
            </a:xfrm>
            <a:custGeom>
              <a:rect b="b" l="l" r="r" t="t"/>
              <a:pathLst>
                <a:path extrusionOk="0" h="6858000" w="1249825">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15" name="Google Shape;15;p11"/>
            <p:cNvSpPr/>
            <p:nvPr/>
          </p:nvSpPr>
          <p:spPr>
            <a:xfrm>
              <a:off x="10371666" y="3589867"/>
              <a:ext cx="1817159" cy="3268133"/>
            </a:xfrm>
            <a:prstGeom prst="triangle">
              <a:avLst>
                <a:gd fmla="val 100000" name="adj"/>
              </a:avLst>
            </a:prstGeom>
            <a:solidFill>
              <a:schemeClr val="accent1">
                <a:alpha val="8000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11"/>
            <p:cNvSpPr/>
            <p:nvPr/>
          </p:nvSpPr>
          <p:spPr>
            <a:xfrm>
              <a:off x="0" y="4013200"/>
              <a:ext cx="448733" cy="2844800"/>
            </a:xfrm>
            <a:prstGeom prst="triangle">
              <a:avLst>
                <a:gd fmla="val 0" name="adj"/>
              </a:avLst>
            </a:prstGeom>
            <a:solidFill>
              <a:schemeClr val="accent1">
                <a:alpha val="84705"/>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 name="Google Shape;17;p11"/>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lvl1pPr lvl="0" marR="0" rtl="0" algn="l">
              <a:spcBef>
                <a:spcPts val="0"/>
              </a:spcBef>
              <a:spcAft>
                <a:spcPts val="0"/>
              </a:spcAft>
              <a:buClr>
                <a:schemeClr val="accent1"/>
              </a:buClr>
              <a:buSzPts val="3600"/>
              <a:buFont typeface="Trebuchet MS"/>
              <a:buNone/>
              <a:defRPr b="0" i="0" sz="3600" u="none" cap="none" strike="noStrike">
                <a:solidFill>
                  <a:schemeClr val="accent1"/>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2"/>
                </a:solidFill>
              </a:defRPr>
            </a:lvl2pPr>
            <a:lvl3pPr lvl="2" marR="0" rtl="0" algn="l">
              <a:spcBef>
                <a:spcPts val="0"/>
              </a:spcBef>
              <a:spcAft>
                <a:spcPts val="0"/>
              </a:spcAft>
              <a:buSzPts val="1400"/>
              <a:buNone/>
              <a:defRPr b="0" i="0" sz="1800" u="none" cap="none" strike="noStrike">
                <a:solidFill>
                  <a:schemeClr val="dk2"/>
                </a:solidFill>
              </a:defRPr>
            </a:lvl3pPr>
            <a:lvl4pPr lvl="3" marR="0" rtl="0" algn="l">
              <a:spcBef>
                <a:spcPts val="0"/>
              </a:spcBef>
              <a:spcAft>
                <a:spcPts val="0"/>
              </a:spcAft>
              <a:buSzPts val="1400"/>
              <a:buNone/>
              <a:defRPr b="0" i="0" sz="1800" u="none" cap="none" strike="noStrike">
                <a:solidFill>
                  <a:schemeClr val="dk2"/>
                </a:solidFill>
              </a:defRPr>
            </a:lvl4pPr>
            <a:lvl5pPr lvl="4" marR="0" rtl="0" algn="l">
              <a:spcBef>
                <a:spcPts val="0"/>
              </a:spcBef>
              <a:spcAft>
                <a:spcPts val="0"/>
              </a:spcAft>
              <a:buSzPts val="1400"/>
              <a:buNone/>
              <a:defRPr b="0" i="0" sz="1800" u="none" cap="none" strike="noStrike">
                <a:solidFill>
                  <a:schemeClr val="dk2"/>
                </a:solidFill>
              </a:defRPr>
            </a:lvl5pPr>
            <a:lvl6pPr lvl="5" marR="0" rtl="0" algn="l">
              <a:spcBef>
                <a:spcPts val="0"/>
              </a:spcBef>
              <a:spcAft>
                <a:spcPts val="0"/>
              </a:spcAft>
              <a:buSzPts val="1400"/>
              <a:buNone/>
              <a:defRPr b="0" i="0" sz="1800" u="none" cap="none" strike="noStrike">
                <a:solidFill>
                  <a:schemeClr val="dk2"/>
                </a:solidFill>
              </a:defRPr>
            </a:lvl6pPr>
            <a:lvl7pPr lvl="6" marR="0" rtl="0" algn="l">
              <a:spcBef>
                <a:spcPts val="0"/>
              </a:spcBef>
              <a:spcAft>
                <a:spcPts val="0"/>
              </a:spcAft>
              <a:buSzPts val="1400"/>
              <a:buNone/>
              <a:defRPr b="0" i="0" sz="1800" u="none" cap="none" strike="noStrike">
                <a:solidFill>
                  <a:schemeClr val="dk2"/>
                </a:solidFill>
              </a:defRPr>
            </a:lvl7pPr>
            <a:lvl8pPr lvl="7" marR="0" rtl="0" algn="l">
              <a:spcBef>
                <a:spcPts val="0"/>
              </a:spcBef>
              <a:spcAft>
                <a:spcPts val="0"/>
              </a:spcAft>
              <a:buSzPts val="1400"/>
              <a:buNone/>
              <a:defRPr b="0" i="0" sz="1800" u="none" cap="none" strike="noStrike">
                <a:solidFill>
                  <a:schemeClr val="dk2"/>
                </a:solidFill>
              </a:defRPr>
            </a:lvl8pPr>
            <a:lvl9pPr lvl="8" marR="0" rtl="0" algn="l">
              <a:spcBef>
                <a:spcPts val="0"/>
              </a:spcBef>
              <a:spcAft>
                <a:spcPts val="0"/>
              </a:spcAft>
              <a:buSzPts val="1400"/>
              <a:buNone/>
              <a:defRPr b="0" i="0" sz="1800" u="none" cap="none" strike="noStrike">
                <a:solidFill>
                  <a:schemeClr val="dk2"/>
                </a:solidFill>
              </a:defRPr>
            </a:lvl9pPr>
          </a:lstStyle>
          <a:p/>
        </p:txBody>
      </p:sp>
      <p:sp>
        <p:nvSpPr>
          <p:cNvPr id="18" name="Google Shape;18;p11"/>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lvl1pPr indent="-320040" lvl="0" marL="457200" marR="0" rtl="0" algn="l">
              <a:spcBef>
                <a:spcPts val="1000"/>
              </a:spcBef>
              <a:spcAft>
                <a:spcPts val="0"/>
              </a:spcAft>
              <a:buClr>
                <a:schemeClr val="accent1"/>
              </a:buClr>
              <a:buSzPts val="1440"/>
              <a:buFont typeface="Noto Sans Symbols"/>
              <a:buChar char="►"/>
              <a:defRPr b="0" i="0" sz="1800" u="none" cap="none" strike="noStrike">
                <a:solidFill>
                  <a:srgbClr val="3F3F3F"/>
                </a:solidFill>
                <a:latin typeface="Trebuchet MS"/>
                <a:ea typeface="Trebuchet MS"/>
                <a:cs typeface="Trebuchet MS"/>
                <a:sym typeface="Trebuchet MS"/>
              </a:defRPr>
            </a:lvl1pPr>
            <a:lvl2pPr indent="-309880" lvl="1" marL="914400" marR="0" rtl="0" algn="l">
              <a:spcBef>
                <a:spcPts val="1000"/>
              </a:spcBef>
              <a:spcAft>
                <a:spcPts val="0"/>
              </a:spcAft>
              <a:buClr>
                <a:schemeClr val="accent1"/>
              </a:buClr>
              <a:buSzPts val="1280"/>
              <a:buFont typeface="Noto Sans Symbols"/>
              <a:buChar char="►"/>
              <a:defRPr b="0" i="0" sz="1600" u="none" cap="none" strike="noStrike">
                <a:solidFill>
                  <a:srgbClr val="3F3F3F"/>
                </a:solidFill>
                <a:latin typeface="Trebuchet MS"/>
                <a:ea typeface="Trebuchet MS"/>
                <a:cs typeface="Trebuchet MS"/>
                <a:sym typeface="Trebuchet MS"/>
              </a:defRPr>
            </a:lvl2pPr>
            <a:lvl3pPr indent="-299719" lvl="2" marL="1371600" marR="0" rtl="0" algn="l">
              <a:spcBef>
                <a:spcPts val="1000"/>
              </a:spcBef>
              <a:spcAft>
                <a:spcPts val="0"/>
              </a:spcAft>
              <a:buClr>
                <a:schemeClr val="accent1"/>
              </a:buClr>
              <a:buSzPts val="1120"/>
              <a:buFont typeface="Noto Sans Symbols"/>
              <a:buChar char="►"/>
              <a:defRPr b="0" i="0" sz="1400" u="none" cap="none" strike="noStrike">
                <a:solidFill>
                  <a:srgbClr val="3F3F3F"/>
                </a:solidFill>
                <a:latin typeface="Trebuchet MS"/>
                <a:ea typeface="Trebuchet MS"/>
                <a:cs typeface="Trebuchet MS"/>
                <a:sym typeface="Trebuchet MS"/>
              </a:defRPr>
            </a:lvl3pPr>
            <a:lvl4pPr indent="-289560" lvl="3" marL="18288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4pPr>
            <a:lvl5pPr indent="-289560" lvl="4" marL="22860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5pPr>
            <a:lvl6pPr indent="-289560" lvl="5" marL="27432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6pPr>
            <a:lvl7pPr indent="-289560" lvl="6" marL="32004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7pPr>
            <a:lvl8pPr indent="-289559" lvl="7" marL="36576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8pPr>
            <a:lvl9pPr indent="-289559" lvl="8" marL="4114800" marR="0" rtl="0" algn="l">
              <a:spcBef>
                <a:spcPts val="1000"/>
              </a:spcBef>
              <a:spcAft>
                <a:spcPts val="0"/>
              </a:spcAft>
              <a:buClr>
                <a:schemeClr val="accent1"/>
              </a:buClr>
              <a:buSzPts val="960"/>
              <a:buFont typeface="Noto Sans Symbols"/>
              <a:buChar char="►"/>
              <a:defRPr b="0" i="0" sz="1200" u="none" cap="none" strike="noStrike">
                <a:solidFill>
                  <a:srgbClr val="3F3F3F"/>
                </a:solidFill>
                <a:latin typeface="Trebuchet MS"/>
                <a:ea typeface="Trebuchet MS"/>
                <a:cs typeface="Trebuchet MS"/>
                <a:sym typeface="Trebuchet MS"/>
              </a:defRPr>
            </a:lvl9pPr>
          </a:lstStyle>
          <a:p/>
        </p:txBody>
      </p:sp>
      <p:sp>
        <p:nvSpPr>
          <p:cNvPr id="19" name="Google Shape;19;p11"/>
          <p:cNvSpPr txBox="1"/>
          <p:nvPr>
            <p:ph idx="10" type="dt"/>
          </p:nvPr>
        </p:nvSpPr>
        <p:spPr>
          <a:xfrm>
            <a:off x="7205133" y="6041362"/>
            <a:ext cx="911939"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900" u="none" cap="none" strike="noStrike">
                <a:solidFill>
                  <a:srgbClr val="888888"/>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9pPr>
          </a:lstStyle>
          <a:p/>
        </p:txBody>
      </p:sp>
      <p:sp>
        <p:nvSpPr>
          <p:cNvPr id="20" name="Google Shape;20;p11"/>
          <p:cNvSpPr txBox="1"/>
          <p:nvPr>
            <p:ph idx="11" type="ftr"/>
          </p:nvPr>
        </p:nvSpPr>
        <p:spPr>
          <a:xfrm>
            <a:off x="677334" y="6041362"/>
            <a:ext cx="6297612"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900" u="none" cap="none" strike="noStrike">
                <a:solidFill>
                  <a:srgbClr val="888888"/>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2pPr>
            <a:lvl3pPr lvl="2"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3pPr>
            <a:lvl4pPr lvl="3"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4pPr>
            <a:lvl5pPr lvl="4"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5pPr>
            <a:lvl6pPr lvl="5"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6pPr>
            <a:lvl7pPr lvl="6"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7pPr>
            <a:lvl8pPr lvl="7"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8pPr>
            <a:lvl9pPr lvl="8" marR="0" rtl="0" algn="l">
              <a:spcBef>
                <a:spcPts val="0"/>
              </a:spcBef>
              <a:spcAft>
                <a:spcPts val="0"/>
              </a:spcAft>
              <a:buSzPts val="1400"/>
              <a:buNone/>
              <a:defRPr b="0" i="0" sz="1800" u="none" cap="none" strike="noStrike">
                <a:solidFill>
                  <a:schemeClr val="dk1"/>
                </a:solidFill>
                <a:latin typeface="Trebuchet MS"/>
                <a:ea typeface="Trebuchet MS"/>
                <a:cs typeface="Trebuchet MS"/>
                <a:sym typeface="Trebuchet MS"/>
              </a:defRPr>
            </a:lvl9pPr>
          </a:lstStyle>
          <a:p/>
        </p:txBody>
      </p:sp>
      <p:sp>
        <p:nvSpPr>
          <p:cNvPr id="21" name="Google Shape;21;p11"/>
          <p:cNvSpPr txBox="1"/>
          <p:nvPr>
            <p:ph idx="12" type="sldNum"/>
          </p:nvPr>
        </p:nvSpPr>
        <p:spPr>
          <a:xfrm>
            <a:off x="8590663" y="6041362"/>
            <a:ext cx="683339"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900" u="none" cap="none" strike="noStrike">
                <a:solidFill>
                  <a:schemeClr val="accent1"/>
                </a:solidFill>
                <a:latin typeface="Trebuchet MS"/>
                <a:ea typeface="Trebuchet MS"/>
                <a:cs typeface="Trebuchet MS"/>
                <a:sym typeface="Trebuchet MS"/>
              </a:defRPr>
            </a:lvl1pPr>
            <a:lvl2pPr indent="0" lvl="1" marL="0" marR="0" rtl="0" algn="r">
              <a:spcBef>
                <a:spcPts val="0"/>
              </a:spcBef>
              <a:buNone/>
              <a:defRPr b="0" i="0" sz="900" u="none" cap="none" strike="noStrike">
                <a:solidFill>
                  <a:schemeClr val="accent1"/>
                </a:solidFill>
                <a:latin typeface="Trebuchet MS"/>
                <a:ea typeface="Trebuchet MS"/>
                <a:cs typeface="Trebuchet MS"/>
                <a:sym typeface="Trebuchet MS"/>
              </a:defRPr>
            </a:lvl2pPr>
            <a:lvl3pPr indent="0" lvl="2" marL="0" marR="0" rtl="0" algn="r">
              <a:spcBef>
                <a:spcPts val="0"/>
              </a:spcBef>
              <a:buNone/>
              <a:defRPr b="0" i="0" sz="900" u="none" cap="none" strike="noStrike">
                <a:solidFill>
                  <a:schemeClr val="accent1"/>
                </a:solidFill>
                <a:latin typeface="Trebuchet MS"/>
                <a:ea typeface="Trebuchet MS"/>
                <a:cs typeface="Trebuchet MS"/>
                <a:sym typeface="Trebuchet MS"/>
              </a:defRPr>
            </a:lvl3pPr>
            <a:lvl4pPr indent="0" lvl="3" marL="0" marR="0" rtl="0" algn="r">
              <a:spcBef>
                <a:spcPts val="0"/>
              </a:spcBef>
              <a:buNone/>
              <a:defRPr b="0" i="0" sz="900" u="none" cap="none" strike="noStrike">
                <a:solidFill>
                  <a:schemeClr val="accent1"/>
                </a:solidFill>
                <a:latin typeface="Trebuchet MS"/>
                <a:ea typeface="Trebuchet MS"/>
                <a:cs typeface="Trebuchet MS"/>
                <a:sym typeface="Trebuchet MS"/>
              </a:defRPr>
            </a:lvl4pPr>
            <a:lvl5pPr indent="0" lvl="4" marL="0" marR="0" rtl="0" algn="r">
              <a:spcBef>
                <a:spcPts val="0"/>
              </a:spcBef>
              <a:buNone/>
              <a:defRPr b="0" i="0" sz="900" u="none" cap="none" strike="noStrike">
                <a:solidFill>
                  <a:schemeClr val="accent1"/>
                </a:solidFill>
                <a:latin typeface="Trebuchet MS"/>
                <a:ea typeface="Trebuchet MS"/>
                <a:cs typeface="Trebuchet MS"/>
                <a:sym typeface="Trebuchet MS"/>
              </a:defRPr>
            </a:lvl5pPr>
            <a:lvl6pPr indent="0" lvl="5" marL="0" marR="0" rtl="0" algn="r">
              <a:spcBef>
                <a:spcPts val="0"/>
              </a:spcBef>
              <a:buNone/>
              <a:defRPr b="0" i="0" sz="900" u="none" cap="none" strike="noStrike">
                <a:solidFill>
                  <a:schemeClr val="accent1"/>
                </a:solidFill>
                <a:latin typeface="Trebuchet MS"/>
                <a:ea typeface="Trebuchet MS"/>
                <a:cs typeface="Trebuchet MS"/>
                <a:sym typeface="Trebuchet MS"/>
              </a:defRPr>
            </a:lvl6pPr>
            <a:lvl7pPr indent="0" lvl="6" marL="0" marR="0" rtl="0" algn="r">
              <a:spcBef>
                <a:spcPts val="0"/>
              </a:spcBef>
              <a:buNone/>
              <a:defRPr b="0" i="0" sz="900" u="none" cap="none" strike="noStrike">
                <a:solidFill>
                  <a:schemeClr val="accent1"/>
                </a:solidFill>
                <a:latin typeface="Trebuchet MS"/>
                <a:ea typeface="Trebuchet MS"/>
                <a:cs typeface="Trebuchet MS"/>
                <a:sym typeface="Trebuchet MS"/>
              </a:defRPr>
            </a:lvl7pPr>
            <a:lvl8pPr indent="0" lvl="7" marL="0" marR="0" rtl="0" algn="r">
              <a:spcBef>
                <a:spcPts val="0"/>
              </a:spcBef>
              <a:buNone/>
              <a:defRPr b="0" i="0" sz="900" u="none" cap="none" strike="noStrike">
                <a:solidFill>
                  <a:schemeClr val="accent1"/>
                </a:solidFill>
                <a:latin typeface="Trebuchet MS"/>
                <a:ea typeface="Trebuchet MS"/>
                <a:cs typeface="Trebuchet MS"/>
                <a:sym typeface="Trebuchet MS"/>
              </a:defRPr>
            </a:lvl8pPr>
            <a:lvl9pPr indent="0" lvl="8" marL="0" marR="0" rtl="0" algn="r">
              <a:spcBef>
                <a:spcPts val="0"/>
              </a:spcBef>
              <a:buNone/>
              <a:defRPr b="0" i="0" sz="900" u="none" cap="none" strike="noStrike">
                <a:solidFill>
                  <a:schemeClr val="accent1"/>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comments" Target="../comments/comment9.xml"/><Relationship Id="rId4" Type="http://schemas.openxmlformats.org/officeDocument/2006/relationships/hyperlink" Target="https://www.google.com/imgres?imgurl=https%3A%2F%2Fi.stack.imgur.com%2FLIWH1.jpg&amp;imgrefurl=https%3A%2F%2Fdatascience.stackexchange.com%2Fquestions%2F64441%2Fhow-to-interpret-classification-report-of-scikit-learn&amp;tbnid=hf-_QdrAYH6BAM&amp;vet=12ahUKEwjRyIXvjp_3AhVtYjABHUPVAo4QMygBegUIARDAAQ..i&amp;docid=i4AEoOn3ZegCPM&amp;w=1060&amp;h=344&amp;q=classification%20report&amp;client=firefox-b-1-d&amp;ved=2ahUKEwjRyIXvjp_3AhVtYjABHUPVAo4QMygBegUIARDAAQ" TargetMode="External"/><Relationship Id="rId5" Type="http://schemas.openxmlformats.org/officeDocument/2006/relationships/image" Target="../media/image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comments" Target="../comments/commen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comments" Target="../comments/commen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comments" Target="../comments/commen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comments" Target="../comments/comment5.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comments" Target="../comments/comment6.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comments" Target="../comments/comment7.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comments" Target="../comments/comment8.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1"/>
          <p:cNvSpPr txBox="1"/>
          <p:nvPr>
            <p:ph type="ctrTitle"/>
          </p:nvPr>
        </p:nvSpPr>
        <p:spPr>
          <a:xfrm>
            <a:off x="1507066" y="1710268"/>
            <a:ext cx="8162227" cy="1646302"/>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Clr>
                <a:schemeClr val="accent1"/>
              </a:buClr>
              <a:buSzPts val="5400"/>
              <a:buFont typeface="Trebuchet MS"/>
              <a:buNone/>
            </a:pPr>
            <a:r>
              <a:rPr lang="en-US"/>
              <a:t>Churn Detection Modeling</a:t>
            </a:r>
            <a:endParaRPr/>
          </a:p>
        </p:txBody>
      </p:sp>
      <p:sp>
        <p:nvSpPr>
          <p:cNvPr id="144" name="Google Shape;144;p1"/>
          <p:cNvSpPr txBox="1"/>
          <p:nvPr>
            <p:ph idx="1" type="subTitle"/>
          </p:nvPr>
        </p:nvSpPr>
        <p:spPr>
          <a:xfrm>
            <a:off x="1507067" y="4050833"/>
            <a:ext cx="7766936" cy="1096899"/>
          </a:xfrm>
          <a:prstGeom prst="rect">
            <a:avLst/>
          </a:prstGeom>
          <a:noFill/>
          <a:ln>
            <a:noFill/>
          </a:ln>
        </p:spPr>
        <p:txBody>
          <a:bodyPr anchorCtr="0" anchor="t" bIns="45700" lIns="91425" spcFirstLastPara="1" rIns="91425" wrap="square" tIns="45700">
            <a:normAutofit/>
          </a:bodyPr>
          <a:lstStyle/>
          <a:p>
            <a:pPr indent="0" lvl="0" marL="0" rtl="0" algn="r">
              <a:spcBef>
                <a:spcPts val="0"/>
              </a:spcBef>
              <a:spcAft>
                <a:spcPts val="0"/>
              </a:spcAft>
              <a:buSzPts val="1440"/>
              <a:buNone/>
            </a:pPr>
            <a:r>
              <a:rPr b="1" i="0" lang="en-US" sz="1800" u="none" strike="noStrike">
                <a:solidFill>
                  <a:srgbClr val="000000"/>
                </a:solidFill>
                <a:latin typeface="Times New Roman"/>
                <a:ea typeface="Times New Roman"/>
                <a:cs typeface="Times New Roman"/>
                <a:sym typeface="Times New Roman"/>
              </a:rPr>
              <a:t>Team Members:  </a:t>
            </a:r>
            <a:r>
              <a:rPr b="0" i="0" lang="en-US" sz="1800" u="none" strike="noStrike">
                <a:solidFill>
                  <a:srgbClr val="000000"/>
                </a:solidFill>
                <a:latin typeface="Times New Roman"/>
                <a:ea typeface="Times New Roman"/>
                <a:cs typeface="Times New Roman"/>
                <a:sym typeface="Times New Roman"/>
              </a:rPr>
              <a:t>Jose Iturria, Jairo Adarmes Arias, Eddy Garcia, Josue Daniel Prendes, Marcus Bedeau, Cecilia Gervasoni Latorre, Syed Hussain, Rey Jairus Marasigan, Katerin Marinas Delgado, Ernesto Vilches Martinez</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9"/>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Classification Report</a:t>
            </a:r>
            <a:endParaRPr/>
          </a:p>
        </p:txBody>
      </p:sp>
      <p:sp>
        <p:nvSpPr>
          <p:cNvPr id="205" name="Google Shape;205;p9"/>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The classification report visualizer displays the precision, recall, F1, and support scores for the model.</a:t>
            </a:r>
            <a:endParaRPr/>
          </a:p>
        </p:txBody>
      </p:sp>
      <p:pic>
        <p:nvPicPr>
          <p:cNvPr descr="metric - How to interpret classification report of scikit-learn? - Data  Science Stack Exchange" id="206" name="Google Shape;206;p9">
            <a:hlinkClick r:id="rId4"/>
          </p:cNvPr>
          <p:cNvPicPr preferRelativeResize="0"/>
          <p:nvPr/>
        </p:nvPicPr>
        <p:blipFill rotWithShape="1">
          <a:blip r:embed="rId5">
            <a:alphaModFix/>
          </a:blip>
          <a:srcRect b="0" l="0" r="0" t="0"/>
          <a:stretch/>
        </p:blipFill>
        <p:spPr>
          <a:xfrm>
            <a:off x="3431635" y="3938081"/>
            <a:ext cx="3752850" cy="1219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Purpose of the Project </a:t>
            </a:r>
            <a:endParaRPr/>
          </a:p>
        </p:txBody>
      </p:sp>
      <p:sp>
        <p:nvSpPr>
          <p:cNvPr id="150" name="Google Shape;150;p2"/>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To create a prediction model that estimates the likelihood that of an existing client to leave (churn)</a:t>
            </a:r>
            <a:endParaRPr/>
          </a:p>
          <a:p>
            <a:pPr indent="-342900" lvl="0" marL="342900" rtl="0" algn="l">
              <a:spcBef>
                <a:spcPts val="1000"/>
              </a:spcBef>
              <a:spcAft>
                <a:spcPts val="0"/>
              </a:spcAft>
              <a:buSzPts val="1440"/>
              <a:buChar char="►"/>
            </a:pPr>
            <a:r>
              <a:rPr lang="en-US"/>
              <a:t>This will allow the company (Kaseya) to determine at risk clients so they can target that audience</a:t>
            </a:r>
            <a:endParaRPr/>
          </a:p>
          <a:p>
            <a:pPr indent="-342900" lvl="0" marL="342900" rtl="0" algn="l">
              <a:spcBef>
                <a:spcPts val="1000"/>
              </a:spcBef>
              <a:spcAft>
                <a:spcPts val="0"/>
              </a:spcAft>
              <a:buSzPts val="1440"/>
              <a:buChar char="►"/>
            </a:pPr>
            <a:r>
              <a:rPr lang="en-US"/>
              <a:t>Our team is implementing a model with a given dataframe to identify churn factors </a:t>
            </a:r>
            <a:endParaRPr/>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3"/>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Visualization</a:t>
            </a:r>
            <a:endParaRPr/>
          </a:p>
        </p:txBody>
      </p:sp>
      <p:sp>
        <p:nvSpPr>
          <p:cNvPr id="156" name="Google Shape;156;p3"/>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In our project we implemented logistic regression and stratified K fold validation to help us predict churn factors </a:t>
            </a:r>
            <a:endParaRPr/>
          </a:p>
          <a:p>
            <a:pPr indent="-342900" lvl="0" marL="342900" rtl="0" algn="l">
              <a:spcBef>
                <a:spcPts val="1000"/>
              </a:spcBef>
              <a:spcAft>
                <a:spcPts val="0"/>
              </a:spcAft>
              <a:buSzPts val="1440"/>
              <a:buChar char="►"/>
            </a:pPr>
            <a:r>
              <a:rPr lang="en-US"/>
              <a:t>To visualize the relationship between variables, different graphs were used to identify churn factors </a:t>
            </a:r>
            <a:endParaRPr/>
          </a:p>
          <a:p>
            <a:pPr indent="-342900" lvl="0" marL="342900" rtl="0" algn="l">
              <a:spcBef>
                <a:spcPts val="1000"/>
              </a:spcBef>
              <a:spcAft>
                <a:spcPts val="0"/>
              </a:spcAft>
              <a:buSzPts val="1440"/>
              <a:buChar char="►"/>
            </a:pPr>
            <a:r>
              <a:rPr lang="en-US"/>
              <a:t>We implemented a bar graph, scatterplot, feature importance graph, correlation heatmap, confusion matrix and classification report.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0"/>
          <p:cNvSpPr txBox="1"/>
          <p:nvPr>
            <p:ph type="title"/>
          </p:nvPr>
        </p:nvSpPr>
        <p:spPr>
          <a:xfrm>
            <a:off x="677334" y="609600"/>
            <a:ext cx="8596800" cy="13209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Technology stack</a:t>
            </a:r>
            <a:endParaRPr/>
          </a:p>
        </p:txBody>
      </p:sp>
      <p:sp>
        <p:nvSpPr>
          <p:cNvPr id="162" name="Google Shape;162;p10"/>
          <p:cNvSpPr txBox="1"/>
          <p:nvPr>
            <p:ph idx="1" type="body"/>
          </p:nvPr>
        </p:nvSpPr>
        <p:spPr>
          <a:xfrm>
            <a:off x="677334" y="2160589"/>
            <a:ext cx="8596800" cy="3880800"/>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Technology stack (Python, VSCode, Streamlit, GitHub, Trello, Jupyter, Anaconda)</a:t>
            </a:r>
            <a:endParaRPr/>
          </a:p>
          <a:p>
            <a:pPr indent="-342900" lvl="0" marL="342900" rtl="0" algn="l">
              <a:spcBef>
                <a:spcPts val="1000"/>
              </a:spcBef>
              <a:spcAft>
                <a:spcPts val="0"/>
              </a:spcAft>
              <a:buSzPts val="1440"/>
              <a:buChar char="►"/>
            </a:pPr>
            <a:r>
              <a:rPr lang="en-US"/>
              <a:t>Why we used this stack? </a:t>
            </a:r>
            <a:endParaRPr/>
          </a:p>
          <a:p>
            <a:pPr indent="-251459" lvl="0" marL="342900" rtl="0" algn="l">
              <a:spcBef>
                <a:spcPts val="1000"/>
              </a:spcBef>
              <a:spcAft>
                <a:spcPts val="0"/>
              </a:spcAft>
              <a:buSzPts val="1440"/>
              <a:buNone/>
            </a:pPr>
            <a:r>
              <a:t/>
            </a:r>
            <a:endParaRPr/>
          </a:p>
          <a:p>
            <a:pPr indent="-251459" lvl="0" marL="342900" rtl="0" algn="l">
              <a:spcBef>
                <a:spcPts val="1000"/>
              </a:spcBef>
              <a:spcAft>
                <a:spcPts val="0"/>
              </a:spcAft>
              <a:buSzPts val="1440"/>
              <a:buNone/>
            </a:pPr>
            <a:r>
              <a:t/>
            </a:r>
            <a:endParaRPr/>
          </a:p>
        </p:txBody>
      </p:sp>
      <p:pic>
        <p:nvPicPr>
          <p:cNvPr id="163" name="Google Shape;163;p10"/>
          <p:cNvPicPr preferRelativeResize="0"/>
          <p:nvPr/>
        </p:nvPicPr>
        <p:blipFill rotWithShape="1">
          <a:blip r:embed="rId4">
            <a:alphaModFix/>
          </a:blip>
          <a:srcRect b="0" l="0" r="0" t="0"/>
          <a:stretch/>
        </p:blipFill>
        <p:spPr>
          <a:xfrm>
            <a:off x="3911724" y="3564678"/>
            <a:ext cx="2654445" cy="2683722"/>
          </a:xfrm>
          <a:prstGeom prst="rect">
            <a:avLst/>
          </a:prstGeom>
          <a:noFill/>
          <a:ln>
            <a:noFill/>
          </a:ln>
        </p:spPr>
      </p:pic>
      <p:sp>
        <p:nvSpPr>
          <p:cNvPr id="164" name="Google Shape;164;p10"/>
          <p:cNvSpPr txBox="1"/>
          <p:nvPr/>
        </p:nvSpPr>
        <p:spPr>
          <a:xfrm>
            <a:off x="12394550" y="446700"/>
            <a:ext cx="7567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latin typeface="Trebuchet MS"/>
                <a:ea typeface="Trebuchet MS"/>
                <a:cs typeface="Trebuchet MS"/>
                <a:sym typeface="Trebuchet MS"/>
              </a:rPr>
              <a:t>Eddy</a:t>
            </a:r>
            <a:endParaRPr>
              <a:latin typeface="Trebuchet MS"/>
              <a:ea typeface="Trebuchet MS"/>
              <a:cs typeface="Trebuchet MS"/>
              <a:sym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4"/>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Bar graph </a:t>
            </a:r>
            <a:endParaRPr/>
          </a:p>
        </p:txBody>
      </p:sp>
      <p:sp>
        <p:nvSpPr>
          <p:cNvPr id="170" name="Google Shape;170;p4"/>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The bar graph was used to help identify the number of customers that churned </a:t>
            </a:r>
            <a:endParaRPr/>
          </a:p>
        </p:txBody>
      </p:sp>
      <p:pic>
        <p:nvPicPr>
          <p:cNvPr descr="Chart, bar chart&#10;&#10;Description automatically generated" id="171" name="Google Shape;171;p4"/>
          <p:cNvPicPr preferRelativeResize="0"/>
          <p:nvPr/>
        </p:nvPicPr>
        <p:blipFill rotWithShape="1">
          <a:blip r:embed="rId4">
            <a:alphaModFix/>
          </a:blip>
          <a:srcRect b="0" l="0" r="0" t="0"/>
          <a:stretch/>
        </p:blipFill>
        <p:spPr>
          <a:xfrm>
            <a:off x="2667000" y="3429000"/>
            <a:ext cx="4794115" cy="242901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5"/>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Scatterplot</a:t>
            </a:r>
            <a:endParaRPr/>
          </a:p>
        </p:txBody>
      </p:sp>
      <p:sp>
        <p:nvSpPr>
          <p:cNvPr id="177" name="Google Shape;177;p5"/>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The scatter plot was used to help identify relationships between different variables and churn </a:t>
            </a:r>
            <a:endParaRPr/>
          </a:p>
        </p:txBody>
      </p:sp>
      <p:pic>
        <p:nvPicPr>
          <p:cNvPr descr="Chart, scatter chart&#10;&#10;Description automatically generated" id="178" name="Google Shape;178;p5"/>
          <p:cNvPicPr preferRelativeResize="0"/>
          <p:nvPr/>
        </p:nvPicPr>
        <p:blipFill rotWithShape="1">
          <a:blip r:embed="rId4">
            <a:alphaModFix/>
          </a:blip>
          <a:srcRect b="0" l="0" r="0" t="0"/>
          <a:stretch/>
        </p:blipFill>
        <p:spPr>
          <a:xfrm>
            <a:off x="3221477" y="3256241"/>
            <a:ext cx="3899170" cy="278512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6"/>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Correlation heat map </a:t>
            </a:r>
            <a:endParaRPr/>
          </a:p>
        </p:txBody>
      </p:sp>
      <p:sp>
        <p:nvSpPr>
          <p:cNvPr id="184" name="Google Shape;184;p6"/>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 A correlation heatmaps was used to visualize the strength of relationships between numerical variables. </a:t>
            </a:r>
            <a:endParaRPr/>
          </a:p>
        </p:txBody>
      </p:sp>
      <p:pic>
        <p:nvPicPr>
          <p:cNvPr descr="Chart, treemap chart&#10;&#10;Description automatically generated" id="185" name="Google Shape;185;p6"/>
          <p:cNvPicPr preferRelativeResize="0"/>
          <p:nvPr/>
        </p:nvPicPr>
        <p:blipFill rotWithShape="1">
          <a:blip r:embed="rId4">
            <a:alphaModFix/>
          </a:blip>
          <a:srcRect b="0" l="0" r="0" t="0"/>
          <a:stretch/>
        </p:blipFill>
        <p:spPr>
          <a:xfrm>
            <a:off x="2800462" y="2883813"/>
            <a:ext cx="4154814" cy="36726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7"/>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Feature importance graph</a:t>
            </a:r>
            <a:endParaRPr/>
          </a:p>
        </p:txBody>
      </p:sp>
      <p:sp>
        <p:nvSpPr>
          <p:cNvPr id="191" name="Google Shape;191;p7"/>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Feature importance graph was used because feature importance is a  technique that assigns a score to input features based on how useful they are at predicting a target variable.</a:t>
            </a:r>
            <a:endParaRPr/>
          </a:p>
        </p:txBody>
      </p:sp>
      <p:pic>
        <p:nvPicPr>
          <p:cNvPr descr="Chart&#10;&#10;Description automatically generated" id="192" name="Google Shape;192;p7"/>
          <p:cNvPicPr preferRelativeResize="0"/>
          <p:nvPr/>
        </p:nvPicPr>
        <p:blipFill rotWithShape="1">
          <a:blip r:embed="rId4">
            <a:alphaModFix/>
          </a:blip>
          <a:srcRect b="0" l="0" r="0" t="0"/>
          <a:stretch/>
        </p:blipFill>
        <p:spPr>
          <a:xfrm>
            <a:off x="2547836" y="3193914"/>
            <a:ext cx="4874368" cy="324957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8"/>
          <p:cNvSpPr txBox="1"/>
          <p:nvPr>
            <p:ph type="title"/>
          </p:nvPr>
        </p:nvSpPr>
        <p:spPr>
          <a:xfrm>
            <a:off x="677334" y="609600"/>
            <a:ext cx="8596668" cy="1320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accent1"/>
              </a:buClr>
              <a:buSzPts val="3600"/>
              <a:buFont typeface="Trebuchet MS"/>
              <a:buNone/>
            </a:pPr>
            <a:r>
              <a:rPr lang="en-US"/>
              <a:t>Confusion Matrix </a:t>
            </a:r>
            <a:endParaRPr/>
          </a:p>
        </p:txBody>
      </p:sp>
      <p:sp>
        <p:nvSpPr>
          <p:cNvPr id="198" name="Google Shape;198;p8"/>
          <p:cNvSpPr txBox="1"/>
          <p:nvPr>
            <p:ph idx="1" type="body"/>
          </p:nvPr>
        </p:nvSpPr>
        <p:spPr>
          <a:xfrm>
            <a:off x="677334" y="2160589"/>
            <a:ext cx="8596668" cy="3880773"/>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440"/>
              <a:buChar char="►"/>
            </a:pPr>
            <a:r>
              <a:rPr lang="en-US"/>
              <a:t>A confusion matrix is a summary of prediction results on a classification problem. The number of correct and incorrect predictions are summarized with count values and broken down by each class</a:t>
            </a:r>
            <a:endParaRPr/>
          </a:p>
        </p:txBody>
      </p:sp>
      <p:pic>
        <p:nvPicPr>
          <p:cNvPr id="199" name="Google Shape;199;p8"/>
          <p:cNvPicPr preferRelativeResize="0"/>
          <p:nvPr/>
        </p:nvPicPr>
        <p:blipFill>
          <a:blip r:embed="rId4">
            <a:alphaModFix/>
          </a:blip>
          <a:stretch>
            <a:fillRect/>
          </a:stretch>
        </p:blipFill>
        <p:spPr>
          <a:xfrm>
            <a:off x="2470626" y="3456050"/>
            <a:ext cx="5010075" cy="25853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acet">
  <a:themeElements>
    <a:clrScheme name="Facet">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2022-04-19T02:11:33Z</dcterms:created>
  <dc:creator>Shavez Hussain</dc:creator>
</cp:coreProperties>
</file>