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7772400" cy="10058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7" roundtripDataSignature="AMtx7mgKb/HFYBhlqVuRSW7A6SayfRWE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BFED93F-49C5-419B-9040-C593D0D9D678}">
  <a:tblStyle styleId="{7BFED93F-49C5-419B-9040-C593D0D9D678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95104" y="754375"/>
            <a:ext cx="51828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:notes"/>
          <p:cNvSpPr/>
          <p:nvPr>
            <p:ph idx="2" type="sldImg"/>
          </p:nvPr>
        </p:nvSpPr>
        <p:spPr>
          <a:xfrm>
            <a:off x="1295104" y="754375"/>
            <a:ext cx="51828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>
            <a:off x="2194374" y="7702267"/>
            <a:ext cx="395010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2" type="body"/>
          </p:nvPr>
        </p:nvSpPr>
        <p:spPr>
          <a:xfrm>
            <a:off x="2194374" y="17674668"/>
            <a:ext cx="395010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p12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" type="body"/>
          </p:nvPr>
        </p:nvSpPr>
        <p:spPr>
          <a:xfrm>
            <a:off x="2194374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2" type="body"/>
          </p:nvPr>
        </p:nvSpPr>
        <p:spPr>
          <a:xfrm>
            <a:off x="22434963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3" type="body"/>
          </p:nvPr>
        </p:nvSpPr>
        <p:spPr>
          <a:xfrm>
            <a:off x="2194374" y="17674668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4" type="body"/>
          </p:nvPr>
        </p:nvSpPr>
        <p:spPr>
          <a:xfrm>
            <a:off x="22434963" y="17674668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" type="body"/>
          </p:nvPr>
        </p:nvSpPr>
        <p:spPr>
          <a:xfrm>
            <a:off x="2194374" y="7702267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7" name="Google Shape;87;p14"/>
          <p:cNvSpPr txBox="1"/>
          <p:nvPr>
            <p:ph idx="2" type="body"/>
          </p:nvPr>
        </p:nvSpPr>
        <p:spPr>
          <a:xfrm>
            <a:off x="15550035" y="7702267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3" type="body"/>
          </p:nvPr>
        </p:nvSpPr>
        <p:spPr>
          <a:xfrm>
            <a:off x="28905696" y="7702267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4" type="body"/>
          </p:nvPr>
        </p:nvSpPr>
        <p:spPr>
          <a:xfrm>
            <a:off x="2194374" y="17674668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5" type="body"/>
          </p:nvPr>
        </p:nvSpPr>
        <p:spPr>
          <a:xfrm>
            <a:off x="15550035" y="17674668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6" type="body"/>
          </p:nvPr>
        </p:nvSpPr>
        <p:spPr>
          <a:xfrm>
            <a:off x="28905696" y="17674668"/>
            <a:ext cx="127191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14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2194374" y="7702267"/>
            <a:ext cx="395010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194374" y="7702267"/>
            <a:ext cx="395010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2194374" y="7702267"/>
            <a:ext cx="192762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22434963" y="7702267"/>
            <a:ext cx="192762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idx="1" type="subTitle"/>
          </p:nvPr>
        </p:nvSpPr>
        <p:spPr>
          <a:xfrm>
            <a:off x="2194374" y="1313047"/>
            <a:ext cx="39501000" cy="254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8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" type="body"/>
          </p:nvPr>
        </p:nvSpPr>
        <p:spPr>
          <a:xfrm>
            <a:off x="2194374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22434963" y="7702267"/>
            <a:ext cx="192762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3" type="body"/>
          </p:nvPr>
        </p:nvSpPr>
        <p:spPr>
          <a:xfrm>
            <a:off x="2194374" y="17674668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9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4" name="Google Shape;54;p10"/>
          <p:cNvSpPr txBox="1"/>
          <p:nvPr>
            <p:ph idx="1" type="body"/>
          </p:nvPr>
        </p:nvSpPr>
        <p:spPr>
          <a:xfrm>
            <a:off x="2194374" y="7702267"/>
            <a:ext cx="192762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5" name="Google Shape;55;p10"/>
          <p:cNvSpPr txBox="1"/>
          <p:nvPr>
            <p:ph idx="2" type="body"/>
          </p:nvPr>
        </p:nvSpPr>
        <p:spPr>
          <a:xfrm>
            <a:off x="22434963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3" type="body"/>
          </p:nvPr>
        </p:nvSpPr>
        <p:spPr>
          <a:xfrm>
            <a:off x="22434963" y="17674668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7" name="Google Shape;57;p10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58" name="Google Shape;58;p10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10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" type="body"/>
          </p:nvPr>
        </p:nvSpPr>
        <p:spPr>
          <a:xfrm>
            <a:off x="2194374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22434963" y="7702267"/>
            <a:ext cx="192762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64" name="Google Shape;64;p11"/>
          <p:cNvSpPr txBox="1"/>
          <p:nvPr>
            <p:ph idx="3" type="body"/>
          </p:nvPr>
        </p:nvSpPr>
        <p:spPr>
          <a:xfrm>
            <a:off x="2194374" y="17674668"/>
            <a:ext cx="39501000" cy="9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sz="3900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1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4922846" y="30614194"/>
            <a:ext cx="140442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100"/>
              <a:buFont typeface="Times New Roman"/>
              <a:buNone/>
              <a:defRPr b="0" i="0" sz="3100" u="none" cap="none" strike="noStrike"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9pPr>
          </a:lstStyle>
          <a:p/>
        </p:txBody>
      </p:sp>
      <p:sp>
        <p:nvSpPr>
          <p:cNvPr id="7" name="Google Shape;7;p2"/>
          <p:cNvSpPr txBox="1"/>
          <p:nvPr>
            <p:ph idx="10" type="dt"/>
          </p:nvPr>
        </p:nvSpPr>
        <p:spPr>
          <a:xfrm>
            <a:off x="2194374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31601507" y="30614194"/>
            <a:ext cx="10094100" cy="16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buClr>
                <a:srgbClr val="B2B2B2"/>
              </a:buClr>
              <a:buSzPts val="3900"/>
              <a:buFont typeface="Calibri"/>
              <a:buNone/>
              <a:defRPr b="0" i="0" sz="3900" u="none" cap="none" strike="noStrike">
                <a:solidFill>
                  <a:srgbClr val="B2B2B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Google Shape;9;p2"/>
          <p:cNvSpPr txBox="1"/>
          <p:nvPr>
            <p:ph type="title"/>
          </p:nvPr>
        </p:nvSpPr>
        <p:spPr>
          <a:xfrm>
            <a:off x="2194374" y="1313047"/>
            <a:ext cx="39501000" cy="54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9pPr>
          </a:lstStyle>
          <a:p/>
        </p:txBody>
      </p:sp>
      <p:sp>
        <p:nvSpPr>
          <p:cNvPr id="10" name="Google Shape;10;p2"/>
          <p:cNvSpPr txBox="1"/>
          <p:nvPr>
            <p:ph idx="1" type="body"/>
          </p:nvPr>
        </p:nvSpPr>
        <p:spPr>
          <a:xfrm>
            <a:off x="2194374" y="7702267"/>
            <a:ext cx="39501000" cy="190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image" Target="../media/image7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10.png"/><Relationship Id="rId14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2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"/>
          <p:cNvSpPr/>
          <p:nvPr/>
        </p:nvSpPr>
        <p:spPr>
          <a:xfrm>
            <a:off x="17809643" y="2387216"/>
            <a:ext cx="9315000" cy="17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D3F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Combo Counter</a:t>
            </a:r>
            <a:endParaRPr b="0" i="0" sz="36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00"/>
              </a:lnSpc>
              <a:spcBef>
                <a:spcPts val="0"/>
              </a:spcBef>
              <a:spcAft>
                <a:spcPts val="0"/>
              </a:spcAft>
              <a:buClr>
                <a:srgbClr val="081D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Students: Alexander Artigas</a:t>
            </a:r>
            <a:endParaRPr b="0" i="0" sz="26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ctr">
              <a:lnSpc>
                <a:spcPct val="119083"/>
              </a:lnSpc>
              <a:spcBef>
                <a:spcPts val="0"/>
              </a:spcBef>
              <a:spcAft>
                <a:spcPts val="0"/>
              </a:spcAft>
              <a:buClr>
                <a:srgbClr val="081D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endParaRPr b="0" i="0" sz="26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00"/>
              </a:lnSpc>
              <a:spcBef>
                <a:spcPts val="0"/>
              </a:spcBef>
              <a:spcAft>
                <a:spcPts val="0"/>
              </a:spcAft>
              <a:buClr>
                <a:srgbClr val="081D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6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1083040" y="31174459"/>
            <a:ext cx="41604300" cy="6915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3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Michael H. Bucar. We/I thank Michael H. Bucar for assistance, cooperation and mentorship that I/we received throughout this process</a:t>
            </a:r>
            <a:endParaRPr b="0" i="0" sz="2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4384819" y="5022739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129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1181284" y="31420410"/>
            <a:ext cx="3735600" cy="4692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19852329" y="4957519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635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35602782" y="4750072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78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4384819" y="10645033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"/>
          <p:cNvSpPr/>
          <p:nvPr/>
        </p:nvSpPr>
        <p:spPr>
          <a:xfrm>
            <a:off x="19590608" y="12672359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774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/>
          <p:nvPr/>
        </p:nvSpPr>
        <p:spPr>
          <a:xfrm>
            <a:off x="32994997" y="11962795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647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4384819" y="20528640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/>
          <p:nvPr/>
        </p:nvSpPr>
        <p:spPr>
          <a:xfrm>
            <a:off x="19887697" y="21858974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"/>
          <p:cNvSpPr/>
          <p:nvPr/>
        </p:nvSpPr>
        <p:spPr>
          <a:xfrm>
            <a:off x="36680320" y="22316301"/>
            <a:ext cx="4115100" cy="469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650">
            <a:spAutoFit/>
          </a:bodyPr>
          <a:lstStyle/>
          <a:p>
            <a:pPr indent="0" lvl="0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2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"/>
          <p:cNvSpPr/>
          <p:nvPr/>
        </p:nvSpPr>
        <p:spPr>
          <a:xfrm>
            <a:off x="9219988" y="264810"/>
            <a:ext cx="25824628" cy="1938857"/>
          </a:xfrm>
          <a:custGeom>
            <a:rect b="b" l="l" r="r" t="t"/>
            <a:pathLst>
              <a:path extrusionOk="0" h="888365" w="11832590">
                <a:moveTo>
                  <a:pt x="11832077" y="887842"/>
                </a:moveTo>
                <a:lnTo>
                  <a:pt x="0" y="887842"/>
                </a:lnTo>
                <a:lnTo>
                  <a:pt x="0" y="0"/>
                </a:lnTo>
                <a:lnTo>
                  <a:pt x="11832077" y="0"/>
                </a:lnTo>
                <a:lnTo>
                  <a:pt x="11832077" y="887842"/>
                </a:lnTo>
                <a:close/>
              </a:path>
            </a:pathLst>
          </a:custGeom>
          <a:solidFill>
            <a:srgbClr val="081D3F"/>
          </a:solidFill>
          <a:ln>
            <a:noFill/>
          </a:ln>
        </p:spPr>
      </p:sp>
      <p:sp>
        <p:nvSpPr>
          <p:cNvPr id="112" name="Google Shape;112;p1"/>
          <p:cNvSpPr/>
          <p:nvPr/>
        </p:nvSpPr>
        <p:spPr>
          <a:xfrm>
            <a:off x="13783218" y="242022"/>
            <a:ext cx="18036900" cy="18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9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52B"/>
              </a:buClr>
              <a:buSzPts val="6500"/>
              <a:buFont typeface="Arial"/>
              <a:buNone/>
            </a:pPr>
            <a:r>
              <a:rPr b="1" i="0" lang="en-US" sz="65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65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B6852B"/>
              </a:buClr>
              <a:buSzPts val="5300"/>
              <a:buFont typeface="Arial"/>
              <a:buNone/>
            </a:pPr>
            <a:r>
              <a:rPr b="0" i="1" lang="en-US" sz="53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Spring 2022 Senior Design Project</a:t>
            </a:r>
            <a:endParaRPr b="0" i="0" sz="53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"/>
          <p:cNvSpPr/>
          <p:nvPr/>
        </p:nvSpPr>
        <p:spPr>
          <a:xfrm>
            <a:off x="1539677" y="376391"/>
            <a:ext cx="5262000" cy="3165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199575" lIns="199575" spcFirstLastPara="1" rIns="199575" wrap="square" tIns="199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"/>
          <p:cNvSpPr/>
          <p:nvPr/>
        </p:nvSpPr>
        <p:spPr>
          <a:xfrm>
            <a:off x="9601174" y="706421"/>
            <a:ext cx="4255200" cy="8880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199575" lIns="199575" spcFirstLastPara="1" rIns="199575" wrap="square" tIns="199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"/>
          <p:cNvSpPr/>
          <p:nvPr/>
        </p:nvSpPr>
        <p:spPr>
          <a:xfrm>
            <a:off x="2899372" y="6209275"/>
            <a:ext cx="8901000" cy="33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7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previous version of Combo  Counter had no input validation for user registration and had no way to dynamically adjust resolution based on the device being used. 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"/>
          <p:cNvSpPr/>
          <p:nvPr/>
        </p:nvSpPr>
        <p:spPr>
          <a:xfrm>
            <a:off x="18082368" y="5924035"/>
            <a:ext cx="8519700" cy="54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-47625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runs on Windows as a Java Jframe software.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47625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is now a minimum password length requirement in the program and will show a dialog box if the requirement is not met.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47625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Fixed a login issue where users could login without creating an account. 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"/>
          <p:cNvSpPr/>
          <p:nvPr/>
        </p:nvSpPr>
        <p:spPr>
          <a:xfrm>
            <a:off x="34797182" y="5784165"/>
            <a:ext cx="2411400" cy="6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"/>
          <p:cNvSpPr/>
          <p:nvPr/>
        </p:nvSpPr>
        <p:spPr>
          <a:xfrm>
            <a:off x="34797182" y="6559735"/>
            <a:ext cx="5726400" cy="46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Noto Sans Symbols"/>
              <a:buChar char="∙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NetBeans IDE 12.6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Noto Sans Symbols"/>
              <a:buChar char="∙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JDK 17 or Java SE  17 or newer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Noto Sans Symbols"/>
              <a:buChar char="∙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MySQL Community  Server 8.0 or newer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Noto Sans Symbols"/>
              <a:buChar char="∙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"/>
          <p:cNvSpPr/>
          <p:nvPr/>
        </p:nvSpPr>
        <p:spPr>
          <a:xfrm>
            <a:off x="35511612" y="23171236"/>
            <a:ext cx="8019000" cy="60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700">
            <a:spAutoFit/>
          </a:bodyPr>
          <a:lstStyle/>
          <a:p>
            <a:pPr indent="-47625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template for dynamic resolution through UI being made through raw code works but in limited capacity.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47625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Users now have a minimum password requirement of 12 characters.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47625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Noto Sans Symbols"/>
              <a:buChar char="∙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Bug where users were able to use the application without an account has been patched.</a:t>
            </a:r>
            <a:endParaRPr b="0" i="0" sz="3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" name="Google Shape;120;p1"/>
          <p:cNvGrpSpPr/>
          <p:nvPr/>
        </p:nvGrpSpPr>
        <p:grpSpPr>
          <a:xfrm>
            <a:off x="35661786" y="87221"/>
            <a:ext cx="5604624" cy="4506402"/>
            <a:chOff x="16334640" y="39960"/>
            <a:chExt cx="2567160" cy="2064600"/>
          </a:xfrm>
        </p:grpSpPr>
        <p:sp>
          <p:nvSpPr>
            <p:cNvPr id="121" name="Google Shape;121;p1"/>
            <p:cNvSpPr/>
            <p:nvPr/>
          </p:nvSpPr>
          <p:spPr>
            <a:xfrm>
              <a:off x="16776360" y="61200"/>
              <a:ext cx="879480" cy="98748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199575" lIns="199575" spcFirstLastPara="1" rIns="199575" wrap="square" tIns="199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18022320" y="39960"/>
              <a:ext cx="879480" cy="98748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199575" lIns="199575" spcFirstLastPara="1" rIns="199575" wrap="square" tIns="199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16334640" y="738360"/>
              <a:ext cx="2049480" cy="136620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199575" lIns="199575" spcFirstLastPara="1" rIns="199575" wrap="square" tIns="199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4" name="Google Shape;124;p1"/>
          <p:cNvSpPr/>
          <p:nvPr/>
        </p:nvSpPr>
        <p:spPr>
          <a:xfrm>
            <a:off x="19242432" y="13748099"/>
            <a:ext cx="5406600" cy="72741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199575" lIns="199575" spcFirstLastPara="1" rIns="199575" wrap="square" tIns="199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"/>
          <p:cNvSpPr/>
          <p:nvPr/>
        </p:nvSpPr>
        <p:spPr>
          <a:xfrm>
            <a:off x="1643423" y="12058661"/>
            <a:ext cx="11411100" cy="69636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199575" lIns="199575" spcFirstLastPara="1" rIns="199575" wrap="square" tIns="199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26" name="Google Shape;126;p1"/>
          <p:cNvGraphicFramePr/>
          <p:nvPr/>
        </p:nvGraphicFramePr>
        <p:xfrm>
          <a:off x="1630062" y="222565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{7BFED93F-49C5-419B-9040-C593D0D9D678}</a:tableStyleId>
              </a:tblPr>
              <a:tblGrid>
                <a:gridCol w="3513200"/>
                <a:gridCol w="5735850"/>
              </a:tblGrid>
              <a:tr h="51862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#05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62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: Combo Counter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62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User Story: Input validation &amp; bug fixes 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62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Purpose: To enhance security for the users and program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38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100"/>
                        <a:buFont typeface="Arial"/>
                        <a:buNone/>
                      </a:pPr>
                      <a:r>
                        <a:t/>
                      </a:r>
                      <a:endParaRPr b="0" sz="3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100"/>
                        <a:buFont typeface="Arial"/>
                        <a:buNone/>
                      </a:pPr>
                      <a:r>
                        <a:t/>
                      </a:r>
                      <a:endParaRPr b="0" sz="3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SzPts val="2500"/>
                        <a:buFont typeface="Arial"/>
                        <a:buNone/>
                      </a:pPr>
                      <a:r>
                        <a:t/>
                      </a:r>
                      <a:endParaRPr b="0" sz="25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Pre-Conditions: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1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Enter a password that is below minimum requirement (current requirement 12)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66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100"/>
                        <a:buFont typeface="Arial"/>
                        <a:buNone/>
                      </a:pPr>
                      <a:r>
                        <a:t/>
                      </a:r>
                      <a:endParaRPr b="0" sz="3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800"/>
                        <a:buFont typeface="Arial"/>
                        <a:buNone/>
                      </a:pPr>
                      <a:r>
                        <a:t/>
                      </a:r>
                      <a:endParaRPr b="0" sz="38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If all conditions are met an account will be created successfully. If not an error will appear. Clicking the sing up button doesn’t log you in.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66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100"/>
                        <a:buFont typeface="Arial"/>
                        <a:buNone/>
                      </a:pPr>
                      <a:r>
                        <a:t/>
                      </a:r>
                      <a:endParaRPr b="0" sz="31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800"/>
                        <a:buFont typeface="Arial"/>
                        <a:buNone/>
                      </a:pPr>
                      <a:r>
                        <a:t/>
                      </a:r>
                      <a:endParaRPr b="0" sz="38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Results: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Proper adherence to the requirements make an account and errors produce the dilog box. Clicking the sign up button doesn’t automatically login anymore. 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625"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Status: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b="0" lang="en-US" sz="27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  <a:endParaRPr b="0"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99800" marB="99800" marR="199650" marL="199650">
                    <a:lnL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2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7" name="Google Shape;127;p1"/>
          <p:cNvSpPr/>
          <p:nvPr/>
        </p:nvSpPr>
        <p:spPr>
          <a:xfrm>
            <a:off x="13128521" y="23113088"/>
            <a:ext cx="1806000" cy="6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"/>
          <p:cNvSpPr/>
          <p:nvPr/>
        </p:nvSpPr>
        <p:spPr>
          <a:xfrm>
            <a:off x="19159121" y="23087157"/>
            <a:ext cx="1806000" cy="6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After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"/>
          <p:cNvSpPr/>
          <p:nvPr/>
        </p:nvSpPr>
        <p:spPr>
          <a:xfrm>
            <a:off x="29958870" y="20457919"/>
            <a:ext cx="2980200" cy="6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Template</a:t>
            </a:r>
            <a:endParaRPr b="0" i="0" sz="4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5952093" y="12973315"/>
            <a:ext cx="17431075" cy="8454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948408" y="21455867"/>
            <a:ext cx="6712805" cy="898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125866" y="23950735"/>
            <a:ext cx="5489866" cy="6634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1067758" y="23950735"/>
            <a:ext cx="5900918" cy="6486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1571553" y="26445603"/>
            <a:ext cx="4898045" cy="1496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2022-04-17T22:11:22Z</dcterms:created>
  <dc:creator>Narmeen Kibria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LastSaved">
    <vt:filetime>2022-04-17T00:00:00Z</vt:filetime>
  </property>
  <property fmtid="{D5CDD505-2E9C-101B-9397-08002B2CF9AE}" pid="4" name="PresentationFormat">
    <vt:lpwstr>Custom</vt:lpwstr>
  </property>
  <property fmtid="{D5CDD505-2E9C-101B-9397-08002B2CF9AE}" pid="5" name="Slides">
    <vt:i4>1</vt:i4>
  </property>
</Properties>
</file>