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20104100" cy="150812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286">
          <p15:clr>
            <a:srgbClr val="A4A3A4"/>
          </p15:clr>
        </p15:guide>
        <p15:guide id="2" pos="471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" roundtripDataSignature="AMtx7mgOvsaXLVc6X26nhoqRJM9w2rah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4F4F956-80A5-4C6F-A04E-043736AF4314}">
  <a:tblStyle styleId="{74F4F956-80A5-4C6F-A04E-043736AF431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286" orient="horz"/>
        <p:guide pos="471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sz="39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3291839" y="10204703"/>
            <a:ext cx="37307400" cy="69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6583680" y="18434304"/>
            <a:ext cx="307239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2194560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22603967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png"/><Relationship Id="rId10" Type="http://schemas.openxmlformats.org/officeDocument/2006/relationships/image" Target="../media/image5.png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6.png"/><Relationship Id="rId7" Type="http://schemas.openxmlformats.org/officeDocument/2006/relationships/image" Target="../media/image11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"/>
          <p:cNvSpPr txBox="1"/>
          <p:nvPr/>
        </p:nvSpPr>
        <p:spPr>
          <a:xfrm>
            <a:off x="17864542" y="2408827"/>
            <a:ext cx="9316200" cy="19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Combo Counter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Students: Jasmine Tran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ctr">
              <a:lnSpc>
                <a:spcPct val="119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082673" y="31174374"/>
            <a:ext cx="41605200" cy="7023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6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Michael H. Bucar. We/I thank Michael H. Bucar for assistance, cooperation and mentorship that I/we received throughout this process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4384507" y="5022563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29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1181096" y="31420320"/>
            <a:ext cx="3736200" cy="465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19565396" y="4958512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35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35602679" y="474974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8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4384507" y="10644795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19590865" y="12672241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74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32995043" y="11962952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47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"/>
          <p:cNvSpPr txBox="1"/>
          <p:nvPr/>
        </p:nvSpPr>
        <p:spPr>
          <a:xfrm>
            <a:off x="4384507" y="2052878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19887592" y="2185913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35229912" y="22304905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9220180" y="265054"/>
            <a:ext cx="25824628" cy="1938857"/>
          </a:xfrm>
          <a:custGeom>
            <a:rect b="b" l="l" r="r" t="t"/>
            <a:pathLst>
              <a:path extrusionOk="0" h="888365" w="11832590">
                <a:moveTo>
                  <a:pt x="11832077" y="887842"/>
                </a:moveTo>
                <a:lnTo>
                  <a:pt x="0" y="887842"/>
                </a:lnTo>
                <a:lnTo>
                  <a:pt x="0" y="0"/>
                </a:lnTo>
                <a:lnTo>
                  <a:pt x="11832077" y="0"/>
                </a:lnTo>
                <a:lnTo>
                  <a:pt x="11832077" y="887842"/>
                </a:lnTo>
                <a:close/>
              </a:path>
            </a:pathLst>
          </a:custGeom>
          <a:solidFill>
            <a:srgbClr val="081D3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3783085" y="241906"/>
            <a:ext cx="18037500" cy="18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22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6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3335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i="1" lang="en-US" sz="53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Spring 2022 Senior Design Project</a:t>
            </a:r>
            <a:endParaRPr sz="5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539872" y="376169"/>
            <a:ext cx="5262600" cy="3166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9601181" y="706286"/>
            <a:ext cx="4256100" cy="888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2899051" y="6208913"/>
            <a:ext cx="8901600" cy="27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254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previous version of Combo  Counter was missing the About, Feedback, and Profile pages from the Settings sidebar.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17685404" y="5989380"/>
            <a:ext cx="8520300" cy="61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48260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application runs on Windows as a Java Jframe software.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About, Feedback, and Profile pages have been added to the program.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Every page’s Setting sidebar has been updated to work with the new pages.</a:t>
            </a:r>
            <a:endParaRPr sz="3100"/>
          </a:p>
        </p:txBody>
      </p:sp>
      <p:sp>
        <p:nvSpPr>
          <p:cNvPr id="61" name="Google Shape;61;p1"/>
          <p:cNvSpPr txBox="1"/>
          <p:nvPr/>
        </p:nvSpPr>
        <p:spPr>
          <a:xfrm>
            <a:off x="34797222" y="5784456"/>
            <a:ext cx="24123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sz="3100"/>
          </a:p>
        </p:txBody>
      </p:sp>
      <p:sp>
        <p:nvSpPr>
          <p:cNvPr id="62" name="Google Shape;62;p1"/>
          <p:cNvSpPr txBox="1"/>
          <p:nvPr/>
        </p:nvSpPr>
        <p:spPr>
          <a:xfrm>
            <a:off x="34797222" y="6559711"/>
            <a:ext cx="57270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NetBeans IDE 12.6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905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JDK 16 or Java SE  16 or newer</a:t>
            </a:r>
            <a:endParaRPr sz="3100"/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MySQL Community  Server 8.0 or newer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33889126" y="23156101"/>
            <a:ext cx="8019900" cy="76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-482600" lvl="0" marL="508000" marR="6858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Application is now updated with the new pages: About, Feedback, and Profile.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About page gives a summary about the application.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Profile page lists the user’s information.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Feedback page provides information on who to contact if needed.</a:t>
            </a:r>
            <a:endParaRPr sz="3100"/>
          </a:p>
        </p:txBody>
      </p:sp>
      <p:grpSp>
        <p:nvGrpSpPr>
          <p:cNvPr id="64" name="Google Shape;64;p1"/>
          <p:cNvGrpSpPr/>
          <p:nvPr/>
        </p:nvGrpSpPr>
        <p:grpSpPr>
          <a:xfrm>
            <a:off x="35661487" y="87173"/>
            <a:ext cx="5604973" cy="4506946"/>
            <a:chOff x="16334503" y="39938"/>
            <a:chExt cx="2567320" cy="2064849"/>
          </a:xfrm>
        </p:grpSpPr>
        <p:sp>
          <p:nvSpPr>
            <p:cNvPr id="65" name="Google Shape;65;p1"/>
            <p:cNvSpPr/>
            <p:nvPr/>
          </p:nvSpPr>
          <p:spPr>
            <a:xfrm>
              <a:off x="16776400" y="61275"/>
              <a:ext cx="879660" cy="98779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18022163" y="39938"/>
              <a:ext cx="879660" cy="987797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16334503" y="738193"/>
              <a:ext cx="2049891" cy="1366594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68;p1"/>
          <p:cNvSpPr/>
          <p:nvPr/>
        </p:nvSpPr>
        <p:spPr>
          <a:xfrm>
            <a:off x="19242117" y="13747852"/>
            <a:ext cx="5406900" cy="72750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1643733" y="12058632"/>
            <a:ext cx="11412300" cy="69645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0" name="Google Shape;70;p1"/>
          <p:cNvGraphicFramePr/>
          <p:nvPr/>
        </p:nvGraphicFramePr>
        <p:xfrm>
          <a:off x="1629870" y="222562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{74F4F956-80A5-4C6F-A04E-043736AF4314}</a:tableStyleId>
              </a:tblPr>
              <a:tblGrid>
                <a:gridCol w="3513425"/>
                <a:gridCol w="5736175"/>
              </a:tblGrid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#02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: Combo Counter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95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Story: Create New Pages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7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Purpose: To add About, Profile, and Feedback Page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19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127000" rtl="0" algn="l">
                        <a:lnSpc>
                          <a:spcPct val="11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Navigate to Settings sidebar.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120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Clicking on the corresponding buttons to access pages. 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can go through the application and view the desired pages from the Settings sidebar on any page.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900"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Status: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1" name="Google Shape;71;p1"/>
          <p:cNvSpPr txBox="1"/>
          <p:nvPr/>
        </p:nvSpPr>
        <p:spPr>
          <a:xfrm>
            <a:off x="13489665" y="22760665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Profile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 txBox="1"/>
          <p:nvPr/>
        </p:nvSpPr>
        <p:spPr>
          <a:xfrm>
            <a:off x="28100904" y="22760665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About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20524184" y="22766873"/>
            <a:ext cx="27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Feedback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raphical user interface&#10;&#10;Description automatically generated" id="74" name="Google Shape;74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5793442" y="12813783"/>
            <a:ext cx="17713512" cy="8712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480742" y="23554409"/>
            <a:ext cx="6360897" cy="6964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8877231" y="23554409"/>
            <a:ext cx="6135439" cy="7037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5888239" y="23554409"/>
            <a:ext cx="5931131" cy="70153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2022-04-17T22:11:22Z</dcterms:created>
  <dc:creator>Narmeen Kibria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LastSaved">
    <vt:filetime>2022-04-17T00:00:00Z</vt:filetime>
  </property>
</Properties>
</file>