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20104100" cy="150812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286">
          <p15:clr>
            <a:srgbClr val="A4A3A4"/>
          </p15:clr>
        </p15:guide>
        <p15:guide id="2" pos="471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" roundtripDataSignature="AMtx7mjSkcU3K+Ed32HSrmoJDdjJhLvY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C122B0D-1F3F-49C9-ADB2-4170DD1E56E4}">
  <a:tblStyle styleId="{4C122B0D-1F3F-49C9-ADB2-4170DD1E56E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286" orient="horz"/>
        <p:guide pos="471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2010400" y="7163575"/>
            <a:ext cx="16083275" cy="67865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3349939" y="1131075"/>
            <a:ext cx="13406100" cy="5655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sz="39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3291839" y="10204703"/>
            <a:ext cx="37307400" cy="69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6583680" y="18434304"/>
            <a:ext cx="307239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2194560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22603967" y="7571231"/>
            <a:ext cx="190926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1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3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2194560" y="1316736"/>
            <a:ext cx="39502200" cy="52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2pPr>
            <a:lvl3pPr lvl="2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3pPr>
            <a:lvl4pPr lvl="3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4pPr>
            <a:lvl5pPr lvl="4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5pPr>
            <a:lvl6pPr lvl="5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6pPr>
            <a:lvl7pPr lvl="6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7pPr>
            <a:lvl8pPr lvl="7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8pPr>
            <a:lvl9pPr lvl="8">
              <a:spcBef>
                <a:spcPts val="0"/>
              </a:spcBef>
              <a:spcAft>
                <a:spcPts val="0"/>
              </a:spcAft>
              <a:buSzPts val="3100"/>
              <a:buNone/>
              <a:defRPr sz="39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2194560" y="7571231"/>
            <a:ext cx="39502200" cy="217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1" type="ftr"/>
          </p:nvPr>
        </p:nvSpPr>
        <p:spPr>
          <a:xfrm>
            <a:off x="14923008" y="30614113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0" type="dt"/>
          </p:nvPr>
        </p:nvSpPr>
        <p:spPr>
          <a:xfrm>
            <a:off x="2194560" y="30614113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100"/>
              <a:buNone/>
              <a:defRPr b="0" i="0" sz="3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1601666" y="30614113"/>
            <a:ext cx="10095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3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image" Target="../media/image4.png"/><Relationship Id="rId13" Type="http://schemas.openxmlformats.org/officeDocument/2006/relationships/image" Target="../media/image10.png"/><Relationship Id="rId1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1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"/>
          <p:cNvSpPr txBox="1"/>
          <p:nvPr/>
        </p:nvSpPr>
        <p:spPr>
          <a:xfrm>
            <a:off x="17810032" y="2387045"/>
            <a:ext cx="9316200" cy="19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Combo Counter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Students: Jorge Segredo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ctr">
              <a:lnSpc>
                <a:spcPct val="1191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082673" y="31174374"/>
            <a:ext cx="41605200" cy="7023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6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Michael H. Bucar. We/I thank Michael H. Bucar for assistance, cooperation and mentorship that I/we received throughout this process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4384507" y="5022563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29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1181096" y="31420320"/>
            <a:ext cx="3736200" cy="465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90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19158761" y="5022563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35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35602679" y="4749747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8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4384507" y="10644795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19590865" y="12672241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774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32995043" y="11962952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647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"/>
          <p:cNvSpPr txBox="1"/>
          <p:nvPr/>
        </p:nvSpPr>
        <p:spPr>
          <a:xfrm>
            <a:off x="4384507" y="2052878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19887592" y="21859134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36680702" y="22316349"/>
            <a:ext cx="4116000" cy="46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19375">
            <a:spAutoFit/>
          </a:bodyPr>
          <a:lstStyle/>
          <a:p>
            <a:pPr indent="0" lvl="0" marL="1193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9220180" y="265054"/>
            <a:ext cx="25824628" cy="1938857"/>
          </a:xfrm>
          <a:custGeom>
            <a:rect b="b" l="l" r="r" t="t"/>
            <a:pathLst>
              <a:path extrusionOk="0" h="888365" w="11832590">
                <a:moveTo>
                  <a:pt x="11832077" y="887842"/>
                </a:moveTo>
                <a:lnTo>
                  <a:pt x="0" y="887842"/>
                </a:lnTo>
                <a:lnTo>
                  <a:pt x="0" y="0"/>
                </a:lnTo>
                <a:lnTo>
                  <a:pt x="11832077" y="0"/>
                </a:lnTo>
                <a:lnTo>
                  <a:pt x="11832077" y="887842"/>
                </a:lnTo>
                <a:close/>
              </a:path>
            </a:pathLst>
          </a:custGeom>
          <a:solidFill>
            <a:srgbClr val="081D3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3783085" y="241906"/>
            <a:ext cx="18037500" cy="18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22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6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3335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i="1" lang="en-US" sz="5300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Spring 2022 Senior Design Project</a:t>
            </a:r>
            <a:endParaRPr sz="5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539872" y="376169"/>
            <a:ext cx="5262600" cy="31665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9601181" y="706286"/>
            <a:ext cx="4256100" cy="888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2899051" y="6208913"/>
            <a:ext cx="8901600" cy="27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0" lvl="0" marL="254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previous version of Combo  Counter did not have an easy-to-use installer for the software requirements.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17388680" y="5989380"/>
            <a:ext cx="8520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482600" lvl="0" marL="508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program will search the system for the required software</a:t>
            </a:r>
            <a:endParaRPr sz="3100"/>
          </a:p>
          <a:p>
            <a:pPr indent="-482600" lvl="0" marL="508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detailed information is displayed about the software version requirements.</a:t>
            </a:r>
            <a:endParaRPr sz="3100"/>
          </a:p>
        </p:txBody>
      </p:sp>
      <p:sp>
        <p:nvSpPr>
          <p:cNvPr id="61" name="Google Shape;61;p1"/>
          <p:cNvSpPr txBox="1"/>
          <p:nvPr/>
        </p:nvSpPr>
        <p:spPr>
          <a:xfrm>
            <a:off x="34797222" y="5784456"/>
            <a:ext cx="24123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sz="3100"/>
          </a:p>
        </p:txBody>
      </p:sp>
      <p:sp>
        <p:nvSpPr>
          <p:cNvPr id="62" name="Google Shape;62;p1"/>
          <p:cNvSpPr txBox="1"/>
          <p:nvPr/>
        </p:nvSpPr>
        <p:spPr>
          <a:xfrm>
            <a:off x="34797222" y="6559711"/>
            <a:ext cx="57270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1875">
            <a:spAutoFit/>
          </a:bodyPr>
          <a:lstStyle/>
          <a:p>
            <a:pPr indent="-774700" lvl="0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NetBeans IDE 12.6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905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JDK 17 or Java SE  17 or newer</a:t>
            </a:r>
            <a:endParaRPr sz="3100"/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MySQL Community  Server 8.0 or newer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74700" lvl="0" marL="800100" marR="127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sz="4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35511535" y="23171186"/>
            <a:ext cx="8019900" cy="3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300">
            <a:spAutoFit/>
          </a:bodyPr>
          <a:lstStyle/>
          <a:p>
            <a:pPr indent="-482600" lvl="0" marL="508000" marR="6858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program will now check the system for the software requirements.</a:t>
            </a:r>
            <a:endParaRPr sz="3100"/>
          </a:p>
          <a:p>
            <a:pPr indent="-482600" lvl="0" marL="508000" marR="685800" rtl="0" algn="l">
              <a:lnSpc>
                <a:spcPct val="1008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lang="en-US" sz="4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 setup is more streamlined.</a:t>
            </a:r>
            <a:endParaRPr sz="3100"/>
          </a:p>
        </p:txBody>
      </p:sp>
      <p:grpSp>
        <p:nvGrpSpPr>
          <p:cNvPr id="64" name="Google Shape;64;p1"/>
          <p:cNvGrpSpPr/>
          <p:nvPr/>
        </p:nvGrpSpPr>
        <p:grpSpPr>
          <a:xfrm>
            <a:off x="35661487" y="87173"/>
            <a:ext cx="5604973" cy="4506946"/>
            <a:chOff x="16334503" y="39938"/>
            <a:chExt cx="2567320" cy="2064849"/>
          </a:xfrm>
        </p:grpSpPr>
        <p:sp>
          <p:nvSpPr>
            <p:cNvPr id="65" name="Google Shape;65;p1"/>
            <p:cNvSpPr/>
            <p:nvPr/>
          </p:nvSpPr>
          <p:spPr>
            <a:xfrm>
              <a:off x="16776400" y="61275"/>
              <a:ext cx="879660" cy="98779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18022163" y="39938"/>
              <a:ext cx="879660" cy="987797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16334503" y="738193"/>
              <a:ext cx="2049891" cy="1366594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" name="Google Shape;68;p1"/>
          <p:cNvSpPr/>
          <p:nvPr/>
        </p:nvSpPr>
        <p:spPr>
          <a:xfrm>
            <a:off x="19242117" y="13747852"/>
            <a:ext cx="5406900" cy="72750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1643733" y="12058632"/>
            <a:ext cx="11412300" cy="69645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0" name="Google Shape;70;p1"/>
          <p:cNvGraphicFramePr/>
          <p:nvPr/>
        </p:nvGraphicFramePr>
        <p:xfrm>
          <a:off x="1629870" y="222562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{4C122B0D-1F3F-49C9-ADB2-4170DD1E56E4}</a:tableStyleId>
              </a:tblPr>
              <a:tblGrid>
                <a:gridCol w="3513425"/>
                <a:gridCol w="5736175"/>
              </a:tblGrid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#03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00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Test Case : Combo Counter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950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Story: Installer creation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9175">
                <a:tc gridSpan="2"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Purpose: Allows for easy installation of project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19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Pre-Conditions: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127000" rtl="0" algn="l">
                        <a:lnSpc>
                          <a:spcPct val="11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Open a command prompt in admin mode and run installer in its directory.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120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about the required software should be displayed. 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58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1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User can see which required software is installed or missing from their system.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263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8900"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Status: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27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7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Pass</a:t>
                      </a:r>
                      <a:endParaRPr sz="2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795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Text&#10;&#10;Description automatically generated" id="71" name="Google Shape;71;p1"/>
          <p:cNvPicPr preferRelativeResize="0"/>
          <p:nvPr/>
        </p:nvPicPr>
        <p:blipFill rotWithShape="1">
          <a:blip r:embed="rId10">
            <a:alphaModFix/>
          </a:blip>
          <a:srcRect b="8452" l="470" r="419" t="268"/>
          <a:stretch/>
        </p:blipFill>
        <p:spPr>
          <a:xfrm>
            <a:off x="11084016" y="22590785"/>
            <a:ext cx="7610807" cy="8140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" id="72" name="Google Shape;72;p1"/>
          <p:cNvPicPr preferRelativeResize="0"/>
          <p:nvPr/>
        </p:nvPicPr>
        <p:blipFill rotWithShape="1">
          <a:blip r:embed="rId11">
            <a:alphaModFix/>
          </a:blip>
          <a:srcRect b="11586" l="0" r="0" t="0"/>
          <a:stretch/>
        </p:blipFill>
        <p:spPr>
          <a:xfrm>
            <a:off x="27376199" y="22613208"/>
            <a:ext cx="8135338" cy="8140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text&#10;&#10;Description automatically generated" id="73" name="Google Shape;73;p1"/>
          <p:cNvPicPr preferRelativeResize="0"/>
          <p:nvPr/>
        </p:nvPicPr>
        <p:blipFill rotWithShape="1">
          <a:blip r:embed="rId12">
            <a:alphaModFix/>
          </a:blip>
          <a:srcRect b="10400" l="0" r="0" t="0"/>
          <a:stretch/>
        </p:blipFill>
        <p:spPr>
          <a:xfrm>
            <a:off x="19059078" y="22590785"/>
            <a:ext cx="7997786" cy="81400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 with medium confidence" id="74" name="Google Shape;74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2530507" y="12966588"/>
            <a:ext cx="5044019" cy="8813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2022-04-17T22:11:22Z</dcterms:created>
  <dc:creator>Narmeen Kibria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LastSaved">
    <vt:filetime>2022-04-17T00:00:00Z</vt:filetime>
  </property>
</Properties>
</file>