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32918400" cx="43891200"/>
  <p:notesSz cx="20104100" cy="1508125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286">
          <p15:clr>
            <a:srgbClr val="A4A3A4"/>
          </p15:clr>
        </p15:guide>
        <p15:guide id="2" pos="4716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8" roundtripDataSignature="AMtx7miLxSpo0qLCO3qD2/YekZVPwJeJi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3C54D9D-C158-4562-82FC-377A1791955A}">
  <a:tblStyle styleId="{A3C54D9D-C158-4562-82FC-377A1791955A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286" orient="horz"/>
        <p:guide pos="471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349939" y="1131075"/>
            <a:ext cx="13406100" cy="5655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2010400" y="7163575"/>
            <a:ext cx="16083275" cy="67865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 txBox="1"/>
          <p:nvPr>
            <p:ph idx="1" type="body"/>
          </p:nvPr>
        </p:nvSpPr>
        <p:spPr>
          <a:xfrm>
            <a:off x="2010400" y="7163575"/>
            <a:ext cx="16083275" cy="67865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1:notes"/>
          <p:cNvSpPr/>
          <p:nvPr>
            <p:ph idx="2" type="sldImg"/>
          </p:nvPr>
        </p:nvSpPr>
        <p:spPr>
          <a:xfrm>
            <a:off x="3349939" y="1131075"/>
            <a:ext cx="13406100" cy="5655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sz="39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ctrTitle"/>
          </p:nvPr>
        </p:nvSpPr>
        <p:spPr>
          <a:xfrm>
            <a:off x="3291839" y="10204703"/>
            <a:ext cx="37307400" cy="69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subTitle"/>
          </p:nvPr>
        </p:nvSpPr>
        <p:spPr>
          <a:xfrm>
            <a:off x="6583680" y="18434304"/>
            <a:ext cx="307239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2194560" y="7571231"/>
            <a:ext cx="395022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2194560" y="7571231"/>
            <a:ext cx="190926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22603967" y="7571231"/>
            <a:ext cx="190926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6" name="Google Shape;36;p7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2194560" y="7571231"/>
            <a:ext cx="395022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6.png"/><Relationship Id="rId10" Type="http://schemas.openxmlformats.org/officeDocument/2006/relationships/image" Target="../media/image8.png"/><Relationship Id="rId13" Type="http://schemas.openxmlformats.org/officeDocument/2006/relationships/image" Target="../media/image9.png"/><Relationship Id="rId1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11.png"/><Relationship Id="rId9" Type="http://schemas.openxmlformats.org/officeDocument/2006/relationships/image" Target="../media/image12.png"/><Relationship Id="rId14" Type="http://schemas.openxmlformats.org/officeDocument/2006/relationships/image" Target="../media/image7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.png"/><Relationship Id="rId8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"/>
          <p:cNvSpPr txBox="1"/>
          <p:nvPr/>
        </p:nvSpPr>
        <p:spPr>
          <a:xfrm>
            <a:off x="17810032" y="2387045"/>
            <a:ext cx="9316200" cy="19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Combo Counter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Student: Todd Foreman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ctr">
              <a:lnSpc>
                <a:spcPct val="1191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Michael H. Bucar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1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1082673" y="31174374"/>
            <a:ext cx="41605200" cy="702300"/>
          </a:xfrm>
          <a:prstGeom prst="rect">
            <a:avLst/>
          </a:prstGeom>
          <a:noFill/>
          <a:ln cap="flat" cmpd="sng" w="29075">
            <a:solidFill>
              <a:srgbClr val="081D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96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Michael H. Bucar. We/I thank Michael H. Bucar for assistance, cooperation and mentorship that I/we received throughout this process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1"/>
          <p:cNvSpPr txBox="1"/>
          <p:nvPr/>
        </p:nvSpPr>
        <p:spPr>
          <a:xfrm>
            <a:off x="4384507" y="5022563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29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"/>
          <p:cNvSpPr txBox="1"/>
          <p:nvPr/>
        </p:nvSpPr>
        <p:spPr>
          <a:xfrm>
            <a:off x="1181096" y="31420320"/>
            <a:ext cx="3736200" cy="4659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0033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"/>
          <p:cNvSpPr txBox="1"/>
          <p:nvPr/>
        </p:nvSpPr>
        <p:spPr>
          <a:xfrm>
            <a:off x="19852205" y="4957157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35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"/>
          <p:cNvSpPr txBox="1"/>
          <p:nvPr/>
        </p:nvSpPr>
        <p:spPr>
          <a:xfrm>
            <a:off x="35602679" y="4749747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787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"/>
          <p:cNvSpPr txBox="1"/>
          <p:nvPr/>
        </p:nvSpPr>
        <p:spPr>
          <a:xfrm>
            <a:off x="4384507" y="10644795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"/>
          <p:cNvSpPr txBox="1"/>
          <p:nvPr/>
        </p:nvSpPr>
        <p:spPr>
          <a:xfrm>
            <a:off x="19590865" y="12672241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774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1"/>
          <p:cNvSpPr txBox="1"/>
          <p:nvPr/>
        </p:nvSpPr>
        <p:spPr>
          <a:xfrm>
            <a:off x="32995043" y="11962952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47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"/>
          <p:cNvSpPr txBox="1"/>
          <p:nvPr/>
        </p:nvSpPr>
        <p:spPr>
          <a:xfrm>
            <a:off x="4384507" y="20528784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"/>
          <p:cNvSpPr txBox="1"/>
          <p:nvPr/>
        </p:nvSpPr>
        <p:spPr>
          <a:xfrm>
            <a:off x="19887592" y="21859134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"/>
          <p:cNvSpPr txBox="1"/>
          <p:nvPr/>
        </p:nvSpPr>
        <p:spPr>
          <a:xfrm>
            <a:off x="36680702" y="22316349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193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9220180" y="265054"/>
            <a:ext cx="25824628" cy="1938857"/>
          </a:xfrm>
          <a:custGeom>
            <a:rect b="b" l="l" r="r" t="t"/>
            <a:pathLst>
              <a:path extrusionOk="0" h="888365" w="11832590">
                <a:moveTo>
                  <a:pt x="11832077" y="887842"/>
                </a:moveTo>
                <a:lnTo>
                  <a:pt x="0" y="887842"/>
                </a:lnTo>
                <a:lnTo>
                  <a:pt x="0" y="0"/>
                </a:lnTo>
                <a:lnTo>
                  <a:pt x="11832077" y="0"/>
                </a:lnTo>
                <a:lnTo>
                  <a:pt x="11832077" y="887842"/>
                </a:lnTo>
                <a:close/>
              </a:path>
            </a:pathLst>
          </a:custGeom>
          <a:solidFill>
            <a:srgbClr val="081D3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"/>
          <p:cNvSpPr txBox="1"/>
          <p:nvPr/>
        </p:nvSpPr>
        <p:spPr>
          <a:xfrm>
            <a:off x="13783085" y="241906"/>
            <a:ext cx="18037500" cy="18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22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500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sz="6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33350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i="1" lang="en-US" sz="5300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Spring 2022 Senior Design Project</a:t>
            </a:r>
            <a:endParaRPr sz="53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1539872" y="376169"/>
            <a:ext cx="5262600" cy="31665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9601181" y="706286"/>
            <a:ext cx="4256100" cy="8889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"/>
          <p:cNvSpPr txBox="1"/>
          <p:nvPr/>
        </p:nvSpPr>
        <p:spPr>
          <a:xfrm>
            <a:off x="2899051" y="6208913"/>
            <a:ext cx="8901600" cy="343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0" lvl="0" marL="254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Combo Counter did not have any means of interactable components aside from menus and altering various parameters such as time and force goals.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"/>
          <p:cNvSpPr txBox="1"/>
          <p:nvPr/>
        </p:nvSpPr>
        <p:spPr>
          <a:xfrm>
            <a:off x="18082124" y="5923974"/>
            <a:ext cx="8520300" cy="55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-482600" lvl="0" marL="508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application currently has  force increase over a period.</a:t>
            </a:r>
            <a:endParaRPr sz="3100"/>
          </a:p>
          <a:p>
            <a:pPr indent="-48260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of the modes do not have any interactions from the user aside from menus and leaving the mode.</a:t>
            </a:r>
            <a:endParaRPr sz="3100"/>
          </a:p>
          <a:p>
            <a:pPr indent="-48260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current UI is lacking in proper visibility and nuance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"/>
          <p:cNvSpPr txBox="1"/>
          <p:nvPr/>
        </p:nvSpPr>
        <p:spPr>
          <a:xfrm>
            <a:off x="34797222" y="5784456"/>
            <a:ext cx="24123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Software:</a:t>
            </a:r>
            <a:endParaRPr sz="3100"/>
          </a:p>
        </p:txBody>
      </p:sp>
      <p:sp>
        <p:nvSpPr>
          <p:cNvPr id="62" name="Google Shape;62;p1"/>
          <p:cNvSpPr txBox="1"/>
          <p:nvPr/>
        </p:nvSpPr>
        <p:spPr>
          <a:xfrm>
            <a:off x="34797222" y="6559711"/>
            <a:ext cx="5727000" cy="4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-774700" lvl="0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NetBeans IDE 12.6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1905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JDK 17 or Java SE  17</a:t>
            </a:r>
            <a:endParaRPr sz="3100"/>
          </a:p>
          <a:p>
            <a:pPr indent="-774700" lvl="0" marL="8001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MySQL Community  Server 8.0 or newer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GitHub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35511535" y="23171186"/>
            <a:ext cx="8019900" cy="61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-482600" lvl="0" marL="508000" marR="6858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mode now has a method to be interacted with, by using the spacebar to “punch” and increase the amount of force within the program.</a:t>
            </a:r>
            <a:endParaRPr sz="3100"/>
          </a:p>
          <a:p>
            <a:pPr indent="-482600" lvl="0" marL="508000" marR="685800" rtl="0" algn="l">
              <a:lnSpc>
                <a:spcPct val="1008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Various UI changes have been made to make it more appealing to the eyes.</a:t>
            </a:r>
            <a:endParaRPr sz="3100"/>
          </a:p>
        </p:txBody>
      </p:sp>
      <p:grpSp>
        <p:nvGrpSpPr>
          <p:cNvPr id="64" name="Google Shape;64;p1"/>
          <p:cNvGrpSpPr/>
          <p:nvPr/>
        </p:nvGrpSpPr>
        <p:grpSpPr>
          <a:xfrm>
            <a:off x="35661487" y="87173"/>
            <a:ext cx="5604973" cy="4506946"/>
            <a:chOff x="16334503" y="39938"/>
            <a:chExt cx="2567320" cy="2064849"/>
          </a:xfrm>
        </p:grpSpPr>
        <p:sp>
          <p:nvSpPr>
            <p:cNvPr id="65" name="Google Shape;65;p1"/>
            <p:cNvSpPr/>
            <p:nvPr/>
          </p:nvSpPr>
          <p:spPr>
            <a:xfrm>
              <a:off x="16776400" y="61275"/>
              <a:ext cx="879660" cy="987796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1"/>
            <p:cNvSpPr/>
            <p:nvPr/>
          </p:nvSpPr>
          <p:spPr>
            <a:xfrm>
              <a:off x="18022163" y="39938"/>
              <a:ext cx="879660" cy="987797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1"/>
            <p:cNvSpPr/>
            <p:nvPr/>
          </p:nvSpPr>
          <p:spPr>
            <a:xfrm>
              <a:off x="16334503" y="738193"/>
              <a:ext cx="2049891" cy="1366594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" name="Google Shape;68;p1"/>
          <p:cNvSpPr/>
          <p:nvPr/>
        </p:nvSpPr>
        <p:spPr>
          <a:xfrm>
            <a:off x="19242117" y="13747852"/>
            <a:ext cx="5406900" cy="72750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"/>
          <p:cNvSpPr/>
          <p:nvPr/>
        </p:nvSpPr>
        <p:spPr>
          <a:xfrm>
            <a:off x="1643733" y="12058632"/>
            <a:ext cx="11412300" cy="69645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70" name="Google Shape;70;p1"/>
          <p:cNvGraphicFramePr/>
          <p:nvPr/>
        </p:nvGraphicFramePr>
        <p:xfrm>
          <a:off x="1629870" y="222562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{A3C54D9D-C158-4562-82FC-377A1791955A}</a:tableStyleId>
              </a:tblPr>
              <a:tblGrid>
                <a:gridCol w="3513425"/>
                <a:gridCol w="5736175"/>
              </a:tblGrid>
              <a:tr h="51900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#04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00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: Combo Counter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895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User Story: Implementing “punching”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175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Purpose: Making the program more interactable.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719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Pre-Conditions: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127000" rtl="0" algn="l">
                        <a:lnSpc>
                          <a:spcPct val="11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Enter the application by running the program.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120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58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Ability to go into any mode and press the spacebar button and see the force increase.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63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58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User can see the force number go up for each additional press of the spacebar.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63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8900"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Status: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Pass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Graphical user interface&#10;&#10;Description automatically generated with medium confidence" id="71" name="Google Shape;71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7073278" y="11811453"/>
            <a:ext cx="16631298" cy="1019893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"/>
          <p:cNvSpPr txBox="1"/>
          <p:nvPr/>
        </p:nvSpPr>
        <p:spPr>
          <a:xfrm>
            <a:off x="13156767" y="23058923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Before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25486607" y="23053025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Before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1"/>
          <p:cNvSpPr txBox="1"/>
          <p:nvPr/>
        </p:nvSpPr>
        <p:spPr>
          <a:xfrm>
            <a:off x="18817184" y="23091426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"/>
          <p:cNvSpPr txBox="1"/>
          <p:nvPr/>
        </p:nvSpPr>
        <p:spPr>
          <a:xfrm>
            <a:off x="31046916" y="23113286"/>
            <a:ext cx="18066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phone&#10;&#10;Description automatically generated with medium confidence" id="76" name="Google Shape;76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1478038" y="23755936"/>
            <a:ext cx="4980637" cy="67518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phone&#10;&#10;Description automatically generated with medium confidence" id="77" name="Google Shape;77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3589305" y="23665209"/>
            <a:ext cx="5153993" cy="69541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phone&#10;&#10;Description automatically generated with medium confidence" id="78" name="Google Shape;78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9552263" y="23676485"/>
            <a:ext cx="5153994" cy="6977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phone&#10;&#10;Description automatically generated with medium confidence" id="79" name="Google Shape;79;p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7234762" y="23720936"/>
            <a:ext cx="4970422" cy="6717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2022-04-17T22:11:22Z</dcterms:created>
  <dc:creator>Narmeen Kibria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  <property fmtid="{D5CDD505-2E9C-101B-9397-08002B2CF9AE}" pid="3" name="LastSaved">
    <vt:filetime>2022-04-17T00:00:00Z</vt:filetime>
  </property>
</Properties>
</file>