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4" r:id="rId5"/>
  </p:sldMasterIdLst>
  <p:notesMasterIdLst>
    <p:notesMasterId r:id="rId6"/>
  </p:notesMasterIdLst>
  <p:sldIdLst>
    <p:sldId id="256" r:id="rId7"/>
  </p:sldIdLst>
  <p:sldSz cy="32918400" cx="43891200"/>
  <p:notesSz cx="6858000" cy="9144000"/>
  <p:embeddedFontLst>
    <p:embeddedFont>
      <p:font typeface="Roboto"/>
      <p:regular r:id="rId8"/>
      <p:bold r:id="rId9"/>
      <p:italic r:id="rId10"/>
      <p:boldItalic r:id="rId11"/>
    </p:embeddedFont>
    <p:embeddedFont>
      <p:font typeface="Merriweather"/>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16" roundtripDataSignature="AMtx7mg76pY1UpapkFF+1HyQV/btldIZ7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boldItalic.fntdata"/><Relationship Id="rId10" Type="http://schemas.openxmlformats.org/officeDocument/2006/relationships/font" Target="fonts/Roboto-italic.fntdata"/><Relationship Id="rId13" Type="http://schemas.openxmlformats.org/officeDocument/2006/relationships/font" Target="fonts/Merriweather-bold.fntdata"/><Relationship Id="rId12" Type="http://schemas.openxmlformats.org/officeDocument/2006/relationships/font" Target="fonts/Merriweath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bold.fntdata"/><Relationship Id="rId15" Type="http://schemas.openxmlformats.org/officeDocument/2006/relationships/font" Target="fonts/Merriweather-boldItalic.fntdata"/><Relationship Id="rId14" Type="http://schemas.openxmlformats.org/officeDocument/2006/relationships/font" Target="fonts/Merriweather-italic.fntdata"/><Relationship Id="rId16" Type="http://customschemas.google.com/relationships/presentationmetadata" Target="meta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797" y="4343389"/>
            <a:ext cx="5486398" cy="4114792"/>
          </a:xfrm>
          <a:prstGeom prst="rect">
            <a:avLst/>
          </a:prstGeom>
          <a:noFill/>
          <a:ln>
            <a:noFill/>
          </a:ln>
        </p:spPr>
        <p:txBody>
          <a:bodyPr anchorCtr="0" anchor="t" bIns="39275" lIns="39275" spcFirstLastPara="1" rIns="39275" wrap="square" tIns="39275">
            <a:noAutofit/>
          </a:bodyPr>
          <a:lstStyle/>
          <a:p>
            <a:pPr indent="0" lvl="0" marL="0" rtl="0" algn="l">
              <a:lnSpc>
                <a:spcPct val="100000"/>
              </a:lnSpc>
              <a:spcBef>
                <a:spcPts val="0"/>
              </a:spcBef>
              <a:spcAft>
                <a:spcPts val="0"/>
              </a:spcAft>
              <a:buSzPts val="1100"/>
              <a:buNone/>
            </a:pPr>
            <a:r>
              <a:t/>
            </a:r>
            <a:endParaRPr/>
          </a:p>
        </p:txBody>
      </p:sp>
      <p:sp>
        <p:nvSpPr>
          <p:cNvPr id="100" name="Google Shape;100;p1:notes"/>
          <p:cNvSpPr/>
          <p:nvPr>
            <p:ph idx="2" type="sldImg"/>
          </p:nvPr>
        </p:nvSpPr>
        <p:spPr>
          <a:xfrm>
            <a:off x="1142746" y="685789"/>
            <a:ext cx="4573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1" name="Shape 11"/>
        <p:cNvGrpSpPr/>
        <p:nvPr/>
      </p:nvGrpSpPr>
      <p:grpSpPr>
        <a:xfrm>
          <a:off x="0" y="0"/>
          <a:ext cx="0" cy="0"/>
          <a:chOff x="0" y="0"/>
          <a:chExt cx="0" cy="0"/>
        </a:xfrm>
      </p:grpSpPr>
      <p:sp>
        <p:nvSpPr>
          <p:cNvPr id="12" name="Google Shape;12;p3"/>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3" name="Google Shape;13;p3"/>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 name="Google Shape;14;p3"/>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6" name="Shape 66"/>
        <p:cNvGrpSpPr/>
        <p:nvPr/>
      </p:nvGrpSpPr>
      <p:grpSpPr>
        <a:xfrm>
          <a:off x="0" y="0"/>
          <a:ext cx="0" cy="0"/>
          <a:chOff x="0" y="0"/>
          <a:chExt cx="0" cy="0"/>
        </a:xfrm>
      </p:grpSpPr>
      <p:sp>
        <p:nvSpPr>
          <p:cNvPr id="67" name="Google Shape;67;p13"/>
          <p:cNvSpPr/>
          <p:nvPr/>
        </p:nvSpPr>
        <p:spPr>
          <a:xfrm>
            <a:off x="0" y="0"/>
            <a:ext cx="43891200" cy="81735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68" name="Google Shape;68;p13"/>
          <p:cNvSpPr txBox="1"/>
          <p:nvPr>
            <p:ph type="title"/>
          </p:nvPr>
        </p:nvSpPr>
        <p:spPr>
          <a:xfrm>
            <a:off x="1496280" y="3205920"/>
            <a:ext cx="40899000" cy="39918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1"/>
              </a:buClr>
              <a:buSzPts val="14900"/>
              <a:buNone/>
              <a:defRPr>
                <a:solidFill>
                  <a:schemeClr val="lt1"/>
                </a:solidFill>
              </a:defRPr>
            </a:lvl1pPr>
            <a:lvl2pPr lvl="1" algn="l">
              <a:lnSpc>
                <a:spcPct val="100000"/>
              </a:lnSpc>
              <a:spcBef>
                <a:spcPts val="0"/>
              </a:spcBef>
              <a:spcAft>
                <a:spcPts val="0"/>
              </a:spcAft>
              <a:buClr>
                <a:schemeClr val="lt1"/>
              </a:buClr>
              <a:buSzPts val="14900"/>
              <a:buNone/>
              <a:defRPr>
                <a:solidFill>
                  <a:schemeClr val="lt1"/>
                </a:solidFill>
              </a:defRPr>
            </a:lvl2pPr>
            <a:lvl3pPr lvl="2" algn="l">
              <a:lnSpc>
                <a:spcPct val="100000"/>
              </a:lnSpc>
              <a:spcBef>
                <a:spcPts val="0"/>
              </a:spcBef>
              <a:spcAft>
                <a:spcPts val="0"/>
              </a:spcAft>
              <a:buClr>
                <a:schemeClr val="lt1"/>
              </a:buClr>
              <a:buSzPts val="14900"/>
              <a:buNone/>
              <a:defRPr>
                <a:solidFill>
                  <a:schemeClr val="lt1"/>
                </a:solidFill>
              </a:defRPr>
            </a:lvl3pPr>
            <a:lvl4pPr lvl="3" algn="l">
              <a:lnSpc>
                <a:spcPct val="100000"/>
              </a:lnSpc>
              <a:spcBef>
                <a:spcPts val="0"/>
              </a:spcBef>
              <a:spcAft>
                <a:spcPts val="0"/>
              </a:spcAft>
              <a:buClr>
                <a:schemeClr val="lt1"/>
              </a:buClr>
              <a:buSzPts val="14900"/>
              <a:buNone/>
              <a:defRPr>
                <a:solidFill>
                  <a:schemeClr val="lt1"/>
                </a:solidFill>
              </a:defRPr>
            </a:lvl4pPr>
            <a:lvl5pPr lvl="4" algn="l">
              <a:lnSpc>
                <a:spcPct val="100000"/>
              </a:lnSpc>
              <a:spcBef>
                <a:spcPts val="0"/>
              </a:spcBef>
              <a:spcAft>
                <a:spcPts val="0"/>
              </a:spcAft>
              <a:buClr>
                <a:schemeClr val="lt1"/>
              </a:buClr>
              <a:buSzPts val="14900"/>
              <a:buNone/>
              <a:defRPr>
                <a:solidFill>
                  <a:schemeClr val="lt1"/>
                </a:solidFill>
              </a:defRPr>
            </a:lvl5pPr>
            <a:lvl6pPr lvl="5" algn="l">
              <a:lnSpc>
                <a:spcPct val="100000"/>
              </a:lnSpc>
              <a:spcBef>
                <a:spcPts val="0"/>
              </a:spcBef>
              <a:spcAft>
                <a:spcPts val="0"/>
              </a:spcAft>
              <a:buClr>
                <a:schemeClr val="lt1"/>
              </a:buClr>
              <a:buSzPts val="14900"/>
              <a:buNone/>
              <a:defRPr>
                <a:solidFill>
                  <a:schemeClr val="lt1"/>
                </a:solidFill>
              </a:defRPr>
            </a:lvl6pPr>
            <a:lvl7pPr lvl="6" algn="l">
              <a:lnSpc>
                <a:spcPct val="100000"/>
              </a:lnSpc>
              <a:spcBef>
                <a:spcPts val="0"/>
              </a:spcBef>
              <a:spcAft>
                <a:spcPts val="0"/>
              </a:spcAft>
              <a:buClr>
                <a:schemeClr val="lt1"/>
              </a:buClr>
              <a:buSzPts val="14900"/>
              <a:buNone/>
              <a:defRPr>
                <a:solidFill>
                  <a:schemeClr val="lt1"/>
                </a:solidFill>
              </a:defRPr>
            </a:lvl7pPr>
            <a:lvl8pPr lvl="7" algn="l">
              <a:lnSpc>
                <a:spcPct val="100000"/>
              </a:lnSpc>
              <a:spcBef>
                <a:spcPts val="0"/>
              </a:spcBef>
              <a:spcAft>
                <a:spcPts val="0"/>
              </a:spcAft>
              <a:buClr>
                <a:schemeClr val="lt1"/>
              </a:buClr>
              <a:buSzPts val="14900"/>
              <a:buNone/>
              <a:defRPr>
                <a:solidFill>
                  <a:schemeClr val="lt1"/>
                </a:solidFill>
              </a:defRPr>
            </a:lvl8pPr>
            <a:lvl9pPr lvl="8" algn="l">
              <a:lnSpc>
                <a:spcPct val="100000"/>
              </a:lnSpc>
              <a:spcBef>
                <a:spcPts val="0"/>
              </a:spcBef>
              <a:spcAft>
                <a:spcPts val="0"/>
              </a:spcAft>
              <a:buClr>
                <a:schemeClr val="lt1"/>
              </a:buClr>
              <a:buSzPts val="14900"/>
              <a:buNone/>
              <a:defRPr>
                <a:solidFill>
                  <a:schemeClr val="lt1"/>
                </a:solidFill>
              </a:defRPr>
            </a:lvl9pPr>
          </a:lstStyle>
          <a:p/>
        </p:txBody>
      </p:sp>
      <p:sp>
        <p:nvSpPr>
          <p:cNvPr id="69" name="Google Shape;69;p13"/>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14"/>
          <p:cNvSpPr/>
          <p:nvPr/>
        </p:nvSpPr>
        <p:spPr>
          <a:xfrm>
            <a:off x="0" y="0"/>
            <a:ext cx="18069000" cy="329184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72" name="Google Shape;72;p14"/>
          <p:cNvSpPr txBox="1"/>
          <p:nvPr>
            <p:ph type="title"/>
          </p:nvPr>
        </p:nvSpPr>
        <p:spPr>
          <a:xfrm>
            <a:off x="1496280" y="3205920"/>
            <a:ext cx="15012000" cy="117063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1"/>
              </a:buClr>
              <a:buSzPts val="14900"/>
              <a:buNone/>
              <a:defRPr>
                <a:solidFill>
                  <a:schemeClr val="lt1"/>
                </a:solidFill>
              </a:defRPr>
            </a:lvl1pPr>
            <a:lvl2pPr lvl="1" algn="l">
              <a:lnSpc>
                <a:spcPct val="100000"/>
              </a:lnSpc>
              <a:spcBef>
                <a:spcPts val="0"/>
              </a:spcBef>
              <a:spcAft>
                <a:spcPts val="0"/>
              </a:spcAft>
              <a:buClr>
                <a:schemeClr val="lt1"/>
              </a:buClr>
              <a:buSzPts val="14900"/>
              <a:buNone/>
              <a:defRPr>
                <a:solidFill>
                  <a:schemeClr val="lt1"/>
                </a:solidFill>
              </a:defRPr>
            </a:lvl2pPr>
            <a:lvl3pPr lvl="2" algn="l">
              <a:lnSpc>
                <a:spcPct val="100000"/>
              </a:lnSpc>
              <a:spcBef>
                <a:spcPts val="0"/>
              </a:spcBef>
              <a:spcAft>
                <a:spcPts val="0"/>
              </a:spcAft>
              <a:buClr>
                <a:schemeClr val="lt1"/>
              </a:buClr>
              <a:buSzPts val="14900"/>
              <a:buNone/>
              <a:defRPr>
                <a:solidFill>
                  <a:schemeClr val="lt1"/>
                </a:solidFill>
              </a:defRPr>
            </a:lvl3pPr>
            <a:lvl4pPr lvl="3" algn="l">
              <a:lnSpc>
                <a:spcPct val="100000"/>
              </a:lnSpc>
              <a:spcBef>
                <a:spcPts val="0"/>
              </a:spcBef>
              <a:spcAft>
                <a:spcPts val="0"/>
              </a:spcAft>
              <a:buClr>
                <a:schemeClr val="lt1"/>
              </a:buClr>
              <a:buSzPts val="14900"/>
              <a:buNone/>
              <a:defRPr>
                <a:solidFill>
                  <a:schemeClr val="lt1"/>
                </a:solidFill>
              </a:defRPr>
            </a:lvl4pPr>
            <a:lvl5pPr lvl="4" algn="l">
              <a:lnSpc>
                <a:spcPct val="100000"/>
              </a:lnSpc>
              <a:spcBef>
                <a:spcPts val="0"/>
              </a:spcBef>
              <a:spcAft>
                <a:spcPts val="0"/>
              </a:spcAft>
              <a:buClr>
                <a:schemeClr val="lt1"/>
              </a:buClr>
              <a:buSzPts val="14900"/>
              <a:buNone/>
              <a:defRPr>
                <a:solidFill>
                  <a:schemeClr val="lt1"/>
                </a:solidFill>
              </a:defRPr>
            </a:lvl5pPr>
            <a:lvl6pPr lvl="5" algn="l">
              <a:lnSpc>
                <a:spcPct val="100000"/>
              </a:lnSpc>
              <a:spcBef>
                <a:spcPts val="0"/>
              </a:spcBef>
              <a:spcAft>
                <a:spcPts val="0"/>
              </a:spcAft>
              <a:buClr>
                <a:schemeClr val="lt1"/>
              </a:buClr>
              <a:buSzPts val="14900"/>
              <a:buNone/>
              <a:defRPr>
                <a:solidFill>
                  <a:schemeClr val="lt1"/>
                </a:solidFill>
              </a:defRPr>
            </a:lvl6pPr>
            <a:lvl7pPr lvl="6" algn="l">
              <a:lnSpc>
                <a:spcPct val="100000"/>
              </a:lnSpc>
              <a:spcBef>
                <a:spcPts val="0"/>
              </a:spcBef>
              <a:spcAft>
                <a:spcPts val="0"/>
              </a:spcAft>
              <a:buClr>
                <a:schemeClr val="lt1"/>
              </a:buClr>
              <a:buSzPts val="14900"/>
              <a:buNone/>
              <a:defRPr>
                <a:solidFill>
                  <a:schemeClr val="lt1"/>
                </a:solidFill>
              </a:defRPr>
            </a:lvl7pPr>
            <a:lvl8pPr lvl="7" algn="l">
              <a:lnSpc>
                <a:spcPct val="100000"/>
              </a:lnSpc>
              <a:spcBef>
                <a:spcPts val="0"/>
              </a:spcBef>
              <a:spcAft>
                <a:spcPts val="0"/>
              </a:spcAft>
              <a:buClr>
                <a:schemeClr val="lt1"/>
              </a:buClr>
              <a:buSzPts val="14900"/>
              <a:buNone/>
              <a:defRPr>
                <a:solidFill>
                  <a:schemeClr val="lt1"/>
                </a:solidFill>
              </a:defRPr>
            </a:lvl8pPr>
            <a:lvl9pPr lvl="8" algn="l">
              <a:lnSpc>
                <a:spcPct val="100000"/>
              </a:lnSpc>
              <a:spcBef>
                <a:spcPts val="0"/>
              </a:spcBef>
              <a:spcAft>
                <a:spcPts val="0"/>
              </a:spcAft>
              <a:buClr>
                <a:schemeClr val="lt1"/>
              </a:buClr>
              <a:buSzPts val="14900"/>
              <a:buNone/>
              <a:defRPr>
                <a:solidFill>
                  <a:schemeClr val="lt1"/>
                </a:solidFill>
              </a:defRPr>
            </a:lvl9pPr>
          </a:lstStyle>
          <a:p/>
        </p:txBody>
      </p:sp>
      <p:sp>
        <p:nvSpPr>
          <p:cNvPr id="73" name="Google Shape;73;p14"/>
          <p:cNvSpPr txBox="1"/>
          <p:nvPr>
            <p:ph idx="1" type="body"/>
          </p:nvPr>
        </p:nvSpPr>
        <p:spPr>
          <a:xfrm>
            <a:off x="1496160" y="15300160"/>
            <a:ext cx="15012000" cy="147072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Clr>
                <a:schemeClr val="accent2"/>
              </a:buClr>
              <a:buSzPts val="6900"/>
              <a:buChar char="●"/>
              <a:defRPr>
                <a:solidFill>
                  <a:schemeClr val="accent2"/>
                </a:solidFill>
              </a:defRPr>
            </a:lvl1pPr>
            <a:lvl2pPr indent="-603250" lvl="1" marL="914400" algn="l">
              <a:lnSpc>
                <a:spcPct val="115000"/>
              </a:lnSpc>
              <a:spcBef>
                <a:spcPts val="0"/>
              </a:spcBef>
              <a:spcAft>
                <a:spcPts val="0"/>
              </a:spcAft>
              <a:buClr>
                <a:schemeClr val="accent2"/>
              </a:buClr>
              <a:buSzPts val="5900"/>
              <a:buChar char="○"/>
              <a:defRPr>
                <a:solidFill>
                  <a:schemeClr val="accent2"/>
                </a:solidFill>
              </a:defRPr>
            </a:lvl2pPr>
            <a:lvl3pPr indent="-603250" lvl="2" marL="1371600" algn="l">
              <a:lnSpc>
                <a:spcPct val="115000"/>
              </a:lnSpc>
              <a:spcBef>
                <a:spcPts val="0"/>
              </a:spcBef>
              <a:spcAft>
                <a:spcPts val="0"/>
              </a:spcAft>
              <a:buClr>
                <a:schemeClr val="accent2"/>
              </a:buClr>
              <a:buSzPts val="5900"/>
              <a:buChar char="■"/>
              <a:defRPr>
                <a:solidFill>
                  <a:schemeClr val="accent2"/>
                </a:solidFill>
              </a:defRPr>
            </a:lvl3pPr>
            <a:lvl4pPr indent="-603250" lvl="3" marL="1828800" algn="l">
              <a:lnSpc>
                <a:spcPct val="115000"/>
              </a:lnSpc>
              <a:spcBef>
                <a:spcPts val="0"/>
              </a:spcBef>
              <a:spcAft>
                <a:spcPts val="0"/>
              </a:spcAft>
              <a:buClr>
                <a:schemeClr val="accent2"/>
              </a:buClr>
              <a:buSzPts val="5900"/>
              <a:buChar char="●"/>
              <a:defRPr>
                <a:solidFill>
                  <a:schemeClr val="accent2"/>
                </a:solidFill>
              </a:defRPr>
            </a:lvl4pPr>
            <a:lvl5pPr indent="-603250" lvl="4" marL="2286000" algn="l">
              <a:lnSpc>
                <a:spcPct val="115000"/>
              </a:lnSpc>
              <a:spcBef>
                <a:spcPts val="0"/>
              </a:spcBef>
              <a:spcAft>
                <a:spcPts val="0"/>
              </a:spcAft>
              <a:buClr>
                <a:schemeClr val="accent2"/>
              </a:buClr>
              <a:buSzPts val="5900"/>
              <a:buChar char="○"/>
              <a:defRPr>
                <a:solidFill>
                  <a:schemeClr val="accent2"/>
                </a:solidFill>
              </a:defRPr>
            </a:lvl5pPr>
            <a:lvl6pPr indent="-603250" lvl="5" marL="2743200" algn="l">
              <a:lnSpc>
                <a:spcPct val="115000"/>
              </a:lnSpc>
              <a:spcBef>
                <a:spcPts val="0"/>
              </a:spcBef>
              <a:spcAft>
                <a:spcPts val="0"/>
              </a:spcAft>
              <a:buClr>
                <a:schemeClr val="accent2"/>
              </a:buClr>
              <a:buSzPts val="5900"/>
              <a:buChar char="■"/>
              <a:defRPr>
                <a:solidFill>
                  <a:schemeClr val="accent2"/>
                </a:solidFill>
              </a:defRPr>
            </a:lvl6pPr>
            <a:lvl7pPr indent="-603250" lvl="6" marL="3200400" algn="l">
              <a:lnSpc>
                <a:spcPct val="115000"/>
              </a:lnSpc>
              <a:spcBef>
                <a:spcPts val="0"/>
              </a:spcBef>
              <a:spcAft>
                <a:spcPts val="0"/>
              </a:spcAft>
              <a:buClr>
                <a:schemeClr val="accent2"/>
              </a:buClr>
              <a:buSzPts val="5900"/>
              <a:buChar char="●"/>
              <a:defRPr>
                <a:solidFill>
                  <a:schemeClr val="accent2"/>
                </a:solidFill>
              </a:defRPr>
            </a:lvl7pPr>
            <a:lvl8pPr indent="-603250" lvl="7" marL="3657600" algn="l">
              <a:lnSpc>
                <a:spcPct val="115000"/>
              </a:lnSpc>
              <a:spcBef>
                <a:spcPts val="0"/>
              </a:spcBef>
              <a:spcAft>
                <a:spcPts val="0"/>
              </a:spcAft>
              <a:buClr>
                <a:schemeClr val="accent2"/>
              </a:buClr>
              <a:buSzPts val="5900"/>
              <a:buChar char="○"/>
              <a:defRPr>
                <a:solidFill>
                  <a:schemeClr val="accent2"/>
                </a:solidFill>
              </a:defRPr>
            </a:lvl8pPr>
            <a:lvl9pPr indent="-603250" lvl="8" marL="4114800" algn="l">
              <a:lnSpc>
                <a:spcPct val="115000"/>
              </a:lnSpc>
              <a:spcBef>
                <a:spcPts val="0"/>
              </a:spcBef>
              <a:spcAft>
                <a:spcPts val="0"/>
              </a:spcAft>
              <a:buClr>
                <a:schemeClr val="accent2"/>
              </a:buClr>
              <a:buSzPts val="5900"/>
              <a:buChar char="■"/>
              <a:defRPr>
                <a:solidFill>
                  <a:schemeClr val="accent2"/>
                </a:solidFill>
              </a:defRPr>
            </a:lvl9pPr>
          </a:lstStyle>
          <a:p/>
        </p:txBody>
      </p:sp>
      <p:sp>
        <p:nvSpPr>
          <p:cNvPr id="74" name="Google Shape;74;p14"/>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75" name="Shape 75"/>
        <p:cNvGrpSpPr/>
        <p:nvPr/>
      </p:nvGrpSpPr>
      <p:grpSpPr>
        <a:xfrm>
          <a:off x="0" y="0"/>
          <a:ext cx="0" cy="0"/>
          <a:chOff x="0" y="0"/>
          <a:chExt cx="0" cy="0"/>
        </a:xfrm>
      </p:grpSpPr>
      <p:sp>
        <p:nvSpPr>
          <p:cNvPr id="76" name="Google Shape;76;p15"/>
          <p:cNvSpPr txBox="1"/>
          <p:nvPr>
            <p:ph type="title"/>
          </p:nvPr>
        </p:nvSpPr>
        <p:spPr>
          <a:xfrm>
            <a:off x="1496040" y="5111040"/>
            <a:ext cx="29989500" cy="22696200"/>
          </a:xfrm>
          <a:prstGeom prst="rect">
            <a:avLst/>
          </a:prstGeom>
          <a:noFill/>
          <a:ln>
            <a:noFill/>
          </a:ln>
        </p:spPr>
        <p:txBody>
          <a:bodyPr anchorCtr="0" anchor="ctr" bIns="487600" lIns="487600" spcFirstLastPara="1" rIns="487600" wrap="square" tIns="487600">
            <a:normAutofit/>
          </a:bodyPr>
          <a:lstStyle>
            <a:lvl1pPr lvl="0" algn="l">
              <a:lnSpc>
                <a:spcPct val="100000"/>
              </a:lnSpc>
              <a:spcBef>
                <a:spcPts val="0"/>
              </a:spcBef>
              <a:spcAft>
                <a:spcPts val="0"/>
              </a:spcAft>
              <a:buSzPts val="19200"/>
              <a:buNone/>
              <a:defRPr sz="19200"/>
            </a:lvl1pPr>
            <a:lvl2pPr lvl="1" algn="l">
              <a:lnSpc>
                <a:spcPct val="100000"/>
              </a:lnSpc>
              <a:spcBef>
                <a:spcPts val="0"/>
              </a:spcBef>
              <a:spcAft>
                <a:spcPts val="0"/>
              </a:spcAft>
              <a:buSzPts val="19200"/>
              <a:buNone/>
              <a:defRPr sz="19200"/>
            </a:lvl2pPr>
            <a:lvl3pPr lvl="2" algn="l">
              <a:lnSpc>
                <a:spcPct val="100000"/>
              </a:lnSpc>
              <a:spcBef>
                <a:spcPts val="0"/>
              </a:spcBef>
              <a:spcAft>
                <a:spcPts val="0"/>
              </a:spcAft>
              <a:buSzPts val="19200"/>
              <a:buNone/>
              <a:defRPr sz="19200"/>
            </a:lvl3pPr>
            <a:lvl4pPr lvl="3" algn="l">
              <a:lnSpc>
                <a:spcPct val="100000"/>
              </a:lnSpc>
              <a:spcBef>
                <a:spcPts val="0"/>
              </a:spcBef>
              <a:spcAft>
                <a:spcPts val="0"/>
              </a:spcAft>
              <a:buSzPts val="19200"/>
              <a:buNone/>
              <a:defRPr sz="19200"/>
            </a:lvl4pPr>
            <a:lvl5pPr lvl="4" algn="l">
              <a:lnSpc>
                <a:spcPct val="100000"/>
              </a:lnSpc>
              <a:spcBef>
                <a:spcPts val="0"/>
              </a:spcBef>
              <a:spcAft>
                <a:spcPts val="0"/>
              </a:spcAft>
              <a:buSzPts val="19200"/>
              <a:buNone/>
              <a:defRPr sz="19200"/>
            </a:lvl5pPr>
            <a:lvl6pPr lvl="5" algn="l">
              <a:lnSpc>
                <a:spcPct val="100000"/>
              </a:lnSpc>
              <a:spcBef>
                <a:spcPts val="0"/>
              </a:spcBef>
              <a:spcAft>
                <a:spcPts val="0"/>
              </a:spcAft>
              <a:buSzPts val="19200"/>
              <a:buNone/>
              <a:defRPr sz="19200"/>
            </a:lvl6pPr>
            <a:lvl7pPr lvl="6" algn="l">
              <a:lnSpc>
                <a:spcPct val="100000"/>
              </a:lnSpc>
              <a:spcBef>
                <a:spcPts val="0"/>
              </a:spcBef>
              <a:spcAft>
                <a:spcPts val="0"/>
              </a:spcAft>
              <a:buSzPts val="19200"/>
              <a:buNone/>
              <a:defRPr sz="19200"/>
            </a:lvl7pPr>
            <a:lvl8pPr lvl="7" algn="l">
              <a:lnSpc>
                <a:spcPct val="100000"/>
              </a:lnSpc>
              <a:spcBef>
                <a:spcPts val="0"/>
              </a:spcBef>
              <a:spcAft>
                <a:spcPts val="0"/>
              </a:spcAft>
              <a:buSzPts val="19200"/>
              <a:buNone/>
              <a:defRPr sz="19200"/>
            </a:lvl8pPr>
            <a:lvl9pPr lvl="8" algn="l">
              <a:lnSpc>
                <a:spcPct val="100000"/>
              </a:lnSpc>
              <a:spcBef>
                <a:spcPts val="0"/>
              </a:spcBef>
              <a:spcAft>
                <a:spcPts val="0"/>
              </a:spcAft>
              <a:buSzPts val="19200"/>
              <a:buNone/>
              <a:defRPr sz="19200"/>
            </a:lvl9pPr>
          </a:lstStyle>
          <a:p/>
        </p:txBody>
      </p:sp>
      <p:sp>
        <p:nvSpPr>
          <p:cNvPr id="77" name="Google Shape;77;p15"/>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16"/>
          <p:cNvSpPr/>
          <p:nvPr/>
        </p:nvSpPr>
        <p:spPr>
          <a:xfrm>
            <a:off x="0" y="0"/>
            <a:ext cx="21945600" cy="329184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80" name="Google Shape;80;p16"/>
          <p:cNvSpPr txBox="1"/>
          <p:nvPr>
            <p:ph type="title"/>
          </p:nvPr>
        </p:nvSpPr>
        <p:spPr>
          <a:xfrm>
            <a:off x="1494240" y="3205920"/>
            <a:ext cx="17781000" cy="131175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1"/>
              </a:buClr>
              <a:buSzPts val="14900"/>
              <a:buNone/>
              <a:defRPr>
                <a:solidFill>
                  <a:schemeClr val="lt1"/>
                </a:solidFill>
              </a:defRPr>
            </a:lvl1pPr>
            <a:lvl2pPr lvl="1" algn="l">
              <a:lnSpc>
                <a:spcPct val="100000"/>
              </a:lnSpc>
              <a:spcBef>
                <a:spcPts val="0"/>
              </a:spcBef>
              <a:spcAft>
                <a:spcPts val="0"/>
              </a:spcAft>
              <a:buClr>
                <a:schemeClr val="lt1"/>
              </a:buClr>
              <a:buSzPts val="14900"/>
              <a:buNone/>
              <a:defRPr>
                <a:solidFill>
                  <a:schemeClr val="lt1"/>
                </a:solidFill>
              </a:defRPr>
            </a:lvl2pPr>
            <a:lvl3pPr lvl="2" algn="l">
              <a:lnSpc>
                <a:spcPct val="100000"/>
              </a:lnSpc>
              <a:spcBef>
                <a:spcPts val="0"/>
              </a:spcBef>
              <a:spcAft>
                <a:spcPts val="0"/>
              </a:spcAft>
              <a:buClr>
                <a:schemeClr val="lt1"/>
              </a:buClr>
              <a:buSzPts val="14900"/>
              <a:buNone/>
              <a:defRPr>
                <a:solidFill>
                  <a:schemeClr val="lt1"/>
                </a:solidFill>
              </a:defRPr>
            </a:lvl3pPr>
            <a:lvl4pPr lvl="3" algn="l">
              <a:lnSpc>
                <a:spcPct val="100000"/>
              </a:lnSpc>
              <a:spcBef>
                <a:spcPts val="0"/>
              </a:spcBef>
              <a:spcAft>
                <a:spcPts val="0"/>
              </a:spcAft>
              <a:buClr>
                <a:schemeClr val="lt1"/>
              </a:buClr>
              <a:buSzPts val="14900"/>
              <a:buNone/>
              <a:defRPr>
                <a:solidFill>
                  <a:schemeClr val="lt1"/>
                </a:solidFill>
              </a:defRPr>
            </a:lvl4pPr>
            <a:lvl5pPr lvl="4" algn="l">
              <a:lnSpc>
                <a:spcPct val="100000"/>
              </a:lnSpc>
              <a:spcBef>
                <a:spcPts val="0"/>
              </a:spcBef>
              <a:spcAft>
                <a:spcPts val="0"/>
              </a:spcAft>
              <a:buClr>
                <a:schemeClr val="lt1"/>
              </a:buClr>
              <a:buSzPts val="14900"/>
              <a:buNone/>
              <a:defRPr>
                <a:solidFill>
                  <a:schemeClr val="lt1"/>
                </a:solidFill>
              </a:defRPr>
            </a:lvl5pPr>
            <a:lvl6pPr lvl="5" algn="l">
              <a:lnSpc>
                <a:spcPct val="100000"/>
              </a:lnSpc>
              <a:spcBef>
                <a:spcPts val="0"/>
              </a:spcBef>
              <a:spcAft>
                <a:spcPts val="0"/>
              </a:spcAft>
              <a:buClr>
                <a:schemeClr val="lt1"/>
              </a:buClr>
              <a:buSzPts val="14900"/>
              <a:buNone/>
              <a:defRPr>
                <a:solidFill>
                  <a:schemeClr val="lt1"/>
                </a:solidFill>
              </a:defRPr>
            </a:lvl6pPr>
            <a:lvl7pPr lvl="6" algn="l">
              <a:lnSpc>
                <a:spcPct val="100000"/>
              </a:lnSpc>
              <a:spcBef>
                <a:spcPts val="0"/>
              </a:spcBef>
              <a:spcAft>
                <a:spcPts val="0"/>
              </a:spcAft>
              <a:buClr>
                <a:schemeClr val="lt1"/>
              </a:buClr>
              <a:buSzPts val="14900"/>
              <a:buNone/>
              <a:defRPr>
                <a:solidFill>
                  <a:schemeClr val="lt1"/>
                </a:solidFill>
              </a:defRPr>
            </a:lvl7pPr>
            <a:lvl8pPr lvl="7" algn="l">
              <a:lnSpc>
                <a:spcPct val="100000"/>
              </a:lnSpc>
              <a:spcBef>
                <a:spcPts val="0"/>
              </a:spcBef>
              <a:spcAft>
                <a:spcPts val="0"/>
              </a:spcAft>
              <a:buClr>
                <a:schemeClr val="lt1"/>
              </a:buClr>
              <a:buSzPts val="14900"/>
              <a:buNone/>
              <a:defRPr>
                <a:solidFill>
                  <a:schemeClr val="lt1"/>
                </a:solidFill>
              </a:defRPr>
            </a:lvl8pPr>
            <a:lvl9pPr lvl="8" algn="l">
              <a:lnSpc>
                <a:spcPct val="100000"/>
              </a:lnSpc>
              <a:spcBef>
                <a:spcPts val="0"/>
              </a:spcBef>
              <a:spcAft>
                <a:spcPts val="0"/>
              </a:spcAft>
              <a:buClr>
                <a:schemeClr val="lt1"/>
              </a:buClr>
              <a:buSzPts val="14900"/>
              <a:buNone/>
              <a:defRPr>
                <a:solidFill>
                  <a:schemeClr val="lt1"/>
                </a:solidFill>
              </a:defRPr>
            </a:lvl9pPr>
          </a:lstStyle>
          <a:p/>
        </p:txBody>
      </p:sp>
      <p:sp>
        <p:nvSpPr>
          <p:cNvPr id="81" name="Google Shape;81;p16"/>
          <p:cNvSpPr txBox="1"/>
          <p:nvPr>
            <p:ph idx="1" type="subTitle"/>
          </p:nvPr>
        </p:nvSpPr>
        <p:spPr>
          <a:xfrm>
            <a:off x="1463040" y="16811040"/>
            <a:ext cx="17781000" cy="59310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accent2"/>
              </a:buClr>
              <a:buSzPts val="8500"/>
              <a:buNone/>
              <a:defRPr sz="8500">
                <a:solidFill>
                  <a:schemeClr val="accent2"/>
                </a:solidFill>
              </a:defRPr>
            </a:lvl1pPr>
            <a:lvl2pPr lvl="1" algn="l">
              <a:lnSpc>
                <a:spcPct val="100000"/>
              </a:lnSpc>
              <a:spcBef>
                <a:spcPts val="0"/>
              </a:spcBef>
              <a:spcAft>
                <a:spcPts val="0"/>
              </a:spcAft>
              <a:buClr>
                <a:schemeClr val="accent2"/>
              </a:buClr>
              <a:buSzPts val="8500"/>
              <a:buNone/>
              <a:defRPr sz="8500">
                <a:solidFill>
                  <a:schemeClr val="accent2"/>
                </a:solidFill>
              </a:defRPr>
            </a:lvl2pPr>
            <a:lvl3pPr lvl="2" algn="l">
              <a:lnSpc>
                <a:spcPct val="100000"/>
              </a:lnSpc>
              <a:spcBef>
                <a:spcPts val="0"/>
              </a:spcBef>
              <a:spcAft>
                <a:spcPts val="0"/>
              </a:spcAft>
              <a:buClr>
                <a:schemeClr val="accent2"/>
              </a:buClr>
              <a:buSzPts val="8500"/>
              <a:buNone/>
              <a:defRPr sz="8500">
                <a:solidFill>
                  <a:schemeClr val="accent2"/>
                </a:solidFill>
              </a:defRPr>
            </a:lvl3pPr>
            <a:lvl4pPr lvl="3" algn="l">
              <a:lnSpc>
                <a:spcPct val="100000"/>
              </a:lnSpc>
              <a:spcBef>
                <a:spcPts val="0"/>
              </a:spcBef>
              <a:spcAft>
                <a:spcPts val="0"/>
              </a:spcAft>
              <a:buClr>
                <a:schemeClr val="accent2"/>
              </a:buClr>
              <a:buSzPts val="8500"/>
              <a:buNone/>
              <a:defRPr sz="8500">
                <a:solidFill>
                  <a:schemeClr val="accent2"/>
                </a:solidFill>
              </a:defRPr>
            </a:lvl4pPr>
            <a:lvl5pPr lvl="4" algn="l">
              <a:lnSpc>
                <a:spcPct val="100000"/>
              </a:lnSpc>
              <a:spcBef>
                <a:spcPts val="0"/>
              </a:spcBef>
              <a:spcAft>
                <a:spcPts val="0"/>
              </a:spcAft>
              <a:buClr>
                <a:schemeClr val="accent2"/>
              </a:buClr>
              <a:buSzPts val="8500"/>
              <a:buNone/>
              <a:defRPr sz="8500">
                <a:solidFill>
                  <a:schemeClr val="accent2"/>
                </a:solidFill>
              </a:defRPr>
            </a:lvl5pPr>
            <a:lvl6pPr lvl="5" algn="l">
              <a:lnSpc>
                <a:spcPct val="100000"/>
              </a:lnSpc>
              <a:spcBef>
                <a:spcPts val="0"/>
              </a:spcBef>
              <a:spcAft>
                <a:spcPts val="0"/>
              </a:spcAft>
              <a:buClr>
                <a:schemeClr val="accent2"/>
              </a:buClr>
              <a:buSzPts val="8500"/>
              <a:buNone/>
              <a:defRPr sz="8500">
                <a:solidFill>
                  <a:schemeClr val="accent2"/>
                </a:solidFill>
              </a:defRPr>
            </a:lvl6pPr>
            <a:lvl7pPr lvl="6" algn="l">
              <a:lnSpc>
                <a:spcPct val="100000"/>
              </a:lnSpc>
              <a:spcBef>
                <a:spcPts val="0"/>
              </a:spcBef>
              <a:spcAft>
                <a:spcPts val="0"/>
              </a:spcAft>
              <a:buClr>
                <a:schemeClr val="accent2"/>
              </a:buClr>
              <a:buSzPts val="8500"/>
              <a:buNone/>
              <a:defRPr sz="8500">
                <a:solidFill>
                  <a:schemeClr val="accent2"/>
                </a:solidFill>
              </a:defRPr>
            </a:lvl7pPr>
            <a:lvl8pPr lvl="7" algn="l">
              <a:lnSpc>
                <a:spcPct val="100000"/>
              </a:lnSpc>
              <a:spcBef>
                <a:spcPts val="0"/>
              </a:spcBef>
              <a:spcAft>
                <a:spcPts val="0"/>
              </a:spcAft>
              <a:buClr>
                <a:schemeClr val="accent2"/>
              </a:buClr>
              <a:buSzPts val="8500"/>
              <a:buNone/>
              <a:defRPr sz="8500">
                <a:solidFill>
                  <a:schemeClr val="accent2"/>
                </a:solidFill>
              </a:defRPr>
            </a:lvl8pPr>
            <a:lvl9pPr lvl="8" algn="l">
              <a:lnSpc>
                <a:spcPct val="100000"/>
              </a:lnSpc>
              <a:spcBef>
                <a:spcPts val="0"/>
              </a:spcBef>
              <a:spcAft>
                <a:spcPts val="0"/>
              </a:spcAft>
              <a:buClr>
                <a:schemeClr val="accent2"/>
              </a:buClr>
              <a:buSzPts val="8500"/>
              <a:buNone/>
              <a:defRPr sz="8500">
                <a:solidFill>
                  <a:schemeClr val="accent2"/>
                </a:solidFill>
              </a:defRPr>
            </a:lvl9pPr>
          </a:lstStyle>
          <a:p/>
        </p:txBody>
      </p:sp>
      <p:sp>
        <p:nvSpPr>
          <p:cNvPr id="82" name="Google Shape;82;p16"/>
          <p:cNvSpPr txBox="1"/>
          <p:nvPr>
            <p:ph idx="2" type="body"/>
          </p:nvPr>
        </p:nvSpPr>
        <p:spPr>
          <a:xfrm>
            <a:off x="23419320" y="3205920"/>
            <a:ext cx="18979200" cy="263136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SzPts val="6900"/>
              <a:buChar char="●"/>
              <a:defRPr/>
            </a:lvl1pPr>
            <a:lvl2pPr indent="-603250" lvl="1" marL="914400" algn="l">
              <a:lnSpc>
                <a:spcPct val="115000"/>
              </a:lnSpc>
              <a:spcBef>
                <a:spcPts val="0"/>
              </a:spcBef>
              <a:spcAft>
                <a:spcPts val="0"/>
              </a:spcAft>
              <a:buSzPts val="5900"/>
              <a:buChar char="○"/>
              <a:defRPr/>
            </a:lvl2pPr>
            <a:lvl3pPr indent="-603250" lvl="2" marL="1371600" algn="l">
              <a:lnSpc>
                <a:spcPct val="115000"/>
              </a:lnSpc>
              <a:spcBef>
                <a:spcPts val="0"/>
              </a:spcBef>
              <a:spcAft>
                <a:spcPts val="0"/>
              </a:spcAft>
              <a:buSzPts val="5900"/>
              <a:buChar char="■"/>
              <a:defRPr/>
            </a:lvl3pPr>
            <a:lvl4pPr indent="-603250" lvl="3" marL="1828800" algn="l">
              <a:lnSpc>
                <a:spcPct val="115000"/>
              </a:lnSpc>
              <a:spcBef>
                <a:spcPts val="0"/>
              </a:spcBef>
              <a:spcAft>
                <a:spcPts val="0"/>
              </a:spcAft>
              <a:buSzPts val="5900"/>
              <a:buChar char="●"/>
              <a:defRPr/>
            </a:lvl4pPr>
            <a:lvl5pPr indent="-603250" lvl="4" marL="2286000" algn="l">
              <a:lnSpc>
                <a:spcPct val="115000"/>
              </a:lnSpc>
              <a:spcBef>
                <a:spcPts val="0"/>
              </a:spcBef>
              <a:spcAft>
                <a:spcPts val="0"/>
              </a:spcAft>
              <a:buSzPts val="5900"/>
              <a:buChar char="○"/>
              <a:defRPr/>
            </a:lvl5pPr>
            <a:lvl6pPr indent="-603250" lvl="5" marL="2743200" algn="l">
              <a:lnSpc>
                <a:spcPct val="115000"/>
              </a:lnSpc>
              <a:spcBef>
                <a:spcPts val="0"/>
              </a:spcBef>
              <a:spcAft>
                <a:spcPts val="0"/>
              </a:spcAft>
              <a:buSzPts val="5900"/>
              <a:buChar char="■"/>
              <a:defRPr/>
            </a:lvl6pPr>
            <a:lvl7pPr indent="-603250" lvl="6" marL="3200400" algn="l">
              <a:lnSpc>
                <a:spcPct val="115000"/>
              </a:lnSpc>
              <a:spcBef>
                <a:spcPts val="0"/>
              </a:spcBef>
              <a:spcAft>
                <a:spcPts val="0"/>
              </a:spcAft>
              <a:buSzPts val="5900"/>
              <a:buChar char="●"/>
              <a:defRPr/>
            </a:lvl7pPr>
            <a:lvl8pPr indent="-603250" lvl="7" marL="3657600" algn="l">
              <a:lnSpc>
                <a:spcPct val="115000"/>
              </a:lnSpc>
              <a:spcBef>
                <a:spcPts val="0"/>
              </a:spcBef>
              <a:spcAft>
                <a:spcPts val="0"/>
              </a:spcAft>
              <a:buSzPts val="5900"/>
              <a:buChar char="○"/>
              <a:defRPr/>
            </a:lvl8pPr>
            <a:lvl9pPr indent="-603250" lvl="8" marL="4114800" algn="l">
              <a:lnSpc>
                <a:spcPct val="115000"/>
              </a:lnSpc>
              <a:spcBef>
                <a:spcPts val="0"/>
              </a:spcBef>
              <a:spcAft>
                <a:spcPts val="0"/>
              </a:spcAft>
              <a:buSzPts val="5900"/>
              <a:buChar char="■"/>
              <a:defRPr/>
            </a:lvl9pPr>
          </a:lstStyle>
          <a:p/>
        </p:txBody>
      </p:sp>
      <p:sp>
        <p:nvSpPr>
          <p:cNvPr id="83" name="Google Shape;83;p16"/>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17"/>
          <p:cNvSpPr/>
          <p:nvPr/>
        </p:nvSpPr>
        <p:spPr>
          <a:xfrm>
            <a:off x="0" y="27961600"/>
            <a:ext cx="43891200" cy="49554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86" name="Google Shape;86;p17"/>
          <p:cNvSpPr txBox="1"/>
          <p:nvPr>
            <p:ph idx="1" type="body"/>
          </p:nvPr>
        </p:nvSpPr>
        <p:spPr>
          <a:xfrm>
            <a:off x="1496160" y="28936960"/>
            <a:ext cx="38301000" cy="2947200"/>
          </a:xfrm>
          <a:prstGeom prst="rect">
            <a:avLst/>
          </a:prstGeom>
          <a:noFill/>
          <a:ln>
            <a:noFill/>
          </a:ln>
        </p:spPr>
        <p:txBody>
          <a:bodyPr anchorCtr="0" anchor="ctr" bIns="487600" lIns="487600" spcFirstLastPara="1" rIns="487600" wrap="square" tIns="487600">
            <a:normAutofit/>
          </a:bodyPr>
          <a:lstStyle>
            <a:lvl1pPr indent="-228600" lvl="0" marL="457200" algn="l">
              <a:lnSpc>
                <a:spcPct val="100000"/>
              </a:lnSpc>
              <a:spcBef>
                <a:spcPts val="0"/>
              </a:spcBef>
              <a:spcAft>
                <a:spcPts val="0"/>
              </a:spcAft>
              <a:buClr>
                <a:schemeClr val="lt1"/>
              </a:buClr>
              <a:buSzPts val="6900"/>
              <a:buFont typeface="Merriweather"/>
              <a:buNone/>
              <a:defRPr>
                <a:solidFill>
                  <a:schemeClr val="lt1"/>
                </a:solidFill>
                <a:latin typeface="Merriweather"/>
                <a:ea typeface="Merriweather"/>
                <a:cs typeface="Merriweather"/>
                <a:sym typeface="Merriweather"/>
              </a:defRPr>
            </a:lvl1pPr>
          </a:lstStyle>
          <a:p/>
        </p:txBody>
      </p:sp>
      <p:sp>
        <p:nvSpPr>
          <p:cNvPr id="87" name="Google Shape;87;p17"/>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88" name="Shape 88"/>
        <p:cNvGrpSpPr/>
        <p:nvPr/>
      </p:nvGrpSpPr>
      <p:grpSpPr>
        <a:xfrm>
          <a:off x="0" y="0"/>
          <a:ext cx="0" cy="0"/>
          <a:chOff x="0" y="0"/>
          <a:chExt cx="0" cy="0"/>
        </a:xfrm>
      </p:grpSpPr>
      <p:sp>
        <p:nvSpPr>
          <p:cNvPr id="89" name="Google Shape;89;p18"/>
          <p:cNvSpPr txBox="1"/>
          <p:nvPr>
            <p:ph hasCustomPrompt="1" type="title"/>
          </p:nvPr>
        </p:nvSpPr>
        <p:spPr>
          <a:xfrm>
            <a:off x="1496400" y="5319520"/>
            <a:ext cx="25607400" cy="7966200"/>
          </a:xfrm>
          <a:prstGeom prst="rect">
            <a:avLst/>
          </a:prstGeom>
          <a:noFill/>
          <a:ln>
            <a:noFill/>
          </a:ln>
        </p:spPr>
        <p:txBody>
          <a:bodyPr anchorCtr="0" anchor="b" bIns="487600" lIns="487600" spcFirstLastPara="1" rIns="487600" wrap="square" tIns="487600">
            <a:normAutofit/>
          </a:bodyPr>
          <a:lstStyle>
            <a:lvl1pPr lvl="0" algn="l">
              <a:lnSpc>
                <a:spcPct val="100000"/>
              </a:lnSpc>
              <a:spcBef>
                <a:spcPts val="0"/>
              </a:spcBef>
              <a:spcAft>
                <a:spcPts val="0"/>
              </a:spcAft>
              <a:buClr>
                <a:schemeClr val="lt1"/>
              </a:buClr>
              <a:buSzPts val="53300"/>
              <a:buNone/>
              <a:defRPr sz="53300">
                <a:solidFill>
                  <a:schemeClr val="lt1"/>
                </a:solidFill>
              </a:defRPr>
            </a:lvl1pPr>
            <a:lvl2pPr lvl="1" algn="l">
              <a:lnSpc>
                <a:spcPct val="100000"/>
              </a:lnSpc>
              <a:spcBef>
                <a:spcPts val="0"/>
              </a:spcBef>
              <a:spcAft>
                <a:spcPts val="0"/>
              </a:spcAft>
              <a:buClr>
                <a:schemeClr val="lt1"/>
              </a:buClr>
              <a:buSzPts val="53300"/>
              <a:buNone/>
              <a:defRPr sz="53300">
                <a:solidFill>
                  <a:schemeClr val="lt1"/>
                </a:solidFill>
              </a:defRPr>
            </a:lvl2pPr>
            <a:lvl3pPr lvl="2" algn="l">
              <a:lnSpc>
                <a:spcPct val="100000"/>
              </a:lnSpc>
              <a:spcBef>
                <a:spcPts val="0"/>
              </a:spcBef>
              <a:spcAft>
                <a:spcPts val="0"/>
              </a:spcAft>
              <a:buClr>
                <a:schemeClr val="lt1"/>
              </a:buClr>
              <a:buSzPts val="53300"/>
              <a:buNone/>
              <a:defRPr sz="53300">
                <a:solidFill>
                  <a:schemeClr val="lt1"/>
                </a:solidFill>
              </a:defRPr>
            </a:lvl3pPr>
            <a:lvl4pPr lvl="3" algn="l">
              <a:lnSpc>
                <a:spcPct val="100000"/>
              </a:lnSpc>
              <a:spcBef>
                <a:spcPts val="0"/>
              </a:spcBef>
              <a:spcAft>
                <a:spcPts val="0"/>
              </a:spcAft>
              <a:buClr>
                <a:schemeClr val="lt1"/>
              </a:buClr>
              <a:buSzPts val="53300"/>
              <a:buNone/>
              <a:defRPr sz="53300">
                <a:solidFill>
                  <a:schemeClr val="lt1"/>
                </a:solidFill>
              </a:defRPr>
            </a:lvl4pPr>
            <a:lvl5pPr lvl="4" algn="l">
              <a:lnSpc>
                <a:spcPct val="100000"/>
              </a:lnSpc>
              <a:spcBef>
                <a:spcPts val="0"/>
              </a:spcBef>
              <a:spcAft>
                <a:spcPts val="0"/>
              </a:spcAft>
              <a:buClr>
                <a:schemeClr val="lt1"/>
              </a:buClr>
              <a:buSzPts val="53300"/>
              <a:buNone/>
              <a:defRPr sz="53300">
                <a:solidFill>
                  <a:schemeClr val="lt1"/>
                </a:solidFill>
              </a:defRPr>
            </a:lvl5pPr>
            <a:lvl6pPr lvl="5" algn="l">
              <a:lnSpc>
                <a:spcPct val="100000"/>
              </a:lnSpc>
              <a:spcBef>
                <a:spcPts val="0"/>
              </a:spcBef>
              <a:spcAft>
                <a:spcPts val="0"/>
              </a:spcAft>
              <a:buClr>
                <a:schemeClr val="lt1"/>
              </a:buClr>
              <a:buSzPts val="53300"/>
              <a:buNone/>
              <a:defRPr sz="53300">
                <a:solidFill>
                  <a:schemeClr val="lt1"/>
                </a:solidFill>
              </a:defRPr>
            </a:lvl6pPr>
            <a:lvl7pPr lvl="6" algn="l">
              <a:lnSpc>
                <a:spcPct val="100000"/>
              </a:lnSpc>
              <a:spcBef>
                <a:spcPts val="0"/>
              </a:spcBef>
              <a:spcAft>
                <a:spcPts val="0"/>
              </a:spcAft>
              <a:buClr>
                <a:schemeClr val="lt1"/>
              </a:buClr>
              <a:buSzPts val="53300"/>
              <a:buNone/>
              <a:defRPr sz="53300">
                <a:solidFill>
                  <a:schemeClr val="lt1"/>
                </a:solidFill>
              </a:defRPr>
            </a:lvl7pPr>
            <a:lvl8pPr lvl="7" algn="l">
              <a:lnSpc>
                <a:spcPct val="100000"/>
              </a:lnSpc>
              <a:spcBef>
                <a:spcPts val="0"/>
              </a:spcBef>
              <a:spcAft>
                <a:spcPts val="0"/>
              </a:spcAft>
              <a:buClr>
                <a:schemeClr val="lt1"/>
              </a:buClr>
              <a:buSzPts val="53300"/>
              <a:buNone/>
              <a:defRPr sz="53300">
                <a:solidFill>
                  <a:schemeClr val="lt1"/>
                </a:solidFill>
              </a:defRPr>
            </a:lvl8pPr>
            <a:lvl9pPr lvl="8" algn="l">
              <a:lnSpc>
                <a:spcPct val="100000"/>
              </a:lnSpc>
              <a:spcBef>
                <a:spcPts val="0"/>
              </a:spcBef>
              <a:spcAft>
                <a:spcPts val="0"/>
              </a:spcAft>
              <a:buClr>
                <a:schemeClr val="lt1"/>
              </a:buClr>
              <a:buSzPts val="53300"/>
              <a:buNone/>
              <a:defRPr sz="53300">
                <a:solidFill>
                  <a:schemeClr val="lt1"/>
                </a:solidFill>
              </a:defRPr>
            </a:lvl9pPr>
          </a:lstStyle>
          <a:p>
            <a:r>
              <a:t>xx%</a:t>
            </a:r>
          </a:p>
        </p:txBody>
      </p:sp>
      <p:sp>
        <p:nvSpPr>
          <p:cNvPr id="90" name="Google Shape;90;p18"/>
          <p:cNvSpPr txBox="1"/>
          <p:nvPr>
            <p:ph idx="1" type="body"/>
          </p:nvPr>
        </p:nvSpPr>
        <p:spPr>
          <a:xfrm>
            <a:off x="1496160" y="13577120"/>
            <a:ext cx="25607400" cy="60327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Clr>
                <a:schemeClr val="accent2"/>
              </a:buClr>
              <a:buSzPts val="6900"/>
              <a:buChar char="●"/>
              <a:defRPr>
                <a:solidFill>
                  <a:schemeClr val="accent2"/>
                </a:solidFill>
              </a:defRPr>
            </a:lvl1pPr>
            <a:lvl2pPr indent="-603250" lvl="1" marL="914400" algn="l">
              <a:lnSpc>
                <a:spcPct val="115000"/>
              </a:lnSpc>
              <a:spcBef>
                <a:spcPts val="0"/>
              </a:spcBef>
              <a:spcAft>
                <a:spcPts val="0"/>
              </a:spcAft>
              <a:buClr>
                <a:schemeClr val="accent2"/>
              </a:buClr>
              <a:buSzPts val="5900"/>
              <a:buChar char="○"/>
              <a:defRPr>
                <a:solidFill>
                  <a:schemeClr val="accent2"/>
                </a:solidFill>
              </a:defRPr>
            </a:lvl2pPr>
            <a:lvl3pPr indent="-603250" lvl="2" marL="1371600" algn="l">
              <a:lnSpc>
                <a:spcPct val="115000"/>
              </a:lnSpc>
              <a:spcBef>
                <a:spcPts val="0"/>
              </a:spcBef>
              <a:spcAft>
                <a:spcPts val="0"/>
              </a:spcAft>
              <a:buClr>
                <a:schemeClr val="accent2"/>
              </a:buClr>
              <a:buSzPts val="5900"/>
              <a:buChar char="■"/>
              <a:defRPr>
                <a:solidFill>
                  <a:schemeClr val="accent2"/>
                </a:solidFill>
              </a:defRPr>
            </a:lvl3pPr>
            <a:lvl4pPr indent="-603250" lvl="3" marL="1828800" algn="l">
              <a:lnSpc>
                <a:spcPct val="115000"/>
              </a:lnSpc>
              <a:spcBef>
                <a:spcPts val="0"/>
              </a:spcBef>
              <a:spcAft>
                <a:spcPts val="0"/>
              </a:spcAft>
              <a:buClr>
                <a:schemeClr val="accent2"/>
              </a:buClr>
              <a:buSzPts val="5900"/>
              <a:buChar char="●"/>
              <a:defRPr>
                <a:solidFill>
                  <a:schemeClr val="accent2"/>
                </a:solidFill>
              </a:defRPr>
            </a:lvl4pPr>
            <a:lvl5pPr indent="-603250" lvl="4" marL="2286000" algn="l">
              <a:lnSpc>
                <a:spcPct val="115000"/>
              </a:lnSpc>
              <a:spcBef>
                <a:spcPts val="0"/>
              </a:spcBef>
              <a:spcAft>
                <a:spcPts val="0"/>
              </a:spcAft>
              <a:buClr>
                <a:schemeClr val="accent2"/>
              </a:buClr>
              <a:buSzPts val="5900"/>
              <a:buChar char="○"/>
              <a:defRPr>
                <a:solidFill>
                  <a:schemeClr val="accent2"/>
                </a:solidFill>
              </a:defRPr>
            </a:lvl5pPr>
            <a:lvl6pPr indent="-603250" lvl="5" marL="2743200" algn="l">
              <a:lnSpc>
                <a:spcPct val="115000"/>
              </a:lnSpc>
              <a:spcBef>
                <a:spcPts val="0"/>
              </a:spcBef>
              <a:spcAft>
                <a:spcPts val="0"/>
              </a:spcAft>
              <a:buClr>
                <a:schemeClr val="accent2"/>
              </a:buClr>
              <a:buSzPts val="5900"/>
              <a:buChar char="■"/>
              <a:defRPr>
                <a:solidFill>
                  <a:schemeClr val="accent2"/>
                </a:solidFill>
              </a:defRPr>
            </a:lvl6pPr>
            <a:lvl7pPr indent="-603250" lvl="6" marL="3200400" algn="l">
              <a:lnSpc>
                <a:spcPct val="115000"/>
              </a:lnSpc>
              <a:spcBef>
                <a:spcPts val="0"/>
              </a:spcBef>
              <a:spcAft>
                <a:spcPts val="0"/>
              </a:spcAft>
              <a:buClr>
                <a:schemeClr val="accent2"/>
              </a:buClr>
              <a:buSzPts val="5900"/>
              <a:buChar char="●"/>
              <a:defRPr>
                <a:solidFill>
                  <a:schemeClr val="accent2"/>
                </a:solidFill>
              </a:defRPr>
            </a:lvl7pPr>
            <a:lvl8pPr indent="-603250" lvl="7" marL="3657600" algn="l">
              <a:lnSpc>
                <a:spcPct val="115000"/>
              </a:lnSpc>
              <a:spcBef>
                <a:spcPts val="0"/>
              </a:spcBef>
              <a:spcAft>
                <a:spcPts val="0"/>
              </a:spcAft>
              <a:buClr>
                <a:schemeClr val="accent2"/>
              </a:buClr>
              <a:buSzPts val="5900"/>
              <a:buChar char="○"/>
              <a:defRPr>
                <a:solidFill>
                  <a:schemeClr val="accent2"/>
                </a:solidFill>
              </a:defRPr>
            </a:lvl8pPr>
            <a:lvl9pPr indent="-603250" lvl="8" marL="4114800" algn="l">
              <a:lnSpc>
                <a:spcPct val="115000"/>
              </a:lnSpc>
              <a:spcBef>
                <a:spcPts val="0"/>
              </a:spcBef>
              <a:spcAft>
                <a:spcPts val="0"/>
              </a:spcAft>
              <a:buClr>
                <a:schemeClr val="accent2"/>
              </a:buClr>
              <a:buSzPts val="5900"/>
              <a:buChar char="■"/>
              <a:defRPr>
                <a:solidFill>
                  <a:schemeClr val="accent2"/>
                </a:solidFill>
              </a:defRPr>
            </a:lvl9pPr>
          </a:lstStyle>
          <a:p/>
        </p:txBody>
      </p:sp>
      <p:sp>
        <p:nvSpPr>
          <p:cNvPr id="91" name="Google Shape;91;p18"/>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2" name="Shape 92"/>
        <p:cNvGrpSpPr/>
        <p:nvPr/>
      </p:nvGrpSpPr>
      <p:grpSpPr>
        <a:xfrm>
          <a:off x="0" y="0"/>
          <a:ext cx="0" cy="0"/>
          <a:chOff x="0" y="0"/>
          <a:chExt cx="0" cy="0"/>
        </a:xfrm>
      </p:grpSpPr>
      <p:sp>
        <p:nvSpPr>
          <p:cNvPr id="93" name="Google Shape;93;p19"/>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obj">
  <p:cSld name="OBJECT">
    <p:spTree>
      <p:nvGrpSpPr>
        <p:cNvPr id="94" name="Shape 94"/>
        <p:cNvGrpSpPr/>
        <p:nvPr/>
      </p:nvGrpSpPr>
      <p:grpSpPr>
        <a:xfrm>
          <a:off x="0" y="0"/>
          <a:ext cx="0" cy="0"/>
          <a:chOff x="0" y="0"/>
          <a:chExt cx="0" cy="0"/>
        </a:xfrm>
      </p:grpSpPr>
      <p:sp>
        <p:nvSpPr>
          <p:cNvPr id="95" name="Google Shape;95;p20"/>
          <p:cNvSpPr txBox="1"/>
          <p:nvPr>
            <p:ph idx="11" type="ftr"/>
          </p:nvPr>
        </p:nvSpPr>
        <p:spPr>
          <a:xfrm>
            <a:off x="14923008" y="30614112"/>
            <a:ext cx="14044200" cy="16455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3200"/>
              <a:buFont typeface="Arial"/>
              <a:buNone/>
              <a:defRPr b="0" i="0" sz="3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96" name="Google Shape;96;p20"/>
          <p:cNvSpPr txBox="1"/>
          <p:nvPr>
            <p:ph idx="10" type="dt"/>
          </p:nvPr>
        </p:nvSpPr>
        <p:spPr>
          <a:xfrm>
            <a:off x="2194560" y="30614112"/>
            <a:ext cx="10094400" cy="16455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3200"/>
              <a:buFont typeface="Arial"/>
              <a:buNone/>
              <a:defRPr b="0" i="0" sz="3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200"/>
              <a:buFont typeface="Arial"/>
              <a:buNone/>
              <a:defRPr b="0" i="0" sz="3200" u="none" cap="none" strike="noStrike">
                <a:solidFill>
                  <a:srgbClr val="000000"/>
                </a:solidFill>
                <a:latin typeface="Arial"/>
                <a:ea typeface="Arial"/>
                <a:cs typeface="Arial"/>
                <a:sym typeface="Arial"/>
              </a:defRPr>
            </a:lvl9pPr>
          </a:lstStyle>
          <a:p/>
        </p:txBody>
      </p:sp>
      <p:sp>
        <p:nvSpPr>
          <p:cNvPr id="97" name="Google Shape;97;p20"/>
          <p:cNvSpPr txBox="1"/>
          <p:nvPr>
            <p:ph idx="12" type="sldNum"/>
          </p:nvPr>
        </p:nvSpPr>
        <p:spPr>
          <a:xfrm>
            <a:off x="31601664" y="30614112"/>
            <a:ext cx="10094400" cy="8157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rgbClr val="888888"/>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sz="4300">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4"/>
          <p:cNvSpPr txBox="1"/>
          <p:nvPr>
            <p:ph type="ctrTitle"/>
          </p:nvPr>
        </p:nvSpPr>
        <p:spPr>
          <a:xfrm>
            <a:off x="3291840" y="10204704"/>
            <a:ext cx="37307400" cy="691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7" name="Google Shape;17;p4"/>
          <p:cNvSpPr txBox="1"/>
          <p:nvPr>
            <p:ph idx="1" type="subTitle"/>
          </p:nvPr>
        </p:nvSpPr>
        <p:spPr>
          <a:xfrm>
            <a:off x="6583680" y="18434304"/>
            <a:ext cx="30723900" cy="82296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8" name="Google Shape;18;p4"/>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9" name="Google Shape;19;p4"/>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0" name="Google Shape;20;p4"/>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 name="Shape 21"/>
        <p:cNvGrpSpPr/>
        <p:nvPr/>
      </p:nvGrpSpPr>
      <p:grpSpPr>
        <a:xfrm>
          <a:off x="0" y="0"/>
          <a:ext cx="0" cy="0"/>
          <a:chOff x="0" y="0"/>
          <a:chExt cx="0" cy="0"/>
        </a:xfrm>
      </p:grpSpPr>
      <p:sp>
        <p:nvSpPr>
          <p:cNvPr id="22" name="Google Shape;22;p5"/>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3" name="Google Shape;23;p5"/>
          <p:cNvSpPr txBox="1"/>
          <p:nvPr>
            <p:ph idx="1" type="body"/>
          </p:nvPr>
        </p:nvSpPr>
        <p:spPr>
          <a:xfrm>
            <a:off x="2194560" y="7571232"/>
            <a:ext cx="395022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200"/>
              <a:buNone/>
              <a:defRPr/>
            </a:lvl1pPr>
            <a:lvl2pPr indent="-228600" lvl="1" marL="914400" algn="l">
              <a:lnSpc>
                <a:spcPct val="100000"/>
              </a:lnSpc>
              <a:spcBef>
                <a:spcPts val="0"/>
              </a:spcBef>
              <a:spcAft>
                <a:spcPts val="0"/>
              </a:spcAft>
              <a:buSzPts val="3200"/>
              <a:buNone/>
              <a:defRPr/>
            </a:lvl2pPr>
            <a:lvl3pPr indent="-228600" lvl="2" marL="1371600" algn="l">
              <a:lnSpc>
                <a:spcPct val="100000"/>
              </a:lnSpc>
              <a:spcBef>
                <a:spcPts val="0"/>
              </a:spcBef>
              <a:spcAft>
                <a:spcPts val="0"/>
              </a:spcAft>
              <a:buSzPts val="3200"/>
              <a:buNone/>
              <a:defRPr/>
            </a:lvl3pPr>
            <a:lvl4pPr indent="-228600" lvl="3" marL="1828800" algn="l">
              <a:lnSpc>
                <a:spcPct val="100000"/>
              </a:lnSpc>
              <a:spcBef>
                <a:spcPts val="0"/>
              </a:spcBef>
              <a:spcAft>
                <a:spcPts val="0"/>
              </a:spcAft>
              <a:buSzPts val="3200"/>
              <a:buNone/>
              <a:defRPr/>
            </a:lvl4pPr>
            <a:lvl5pPr indent="-228600" lvl="4" marL="2286000" algn="l">
              <a:lnSpc>
                <a:spcPct val="100000"/>
              </a:lnSpc>
              <a:spcBef>
                <a:spcPts val="0"/>
              </a:spcBef>
              <a:spcAft>
                <a:spcPts val="0"/>
              </a:spcAft>
              <a:buSzPts val="3200"/>
              <a:buNone/>
              <a:defRPr/>
            </a:lvl5pPr>
            <a:lvl6pPr indent="-228600" lvl="5" marL="2743200" algn="l">
              <a:lnSpc>
                <a:spcPct val="100000"/>
              </a:lnSpc>
              <a:spcBef>
                <a:spcPts val="0"/>
              </a:spcBef>
              <a:spcAft>
                <a:spcPts val="0"/>
              </a:spcAft>
              <a:buSzPts val="3200"/>
              <a:buNone/>
              <a:defRPr/>
            </a:lvl6pPr>
            <a:lvl7pPr indent="-228600" lvl="6" marL="3200400" algn="l">
              <a:lnSpc>
                <a:spcPct val="100000"/>
              </a:lnSpc>
              <a:spcBef>
                <a:spcPts val="0"/>
              </a:spcBef>
              <a:spcAft>
                <a:spcPts val="0"/>
              </a:spcAft>
              <a:buSzPts val="3200"/>
              <a:buNone/>
              <a:defRPr/>
            </a:lvl7pPr>
            <a:lvl8pPr indent="-228600" lvl="7" marL="3657600" algn="l">
              <a:lnSpc>
                <a:spcPct val="100000"/>
              </a:lnSpc>
              <a:spcBef>
                <a:spcPts val="0"/>
              </a:spcBef>
              <a:spcAft>
                <a:spcPts val="0"/>
              </a:spcAft>
              <a:buSzPts val="3200"/>
              <a:buNone/>
              <a:defRPr/>
            </a:lvl8pPr>
            <a:lvl9pPr indent="-228600" lvl="8" marL="4114800" algn="l">
              <a:lnSpc>
                <a:spcPct val="100000"/>
              </a:lnSpc>
              <a:spcBef>
                <a:spcPts val="0"/>
              </a:spcBef>
              <a:spcAft>
                <a:spcPts val="0"/>
              </a:spcAft>
              <a:buSzPts val="3200"/>
              <a:buNone/>
              <a:defRPr/>
            </a:lvl9pPr>
          </a:lstStyle>
          <a:p/>
        </p:txBody>
      </p:sp>
      <p:sp>
        <p:nvSpPr>
          <p:cNvPr id="24" name="Google Shape;24;p5"/>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5" name="Google Shape;25;p5"/>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6" name="Google Shape;26;p5"/>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7" name="Shape 27"/>
        <p:cNvGrpSpPr/>
        <p:nvPr/>
      </p:nvGrpSpPr>
      <p:grpSpPr>
        <a:xfrm>
          <a:off x="0" y="0"/>
          <a:ext cx="0" cy="0"/>
          <a:chOff x="0" y="0"/>
          <a:chExt cx="0" cy="0"/>
        </a:xfrm>
      </p:grpSpPr>
      <p:sp>
        <p:nvSpPr>
          <p:cNvPr id="28" name="Google Shape;28;p6"/>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9" name="Google Shape;29;p6"/>
          <p:cNvSpPr txBox="1"/>
          <p:nvPr>
            <p:ph idx="1" type="body"/>
          </p:nvPr>
        </p:nvSpPr>
        <p:spPr>
          <a:xfrm>
            <a:off x="2194560" y="7571232"/>
            <a:ext cx="190926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200"/>
              <a:buNone/>
              <a:defRPr/>
            </a:lvl1pPr>
            <a:lvl2pPr indent="-228600" lvl="1" marL="914400" algn="l">
              <a:lnSpc>
                <a:spcPct val="100000"/>
              </a:lnSpc>
              <a:spcBef>
                <a:spcPts val="0"/>
              </a:spcBef>
              <a:spcAft>
                <a:spcPts val="0"/>
              </a:spcAft>
              <a:buSzPts val="3200"/>
              <a:buNone/>
              <a:defRPr/>
            </a:lvl2pPr>
            <a:lvl3pPr indent="-228600" lvl="2" marL="1371600" algn="l">
              <a:lnSpc>
                <a:spcPct val="100000"/>
              </a:lnSpc>
              <a:spcBef>
                <a:spcPts val="0"/>
              </a:spcBef>
              <a:spcAft>
                <a:spcPts val="0"/>
              </a:spcAft>
              <a:buSzPts val="3200"/>
              <a:buNone/>
              <a:defRPr/>
            </a:lvl3pPr>
            <a:lvl4pPr indent="-228600" lvl="3" marL="1828800" algn="l">
              <a:lnSpc>
                <a:spcPct val="100000"/>
              </a:lnSpc>
              <a:spcBef>
                <a:spcPts val="0"/>
              </a:spcBef>
              <a:spcAft>
                <a:spcPts val="0"/>
              </a:spcAft>
              <a:buSzPts val="3200"/>
              <a:buNone/>
              <a:defRPr/>
            </a:lvl4pPr>
            <a:lvl5pPr indent="-228600" lvl="4" marL="2286000" algn="l">
              <a:lnSpc>
                <a:spcPct val="100000"/>
              </a:lnSpc>
              <a:spcBef>
                <a:spcPts val="0"/>
              </a:spcBef>
              <a:spcAft>
                <a:spcPts val="0"/>
              </a:spcAft>
              <a:buSzPts val="3200"/>
              <a:buNone/>
              <a:defRPr/>
            </a:lvl5pPr>
            <a:lvl6pPr indent="-228600" lvl="5" marL="2743200" algn="l">
              <a:lnSpc>
                <a:spcPct val="100000"/>
              </a:lnSpc>
              <a:spcBef>
                <a:spcPts val="0"/>
              </a:spcBef>
              <a:spcAft>
                <a:spcPts val="0"/>
              </a:spcAft>
              <a:buSzPts val="3200"/>
              <a:buNone/>
              <a:defRPr/>
            </a:lvl6pPr>
            <a:lvl7pPr indent="-228600" lvl="6" marL="3200400" algn="l">
              <a:lnSpc>
                <a:spcPct val="100000"/>
              </a:lnSpc>
              <a:spcBef>
                <a:spcPts val="0"/>
              </a:spcBef>
              <a:spcAft>
                <a:spcPts val="0"/>
              </a:spcAft>
              <a:buSzPts val="3200"/>
              <a:buNone/>
              <a:defRPr/>
            </a:lvl7pPr>
            <a:lvl8pPr indent="-228600" lvl="7" marL="3657600" algn="l">
              <a:lnSpc>
                <a:spcPct val="100000"/>
              </a:lnSpc>
              <a:spcBef>
                <a:spcPts val="0"/>
              </a:spcBef>
              <a:spcAft>
                <a:spcPts val="0"/>
              </a:spcAft>
              <a:buSzPts val="3200"/>
              <a:buNone/>
              <a:defRPr/>
            </a:lvl8pPr>
            <a:lvl9pPr indent="-228600" lvl="8" marL="4114800" algn="l">
              <a:lnSpc>
                <a:spcPct val="100000"/>
              </a:lnSpc>
              <a:spcBef>
                <a:spcPts val="0"/>
              </a:spcBef>
              <a:spcAft>
                <a:spcPts val="0"/>
              </a:spcAft>
              <a:buSzPts val="3200"/>
              <a:buNone/>
              <a:defRPr/>
            </a:lvl9pPr>
          </a:lstStyle>
          <a:p/>
        </p:txBody>
      </p:sp>
      <p:sp>
        <p:nvSpPr>
          <p:cNvPr id="30" name="Google Shape;30;p6"/>
          <p:cNvSpPr txBox="1"/>
          <p:nvPr>
            <p:ph idx="2" type="body"/>
          </p:nvPr>
        </p:nvSpPr>
        <p:spPr>
          <a:xfrm>
            <a:off x="22603968" y="7571232"/>
            <a:ext cx="190926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200"/>
              <a:buNone/>
              <a:defRPr/>
            </a:lvl1pPr>
            <a:lvl2pPr indent="-228600" lvl="1" marL="914400" algn="l">
              <a:lnSpc>
                <a:spcPct val="100000"/>
              </a:lnSpc>
              <a:spcBef>
                <a:spcPts val="0"/>
              </a:spcBef>
              <a:spcAft>
                <a:spcPts val="0"/>
              </a:spcAft>
              <a:buSzPts val="3200"/>
              <a:buNone/>
              <a:defRPr/>
            </a:lvl2pPr>
            <a:lvl3pPr indent="-228600" lvl="2" marL="1371600" algn="l">
              <a:lnSpc>
                <a:spcPct val="100000"/>
              </a:lnSpc>
              <a:spcBef>
                <a:spcPts val="0"/>
              </a:spcBef>
              <a:spcAft>
                <a:spcPts val="0"/>
              </a:spcAft>
              <a:buSzPts val="3200"/>
              <a:buNone/>
              <a:defRPr/>
            </a:lvl3pPr>
            <a:lvl4pPr indent="-228600" lvl="3" marL="1828800" algn="l">
              <a:lnSpc>
                <a:spcPct val="100000"/>
              </a:lnSpc>
              <a:spcBef>
                <a:spcPts val="0"/>
              </a:spcBef>
              <a:spcAft>
                <a:spcPts val="0"/>
              </a:spcAft>
              <a:buSzPts val="3200"/>
              <a:buNone/>
              <a:defRPr/>
            </a:lvl4pPr>
            <a:lvl5pPr indent="-228600" lvl="4" marL="2286000" algn="l">
              <a:lnSpc>
                <a:spcPct val="100000"/>
              </a:lnSpc>
              <a:spcBef>
                <a:spcPts val="0"/>
              </a:spcBef>
              <a:spcAft>
                <a:spcPts val="0"/>
              </a:spcAft>
              <a:buSzPts val="3200"/>
              <a:buNone/>
              <a:defRPr/>
            </a:lvl5pPr>
            <a:lvl6pPr indent="-228600" lvl="5" marL="2743200" algn="l">
              <a:lnSpc>
                <a:spcPct val="100000"/>
              </a:lnSpc>
              <a:spcBef>
                <a:spcPts val="0"/>
              </a:spcBef>
              <a:spcAft>
                <a:spcPts val="0"/>
              </a:spcAft>
              <a:buSzPts val="3200"/>
              <a:buNone/>
              <a:defRPr/>
            </a:lvl6pPr>
            <a:lvl7pPr indent="-228600" lvl="6" marL="3200400" algn="l">
              <a:lnSpc>
                <a:spcPct val="100000"/>
              </a:lnSpc>
              <a:spcBef>
                <a:spcPts val="0"/>
              </a:spcBef>
              <a:spcAft>
                <a:spcPts val="0"/>
              </a:spcAft>
              <a:buSzPts val="3200"/>
              <a:buNone/>
              <a:defRPr/>
            </a:lvl7pPr>
            <a:lvl8pPr indent="-228600" lvl="7" marL="3657600" algn="l">
              <a:lnSpc>
                <a:spcPct val="100000"/>
              </a:lnSpc>
              <a:spcBef>
                <a:spcPts val="0"/>
              </a:spcBef>
              <a:spcAft>
                <a:spcPts val="0"/>
              </a:spcAft>
              <a:buSzPts val="3200"/>
              <a:buNone/>
              <a:defRPr/>
            </a:lvl8pPr>
            <a:lvl9pPr indent="-228600" lvl="8" marL="4114800" algn="l">
              <a:lnSpc>
                <a:spcPct val="100000"/>
              </a:lnSpc>
              <a:spcBef>
                <a:spcPts val="0"/>
              </a:spcBef>
              <a:spcAft>
                <a:spcPts val="0"/>
              </a:spcAft>
              <a:buSzPts val="3200"/>
              <a:buNone/>
              <a:defRPr/>
            </a:lvl9pPr>
          </a:lstStyle>
          <a:p/>
        </p:txBody>
      </p:sp>
      <p:sp>
        <p:nvSpPr>
          <p:cNvPr id="31" name="Google Shape;31;p6"/>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2" name="Google Shape;32;p6"/>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3" name="Google Shape;33;p6"/>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4" name="Shape 34"/>
        <p:cNvGrpSpPr/>
        <p:nvPr/>
      </p:nvGrpSpPr>
      <p:grpSpPr>
        <a:xfrm>
          <a:off x="0" y="0"/>
          <a:ext cx="0" cy="0"/>
          <a:chOff x="0" y="0"/>
          <a:chExt cx="0" cy="0"/>
        </a:xfrm>
      </p:grpSpPr>
      <p:sp>
        <p:nvSpPr>
          <p:cNvPr id="35" name="Google Shape;35;p7"/>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6" name="Google Shape;36;p7"/>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7" name="Google Shape;37;p7"/>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200"/>
              <a:buNone/>
              <a:defRPr>
                <a:solidFill>
                  <a:srgbClr val="888888"/>
                </a:solidFill>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8" name="Google Shape;38;p7"/>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43" name="Shape 43"/>
        <p:cNvGrpSpPr/>
        <p:nvPr/>
      </p:nvGrpSpPr>
      <p:grpSpPr>
        <a:xfrm>
          <a:off x="0" y="0"/>
          <a:ext cx="0" cy="0"/>
          <a:chOff x="0" y="0"/>
          <a:chExt cx="0" cy="0"/>
        </a:xfrm>
      </p:grpSpPr>
      <p:sp>
        <p:nvSpPr>
          <p:cNvPr id="44" name="Google Shape;44;p9"/>
          <p:cNvSpPr/>
          <p:nvPr/>
        </p:nvSpPr>
        <p:spPr>
          <a:xfrm>
            <a:off x="-600" y="0"/>
            <a:ext cx="43892400" cy="2814784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45" name="Google Shape;45;p9"/>
          <p:cNvSpPr txBox="1"/>
          <p:nvPr>
            <p:ph type="ctrTitle"/>
          </p:nvPr>
        </p:nvSpPr>
        <p:spPr>
          <a:xfrm>
            <a:off x="1496160" y="3454240"/>
            <a:ext cx="40899000" cy="82080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SzPts val="19200"/>
              <a:buNone/>
              <a:defRPr sz="19200"/>
            </a:lvl1pPr>
            <a:lvl2pPr lvl="1" algn="l">
              <a:lnSpc>
                <a:spcPct val="100000"/>
              </a:lnSpc>
              <a:spcBef>
                <a:spcPts val="0"/>
              </a:spcBef>
              <a:spcAft>
                <a:spcPts val="0"/>
              </a:spcAft>
              <a:buSzPts val="19200"/>
              <a:buNone/>
              <a:defRPr sz="19200"/>
            </a:lvl2pPr>
            <a:lvl3pPr lvl="2" algn="l">
              <a:lnSpc>
                <a:spcPct val="100000"/>
              </a:lnSpc>
              <a:spcBef>
                <a:spcPts val="0"/>
              </a:spcBef>
              <a:spcAft>
                <a:spcPts val="0"/>
              </a:spcAft>
              <a:buSzPts val="19200"/>
              <a:buNone/>
              <a:defRPr sz="19200"/>
            </a:lvl3pPr>
            <a:lvl4pPr lvl="3" algn="l">
              <a:lnSpc>
                <a:spcPct val="100000"/>
              </a:lnSpc>
              <a:spcBef>
                <a:spcPts val="0"/>
              </a:spcBef>
              <a:spcAft>
                <a:spcPts val="0"/>
              </a:spcAft>
              <a:buSzPts val="19200"/>
              <a:buNone/>
              <a:defRPr sz="19200"/>
            </a:lvl4pPr>
            <a:lvl5pPr lvl="4" algn="l">
              <a:lnSpc>
                <a:spcPct val="100000"/>
              </a:lnSpc>
              <a:spcBef>
                <a:spcPts val="0"/>
              </a:spcBef>
              <a:spcAft>
                <a:spcPts val="0"/>
              </a:spcAft>
              <a:buSzPts val="19200"/>
              <a:buNone/>
              <a:defRPr sz="19200"/>
            </a:lvl5pPr>
            <a:lvl6pPr lvl="5" algn="l">
              <a:lnSpc>
                <a:spcPct val="100000"/>
              </a:lnSpc>
              <a:spcBef>
                <a:spcPts val="0"/>
              </a:spcBef>
              <a:spcAft>
                <a:spcPts val="0"/>
              </a:spcAft>
              <a:buSzPts val="19200"/>
              <a:buNone/>
              <a:defRPr sz="19200"/>
            </a:lvl6pPr>
            <a:lvl7pPr lvl="6" algn="l">
              <a:lnSpc>
                <a:spcPct val="100000"/>
              </a:lnSpc>
              <a:spcBef>
                <a:spcPts val="0"/>
              </a:spcBef>
              <a:spcAft>
                <a:spcPts val="0"/>
              </a:spcAft>
              <a:buSzPts val="19200"/>
              <a:buNone/>
              <a:defRPr sz="19200"/>
            </a:lvl7pPr>
            <a:lvl8pPr lvl="7" algn="l">
              <a:lnSpc>
                <a:spcPct val="100000"/>
              </a:lnSpc>
              <a:spcBef>
                <a:spcPts val="0"/>
              </a:spcBef>
              <a:spcAft>
                <a:spcPts val="0"/>
              </a:spcAft>
              <a:buSzPts val="19200"/>
              <a:buNone/>
              <a:defRPr sz="19200"/>
            </a:lvl8pPr>
            <a:lvl9pPr lvl="8" algn="l">
              <a:lnSpc>
                <a:spcPct val="100000"/>
              </a:lnSpc>
              <a:spcBef>
                <a:spcPts val="0"/>
              </a:spcBef>
              <a:spcAft>
                <a:spcPts val="0"/>
              </a:spcAft>
              <a:buSzPts val="19200"/>
              <a:buNone/>
              <a:defRPr sz="19200"/>
            </a:lvl9pPr>
          </a:lstStyle>
          <a:p/>
        </p:txBody>
      </p:sp>
      <p:sp>
        <p:nvSpPr>
          <p:cNvPr id="46" name="Google Shape;46;p9"/>
          <p:cNvSpPr txBox="1"/>
          <p:nvPr>
            <p:ph idx="1" type="subTitle"/>
          </p:nvPr>
        </p:nvSpPr>
        <p:spPr>
          <a:xfrm>
            <a:off x="1496160" y="12022784"/>
            <a:ext cx="20364600" cy="47250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2"/>
              </a:buClr>
              <a:buSzPts val="8500"/>
              <a:buNone/>
              <a:defRPr sz="8500">
                <a:solidFill>
                  <a:schemeClr val="lt2"/>
                </a:solidFill>
              </a:defRPr>
            </a:lvl1pPr>
            <a:lvl2pPr lvl="1" algn="l">
              <a:lnSpc>
                <a:spcPct val="100000"/>
              </a:lnSpc>
              <a:spcBef>
                <a:spcPts val="0"/>
              </a:spcBef>
              <a:spcAft>
                <a:spcPts val="0"/>
              </a:spcAft>
              <a:buClr>
                <a:schemeClr val="lt2"/>
              </a:buClr>
              <a:buSzPts val="8500"/>
              <a:buNone/>
              <a:defRPr sz="8500">
                <a:solidFill>
                  <a:schemeClr val="lt2"/>
                </a:solidFill>
              </a:defRPr>
            </a:lvl2pPr>
            <a:lvl3pPr lvl="2" algn="l">
              <a:lnSpc>
                <a:spcPct val="100000"/>
              </a:lnSpc>
              <a:spcBef>
                <a:spcPts val="0"/>
              </a:spcBef>
              <a:spcAft>
                <a:spcPts val="0"/>
              </a:spcAft>
              <a:buClr>
                <a:schemeClr val="lt2"/>
              </a:buClr>
              <a:buSzPts val="8500"/>
              <a:buNone/>
              <a:defRPr sz="8500">
                <a:solidFill>
                  <a:schemeClr val="lt2"/>
                </a:solidFill>
              </a:defRPr>
            </a:lvl3pPr>
            <a:lvl4pPr lvl="3" algn="l">
              <a:lnSpc>
                <a:spcPct val="100000"/>
              </a:lnSpc>
              <a:spcBef>
                <a:spcPts val="0"/>
              </a:spcBef>
              <a:spcAft>
                <a:spcPts val="0"/>
              </a:spcAft>
              <a:buClr>
                <a:schemeClr val="lt2"/>
              </a:buClr>
              <a:buSzPts val="8500"/>
              <a:buNone/>
              <a:defRPr sz="8500">
                <a:solidFill>
                  <a:schemeClr val="lt2"/>
                </a:solidFill>
              </a:defRPr>
            </a:lvl4pPr>
            <a:lvl5pPr lvl="4" algn="l">
              <a:lnSpc>
                <a:spcPct val="100000"/>
              </a:lnSpc>
              <a:spcBef>
                <a:spcPts val="0"/>
              </a:spcBef>
              <a:spcAft>
                <a:spcPts val="0"/>
              </a:spcAft>
              <a:buClr>
                <a:schemeClr val="lt2"/>
              </a:buClr>
              <a:buSzPts val="8500"/>
              <a:buNone/>
              <a:defRPr sz="8500">
                <a:solidFill>
                  <a:schemeClr val="lt2"/>
                </a:solidFill>
              </a:defRPr>
            </a:lvl5pPr>
            <a:lvl6pPr lvl="5" algn="l">
              <a:lnSpc>
                <a:spcPct val="100000"/>
              </a:lnSpc>
              <a:spcBef>
                <a:spcPts val="0"/>
              </a:spcBef>
              <a:spcAft>
                <a:spcPts val="0"/>
              </a:spcAft>
              <a:buClr>
                <a:schemeClr val="lt2"/>
              </a:buClr>
              <a:buSzPts val="8500"/>
              <a:buNone/>
              <a:defRPr sz="8500">
                <a:solidFill>
                  <a:schemeClr val="lt2"/>
                </a:solidFill>
              </a:defRPr>
            </a:lvl6pPr>
            <a:lvl7pPr lvl="6" algn="l">
              <a:lnSpc>
                <a:spcPct val="100000"/>
              </a:lnSpc>
              <a:spcBef>
                <a:spcPts val="0"/>
              </a:spcBef>
              <a:spcAft>
                <a:spcPts val="0"/>
              </a:spcAft>
              <a:buClr>
                <a:schemeClr val="lt2"/>
              </a:buClr>
              <a:buSzPts val="8500"/>
              <a:buNone/>
              <a:defRPr sz="8500">
                <a:solidFill>
                  <a:schemeClr val="lt2"/>
                </a:solidFill>
              </a:defRPr>
            </a:lvl7pPr>
            <a:lvl8pPr lvl="7" algn="l">
              <a:lnSpc>
                <a:spcPct val="100000"/>
              </a:lnSpc>
              <a:spcBef>
                <a:spcPts val="0"/>
              </a:spcBef>
              <a:spcAft>
                <a:spcPts val="0"/>
              </a:spcAft>
              <a:buClr>
                <a:schemeClr val="lt2"/>
              </a:buClr>
              <a:buSzPts val="8500"/>
              <a:buNone/>
              <a:defRPr sz="8500">
                <a:solidFill>
                  <a:schemeClr val="lt2"/>
                </a:solidFill>
              </a:defRPr>
            </a:lvl8pPr>
            <a:lvl9pPr lvl="8" algn="l">
              <a:lnSpc>
                <a:spcPct val="100000"/>
              </a:lnSpc>
              <a:spcBef>
                <a:spcPts val="0"/>
              </a:spcBef>
              <a:spcAft>
                <a:spcPts val="0"/>
              </a:spcAft>
              <a:buClr>
                <a:schemeClr val="lt2"/>
              </a:buClr>
              <a:buSzPts val="8500"/>
              <a:buNone/>
              <a:defRPr sz="8500">
                <a:solidFill>
                  <a:schemeClr val="lt2"/>
                </a:solidFill>
              </a:defRPr>
            </a:lvl9pPr>
          </a:lstStyle>
          <a:p/>
        </p:txBody>
      </p:sp>
      <p:sp>
        <p:nvSpPr>
          <p:cNvPr id="47" name="Google Shape;47;p9"/>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48" name="Shape 48"/>
        <p:cNvGrpSpPr/>
        <p:nvPr/>
      </p:nvGrpSpPr>
      <p:grpSpPr>
        <a:xfrm>
          <a:off x="0" y="0"/>
          <a:ext cx="0" cy="0"/>
          <a:chOff x="0" y="0"/>
          <a:chExt cx="0" cy="0"/>
        </a:xfrm>
      </p:grpSpPr>
      <p:sp>
        <p:nvSpPr>
          <p:cNvPr id="49" name="Google Shape;49;p10"/>
          <p:cNvSpPr/>
          <p:nvPr/>
        </p:nvSpPr>
        <p:spPr>
          <a:xfrm>
            <a:off x="0" y="307834"/>
            <a:ext cx="43892400" cy="2814784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50" name="Google Shape;50;p10"/>
          <p:cNvSpPr/>
          <p:nvPr/>
        </p:nvSpPr>
        <p:spPr>
          <a:xfrm>
            <a:off x="0" y="0"/>
            <a:ext cx="43892400" cy="2814784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51" name="Google Shape;51;p10"/>
          <p:cNvSpPr txBox="1"/>
          <p:nvPr>
            <p:ph type="title"/>
          </p:nvPr>
        </p:nvSpPr>
        <p:spPr>
          <a:xfrm>
            <a:off x="1496160" y="3454240"/>
            <a:ext cx="40899000" cy="82080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SzPts val="19200"/>
              <a:buNone/>
              <a:defRPr sz="19200"/>
            </a:lvl1pPr>
            <a:lvl2pPr lvl="1" algn="l">
              <a:lnSpc>
                <a:spcPct val="100000"/>
              </a:lnSpc>
              <a:spcBef>
                <a:spcPts val="0"/>
              </a:spcBef>
              <a:spcAft>
                <a:spcPts val="0"/>
              </a:spcAft>
              <a:buSzPts val="19200"/>
              <a:buNone/>
              <a:defRPr sz="19200"/>
            </a:lvl2pPr>
            <a:lvl3pPr lvl="2" algn="l">
              <a:lnSpc>
                <a:spcPct val="100000"/>
              </a:lnSpc>
              <a:spcBef>
                <a:spcPts val="0"/>
              </a:spcBef>
              <a:spcAft>
                <a:spcPts val="0"/>
              </a:spcAft>
              <a:buSzPts val="19200"/>
              <a:buNone/>
              <a:defRPr sz="19200"/>
            </a:lvl3pPr>
            <a:lvl4pPr lvl="3" algn="l">
              <a:lnSpc>
                <a:spcPct val="100000"/>
              </a:lnSpc>
              <a:spcBef>
                <a:spcPts val="0"/>
              </a:spcBef>
              <a:spcAft>
                <a:spcPts val="0"/>
              </a:spcAft>
              <a:buSzPts val="19200"/>
              <a:buNone/>
              <a:defRPr sz="19200"/>
            </a:lvl4pPr>
            <a:lvl5pPr lvl="4" algn="l">
              <a:lnSpc>
                <a:spcPct val="100000"/>
              </a:lnSpc>
              <a:spcBef>
                <a:spcPts val="0"/>
              </a:spcBef>
              <a:spcAft>
                <a:spcPts val="0"/>
              </a:spcAft>
              <a:buSzPts val="19200"/>
              <a:buNone/>
              <a:defRPr sz="19200"/>
            </a:lvl5pPr>
            <a:lvl6pPr lvl="5" algn="l">
              <a:lnSpc>
                <a:spcPct val="100000"/>
              </a:lnSpc>
              <a:spcBef>
                <a:spcPts val="0"/>
              </a:spcBef>
              <a:spcAft>
                <a:spcPts val="0"/>
              </a:spcAft>
              <a:buSzPts val="19200"/>
              <a:buNone/>
              <a:defRPr sz="19200"/>
            </a:lvl6pPr>
            <a:lvl7pPr lvl="6" algn="l">
              <a:lnSpc>
                <a:spcPct val="100000"/>
              </a:lnSpc>
              <a:spcBef>
                <a:spcPts val="0"/>
              </a:spcBef>
              <a:spcAft>
                <a:spcPts val="0"/>
              </a:spcAft>
              <a:buSzPts val="19200"/>
              <a:buNone/>
              <a:defRPr sz="19200"/>
            </a:lvl7pPr>
            <a:lvl8pPr lvl="7" algn="l">
              <a:lnSpc>
                <a:spcPct val="100000"/>
              </a:lnSpc>
              <a:spcBef>
                <a:spcPts val="0"/>
              </a:spcBef>
              <a:spcAft>
                <a:spcPts val="0"/>
              </a:spcAft>
              <a:buSzPts val="19200"/>
              <a:buNone/>
              <a:defRPr sz="19200"/>
            </a:lvl8pPr>
            <a:lvl9pPr lvl="8" algn="l">
              <a:lnSpc>
                <a:spcPct val="100000"/>
              </a:lnSpc>
              <a:spcBef>
                <a:spcPts val="0"/>
              </a:spcBef>
              <a:spcAft>
                <a:spcPts val="0"/>
              </a:spcAft>
              <a:buSzPts val="19200"/>
              <a:buNone/>
              <a:defRPr sz="19200"/>
            </a:lvl9pPr>
          </a:lstStyle>
          <a:p/>
        </p:txBody>
      </p:sp>
      <p:sp>
        <p:nvSpPr>
          <p:cNvPr id="52" name="Google Shape;52;p10"/>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3" name="Shape 53"/>
        <p:cNvGrpSpPr/>
        <p:nvPr/>
      </p:nvGrpSpPr>
      <p:grpSpPr>
        <a:xfrm>
          <a:off x="0" y="0"/>
          <a:ext cx="0" cy="0"/>
          <a:chOff x="0" y="0"/>
          <a:chExt cx="0" cy="0"/>
        </a:xfrm>
      </p:grpSpPr>
      <p:sp>
        <p:nvSpPr>
          <p:cNvPr id="54" name="Google Shape;54;p11"/>
          <p:cNvSpPr/>
          <p:nvPr/>
        </p:nvSpPr>
        <p:spPr>
          <a:xfrm>
            <a:off x="0" y="0"/>
            <a:ext cx="20707200" cy="329184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55" name="Google Shape;55;p11"/>
          <p:cNvSpPr/>
          <p:nvPr/>
        </p:nvSpPr>
        <p:spPr>
          <a:xfrm>
            <a:off x="0" y="282400"/>
            <a:ext cx="20705400" cy="28156000"/>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56" name="Google Shape;56;p11"/>
          <p:cNvSpPr/>
          <p:nvPr/>
        </p:nvSpPr>
        <p:spPr>
          <a:xfrm>
            <a:off x="-600" y="0"/>
            <a:ext cx="20721120" cy="2813184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57" name="Google Shape;57;p11"/>
          <p:cNvSpPr txBox="1"/>
          <p:nvPr>
            <p:ph type="title"/>
          </p:nvPr>
        </p:nvSpPr>
        <p:spPr>
          <a:xfrm>
            <a:off x="1496280" y="3205920"/>
            <a:ext cx="17791200" cy="160569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1"/>
              </a:buClr>
              <a:buSzPts val="14900"/>
              <a:buNone/>
              <a:defRPr>
                <a:solidFill>
                  <a:schemeClr val="lt1"/>
                </a:solidFill>
              </a:defRPr>
            </a:lvl1pPr>
            <a:lvl2pPr lvl="1" algn="l">
              <a:lnSpc>
                <a:spcPct val="100000"/>
              </a:lnSpc>
              <a:spcBef>
                <a:spcPts val="0"/>
              </a:spcBef>
              <a:spcAft>
                <a:spcPts val="0"/>
              </a:spcAft>
              <a:buClr>
                <a:schemeClr val="lt1"/>
              </a:buClr>
              <a:buSzPts val="14900"/>
              <a:buNone/>
              <a:defRPr>
                <a:solidFill>
                  <a:schemeClr val="lt1"/>
                </a:solidFill>
              </a:defRPr>
            </a:lvl2pPr>
            <a:lvl3pPr lvl="2" algn="l">
              <a:lnSpc>
                <a:spcPct val="100000"/>
              </a:lnSpc>
              <a:spcBef>
                <a:spcPts val="0"/>
              </a:spcBef>
              <a:spcAft>
                <a:spcPts val="0"/>
              </a:spcAft>
              <a:buClr>
                <a:schemeClr val="lt1"/>
              </a:buClr>
              <a:buSzPts val="14900"/>
              <a:buNone/>
              <a:defRPr>
                <a:solidFill>
                  <a:schemeClr val="lt1"/>
                </a:solidFill>
              </a:defRPr>
            </a:lvl3pPr>
            <a:lvl4pPr lvl="3" algn="l">
              <a:lnSpc>
                <a:spcPct val="100000"/>
              </a:lnSpc>
              <a:spcBef>
                <a:spcPts val="0"/>
              </a:spcBef>
              <a:spcAft>
                <a:spcPts val="0"/>
              </a:spcAft>
              <a:buClr>
                <a:schemeClr val="lt1"/>
              </a:buClr>
              <a:buSzPts val="14900"/>
              <a:buNone/>
              <a:defRPr>
                <a:solidFill>
                  <a:schemeClr val="lt1"/>
                </a:solidFill>
              </a:defRPr>
            </a:lvl4pPr>
            <a:lvl5pPr lvl="4" algn="l">
              <a:lnSpc>
                <a:spcPct val="100000"/>
              </a:lnSpc>
              <a:spcBef>
                <a:spcPts val="0"/>
              </a:spcBef>
              <a:spcAft>
                <a:spcPts val="0"/>
              </a:spcAft>
              <a:buClr>
                <a:schemeClr val="lt1"/>
              </a:buClr>
              <a:buSzPts val="14900"/>
              <a:buNone/>
              <a:defRPr>
                <a:solidFill>
                  <a:schemeClr val="lt1"/>
                </a:solidFill>
              </a:defRPr>
            </a:lvl5pPr>
            <a:lvl6pPr lvl="5" algn="l">
              <a:lnSpc>
                <a:spcPct val="100000"/>
              </a:lnSpc>
              <a:spcBef>
                <a:spcPts val="0"/>
              </a:spcBef>
              <a:spcAft>
                <a:spcPts val="0"/>
              </a:spcAft>
              <a:buClr>
                <a:schemeClr val="lt1"/>
              </a:buClr>
              <a:buSzPts val="14900"/>
              <a:buNone/>
              <a:defRPr>
                <a:solidFill>
                  <a:schemeClr val="lt1"/>
                </a:solidFill>
              </a:defRPr>
            </a:lvl6pPr>
            <a:lvl7pPr lvl="6" algn="l">
              <a:lnSpc>
                <a:spcPct val="100000"/>
              </a:lnSpc>
              <a:spcBef>
                <a:spcPts val="0"/>
              </a:spcBef>
              <a:spcAft>
                <a:spcPts val="0"/>
              </a:spcAft>
              <a:buClr>
                <a:schemeClr val="lt1"/>
              </a:buClr>
              <a:buSzPts val="14900"/>
              <a:buNone/>
              <a:defRPr>
                <a:solidFill>
                  <a:schemeClr val="lt1"/>
                </a:solidFill>
              </a:defRPr>
            </a:lvl7pPr>
            <a:lvl8pPr lvl="7" algn="l">
              <a:lnSpc>
                <a:spcPct val="100000"/>
              </a:lnSpc>
              <a:spcBef>
                <a:spcPts val="0"/>
              </a:spcBef>
              <a:spcAft>
                <a:spcPts val="0"/>
              </a:spcAft>
              <a:buClr>
                <a:schemeClr val="lt1"/>
              </a:buClr>
              <a:buSzPts val="14900"/>
              <a:buNone/>
              <a:defRPr>
                <a:solidFill>
                  <a:schemeClr val="lt1"/>
                </a:solidFill>
              </a:defRPr>
            </a:lvl8pPr>
            <a:lvl9pPr lvl="8" algn="l">
              <a:lnSpc>
                <a:spcPct val="100000"/>
              </a:lnSpc>
              <a:spcBef>
                <a:spcPts val="0"/>
              </a:spcBef>
              <a:spcAft>
                <a:spcPts val="0"/>
              </a:spcAft>
              <a:buClr>
                <a:schemeClr val="lt1"/>
              </a:buClr>
              <a:buSzPts val="14900"/>
              <a:buNone/>
              <a:defRPr>
                <a:solidFill>
                  <a:schemeClr val="lt1"/>
                </a:solidFill>
              </a:defRPr>
            </a:lvl9pPr>
          </a:lstStyle>
          <a:p/>
        </p:txBody>
      </p:sp>
      <p:sp>
        <p:nvSpPr>
          <p:cNvPr id="58" name="Google Shape;58;p11"/>
          <p:cNvSpPr txBox="1"/>
          <p:nvPr>
            <p:ph idx="1" type="body"/>
          </p:nvPr>
        </p:nvSpPr>
        <p:spPr>
          <a:xfrm>
            <a:off x="22294440" y="3205920"/>
            <a:ext cx="19998600" cy="262311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SzPts val="6900"/>
              <a:buChar char="●"/>
              <a:defRPr/>
            </a:lvl1pPr>
            <a:lvl2pPr indent="-603250" lvl="1" marL="914400" algn="l">
              <a:lnSpc>
                <a:spcPct val="115000"/>
              </a:lnSpc>
              <a:spcBef>
                <a:spcPts val="0"/>
              </a:spcBef>
              <a:spcAft>
                <a:spcPts val="0"/>
              </a:spcAft>
              <a:buSzPts val="5900"/>
              <a:buChar char="○"/>
              <a:defRPr/>
            </a:lvl2pPr>
            <a:lvl3pPr indent="-603250" lvl="2" marL="1371600" algn="l">
              <a:lnSpc>
                <a:spcPct val="115000"/>
              </a:lnSpc>
              <a:spcBef>
                <a:spcPts val="0"/>
              </a:spcBef>
              <a:spcAft>
                <a:spcPts val="0"/>
              </a:spcAft>
              <a:buSzPts val="5900"/>
              <a:buChar char="■"/>
              <a:defRPr/>
            </a:lvl3pPr>
            <a:lvl4pPr indent="-603250" lvl="3" marL="1828800" algn="l">
              <a:lnSpc>
                <a:spcPct val="115000"/>
              </a:lnSpc>
              <a:spcBef>
                <a:spcPts val="0"/>
              </a:spcBef>
              <a:spcAft>
                <a:spcPts val="0"/>
              </a:spcAft>
              <a:buSzPts val="5900"/>
              <a:buChar char="●"/>
              <a:defRPr/>
            </a:lvl4pPr>
            <a:lvl5pPr indent="-603250" lvl="4" marL="2286000" algn="l">
              <a:lnSpc>
                <a:spcPct val="115000"/>
              </a:lnSpc>
              <a:spcBef>
                <a:spcPts val="0"/>
              </a:spcBef>
              <a:spcAft>
                <a:spcPts val="0"/>
              </a:spcAft>
              <a:buSzPts val="5900"/>
              <a:buChar char="○"/>
              <a:defRPr/>
            </a:lvl5pPr>
            <a:lvl6pPr indent="-603250" lvl="5" marL="2743200" algn="l">
              <a:lnSpc>
                <a:spcPct val="115000"/>
              </a:lnSpc>
              <a:spcBef>
                <a:spcPts val="0"/>
              </a:spcBef>
              <a:spcAft>
                <a:spcPts val="0"/>
              </a:spcAft>
              <a:buSzPts val="5900"/>
              <a:buChar char="■"/>
              <a:defRPr/>
            </a:lvl6pPr>
            <a:lvl7pPr indent="-603250" lvl="6" marL="3200400" algn="l">
              <a:lnSpc>
                <a:spcPct val="115000"/>
              </a:lnSpc>
              <a:spcBef>
                <a:spcPts val="0"/>
              </a:spcBef>
              <a:spcAft>
                <a:spcPts val="0"/>
              </a:spcAft>
              <a:buSzPts val="5900"/>
              <a:buChar char="●"/>
              <a:defRPr/>
            </a:lvl7pPr>
            <a:lvl8pPr indent="-603250" lvl="7" marL="3657600" algn="l">
              <a:lnSpc>
                <a:spcPct val="115000"/>
              </a:lnSpc>
              <a:spcBef>
                <a:spcPts val="0"/>
              </a:spcBef>
              <a:spcAft>
                <a:spcPts val="0"/>
              </a:spcAft>
              <a:buSzPts val="5900"/>
              <a:buChar char="○"/>
              <a:defRPr/>
            </a:lvl8pPr>
            <a:lvl9pPr indent="-603250" lvl="8" marL="4114800" algn="l">
              <a:lnSpc>
                <a:spcPct val="115000"/>
              </a:lnSpc>
              <a:spcBef>
                <a:spcPts val="0"/>
              </a:spcBef>
              <a:spcAft>
                <a:spcPts val="0"/>
              </a:spcAft>
              <a:buSzPts val="5900"/>
              <a:buChar char="■"/>
              <a:defRPr/>
            </a:lvl9pPr>
          </a:lstStyle>
          <a:p/>
        </p:txBody>
      </p:sp>
      <p:sp>
        <p:nvSpPr>
          <p:cNvPr id="59" name="Google Shape;59;p11"/>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0" name="Shape 60"/>
        <p:cNvGrpSpPr/>
        <p:nvPr/>
      </p:nvGrpSpPr>
      <p:grpSpPr>
        <a:xfrm>
          <a:off x="0" y="0"/>
          <a:ext cx="0" cy="0"/>
          <a:chOff x="0" y="0"/>
          <a:chExt cx="0" cy="0"/>
        </a:xfrm>
      </p:grpSpPr>
      <p:sp>
        <p:nvSpPr>
          <p:cNvPr id="61" name="Google Shape;61;p12"/>
          <p:cNvSpPr/>
          <p:nvPr/>
        </p:nvSpPr>
        <p:spPr>
          <a:xfrm>
            <a:off x="0" y="0"/>
            <a:ext cx="43891200" cy="8173500"/>
          </a:xfrm>
          <a:prstGeom prst="rect">
            <a:avLst/>
          </a:prstGeom>
          <a:solidFill>
            <a:schemeClr val="dk1"/>
          </a:solidFill>
          <a:ln>
            <a:noFill/>
          </a:ln>
        </p:spPr>
        <p:txBody>
          <a:bodyPr anchorCtr="0" anchor="ctr" bIns="487600" lIns="487600" spcFirstLastPara="1" rIns="487600" wrap="square" tIns="487600">
            <a:noAutofit/>
          </a:bodyPr>
          <a:lstStyle/>
          <a:p>
            <a:pPr indent="0" lvl="0" marL="0" marR="0" rtl="0" algn="l">
              <a:lnSpc>
                <a:spcPct val="100000"/>
              </a:lnSpc>
              <a:spcBef>
                <a:spcPts val="0"/>
              </a:spcBef>
              <a:spcAft>
                <a:spcPts val="0"/>
              </a:spcAft>
              <a:buClr>
                <a:srgbClr val="000000"/>
              </a:buClr>
              <a:buSzPts val="7500"/>
              <a:buFont typeface="Arial"/>
              <a:buNone/>
            </a:pPr>
            <a:r>
              <a:t/>
            </a:r>
            <a:endParaRPr b="0" i="0" sz="7500" u="none" cap="none" strike="noStrike">
              <a:solidFill>
                <a:srgbClr val="000000"/>
              </a:solidFill>
              <a:latin typeface="Arial"/>
              <a:ea typeface="Arial"/>
              <a:cs typeface="Arial"/>
              <a:sym typeface="Arial"/>
            </a:endParaRPr>
          </a:p>
        </p:txBody>
      </p:sp>
      <p:sp>
        <p:nvSpPr>
          <p:cNvPr id="62" name="Google Shape;62;p12"/>
          <p:cNvSpPr txBox="1"/>
          <p:nvPr>
            <p:ph type="title"/>
          </p:nvPr>
        </p:nvSpPr>
        <p:spPr>
          <a:xfrm>
            <a:off x="1496280" y="3205920"/>
            <a:ext cx="40899000" cy="3991800"/>
          </a:xfrm>
          <a:prstGeom prst="rect">
            <a:avLst/>
          </a:prstGeom>
          <a:noFill/>
          <a:ln>
            <a:noFill/>
          </a:ln>
        </p:spPr>
        <p:txBody>
          <a:bodyPr anchorCtr="0" anchor="t" bIns="487600" lIns="487600" spcFirstLastPara="1" rIns="487600" wrap="square" tIns="487600">
            <a:normAutofit/>
          </a:bodyPr>
          <a:lstStyle>
            <a:lvl1pPr lvl="0" algn="l">
              <a:lnSpc>
                <a:spcPct val="100000"/>
              </a:lnSpc>
              <a:spcBef>
                <a:spcPts val="0"/>
              </a:spcBef>
              <a:spcAft>
                <a:spcPts val="0"/>
              </a:spcAft>
              <a:buClr>
                <a:schemeClr val="lt1"/>
              </a:buClr>
              <a:buSzPts val="14900"/>
              <a:buNone/>
              <a:defRPr>
                <a:solidFill>
                  <a:schemeClr val="lt1"/>
                </a:solidFill>
              </a:defRPr>
            </a:lvl1pPr>
            <a:lvl2pPr lvl="1" algn="l">
              <a:lnSpc>
                <a:spcPct val="100000"/>
              </a:lnSpc>
              <a:spcBef>
                <a:spcPts val="0"/>
              </a:spcBef>
              <a:spcAft>
                <a:spcPts val="0"/>
              </a:spcAft>
              <a:buClr>
                <a:schemeClr val="lt1"/>
              </a:buClr>
              <a:buSzPts val="14900"/>
              <a:buNone/>
              <a:defRPr>
                <a:solidFill>
                  <a:schemeClr val="lt1"/>
                </a:solidFill>
              </a:defRPr>
            </a:lvl2pPr>
            <a:lvl3pPr lvl="2" algn="l">
              <a:lnSpc>
                <a:spcPct val="100000"/>
              </a:lnSpc>
              <a:spcBef>
                <a:spcPts val="0"/>
              </a:spcBef>
              <a:spcAft>
                <a:spcPts val="0"/>
              </a:spcAft>
              <a:buClr>
                <a:schemeClr val="lt1"/>
              </a:buClr>
              <a:buSzPts val="14900"/>
              <a:buNone/>
              <a:defRPr>
                <a:solidFill>
                  <a:schemeClr val="lt1"/>
                </a:solidFill>
              </a:defRPr>
            </a:lvl3pPr>
            <a:lvl4pPr lvl="3" algn="l">
              <a:lnSpc>
                <a:spcPct val="100000"/>
              </a:lnSpc>
              <a:spcBef>
                <a:spcPts val="0"/>
              </a:spcBef>
              <a:spcAft>
                <a:spcPts val="0"/>
              </a:spcAft>
              <a:buClr>
                <a:schemeClr val="lt1"/>
              </a:buClr>
              <a:buSzPts val="14900"/>
              <a:buNone/>
              <a:defRPr>
                <a:solidFill>
                  <a:schemeClr val="lt1"/>
                </a:solidFill>
              </a:defRPr>
            </a:lvl4pPr>
            <a:lvl5pPr lvl="4" algn="l">
              <a:lnSpc>
                <a:spcPct val="100000"/>
              </a:lnSpc>
              <a:spcBef>
                <a:spcPts val="0"/>
              </a:spcBef>
              <a:spcAft>
                <a:spcPts val="0"/>
              </a:spcAft>
              <a:buClr>
                <a:schemeClr val="lt1"/>
              </a:buClr>
              <a:buSzPts val="14900"/>
              <a:buNone/>
              <a:defRPr>
                <a:solidFill>
                  <a:schemeClr val="lt1"/>
                </a:solidFill>
              </a:defRPr>
            </a:lvl5pPr>
            <a:lvl6pPr lvl="5" algn="l">
              <a:lnSpc>
                <a:spcPct val="100000"/>
              </a:lnSpc>
              <a:spcBef>
                <a:spcPts val="0"/>
              </a:spcBef>
              <a:spcAft>
                <a:spcPts val="0"/>
              </a:spcAft>
              <a:buClr>
                <a:schemeClr val="lt1"/>
              </a:buClr>
              <a:buSzPts val="14900"/>
              <a:buNone/>
              <a:defRPr>
                <a:solidFill>
                  <a:schemeClr val="lt1"/>
                </a:solidFill>
              </a:defRPr>
            </a:lvl6pPr>
            <a:lvl7pPr lvl="6" algn="l">
              <a:lnSpc>
                <a:spcPct val="100000"/>
              </a:lnSpc>
              <a:spcBef>
                <a:spcPts val="0"/>
              </a:spcBef>
              <a:spcAft>
                <a:spcPts val="0"/>
              </a:spcAft>
              <a:buClr>
                <a:schemeClr val="lt1"/>
              </a:buClr>
              <a:buSzPts val="14900"/>
              <a:buNone/>
              <a:defRPr>
                <a:solidFill>
                  <a:schemeClr val="lt1"/>
                </a:solidFill>
              </a:defRPr>
            </a:lvl7pPr>
            <a:lvl8pPr lvl="7" algn="l">
              <a:lnSpc>
                <a:spcPct val="100000"/>
              </a:lnSpc>
              <a:spcBef>
                <a:spcPts val="0"/>
              </a:spcBef>
              <a:spcAft>
                <a:spcPts val="0"/>
              </a:spcAft>
              <a:buClr>
                <a:schemeClr val="lt1"/>
              </a:buClr>
              <a:buSzPts val="14900"/>
              <a:buNone/>
              <a:defRPr>
                <a:solidFill>
                  <a:schemeClr val="lt1"/>
                </a:solidFill>
              </a:defRPr>
            </a:lvl8pPr>
            <a:lvl9pPr lvl="8" algn="l">
              <a:lnSpc>
                <a:spcPct val="100000"/>
              </a:lnSpc>
              <a:spcBef>
                <a:spcPts val="0"/>
              </a:spcBef>
              <a:spcAft>
                <a:spcPts val="0"/>
              </a:spcAft>
              <a:buClr>
                <a:schemeClr val="lt1"/>
              </a:buClr>
              <a:buSzPts val="14900"/>
              <a:buNone/>
              <a:defRPr>
                <a:solidFill>
                  <a:schemeClr val="lt1"/>
                </a:solidFill>
              </a:defRPr>
            </a:lvl9pPr>
          </a:lstStyle>
          <a:p/>
        </p:txBody>
      </p:sp>
      <p:sp>
        <p:nvSpPr>
          <p:cNvPr id="63" name="Google Shape;63;p12"/>
          <p:cNvSpPr txBox="1"/>
          <p:nvPr>
            <p:ph idx="1" type="body"/>
          </p:nvPr>
        </p:nvSpPr>
        <p:spPr>
          <a:xfrm>
            <a:off x="1496160" y="9636480"/>
            <a:ext cx="19199400" cy="196878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SzPts val="6900"/>
              <a:buChar char="●"/>
              <a:defRPr/>
            </a:lvl1pPr>
            <a:lvl2pPr indent="-603250" lvl="1" marL="914400" algn="l">
              <a:lnSpc>
                <a:spcPct val="115000"/>
              </a:lnSpc>
              <a:spcBef>
                <a:spcPts val="0"/>
              </a:spcBef>
              <a:spcAft>
                <a:spcPts val="0"/>
              </a:spcAft>
              <a:buSzPts val="5900"/>
              <a:buChar char="○"/>
              <a:defRPr/>
            </a:lvl2pPr>
            <a:lvl3pPr indent="-603250" lvl="2" marL="1371600" algn="l">
              <a:lnSpc>
                <a:spcPct val="115000"/>
              </a:lnSpc>
              <a:spcBef>
                <a:spcPts val="0"/>
              </a:spcBef>
              <a:spcAft>
                <a:spcPts val="0"/>
              </a:spcAft>
              <a:buSzPts val="5900"/>
              <a:buChar char="■"/>
              <a:defRPr/>
            </a:lvl3pPr>
            <a:lvl4pPr indent="-603250" lvl="3" marL="1828800" algn="l">
              <a:lnSpc>
                <a:spcPct val="115000"/>
              </a:lnSpc>
              <a:spcBef>
                <a:spcPts val="0"/>
              </a:spcBef>
              <a:spcAft>
                <a:spcPts val="0"/>
              </a:spcAft>
              <a:buSzPts val="5900"/>
              <a:buChar char="●"/>
              <a:defRPr/>
            </a:lvl4pPr>
            <a:lvl5pPr indent="-603250" lvl="4" marL="2286000" algn="l">
              <a:lnSpc>
                <a:spcPct val="115000"/>
              </a:lnSpc>
              <a:spcBef>
                <a:spcPts val="0"/>
              </a:spcBef>
              <a:spcAft>
                <a:spcPts val="0"/>
              </a:spcAft>
              <a:buSzPts val="5900"/>
              <a:buChar char="○"/>
              <a:defRPr/>
            </a:lvl5pPr>
            <a:lvl6pPr indent="-603250" lvl="5" marL="2743200" algn="l">
              <a:lnSpc>
                <a:spcPct val="115000"/>
              </a:lnSpc>
              <a:spcBef>
                <a:spcPts val="0"/>
              </a:spcBef>
              <a:spcAft>
                <a:spcPts val="0"/>
              </a:spcAft>
              <a:buSzPts val="5900"/>
              <a:buChar char="■"/>
              <a:defRPr/>
            </a:lvl6pPr>
            <a:lvl7pPr indent="-603250" lvl="6" marL="3200400" algn="l">
              <a:lnSpc>
                <a:spcPct val="115000"/>
              </a:lnSpc>
              <a:spcBef>
                <a:spcPts val="0"/>
              </a:spcBef>
              <a:spcAft>
                <a:spcPts val="0"/>
              </a:spcAft>
              <a:buSzPts val="5900"/>
              <a:buChar char="●"/>
              <a:defRPr/>
            </a:lvl7pPr>
            <a:lvl8pPr indent="-603250" lvl="7" marL="3657600" algn="l">
              <a:lnSpc>
                <a:spcPct val="115000"/>
              </a:lnSpc>
              <a:spcBef>
                <a:spcPts val="0"/>
              </a:spcBef>
              <a:spcAft>
                <a:spcPts val="0"/>
              </a:spcAft>
              <a:buSzPts val="5900"/>
              <a:buChar char="○"/>
              <a:defRPr/>
            </a:lvl8pPr>
            <a:lvl9pPr indent="-603250" lvl="8" marL="4114800" algn="l">
              <a:lnSpc>
                <a:spcPct val="115000"/>
              </a:lnSpc>
              <a:spcBef>
                <a:spcPts val="0"/>
              </a:spcBef>
              <a:spcAft>
                <a:spcPts val="0"/>
              </a:spcAft>
              <a:buSzPts val="5900"/>
              <a:buChar char="■"/>
              <a:defRPr/>
            </a:lvl9pPr>
          </a:lstStyle>
          <a:p/>
        </p:txBody>
      </p:sp>
      <p:sp>
        <p:nvSpPr>
          <p:cNvPr id="64" name="Google Shape;64;p12"/>
          <p:cNvSpPr txBox="1"/>
          <p:nvPr>
            <p:ph idx="2" type="body"/>
          </p:nvPr>
        </p:nvSpPr>
        <p:spPr>
          <a:xfrm>
            <a:off x="23195520" y="9636480"/>
            <a:ext cx="19199400" cy="19687800"/>
          </a:xfrm>
          <a:prstGeom prst="rect">
            <a:avLst/>
          </a:prstGeom>
          <a:noFill/>
          <a:ln>
            <a:noFill/>
          </a:ln>
        </p:spPr>
        <p:txBody>
          <a:bodyPr anchorCtr="0" anchor="t" bIns="487600" lIns="487600" spcFirstLastPara="1" rIns="487600" wrap="square" tIns="487600">
            <a:normAutofit/>
          </a:bodyPr>
          <a:lstStyle>
            <a:lvl1pPr indent="-666750" lvl="0" marL="457200" algn="l">
              <a:lnSpc>
                <a:spcPct val="115000"/>
              </a:lnSpc>
              <a:spcBef>
                <a:spcPts val="0"/>
              </a:spcBef>
              <a:spcAft>
                <a:spcPts val="0"/>
              </a:spcAft>
              <a:buSzPts val="6900"/>
              <a:buChar char="●"/>
              <a:defRPr/>
            </a:lvl1pPr>
            <a:lvl2pPr indent="-603250" lvl="1" marL="914400" algn="l">
              <a:lnSpc>
                <a:spcPct val="115000"/>
              </a:lnSpc>
              <a:spcBef>
                <a:spcPts val="0"/>
              </a:spcBef>
              <a:spcAft>
                <a:spcPts val="0"/>
              </a:spcAft>
              <a:buSzPts val="5900"/>
              <a:buChar char="○"/>
              <a:defRPr/>
            </a:lvl2pPr>
            <a:lvl3pPr indent="-603250" lvl="2" marL="1371600" algn="l">
              <a:lnSpc>
                <a:spcPct val="115000"/>
              </a:lnSpc>
              <a:spcBef>
                <a:spcPts val="0"/>
              </a:spcBef>
              <a:spcAft>
                <a:spcPts val="0"/>
              </a:spcAft>
              <a:buSzPts val="5900"/>
              <a:buChar char="■"/>
              <a:defRPr/>
            </a:lvl3pPr>
            <a:lvl4pPr indent="-603250" lvl="3" marL="1828800" algn="l">
              <a:lnSpc>
                <a:spcPct val="115000"/>
              </a:lnSpc>
              <a:spcBef>
                <a:spcPts val="0"/>
              </a:spcBef>
              <a:spcAft>
                <a:spcPts val="0"/>
              </a:spcAft>
              <a:buSzPts val="5900"/>
              <a:buChar char="●"/>
              <a:defRPr/>
            </a:lvl4pPr>
            <a:lvl5pPr indent="-603250" lvl="4" marL="2286000" algn="l">
              <a:lnSpc>
                <a:spcPct val="115000"/>
              </a:lnSpc>
              <a:spcBef>
                <a:spcPts val="0"/>
              </a:spcBef>
              <a:spcAft>
                <a:spcPts val="0"/>
              </a:spcAft>
              <a:buSzPts val="5900"/>
              <a:buChar char="○"/>
              <a:defRPr/>
            </a:lvl5pPr>
            <a:lvl6pPr indent="-603250" lvl="5" marL="2743200" algn="l">
              <a:lnSpc>
                <a:spcPct val="115000"/>
              </a:lnSpc>
              <a:spcBef>
                <a:spcPts val="0"/>
              </a:spcBef>
              <a:spcAft>
                <a:spcPts val="0"/>
              </a:spcAft>
              <a:buSzPts val="5900"/>
              <a:buChar char="■"/>
              <a:defRPr/>
            </a:lvl6pPr>
            <a:lvl7pPr indent="-603250" lvl="6" marL="3200400" algn="l">
              <a:lnSpc>
                <a:spcPct val="115000"/>
              </a:lnSpc>
              <a:spcBef>
                <a:spcPts val="0"/>
              </a:spcBef>
              <a:spcAft>
                <a:spcPts val="0"/>
              </a:spcAft>
              <a:buSzPts val="5900"/>
              <a:buChar char="●"/>
              <a:defRPr/>
            </a:lvl7pPr>
            <a:lvl8pPr indent="-603250" lvl="7" marL="3657600" algn="l">
              <a:lnSpc>
                <a:spcPct val="115000"/>
              </a:lnSpc>
              <a:spcBef>
                <a:spcPts val="0"/>
              </a:spcBef>
              <a:spcAft>
                <a:spcPts val="0"/>
              </a:spcAft>
              <a:buSzPts val="5900"/>
              <a:buChar char="○"/>
              <a:defRPr/>
            </a:lvl8pPr>
            <a:lvl9pPr indent="-603250" lvl="8" marL="4114800" algn="l">
              <a:lnSpc>
                <a:spcPct val="115000"/>
              </a:lnSpc>
              <a:spcBef>
                <a:spcPts val="0"/>
              </a:spcBef>
              <a:spcAft>
                <a:spcPts val="0"/>
              </a:spcAft>
              <a:buSzPts val="5900"/>
              <a:buChar char="■"/>
              <a:defRPr/>
            </a:lvl9pPr>
          </a:lstStyle>
          <a:p/>
        </p:txBody>
      </p:sp>
      <p:sp>
        <p:nvSpPr>
          <p:cNvPr id="65" name="Google Shape;65;p12"/>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6.xml"/><Relationship Id="rId10" Type="http://schemas.openxmlformats.org/officeDocument/2006/relationships/slideLayout" Target="../slideLayouts/slideLayout15.xml"/><Relationship Id="rId13" Type="http://schemas.openxmlformats.org/officeDocument/2006/relationships/theme" Target="../theme/theme1.xml"/><Relationship Id="rId12" Type="http://schemas.openxmlformats.org/officeDocument/2006/relationships/slideLayout" Target="../slideLayouts/slideLayout17.xml"/><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9" Type="http://schemas.openxmlformats.org/officeDocument/2006/relationships/slideLayout" Target="../slideLayouts/slideLayout14.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2194560" y="7571232"/>
            <a:ext cx="39502200" cy="217260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3200"/>
              <a:buFont typeface="Arial"/>
              <a:buNone/>
              <a:defRPr b="0" i="0" sz="4300" u="none" cap="none" strike="noStrike">
                <a:solidFill>
                  <a:srgbClr val="000000"/>
                </a:solidFill>
                <a:latin typeface="Calibri"/>
                <a:ea typeface="Calibri"/>
                <a:cs typeface="Calibri"/>
                <a:sym typeface="Calibri"/>
              </a:defRPr>
            </a:lvl9pPr>
          </a:lstStyle>
          <a:p/>
        </p:txBody>
      </p:sp>
      <p:sp>
        <p:nvSpPr>
          <p:cNvPr id="8" name="Google Shape;8;p2"/>
          <p:cNvSpPr txBox="1"/>
          <p:nvPr>
            <p:ph idx="11" type="ftr"/>
          </p:nvPr>
        </p:nvSpPr>
        <p:spPr>
          <a:xfrm>
            <a:off x="14923008" y="30614112"/>
            <a:ext cx="14045100" cy="16458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3200"/>
              <a:buFont typeface="Arial"/>
              <a:buNone/>
              <a:defRPr b="0" i="0" sz="4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9pPr>
          </a:lstStyle>
          <a:p/>
        </p:txBody>
      </p:sp>
      <p:sp>
        <p:nvSpPr>
          <p:cNvPr id="9" name="Google Shape;9;p2"/>
          <p:cNvSpPr txBox="1"/>
          <p:nvPr>
            <p:ph idx="10" type="dt"/>
          </p:nvPr>
        </p:nvSpPr>
        <p:spPr>
          <a:xfrm>
            <a:off x="2194560" y="30614112"/>
            <a:ext cx="10095000" cy="16458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3200"/>
              <a:buFont typeface="Arial"/>
              <a:buNone/>
              <a:defRPr b="0" i="0" sz="43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3200"/>
              <a:buFont typeface="Arial"/>
              <a:buNone/>
              <a:defRPr b="0" i="0" sz="43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1601664" y="30614112"/>
            <a:ext cx="10095000" cy="6618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4300"/>
              <a:buFont typeface="Arial"/>
              <a:buNone/>
              <a:defRPr b="0" i="0" sz="43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39" name="Shape 39"/>
        <p:cNvGrpSpPr/>
        <p:nvPr/>
      </p:nvGrpSpPr>
      <p:grpSpPr>
        <a:xfrm>
          <a:off x="0" y="0"/>
          <a:ext cx="0" cy="0"/>
          <a:chOff x="0" y="0"/>
          <a:chExt cx="0" cy="0"/>
        </a:xfrm>
      </p:grpSpPr>
      <p:sp>
        <p:nvSpPr>
          <p:cNvPr id="40" name="Google Shape;40;p8"/>
          <p:cNvSpPr txBox="1"/>
          <p:nvPr>
            <p:ph type="title"/>
          </p:nvPr>
        </p:nvSpPr>
        <p:spPr>
          <a:xfrm>
            <a:off x="1496160" y="2848160"/>
            <a:ext cx="40899000" cy="3665400"/>
          </a:xfrm>
          <a:prstGeom prst="rect">
            <a:avLst/>
          </a:prstGeom>
          <a:noFill/>
          <a:ln>
            <a:noFill/>
          </a:ln>
        </p:spPr>
        <p:txBody>
          <a:bodyPr anchorCtr="0" anchor="t" bIns="487600" lIns="487600" spcFirstLastPara="1" rIns="487600" wrap="square" tIns="487600">
            <a:normAutofit/>
          </a:bodyPr>
          <a:lstStyle>
            <a:lvl1pPr lvl="0"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1pPr>
            <a:lvl2pPr lvl="1"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2pPr>
            <a:lvl3pPr lvl="2"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3pPr>
            <a:lvl4pPr lvl="3"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4pPr>
            <a:lvl5pPr lvl="4"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5pPr>
            <a:lvl6pPr lvl="5"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6pPr>
            <a:lvl7pPr lvl="6"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7pPr>
            <a:lvl8pPr lvl="7"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8pPr>
            <a:lvl9pPr lvl="8" marR="0" rtl="0" algn="l">
              <a:lnSpc>
                <a:spcPct val="100000"/>
              </a:lnSpc>
              <a:spcBef>
                <a:spcPts val="0"/>
              </a:spcBef>
              <a:spcAft>
                <a:spcPts val="0"/>
              </a:spcAft>
              <a:buClr>
                <a:schemeClr val="accent1"/>
              </a:buClr>
              <a:buSzPts val="14900"/>
              <a:buFont typeface="Merriweather"/>
              <a:buNone/>
              <a:defRPr b="0" i="0" sz="14900" u="none" cap="none" strike="noStrike">
                <a:solidFill>
                  <a:schemeClr val="accent1"/>
                </a:solidFill>
                <a:latin typeface="Merriweather"/>
                <a:ea typeface="Merriweather"/>
                <a:cs typeface="Merriweather"/>
                <a:sym typeface="Merriweather"/>
              </a:defRPr>
            </a:lvl9pPr>
          </a:lstStyle>
          <a:p/>
        </p:txBody>
      </p:sp>
      <p:sp>
        <p:nvSpPr>
          <p:cNvPr id="41" name="Google Shape;41;p8"/>
          <p:cNvSpPr txBox="1"/>
          <p:nvPr>
            <p:ph idx="1" type="body"/>
          </p:nvPr>
        </p:nvSpPr>
        <p:spPr>
          <a:xfrm>
            <a:off x="1496160" y="7375840"/>
            <a:ext cx="40899000" cy="21864900"/>
          </a:xfrm>
          <a:prstGeom prst="rect">
            <a:avLst/>
          </a:prstGeom>
          <a:noFill/>
          <a:ln>
            <a:noFill/>
          </a:ln>
        </p:spPr>
        <p:txBody>
          <a:bodyPr anchorCtr="0" anchor="t" bIns="487600" lIns="487600" spcFirstLastPara="1" rIns="487600" wrap="square" tIns="487600">
            <a:normAutofit/>
          </a:bodyPr>
          <a:lstStyle>
            <a:lvl1pPr indent="-666750" lvl="0" marL="457200" marR="0" rtl="0" algn="l">
              <a:lnSpc>
                <a:spcPct val="115000"/>
              </a:lnSpc>
              <a:spcBef>
                <a:spcPts val="0"/>
              </a:spcBef>
              <a:spcAft>
                <a:spcPts val="0"/>
              </a:spcAft>
              <a:buClr>
                <a:schemeClr val="dk2"/>
              </a:buClr>
              <a:buSzPts val="6900"/>
              <a:buFont typeface="Roboto"/>
              <a:buChar char="●"/>
              <a:defRPr b="0" i="0" sz="6900" u="none" cap="none" strike="noStrike">
                <a:solidFill>
                  <a:schemeClr val="dk2"/>
                </a:solidFill>
                <a:latin typeface="Roboto"/>
                <a:ea typeface="Roboto"/>
                <a:cs typeface="Roboto"/>
                <a:sym typeface="Roboto"/>
              </a:defRPr>
            </a:lvl1pPr>
            <a:lvl2pPr indent="-603250" lvl="1" marL="9144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2pPr>
            <a:lvl3pPr indent="-603250" lvl="2" marL="13716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3pPr>
            <a:lvl4pPr indent="-603250" lvl="3" marL="18288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4pPr>
            <a:lvl5pPr indent="-603250" lvl="4" marL="22860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5pPr>
            <a:lvl6pPr indent="-603250" lvl="5" marL="27432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6pPr>
            <a:lvl7pPr indent="-603250" lvl="6" marL="32004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7pPr>
            <a:lvl8pPr indent="-603250" lvl="7" marL="36576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8pPr>
            <a:lvl9pPr indent="-603250" lvl="8" marL="4114800" marR="0" rtl="0" algn="l">
              <a:lnSpc>
                <a:spcPct val="115000"/>
              </a:lnSpc>
              <a:spcBef>
                <a:spcPts val="0"/>
              </a:spcBef>
              <a:spcAft>
                <a:spcPts val="0"/>
              </a:spcAft>
              <a:buClr>
                <a:schemeClr val="dk2"/>
              </a:buClr>
              <a:buSzPts val="5900"/>
              <a:buFont typeface="Roboto"/>
              <a:buChar char="■"/>
              <a:defRPr b="0" i="0" sz="5900" u="none" cap="none" strike="noStrike">
                <a:solidFill>
                  <a:schemeClr val="dk2"/>
                </a:solidFill>
                <a:latin typeface="Roboto"/>
                <a:ea typeface="Roboto"/>
                <a:cs typeface="Roboto"/>
                <a:sym typeface="Roboto"/>
              </a:defRPr>
            </a:lvl9pPr>
          </a:lstStyle>
          <a:p/>
        </p:txBody>
      </p:sp>
      <p:sp>
        <p:nvSpPr>
          <p:cNvPr id="42" name="Google Shape;42;p8"/>
          <p:cNvSpPr txBox="1"/>
          <p:nvPr>
            <p:ph idx="12" type="sldNum"/>
          </p:nvPr>
        </p:nvSpPr>
        <p:spPr>
          <a:xfrm>
            <a:off x="40667798" y="29844589"/>
            <a:ext cx="2633700" cy="2519100"/>
          </a:xfrm>
          <a:prstGeom prst="rect">
            <a:avLst/>
          </a:prstGeom>
          <a:noFill/>
          <a:ln>
            <a:noFill/>
          </a:ln>
        </p:spPr>
        <p:txBody>
          <a:bodyPr anchorCtr="0" anchor="ctr" bIns="487600" lIns="487600" spcFirstLastPara="1" rIns="487600" wrap="square" tIns="487600">
            <a:normAutofit/>
          </a:bodyPr>
          <a:lstStyle>
            <a:lvl1pPr indent="0" lvl="0"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5300"/>
              <a:buFont typeface="Arial"/>
              <a:buNone/>
              <a:defRPr b="0" i="0" sz="5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1.png"/><Relationship Id="rId13" Type="http://schemas.openxmlformats.org/officeDocument/2006/relationships/image" Target="../media/image3.pn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5.png"/><Relationship Id="rId7" Type="http://schemas.openxmlformats.org/officeDocument/2006/relationships/image" Target="../media/image10.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1" name="Shape 101"/>
        <p:cNvGrpSpPr/>
        <p:nvPr/>
      </p:nvGrpSpPr>
      <p:grpSpPr>
        <a:xfrm>
          <a:off x="0" y="0"/>
          <a:ext cx="0" cy="0"/>
          <a:chOff x="0" y="0"/>
          <a:chExt cx="0" cy="0"/>
        </a:xfrm>
      </p:grpSpPr>
      <p:sp>
        <p:nvSpPr>
          <p:cNvPr id="102" name="Google Shape;102;p1"/>
          <p:cNvSpPr txBox="1"/>
          <p:nvPr/>
        </p:nvSpPr>
        <p:spPr>
          <a:xfrm>
            <a:off x="13294550" y="2387050"/>
            <a:ext cx="17867400" cy="2004300"/>
          </a:xfrm>
          <a:prstGeom prst="rect">
            <a:avLst/>
          </a:prstGeom>
          <a:noFill/>
          <a:ln>
            <a:noFill/>
          </a:ln>
        </p:spPr>
        <p:txBody>
          <a:bodyPr anchorCtr="0" anchor="t" bIns="0" lIns="0" spcFirstLastPara="1" rIns="0" wrap="square" tIns="26800">
            <a:spAutoFit/>
          </a:bodyPr>
          <a:lstStyle/>
          <a:p>
            <a:pPr indent="0" lvl="0" marL="0" marR="0" rtl="0" algn="ctr">
              <a:lnSpc>
                <a:spcPct val="100000"/>
              </a:lnSpc>
              <a:spcBef>
                <a:spcPts val="0"/>
              </a:spcBef>
              <a:spcAft>
                <a:spcPts val="0"/>
              </a:spcAft>
              <a:buClr>
                <a:srgbClr val="000000"/>
              </a:buClr>
              <a:buSzPts val="3700"/>
              <a:buFont typeface="Arial"/>
              <a:buNone/>
            </a:pPr>
            <a:r>
              <a:rPr b="1" i="0" lang="en" sz="3700" u="none" cap="none" strike="noStrike">
                <a:solidFill>
                  <a:srgbClr val="081D3F"/>
                </a:solidFill>
                <a:latin typeface="Arial"/>
                <a:ea typeface="Arial"/>
                <a:cs typeface="Arial"/>
                <a:sym typeface="Arial"/>
              </a:rPr>
              <a:t>Combo Counter</a:t>
            </a:r>
            <a:endParaRPr b="0" i="0" sz="3700" u="none" cap="none" strike="noStrike">
              <a:solidFill>
                <a:schemeClr val="dk1"/>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Students: Jose Milanes, IIan Boiangin, Jose Rodriguez, Oscar Molina, David Lara</a:t>
            </a:r>
            <a:endParaRPr b="0" i="0" sz="2700" u="none" cap="none" strike="noStrike">
              <a:solidFill>
                <a:schemeClr val="dk1"/>
              </a:solidFill>
              <a:latin typeface="Arial"/>
              <a:ea typeface="Arial"/>
              <a:cs typeface="Arial"/>
              <a:sym typeface="Arial"/>
            </a:endParaRPr>
          </a:p>
          <a:p>
            <a:pPr indent="0" lvl="0" marL="0" marR="0" rtl="0" algn="ctr">
              <a:lnSpc>
                <a:spcPct val="119166"/>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Product Owner: </a:t>
            </a:r>
            <a:r>
              <a:rPr b="0" i="0" lang="en" sz="2700" u="none" cap="none" strike="noStrike">
                <a:solidFill>
                  <a:srgbClr val="081D3F"/>
                </a:solidFill>
                <a:latin typeface="Arial"/>
                <a:ea typeface="Arial"/>
                <a:cs typeface="Arial"/>
                <a:sym typeface="Arial"/>
              </a:rPr>
              <a:t>Michael H. Bucar</a:t>
            </a:r>
            <a:endParaRPr b="0" i="0" sz="2700" u="none" cap="none" strike="noStrike">
              <a:solidFill>
                <a:schemeClr val="dk1"/>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 sz="2700" u="none" cap="none" strike="noStrike">
                <a:solidFill>
                  <a:srgbClr val="081D3F"/>
                </a:solidFill>
                <a:latin typeface="Arial"/>
                <a:ea typeface="Arial"/>
                <a:cs typeface="Arial"/>
                <a:sym typeface="Arial"/>
              </a:rPr>
              <a:t>Instructor: </a:t>
            </a:r>
            <a:r>
              <a:rPr b="0" i="1" lang="en" sz="2700" u="none" cap="none" strike="noStrike">
                <a:solidFill>
                  <a:srgbClr val="081D3F"/>
                </a:solidFill>
                <a:latin typeface="Arial"/>
                <a:ea typeface="Arial"/>
                <a:cs typeface="Arial"/>
                <a:sym typeface="Arial"/>
              </a:rPr>
              <a:t>Dr. Masoud Sadjadi</a:t>
            </a:r>
            <a:r>
              <a:rPr b="0" i="0" lang="en" sz="2700" u="none" cap="none" strike="noStrike">
                <a:solidFill>
                  <a:srgbClr val="081D3F"/>
                </a:solidFill>
                <a:latin typeface="Arial"/>
                <a:ea typeface="Arial"/>
                <a:cs typeface="Arial"/>
                <a:sym typeface="Arial"/>
              </a:rPr>
              <a:t>, Florida International University</a:t>
            </a:r>
            <a:endParaRPr b="0" i="0" sz="2700" u="none" cap="none" strike="noStrike">
              <a:solidFill>
                <a:schemeClr val="dk1"/>
              </a:solidFill>
              <a:latin typeface="Arial"/>
              <a:ea typeface="Arial"/>
              <a:cs typeface="Arial"/>
              <a:sym typeface="Arial"/>
            </a:endParaRPr>
          </a:p>
        </p:txBody>
      </p:sp>
      <p:sp>
        <p:nvSpPr>
          <p:cNvPr id="103" name="Google Shape;103;p1"/>
          <p:cNvSpPr txBox="1"/>
          <p:nvPr/>
        </p:nvSpPr>
        <p:spPr>
          <a:xfrm>
            <a:off x="1082674" y="31174374"/>
            <a:ext cx="41605200" cy="748800"/>
          </a:xfrm>
          <a:prstGeom prst="rect">
            <a:avLst/>
          </a:prstGeom>
          <a:noFill/>
          <a:ln cap="flat" cmpd="sng" w="29075">
            <a:solidFill>
              <a:srgbClr val="081D3F"/>
            </a:solidFill>
            <a:prstDash val="solid"/>
            <a:round/>
            <a:headEnd len="sm" w="sm" type="none"/>
            <a:tailEnd len="sm" w="sm" type="none"/>
          </a:ln>
        </p:spPr>
        <p:txBody>
          <a:bodyPr anchorCtr="0" anchor="t" bIns="0" lIns="0" spcFirstLastPara="1" rIns="0" wrap="square" tIns="9875">
            <a:sp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Times New Roman"/>
              <a:ea typeface="Times New Roman"/>
              <a:cs typeface="Times New Roman"/>
              <a:sym typeface="Times New Roman"/>
            </a:endParaRPr>
          </a:p>
          <a:p>
            <a:pPr indent="0" lvl="0" marL="469900" marR="0" rtl="0" algn="ctr">
              <a:lnSpc>
                <a:spcPct val="100000"/>
              </a:lnSpc>
              <a:spcBef>
                <a:spcPts val="0"/>
              </a:spcBef>
              <a:spcAft>
                <a:spcPts val="0"/>
              </a:spcAft>
              <a:buClr>
                <a:srgbClr val="000000"/>
              </a:buClr>
              <a:buSzPts val="2700"/>
              <a:buFont typeface="Arial"/>
              <a:buNone/>
            </a:pPr>
            <a:r>
              <a:rPr b="0" i="0" lang="en" sz="2700" u="none" cap="none" strike="noStrike">
                <a:solidFill>
                  <a:schemeClr val="dk1"/>
                </a:solidFill>
                <a:latin typeface="Arial"/>
                <a:ea typeface="Arial"/>
                <a:cs typeface="Arial"/>
                <a:sym typeface="Arial"/>
              </a:rPr>
              <a:t>The material presented in this poster is based upon the work supported by Michael H. Bucar. We/I thank Michael H. Bucar for assistance, cooperation and mentorship that I/we received throughout this process</a:t>
            </a:r>
            <a:endParaRPr b="0" i="0" sz="2700" u="none" cap="none" strike="noStrike">
              <a:solidFill>
                <a:schemeClr val="dk1"/>
              </a:solidFill>
              <a:latin typeface="Arial"/>
              <a:ea typeface="Arial"/>
              <a:cs typeface="Arial"/>
              <a:sym typeface="Arial"/>
            </a:endParaRPr>
          </a:p>
        </p:txBody>
      </p:sp>
      <p:sp>
        <p:nvSpPr>
          <p:cNvPr id="104" name="Google Shape;104;p1"/>
          <p:cNvSpPr txBox="1"/>
          <p:nvPr/>
        </p:nvSpPr>
        <p:spPr>
          <a:xfrm>
            <a:off x="4384507" y="4600582"/>
            <a:ext cx="4115700" cy="512400"/>
          </a:xfrm>
          <a:prstGeom prst="rect">
            <a:avLst/>
          </a:prstGeom>
          <a:solidFill>
            <a:srgbClr val="000000"/>
          </a:solidFill>
          <a:ln>
            <a:noFill/>
          </a:ln>
        </p:spPr>
        <p:txBody>
          <a:bodyPr anchorCtr="0" anchor="t" bIns="0" lIns="0" spcFirstLastPara="1" rIns="0" wrap="square" tIns="19725">
            <a:spAutoFit/>
          </a:bodyPr>
          <a:lstStyle/>
          <a:p>
            <a:pPr indent="0" lvl="0" marL="12827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Problem</a:t>
            </a:r>
            <a:endParaRPr b="0" i="0" sz="3200" u="none" cap="none" strike="noStrike">
              <a:solidFill>
                <a:schemeClr val="dk1"/>
              </a:solidFill>
              <a:latin typeface="Arial"/>
              <a:ea typeface="Arial"/>
              <a:cs typeface="Arial"/>
              <a:sym typeface="Arial"/>
            </a:endParaRPr>
          </a:p>
        </p:txBody>
      </p:sp>
      <p:sp>
        <p:nvSpPr>
          <p:cNvPr id="105" name="Google Shape;105;p1"/>
          <p:cNvSpPr txBox="1"/>
          <p:nvPr/>
        </p:nvSpPr>
        <p:spPr>
          <a:xfrm>
            <a:off x="1181100" y="31420325"/>
            <a:ext cx="4256100" cy="512400"/>
          </a:xfrm>
          <a:prstGeom prst="rect">
            <a:avLst/>
          </a:prstGeom>
          <a:solidFill>
            <a:srgbClr val="000000"/>
          </a:solidFill>
          <a:ln cap="flat" cmpd="sng" w="9525">
            <a:solidFill>
              <a:srgbClr val="0033CC"/>
            </a:solidFill>
            <a:prstDash val="solid"/>
            <a:round/>
            <a:headEnd len="sm" w="sm" type="none"/>
            <a:tailEnd len="sm" w="sm" type="none"/>
          </a:ln>
        </p:spPr>
        <p:txBody>
          <a:bodyPr anchorCtr="0" anchor="t" bIns="0" lIns="0" spcFirstLastPara="1" rIns="0" wrap="square" tIns="19725">
            <a:spAutoFit/>
          </a:bodyPr>
          <a:lstStyle/>
          <a:p>
            <a:pPr indent="0" lvl="0" marL="2032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Acknowledgement</a:t>
            </a:r>
            <a:endParaRPr b="0" i="0" sz="3200" u="none" cap="none" strike="noStrike">
              <a:solidFill>
                <a:schemeClr val="dk1"/>
              </a:solidFill>
              <a:latin typeface="Arial"/>
              <a:ea typeface="Arial"/>
              <a:cs typeface="Arial"/>
              <a:sym typeface="Arial"/>
            </a:endParaRPr>
          </a:p>
        </p:txBody>
      </p:sp>
      <p:sp>
        <p:nvSpPr>
          <p:cNvPr id="106" name="Google Shape;106;p1"/>
          <p:cNvSpPr txBox="1"/>
          <p:nvPr/>
        </p:nvSpPr>
        <p:spPr>
          <a:xfrm>
            <a:off x="19158758" y="5022560"/>
            <a:ext cx="4116000" cy="512400"/>
          </a:xfrm>
          <a:prstGeom prst="rect">
            <a:avLst/>
          </a:prstGeom>
          <a:solidFill>
            <a:srgbClr val="000000"/>
          </a:solid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Current System</a:t>
            </a:r>
            <a:endParaRPr b="0" i="0" sz="3200" u="none" cap="none" strike="noStrike">
              <a:solidFill>
                <a:schemeClr val="dk1"/>
              </a:solidFill>
              <a:latin typeface="Arial"/>
              <a:ea typeface="Arial"/>
              <a:cs typeface="Arial"/>
              <a:sym typeface="Arial"/>
            </a:endParaRPr>
          </a:p>
        </p:txBody>
      </p:sp>
      <p:sp>
        <p:nvSpPr>
          <p:cNvPr id="107" name="Google Shape;107;p1"/>
          <p:cNvSpPr txBox="1"/>
          <p:nvPr/>
        </p:nvSpPr>
        <p:spPr>
          <a:xfrm>
            <a:off x="35602680" y="4749747"/>
            <a:ext cx="4116000" cy="512400"/>
          </a:xfrm>
          <a:prstGeom prst="rect">
            <a:avLst/>
          </a:prstGeom>
          <a:solidFill>
            <a:srgbClr val="000000"/>
          </a:solidFill>
          <a:ln>
            <a:noFill/>
          </a:ln>
        </p:spPr>
        <p:txBody>
          <a:bodyPr anchorCtr="0" anchor="t" bIns="0" lIns="0" spcFirstLastPara="1" rIns="0" wrap="square" tIns="19725">
            <a:spAutoFit/>
          </a:bodyPr>
          <a:lstStyle/>
          <a:p>
            <a:pPr indent="0" lvl="0" marL="8128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Requirements</a:t>
            </a:r>
            <a:endParaRPr b="0" i="0" sz="3200" u="none" cap="none" strike="noStrike">
              <a:solidFill>
                <a:schemeClr val="dk1"/>
              </a:solidFill>
              <a:latin typeface="Arial"/>
              <a:ea typeface="Arial"/>
              <a:cs typeface="Arial"/>
              <a:sym typeface="Arial"/>
            </a:endParaRPr>
          </a:p>
        </p:txBody>
      </p:sp>
      <p:sp>
        <p:nvSpPr>
          <p:cNvPr id="108" name="Google Shape;108;p1"/>
          <p:cNvSpPr txBox="1"/>
          <p:nvPr/>
        </p:nvSpPr>
        <p:spPr>
          <a:xfrm>
            <a:off x="4384397" y="11124698"/>
            <a:ext cx="4115700" cy="512400"/>
          </a:xfrm>
          <a:prstGeom prst="rect">
            <a:avLst/>
          </a:prstGeom>
          <a:solidFill>
            <a:srgbClr val="000000"/>
          </a:solid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System Design</a:t>
            </a:r>
            <a:endParaRPr b="0" i="0" sz="3200" u="none" cap="none" strike="noStrike">
              <a:solidFill>
                <a:schemeClr val="dk1"/>
              </a:solidFill>
              <a:latin typeface="Arial"/>
              <a:ea typeface="Arial"/>
              <a:cs typeface="Arial"/>
              <a:sym typeface="Arial"/>
            </a:endParaRPr>
          </a:p>
        </p:txBody>
      </p:sp>
      <p:sp>
        <p:nvSpPr>
          <p:cNvPr id="109" name="Google Shape;109;p1"/>
          <p:cNvSpPr txBox="1"/>
          <p:nvPr/>
        </p:nvSpPr>
        <p:spPr>
          <a:xfrm>
            <a:off x="19590864" y="12672243"/>
            <a:ext cx="4116000" cy="512400"/>
          </a:xfrm>
          <a:prstGeom prst="rect">
            <a:avLst/>
          </a:prstGeom>
          <a:solidFill>
            <a:srgbClr val="000000"/>
          </a:solidFill>
          <a:ln>
            <a:noFill/>
          </a:ln>
        </p:spPr>
        <p:txBody>
          <a:bodyPr anchorCtr="0" anchor="t" bIns="0" lIns="0" spcFirstLastPara="1" rIns="0" wrap="square" tIns="19725">
            <a:spAutoFit/>
          </a:bodyPr>
          <a:lstStyle/>
          <a:p>
            <a:pPr indent="0" lvl="0" marL="8128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Object Design</a:t>
            </a:r>
            <a:endParaRPr b="0" i="0" sz="3200" u="none" cap="none" strike="noStrike">
              <a:solidFill>
                <a:schemeClr val="dk1"/>
              </a:solidFill>
              <a:latin typeface="Arial"/>
              <a:ea typeface="Arial"/>
              <a:cs typeface="Arial"/>
              <a:sym typeface="Arial"/>
            </a:endParaRPr>
          </a:p>
        </p:txBody>
      </p:sp>
      <p:sp>
        <p:nvSpPr>
          <p:cNvPr id="110" name="Google Shape;110;p1"/>
          <p:cNvSpPr txBox="1"/>
          <p:nvPr/>
        </p:nvSpPr>
        <p:spPr>
          <a:xfrm>
            <a:off x="33093442" y="12772154"/>
            <a:ext cx="4115400" cy="512400"/>
          </a:xfrm>
          <a:prstGeom prst="rect">
            <a:avLst/>
          </a:prstGeom>
          <a:solidFill>
            <a:srgbClr val="000000"/>
          </a:solidFill>
          <a:ln>
            <a:noFill/>
          </a:ln>
        </p:spPr>
        <p:txBody>
          <a:bodyPr anchorCtr="0" anchor="t" bIns="0" lIns="0" spcFirstLastPara="1" rIns="0" wrap="square" tIns="19725">
            <a:spAutoFit/>
          </a:bodyPr>
          <a:lstStyle/>
          <a:p>
            <a:pPr indent="0" lvl="0" marL="6731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Implementation</a:t>
            </a:r>
            <a:endParaRPr b="0" i="0" sz="3200" u="none" cap="none" strike="noStrike">
              <a:solidFill>
                <a:schemeClr val="dk1"/>
              </a:solidFill>
              <a:latin typeface="Arial"/>
              <a:ea typeface="Arial"/>
              <a:cs typeface="Arial"/>
              <a:sym typeface="Arial"/>
            </a:endParaRPr>
          </a:p>
        </p:txBody>
      </p:sp>
      <p:sp>
        <p:nvSpPr>
          <p:cNvPr id="111" name="Google Shape;111;p1"/>
          <p:cNvSpPr txBox="1"/>
          <p:nvPr/>
        </p:nvSpPr>
        <p:spPr>
          <a:xfrm>
            <a:off x="3659851" y="20474106"/>
            <a:ext cx="4115700" cy="512400"/>
          </a:xfrm>
          <a:prstGeom prst="rect">
            <a:avLst/>
          </a:prstGeom>
          <a:solidFill>
            <a:srgbClr val="000000"/>
          </a:solidFill>
          <a:ln>
            <a:noFill/>
          </a:ln>
        </p:spPr>
        <p:txBody>
          <a:bodyPr anchorCtr="0" anchor="t" bIns="0" lIns="0" spcFirstLastPara="1" rIns="0" wrap="square" tIns="19725">
            <a:spAutoFit/>
          </a:bodyPr>
          <a:lstStyle/>
          <a:p>
            <a:pPr indent="0" lvl="0" marL="10160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Verification</a:t>
            </a:r>
            <a:endParaRPr b="0" i="0" sz="3200" u="none" cap="none" strike="noStrike">
              <a:solidFill>
                <a:schemeClr val="dk1"/>
              </a:solidFill>
              <a:latin typeface="Arial"/>
              <a:ea typeface="Arial"/>
              <a:cs typeface="Arial"/>
              <a:sym typeface="Arial"/>
            </a:endParaRPr>
          </a:p>
        </p:txBody>
      </p:sp>
      <p:sp>
        <p:nvSpPr>
          <p:cNvPr id="112" name="Google Shape;112;p1"/>
          <p:cNvSpPr txBox="1"/>
          <p:nvPr/>
        </p:nvSpPr>
        <p:spPr>
          <a:xfrm>
            <a:off x="19887590" y="21859136"/>
            <a:ext cx="4116000" cy="512400"/>
          </a:xfrm>
          <a:prstGeom prst="rect">
            <a:avLst/>
          </a:prstGeom>
          <a:solidFill>
            <a:srgbClr val="000000"/>
          </a:solidFill>
          <a:ln>
            <a:noFill/>
          </a:ln>
        </p:spPr>
        <p:txBody>
          <a:bodyPr anchorCtr="0" anchor="t" bIns="0" lIns="0" spcFirstLastPara="1" rIns="0" wrap="square" tIns="19725">
            <a:spAutoFit/>
          </a:bodyPr>
          <a:lstStyle/>
          <a:p>
            <a:pPr indent="0" lvl="0" marL="9525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Screenshots</a:t>
            </a:r>
            <a:endParaRPr b="0" i="0" sz="3200" u="none" cap="none" strike="noStrike">
              <a:solidFill>
                <a:schemeClr val="dk1"/>
              </a:solidFill>
              <a:latin typeface="Arial"/>
              <a:ea typeface="Arial"/>
              <a:cs typeface="Arial"/>
              <a:sym typeface="Arial"/>
            </a:endParaRPr>
          </a:p>
        </p:txBody>
      </p:sp>
      <p:sp>
        <p:nvSpPr>
          <p:cNvPr id="113" name="Google Shape;113;p1"/>
          <p:cNvSpPr txBox="1"/>
          <p:nvPr/>
        </p:nvSpPr>
        <p:spPr>
          <a:xfrm>
            <a:off x="36680702" y="21859149"/>
            <a:ext cx="4115700" cy="512400"/>
          </a:xfrm>
          <a:prstGeom prst="rect">
            <a:avLst/>
          </a:prstGeom>
          <a:solidFill>
            <a:srgbClr val="000000"/>
          </a:solidFill>
          <a:ln>
            <a:noFill/>
          </a:ln>
        </p:spPr>
        <p:txBody>
          <a:bodyPr anchorCtr="0" anchor="t" bIns="0" lIns="0" spcFirstLastPara="1" rIns="0" wrap="square" tIns="19725">
            <a:spAutoFit/>
          </a:bodyPr>
          <a:lstStyle/>
          <a:p>
            <a:pPr indent="0" lvl="0" marL="1219200" marR="0" rtl="0" algn="l">
              <a:lnSpc>
                <a:spcPct val="100000"/>
              </a:lnSpc>
              <a:spcBef>
                <a:spcPts val="0"/>
              </a:spcBef>
              <a:spcAft>
                <a:spcPts val="0"/>
              </a:spcAft>
              <a:buClr>
                <a:srgbClr val="000000"/>
              </a:buClr>
              <a:buSzPts val="3200"/>
              <a:buFont typeface="Arial"/>
              <a:buNone/>
            </a:pPr>
            <a:r>
              <a:rPr b="1" i="0" lang="en" sz="3200" u="none" cap="none" strike="noStrike">
                <a:solidFill>
                  <a:srgbClr val="B6852B"/>
                </a:solidFill>
                <a:latin typeface="Arial"/>
                <a:ea typeface="Arial"/>
                <a:cs typeface="Arial"/>
                <a:sym typeface="Arial"/>
              </a:rPr>
              <a:t>Summary</a:t>
            </a:r>
            <a:endParaRPr b="0" i="0" sz="3200" u="none" cap="none" strike="noStrike">
              <a:solidFill>
                <a:schemeClr val="dk1"/>
              </a:solidFill>
              <a:latin typeface="Arial"/>
              <a:ea typeface="Arial"/>
              <a:cs typeface="Arial"/>
              <a:sym typeface="Arial"/>
            </a:endParaRPr>
          </a:p>
        </p:txBody>
      </p:sp>
      <p:sp>
        <p:nvSpPr>
          <p:cNvPr id="114" name="Google Shape;114;p1"/>
          <p:cNvSpPr/>
          <p:nvPr/>
        </p:nvSpPr>
        <p:spPr>
          <a:xfrm>
            <a:off x="9220181" y="265056"/>
            <a:ext cx="25824628" cy="1938857"/>
          </a:xfrm>
          <a:custGeom>
            <a:rect b="b" l="l" r="r" t="t"/>
            <a:pathLst>
              <a:path extrusionOk="0" h="888365" w="11832590">
                <a:moveTo>
                  <a:pt x="11832077" y="887842"/>
                </a:moveTo>
                <a:lnTo>
                  <a:pt x="0" y="887842"/>
                </a:lnTo>
                <a:lnTo>
                  <a:pt x="0" y="0"/>
                </a:lnTo>
                <a:lnTo>
                  <a:pt x="11832077" y="0"/>
                </a:lnTo>
                <a:lnTo>
                  <a:pt x="11832077" y="887842"/>
                </a:lnTo>
                <a:close/>
              </a:path>
            </a:pathLst>
          </a:custGeom>
          <a:solidFill>
            <a:srgbClr val="081D3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15" name="Google Shape;115;p1"/>
          <p:cNvSpPr txBox="1"/>
          <p:nvPr/>
        </p:nvSpPr>
        <p:spPr>
          <a:xfrm>
            <a:off x="13056027" y="332675"/>
            <a:ext cx="20940000" cy="1835100"/>
          </a:xfrm>
          <a:prstGeom prst="rect">
            <a:avLst/>
          </a:prstGeom>
          <a:noFill/>
          <a:ln>
            <a:noFill/>
          </a:ln>
        </p:spPr>
        <p:txBody>
          <a:bodyPr anchorCtr="0" anchor="t" bIns="0" lIns="0" spcFirstLastPara="1" rIns="0" wrap="square" tIns="33875">
            <a:spAutoFit/>
          </a:bodyPr>
          <a:lstStyle/>
          <a:p>
            <a:pPr indent="0" lvl="0" marL="0" marR="0" rtl="0" algn="ctr">
              <a:lnSpc>
                <a:spcPct val="100000"/>
              </a:lnSpc>
              <a:spcBef>
                <a:spcPts val="0"/>
              </a:spcBef>
              <a:spcAft>
                <a:spcPts val="0"/>
              </a:spcAft>
              <a:buClr>
                <a:srgbClr val="000000"/>
              </a:buClr>
              <a:buSzPts val="6900"/>
              <a:buFont typeface="Arial"/>
              <a:buNone/>
            </a:pPr>
            <a:r>
              <a:rPr b="1" i="0" lang="en" sz="6900" u="none" cap="none" strike="noStrike">
                <a:solidFill>
                  <a:srgbClr val="B6852B"/>
                </a:solidFill>
                <a:latin typeface="Arial"/>
                <a:ea typeface="Arial"/>
                <a:cs typeface="Arial"/>
                <a:sym typeface="Arial"/>
              </a:rPr>
              <a:t>School of Computing &amp; Information Sciences</a:t>
            </a:r>
            <a:endParaRPr sz="6900">
              <a:solidFill>
                <a:schemeClr val="dk1"/>
              </a:solidFill>
            </a:endParaRPr>
          </a:p>
          <a:p>
            <a:pPr indent="0" lvl="0" marL="0" marR="0" rtl="0" algn="ctr">
              <a:lnSpc>
                <a:spcPct val="100000"/>
              </a:lnSpc>
              <a:spcBef>
                <a:spcPts val="0"/>
              </a:spcBef>
              <a:spcAft>
                <a:spcPts val="0"/>
              </a:spcAft>
              <a:buClr>
                <a:srgbClr val="000000"/>
              </a:buClr>
              <a:buSzPts val="6900"/>
              <a:buFont typeface="Arial"/>
              <a:buNone/>
            </a:pPr>
            <a:r>
              <a:rPr b="0" i="1" lang="en" sz="4800" u="none" cap="none" strike="noStrike">
                <a:solidFill>
                  <a:srgbClr val="B6852B"/>
                </a:solidFill>
                <a:latin typeface="Arial"/>
                <a:ea typeface="Arial"/>
                <a:cs typeface="Arial"/>
                <a:sym typeface="Arial"/>
              </a:rPr>
              <a:t>Capstone I Spring 2022</a:t>
            </a:r>
            <a:endParaRPr b="0" i="0" sz="4800" u="none" cap="none" strike="noStrike">
              <a:solidFill>
                <a:schemeClr val="dk1"/>
              </a:solidFill>
              <a:latin typeface="Arial"/>
              <a:ea typeface="Arial"/>
              <a:cs typeface="Arial"/>
              <a:sym typeface="Arial"/>
            </a:endParaRPr>
          </a:p>
        </p:txBody>
      </p:sp>
      <p:sp>
        <p:nvSpPr>
          <p:cNvPr id="116" name="Google Shape;116;p1"/>
          <p:cNvSpPr/>
          <p:nvPr/>
        </p:nvSpPr>
        <p:spPr>
          <a:xfrm>
            <a:off x="1509599" y="265041"/>
            <a:ext cx="5262600" cy="31665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17" name="Google Shape;117;p1"/>
          <p:cNvSpPr/>
          <p:nvPr/>
        </p:nvSpPr>
        <p:spPr>
          <a:xfrm>
            <a:off x="9601181" y="706285"/>
            <a:ext cx="4256100" cy="8889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18" name="Google Shape;118;p1"/>
          <p:cNvSpPr txBox="1"/>
          <p:nvPr/>
        </p:nvSpPr>
        <p:spPr>
          <a:xfrm>
            <a:off x="2899104" y="5300019"/>
            <a:ext cx="8901600" cy="5359200"/>
          </a:xfrm>
          <a:prstGeom prst="rect">
            <a:avLst/>
          </a:prstGeom>
          <a:noFill/>
          <a:ln>
            <a:noFill/>
          </a:ln>
        </p:spPr>
        <p:txBody>
          <a:bodyPr anchorCtr="0" anchor="t" bIns="0" lIns="0" spcFirstLastPara="1" rIns="0" wrap="square" tIns="26800">
            <a:spAutoFit/>
          </a:bodyPr>
          <a:lstStyle/>
          <a:p>
            <a:pPr indent="0" lvl="0" marL="0" marR="0" rtl="0" algn="l">
              <a:lnSpc>
                <a:spcPct val="1008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The previous version of Combo  Counter had multiples bugs with the UI such as some buttons not working as intended and the code was difficult to follow, so the goal was to correct these bugs and make the code more understandable for future teams.</a:t>
            </a:r>
            <a:endParaRPr b="0" i="0" sz="4300" u="none" cap="none" strike="noStrike">
              <a:solidFill>
                <a:schemeClr val="dk1"/>
              </a:solidFill>
              <a:latin typeface="Arial"/>
              <a:ea typeface="Arial"/>
              <a:cs typeface="Arial"/>
              <a:sym typeface="Arial"/>
            </a:endParaRPr>
          </a:p>
        </p:txBody>
      </p:sp>
      <p:sp>
        <p:nvSpPr>
          <p:cNvPr id="119" name="Google Shape;119;p1"/>
          <p:cNvSpPr txBox="1"/>
          <p:nvPr/>
        </p:nvSpPr>
        <p:spPr>
          <a:xfrm>
            <a:off x="17388682" y="5989382"/>
            <a:ext cx="8520300" cy="5989500"/>
          </a:xfrm>
          <a:prstGeom prst="rect">
            <a:avLst/>
          </a:prstGeom>
          <a:noFill/>
          <a:ln>
            <a:noFill/>
          </a:ln>
        </p:spPr>
        <p:txBody>
          <a:bodyPr anchorCtr="0" anchor="t" bIns="0" lIns="0" spcFirstLastPara="1" rIns="0" wrap="square" tIns="32400">
            <a:spAutoFit/>
          </a:bodyPr>
          <a:lstStyle/>
          <a:p>
            <a:pPr indent="-476250" lvl="0" marL="546100" marR="0" rtl="0" algn="l">
              <a:lnSpc>
                <a:spcPct val="1000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The application runs on Windows as a Java Jframe software.</a:t>
            </a:r>
            <a:endParaRPr b="0" i="0" sz="4300" u="none" cap="none" strike="noStrike">
              <a:solidFill>
                <a:schemeClr val="dk1"/>
              </a:solidFill>
              <a:latin typeface="Arial"/>
              <a:ea typeface="Arial"/>
              <a:cs typeface="Arial"/>
              <a:sym typeface="Arial"/>
            </a:endParaRPr>
          </a:p>
          <a:p>
            <a:pPr indent="-476250" lvl="0" marL="546100" marR="0" rtl="0" algn="l">
              <a:lnSpc>
                <a:spcPct val="1000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The features Combo Mode, Timed Mode, Force Mode, Strength Mode, and Punch Challenge Mode are working as intended.</a:t>
            </a:r>
            <a:endParaRPr b="0" i="0" sz="4300" u="none" cap="none" strike="noStrike">
              <a:solidFill>
                <a:schemeClr val="dk1"/>
              </a:solidFill>
              <a:latin typeface="Arial"/>
              <a:ea typeface="Arial"/>
              <a:cs typeface="Arial"/>
              <a:sym typeface="Arial"/>
            </a:endParaRPr>
          </a:p>
          <a:p>
            <a:pPr indent="0" lvl="0" marL="101600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Arial"/>
              <a:ea typeface="Arial"/>
              <a:cs typeface="Arial"/>
              <a:sym typeface="Arial"/>
            </a:endParaRPr>
          </a:p>
        </p:txBody>
      </p:sp>
      <p:sp>
        <p:nvSpPr>
          <p:cNvPr id="120" name="Google Shape;120;p1"/>
          <p:cNvSpPr txBox="1"/>
          <p:nvPr/>
        </p:nvSpPr>
        <p:spPr>
          <a:xfrm>
            <a:off x="34797221" y="5784454"/>
            <a:ext cx="2412300" cy="694500"/>
          </a:xfrm>
          <a:prstGeom prst="rect">
            <a:avLst/>
          </a:prstGeom>
          <a:noFill/>
          <a:ln>
            <a:noFill/>
          </a:ln>
        </p:spPr>
        <p:txBody>
          <a:bodyPr anchorCtr="0" anchor="t" bIns="0" lIns="0" spcFirstLastPara="1" rIns="0" wrap="square" tIns="32400">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Software:</a:t>
            </a:r>
            <a:endParaRPr b="0" i="0" sz="3200" u="none" cap="none" strike="noStrike">
              <a:solidFill>
                <a:srgbClr val="000000"/>
              </a:solidFill>
              <a:latin typeface="Arial"/>
              <a:ea typeface="Arial"/>
              <a:cs typeface="Arial"/>
              <a:sym typeface="Arial"/>
            </a:endParaRPr>
          </a:p>
        </p:txBody>
      </p:sp>
      <p:sp>
        <p:nvSpPr>
          <p:cNvPr id="121" name="Google Shape;121;p1"/>
          <p:cNvSpPr txBox="1"/>
          <p:nvPr/>
        </p:nvSpPr>
        <p:spPr>
          <a:xfrm>
            <a:off x="34797221" y="6559712"/>
            <a:ext cx="5727000" cy="4025100"/>
          </a:xfrm>
          <a:prstGeom prst="rect">
            <a:avLst/>
          </a:prstGeom>
          <a:noFill/>
          <a:ln>
            <a:noFill/>
          </a:ln>
        </p:spPr>
        <p:txBody>
          <a:bodyPr anchorCtr="0" anchor="t" bIns="0" lIns="0" spcFirstLastPara="1" rIns="0" wrap="square" tIns="32400">
            <a:spAutoFit/>
          </a:bodyPr>
          <a:lstStyle/>
          <a:p>
            <a:pPr indent="-742950" lvl="0" marL="812800" marR="0" rtl="0" algn="l">
              <a:lnSpc>
                <a:spcPct val="1000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NetBeans IDE 12.6</a:t>
            </a:r>
            <a:endParaRPr b="0" i="0" sz="3200" u="none" cap="none" strike="noStrike">
              <a:solidFill>
                <a:srgbClr val="000000"/>
              </a:solidFill>
              <a:latin typeface="Arial"/>
              <a:ea typeface="Arial"/>
              <a:cs typeface="Arial"/>
              <a:sym typeface="Arial"/>
            </a:endParaRPr>
          </a:p>
          <a:p>
            <a:pPr indent="-742950" lvl="0" marL="812800" marR="20320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JDK 17 or Java SE  17 or newer</a:t>
            </a:r>
            <a:endParaRPr b="0" i="0" sz="3200" u="none" cap="none" strike="noStrike">
              <a:solidFill>
                <a:srgbClr val="000000"/>
              </a:solidFill>
              <a:latin typeface="Arial"/>
              <a:ea typeface="Arial"/>
              <a:cs typeface="Arial"/>
              <a:sym typeface="Arial"/>
            </a:endParaRPr>
          </a:p>
          <a:p>
            <a:pPr indent="-742950" lvl="0" marL="812800" marR="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MySQL Community  Server 8.0 or newer</a:t>
            </a:r>
            <a:endParaRPr b="0" i="0" sz="4300" u="none" cap="none" strike="noStrike">
              <a:solidFill>
                <a:schemeClr val="dk1"/>
              </a:solidFill>
              <a:latin typeface="Arial"/>
              <a:ea typeface="Arial"/>
              <a:cs typeface="Arial"/>
              <a:sym typeface="Arial"/>
            </a:endParaRPr>
          </a:p>
          <a:p>
            <a:pPr indent="-742950" lvl="0" marL="812800" marR="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GitHub</a:t>
            </a:r>
            <a:endParaRPr b="0" i="0" sz="4300" u="none" cap="none" strike="noStrike">
              <a:solidFill>
                <a:schemeClr val="dk1"/>
              </a:solidFill>
              <a:latin typeface="Arial"/>
              <a:ea typeface="Arial"/>
              <a:cs typeface="Arial"/>
              <a:sym typeface="Arial"/>
            </a:endParaRPr>
          </a:p>
        </p:txBody>
      </p:sp>
      <p:sp>
        <p:nvSpPr>
          <p:cNvPr id="122" name="Google Shape;122;p1"/>
          <p:cNvSpPr txBox="1"/>
          <p:nvPr/>
        </p:nvSpPr>
        <p:spPr>
          <a:xfrm>
            <a:off x="35344027" y="23080435"/>
            <a:ext cx="8019900" cy="8027700"/>
          </a:xfrm>
          <a:prstGeom prst="rect">
            <a:avLst/>
          </a:prstGeom>
          <a:noFill/>
          <a:ln>
            <a:noFill/>
          </a:ln>
        </p:spPr>
        <p:txBody>
          <a:bodyPr anchorCtr="0" anchor="t" bIns="0" lIns="0" spcFirstLastPara="1" rIns="0" wrap="square" tIns="26800">
            <a:spAutoFit/>
          </a:bodyPr>
          <a:lstStyle/>
          <a:p>
            <a:pPr indent="-476250" lvl="0" marL="546100" marR="67310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The graphics of the game is now in a much better state than before, newer graphics are more appealing to look at.</a:t>
            </a:r>
            <a:endParaRPr b="0" i="0" sz="4300" u="none" cap="none" strike="noStrike">
              <a:solidFill>
                <a:schemeClr val="dk1"/>
              </a:solidFill>
              <a:latin typeface="Arial"/>
              <a:ea typeface="Arial"/>
              <a:cs typeface="Arial"/>
              <a:sym typeface="Arial"/>
            </a:endParaRPr>
          </a:p>
          <a:p>
            <a:pPr indent="-476250" lvl="0" marL="546100" marR="67310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The code is much more readable now that comments have been added and redundancy has been removed.</a:t>
            </a:r>
            <a:endParaRPr b="0" i="0" sz="4300" u="none" cap="none" strike="noStrike">
              <a:solidFill>
                <a:schemeClr val="dk1"/>
              </a:solidFill>
              <a:latin typeface="Arial"/>
              <a:ea typeface="Arial"/>
              <a:cs typeface="Arial"/>
              <a:sym typeface="Arial"/>
            </a:endParaRPr>
          </a:p>
          <a:p>
            <a:pPr indent="-476250" lvl="0" marL="546100" marR="673100" rtl="0" algn="l">
              <a:lnSpc>
                <a:spcPct val="100800"/>
              </a:lnSpc>
              <a:spcBef>
                <a:spcPts val="0"/>
              </a:spcBef>
              <a:spcAft>
                <a:spcPts val="0"/>
              </a:spcAft>
              <a:buClr>
                <a:schemeClr val="dk1"/>
              </a:buClr>
              <a:buSzPts val="4300"/>
              <a:buFont typeface="Arial"/>
              <a:buChar char="•"/>
            </a:pPr>
            <a:r>
              <a:rPr b="0" i="0" lang="en" sz="4300" u="none" cap="none" strike="noStrike">
                <a:solidFill>
                  <a:schemeClr val="dk1"/>
                </a:solidFill>
                <a:latin typeface="Arial"/>
                <a:ea typeface="Arial"/>
                <a:cs typeface="Arial"/>
                <a:sym typeface="Arial"/>
              </a:rPr>
              <a:t>Buttons with problems were fixed.</a:t>
            </a:r>
            <a:endParaRPr b="0" i="0" sz="4300" u="none" cap="none" strike="noStrike">
              <a:solidFill>
                <a:schemeClr val="dk1"/>
              </a:solidFill>
              <a:latin typeface="Arial"/>
              <a:ea typeface="Arial"/>
              <a:cs typeface="Arial"/>
              <a:sym typeface="Arial"/>
            </a:endParaRPr>
          </a:p>
        </p:txBody>
      </p:sp>
      <p:grpSp>
        <p:nvGrpSpPr>
          <p:cNvPr id="123" name="Google Shape;123;p1"/>
          <p:cNvGrpSpPr/>
          <p:nvPr/>
        </p:nvGrpSpPr>
        <p:grpSpPr>
          <a:xfrm>
            <a:off x="35658213" y="87185"/>
            <a:ext cx="5604460" cy="4507565"/>
            <a:chOff x="16334503" y="39938"/>
            <a:chExt cx="2567320" cy="2064849"/>
          </a:xfrm>
        </p:grpSpPr>
        <p:sp>
          <p:nvSpPr>
            <p:cNvPr id="124" name="Google Shape;124;p1"/>
            <p:cNvSpPr/>
            <p:nvPr/>
          </p:nvSpPr>
          <p:spPr>
            <a:xfrm>
              <a:off x="16776400" y="61275"/>
              <a:ext cx="879660" cy="987796"/>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25" name="Google Shape;125;p1"/>
            <p:cNvSpPr/>
            <p:nvPr/>
          </p:nvSpPr>
          <p:spPr>
            <a:xfrm>
              <a:off x="18022163" y="39938"/>
              <a:ext cx="879660" cy="987797"/>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26" name="Google Shape;126;p1"/>
            <p:cNvSpPr/>
            <p:nvPr/>
          </p:nvSpPr>
          <p:spPr>
            <a:xfrm>
              <a:off x="16334503" y="738193"/>
              <a:ext cx="2049891" cy="1366594"/>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grpSp>
      <p:sp>
        <p:nvSpPr>
          <p:cNvPr id="127" name="Google Shape;127;p1"/>
          <p:cNvSpPr/>
          <p:nvPr/>
        </p:nvSpPr>
        <p:spPr>
          <a:xfrm>
            <a:off x="19242115" y="13747853"/>
            <a:ext cx="5406900" cy="72750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sp>
        <p:nvSpPr>
          <p:cNvPr id="128" name="Google Shape;128;p1"/>
          <p:cNvSpPr/>
          <p:nvPr/>
        </p:nvSpPr>
        <p:spPr>
          <a:xfrm>
            <a:off x="1643731" y="12058630"/>
            <a:ext cx="11412300" cy="69645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Calibri"/>
              <a:ea typeface="Calibri"/>
              <a:cs typeface="Calibri"/>
              <a:sym typeface="Calibri"/>
            </a:endParaRPr>
          </a:p>
        </p:txBody>
      </p:sp>
      <p:pic>
        <p:nvPicPr>
          <p:cNvPr id="129" name="Google Shape;129;p1"/>
          <p:cNvPicPr preferRelativeResize="0"/>
          <p:nvPr/>
        </p:nvPicPr>
        <p:blipFill rotWithShape="1">
          <a:blip r:embed="rId10">
            <a:alphaModFix/>
          </a:blip>
          <a:srcRect b="0" l="0" r="0" t="0"/>
          <a:stretch/>
        </p:blipFill>
        <p:spPr>
          <a:xfrm>
            <a:off x="11243333" y="23888928"/>
            <a:ext cx="4074317" cy="5063869"/>
          </a:xfrm>
          <a:prstGeom prst="rect">
            <a:avLst/>
          </a:prstGeom>
          <a:noFill/>
          <a:ln>
            <a:noFill/>
          </a:ln>
        </p:spPr>
      </p:pic>
      <p:pic>
        <p:nvPicPr>
          <p:cNvPr id="130" name="Google Shape;130;p1"/>
          <p:cNvPicPr preferRelativeResize="0"/>
          <p:nvPr/>
        </p:nvPicPr>
        <p:blipFill rotWithShape="1">
          <a:blip r:embed="rId11">
            <a:alphaModFix/>
          </a:blip>
          <a:srcRect b="0" l="0" r="0" t="0"/>
          <a:stretch/>
        </p:blipFill>
        <p:spPr>
          <a:xfrm>
            <a:off x="16950931" y="23888928"/>
            <a:ext cx="4054369" cy="5063869"/>
          </a:xfrm>
          <a:prstGeom prst="rect">
            <a:avLst/>
          </a:prstGeom>
          <a:noFill/>
          <a:ln>
            <a:noFill/>
          </a:ln>
        </p:spPr>
      </p:pic>
      <p:pic>
        <p:nvPicPr>
          <p:cNvPr id="131" name="Google Shape;131;p1"/>
          <p:cNvPicPr preferRelativeResize="0"/>
          <p:nvPr/>
        </p:nvPicPr>
        <p:blipFill rotWithShape="1">
          <a:blip r:embed="rId12">
            <a:alphaModFix/>
          </a:blip>
          <a:srcRect b="0" l="0" r="0" t="0"/>
          <a:stretch/>
        </p:blipFill>
        <p:spPr>
          <a:xfrm>
            <a:off x="29062142" y="23888928"/>
            <a:ext cx="4627753" cy="5039851"/>
          </a:xfrm>
          <a:prstGeom prst="rect">
            <a:avLst/>
          </a:prstGeom>
          <a:noFill/>
          <a:ln>
            <a:noFill/>
          </a:ln>
        </p:spPr>
      </p:pic>
      <p:pic>
        <p:nvPicPr>
          <p:cNvPr id="132" name="Google Shape;132;p1"/>
          <p:cNvPicPr preferRelativeResize="0"/>
          <p:nvPr/>
        </p:nvPicPr>
        <p:blipFill rotWithShape="1">
          <a:blip r:embed="rId13">
            <a:alphaModFix/>
          </a:blip>
          <a:srcRect b="0" l="0" r="0" t="0"/>
          <a:stretch/>
        </p:blipFill>
        <p:spPr>
          <a:xfrm>
            <a:off x="22468099" y="23856902"/>
            <a:ext cx="4861852" cy="5063870"/>
          </a:xfrm>
          <a:prstGeom prst="rect">
            <a:avLst/>
          </a:prstGeom>
          <a:noFill/>
          <a:ln>
            <a:noFill/>
          </a:ln>
        </p:spPr>
      </p:pic>
      <p:sp>
        <p:nvSpPr>
          <p:cNvPr id="133" name="Google Shape;133;p1"/>
          <p:cNvSpPr txBox="1"/>
          <p:nvPr/>
        </p:nvSpPr>
        <p:spPr>
          <a:xfrm>
            <a:off x="13128542" y="23113286"/>
            <a:ext cx="1806600" cy="694500"/>
          </a:xfrm>
          <a:prstGeom prst="rect">
            <a:avLst/>
          </a:prstGeom>
          <a:noFill/>
          <a:ln>
            <a:noFill/>
          </a:ln>
        </p:spPr>
        <p:txBody>
          <a:bodyPr anchorCtr="0" anchor="t" bIns="0" lIns="0" spcFirstLastPara="1" rIns="0" wrap="square" tIns="32400">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Before</a:t>
            </a:r>
            <a:endParaRPr b="0" i="0" sz="4300" u="none" cap="none" strike="noStrike">
              <a:solidFill>
                <a:schemeClr val="dk1"/>
              </a:solidFill>
              <a:latin typeface="Arial"/>
              <a:ea typeface="Arial"/>
              <a:cs typeface="Arial"/>
              <a:sym typeface="Arial"/>
            </a:endParaRPr>
          </a:p>
        </p:txBody>
      </p:sp>
      <p:sp>
        <p:nvSpPr>
          <p:cNvPr id="134" name="Google Shape;134;p1"/>
          <p:cNvSpPr txBox="1"/>
          <p:nvPr/>
        </p:nvSpPr>
        <p:spPr>
          <a:xfrm>
            <a:off x="24649080" y="23080416"/>
            <a:ext cx="1806600" cy="694500"/>
          </a:xfrm>
          <a:prstGeom prst="rect">
            <a:avLst/>
          </a:prstGeom>
          <a:noFill/>
          <a:ln>
            <a:noFill/>
          </a:ln>
        </p:spPr>
        <p:txBody>
          <a:bodyPr anchorCtr="0" anchor="t" bIns="0" lIns="0" spcFirstLastPara="1" rIns="0" wrap="square" tIns="32400">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Before</a:t>
            </a:r>
            <a:endParaRPr b="0" i="0" sz="4300" u="none" cap="none" strike="noStrike">
              <a:solidFill>
                <a:schemeClr val="dk1"/>
              </a:solidFill>
              <a:latin typeface="Arial"/>
              <a:ea typeface="Arial"/>
              <a:cs typeface="Arial"/>
              <a:sym typeface="Arial"/>
            </a:endParaRPr>
          </a:p>
        </p:txBody>
      </p:sp>
      <p:sp>
        <p:nvSpPr>
          <p:cNvPr id="135" name="Google Shape;135;p1"/>
          <p:cNvSpPr txBox="1"/>
          <p:nvPr/>
        </p:nvSpPr>
        <p:spPr>
          <a:xfrm>
            <a:off x="19158758" y="23087238"/>
            <a:ext cx="1806600" cy="694500"/>
          </a:xfrm>
          <a:prstGeom prst="rect">
            <a:avLst/>
          </a:prstGeom>
          <a:noFill/>
          <a:ln>
            <a:noFill/>
          </a:ln>
        </p:spPr>
        <p:txBody>
          <a:bodyPr anchorCtr="0" anchor="t" bIns="0" lIns="0" spcFirstLastPara="1" rIns="0" wrap="square" tIns="32400">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After</a:t>
            </a:r>
            <a:endParaRPr b="0" i="0" sz="4300" u="none" cap="none" strike="noStrike">
              <a:solidFill>
                <a:schemeClr val="dk1"/>
              </a:solidFill>
              <a:latin typeface="Arial"/>
              <a:ea typeface="Arial"/>
              <a:cs typeface="Arial"/>
              <a:sym typeface="Arial"/>
            </a:endParaRPr>
          </a:p>
        </p:txBody>
      </p:sp>
      <p:sp>
        <p:nvSpPr>
          <p:cNvPr id="136" name="Google Shape;136;p1"/>
          <p:cNvSpPr txBox="1"/>
          <p:nvPr/>
        </p:nvSpPr>
        <p:spPr>
          <a:xfrm>
            <a:off x="31455835" y="23105882"/>
            <a:ext cx="1806600" cy="694500"/>
          </a:xfrm>
          <a:prstGeom prst="rect">
            <a:avLst/>
          </a:prstGeom>
          <a:noFill/>
          <a:ln>
            <a:noFill/>
          </a:ln>
        </p:spPr>
        <p:txBody>
          <a:bodyPr anchorCtr="0" anchor="t" bIns="0" lIns="0" spcFirstLastPara="1" rIns="0" wrap="square" tIns="32400">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chemeClr val="dk1"/>
                </a:solidFill>
                <a:latin typeface="Arial"/>
                <a:ea typeface="Arial"/>
                <a:cs typeface="Arial"/>
                <a:sym typeface="Arial"/>
              </a:rPr>
              <a:t>After</a:t>
            </a:r>
            <a:endParaRPr b="0" i="0" sz="4300" u="none" cap="none" strike="noStrike">
              <a:solidFill>
                <a:schemeClr val="dk1"/>
              </a:solidFill>
              <a:latin typeface="Arial"/>
              <a:ea typeface="Arial"/>
              <a:cs typeface="Arial"/>
              <a:sym typeface="Arial"/>
            </a:endParaRPr>
          </a:p>
        </p:txBody>
      </p:sp>
      <p:sp>
        <p:nvSpPr>
          <p:cNvPr id="137" name="Google Shape;137;p1"/>
          <p:cNvSpPr txBox="1"/>
          <p:nvPr/>
        </p:nvSpPr>
        <p:spPr>
          <a:xfrm>
            <a:off x="32761262" y="14494515"/>
            <a:ext cx="6484200" cy="3058200"/>
          </a:xfrm>
          <a:prstGeom prst="rect">
            <a:avLst/>
          </a:prstGeom>
          <a:noFill/>
          <a:ln>
            <a:noFill/>
          </a:ln>
        </p:spPr>
        <p:txBody>
          <a:bodyPr anchorCtr="0" anchor="t" bIns="203325" lIns="203325" spcFirstLastPara="1" rIns="203325" wrap="square" tIns="203325">
            <a:spAutoFit/>
          </a:bodyPr>
          <a:lstStyle/>
          <a:p>
            <a:pPr indent="-742950" lvl="0" marL="1016000" marR="0" rtl="0" algn="l">
              <a:lnSpc>
                <a:spcPct val="100000"/>
              </a:lnSpc>
              <a:spcBef>
                <a:spcPts val="0"/>
              </a:spcBef>
              <a:spcAft>
                <a:spcPts val="0"/>
              </a:spcAft>
              <a:buClr>
                <a:srgbClr val="000000"/>
              </a:buClr>
              <a:buSzPts val="4300"/>
              <a:buFont typeface="Arial"/>
              <a:buChar char="●"/>
            </a:pPr>
            <a:r>
              <a:rPr b="0" i="0" lang="en" sz="4300" u="none" cap="none" strike="noStrike">
                <a:solidFill>
                  <a:srgbClr val="000000"/>
                </a:solidFill>
                <a:latin typeface="Arial"/>
                <a:ea typeface="Arial"/>
                <a:cs typeface="Arial"/>
                <a:sym typeface="Arial"/>
              </a:rPr>
              <a:t>Java</a:t>
            </a:r>
            <a:endParaRPr b="0" i="0" sz="4300" u="none" cap="none" strike="noStrike">
              <a:solidFill>
                <a:srgbClr val="000000"/>
              </a:solidFill>
              <a:latin typeface="Arial"/>
              <a:ea typeface="Arial"/>
              <a:cs typeface="Arial"/>
              <a:sym typeface="Arial"/>
            </a:endParaRPr>
          </a:p>
          <a:p>
            <a:pPr indent="-742950" lvl="0" marL="1016000" marR="0" rtl="0" algn="l">
              <a:lnSpc>
                <a:spcPct val="100000"/>
              </a:lnSpc>
              <a:spcBef>
                <a:spcPts val="0"/>
              </a:spcBef>
              <a:spcAft>
                <a:spcPts val="0"/>
              </a:spcAft>
              <a:buClr>
                <a:srgbClr val="000000"/>
              </a:buClr>
              <a:buSzPts val="4300"/>
              <a:buFont typeface="Arial"/>
              <a:buChar char="●"/>
            </a:pPr>
            <a:r>
              <a:rPr b="0" i="0" lang="en" sz="4300" u="none" cap="none" strike="noStrike">
                <a:solidFill>
                  <a:srgbClr val="000000"/>
                </a:solidFill>
                <a:latin typeface="Arial"/>
                <a:ea typeface="Arial"/>
                <a:cs typeface="Arial"/>
                <a:sym typeface="Arial"/>
              </a:rPr>
              <a:t>MySQL</a:t>
            </a:r>
            <a:endParaRPr b="0" i="0" sz="4300" u="none" cap="none" strike="noStrike">
              <a:solidFill>
                <a:srgbClr val="000000"/>
              </a:solidFill>
              <a:latin typeface="Arial"/>
              <a:ea typeface="Arial"/>
              <a:cs typeface="Arial"/>
              <a:sym typeface="Arial"/>
            </a:endParaRPr>
          </a:p>
          <a:p>
            <a:pPr indent="-742950" lvl="0" marL="1016000" marR="0" rtl="0" algn="l">
              <a:lnSpc>
                <a:spcPct val="100000"/>
              </a:lnSpc>
              <a:spcBef>
                <a:spcPts val="0"/>
              </a:spcBef>
              <a:spcAft>
                <a:spcPts val="0"/>
              </a:spcAft>
              <a:buClr>
                <a:srgbClr val="000000"/>
              </a:buClr>
              <a:buSzPts val="4300"/>
              <a:buFont typeface="Arial"/>
              <a:buChar char="●"/>
            </a:pPr>
            <a:r>
              <a:rPr b="0" i="0" lang="en" sz="4300" u="none" cap="none" strike="noStrike">
                <a:solidFill>
                  <a:srgbClr val="000000"/>
                </a:solidFill>
                <a:latin typeface="Arial"/>
                <a:ea typeface="Arial"/>
                <a:cs typeface="Arial"/>
                <a:sym typeface="Arial"/>
              </a:rPr>
              <a:t>GitHub</a:t>
            </a:r>
            <a:endParaRPr b="0" i="0" sz="4300" u="none" cap="none" strike="noStrike">
              <a:solidFill>
                <a:srgbClr val="000000"/>
              </a:solidFill>
              <a:latin typeface="Arial"/>
              <a:ea typeface="Arial"/>
              <a:cs typeface="Arial"/>
              <a:sym typeface="Arial"/>
            </a:endParaRPr>
          </a:p>
          <a:p>
            <a:pPr indent="-742950" lvl="0" marL="1016000" marR="0" rtl="0" algn="l">
              <a:lnSpc>
                <a:spcPct val="100000"/>
              </a:lnSpc>
              <a:spcBef>
                <a:spcPts val="0"/>
              </a:spcBef>
              <a:spcAft>
                <a:spcPts val="0"/>
              </a:spcAft>
              <a:buClr>
                <a:srgbClr val="000000"/>
              </a:buClr>
              <a:buSzPts val="4300"/>
              <a:buFont typeface="Arial"/>
              <a:buChar char="●"/>
            </a:pPr>
            <a:r>
              <a:rPr b="0" i="0" lang="en" sz="4300" u="none" cap="none" strike="noStrike">
                <a:solidFill>
                  <a:srgbClr val="000000"/>
                </a:solidFill>
                <a:latin typeface="Arial"/>
                <a:ea typeface="Arial"/>
                <a:cs typeface="Arial"/>
                <a:sym typeface="Arial"/>
              </a:rPr>
              <a:t>Netbeans</a:t>
            </a:r>
            <a:endParaRPr b="0" i="0" sz="4300" u="none" cap="none" strike="noStrike">
              <a:solidFill>
                <a:srgbClr val="000000"/>
              </a:solidFill>
              <a:latin typeface="Arial"/>
              <a:ea typeface="Arial"/>
              <a:cs typeface="Arial"/>
              <a:sym typeface="Arial"/>
            </a:endParaRPr>
          </a:p>
        </p:txBody>
      </p:sp>
      <p:sp>
        <p:nvSpPr>
          <p:cNvPr id="138" name="Google Shape;138;p1"/>
          <p:cNvSpPr txBox="1"/>
          <p:nvPr/>
        </p:nvSpPr>
        <p:spPr>
          <a:xfrm>
            <a:off x="2411395" y="21660525"/>
            <a:ext cx="7835400" cy="7029300"/>
          </a:xfrm>
          <a:prstGeom prst="rect">
            <a:avLst/>
          </a:prstGeom>
          <a:noFill/>
          <a:ln>
            <a:noFill/>
          </a:ln>
        </p:spPr>
        <p:txBody>
          <a:bodyPr anchorCtr="0" anchor="t" bIns="203325" lIns="203325" spcFirstLastPara="1" rIns="203325" wrap="square" tIns="203325">
            <a:spAutoFit/>
          </a:bodyPr>
          <a:lstStyle/>
          <a:p>
            <a:pPr indent="0" lvl="0" marL="0" marR="0" rtl="0" algn="l">
              <a:lnSpc>
                <a:spcPct val="100000"/>
              </a:lnSpc>
              <a:spcBef>
                <a:spcPts val="0"/>
              </a:spcBef>
              <a:spcAft>
                <a:spcPts val="0"/>
              </a:spcAft>
              <a:buClr>
                <a:srgbClr val="000000"/>
              </a:buClr>
              <a:buSzPts val="4300"/>
              <a:buFont typeface="Arial"/>
              <a:buNone/>
            </a:pPr>
            <a:r>
              <a:rPr b="0" i="0" lang="en" sz="4300" u="none" cap="none" strike="noStrike">
                <a:solidFill>
                  <a:srgbClr val="000000"/>
                </a:solidFill>
                <a:latin typeface="Arial"/>
                <a:ea typeface="Arial"/>
                <a:cs typeface="Arial"/>
                <a:sym typeface="Arial"/>
              </a:rPr>
              <a:t>Capstone I students consistently tested the different functionalities of the program including each feature and reported any bugs encountered to the Capstone II students. Ensuring that the program felt user-friendly and easily accessible was a top priority.</a:t>
            </a:r>
            <a:endParaRPr b="0" i="0" sz="43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